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0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8310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6586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133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021388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617479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100694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402360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15226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7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hyperlink" Target="https://www.microsoft.com/en-us/videoplayer/embed/RW1lvL5" TargetMode="Externa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1DE391-8A9C-C05E-F809-168FD1ADD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649" y="3303080"/>
            <a:ext cx="2217351" cy="3554920"/>
          </a:xfrm>
          <a:prstGeom prst="rect">
            <a:avLst/>
          </a:prstGeom>
        </p:spPr>
      </p:pic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 of a HR Manager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10CBA2-66DF-CAD5-04F0-F2A7C8E74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107722"/>
          </a:xfrm>
        </p:spPr>
        <p:txBody>
          <a:bodyPr/>
          <a:lstStyle/>
          <a:p>
            <a:r>
              <a:rPr lang="en-US" sz="700" baseline="30000"/>
              <a:t>1</a:t>
            </a:r>
            <a:r>
              <a:rPr lang="en-US" sz="700"/>
              <a:t>Access Copilot at Copilot.Microsoft.com, from the Windows taskbar or Edge browser, or in the Copilot app in Teams, and set toggle to “Work”.</a:t>
            </a:r>
            <a:endParaRPr lang="en-US" sz="700" baseline="3000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noProof="0"/>
              <a:t>8:00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6739A-193B-F67E-ADA5-F1DCFCBA02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Aina needs to create a job description that is a blend of two roles.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0C5B66-35C1-A7CE-1B0B-775A679FF6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a job description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that blends a product marketing strategist and a sales role based on these job descriptions.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zh-TW" noProof="0"/>
              <a:t>9:35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3BF1DF-8B19-A258-1A3C-7C09042BC6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Aina needs to review some applications she has received.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777EA1-A8EE-3B72-A9C5-E051DB32E7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Summary by Copilot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pull out the key points in an email.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zh-TW" noProof="0"/>
              <a:t>10:00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4C7E06-9B1B-043D-4E59-207B95092F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Aina decides to schedule an interview with a candidate. She uses Copilot to draft a reply to their email that suggests times to meet.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876995-B3A5-9B44-A732-B5719E52DC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the Schedule Interview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prompt suggestion to draft an email. Then ask Copilot to add some available times for an interview.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759264-4DBC-9C75-7A09-8DFB00601C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3:00 pm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AEC09C-348B-FE7A-1B7E-032E8B91AA3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Aina uses Copilot</a:t>
            </a:r>
            <a:r>
              <a:rPr lang="en-US" baseline="30000">
                <a:solidFill>
                  <a:srgbClr val="1A1A1A"/>
                </a:solidFill>
                <a:latin typeface="Segoe UI"/>
              </a:rPr>
              <a:t>1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to help prepare for an interview by generating interview questions based on the job description and resume.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B8319-8658-03C6-48C2-46229AA19A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</p:spPr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Generate 10 great interview questions </a:t>
            </a:r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based on [resume] and [job description]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zh-TW" noProof="0"/>
              <a:t>2:00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64B8A3F-200A-95CF-010E-3319A047E4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Aina needs to schedule a vacation and uses  Copilot</a:t>
            </a:r>
            <a:r>
              <a:rPr lang="en-US" baseline="30000">
                <a:solidFill>
                  <a:srgbClr val="1A1A1A"/>
                </a:solidFill>
                <a:latin typeface="Segoe UI"/>
              </a:rPr>
              <a:t>1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to access a Copilot Studio plug-in to generate the request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D305AE6-EEC2-DE7E-E7E4-D14CC35F7E6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I’d like to submit a vacation request for 3/24 – 4/4</a:t>
            </a:r>
            <a:endParaRPr kumimoji="0" lang="en-US" sz="900" i="0" u="none" strike="noStrike" kern="1200" cap="none" spc="0" normalizeH="0" baseline="0" noProof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423225"/>
            <a:chOff x="10195084" y="1462475"/>
            <a:chExt cx="1696592" cy="142322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Aina </a:t>
              </a:r>
              <a:b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leads HR for a 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technology company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1616886" y="2610910"/>
              <a:ext cx="274790" cy="27479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908C0EA-7853-2E8A-EC33-950CBC3DF5E6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1697756"/>
            <a:chExt cx="2351135" cy="360000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67AEB9BC-870F-F538-F4BB-719383662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149B81A-1192-8F1A-BAE6-F06E767CC0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B7F7048-CC0F-79BE-5FF5-2C13702FCAA3}"/>
              </a:ext>
            </a:extLst>
          </p:cNvPr>
          <p:cNvGrpSpPr/>
          <p:nvPr/>
        </p:nvGrpSpPr>
        <p:grpSpPr>
          <a:xfrm>
            <a:off x="812633" y="2721252"/>
            <a:ext cx="2351135" cy="360000"/>
            <a:chOff x="588263" y="2657420"/>
            <a:chExt cx="2351135" cy="360000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0A4B8BC3-427C-B76C-8A89-5F1D292A0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FAA21C3-7692-C79F-4013-0AEDB5AF457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C6A5D7E-2C5F-0E9E-7E58-D65A25235EAA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1697756"/>
            <a:chExt cx="2351135" cy="36000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0E1D2649-7FB8-D4C9-6E80-A96DE2D31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3D7B2F6-00D2-464F-3331-D97A7BB11C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F12BD04-4C84-0ACC-99A2-D1696D3391E0}"/>
              </a:ext>
            </a:extLst>
          </p:cNvPr>
          <p:cNvGrpSpPr/>
          <p:nvPr/>
        </p:nvGrpSpPr>
        <p:grpSpPr>
          <a:xfrm>
            <a:off x="2408982" y="5156688"/>
            <a:ext cx="2351135" cy="360000"/>
            <a:chOff x="588263" y="1217924"/>
            <a:chExt cx="2351135" cy="360000"/>
          </a:xfrm>
        </p:grpSpPr>
        <p:pic>
          <p:nvPicPr>
            <p:cNvPr id="106" name="Picture 105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54317522-F1D8-2AC7-5AC4-BB3F9097A3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ACD33F9-F89A-A84B-F2D4-38D804F1BD1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A20E63E-4ACE-6896-88E8-9BD5AA1B94EA}"/>
              </a:ext>
            </a:extLst>
          </p:cNvPr>
          <p:cNvGrpSpPr/>
          <p:nvPr/>
        </p:nvGrpSpPr>
        <p:grpSpPr>
          <a:xfrm>
            <a:off x="5601679" y="5156688"/>
            <a:ext cx="2351135" cy="360000"/>
            <a:chOff x="588263" y="1217924"/>
            <a:chExt cx="2351135" cy="360000"/>
          </a:xfrm>
        </p:grpSpPr>
        <p:pic>
          <p:nvPicPr>
            <p:cNvPr id="109" name="Picture 108" descr="Zip Co logo SVG free download, id: 101874 - Brandlogos.net">
              <a:hlinkClick r:id="rId7"/>
              <a:extLst>
                <a:ext uri="{FF2B5EF4-FFF2-40B4-BE49-F238E27FC236}">
                  <a16:creationId xmlns:a16="http://schemas.microsoft.com/office/drawing/2014/main" id="{E645086D-B233-07A4-51EA-240D8A162C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AB84FF2-0EE7-BAE2-F430-EAC3AE55B2D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 PTO system plug-in</a:t>
              </a:r>
            </a:p>
          </p:txBody>
        </p:sp>
      </p:grpSp>
      <p:sp>
        <p:nvSpPr>
          <p:cNvPr id="11" name="Graphic 2">
            <a:hlinkClick r:id="rId9"/>
            <a:extLst>
              <a:ext uri="{FF2B5EF4-FFF2-40B4-BE49-F238E27FC236}">
                <a16:creationId xmlns:a16="http://schemas.microsoft.com/office/drawing/2014/main" id="{309DB75C-DB5C-6AC1-0C3A-BCF24387A3D0}"/>
              </a:ext>
            </a:extLst>
          </p:cNvPr>
          <p:cNvSpPr/>
          <p:nvPr/>
        </p:nvSpPr>
        <p:spPr>
          <a:xfrm>
            <a:off x="4127719" y="430428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 Placeholder 185">
            <a:extLst>
              <a:ext uri="{FF2B5EF4-FFF2-40B4-BE49-F238E27FC236}">
                <a16:creationId xmlns:a16="http://schemas.microsoft.com/office/drawing/2014/main" id="{D3EA019A-2489-DBD0-48B9-1F7D148C4A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 </a:t>
            </a:r>
            <a:r>
              <a:rPr lang="en-US" sz="900" i="1"/>
              <a:t>(with Copilot Studio plug-ins)</a:t>
            </a:r>
            <a:endParaRPr lang="en-US" sz="900" i="1" noProof="0"/>
          </a:p>
        </p:txBody>
      </p:sp>
      <p:sp>
        <p:nvSpPr>
          <p:cNvPr id="28" name="Text Placeholder 198">
            <a:extLst>
              <a:ext uri="{FF2B5EF4-FFF2-40B4-BE49-F238E27FC236}">
                <a16:creationId xmlns:a16="http://schemas.microsoft.com/office/drawing/2014/main" id="{C5C7697D-3ED4-1174-F0EF-6A46503D10F2}"/>
              </a:ext>
            </a:extLst>
          </p:cNvPr>
          <p:cNvSpPr txBox="1">
            <a:spLocks/>
          </p:cNvSpPr>
          <p:nvPr/>
        </p:nvSpPr>
        <p:spPr>
          <a:xfrm>
            <a:off x="10430234" y="521099"/>
            <a:ext cx="1456966" cy="175614"/>
          </a:xfrm>
          <a:prstGeom prst="roundRect">
            <a:avLst>
              <a:gd name="adj" fmla="val 10035"/>
            </a:avLst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marR="0" indent="0" algn="r" defTabSz="93274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spc="-20" baseline="0">
                <a:solidFill>
                  <a:srgbClr val="B1B3B3"/>
                </a:solidFill>
              </a:defRPr>
            </a:lvl2pPr>
            <a:lvl3pPr marL="657225" marR="0" indent="-200025" algn="r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spc="0" baseline="0"/>
            </a:lvl3pPr>
            <a:lvl4pPr marL="842963" marR="0" indent="-180975" algn="r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4pPr>
            <a:lvl5pPr marL="1023938" marR="0" indent="-168275" algn="r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1" i="0" u="none" strike="noStrike" kern="1200" cap="none" spc="-2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Customize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0AFF8F3-236B-3367-621E-2D29AE2D853F}"/>
              </a:ext>
            </a:extLst>
          </p:cNvPr>
          <p:cNvSpPr txBox="1">
            <a:spLocks/>
          </p:cNvSpPr>
          <p:nvPr/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A29F305-9BAB-D8C8-5EA8-3C4ADF060F6C}"/>
              </a:ext>
            </a:extLst>
          </p:cNvPr>
          <p:cNvSpPr txBox="1">
            <a:spLocks/>
          </p:cNvSpPr>
          <p:nvPr/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142FB87F-EF37-7D0C-8E04-95C802829308}"/>
              </a:ext>
            </a:extLst>
          </p:cNvPr>
          <p:cNvSpPr txBox="1">
            <a:spLocks/>
          </p:cNvSpPr>
          <p:nvPr/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 vert="horz" wrap="square" lIns="0" tIns="0" rIns="0" bIns="0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100" kern="1200" spc="0" baseline="0">
                <a:noFill/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C856C807-0DB0-2649-96AE-631756856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986B45-115B-ABEB-F95A-567A6EC33DE8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5" name="Rectangle: Rounded Corners 6">
              <a:extLst>
                <a:ext uri="{FF2B5EF4-FFF2-40B4-BE49-F238E27FC236}">
                  <a16:creationId xmlns:a16="http://schemas.microsoft.com/office/drawing/2014/main" id="{CED57168-FB14-F44D-E832-D5983D6F5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AB073EF3-CB48-429A-F0CD-3990D5340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31C6C6-CF9D-B2CD-8D98-0577BD2E4485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49" name="Rectangle: Rounded Corners 6">
              <a:extLst>
                <a:ext uri="{FF2B5EF4-FFF2-40B4-BE49-F238E27FC236}">
                  <a16:creationId xmlns:a16="http://schemas.microsoft.com/office/drawing/2014/main" id="{7A3962DF-364E-D0FC-237D-B955B8A11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New initiatives</a:t>
              </a: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0DE114E6-F08C-00DC-FA0D-F4F7DC450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2D1E6E-19DC-BDBB-B270-8EA0E95415BA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53" name="Rectangle: Rounded Corners 6">
              <a:extLst>
                <a:ext uri="{FF2B5EF4-FFF2-40B4-BE49-F238E27FC236}">
                  <a16:creationId xmlns:a16="http://schemas.microsoft.com/office/drawing/2014/main" id="{A3666BEF-FBAF-8135-1F8D-83065340F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Teamwork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1247F7AB-C8C0-44E4-389F-0C715F253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7683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A day in the life of a HR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a HR Manager</dc:title>
  <dc:creator>Chad Christian (Unify Consulting LLC)</dc:creator>
  <cp:lastModifiedBy>Chad Christian (Unify Consulting LLC)</cp:lastModifiedBy>
  <cp:revision>3</cp:revision>
  <dcterms:created xsi:type="dcterms:W3CDTF">2024-06-06T00:11:40Z</dcterms:created>
  <dcterms:modified xsi:type="dcterms:W3CDTF">2024-06-06T22:44:29Z</dcterms:modified>
</cp:coreProperties>
</file>