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69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971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906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93218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859890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52098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696955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205461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hyperlink" Target="https://www.microsoft.com/en-us/videoplayer/embed/RW1lvKF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11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EB42C-9ECA-F440-AEBA-557A6C331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47174" y="3746698"/>
            <a:ext cx="2044826" cy="3111301"/>
          </a:xfrm>
          <a:prstGeom prst="rect">
            <a:avLst/>
          </a:prstGeom>
        </p:spPr>
      </p:pic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of a Finance Manager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65B8A68-0D30-466F-8A75-E6D039CD9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sz="700" baseline="30000"/>
              <a:t>1</a:t>
            </a:r>
            <a:r>
              <a:rPr lang="en-US" sz="700"/>
              <a:t>Access Copilot at </a:t>
            </a:r>
            <a:r>
              <a:rPr lang="en-US" sz="700" err="1"/>
              <a:t>Copilot.Microsoft.com</a:t>
            </a:r>
            <a:r>
              <a:rPr lang="en-US" sz="700"/>
              <a:t>, from the Windows taskbar or Edge browser, or in the Copilot app in Teams, and set toggle to “Work”.</a:t>
            </a:r>
            <a:endParaRPr lang="en-US" sz="700" baseline="30000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E0F4B9-BD03-23FF-3B64-BA48B1AEAF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Jack wants to deliver a presentation on the first quarter earning report to his team. </a:t>
            </a:r>
          </a:p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2FEF066-432E-AA8F-BF20-39381B3DBE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presentation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[First quarter earnings report.docx]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TW" noProof="0"/>
              <a:t>8:30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2EB92F4-A679-E99C-D3B7-7584471447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He wants to start with a slide that provides a short introduction to the company.</a:t>
            </a:r>
          </a:p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AFF5391-15EE-5466-E8E9-4D9E21B9D0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slide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a company overview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zh-TW" noProof="0"/>
              <a:t>9:00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355C723-D533-BC17-0611-4C367DC5D3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is tasked with analyzing an earnings report from a key competitor.</a:t>
            </a:r>
          </a:p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AEF5303-F6AB-957D-01D2-A1F36848C7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-2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this document</a:t>
            </a:r>
            <a:endParaRPr kumimoji="0" lang="en-US" sz="900" b="0" i="0" u="none" strike="noStrike" kern="1200" cap="none" spc="-2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D33C918-7620-BFB3-9C74-E4CDB95677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needs to see the balance in his team’s travel budget. He uses a plug-in to get that information from the organization’s SAP system</a:t>
            </a:r>
          </a:p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E6BAA17-0A8C-C0CF-B295-AC643A3A67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much budget is available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this quarter for travel to customers?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F12D02D-254C-BE95-CA02-D4109395D5B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new needs to create some charts for a presentation based on the data in the Excel.</a:t>
            </a:r>
          </a:p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17BD0EE-5160-A871-D6AD-B14C216986D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Show Insights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296F6C77-697D-0B00-8C67-C47FE342BD1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Jack needs to update some financial numbers that are in a table in Excel. He uses Copilot to add some calculations and make the data easier to read.</a:t>
            </a:r>
          </a:p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158ECE9-6571-7EFB-79DF-DF81149DDD3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column for YoY sales increase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color scale to the column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Customize</a:t>
            </a:r>
          </a:p>
        </p:txBody>
      </p:sp>
      <p:sp>
        <p:nvSpPr>
          <p:cNvPr id="2" name="Text Placeholder 40">
            <a:extLst>
              <a:ext uri="{FF2B5EF4-FFF2-40B4-BE49-F238E27FC236}">
                <a16:creationId xmlns:a16="http://schemas.microsoft.com/office/drawing/2014/main" id="{9DD4DC47-89B2-CC03-4189-3E948EC378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C0E7BE24-8B30-61B8-A76B-114A10B6B92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B9C2015-17DA-394B-26C6-70F3F7E5B78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Jack</a:t>
              </a:r>
              <a:b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Finance team manager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928BDED-C96D-C990-A50B-25B55737DB8C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2177588"/>
            <a:chExt cx="2351135" cy="360000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9BD5A25-F55C-8110-1E45-227E9808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6D90DAD-EA10-170D-C5F9-4FC49BD915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85B3C38-B57B-D08F-2E04-2D5DBC7F2DA4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2657420"/>
            <a:chExt cx="2351135" cy="360000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F37A399D-6A2D-4FCD-FEE5-96D4644DA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78CE3F6-0DF3-FBAA-1097-8B486647BA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035B696-AD15-BDCD-D91A-59D478929080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2177588"/>
            <a:chExt cx="2351135" cy="36000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256739E-982E-B414-9A86-0546140E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12F1C63-5706-A3A6-2319-18285B7E72B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2DE4187-6C16-A8C1-2ED5-1BEC2D1CDE93}"/>
              </a:ext>
            </a:extLst>
          </p:cNvPr>
          <p:cNvGrpSpPr/>
          <p:nvPr/>
        </p:nvGrpSpPr>
        <p:grpSpPr>
          <a:xfrm>
            <a:off x="3947719" y="5156688"/>
            <a:ext cx="2361959" cy="360000"/>
            <a:chOff x="577439" y="3137252"/>
            <a:chExt cx="2361959" cy="360000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CFD07CE7-5961-38C2-B1B0-39B084114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F786637-519C-707D-B299-5929EBCDC5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6050D8E-50C0-9B0A-B802-0CAA6D0D33BE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1217924"/>
            <a:chExt cx="2351135" cy="360000"/>
          </a:xfrm>
        </p:grpSpPr>
        <p:pic>
          <p:nvPicPr>
            <p:cNvPr id="132" name="Picture 131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D374FEA9-4BFA-77A6-DEC0-B09414E48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A5E323B-C0F8-2A0F-053D-815B398F81F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Studio SAP plug-in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1D75D96-97C9-06C3-1D49-D52F8A0F3EF7}"/>
              </a:ext>
            </a:extLst>
          </p:cNvPr>
          <p:cNvGrpSpPr/>
          <p:nvPr/>
        </p:nvGrpSpPr>
        <p:grpSpPr>
          <a:xfrm>
            <a:off x="7198028" y="5156688"/>
            <a:ext cx="2361959" cy="360000"/>
            <a:chOff x="577439" y="3137252"/>
            <a:chExt cx="2361959" cy="36000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D89EB90E-4464-76B0-6AEE-1DD0FB2F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4688E90-9582-CB47-9DE1-3DE254005B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" name="Graphic 2">
            <a:hlinkClick r:id="rId10"/>
            <a:extLst>
              <a:ext uri="{FF2B5EF4-FFF2-40B4-BE49-F238E27FC236}">
                <a16:creationId xmlns:a16="http://schemas.microsoft.com/office/drawing/2014/main" id="{370CF018-997D-F260-2394-77BAFDC1DDDA}"/>
              </a:ext>
            </a:extLst>
          </p:cNvPr>
          <p:cNvSpPr/>
          <p:nvPr/>
        </p:nvSpPr>
        <p:spPr>
          <a:xfrm>
            <a:off x="4639259" y="43042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D359DB53-BF21-29EB-C99B-35198425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A5FD5-5ACB-D499-3850-AF5309044BFE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2AE99E0D-EFBA-CED4-7325-75803F1A4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9ECCDA1-0676-7E99-CA7B-D971BB06A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FEC582-2F8C-79D2-61FE-192BCB7B1CB8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27" name="Rectangle: Rounded Corners 6">
              <a:extLst>
                <a:ext uri="{FF2B5EF4-FFF2-40B4-BE49-F238E27FC236}">
                  <a16:creationId xmlns:a16="http://schemas.microsoft.com/office/drawing/2014/main" id="{02974F38-6383-CD76-C894-F28D4A2F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Delivering quality analysis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3FF2A74-046B-489B-4A59-17DBB3A9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DA2914-F8FE-1D0C-2520-45809A546EB2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77084C7B-9CE4-51CE-A13E-6223376C2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Communications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449B8F1-B536-5E85-2FC2-11372EFB0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8961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EFE065-B2D0-4C2D-B54D-C1CC3896A372}"/>
</file>

<file path=customXml/itemProps2.xml><?xml version="1.0" encoding="utf-8"?>
<ds:datastoreItem xmlns:ds="http://schemas.openxmlformats.org/officeDocument/2006/customXml" ds:itemID="{F2FAEAFE-4F73-4829-BE66-10B122E239BA}"/>
</file>

<file path=customXml/itemProps3.xml><?xml version="1.0" encoding="utf-8"?>
<ds:datastoreItem xmlns:ds="http://schemas.openxmlformats.org/officeDocument/2006/customXml" ds:itemID="{9D56322B-0D7D-4247-83F8-F44CD1A9B0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A day in the life of a Finance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2024-05-31T14:50:57Z</dcterms:created>
  <dcterms:modified xsi:type="dcterms:W3CDTF">2024-05-31T14:51:51Z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