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4"/>
    <p:sldMasterId id="2147483713" r:id="rId5"/>
    <p:sldMasterId id="2147483732" r:id="rId6"/>
  </p:sldMasterIdLst>
  <p:notesMasterIdLst>
    <p:notesMasterId r:id="rId11"/>
  </p:notesMasterIdLst>
  <p:sldIdLst>
    <p:sldId id="284" r:id="rId7"/>
    <p:sldId id="2072" r:id="rId8"/>
    <p:sldId id="8701" r:id="rId9"/>
    <p:sldId id="282" r:id="rId10"/>
  </p:sldIdLst>
  <p:sldSz cx="12436475" cy="6994525"/>
  <p:notesSz cx="6858000" cy="2971800"/>
  <p:defaultTex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p:defaultTextStyle>
  <p:extLst>
    <p:ext uri="{521415D9-36F7-43E2-AB2F-B90AF26B5E84}">
      <p14:sectionLst xmlns:p14="http://schemas.microsoft.com/office/powerpoint/2010/main">
        <p14:section name="Communicate to Collaborate" id="{9BD64746-1A7C-4B76-A02E-A8C0D1B4344D}">
          <p14:sldIdLst>
            <p14:sldId id="284"/>
            <p14:sldId id="2072"/>
            <p14:sldId id="8701"/>
            <p14:sldId id="28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Powell" initials="AP" lastIdx="33" clrIdx="0">
    <p:extLst>
      <p:ext uri="{19B8F6BF-5375-455C-9EA6-DF929625EA0E}">
        <p15:presenceInfo xmlns:p15="http://schemas.microsoft.com/office/powerpoint/2012/main" userId="S-1-5-21-1216309865-3539344747-2434043972-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278D4"/>
    <a:srgbClr val="0278D7"/>
    <a:srgbClr val="0078D7"/>
    <a:srgbClr val="409AE1"/>
    <a:srgbClr val="FFFFFF"/>
    <a:srgbClr val="F3F3F3"/>
    <a:srgbClr val="505050"/>
    <a:srgbClr val="002050"/>
    <a:srgbClr val="0018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88AB99-4B42-4E96-8084-051CC64D672F}" v="2" dt="2020-05-27T08:48:59.708"/>
    <p1510:client id="{7391F4B0-2E13-489C-8D36-5522D0D5AAD3}" v="10" dt="2020-05-27T00:04:23.1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54" autoAdjust="0"/>
  </p:normalViewPr>
  <p:slideViewPr>
    <p:cSldViewPr snapToGrid="0">
      <p:cViewPr varScale="1">
        <p:scale>
          <a:sx n="88" d="100"/>
          <a:sy n="88" d="100"/>
        </p:scale>
        <p:origin x="1290"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Nguyen" userId="f9e235e9-0974-4c07-b18e-4a4c3af7c1a2" providerId="ADAL" clId="{37A9503B-BAE6-455F-A2EF-E5EEF11EC8C7}"/>
    <pc:docChg chg="undo custSel addSld delSld modSld modSection">
      <pc:chgData name="Steve Nguyen" userId="f9e235e9-0974-4c07-b18e-4a4c3af7c1a2" providerId="ADAL" clId="{37A9503B-BAE6-455F-A2EF-E5EEF11EC8C7}" dt="2020-03-25T17:59:35.791" v="759" actId="20577"/>
      <pc:docMkLst>
        <pc:docMk/>
      </pc:docMkLst>
      <pc:sldChg chg="modNotesTx">
        <pc:chgData name="Steve Nguyen" userId="f9e235e9-0974-4c07-b18e-4a4c3af7c1a2" providerId="ADAL" clId="{37A9503B-BAE6-455F-A2EF-E5EEF11EC8C7}" dt="2020-03-25T17:59:35.791" v="759" actId="20577"/>
        <pc:sldMkLst>
          <pc:docMk/>
          <pc:sldMk cId="2322309066" sldId="8667"/>
        </pc:sldMkLst>
      </pc:sldChg>
      <pc:sldChg chg="addSp delSp modSp mod modClrScheme chgLayout">
        <pc:chgData name="Steve Nguyen" userId="f9e235e9-0974-4c07-b18e-4a4c3af7c1a2" providerId="ADAL" clId="{37A9503B-BAE6-455F-A2EF-E5EEF11EC8C7}" dt="2020-03-24T19:43:11.368" v="671" actId="478"/>
        <pc:sldMkLst>
          <pc:docMk/>
          <pc:sldMk cId="884312894" sldId="8687"/>
        </pc:sldMkLst>
        <pc:spChg chg="del mod ord">
          <ac:chgData name="Steve Nguyen" userId="f9e235e9-0974-4c07-b18e-4a4c3af7c1a2" providerId="ADAL" clId="{37A9503B-BAE6-455F-A2EF-E5EEF11EC8C7}" dt="2020-03-24T19:43:09.411" v="670" actId="478"/>
          <ac:spMkLst>
            <pc:docMk/>
            <pc:sldMk cId="884312894" sldId="8687"/>
            <ac:spMk id="2" creationId="{5B3D1EE3-FA19-4E33-9033-74846274C93F}"/>
          </ac:spMkLst>
        </pc:spChg>
        <pc:spChg chg="mod ord">
          <ac:chgData name="Steve Nguyen" userId="f9e235e9-0974-4c07-b18e-4a4c3af7c1a2" providerId="ADAL" clId="{37A9503B-BAE6-455F-A2EF-E5EEF11EC8C7}" dt="2020-03-24T19:42:54.073" v="648" actId="700"/>
          <ac:spMkLst>
            <pc:docMk/>
            <pc:sldMk cId="884312894" sldId="8687"/>
            <ac:spMk id="3" creationId="{E501477C-3327-4651-B492-560C1D7B2E9B}"/>
          </ac:spMkLst>
        </pc:spChg>
        <pc:spChg chg="add mod">
          <ac:chgData name="Steve Nguyen" userId="f9e235e9-0974-4c07-b18e-4a4c3af7c1a2" providerId="ADAL" clId="{37A9503B-BAE6-455F-A2EF-E5EEF11EC8C7}" dt="2020-03-24T19:43:04.977" v="669" actId="5793"/>
          <ac:spMkLst>
            <pc:docMk/>
            <pc:sldMk cId="884312894" sldId="8687"/>
            <ac:spMk id="6" creationId="{C66D8AB0-AB2A-48C4-82D5-74F18A340C75}"/>
          </ac:spMkLst>
        </pc:spChg>
        <pc:spChg chg="add del mod">
          <ac:chgData name="Steve Nguyen" userId="f9e235e9-0974-4c07-b18e-4a4c3af7c1a2" providerId="ADAL" clId="{37A9503B-BAE6-455F-A2EF-E5EEF11EC8C7}" dt="2020-03-24T19:43:11.368" v="671" actId="478"/>
          <ac:spMkLst>
            <pc:docMk/>
            <pc:sldMk cId="884312894" sldId="8687"/>
            <ac:spMk id="8" creationId="{9DF75121-1E3D-4E50-860C-59D842DD6617}"/>
          </ac:spMkLst>
        </pc:spChg>
      </pc:sldChg>
      <pc:sldChg chg="add del">
        <pc:chgData name="Steve Nguyen" userId="f9e235e9-0974-4c07-b18e-4a4c3af7c1a2" providerId="ADAL" clId="{37A9503B-BAE6-455F-A2EF-E5EEF11EC8C7}" dt="2020-03-24T19:41:48.182" v="646" actId="2696"/>
        <pc:sldMkLst>
          <pc:docMk/>
          <pc:sldMk cId="2087872664" sldId="8688"/>
        </pc:sldMkLst>
      </pc:sldChg>
      <pc:sldChg chg="addSp delSp modSp add mod addAnim delAnim modAnim modNotesTx">
        <pc:chgData name="Steve Nguyen" userId="f9e235e9-0974-4c07-b18e-4a4c3af7c1a2" providerId="ADAL" clId="{37A9503B-BAE6-455F-A2EF-E5EEF11EC8C7}" dt="2020-03-24T19:41:42.757" v="645"/>
        <pc:sldMkLst>
          <pc:docMk/>
          <pc:sldMk cId="1496663692" sldId="8690"/>
        </pc:sldMkLst>
        <pc:spChg chg="mod">
          <ac:chgData name="Steve Nguyen" userId="f9e235e9-0974-4c07-b18e-4a4c3af7c1a2" providerId="ADAL" clId="{37A9503B-BAE6-455F-A2EF-E5EEF11EC8C7}" dt="2020-03-24T19:20:30.863" v="400" actId="1076"/>
          <ac:spMkLst>
            <pc:docMk/>
            <pc:sldMk cId="1496663692" sldId="8690"/>
            <ac:spMk id="2" creationId="{BDA94042-7BCF-43A9-AEE6-0661BA093969}"/>
          </ac:spMkLst>
        </pc:spChg>
        <pc:spChg chg="mod">
          <ac:chgData name="Steve Nguyen" userId="f9e235e9-0974-4c07-b18e-4a4c3af7c1a2" providerId="ADAL" clId="{37A9503B-BAE6-455F-A2EF-E5EEF11EC8C7}" dt="2020-03-24T19:20:30.863" v="400" actId="1076"/>
          <ac:spMkLst>
            <pc:docMk/>
            <pc:sldMk cId="1496663692" sldId="8690"/>
            <ac:spMk id="3" creationId="{1377FD3F-2295-4B31-B440-6536061679DD}"/>
          </ac:spMkLst>
        </pc:spChg>
        <pc:spChg chg="mod">
          <ac:chgData name="Steve Nguyen" userId="f9e235e9-0974-4c07-b18e-4a4c3af7c1a2" providerId="ADAL" clId="{37A9503B-BAE6-455F-A2EF-E5EEF11EC8C7}" dt="2020-03-24T19:07:07.398" v="3"/>
          <ac:spMkLst>
            <pc:docMk/>
            <pc:sldMk cId="1496663692" sldId="8690"/>
            <ac:spMk id="5" creationId="{F546DB65-DE9E-4278-A0BB-6004248CD49B}"/>
          </ac:spMkLst>
        </pc:spChg>
        <pc:spChg chg="mod">
          <ac:chgData name="Steve Nguyen" userId="f9e235e9-0974-4c07-b18e-4a4c3af7c1a2" providerId="ADAL" clId="{37A9503B-BAE6-455F-A2EF-E5EEF11EC8C7}" dt="2020-03-24T19:07:07.398" v="3"/>
          <ac:spMkLst>
            <pc:docMk/>
            <pc:sldMk cId="1496663692" sldId="8690"/>
            <ac:spMk id="6" creationId="{F079C77B-00A9-4A48-95CA-2C236A3DF7EE}"/>
          </ac:spMkLst>
        </pc:spChg>
        <pc:spChg chg="mod">
          <ac:chgData name="Steve Nguyen" userId="f9e235e9-0974-4c07-b18e-4a4c3af7c1a2" providerId="ADAL" clId="{37A9503B-BAE6-455F-A2EF-E5EEF11EC8C7}" dt="2020-03-24T19:07:07.398" v="3"/>
          <ac:spMkLst>
            <pc:docMk/>
            <pc:sldMk cId="1496663692" sldId="8690"/>
            <ac:spMk id="8" creationId="{CA09CFCA-E07C-4DE7-87C1-DBEE0127D6CA}"/>
          </ac:spMkLst>
        </pc:spChg>
        <pc:spChg chg="mod">
          <ac:chgData name="Steve Nguyen" userId="f9e235e9-0974-4c07-b18e-4a4c3af7c1a2" providerId="ADAL" clId="{37A9503B-BAE6-455F-A2EF-E5EEF11EC8C7}" dt="2020-03-24T19:07:07.398" v="3"/>
          <ac:spMkLst>
            <pc:docMk/>
            <pc:sldMk cId="1496663692" sldId="8690"/>
            <ac:spMk id="11" creationId="{4E177E05-60D4-4B95-9E75-7BB2580B696C}"/>
          </ac:spMkLst>
        </pc:spChg>
        <pc:spChg chg="mod">
          <ac:chgData name="Steve Nguyen" userId="f9e235e9-0974-4c07-b18e-4a4c3af7c1a2" providerId="ADAL" clId="{37A9503B-BAE6-455F-A2EF-E5EEF11EC8C7}" dt="2020-03-24T19:07:07.398" v="3"/>
          <ac:spMkLst>
            <pc:docMk/>
            <pc:sldMk cId="1496663692" sldId="8690"/>
            <ac:spMk id="12" creationId="{91C66FD5-D7BA-4D86-88A4-41DF83D5044A}"/>
          </ac:spMkLst>
        </pc:spChg>
        <pc:spChg chg="mod">
          <ac:chgData name="Steve Nguyen" userId="f9e235e9-0974-4c07-b18e-4a4c3af7c1a2" providerId="ADAL" clId="{37A9503B-BAE6-455F-A2EF-E5EEF11EC8C7}" dt="2020-03-24T19:07:07.398" v="3"/>
          <ac:spMkLst>
            <pc:docMk/>
            <pc:sldMk cId="1496663692" sldId="8690"/>
            <ac:spMk id="13" creationId="{6A95A4D4-C3C5-4442-BDB9-088B1A89E808}"/>
          </ac:spMkLst>
        </pc:spChg>
        <pc:spChg chg="mod">
          <ac:chgData name="Steve Nguyen" userId="f9e235e9-0974-4c07-b18e-4a4c3af7c1a2" providerId="ADAL" clId="{37A9503B-BAE6-455F-A2EF-E5EEF11EC8C7}" dt="2020-03-24T19:07:07.398" v="3"/>
          <ac:spMkLst>
            <pc:docMk/>
            <pc:sldMk cId="1496663692" sldId="8690"/>
            <ac:spMk id="16" creationId="{505E2841-EE73-49AA-A3CA-C3673BDF3F29}"/>
          </ac:spMkLst>
        </pc:spChg>
        <pc:spChg chg="mod">
          <ac:chgData name="Steve Nguyen" userId="f9e235e9-0974-4c07-b18e-4a4c3af7c1a2" providerId="ADAL" clId="{37A9503B-BAE6-455F-A2EF-E5EEF11EC8C7}" dt="2020-03-24T19:07:07.398" v="3"/>
          <ac:spMkLst>
            <pc:docMk/>
            <pc:sldMk cId="1496663692" sldId="8690"/>
            <ac:spMk id="17" creationId="{F33DC17C-1C22-4A2C-A0DC-1AAD7922BA24}"/>
          </ac:spMkLst>
        </pc:spChg>
        <pc:spChg chg="mod">
          <ac:chgData name="Steve Nguyen" userId="f9e235e9-0974-4c07-b18e-4a4c3af7c1a2" providerId="ADAL" clId="{37A9503B-BAE6-455F-A2EF-E5EEF11EC8C7}" dt="2020-03-24T19:07:07.398" v="3"/>
          <ac:spMkLst>
            <pc:docMk/>
            <pc:sldMk cId="1496663692" sldId="8690"/>
            <ac:spMk id="18" creationId="{B0067785-3D71-4712-93C4-487B9917C520}"/>
          </ac:spMkLst>
        </pc:spChg>
        <pc:spChg chg="add mod ord">
          <ac:chgData name="Steve Nguyen" userId="f9e235e9-0974-4c07-b18e-4a4c3af7c1a2" providerId="ADAL" clId="{37A9503B-BAE6-455F-A2EF-E5EEF11EC8C7}" dt="2020-03-24T19:27:31.770" v="494" actId="1035"/>
          <ac:spMkLst>
            <pc:docMk/>
            <pc:sldMk cId="1496663692" sldId="8690"/>
            <ac:spMk id="20" creationId="{0D2B5F95-F748-4F85-A0C7-E8FE0DCF1CC8}"/>
          </ac:spMkLst>
        </pc:spChg>
        <pc:spChg chg="add mod">
          <ac:chgData name="Steve Nguyen" userId="f9e235e9-0974-4c07-b18e-4a4c3af7c1a2" providerId="ADAL" clId="{37A9503B-BAE6-455F-A2EF-E5EEF11EC8C7}" dt="2020-03-24T19:40:12.952" v="639" actId="1076"/>
          <ac:spMkLst>
            <pc:docMk/>
            <pc:sldMk cId="1496663692" sldId="8690"/>
            <ac:spMk id="21" creationId="{5A2B9B55-B7B2-49B8-AD1F-A11136B2686C}"/>
          </ac:spMkLst>
        </pc:spChg>
        <pc:spChg chg="add mod ord">
          <ac:chgData name="Steve Nguyen" userId="f9e235e9-0974-4c07-b18e-4a4c3af7c1a2" providerId="ADAL" clId="{37A9503B-BAE6-455F-A2EF-E5EEF11EC8C7}" dt="2020-03-24T19:27:27.608" v="493" actId="1076"/>
          <ac:spMkLst>
            <pc:docMk/>
            <pc:sldMk cId="1496663692" sldId="8690"/>
            <ac:spMk id="23" creationId="{7044C212-F1AA-413D-8569-56520ED3100F}"/>
          </ac:spMkLst>
        </pc:spChg>
        <pc:spChg chg="add mod ord">
          <ac:chgData name="Steve Nguyen" userId="f9e235e9-0974-4c07-b18e-4a4c3af7c1a2" providerId="ADAL" clId="{37A9503B-BAE6-455F-A2EF-E5EEF11EC8C7}" dt="2020-03-24T19:40:07.856" v="638" actId="1076"/>
          <ac:spMkLst>
            <pc:docMk/>
            <pc:sldMk cId="1496663692" sldId="8690"/>
            <ac:spMk id="25" creationId="{298D2A24-04A4-4C46-BAA9-52EA867433E9}"/>
          </ac:spMkLst>
        </pc:spChg>
        <pc:spChg chg="add mod ord">
          <ac:chgData name="Steve Nguyen" userId="f9e235e9-0974-4c07-b18e-4a4c3af7c1a2" providerId="ADAL" clId="{37A9503B-BAE6-455F-A2EF-E5EEF11EC8C7}" dt="2020-03-24T19:27:27.608" v="493" actId="1076"/>
          <ac:spMkLst>
            <pc:docMk/>
            <pc:sldMk cId="1496663692" sldId="8690"/>
            <ac:spMk id="27" creationId="{93DE2F12-776B-48BE-BADB-A7F2C8CAEDB2}"/>
          </ac:spMkLst>
        </pc:spChg>
        <pc:spChg chg="add mod ord">
          <ac:chgData name="Steve Nguyen" userId="f9e235e9-0974-4c07-b18e-4a4c3af7c1a2" providerId="ADAL" clId="{37A9503B-BAE6-455F-A2EF-E5EEF11EC8C7}" dt="2020-03-24T19:39:48.043" v="635" actId="1076"/>
          <ac:spMkLst>
            <pc:docMk/>
            <pc:sldMk cId="1496663692" sldId="8690"/>
            <ac:spMk id="29" creationId="{6DF9EE66-1F00-43BB-93D8-555BECF9595D}"/>
          </ac:spMkLst>
        </pc:spChg>
        <pc:spChg chg="add mod ord">
          <ac:chgData name="Steve Nguyen" userId="f9e235e9-0974-4c07-b18e-4a4c3af7c1a2" providerId="ADAL" clId="{37A9503B-BAE6-455F-A2EF-E5EEF11EC8C7}" dt="2020-03-24T19:27:27.608" v="493" actId="1076"/>
          <ac:spMkLst>
            <pc:docMk/>
            <pc:sldMk cId="1496663692" sldId="8690"/>
            <ac:spMk id="36" creationId="{D9B854D8-1973-45C6-91C1-462CE851599C}"/>
          </ac:spMkLst>
        </pc:spChg>
        <pc:spChg chg="add mod">
          <ac:chgData name="Steve Nguyen" userId="f9e235e9-0974-4c07-b18e-4a4c3af7c1a2" providerId="ADAL" clId="{37A9503B-BAE6-455F-A2EF-E5EEF11EC8C7}" dt="2020-03-24T19:40:01.120" v="637" actId="1076"/>
          <ac:spMkLst>
            <pc:docMk/>
            <pc:sldMk cId="1496663692" sldId="8690"/>
            <ac:spMk id="37" creationId="{85207B61-FEBF-4C8B-AB34-AE4C0531E3ED}"/>
          </ac:spMkLst>
        </pc:spChg>
        <pc:grpChg chg="add mod">
          <ac:chgData name="Steve Nguyen" userId="f9e235e9-0974-4c07-b18e-4a4c3af7c1a2" providerId="ADAL" clId="{37A9503B-BAE6-455F-A2EF-E5EEF11EC8C7}" dt="2020-03-24T19:27:27.608" v="493" actId="1076"/>
          <ac:grpSpMkLst>
            <pc:docMk/>
            <pc:sldMk cId="1496663692" sldId="8690"/>
            <ac:grpSpMk id="4" creationId="{F3388D60-D2AF-4F08-BD88-AD3FA9B2D35B}"/>
          </ac:grpSpMkLst>
        </pc:grpChg>
        <pc:grpChg chg="mod">
          <ac:chgData name="Steve Nguyen" userId="f9e235e9-0974-4c07-b18e-4a4c3af7c1a2" providerId="ADAL" clId="{37A9503B-BAE6-455F-A2EF-E5EEF11EC8C7}" dt="2020-03-24T19:07:07.398" v="3"/>
          <ac:grpSpMkLst>
            <pc:docMk/>
            <pc:sldMk cId="1496663692" sldId="8690"/>
            <ac:grpSpMk id="7" creationId="{3F8ADCD9-FC8F-4606-9533-B0D182704351}"/>
          </ac:grpSpMkLst>
        </pc:grpChg>
        <pc:grpChg chg="add mod">
          <ac:chgData name="Steve Nguyen" userId="f9e235e9-0974-4c07-b18e-4a4c3af7c1a2" providerId="ADAL" clId="{37A9503B-BAE6-455F-A2EF-E5EEF11EC8C7}" dt="2020-03-24T19:27:27.608" v="493" actId="1076"/>
          <ac:grpSpMkLst>
            <pc:docMk/>
            <pc:sldMk cId="1496663692" sldId="8690"/>
            <ac:grpSpMk id="10" creationId="{D6EB3C0C-A9F8-4D30-BE22-80028B32ACC0}"/>
          </ac:grpSpMkLst>
        </pc:grpChg>
        <pc:grpChg chg="add mod">
          <ac:chgData name="Steve Nguyen" userId="f9e235e9-0974-4c07-b18e-4a4c3af7c1a2" providerId="ADAL" clId="{37A9503B-BAE6-455F-A2EF-E5EEF11EC8C7}" dt="2020-03-24T19:27:27.608" v="493" actId="1076"/>
          <ac:grpSpMkLst>
            <pc:docMk/>
            <pc:sldMk cId="1496663692" sldId="8690"/>
            <ac:grpSpMk id="15" creationId="{071F6CA6-315D-4A01-8FAF-68ED6152A935}"/>
          </ac:grpSpMkLst>
        </pc:grpChg>
        <pc:grpChg chg="add mod">
          <ac:chgData name="Steve Nguyen" userId="f9e235e9-0974-4c07-b18e-4a4c3af7c1a2" providerId="ADAL" clId="{37A9503B-BAE6-455F-A2EF-E5EEF11EC8C7}" dt="2020-03-24T19:27:27.608" v="493" actId="1076"/>
          <ac:grpSpMkLst>
            <pc:docMk/>
            <pc:sldMk cId="1496663692" sldId="8690"/>
            <ac:grpSpMk id="35" creationId="{7098CC9D-91A7-43A9-ADA1-D858E4CD78F1}"/>
          </ac:grpSpMkLst>
        </pc:grpChg>
        <pc:picChg chg="mod">
          <ac:chgData name="Steve Nguyen" userId="f9e235e9-0974-4c07-b18e-4a4c3af7c1a2" providerId="ADAL" clId="{37A9503B-BAE6-455F-A2EF-E5EEF11EC8C7}" dt="2020-03-24T19:07:07.398" v="3"/>
          <ac:picMkLst>
            <pc:docMk/>
            <pc:sldMk cId="1496663692" sldId="8690"/>
            <ac:picMk id="9" creationId="{2FD7C506-6ECA-4669-ACF3-A1C8D9CBD53B}"/>
          </ac:picMkLst>
        </pc:picChg>
        <pc:picChg chg="mod">
          <ac:chgData name="Steve Nguyen" userId="f9e235e9-0974-4c07-b18e-4a4c3af7c1a2" providerId="ADAL" clId="{37A9503B-BAE6-455F-A2EF-E5EEF11EC8C7}" dt="2020-03-24T19:07:07.398" v="3"/>
          <ac:picMkLst>
            <pc:docMk/>
            <pc:sldMk cId="1496663692" sldId="8690"/>
            <ac:picMk id="14" creationId="{653E55C1-B44C-4A7D-BF12-C2BE967E2A9F}"/>
          </ac:picMkLst>
        </pc:picChg>
        <pc:picChg chg="mod">
          <ac:chgData name="Steve Nguyen" userId="f9e235e9-0974-4c07-b18e-4a4c3af7c1a2" providerId="ADAL" clId="{37A9503B-BAE6-455F-A2EF-E5EEF11EC8C7}" dt="2020-03-24T19:14:46.837" v="343" actId="1076"/>
          <ac:picMkLst>
            <pc:docMk/>
            <pc:sldMk cId="1496663692" sldId="8690"/>
            <ac:picMk id="19" creationId="{3FE9D7AA-6AD9-491D-824F-AF040BB9E3D0}"/>
          </ac:picMkLst>
        </pc:picChg>
        <pc:picChg chg="add mod">
          <ac:chgData name="Steve Nguyen" userId="f9e235e9-0974-4c07-b18e-4a4c3af7c1a2" providerId="ADAL" clId="{37A9503B-BAE6-455F-A2EF-E5EEF11EC8C7}" dt="2020-03-24T19:30:15.290" v="573" actId="1076"/>
          <ac:picMkLst>
            <pc:docMk/>
            <pc:sldMk cId="1496663692" sldId="8690"/>
            <ac:picMk id="39" creationId="{B51BDB73-A69D-4001-8D44-2979729DD28D}"/>
          </ac:picMkLst>
        </pc:picChg>
        <pc:picChg chg="add del mod">
          <ac:chgData name="Steve Nguyen" userId="f9e235e9-0974-4c07-b18e-4a4c3af7c1a2" providerId="ADAL" clId="{37A9503B-BAE6-455F-A2EF-E5EEF11EC8C7}" dt="2020-03-24T19:30:39.653" v="576" actId="478"/>
          <ac:picMkLst>
            <pc:docMk/>
            <pc:sldMk cId="1496663692" sldId="8690"/>
            <ac:picMk id="41" creationId="{0FB03C45-F3A6-46AB-BC57-3E06D17FC651}"/>
          </ac:picMkLst>
        </pc:picChg>
        <pc:picChg chg="add mod">
          <ac:chgData name="Steve Nguyen" userId="f9e235e9-0974-4c07-b18e-4a4c3af7c1a2" providerId="ADAL" clId="{37A9503B-BAE6-455F-A2EF-E5EEF11EC8C7}" dt="2020-03-24T19:33:31.645" v="592" actId="1076"/>
          <ac:picMkLst>
            <pc:docMk/>
            <pc:sldMk cId="1496663692" sldId="8690"/>
            <ac:picMk id="43" creationId="{81206FE4-44E1-47F0-9B4A-E481C878D019}"/>
          </ac:picMkLst>
        </pc:picChg>
        <pc:picChg chg="add del">
          <ac:chgData name="Steve Nguyen" userId="f9e235e9-0974-4c07-b18e-4a4c3af7c1a2" providerId="ADAL" clId="{37A9503B-BAE6-455F-A2EF-E5EEF11EC8C7}" dt="2020-03-24T19:31:09.991" v="580" actId="478"/>
          <ac:picMkLst>
            <pc:docMk/>
            <pc:sldMk cId="1496663692" sldId="8690"/>
            <ac:picMk id="45" creationId="{226FEE53-6E5E-4255-8304-16BFAD76CA45}"/>
          </ac:picMkLst>
        </pc:picChg>
        <pc:picChg chg="add del">
          <ac:chgData name="Steve Nguyen" userId="f9e235e9-0974-4c07-b18e-4a4c3af7c1a2" providerId="ADAL" clId="{37A9503B-BAE6-455F-A2EF-E5EEF11EC8C7}" dt="2020-03-24T19:31:37.014" v="582" actId="22"/>
          <ac:picMkLst>
            <pc:docMk/>
            <pc:sldMk cId="1496663692" sldId="8690"/>
            <ac:picMk id="47" creationId="{A0FC2827-272B-4084-97E6-9E47404E1C78}"/>
          </ac:picMkLst>
        </pc:picChg>
        <pc:picChg chg="add mod">
          <ac:chgData name="Steve Nguyen" userId="f9e235e9-0974-4c07-b18e-4a4c3af7c1a2" providerId="ADAL" clId="{37A9503B-BAE6-455F-A2EF-E5EEF11EC8C7}" dt="2020-03-24T19:32:06.994" v="586" actId="1076"/>
          <ac:picMkLst>
            <pc:docMk/>
            <pc:sldMk cId="1496663692" sldId="8690"/>
            <ac:picMk id="49" creationId="{FBA7C5D6-7FB4-4869-8E9D-8A6EC5A5D3D3}"/>
          </ac:picMkLst>
        </pc:picChg>
        <pc:picChg chg="add mod">
          <ac:chgData name="Steve Nguyen" userId="f9e235e9-0974-4c07-b18e-4a4c3af7c1a2" providerId="ADAL" clId="{37A9503B-BAE6-455F-A2EF-E5EEF11EC8C7}" dt="2020-03-24T19:32:21.719" v="587" actId="1038"/>
          <ac:picMkLst>
            <pc:docMk/>
            <pc:sldMk cId="1496663692" sldId="8690"/>
            <ac:picMk id="51" creationId="{77C0DD7C-20AB-4815-844F-33188B82B9FA}"/>
          </ac:picMkLst>
        </pc:picChg>
        <pc:picChg chg="add mod">
          <ac:chgData name="Steve Nguyen" userId="f9e235e9-0974-4c07-b18e-4a4c3af7c1a2" providerId="ADAL" clId="{37A9503B-BAE6-455F-A2EF-E5EEF11EC8C7}" dt="2020-03-24T19:33:27.681" v="591" actId="1076"/>
          <ac:picMkLst>
            <pc:docMk/>
            <pc:sldMk cId="1496663692" sldId="8690"/>
            <ac:picMk id="53" creationId="{6E800B49-7006-4248-A0F4-0858A22B1ABA}"/>
          </ac:picMkLst>
        </pc:picChg>
        <pc:picChg chg="add mod">
          <ac:chgData name="Steve Nguyen" userId="f9e235e9-0974-4c07-b18e-4a4c3af7c1a2" providerId="ADAL" clId="{37A9503B-BAE6-455F-A2EF-E5EEF11EC8C7}" dt="2020-03-24T19:33:43.168" v="594" actId="1076"/>
          <ac:picMkLst>
            <pc:docMk/>
            <pc:sldMk cId="1496663692" sldId="8690"/>
            <ac:picMk id="55" creationId="{CCEE8D5B-1B36-4EF2-B90E-206069B1B5E4}"/>
          </ac:picMkLst>
        </pc:picChg>
        <pc:picChg chg="add mod">
          <ac:chgData name="Steve Nguyen" userId="f9e235e9-0974-4c07-b18e-4a4c3af7c1a2" providerId="ADAL" clId="{37A9503B-BAE6-455F-A2EF-E5EEF11EC8C7}" dt="2020-03-24T19:35:45.702" v="604" actId="1076"/>
          <ac:picMkLst>
            <pc:docMk/>
            <pc:sldMk cId="1496663692" sldId="8690"/>
            <ac:picMk id="57" creationId="{3F715DE9-2E57-4993-8A89-5687943D7F6B}"/>
          </ac:picMkLst>
        </pc:picChg>
        <pc:picChg chg="add del mod">
          <ac:chgData name="Steve Nguyen" userId="f9e235e9-0974-4c07-b18e-4a4c3af7c1a2" providerId="ADAL" clId="{37A9503B-BAE6-455F-A2EF-E5EEF11EC8C7}" dt="2020-03-24T19:34:18.822" v="597" actId="478"/>
          <ac:picMkLst>
            <pc:docMk/>
            <pc:sldMk cId="1496663692" sldId="8690"/>
            <ac:picMk id="59" creationId="{A631E249-0910-457B-8972-1C42C0C7F0CA}"/>
          </ac:picMkLst>
        </pc:picChg>
        <pc:picChg chg="add mod">
          <ac:chgData name="Steve Nguyen" userId="f9e235e9-0974-4c07-b18e-4a4c3af7c1a2" providerId="ADAL" clId="{37A9503B-BAE6-455F-A2EF-E5EEF11EC8C7}" dt="2020-03-24T19:40:50.801" v="642" actId="1076"/>
          <ac:picMkLst>
            <pc:docMk/>
            <pc:sldMk cId="1496663692" sldId="8690"/>
            <ac:picMk id="61" creationId="{5B080E59-B7FC-408C-B7B1-4042EE05D2B1}"/>
          </ac:picMkLst>
        </pc:picChg>
        <pc:picChg chg="add mod">
          <ac:chgData name="Steve Nguyen" userId="f9e235e9-0974-4c07-b18e-4a4c3af7c1a2" providerId="ADAL" clId="{37A9503B-BAE6-455F-A2EF-E5EEF11EC8C7}" dt="2020-03-24T19:40:50.801" v="642" actId="1076"/>
          <ac:picMkLst>
            <pc:docMk/>
            <pc:sldMk cId="1496663692" sldId="8690"/>
            <ac:picMk id="63" creationId="{09B5103A-1C7E-4E1D-8C37-07403E17E6E1}"/>
          </ac:picMkLst>
        </pc:picChg>
        <pc:picChg chg="add mod">
          <ac:chgData name="Steve Nguyen" userId="f9e235e9-0974-4c07-b18e-4a4c3af7c1a2" providerId="ADAL" clId="{37A9503B-BAE6-455F-A2EF-E5EEF11EC8C7}" dt="2020-03-24T19:40:50.801" v="642" actId="1076"/>
          <ac:picMkLst>
            <pc:docMk/>
            <pc:sldMk cId="1496663692" sldId="8690"/>
            <ac:picMk id="64" creationId="{013AFB7B-05AC-4901-9A16-AEE39BB9390B}"/>
          </ac:picMkLst>
        </pc:picChg>
      </pc:sldChg>
    </pc:docChg>
  </pc:docChgLst>
  <pc:docChgLst>
    <pc:chgData name="Rishi Nicolai (DIGITAL CULTURE SPECIALIST)" userId="02fec64b-7fd1-49ec-b6ab-057bf8d8fb54" providerId="ADAL" clId="{7391F4B0-2E13-489C-8D36-5522D0D5AAD3}"/>
    <pc:docChg chg="undo custSel delSld modSld modSection">
      <pc:chgData name="Rishi Nicolai (DIGITAL CULTURE SPECIALIST)" userId="02fec64b-7fd1-49ec-b6ab-057bf8d8fb54" providerId="ADAL" clId="{7391F4B0-2E13-489C-8D36-5522D0D5AAD3}" dt="2020-05-27T00:04:23.149" v="79" actId="207"/>
      <pc:docMkLst>
        <pc:docMk/>
      </pc:docMkLst>
      <pc:sldChg chg="addSp delSp modSp mod modNotesTx">
        <pc:chgData name="Rishi Nicolai (DIGITAL CULTURE SPECIALIST)" userId="02fec64b-7fd1-49ec-b6ab-057bf8d8fb54" providerId="ADAL" clId="{7391F4B0-2E13-489C-8D36-5522D0D5AAD3}" dt="2020-05-26T07:39:01.748" v="74"/>
        <pc:sldMkLst>
          <pc:docMk/>
          <pc:sldMk cId="110898965" sldId="284"/>
        </pc:sldMkLst>
        <pc:spChg chg="add mod">
          <ac:chgData name="Rishi Nicolai (DIGITAL CULTURE SPECIALIST)" userId="02fec64b-7fd1-49ec-b6ab-057bf8d8fb54" providerId="ADAL" clId="{7391F4B0-2E13-489C-8D36-5522D0D5AAD3}" dt="2020-05-26T07:39:01.748" v="74"/>
          <ac:spMkLst>
            <pc:docMk/>
            <pc:sldMk cId="110898965" sldId="284"/>
            <ac:spMk id="2" creationId="{BE36CD91-654F-43CD-AA14-1F2D35C81473}"/>
          </ac:spMkLst>
        </pc:spChg>
        <pc:spChg chg="mod">
          <ac:chgData name="Rishi Nicolai (DIGITAL CULTURE SPECIALIST)" userId="02fec64b-7fd1-49ec-b6ab-057bf8d8fb54" providerId="ADAL" clId="{7391F4B0-2E13-489C-8D36-5522D0D5AAD3}" dt="2020-05-26T07:39:01.748" v="74"/>
          <ac:spMkLst>
            <pc:docMk/>
            <pc:sldMk cId="110898965" sldId="284"/>
            <ac:spMk id="7" creationId="{B5B20D92-C3B3-415E-98D3-AF1BBCFF879B}"/>
          </ac:spMkLst>
        </pc:spChg>
        <pc:spChg chg="del">
          <ac:chgData name="Rishi Nicolai (DIGITAL CULTURE SPECIALIST)" userId="02fec64b-7fd1-49ec-b6ab-057bf8d8fb54" providerId="ADAL" clId="{7391F4B0-2E13-489C-8D36-5522D0D5AAD3}" dt="2020-05-26T07:38:32.715" v="72" actId="478"/>
          <ac:spMkLst>
            <pc:docMk/>
            <pc:sldMk cId="110898965" sldId="284"/>
            <ac:spMk id="9" creationId="{5B0756DB-1F4A-432D-B380-3A7B1425A61C}"/>
          </ac:spMkLst>
        </pc:spChg>
        <pc:picChg chg="del">
          <ac:chgData name="Rishi Nicolai (DIGITAL CULTURE SPECIALIST)" userId="02fec64b-7fd1-49ec-b6ab-057bf8d8fb54" providerId="ADAL" clId="{7391F4B0-2E13-489C-8D36-5522D0D5AAD3}" dt="2020-05-26T07:38:32.715" v="72" actId="478"/>
          <ac:picMkLst>
            <pc:docMk/>
            <pc:sldMk cId="110898965" sldId="284"/>
            <ac:picMk id="6" creationId="{1BA3DE73-E5A4-4699-9FEB-3F803818E73F}"/>
          </ac:picMkLst>
        </pc:picChg>
      </pc:sldChg>
      <pc:sldChg chg="del">
        <pc:chgData name="Rishi Nicolai (DIGITAL CULTURE SPECIALIST)" userId="02fec64b-7fd1-49ec-b6ab-057bf8d8fb54" providerId="ADAL" clId="{7391F4B0-2E13-489C-8D36-5522D0D5AAD3}" dt="2020-05-20T08:21:22.054" v="1" actId="47"/>
        <pc:sldMkLst>
          <pc:docMk/>
          <pc:sldMk cId="2043827479" sldId="285"/>
        </pc:sldMkLst>
      </pc:sldChg>
      <pc:sldChg chg="del">
        <pc:chgData name="Rishi Nicolai (DIGITAL CULTURE SPECIALIST)" userId="02fec64b-7fd1-49ec-b6ab-057bf8d8fb54" providerId="ADAL" clId="{7391F4B0-2E13-489C-8D36-5522D0D5AAD3}" dt="2020-05-20T08:21:14.539" v="0" actId="47"/>
        <pc:sldMkLst>
          <pc:docMk/>
          <pc:sldMk cId="4282989911" sldId="431"/>
        </pc:sldMkLst>
      </pc:sldChg>
      <pc:sldChg chg="del">
        <pc:chgData name="Rishi Nicolai (DIGITAL CULTURE SPECIALIST)" userId="02fec64b-7fd1-49ec-b6ab-057bf8d8fb54" providerId="ADAL" clId="{7391F4B0-2E13-489C-8D36-5522D0D5AAD3}" dt="2020-05-20T08:21:14.539" v="0" actId="47"/>
        <pc:sldMkLst>
          <pc:docMk/>
          <pc:sldMk cId="1802589530" sldId="2057"/>
        </pc:sldMkLst>
      </pc:sldChg>
      <pc:sldChg chg="del">
        <pc:chgData name="Rishi Nicolai (DIGITAL CULTURE SPECIALIST)" userId="02fec64b-7fd1-49ec-b6ab-057bf8d8fb54" providerId="ADAL" clId="{7391F4B0-2E13-489C-8D36-5522D0D5AAD3}" dt="2020-05-20T08:21:14.539" v="0" actId="47"/>
        <pc:sldMkLst>
          <pc:docMk/>
          <pc:sldMk cId="2668094084" sldId="2072"/>
        </pc:sldMkLst>
      </pc:sldChg>
      <pc:sldChg chg="del">
        <pc:chgData name="Rishi Nicolai (DIGITAL CULTURE SPECIALIST)" userId="02fec64b-7fd1-49ec-b6ab-057bf8d8fb54" providerId="ADAL" clId="{7391F4B0-2E13-489C-8D36-5522D0D5AAD3}" dt="2020-05-20T08:21:14.539" v="0" actId="47"/>
        <pc:sldMkLst>
          <pc:docMk/>
          <pc:sldMk cId="1271525064" sldId="2074"/>
        </pc:sldMkLst>
      </pc:sldChg>
      <pc:sldChg chg="del">
        <pc:chgData name="Rishi Nicolai (DIGITAL CULTURE SPECIALIST)" userId="02fec64b-7fd1-49ec-b6ab-057bf8d8fb54" providerId="ADAL" clId="{7391F4B0-2E13-489C-8D36-5522D0D5AAD3}" dt="2020-05-20T08:21:14.539" v="0" actId="47"/>
        <pc:sldMkLst>
          <pc:docMk/>
          <pc:sldMk cId="3604517674" sldId="2086"/>
        </pc:sldMkLst>
      </pc:sldChg>
      <pc:sldChg chg="del modNotesTx">
        <pc:chgData name="Rishi Nicolai (DIGITAL CULTURE SPECIALIST)" userId="02fec64b-7fd1-49ec-b6ab-057bf8d8fb54" providerId="ADAL" clId="{7391F4B0-2E13-489C-8D36-5522D0D5AAD3}" dt="2020-05-26T07:38:52.973" v="73" actId="47"/>
        <pc:sldMkLst>
          <pc:docMk/>
          <pc:sldMk cId="920743649" sldId="2087"/>
        </pc:sldMkLst>
      </pc:sldChg>
      <pc:sldChg chg="del">
        <pc:chgData name="Rishi Nicolai (DIGITAL CULTURE SPECIALIST)" userId="02fec64b-7fd1-49ec-b6ab-057bf8d8fb54" providerId="ADAL" clId="{7391F4B0-2E13-489C-8D36-5522D0D5AAD3}" dt="2020-05-20T08:21:22.054" v="1" actId="47"/>
        <pc:sldMkLst>
          <pc:docMk/>
          <pc:sldMk cId="1067916212" sldId="2088"/>
        </pc:sldMkLst>
      </pc:sldChg>
      <pc:sldChg chg="del">
        <pc:chgData name="Rishi Nicolai (DIGITAL CULTURE SPECIALIST)" userId="02fec64b-7fd1-49ec-b6ab-057bf8d8fb54" providerId="ADAL" clId="{7391F4B0-2E13-489C-8D36-5522D0D5AAD3}" dt="2020-05-20T08:21:14.539" v="0" actId="47"/>
        <pc:sldMkLst>
          <pc:docMk/>
          <pc:sldMk cId="3533746512" sldId="2089"/>
        </pc:sldMkLst>
      </pc:sldChg>
      <pc:sldChg chg="del">
        <pc:chgData name="Rishi Nicolai (DIGITAL CULTURE SPECIALIST)" userId="02fec64b-7fd1-49ec-b6ab-057bf8d8fb54" providerId="ADAL" clId="{7391F4B0-2E13-489C-8D36-5522D0D5AAD3}" dt="2020-05-20T08:21:14.539" v="0" actId="47"/>
        <pc:sldMkLst>
          <pc:docMk/>
          <pc:sldMk cId="1547236471" sldId="8668"/>
        </pc:sldMkLst>
      </pc:sldChg>
      <pc:sldChg chg="del">
        <pc:chgData name="Rishi Nicolai (DIGITAL CULTURE SPECIALIST)" userId="02fec64b-7fd1-49ec-b6ab-057bf8d8fb54" providerId="ADAL" clId="{7391F4B0-2E13-489C-8D36-5522D0D5AAD3}" dt="2020-05-20T08:21:14.539" v="0" actId="47"/>
        <pc:sldMkLst>
          <pc:docMk/>
          <pc:sldMk cId="1135557116" sldId="8675"/>
        </pc:sldMkLst>
      </pc:sldChg>
      <pc:sldChg chg="del">
        <pc:chgData name="Rishi Nicolai (DIGITAL CULTURE SPECIALIST)" userId="02fec64b-7fd1-49ec-b6ab-057bf8d8fb54" providerId="ADAL" clId="{7391F4B0-2E13-489C-8D36-5522D0D5AAD3}" dt="2020-05-20T08:21:14.539" v="0" actId="47"/>
        <pc:sldMkLst>
          <pc:docMk/>
          <pc:sldMk cId="564052085" sldId="8677"/>
        </pc:sldMkLst>
      </pc:sldChg>
      <pc:sldChg chg="del">
        <pc:chgData name="Rishi Nicolai (DIGITAL CULTURE SPECIALIST)" userId="02fec64b-7fd1-49ec-b6ab-057bf8d8fb54" providerId="ADAL" clId="{7391F4B0-2E13-489C-8D36-5522D0D5AAD3}" dt="2020-05-20T08:21:22.054" v="1" actId="47"/>
        <pc:sldMkLst>
          <pc:docMk/>
          <pc:sldMk cId="2745670394" sldId="8682"/>
        </pc:sldMkLst>
      </pc:sldChg>
      <pc:sldChg chg="del">
        <pc:chgData name="Rishi Nicolai (DIGITAL CULTURE SPECIALIST)" userId="02fec64b-7fd1-49ec-b6ab-057bf8d8fb54" providerId="ADAL" clId="{7391F4B0-2E13-489C-8D36-5522D0D5AAD3}" dt="2020-05-20T08:21:22.054" v="1" actId="47"/>
        <pc:sldMkLst>
          <pc:docMk/>
          <pc:sldMk cId="3629622093" sldId="8684"/>
        </pc:sldMkLst>
      </pc:sldChg>
      <pc:sldChg chg="del">
        <pc:chgData name="Rishi Nicolai (DIGITAL CULTURE SPECIALIST)" userId="02fec64b-7fd1-49ec-b6ab-057bf8d8fb54" providerId="ADAL" clId="{7391F4B0-2E13-489C-8D36-5522D0D5AAD3}" dt="2020-05-20T08:21:22.054" v="1" actId="47"/>
        <pc:sldMkLst>
          <pc:docMk/>
          <pc:sldMk cId="1496663692" sldId="8690"/>
        </pc:sldMkLst>
      </pc:sldChg>
      <pc:sldChg chg="del">
        <pc:chgData name="Rishi Nicolai (DIGITAL CULTURE SPECIALIST)" userId="02fec64b-7fd1-49ec-b6ab-057bf8d8fb54" providerId="ADAL" clId="{7391F4B0-2E13-489C-8D36-5522D0D5AAD3}" dt="2020-05-20T08:21:22.054" v="1" actId="47"/>
        <pc:sldMkLst>
          <pc:docMk/>
          <pc:sldMk cId="2988235379" sldId="8691"/>
        </pc:sldMkLst>
      </pc:sldChg>
      <pc:sldChg chg="modSp">
        <pc:chgData name="Rishi Nicolai (DIGITAL CULTURE SPECIALIST)" userId="02fec64b-7fd1-49ec-b6ab-057bf8d8fb54" providerId="ADAL" clId="{7391F4B0-2E13-489C-8D36-5522D0D5AAD3}" dt="2020-05-22T11:24:54.136" v="3" actId="20577"/>
        <pc:sldMkLst>
          <pc:docMk/>
          <pc:sldMk cId="3609567045" sldId="8692"/>
        </pc:sldMkLst>
        <pc:spChg chg="mod">
          <ac:chgData name="Rishi Nicolai (DIGITAL CULTURE SPECIALIST)" userId="02fec64b-7fd1-49ec-b6ab-057bf8d8fb54" providerId="ADAL" clId="{7391F4B0-2E13-489C-8D36-5522D0D5AAD3}" dt="2020-05-22T11:24:54.136" v="3" actId="20577"/>
          <ac:spMkLst>
            <pc:docMk/>
            <pc:sldMk cId="3609567045" sldId="8692"/>
            <ac:spMk id="188" creationId="{D04BB8D9-3EFE-497F-A486-51544B81E659}"/>
          </ac:spMkLst>
        </pc:spChg>
      </pc:sldChg>
      <pc:sldChg chg="addSp delSp modSp mod">
        <pc:chgData name="Rishi Nicolai (DIGITAL CULTURE SPECIALIST)" userId="02fec64b-7fd1-49ec-b6ab-057bf8d8fb54" providerId="ADAL" clId="{7391F4B0-2E13-489C-8D36-5522D0D5AAD3}" dt="2020-05-22T12:25:20.537" v="9" actId="1076"/>
        <pc:sldMkLst>
          <pc:docMk/>
          <pc:sldMk cId="487009495" sldId="8694"/>
        </pc:sldMkLst>
        <pc:picChg chg="add mod">
          <ac:chgData name="Rishi Nicolai (DIGITAL CULTURE SPECIALIST)" userId="02fec64b-7fd1-49ec-b6ab-057bf8d8fb54" providerId="ADAL" clId="{7391F4B0-2E13-489C-8D36-5522D0D5AAD3}" dt="2020-05-22T12:25:20.537" v="9" actId="1076"/>
          <ac:picMkLst>
            <pc:docMk/>
            <pc:sldMk cId="487009495" sldId="8694"/>
            <ac:picMk id="7" creationId="{F794D4F8-2B62-401B-AB62-EE509186DC7D}"/>
          </ac:picMkLst>
        </pc:picChg>
        <pc:picChg chg="del">
          <ac:chgData name="Rishi Nicolai (DIGITAL CULTURE SPECIALIST)" userId="02fec64b-7fd1-49ec-b6ab-057bf8d8fb54" providerId="ADAL" clId="{7391F4B0-2E13-489C-8D36-5522D0D5AAD3}" dt="2020-05-22T12:24:30.377" v="5" actId="478"/>
          <ac:picMkLst>
            <pc:docMk/>
            <pc:sldMk cId="487009495" sldId="8694"/>
            <ac:picMk id="68" creationId="{1BBD8875-AA18-40C2-9F2A-AF4D099D500C}"/>
          </ac:picMkLst>
        </pc:picChg>
      </pc:sldChg>
      <pc:sldChg chg="modSp">
        <pc:chgData name="Rishi Nicolai (DIGITAL CULTURE SPECIALIST)" userId="02fec64b-7fd1-49ec-b6ab-057bf8d8fb54" providerId="ADAL" clId="{7391F4B0-2E13-489C-8D36-5522D0D5AAD3}" dt="2020-05-26T10:08:59.365" v="78" actId="207"/>
        <pc:sldMkLst>
          <pc:docMk/>
          <pc:sldMk cId="2459566605" sldId="8697"/>
        </pc:sldMkLst>
        <pc:spChg chg="mod">
          <ac:chgData name="Rishi Nicolai (DIGITAL CULTURE SPECIALIST)" userId="02fec64b-7fd1-49ec-b6ab-057bf8d8fb54" providerId="ADAL" clId="{7391F4B0-2E13-489C-8D36-5522D0D5AAD3}" dt="2020-05-26T10:08:29.112" v="75" actId="207"/>
          <ac:spMkLst>
            <pc:docMk/>
            <pc:sldMk cId="2459566605" sldId="8697"/>
            <ac:spMk id="36" creationId="{8EB45B6D-1CB4-4F92-BABE-B25D358B97E9}"/>
          </ac:spMkLst>
        </pc:spChg>
        <pc:spChg chg="mod">
          <ac:chgData name="Rishi Nicolai (DIGITAL CULTURE SPECIALIST)" userId="02fec64b-7fd1-49ec-b6ab-057bf8d8fb54" providerId="ADAL" clId="{7391F4B0-2E13-489C-8D36-5522D0D5AAD3}" dt="2020-05-26T10:08:55.652" v="77" actId="207"/>
          <ac:spMkLst>
            <pc:docMk/>
            <pc:sldMk cId="2459566605" sldId="8697"/>
            <ac:spMk id="41" creationId="{4D8EAEF2-56DD-476B-8F48-62C277480274}"/>
          </ac:spMkLst>
        </pc:spChg>
        <pc:spChg chg="mod">
          <ac:chgData name="Rishi Nicolai (DIGITAL CULTURE SPECIALIST)" userId="02fec64b-7fd1-49ec-b6ab-057bf8d8fb54" providerId="ADAL" clId="{7391F4B0-2E13-489C-8D36-5522D0D5AAD3}" dt="2020-05-26T10:08:33.638" v="76" actId="207"/>
          <ac:spMkLst>
            <pc:docMk/>
            <pc:sldMk cId="2459566605" sldId="8697"/>
            <ac:spMk id="43" creationId="{2EAD8594-B33C-4C56-9F17-AC2EE716E2F1}"/>
          </ac:spMkLst>
        </pc:spChg>
        <pc:spChg chg="mod">
          <ac:chgData name="Rishi Nicolai (DIGITAL CULTURE SPECIALIST)" userId="02fec64b-7fd1-49ec-b6ab-057bf8d8fb54" providerId="ADAL" clId="{7391F4B0-2E13-489C-8D36-5522D0D5AAD3}" dt="2020-05-26T10:08:59.365" v="78" actId="207"/>
          <ac:spMkLst>
            <pc:docMk/>
            <pc:sldMk cId="2459566605" sldId="8697"/>
            <ac:spMk id="45" creationId="{63C81D7B-EC2E-4021-B16A-6E32BA40DB15}"/>
          </ac:spMkLst>
        </pc:spChg>
      </pc:sldChg>
      <pc:sldChg chg="delSp modSp mod delAnim">
        <pc:chgData name="Rishi Nicolai (DIGITAL CULTURE SPECIALIST)" userId="02fec64b-7fd1-49ec-b6ab-057bf8d8fb54" providerId="ADAL" clId="{7391F4B0-2E13-489C-8D36-5522D0D5AAD3}" dt="2020-05-27T00:04:23.149" v="79" actId="207"/>
        <pc:sldMkLst>
          <pc:docMk/>
          <pc:sldMk cId="1520503986" sldId="8698"/>
        </pc:sldMkLst>
        <pc:spChg chg="mod">
          <ac:chgData name="Rishi Nicolai (DIGITAL CULTURE SPECIALIST)" userId="02fec64b-7fd1-49ec-b6ab-057bf8d8fb54" providerId="ADAL" clId="{7391F4B0-2E13-489C-8D36-5522D0D5AAD3}" dt="2020-05-27T00:04:23.149" v="79" actId="207"/>
          <ac:spMkLst>
            <pc:docMk/>
            <pc:sldMk cId="1520503986" sldId="8698"/>
            <ac:spMk id="7" creationId="{BE913C93-34B1-49F4-83E0-30BD715F2E25}"/>
          </ac:spMkLst>
        </pc:spChg>
        <pc:spChg chg="del">
          <ac:chgData name="Rishi Nicolai (DIGITAL CULTURE SPECIALIST)" userId="02fec64b-7fd1-49ec-b6ab-057bf8d8fb54" providerId="ADAL" clId="{7391F4B0-2E13-489C-8D36-5522D0D5AAD3}" dt="2020-05-22T07:59:28.291" v="2" actId="478"/>
          <ac:spMkLst>
            <pc:docMk/>
            <pc:sldMk cId="1520503986" sldId="8698"/>
            <ac:spMk id="39" creationId="{A8C7405C-2EEA-4535-949C-C3923D95AB47}"/>
          </ac:spMkLst>
        </pc:spChg>
      </pc:sldChg>
      <pc:sldChg chg="modSp">
        <pc:chgData name="Rishi Nicolai (DIGITAL CULTURE SPECIALIST)" userId="02fec64b-7fd1-49ec-b6ab-057bf8d8fb54" providerId="ADAL" clId="{7391F4B0-2E13-489C-8D36-5522D0D5AAD3}" dt="2020-05-22T11:28:38.048" v="4" actId="20577"/>
        <pc:sldMkLst>
          <pc:docMk/>
          <pc:sldMk cId="976361345" sldId="8699"/>
        </pc:sldMkLst>
        <pc:spChg chg="mod">
          <ac:chgData name="Rishi Nicolai (DIGITAL CULTURE SPECIALIST)" userId="02fec64b-7fd1-49ec-b6ab-057bf8d8fb54" providerId="ADAL" clId="{7391F4B0-2E13-489C-8D36-5522D0D5AAD3}" dt="2020-05-22T11:28:38.048" v="4" actId="20577"/>
          <ac:spMkLst>
            <pc:docMk/>
            <pc:sldMk cId="976361345" sldId="8699"/>
            <ac:spMk id="65" creationId="{6E3A6CCD-5FF1-40FD-86CB-F7AA2E4780A9}"/>
          </ac:spMkLst>
        </pc:spChg>
      </pc:sldChg>
      <pc:sldMasterChg chg="delSldLayout">
        <pc:chgData name="Rishi Nicolai (DIGITAL CULTURE SPECIALIST)" userId="02fec64b-7fd1-49ec-b6ab-057bf8d8fb54" providerId="ADAL" clId="{7391F4B0-2E13-489C-8D36-5522D0D5AAD3}" dt="2020-05-20T08:21:14.539" v="0" actId="47"/>
        <pc:sldMasterMkLst>
          <pc:docMk/>
          <pc:sldMasterMk cId="2668992211" sldId="2147483676"/>
        </pc:sldMasterMkLst>
        <pc:sldLayoutChg chg="del">
          <pc:chgData name="Rishi Nicolai (DIGITAL CULTURE SPECIALIST)" userId="02fec64b-7fd1-49ec-b6ab-057bf8d8fb54" providerId="ADAL" clId="{7391F4B0-2E13-489C-8D36-5522D0D5AAD3}" dt="2020-05-20T08:21:14.539" v="0" actId="47"/>
          <pc:sldLayoutMkLst>
            <pc:docMk/>
            <pc:sldMasterMk cId="2668992211" sldId="2147483676"/>
            <pc:sldLayoutMk cId="622509070" sldId="2147483708"/>
          </pc:sldLayoutMkLst>
        </pc:sldLayoutChg>
      </pc:sldMasterChg>
    </pc:docChg>
  </pc:docChgLst>
  <pc:docChgLst>
    <pc:chgData name="Rishi Nicolai (DIGITAL CULTURE SPECIALIST)" userId="02fec64b-7fd1-49ec-b6ab-057bf8d8fb54" providerId="ADAL" clId="{D5EFCDD6-14D3-4D5C-B753-E34080B5C349}"/>
    <pc:docChg chg="delSld modSld modSection">
      <pc:chgData name="Rishi Nicolai (DIGITAL CULTURE SPECIALIST)" userId="02fec64b-7fd1-49ec-b6ab-057bf8d8fb54" providerId="ADAL" clId="{D5EFCDD6-14D3-4D5C-B753-E34080B5C349}" dt="2020-04-16T09:40:59.006" v="48" actId="20577"/>
      <pc:docMkLst>
        <pc:docMk/>
      </pc:docMkLst>
      <pc:sldChg chg="del">
        <pc:chgData name="Rishi Nicolai (DIGITAL CULTURE SPECIALIST)" userId="02fec64b-7fd1-49ec-b6ab-057bf8d8fb54" providerId="ADAL" clId="{D5EFCDD6-14D3-4D5C-B753-E34080B5C349}" dt="2020-04-16T09:40:02.942" v="23" actId="47"/>
        <pc:sldMkLst>
          <pc:docMk/>
          <pc:sldMk cId="2094061337" sldId="267"/>
        </pc:sldMkLst>
      </pc:sldChg>
      <pc:sldChg chg="del">
        <pc:chgData name="Rishi Nicolai (DIGITAL CULTURE SPECIALIST)" userId="02fec64b-7fd1-49ec-b6ab-057bf8d8fb54" providerId="ADAL" clId="{D5EFCDD6-14D3-4D5C-B753-E34080B5C349}" dt="2020-04-16T09:40:44.893" v="45" actId="47"/>
        <pc:sldMkLst>
          <pc:docMk/>
          <pc:sldMk cId="1302962270" sldId="272"/>
        </pc:sldMkLst>
      </pc:sldChg>
      <pc:sldChg chg="modSp">
        <pc:chgData name="Rishi Nicolai (DIGITAL CULTURE SPECIALIST)" userId="02fec64b-7fd1-49ec-b6ab-057bf8d8fb54" providerId="ADAL" clId="{D5EFCDD6-14D3-4D5C-B753-E34080B5C349}" dt="2020-04-16T09:40:59.006" v="48" actId="20577"/>
        <pc:sldMkLst>
          <pc:docMk/>
          <pc:sldMk cId="1876972166" sldId="282"/>
        </pc:sldMkLst>
        <pc:spChg chg="mod">
          <ac:chgData name="Rishi Nicolai (DIGITAL CULTURE SPECIALIST)" userId="02fec64b-7fd1-49ec-b6ab-057bf8d8fb54" providerId="ADAL" clId="{D5EFCDD6-14D3-4D5C-B753-E34080B5C349}" dt="2020-04-16T09:40:59.006" v="48" actId="20577"/>
          <ac:spMkLst>
            <pc:docMk/>
            <pc:sldMk cId="1876972166" sldId="282"/>
            <ac:spMk id="5" creationId="{70AE714E-1883-494F-9ADD-A3CFCC49A8A2}"/>
          </ac:spMkLst>
        </pc:spChg>
      </pc:sldChg>
      <pc:sldChg chg="modSp">
        <pc:chgData name="Rishi Nicolai (DIGITAL CULTURE SPECIALIST)" userId="02fec64b-7fd1-49ec-b6ab-057bf8d8fb54" providerId="ADAL" clId="{D5EFCDD6-14D3-4D5C-B753-E34080B5C349}" dt="2020-04-16T09:39:54.883" v="22" actId="6549"/>
        <pc:sldMkLst>
          <pc:docMk/>
          <pc:sldMk cId="110898965" sldId="284"/>
        </pc:sldMkLst>
        <pc:spChg chg="mod">
          <ac:chgData name="Rishi Nicolai (DIGITAL CULTURE SPECIALIST)" userId="02fec64b-7fd1-49ec-b6ab-057bf8d8fb54" providerId="ADAL" clId="{D5EFCDD6-14D3-4D5C-B753-E34080B5C349}" dt="2020-04-16T09:39:48.975" v="21" actId="20577"/>
          <ac:spMkLst>
            <pc:docMk/>
            <pc:sldMk cId="110898965" sldId="284"/>
            <ac:spMk id="7" creationId="{B5B20D92-C3B3-415E-98D3-AF1BBCFF879B}"/>
          </ac:spMkLst>
        </pc:spChg>
        <pc:spChg chg="mod">
          <ac:chgData name="Rishi Nicolai (DIGITAL CULTURE SPECIALIST)" userId="02fec64b-7fd1-49ec-b6ab-057bf8d8fb54" providerId="ADAL" clId="{D5EFCDD6-14D3-4D5C-B753-E34080B5C349}" dt="2020-04-16T09:39:54.883" v="22" actId="6549"/>
          <ac:spMkLst>
            <pc:docMk/>
            <pc:sldMk cId="110898965" sldId="284"/>
            <ac:spMk id="8" creationId="{3D6862C8-1B3E-4988-9E19-C8B385AF4C80}"/>
          </ac:spMkLst>
        </pc:spChg>
      </pc:sldChg>
      <pc:sldChg chg="del">
        <pc:chgData name="Rishi Nicolai (DIGITAL CULTURE SPECIALIST)" userId="02fec64b-7fd1-49ec-b6ab-057bf8d8fb54" providerId="ADAL" clId="{D5EFCDD6-14D3-4D5C-B753-E34080B5C349}" dt="2020-04-16T09:40:55.132" v="46" actId="47"/>
        <pc:sldMkLst>
          <pc:docMk/>
          <pc:sldMk cId="1427751709" sldId="779"/>
        </pc:sldMkLst>
      </pc:sldChg>
      <pc:sldChg chg="del">
        <pc:chgData name="Rishi Nicolai (DIGITAL CULTURE SPECIALIST)" userId="02fec64b-7fd1-49ec-b6ab-057bf8d8fb54" providerId="ADAL" clId="{D5EFCDD6-14D3-4D5C-B753-E34080B5C349}" dt="2020-04-16T09:40:55.132" v="46" actId="47"/>
        <pc:sldMkLst>
          <pc:docMk/>
          <pc:sldMk cId="3540193904" sldId="784"/>
        </pc:sldMkLst>
      </pc:sldChg>
      <pc:sldChg chg="del">
        <pc:chgData name="Rishi Nicolai (DIGITAL CULTURE SPECIALIST)" userId="02fec64b-7fd1-49ec-b6ab-057bf8d8fb54" providerId="ADAL" clId="{D5EFCDD6-14D3-4D5C-B753-E34080B5C349}" dt="2020-04-16T09:40:55.132" v="46" actId="47"/>
        <pc:sldMkLst>
          <pc:docMk/>
          <pc:sldMk cId="3133473532" sldId="810"/>
        </pc:sldMkLst>
      </pc:sldChg>
      <pc:sldChg chg="del">
        <pc:chgData name="Rishi Nicolai (DIGITAL CULTURE SPECIALIST)" userId="02fec64b-7fd1-49ec-b6ab-057bf8d8fb54" providerId="ADAL" clId="{D5EFCDD6-14D3-4D5C-B753-E34080B5C349}" dt="2020-04-16T09:40:55.132" v="46" actId="47"/>
        <pc:sldMkLst>
          <pc:docMk/>
          <pc:sldMk cId="1564015772" sldId="2013"/>
        </pc:sldMkLst>
      </pc:sldChg>
      <pc:sldChg chg="modSp">
        <pc:chgData name="Rishi Nicolai (DIGITAL CULTURE SPECIALIST)" userId="02fec64b-7fd1-49ec-b6ab-057bf8d8fb54" providerId="ADAL" clId="{D5EFCDD6-14D3-4D5C-B753-E34080B5C349}" dt="2020-04-16T09:40:19.567" v="44" actId="20577"/>
        <pc:sldMkLst>
          <pc:docMk/>
          <pc:sldMk cId="3604517674" sldId="2086"/>
        </pc:sldMkLst>
        <pc:spChg chg="mod">
          <ac:chgData name="Rishi Nicolai (DIGITAL CULTURE SPECIALIST)" userId="02fec64b-7fd1-49ec-b6ab-057bf8d8fb54" providerId="ADAL" clId="{D5EFCDD6-14D3-4D5C-B753-E34080B5C349}" dt="2020-04-16T09:40:19.567" v="44" actId="20577"/>
          <ac:spMkLst>
            <pc:docMk/>
            <pc:sldMk cId="3604517674" sldId="2086"/>
            <ac:spMk id="4" creationId="{1584507D-220A-4798-8C39-1BDF7C705640}"/>
          </ac:spMkLst>
        </pc:spChg>
      </pc:sldChg>
      <pc:sldChg chg="del">
        <pc:chgData name="Rishi Nicolai (DIGITAL CULTURE SPECIALIST)" userId="02fec64b-7fd1-49ec-b6ab-057bf8d8fb54" providerId="ADAL" clId="{D5EFCDD6-14D3-4D5C-B753-E34080B5C349}" dt="2020-04-16T09:40:02.942" v="23" actId="47"/>
        <pc:sldMkLst>
          <pc:docMk/>
          <pc:sldMk cId="4273829830" sldId="8480"/>
        </pc:sldMkLst>
      </pc:sldChg>
      <pc:sldChg chg="del">
        <pc:chgData name="Rishi Nicolai (DIGITAL CULTURE SPECIALIST)" userId="02fec64b-7fd1-49ec-b6ab-057bf8d8fb54" providerId="ADAL" clId="{D5EFCDD6-14D3-4D5C-B753-E34080B5C349}" dt="2020-04-16T09:40:02.942" v="23" actId="47"/>
        <pc:sldMkLst>
          <pc:docMk/>
          <pc:sldMk cId="2322309066" sldId="8667"/>
        </pc:sldMkLst>
      </pc:sldChg>
      <pc:sldChg chg="del">
        <pc:chgData name="Rishi Nicolai (DIGITAL CULTURE SPECIALIST)" userId="02fec64b-7fd1-49ec-b6ab-057bf8d8fb54" providerId="ADAL" clId="{D5EFCDD6-14D3-4D5C-B753-E34080B5C349}" dt="2020-04-16T09:40:02.942" v="23" actId="47"/>
        <pc:sldMkLst>
          <pc:docMk/>
          <pc:sldMk cId="2757022917" sldId="8672"/>
        </pc:sldMkLst>
      </pc:sldChg>
      <pc:sldChg chg="del">
        <pc:chgData name="Rishi Nicolai (DIGITAL CULTURE SPECIALIST)" userId="02fec64b-7fd1-49ec-b6ab-057bf8d8fb54" providerId="ADAL" clId="{D5EFCDD6-14D3-4D5C-B753-E34080B5C349}" dt="2020-04-16T09:40:55.132" v="46" actId="47"/>
        <pc:sldMkLst>
          <pc:docMk/>
          <pc:sldMk cId="3629622093" sldId="8683"/>
        </pc:sldMkLst>
      </pc:sldChg>
      <pc:sldChg chg="del">
        <pc:chgData name="Rishi Nicolai (DIGITAL CULTURE SPECIALIST)" userId="02fec64b-7fd1-49ec-b6ab-057bf8d8fb54" providerId="ADAL" clId="{D5EFCDD6-14D3-4D5C-B753-E34080B5C349}" dt="2020-04-16T09:40:55.132" v="46" actId="47"/>
        <pc:sldMkLst>
          <pc:docMk/>
          <pc:sldMk cId="939464163" sldId="8684"/>
        </pc:sldMkLst>
      </pc:sldChg>
      <pc:sldChg chg="del">
        <pc:chgData name="Rishi Nicolai (DIGITAL CULTURE SPECIALIST)" userId="02fec64b-7fd1-49ec-b6ab-057bf8d8fb54" providerId="ADAL" clId="{D5EFCDD6-14D3-4D5C-B753-E34080B5C349}" dt="2020-04-16T09:40:55.132" v="46" actId="47"/>
        <pc:sldMkLst>
          <pc:docMk/>
          <pc:sldMk cId="3887742053" sldId="8685"/>
        </pc:sldMkLst>
      </pc:sldChg>
      <pc:sldChg chg="del">
        <pc:chgData name="Rishi Nicolai (DIGITAL CULTURE SPECIALIST)" userId="02fec64b-7fd1-49ec-b6ab-057bf8d8fb54" providerId="ADAL" clId="{D5EFCDD6-14D3-4D5C-B753-E34080B5C349}" dt="2020-04-16T09:40:55.132" v="46" actId="47"/>
        <pc:sldMkLst>
          <pc:docMk/>
          <pc:sldMk cId="884312894" sldId="8687"/>
        </pc:sldMkLst>
      </pc:sldChg>
      <pc:sldChg chg="del">
        <pc:chgData name="Rishi Nicolai (DIGITAL CULTURE SPECIALIST)" userId="02fec64b-7fd1-49ec-b6ab-057bf8d8fb54" providerId="ADAL" clId="{D5EFCDD6-14D3-4D5C-B753-E34080B5C349}" dt="2020-04-16T09:40:55.132" v="46" actId="47"/>
        <pc:sldMkLst>
          <pc:docMk/>
          <pc:sldMk cId="4225572239" sldId="8689"/>
        </pc:sldMkLst>
      </pc:sldChg>
      <pc:sldChg chg="del">
        <pc:chgData name="Rishi Nicolai (DIGITAL CULTURE SPECIALIST)" userId="02fec64b-7fd1-49ec-b6ab-057bf8d8fb54" providerId="ADAL" clId="{D5EFCDD6-14D3-4D5C-B753-E34080B5C349}" dt="2020-04-16T09:40:55.132" v="46" actId="47"/>
        <pc:sldMkLst>
          <pc:docMk/>
          <pc:sldMk cId="1496663692" sldId="8690"/>
        </pc:sldMkLst>
      </pc:sldChg>
      <pc:sldMasterChg chg="delSldLayout">
        <pc:chgData name="Rishi Nicolai (DIGITAL CULTURE SPECIALIST)" userId="02fec64b-7fd1-49ec-b6ab-057bf8d8fb54" providerId="ADAL" clId="{D5EFCDD6-14D3-4D5C-B753-E34080B5C349}" dt="2020-04-16T09:40:02.942" v="23" actId="47"/>
        <pc:sldMasterMkLst>
          <pc:docMk/>
          <pc:sldMasterMk cId="2668992211" sldId="2147483676"/>
        </pc:sldMasterMkLst>
        <pc:sldLayoutChg chg="del">
          <pc:chgData name="Rishi Nicolai (DIGITAL CULTURE SPECIALIST)" userId="02fec64b-7fd1-49ec-b6ab-057bf8d8fb54" providerId="ADAL" clId="{D5EFCDD6-14D3-4D5C-B753-E34080B5C349}" dt="2020-04-16T09:40:02.942" v="23" actId="47"/>
          <pc:sldLayoutMkLst>
            <pc:docMk/>
            <pc:sldMasterMk cId="2668992211" sldId="2147483676"/>
            <pc:sldLayoutMk cId="936990724" sldId="2147483709"/>
          </pc:sldLayoutMkLst>
        </pc:sldLayoutChg>
        <pc:sldLayoutChg chg="del">
          <pc:chgData name="Rishi Nicolai (DIGITAL CULTURE SPECIALIST)" userId="02fec64b-7fd1-49ec-b6ab-057bf8d8fb54" providerId="ADAL" clId="{D5EFCDD6-14D3-4D5C-B753-E34080B5C349}" dt="2020-04-16T09:40:02.942" v="23" actId="47"/>
          <pc:sldLayoutMkLst>
            <pc:docMk/>
            <pc:sldMasterMk cId="2668992211" sldId="2147483676"/>
            <pc:sldLayoutMk cId="3136104620" sldId="2147483710"/>
          </pc:sldLayoutMkLst>
        </pc:sldLayoutChg>
      </pc:sldMasterChg>
    </pc:docChg>
  </pc:docChgLst>
  <pc:docChgLst>
    <pc:chgData name="Rishi Nicolai (DIGITAL CULTURE SPECIALIST)" userId="02fec64b-7fd1-49ec-b6ab-057bf8d8fb54" providerId="ADAL" clId="{53A1E954-2393-4FD1-8651-E7EB55B0C371}"/>
    <pc:docChg chg="undo redo custSel addSld delSld modSld modSection">
      <pc:chgData name="Rishi Nicolai (DIGITAL CULTURE SPECIALIST)" userId="02fec64b-7fd1-49ec-b6ab-057bf8d8fb54" providerId="ADAL" clId="{53A1E954-2393-4FD1-8651-E7EB55B0C371}" dt="2020-05-19T00:40:30.052" v="8541" actId="6549"/>
      <pc:docMkLst>
        <pc:docMk/>
      </pc:docMkLst>
      <pc:sldChg chg="addSp delSp modSp mod">
        <pc:chgData name="Rishi Nicolai (DIGITAL CULTURE SPECIALIST)" userId="02fec64b-7fd1-49ec-b6ab-057bf8d8fb54" providerId="ADAL" clId="{53A1E954-2393-4FD1-8651-E7EB55B0C371}" dt="2020-05-12T21:39:57.860" v="129"/>
        <pc:sldMkLst>
          <pc:docMk/>
          <pc:sldMk cId="110898965" sldId="284"/>
        </pc:sldMkLst>
        <pc:spChg chg="add del mod">
          <ac:chgData name="Rishi Nicolai (DIGITAL CULTURE SPECIALIST)" userId="02fec64b-7fd1-49ec-b6ab-057bf8d8fb54" providerId="ADAL" clId="{53A1E954-2393-4FD1-8651-E7EB55B0C371}" dt="2020-05-12T21:39:57.032" v="128" actId="478"/>
          <ac:spMkLst>
            <pc:docMk/>
            <pc:sldMk cId="110898965" sldId="284"/>
            <ac:spMk id="3" creationId="{28A4D8C5-39B3-472B-990C-3DCA4A2090CE}"/>
          </ac:spMkLst>
        </pc:spChg>
        <pc:spChg chg="del">
          <ac:chgData name="Rishi Nicolai (DIGITAL CULTURE SPECIALIST)" userId="02fec64b-7fd1-49ec-b6ab-057bf8d8fb54" providerId="ADAL" clId="{53A1E954-2393-4FD1-8651-E7EB55B0C371}" dt="2020-05-12T21:39:54.188" v="127" actId="478"/>
          <ac:spMkLst>
            <pc:docMk/>
            <pc:sldMk cId="110898965" sldId="284"/>
            <ac:spMk id="8" creationId="{3D6862C8-1B3E-4988-9E19-C8B385AF4C80}"/>
          </ac:spMkLst>
        </pc:spChg>
        <pc:spChg chg="add mod">
          <ac:chgData name="Rishi Nicolai (DIGITAL CULTURE SPECIALIST)" userId="02fec64b-7fd1-49ec-b6ab-057bf8d8fb54" providerId="ADAL" clId="{53A1E954-2393-4FD1-8651-E7EB55B0C371}" dt="2020-05-12T21:39:57.860" v="129"/>
          <ac:spMkLst>
            <pc:docMk/>
            <pc:sldMk cId="110898965" sldId="284"/>
            <ac:spMk id="9" creationId="{5B0756DB-1F4A-432D-B380-3A7B1425A61C}"/>
          </ac:spMkLst>
        </pc:spChg>
        <pc:picChg chg="add mod">
          <ac:chgData name="Rishi Nicolai (DIGITAL CULTURE SPECIALIST)" userId="02fec64b-7fd1-49ec-b6ab-057bf8d8fb54" providerId="ADAL" clId="{53A1E954-2393-4FD1-8651-E7EB55B0C371}" dt="2020-05-12T21:39:57.860" v="129"/>
          <ac:picMkLst>
            <pc:docMk/>
            <pc:sldMk cId="110898965" sldId="284"/>
            <ac:picMk id="6" creationId="{1BA3DE73-E5A4-4699-9FEB-3F803818E73F}"/>
          </ac:picMkLst>
        </pc:picChg>
      </pc:sldChg>
      <pc:sldChg chg="add del modNotesTx">
        <pc:chgData name="Rishi Nicolai (DIGITAL CULTURE SPECIALIST)" userId="02fec64b-7fd1-49ec-b6ab-057bf8d8fb54" providerId="ADAL" clId="{53A1E954-2393-4FD1-8651-E7EB55B0C371}" dt="2020-05-15T04:37:32.802" v="1343" actId="47"/>
        <pc:sldMkLst>
          <pc:docMk/>
          <pc:sldMk cId="3372031141" sldId="2079"/>
        </pc:sldMkLst>
      </pc:sldChg>
      <pc:sldChg chg="add del">
        <pc:chgData name="Rishi Nicolai (DIGITAL CULTURE SPECIALIST)" userId="02fec64b-7fd1-49ec-b6ab-057bf8d8fb54" providerId="ADAL" clId="{53A1E954-2393-4FD1-8651-E7EB55B0C371}" dt="2020-05-15T04:37:32.802" v="1343" actId="47"/>
        <pc:sldMkLst>
          <pc:docMk/>
          <pc:sldMk cId="1381050075" sldId="2080"/>
        </pc:sldMkLst>
      </pc:sldChg>
      <pc:sldChg chg="modSp del">
        <pc:chgData name="Rishi Nicolai (DIGITAL CULTURE SPECIALIST)" userId="02fec64b-7fd1-49ec-b6ab-057bf8d8fb54" providerId="ADAL" clId="{53A1E954-2393-4FD1-8651-E7EB55B0C371}" dt="2020-04-16T09:58:26.842" v="46" actId="47"/>
        <pc:sldMkLst>
          <pc:docMk/>
          <pc:sldMk cId="2890630906" sldId="2081"/>
        </pc:sldMkLst>
        <pc:spChg chg="mod">
          <ac:chgData name="Rishi Nicolai (DIGITAL CULTURE SPECIALIST)" userId="02fec64b-7fd1-49ec-b6ab-057bf8d8fb54" providerId="ADAL" clId="{53A1E954-2393-4FD1-8651-E7EB55B0C371}" dt="2020-04-16T09:44:56.315" v="33" actId="20577"/>
          <ac:spMkLst>
            <pc:docMk/>
            <pc:sldMk cId="2890630906" sldId="2081"/>
            <ac:spMk id="77" creationId="{7791251C-7053-4E64-B3C3-1CECF1F0F662}"/>
          </ac:spMkLst>
        </pc:spChg>
      </pc:sldChg>
      <pc:sldChg chg="add del">
        <pc:chgData name="Rishi Nicolai (DIGITAL CULTURE SPECIALIST)" userId="02fec64b-7fd1-49ec-b6ab-057bf8d8fb54" providerId="ADAL" clId="{53A1E954-2393-4FD1-8651-E7EB55B0C371}" dt="2020-05-15T04:37:32.802" v="1343" actId="47"/>
        <pc:sldMkLst>
          <pc:docMk/>
          <pc:sldMk cId="2170515447" sldId="2082"/>
        </pc:sldMkLst>
      </pc:sldChg>
      <pc:sldChg chg="addSp delSp modSp add del modAnim">
        <pc:chgData name="Rishi Nicolai (DIGITAL CULTURE SPECIALIST)" userId="02fec64b-7fd1-49ec-b6ab-057bf8d8fb54" providerId="ADAL" clId="{53A1E954-2393-4FD1-8651-E7EB55B0C371}" dt="2020-05-15T04:37:32.802" v="1343" actId="47"/>
        <pc:sldMkLst>
          <pc:docMk/>
          <pc:sldMk cId="2011192138" sldId="2084"/>
        </pc:sldMkLst>
        <pc:spChg chg="add mod">
          <ac:chgData name="Rishi Nicolai (DIGITAL CULTURE SPECIALIST)" userId="02fec64b-7fd1-49ec-b6ab-057bf8d8fb54" providerId="ADAL" clId="{53A1E954-2393-4FD1-8651-E7EB55B0C371}" dt="2020-04-16T09:42:42.734" v="12" actId="20577"/>
          <ac:spMkLst>
            <pc:docMk/>
            <pc:sldMk cId="2011192138" sldId="2084"/>
            <ac:spMk id="35" creationId="{CA82CD98-57FA-4CE4-A9C8-DFC83F9FEE67}"/>
          </ac:spMkLst>
        </pc:spChg>
        <pc:spChg chg="mod">
          <ac:chgData name="Rishi Nicolai (DIGITAL CULTURE SPECIALIST)" userId="02fec64b-7fd1-49ec-b6ab-057bf8d8fb54" providerId="ADAL" clId="{53A1E954-2393-4FD1-8651-E7EB55B0C371}" dt="2020-04-16T09:42:14.160" v="5" actId="1076"/>
          <ac:spMkLst>
            <pc:docMk/>
            <pc:sldMk cId="2011192138" sldId="2084"/>
            <ac:spMk id="73" creationId="{9982ABD7-DF86-4A8D-BFAC-8912C17CAAB4}"/>
          </ac:spMkLst>
        </pc:spChg>
        <pc:grpChg chg="add mod">
          <ac:chgData name="Rishi Nicolai (DIGITAL CULTURE SPECIALIST)" userId="02fec64b-7fd1-49ec-b6ab-057bf8d8fb54" providerId="ADAL" clId="{53A1E954-2393-4FD1-8651-E7EB55B0C371}" dt="2020-04-16T09:43:52.493" v="16" actId="164"/>
          <ac:grpSpMkLst>
            <pc:docMk/>
            <pc:sldMk cId="2011192138" sldId="2084"/>
            <ac:grpSpMk id="8" creationId="{FA8C362F-4A2E-4CA4-BC15-11F42F5D3D82}"/>
          </ac:grpSpMkLst>
        </pc:grpChg>
        <pc:grpChg chg="del mod">
          <ac:chgData name="Rishi Nicolai (DIGITAL CULTURE SPECIALIST)" userId="02fec64b-7fd1-49ec-b6ab-057bf8d8fb54" providerId="ADAL" clId="{53A1E954-2393-4FD1-8651-E7EB55B0C371}" dt="2020-04-16T09:42:06.867" v="4" actId="165"/>
          <ac:grpSpMkLst>
            <pc:docMk/>
            <pc:sldMk cId="2011192138" sldId="2084"/>
            <ac:grpSpMk id="9" creationId="{95B06058-C299-44FD-BB0F-F9DED5A7B5AE}"/>
          </ac:grpSpMkLst>
        </pc:grpChg>
        <pc:grpChg chg="mod topLvl">
          <ac:chgData name="Rishi Nicolai (DIGITAL CULTURE SPECIALIST)" userId="02fec64b-7fd1-49ec-b6ab-057bf8d8fb54" providerId="ADAL" clId="{53A1E954-2393-4FD1-8651-E7EB55B0C371}" dt="2020-04-16T09:43:52.493" v="16" actId="164"/>
          <ac:grpSpMkLst>
            <pc:docMk/>
            <pc:sldMk cId="2011192138" sldId="2084"/>
            <ac:grpSpMk id="82" creationId="{683FBBB6-33B8-4855-B75A-6928593DEB88}"/>
          </ac:grpSpMkLst>
        </pc:grpChg>
        <pc:picChg chg="add mod">
          <ac:chgData name="Rishi Nicolai (DIGITAL CULTURE SPECIALIST)" userId="02fec64b-7fd1-49ec-b6ab-057bf8d8fb54" providerId="ADAL" clId="{53A1E954-2393-4FD1-8651-E7EB55B0C371}" dt="2020-04-16T09:43:52.493" v="16" actId="164"/>
          <ac:picMkLst>
            <pc:docMk/>
            <pc:sldMk cId="2011192138" sldId="2084"/>
            <ac:picMk id="34" creationId="{6CE70D36-5E2C-4AF5-9069-587717992E2F}"/>
          </ac:picMkLst>
        </pc:picChg>
        <pc:picChg chg="mod topLvl">
          <ac:chgData name="Rishi Nicolai (DIGITAL CULTURE SPECIALIST)" userId="02fec64b-7fd1-49ec-b6ab-057bf8d8fb54" providerId="ADAL" clId="{53A1E954-2393-4FD1-8651-E7EB55B0C371}" dt="2020-04-16T09:43:52.493" v="16" actId="164"/>
          <ac:picMkLst>
            <pc:docMk/>
            <pc:sldMk cId="2011192138" sldId="2084"/>
            <ac:picMk id="66" creationId="{E152AC47-12AD-443D-AAD5-BA0F1DD716C9}"/>
          </ac:picMkLst>
        </pc:picChg>
        <pc:picChg chg="mod topLvl">
          <ac:chgData name="Rishi Nicolai (DIGITAL CULTURE SPECIALIST)" userId="02fec64b-7fd1-49ec-b6ab-057bf8d8fb54" providerId="ADAL" clId="{53A1E954-2393-4FD1-8651-E7EB55B0C371}" dt="2020-04-16T09:43:52.493" v="16" actId="164"/>
          <ac:picMkLst>
            <pc:docMk/>
            <pc:sldMk cId="2011192138" sldId="2084"/>
            <ac:picMk id="70" creationId="{8783BCD7-0372-4FEC-B7CC-0E4E7ED15BCE}"/>
          </ac:picMkLst>
        </pc:picChg>
        <pc:picChg chg="mod topLvl">
          <ac:chgData name="Rishi Nicolai (DIGITAL CULTURE SPECIALIST)" userId="02fec64b-7fd1-49ec-b6ab-057bf8d8fb54" providerId="ADAL" clId="{53A1E954-2393-4FD1-8651-E7EB55B0C371}" dt="2020-04-16T09:43:52.493" v="16" actId="164"/>
          <ac:picMkLst>
            <pc:docMk/>
            <pc:sldMk cId="2011192138" sldId="2084"/>
            <ac:picMk id="71" creationId="{52F63883-65B5-4875-974C-8A87DA79BBC6}"/>
          </ac:picMkLst>
        </pc:picChg>
        <pc:picChg chg="mod topLvl">
          <ac:chgData name="Rishi Nicolai (DIGITAL CULTURE SPECIALIST)" userId="02fec64b-7fd1-49ec-b6ab-057bf8d8fb54" providerId="ADAL" clId="{53A1E954-2393-4FD1-8651-E7EB55B0C371}" dt="2020-04-16T09:43:52.493" v="16" actId="164"/>
          <ac:picMkLst>
            <pc:docMk/>
            <pc:sldMk cId="2011192138" sldId="2084"/>
            <ac:picMk id="72" creationId="{EDFF8C0D-F1AE-4D6B-92D9-F58C83F65D6D}"/>
          </ac:picMkLst>
        </pc:picChg>
        <pc:picChg chg="mod topLvl">
          <ac:chgData name="Rishi Nicolai (DIGITAL CULTURE SPECIALIST)" userId="02fec64b-7fd1-49ec-b6ab-057bf8d8fb54" providerId="ADAL" clId="{53A1E954-2393-4FD1-8651-E7EB55B0C371}" dt="2020-04-16T09:43:52.493" v="16" actId="164"/>
          <ac:picMkLst>
            <pc:docMk/>
            <pc:sldMk cId="2011192138" sldId="2084"/>
            <ac:picMk id="75" creationId="{EBE5D69A-37EC-4EBC-A03D-2DB58EEA5757}"/>
          </ac:picMkLst>
        </pc:picChg>
        <pc:picChg chg="mod topLvl">
          <ac:chgData name="Rishi Nicolai (DIGITAL CULTURE SPECIALIST)" userId="02fec64b-7fd1-49ec-b6ab-057bf8d8fb54" providerId="ADAL" clId="{53A1E954-2393-4FD1-8651-E7EB55B0C371}" dt="2020-04-16T09:43:52.493" v="16" actId="164"/>
          <ac:picMkLst>
            <pc:docMk/>
            <pc:sldMk cId="2011192138" sldId="2084"/>
            <ac:picMk id="76" creationId="{5E87ECDE-8633-4FF4-AC7F-4779979A921E}"/>
          </ac:picMkLst>
        </pc:picChg>
        <pc:picChg chg="mod topLvl">
          <ac:chgData name="Rishi Nicolai (DIGITAL CULTURE SPECIALIST)" userId="02fec64b-7fd1-49ec-b6ab-057bf8d8fb54" providerId="ADAL" clId="{53A1E954-2393-4FD1-8651-E7EB55B0C371}" dt="2020-04-16T09:43:52.493" v="16" actId="164"/>
          <ac:picMkLst>
            <pc:docMk/>
            <pc:sldMk cId="2011192138" sldId="2084"/>
            <ac:picMk id="80" creationId="{D0B8B823-F25A-43F6-BF42-92E4446D63DC}"/>
          </ac:picMkLst>
        </pc:picChg>
        <pc:picChg chg="mod topLvl">
          <ac:chgData name="Rishi Nicolai (DIGITAL CULTURE SPECIALIST)" userId="02fec64b-7fd1-49ec-b6ab-057bf8d8fb54" providerId="ADAL" clId="{53A1E954-2393-4FD1-8651-E7EB55B0C371}" dt="2020-04-16T09:43:52.493" v="16" actId="164"/>
          <ac:picMkLst>
            <pc:docMk/>
            <pc:sldMk cId="2011192138" sldId="2084"/>
            <ac:picMk id="81" creationId="{A4DAAC1D-3E81-4D48-A0BC-52877C87D438}"/>
          </ac:picMkLst>
        </pc:picChg>
      </pc:sldChg>
      <pc:sldChg chg="modNotesTx">
        <pc:chgData name="Rishi Nicolai (DIGITAL CULTURE SPECIALIST)" userId="02fec64b-7fd1-49ec-b6ab-057bf8d8fb54" providerId="ADAL" clId="{53A1E954-2393-4FD1-8651-E7EB55B0C371}" dt="2020-05-16T00:05:35.525" v="7367" actId="20577"/>
        <pc:sldMkLst>
          <pc:docMk/>
          <pc:sldMk cId="920743649" sldId="2087"/>
        </pc:sldMkLst>
      </pc:sldChg>
      <pc:sldChg chg="modTransition">
        <pc:chgData name="Rishi Nicolai (DIGITAL CULTURE SPECIALIST)" userId="02fec64b-7fd1-49ec-b6ab-057bf8d8fb54" providerId="ADAL" clId="{53A1E954-2393-4FD1-8651-E7EB55B0C371}" dt="2020-05-15T04:37:33.201" v="1344"/>
        <pc:sldMkLst>
          <pc:docMk/>
          <pc:sldMk cId="1067916212" sldId="2088"/>
        </pc:sldMkLst>
      </pc:sldChg>
      <pc:sldChg chg="addSp delSp modSp del">
        <pc:chgData name="Rishi Nicolai (DIGITAL CULTURE SPECIALIST)" userId="02fec64b-7fd1-49ec-b6ab-057bf8d8fb54" providerId="ADAL" clId="{53A1E954-2393-4FD1-8651-E7EB55B0C371}" dt="2020-04-16T10:07:10.576" v="54" actId="47"/>
        <pc:sldMkLst>
          <pc:docMk/>
          <pc:sldMk cId="616552114" sldId="2411"/>
        </pc:sldMkLst>
        <pc:spChg chg="mod">
          <ac:chgData name="Rishi Nicolai (DIGITAL CULTURE SPECIALIST)" userId="02fec64b-7fd1-49ec-b6ab-057bf8d8fb54" providerId="ADAL" clId="{53A1E954-2393-4FD1-8651-E7EB55B0C371}" dt="2020-04-16T09:59:02.554" v="53" actId="20577"/>
          <ac:spMkLst>
            <pc:docMk/>
            <pc:sldMk cId="616552114" sldId="2411"/>
            <ac:spMk id="85" creationId="{230E3E0B-0A7F-44CC-8441-A14EA4A8B64E}"/>
          </ac:spMkLst>
        </pc:spChg>
        <pc:picChg chg="add del">
          <ac:chgData name="Rishi Nicolai (DIGITAL CULTURE SPECIALIST)" userId="02fec64b-7fd1-49ec-b6ab-057bf8d8fb54" providerId="ADAL" clId="{53A1E954-2393-4FD1-8651-E7EB55B0C371}" dt="2020-04-16T09:58:58.934" v="48"/>
          <ac:picMkLst>
            <pc:docMk/>
            <pc:sldMk cId="616552114" sldId="2411"/>
            <ac:picMk id="40" creationId="{F0B3EBB0-902C-42FA-9F5A-58DC1225658A}"/>
          </ac:picMkLst>
        </pc:picChg>
      </pc:sldChg>
      <pc:sldChg chg="modSp">
        <pc:chgData name="Rishi Nicolai (DIGITAL CULTURE SPECIALIST)" userId="02fec64b-7fd1-49ec-b6ab-057bf8d8fb54" providerId="ADAL" clId="{53A1E954-2393-4FD1-8651-E7EB55B0C371}" dt="2020-05-19T00:40:30.052" v="8541" actId="6549"/>
        <pc:sldMkLst>
          <pc:docMk/>
          <pc:sldMk cId="1547236471" sldId="8668"/>
        </pc:sldMkLst>
        <pc:spChg chg="mod">
          <ac:chgData name="Rishi Nicolai (DIGITAL CULTURE SPECIALIST)" userId="02fec64b-7fd1-49ec-b6ab-057bf8d8fb54" providerId="ADAL" clId="{53A1E954-2393-4FD1-8651-E7EB55B0C371}" dt="2020-05-19T00:40:30.052" v="8541" actId="6549"/>
          <ac:spMkLst>
            <pc:docMk/>
            <pc:sldMk cId="1547236471" sldId="8668"/>
            <ac:spMk id="30" creationId="{D7BAE46A-EA9C-400D-BC93-3057D5CF5259}"/>
          </ac:spMkLst>
        </pc:spChg>
      </pc:sldChg>
      <pc:sldChg chg="addSp delSp modSp add del modAnim modNotesTx">
        <pc:chgData name="Rishi Nicolai (DIGITAL CULTURE SPECIALIST)" userId="02fec64b-7fd1-49ec-b6ab-057bf8d8fb54" providerId="ADAL" clId="{53A1E954-2393-4FD1-8651-E7EB55B0C371}" dt="2020-05-15T04:37:32.802" v="1343" actId="47"/>
        <pc:sldMkLst>
          <pc:docMk/>
          <pc:sldMk cId="423398454" sldId="8678"/>
        </pc:sldMkLst>
        <pc:grpChg chg="add mod">
          <ac:chgData name="Rishi Nicolai (DIGITAL CULTURE SPECIALIST)" userId="02fec64b-7fd1-49ec-b6ab-057bf8d8fb54" providerId="ADAL" clId="{53A1E954-2393-4FD1-8651-E7EB55B0C371}" dt="2020-04-16T09:46:26.174" v="44" actId="164"/>
          <ac:grpSpMkLst>
            <pc:docMk/>
            <pc:sldMk cId="423398454" sldId="8678"/>
            <ac:grpSpMk id="3" creationId="{7DF724BF-D8C6-4C5C-B464-7D7E6897CF27}"/>
          </ac:grpSpMkLst>
        </pc:grpChg>
        <pc:grpChg chg="add mod">
          <ac:chgData name="Rishi Nicolai (DIGITAL CULTURE SPECIALIST)" userId="02fec64b-7fd1-49ec-b6ab-057bf8d8fb54" providerId="ADAL" clId="{53A1E954-2393-4FD1-8651-E7EB55B0C371}" dt="2020-04-16T09:46:24.685" v="42" actId="164"/>
          <ac:grpSpMkLst>
            <pc:docMk/>
            <pc:sldMk cId="423398454" sldId="8678"/>
            <ac:grpSpMk id="4" creationId="{1F1BEC10-CEEF-46A9-AEC4-7125216AF187}"/>
          </ac:grpSpMkLst>
        </pc:grpChg>
        <pc:grpChg chg="add del mod">
          <ac:chgData name="Rishi Nicolai (DIGITAL CULTURE SPECIALIST)" userId="02fec64b-7fd1-49ec-b6ab-057bf8d8fb54" providerId="ADAL" clId="{53A1E954-2393-4FD1-8651-E7EB55B0C371}" dt="2020-04-16T09:46:26.705" v="45" actId="165"/>
          <ac:grpSpMkLst>
            <pc:docMk/>
            <pc:sldMk cId="423398454" sldId="8678"/>
            <ac:grpSpMk id="10" creationId="{FE3B032E-4314-4AAF-97F1-081943932778}"/>
          </ac:grpSpMkLst>
        </pc:grpChg>
        <pc:grpChg chg="mod topLvl">
          <ac:chgData name="Rishi Nicolai (DIGITAL CULTURE SPECIALIST)" userId="02fec64b-7fd1-49ec-b6ab-057bf8d8fb54" providerId="ADAL" clId="{53A1E954-2393-4FD1-8651-E7EB55B0C371}" dt="2020-04-16T09:46:26.705" v="45" actId="165"/>
          <ac:grpSpMkLst>
            <pc:docMk/>
            <pc:sldMk cId="423398454" sldId="8678"/>
            <ac:grpSpMk id="191" creationId="{3DC4D7D8-EA94-43CF-ACAB-DF1900E16666}"/>
          </ac:grpSpMkLst>
        </pc:grpChg>
        <pc:grpChg chg="add del mod topLvl">
          <ac:chgData name="Rishi Nicolai (DIGITAL CULTURE SPECIALIST)" userId="02fec64b-7fd1-49ec-b6ab-057bf8d8fb54" providerId="ADAL" clId="{53A1E954-2393-4FD1-8651-E7EB55B0C371}" dt="2020-04-16T09:46:26.705" v="45" actId="165"/>
          <ac:grpSpMkLst>
            <pc:docMk/>
            <pc:sldMk cId="423398454" sldId="8678"/>
            <ac:grpSpMk id="197" creationId="{BFB45285-939F-4E12-8DA8-AB08FA9CF5F9}"/>
          </ac:grpSpMkLst>
        </pc:grpChg>
        <pc:picChg chg="mod topLvl">
          <ac:chgData name="Rishi Nicolai (DIGITAL CULTURE SPECIALIST)" userId="02fec64b-7fd1-49ec-b6ab-057bf8d8fb54" providerId="ADAL" clId="{53A1E954-2393-4FD1-8651-E7EB55B0C371}" dt="2020-04-16T09:46:26.705" v="45" actId="165"/>
          <ac:picMkLst>
            <pc:docMk/>
            <pc:sldMk cId="423398454" sldId="8678"/>
            <ac:picMk id="189" creationId="{B3C1D05E-CC88-47C4-802C-596D57510D64}"/>
          </ac:picMkLst>
        </pc:picChg>
        <pc:picChg chg="mod topLvl">
          <ac:chgData name="Rishi Nicolai (DIGITAL CULTURE SPECIALIST)" userId="02fec64b-7fd1-49ec-b6ab-057bf8d8fb54" providerId="ADAL" clId="{53A1E954-2393-4FD1-8651-E7EB55B0C371}" dt="2020-04-16T09:46:26.705" v="45" actId="165"/>
          <ac:picMkLst>
            <pc:docMk/>
            <pc:sldMk cId="423398454" sldId="8678"/>
            <ac:picMk id="190" creationId="{91767436-B018-456B-8A61-C812B46FF20E}"/>
          </ac:picMkLst>
        </pc:picChg>
        <pc:picChg chg="mod topLvl">
          <ac:chgData name="Rishi Nicolai (DIGITAL CULTURE SPECIALIST)" userId="02fec64b-7fd1-49ec-b6ab-057bf8d8fb54" providerId="ADAL" clId="{53A1E954-2393-4FD1-8651-E7EB55B0C371}" dt="2020-04-16T09:46:26.705" v="45" actId="165"/>
          <ac:picMkLst>
            <pc:docMk/>
            <pc:sldMk cId="423398454" sldId="8678"/>
            <ac:picMk id="192" creationId="{58720607-6746-461D-B9F9-FA8C741EEF8E}"/>
          </ac:picMkLst>
        </pc:picChg>
        <pc:picChg chg="mod topLvl">
          <ac:chgData name="Rishi Nicolai (DIGITAL CULTURE SPECIALIST)" userId="02fec64b-7fd1-49ec-b6ab-057bf8d8fb54" providerId="ADAL" clId="{53A1E954-2393-4FD1-8651-E7EB55B0C371}" dt="2020-04-16T09:46:26.705" v="45" actId="165"/>
          <ac:picMkLst>
            <pc:docMk/>
            <pc:sldMk cId="423398454" sldId="8678"/>
            <ac:picMk id="198" creationId="{7D776F65-93E6-4FBB-B3C6-C5AEBE0A2173}"/>
          </ac:picMkLst>
        </pc:picChg>
        <pc:picChg chg="mod topLvl">
          <ac:chgData name="Rishi Nicolai (DIGITAL CULTURE SPECIALIST)" userId="02fec64b-7fd1-49ec-b6ab-057bf8d8fb54" providerId="ADAL" clId="{53A1E954-2393-4FD1-8651-E7EB55B0C371}" dt="2020-04-16T09:46:26.705" v="45" actId="165"/>
          <ac:picMkLst>
            <pc:docMk/>
            <pc:sldMk cId="423398454" sldId="8678"/>
            <ac:picMk id="199" creationId="{39CAE4F3-E1E1-4EFA-9A13-CC62F6231A49}"/>
          </ac:picMkLst>
        </pc:picChg>
        <pc:picChg chg="mod topLvl">
          <ac:chgData name="Rishi Nicolai (DIGITAL CULTURE SPECIALIST)" userId="02fec64b-7fd1-49ec-b6ab-057bf8d8fb54" providerId="ADAL" clId="{53A1E954-2393-4FD1-8651-E7EB55B0C371}" dt="2020-04-16T09:46:26.705" v="45" actId="165"/>
          <ac:picMkLst>
            <pc:docMk/>
            <pc:sldMk cId="423398454" sldId="8678"/>
            <ac:picMk id="200" creationId="{8F1AC118-18DE-4130-AB72-9D0CB11AEDDE}"/>
          </ac:picMkLst>
        </pc:picChg>
        <pc:picChg chg="mod topLvl">
          <ac:chgData name="Rishi Nicolai (DIGITAL CULTURE SPECIALIST)" userId="02fec64b-7fd1-49ec-b6ab-057bf8d8fb54" providerId="ADAL" clId="{53A1E954-2393-4FD1-8651-E7EB55B0C371}" dt="2020-04-16T09:46:26.705" v="45" actId="165"/>
          <ac:picMkLst>
            <pc:docMk/>
            <pc:sldMk cId="423398454" sldId="8678"/>
            <ac:picMk id="201" creationId="{DC283468-AC3D-4484-9A59-25E33236BCEF}"/>
          </ac:picMkLst>
        </pc:picChg>
        <pc:picChg chg="mod topLvl">
          <ac:chgData name="Rishi Nicolai (DIGITAL CULTURE SPECIALIST)" userId="02fec64b-7fd1-49ec-b6ab-057bf8d8fb54" providerId="ADAL" clId="{53A1E954-2393-4FD1-8651-E7EB55B0C371}" dt="2020-04-16T09:46:26.705" v="45" actId="165"/>
          <ac:picMkLst>
            <pc:docMk/>
            <pc:sldMk cId="423398454" sldId="8678"/>
            <ac:picMk id="202" creationId="{53585BCC-22EB-4211-9325-3392DCD2EDED}"/>
          </ac:picMkLst>
        </pc:picChg>
        <pc:picChg chg="mod topLvl">
          <ac:chgData name="Rishi Nicolai (DIGITAL CULTURE SPECIALIST)" userId="02fec64b-7fd1-49ec-b6ab-057bf8d8fb54" providerId="ADAL" clId="{53A1E954-2393-4FD1-8651-E7EB55B0C371}" dt="2020-04-16T09:46:26.705" v="45" actId="165"/>
          <ac:picMkLst>
            <pc:docMk/>
            <pc:sldMk cId="423398454" sldId="8678"/>
            <ac:picMk id="203" creationId="{3E99E1E6-B6A1-4B95-9098-5CFF546AA05F}"/>
          </ac:picMkLst>
        </pc:picChg>
        <pc:picChg chg="mod topLvl">
          <ac:chgData name="Rishi Nicolai (DIGITAL CULTURE SPECIALIST)" userId="02fec64b-7fd1-49ec-b6ab-057bf8d8fb54" providerId="ADAL" clId="{53A1E954-2393-4FD1-8651-E7EB55B0C371}" dt="2020-04-16T09:46:26.705" v="45" actId="165"/>
          <ac:picMkLst>
            <pc:docMk/>
            <pc:sldMk cId="423398454" sldId="8678"/>
            <ac:picMk id="207" creationId="{FACCB559-F916-4F77-980C-6F7953FA182B}"/>
          </ac:picMkLst>
        </pc:picChg>
        <pc:picChg chg="mod topLvl">
          <ac:chgData name="Rishi Nicolai (DIGITAL CULTURE SPECIALIST)" userId="02fec64b-7fd1-49ec-b6ab-057bf8d8fb54" providerId="ADAL" clId="{53A1E954-2393-4FD1-8651-E7EB55B0C371}" dt="2020-04-16T09:46:26.705" v="45" actId="165"/>
          <ac:picMkLst>
            <pc:docMk/>
            <pc:sldMk cId="423398454" sldId="8678"/>
            <ac:picMk id="208" creationId="{5217E9F2-BFB4-4D02-B27A-5FE29DE0EA9F}"/>
          </ac:picMkLst>
        </pc:picChg>
        <pc:picChg chg="mod topLvl">
          <ac:chgData name="Rishi Nicolai (DIGITAL CULTURE SPECIALIST)" userId="02fec64b-7fd1-49ec-b6ab-057bf8d8fb54" providerId="ADAL" clId="{53A1E954-2393-4FD1-8651-E7EB55B0C371}" dt="2020-04-16T09:46:26.705" v="45" actId="165"/>
          <ac:picMkLst>
            <pc:docMk/>
            <pc:sldMk cId="423398454" sldId="8678"/>
            <ac:picMk id="209" creationId="{530950CB-4D95-403C-9120-EEEE8BA26273}"/>
          </ac:picMkLst>
        </pc:picChg>
        <pc:picChg chg="mod topLvl">
          <ac:chgData name="Rishi Nicolai (DIGITAL CULTURE SPECIALIST)" userId="02fec64b-7fd1-49ec-b6ab-057bf8d8fb54" providerId="ADAL" clId="{53A1E954-2393-4FD1-8651-E7EB55B0C371}" dt="2020-04-16T09:46:26.705" v="45" actId="165"/>
          <ac:picMkLst>
            <pc:docMk/>
            <pc:sldMk cId="423398454" sldId="8678"/>
            <ac:picMk id="212" creationId="{493F29A3-A897-4927-8C49-EBB9A75171E7}"/>
          </ac:picMkLst>
        </pc:picChg>
        <pc:picChg chg="mod topLvl">
          <ac:chgData name="Rishi Nicolai (DIGITAL CULTURE SPECIALIST)" userId="02fec64b-7fd1-49ec-b6ab-057bf8d8fb54" providerId="ADAL" clId="{53A1E954-2393-4FD1-8651-E7EB55B0C371}" dt="2020-04-16T09:46:26.705" v="45" actId="165"/>
          <ac:picMkLst>
            <pc:docMk/>
            <pc:sldMk cId="423398454" sldId="8678"/>
            <ac:picMk id="213" creationId="{7DDC6281-FDA7-45A3-BC54-6CD39915DE62}"/>
          </ac:picMkLst>
        </pc:picChg>
        <pc:picChg chg="mod topLvl">
          <ac:chgData name="Rishi Nicolai (DIGITAL CULTURE SPECIALIST)" userId="02fec64b-7fd1-49ec-b6ab-057bf8d8fb54" providerId="ADAL" clId="{53A1E954-2393-4FD1-8651-E7EB55B0C371}" dt="2020-04-16T09:46:25.655" v="43" actId="165"/>
          <ac:picMkLst>
            <pc:docMk/>
            <pc:sldMk cId="423398454" sldId="8678"/>
            <ac:picMk id="220" creationId="{7AB67FDD-F1E8-479C-AD8B-748747AA87EE}"/>
          </ac:picMkLst>
        </pc:picChg>
        <pc:picChg chg="mod topLvl">
          <ac:chgData name="Rishi Nicolai (DIGITAL CULTURE SPECIALIST)" userId="02fec64b-7fd1-49ec-b6ab-057bf8d8fb54" providerId="ADAL" clId="{53A1E954-2393-4FD1-8651-E7EB55B0C371}" dt="2020-04-16T09:46:25.655" v="43" actId="165"/>
          <ac:picMkLst>
            <pc:docMk/>
            <pc:sldMk cId="423398454" sldId="8678"/>
            <ac:picMk id="221" creationId="{7B4E8E4C-BBC1-4DDD-B558-3C462CA8BC8E}"/>
          </ac:picMkLst>
        </pc:picChg>
        <pc:picChg chg="mod topLvl">
          <ac:chgData name="Rishi Nicolai (DIGITAL CULTURE SPECIALIST)" userId="02fec64b-7fd1-49ec-b6ab-057bf8d8fb54" providerId="ADAL" clId="{53A1E954-2393-4FD1-8651-E7EB55B0C371}" dt="2020-04-16T09:46:25.655" v="43" actId="165"/>
          <ac:picMkLst>
            <pc:docMk/>
            <pc:sldMk cId="423398454" sldId="8678"/>
            <ac:picMk id="222" creationId="{A5AD6440-B304-41EB-A88A-DCE56A6E7728}"/>
          </ac:picMkLst>
        </pc:picChg>
        <pc:picChg chg="mod topLvl">
          <ac:chgData name="Rishi Nicolai (DIGITAL CULTURE SPECIALIST)" userId="02fec64b-7fd1-49ec-b6ab-057bf8d8fb54" providerId="ADAL" clId="{53A1E954-2393-4FD1-8651-E7EB55B0C371}" dt="2020-04-16T09:46:25.655" v="43" actId="165"/>
          <ac:picMkLst>
            <pc:docMk/>
            <pc:sldMk cId="423398454" sldId="8678"/>
            <ac:picMk id="223" creationId="{A457FBF8-99DF-4360-BCAE-0E327C43BDEA}"/>
          </ac:picMkLst>
        </pc:picChg>
      </pc:sldChg>
      <pc:sldChg chg="add del modNotesTx">
        <pc:chgData name="Rishi Nicolai (DIGITAL CULTURE SPECIALIST)" userId="02fec64b-7fd1-49ec-b6ab-057bf8d8fb54" providerId="ADAL" clId="{53A1E954-2393-4FD1-8651-E7EB55B0C371}" dt="2020-05-15T04:37:32.802" v="1343" actId="47"/>
        <pc:sldMkLst>
          <pc:docMk/>
          <pc:sldMk cId="1163099695" sldId="8679"/>
        </pc:sldMkLst>
      </pc:sldChg>
      <pc:sldChg chg="add del">
        <pc:chgData name="Rishi Nicolai (DIGITAL CULTURE SPECIALIST)" userId="02fec64b-7fd1-49ec-b6ab-057bf8d8fb54" providerId="ADAL" clId="{53A1E954-2393-4FD1-8651-E7EB55B0C371}" dt="2020-05-15T04:37:32.802" v="1343" actId="47"/>
        <pc:sldMkLst>
          <pc:docMk/>
          <pc:sldMk cId="3977063471" sldId="8680"/>
        </pc:sldMkLst>
      </pc:sldChg>
      <pc:sldChg chg="addSp delSp modSp add del">
        <pc:chgData name="Rishi Nicolai (DIGITAL CULTURE SPECIALIST)" userId="02fec64b-7fd1-49ec-b6ab-057bf8d8fb54" providerId="ADAL" clId="{53A1E954-2393-4FD1-8651-E7EB55B0C371}" dt="2020-05-15T04:37:32.802" v="1343" actId="47"/>
        <pc:sldMkLst>
          <pc:docMk/>
          <pc:sldMk cId="1076339664" sldId="8681"/>
        </pc:sldMkLst>
        <pc:grpChg chg="del">
          <ac:chgData name="Rishi Nicolai (DIGITAL CULTURE SPECIALIST)" userId="02fec64b-7fd1-49ec-b6ab-057bf8d8fb54" providerId="ADAL" clId="{53A1E954-2393-4FD1-8651-E7EB55B0C371}" dt="2020-04-16T10:10:01.359" v="67" actId="478"/>
          <ac:grpSpMkLst>
            <pc:docMk/>
            <pc:sldMk cId="1076339664" sldId="8681"/>
            <ac:grpSpMk id="277" creationId="{BEE36BD3-1DA2-4A61-A161-9395C18F476D}"/>
          </ac:grpSpMkLst>
        </pc:grpChg>
        <pc:picChg chg="add mod">
          <ac:chgData name="Rishi Nicolai (DIGITAL CULTURE SPECIALIST)" userId="02fec64b-7fd1-49ec-b6ab-057bf8d8fb54" providerId="ADAL" clId="{53A1E954-2393-4FD1-8651-E7EB55B0C371}" dt="2020-04-16T10:09:00.323" v="60" actId="1076"/>
          <ac:picMkLst>
            <pc:docMk/>
            <pc:sldMk cId="1076339664" sldId="8681"/>
            <ac:picMk id="78" creationId="{CC03DDE4-B708-4AA1-B66B-ABDB302C1341}"/>
          </ac:picMkLst>
        </pc:picChg>
        <pc:picChg chg="add mod">
          <ac:chgData name="Rishi Nicolai (DIGITAL CULTURE SPECIALIST)" userId="02fec64b-7fd1-49ec-b6ab-057bf8d8fb54" providerId="ADAL" clId="{53A1E954-2393-4FD1-8651-E7EB55B0C371}" dt="2020-04-16T10:09:55.522" v="66" actId="14100"/>
          <ac:picMkLst>
            <pc:docMk/>
            <pc:sldMk cId="1076339664" sldId="8681"/>
            <ac:picMk id="79" creationId="{32A1B04B-4213-4FB2-9E2D-E963187BC6B2}"/>
          </ac:picMkLst>
        </pc:picChg>
        <pc:picChg chg="add mod">
          <ac:chgData name="Rishi Nicolai (DIGITAL CULTURE SPECIALIST)" userId="02fec64b-7fd1-49ec-b6ab-057bf8d8fb54" providerId="ADAL" clId="{53A1E954-2393-4FD1-8651-E7EB55B0C371}" dt="2020-04-16T10:10:07.359" v="69" actId="1076"/>
          <ac:picMkLst>
            <pc:docMk/>
            <pc:sldMk cId="1076339664" sldId="8681"/>
            <ac:picMk id="83" creationId="{D72B3D7E-29B9-40CD-BC7B-0C798CCC2EC6}"/>
          </ac:picMkLst>
        </pc:picChg>
        <pc:picChg chg="topLvl">
          <ac:chgData name="Rishi Nicolai (DIGITAL CULTURE SPECIALIST)" userId="02fec64b-7fd1-49ec-b6ab-057bf8d8fb54" providerId="ADAL" clId="{53A1E954-2393-4FD1-8651-E7EB55B0C371}" dt="2020-04-16T10:10:01.359" v="67" actId="478"/>
          <ac:picMkLst>
            <pc:docMk/>
            <pc:sldMk cId="1076339664" sldId="8681"/>
            <ac:picMk id="278" creationId="{219E31F2-79D1-44FD-ABA6-DDCB824932D2}"/>
          </ac:picMkLst>
        </pc:picChg>
        <pc:picChg chg="del topLvl">
          <ac:chgData name="Rishi Nicolai (DIGITAL CULTURE SPECIALIST)" userId="02fec64b-7fd1-49ec-b6ab-057bf8d8fb54" providerId="ADAL" clId="{53A1E954-2393-4FD1-8651-E7EB55B0C371}" dt="2020-04-16T10:10:01.359" v="67" actId="478"/>
          <ac:picMkLst>
            <pc:docMk/>
            <pc:sldMk cId="1076339664" sldId="8681"/>
            <ac:picMk id="279" creationId="{B203A497-DBD3-4181-B817-B2A926ACB4B0}"/>
          </ac:picMkLst>
        </pc:picChg>
      </pc:sldChg>
      <pc:sldChg chg="modTransition">
        <pc:chgData name="Rishi Nicolai (DIGITAL CULTURE SPECIALIST)" userId="02fec64b-7fd1-49ec-b6ab-057bf8d8fb54" providerId="ADAL" clId="{53A1E954-2393-4FD1-8651-E7EB55B0C371}" dt="2020-05-15T04:37:33.201" v="1344"/>
        <pc:sldMkLst>
          <pc:docMk/>
          <pc:sldMk cId="2745670394" sldId="8682"/>
        </pc:sldMkLst>
      </pc:sldChg>
      <pc:sldChg chg="add del modAnim">
        <pc:chgData name="Rishi Nicolai (DIGITAL CULTURE SPECIALIST)" userId="02fec64b-7fd1-49ec-b6ab-057bf8d8fb54" providerId="ADAL" clId="{53A1E954-2393-4FD1-8651-E7EB55B0C371}" dt="2020-05-15T04:37:32.802" v="1343" actId="47"/>
        <pc:sldMkLst>
          <pc:docMk/>
          <pc:sldMk cId="2890630906" sldId="8683"/>
        </pc:sldMkLst>
      </pc:sldChg>
      <pc:sldChg chg="modTransition">
        <pc:chgData name="Rishi Nicolai (DIGITAL CULTURE SPECIALIST)" userId="02fec64b-7fd1-49ec-b6ab-057bf8d8fb54" providerId="ADAL" clId="{53A1E954-2393-4FD1-8651-E7EB55B0C371}" dt="2020-05-15T04:37:33.201" v="1344"/>
        <pc:sldMkLst>
          <pc:docMk/>
          <pc:sldMk cId="3629622093" sldId="8684"/>
        </pc:sldMkLst>
      </pc:sldChg>
      <pc:sldChg chg="addSp delSp modSp mod modTransition addAnim delAnim modAnim">
        <pc:chgData name="Rishi Nicolai (DIGITAL CULTURE SPECIALIST)" userId="02fec64b-7fd1-49ec-b6ab-057bf8d8fb54" providerId="ADAL" clId="{53A1E954-2393-4FD1-8651-E7EB55B0C371}" dt="2020-05-15T04:37:33.201" v="1344"/>
        <pc:sldMkLst>
          <pc:docMk/>
          <pc:sldMk cId="1496663692" sldId="8690"/>
        </pc:sldMkLst>
        <pc:spChg chg="mod">
          <ac:chgData name="Rishi Nicolai (DIGITAL CULTURE SPECIALIST)" userId="02fec64b-7fd1-49ec-b6ab-057bf8d8fb54" providerId="ADAL" clId="{53A1E954-2393-4FD1-8651-E7EB55B0C371}" dt="2020-05-12T21:38:28.547" v="126" actId="1037"/>
          <ac:spMkLst>
            <pc:docMk/>
            <pc:sldMk cId="1496663692" sldId="8690"/>
            <ac:spMk id="20" creationId="{0D2B5F95-F748-4F85-A0C7-E8FE0DCF1CC8}"/>
          </ac:spMkLst>
        </pc:spChg>
        <pc:spChg chg="mod">
          <ac:chgData name="Rishi Nicolai (DIGITAL CULTURE SPECIALIST)" userId="02fec64b-7fd1-49ec-b6ab-057bf8d8fb54" providerId="ADAL" clId="{53A1E954-2393-4FD1-8651-E7EB55B0C371}" dt="2020-05-12T21:38:16.163" v="104" actId="1038"/>
          <ac:spMkLst>
            <pc:docMk/>
            <pc:sldMk cId="1496663692" sldId="8690"/>
            <ac:spMk id="37" creationId="{85207B61-FEBF-4C8B-AB34-AE4C0531E3ED}"/>
          </ac:spMkLst>
        </pc:spChg>
        <pc:picChg chg="add mod">
          <ac:chgData name="Rishi Nicolai (DIGITAL CULTURE SPECIALIST)" userId="02fec64b-7fd1-49ec-b6ab-057bf8d8fb54" providerId="ADAL" clId="{53A1E954-2393-4FD1-8651-E7EB55B0C371}" dt="2020-05-12T21:38:16.163" v="104" actId="1038"/>
          <ac:picMkLst>
            <pc:docMk/>
            <pc:sldMk cId="1496663692" sldId="8690"/>
            <ac:picMk id="44" creationId="{59EFA304-6C61-4A8C-9D4F-15688D161CAD}"/>
          </ac:picMkLst>
        </pc:picChg>
        <pc:picChg chg="mod">
          <ac:chgData name="Rishi Nicolai (DIGITAL CULTURE SPECIALIST)" userId="02fec64b-7fd1-49ec-b6ab-057bf8d8fb54" providerId="ADAL" clId="{53A1E954-2393-4FD1-8651-E7EB55B0C371}" dt="2020-05-12T21:38:16.163" v="104" actId="1038"/>
          <ac:picMkLst>
            <pc:docMk/>
            <pc:sldMk cId="1496663692" sldId="8690"/>
            <ac:picMk id="61" creationId="{5B080E59-B7FC-408C-B7B1-4042EE05D2B1}"/>
          </ac:picMkLst>
        </pc:picChg>
        <pc:picChg chg="mod">
          <ac:chgData name="Rishi Nicolai (DIGITAL CULTURE SPECIALIST)" userId="02fec64b-7fd1-49ec-b6ab-057bf8d8fb54" providerId="ADAL" clId="{53A1E954-2393-4FD1-8651-E7EB55B0C371}" dt="2020-05-12T21:38:16.163" v="104" actId="1038"/>
          <ac:picMkLst>
            <pc:docMk/>
            <pc:sldMk cId="1496663692" sldId="8690"/>
            <ac:picMk id="63" creationId="{09B5103A-1C7E-4E1D-8C37-07403E17E6E1}"/>
          </ac:picMkLst>
        </pc:picChg>
        <pc:picChg chg="add del mod">
          <ac:chgData name="Rishi Nicolai (DIGITAL CULTURE SPECIALIST)" userId="02fec64b-7fd1-49ec-b6ab-057bf8d8fb54" providerId="ADAL" clId="{53A1E954-2393-4FD1-8651-E7EB55B0C371}" dt="2020-05-12T21:38:16.163" v="104" actId="1038"/>
          <ac:picMkLst>
            <pc:docMk/>
            <pc:sldMk cId="1496663692" sldId="8690"/>
            <ac:picMk id="64" creationId="{013AFB7B-05AC-4901-9A16-AEE39BB9390B}"/>
          </ac:picMkLst>
        </pc:picChg>
      </pc:sldChg>
      <pc:sldChg chg="modSp mod modTransition">
        <pc:chgData name="Rishi Nicolai (DIGITAL CULTURE SPECIALIST)" userId="02fec64b-7fd1-49ec-b6ab-057bf8d8fb54" providerId="ADAL" clId="{53A1E954-2393-4FD1-8651-E7EB55B0C371}" dt="2020-05-15T04:37:33.201" v="1344"/>
        <pc:sldMkLst>
          <pc:docMk/>
          <pc:sldMk cId="2988235379" sldId="8691"/>
        </pc:sldMkLst>
        <pc:spChg chg="mod">
          <ac:chgData name="Rishi Nicolai (DIGITAL CULTURE SPECIALIST)" userId="02fec64b-7fd1-49ec-b6ab-057bf8d8fb54" providerId="ADAL" clId="{53A1E954-2393-4FD1-8651-E7EB55B0C371}" dt="2020-05-12T21:40:46.928" v="130" actId="20577"/>
          <ac:spMkLst>
            <pc:docMk/>
            <pc:sldMk cId="2988235379" sldId="8691"/>
            <ac:spMk id="48" creationId="{6F86FBA9-DA15-4981-A11D-C30B0EB46FF0}"/>
          </ac:spMkLst>
        </pc:spChg>
      </pc:sldChg>
      <pc:sldChg chg="addSp delSp modSp mod delAnim modAnim modNotesTx">
        <pc:chgData name="Rishi Nicolai (DIGITAL CULTURE SPECIALIST)" userId="02fec64b-7fd1-49ec-b6ab-057bf8d8fb54" providerId="ADAL" clId="{53A1E954-2393-4FD1-8651-E7EB55B0C371}" dt="2020-05-16T00:16:38.666" v="7530" actId="20577"/>
        <pc:sldMkLst>
          <pc:docMk/>
          <pc:sldMk cId="3609567045" sldId="8692"/>
        </pc:sldMkLst>
        <pc:spChg chg="mod">
          <ac:chgData name="Rishi Nicolai (DIGITAL CULTURE SPECIALIST)" userId="02fec64b-7fd1-49ec-b6ab-057bf8d8fb54" providerId="ADAL" clId="{53A1E954-2393-4FD1-8651-E7EB55B0C371}" dt="2020-05-15T09:08:58.537" v="7226" actId="20577"/>
          <ac:spMkLst>
            <pc:docMk/>
            <pc:sldMk cId="3609567045" sldId="8692"/>
            <ac:spMk id="187" creationId="{57772889-4D49-486C-8788-DAC3DBEB211C}"/>
          </ac:spMkLst>
        </pc:spChg>
        <pc:spChg chg="mod">
          <ac:chgData name="Rishi Nicolai (DIGITAL CULTURE SPECIALIST)" userId="02fec64b-7fd1-49ec-b6ab-057bf8d8fb54" providerId="ADAL" clId="{53A1E954-2393-4FD1-8651-E7EB55B0C371}" dt="2020-05-15T09:24:09.326" v="7286" actId="21"/>
          <ac:spMkLst>
            <pc:docMk/>
            <pc:sldMk cId="3609567045" sldId="8692"/>
            <ac:spMk id="188" creationId="{D04BB8D9-3EFE-497F-A486-51544B81E659}"/>
          </ac:spMkLst>
        </pc:spChg>
        <pc:spChg chg="mod">
          <ac:chgData name="Rishi Nicolai (DIGITAL CULTURE SPECIALIST)" userId="02fec64b-7fd1-49ec-b6ab-057bf8d8fb54" providerId="ADAL" clId="{53A1E954-2393-4FD1-8651-E7EB55B0C371}" dt="2020-05-15T09:24:13.770" v="7288" actId="20577"/>
          <ac:spMkLst>
            <pc:docMk/>
            <pc:sldMk cId="3609567045" sldId="8692"/>
            <ac:spMk id="210" creationId="{F3CF2E61-E217-414E-8934-8992448B422B}"/>
          </ac:spMkLst>
        </pc:spChg>
        <pc:grpChg chg="add del mod">
          <ac:chgData name="Rishi Nicolai (DIGITAL CULTURE SPECIALIST)" userId="02fec64b-7fd1-49ec-b6ab-057bf8d8fb54" providerId="ADAL" clId="{53A1E954-2393-4FD1-8651-E7EB55B0C371}" dt="2020-05-15T09:18:47.259" v="7268" actId="478"/>
          <ac:grpSpMkLst>
            <pc:docMk/>
            <pc:sldMk cId="3609567045" sldId="8692"/>
            <ac:grpSpMk id="7" creationId="{E169BBC8-B318-4810-A0F5-3FE7A2972015}"/>
          </ac:grpSpMkLst>
        </pc:grpChg>
        <pc:grpChg chg="mod topLvl">
          <ac:chgData name="Rishi Nicolai (DIGITAL CULTURE SPECIALIST)" userId="02fec64b-7fd1-49ec-b6ab-057bf8d8fb54" providerId="ADAL" clId="{53A1E954-2393-4FD1-8651-E7EB55B0C371}" dt="2020-05-15T09:23:10.937" v="7278" actId="164"/>
          <ac:grpSpMkLst>
            <pc:docMk/>
            <pc:sldMk cId="3609567045" sldId="8692"/>
            <ac:grpSpMk id="10" creationId="{FE3B032E-4314-4AAF-97F1-081943932778}"/>
          </ac:grpSpMkLst>
        </pc:grpChg>
        <pc:grpChg chg="add mod">
          <ac:chgData name="Rishi Nicolai (DIGITAL CULTURE SPECIALIST)" userId="02fec64b-7fd1-49ec-b6ab-057bf8d8fb54" providerId="ADAL" clId="{53A1E954-2393-4FD1-8651-E7EB55B0C371}" dt="2020-05-15T09:23:32.981" v="7281" actId="164"/>
          <ac:grpSpMkLst>
            <pc:docMk/>
            <pc:sldMk cId="3609567045" sldId="8692"/>
            <ac:grpSpMk id="15" creationId="{41D2346B-4841-4480-A169-4C22ADD3F14A}"/>
          </ac:grpSpMkLst>
        </pc:grpChg>
        <pc:grpChg chg="add mod">
          <ac:chgData name="Rishi Nicolai (DIGITAL CULTURE SPECIALIST)" userId="02fec64b-7fd1-49ec-b6ab-057bf8d8fb54" providerId="ADAL" clId="{53A1E954-2393-4FD1-8651-E7EB55B0C371}" dt="2020-05-15T09:24:17.654" v="7290" actId="1076"/>
          <ac:grpSpMkLst>
            <pc:docMk/>
            <pc:sldMk cId="3609567045" sldId="8692"/>
            <ac:grpSpMk id="16" creationId="{764E3B0D-C4EF-491B-9D0D-A525AAD61AC2}"/>
          </ac:grpSpMkLst>
        </pc:grpChg>
        <pc:grpChg chg="del">
          <ac:chgData name="Rishi Nicolai (DIGITAL CULTURE SPECIALIST)" userId="02fec64b-7fd1-49ec-b6ab-057bf8d8fb54" providerId="ADAL" clId="{53A1E954-2393-4FD1-8651-E7EB55B0C371}" dt="2020-05-15T08:55:34.303" v="7172" actId="478"/>
          <ac:grpSpMkLst>
            <pc:docMk/>
            <pc:sldMk cId="3609567045" sldId="8692"/>
            <ac:grpSpMk id="191" creationId="{3DC4D7D8-EA94-43CF-ACAB-DF1900E16666}"/>
          </ac:grpSpMkLst>
        </pc:grpChg>
        <pc:picChg chg="add del mod modCrop">
          <ac:chgData name="Rishi Nicolai (DIGITAL CULTURE SPECIALIST)" userId="02fec64b-7fd1-49ec-b6ab-057bf8d8fb54" providerId="ADAL" clId="{53A1E954-2393-4FD1-8651-E7EB55B0C371}" dt="2020-05-15T08:56:56.035" v="7185" actId="478"/>
          <ac:picMkLst>
            <pc:docMk/>
            <pc:sldMk cId="3609567045" sldId="8692"/>
            <ac:picMk id="3" creationId="{58CDF049-DD04-41E4-A074-C804CF459D71}"/>
          </ac:picMkLst>
        </pc:picChg>
        <pc:picChg chg="add del mod">
          <ac:chgData name="Rishi Nicolai (DIGITAL CULTURE SPECIALIST)" userId="02fec64b-7fd1-49ec-b6ab-057bf8d8fb54" providerId="ADAL" clId="{53A1E954-2393-4FD1-8651-E7EB55B0C371}" dt="2020-05-15T08:55:47.991" v="7176"/>
          <ac:picMkLst>
            <pc:docMk/>
            <pc:sldMk cId="3609567045" sldId="8692"/>
            <ac:picMk id="4" creationId="{B352C1C5-9A98-48E3-B7C5-5BBED77F6729}"/>
          </ac:picMkLst>
        </pc:picChg>
        <pc:picChg chg="add del mod modCrop">
          <ac:chgData name="Rishi Nicolai (DIGITAL CULTURE SPECIALIST)" userId="02fec64b-7fd1-49ec-b6ab-057bf8d8fb54" providerId="ADAL" clId="{53A1E954-2393-4FD1-8651-E7EB55B0C371}" dt="2020-05-15T09:09:09.847" v="7228" actId="478"/>
          <ac:picMkLst>
            <pc:docMk/>
            <pc:sldMk cId="3609567045" sldId="8692"/>
            <ac:picMk id="5" creationId="{35D3F70D-16A5-4A74-95C1-083E5ECFF4AE}"/>
          </ac:picMkLst>
        </pc:picChg>
        <pc:picChg chg="add del mod">
          <ac:chgData name="Rishi Nicolai (DIGITAL CULTURE SPECIALIST)" userId="02fec64b-7fd1-49ec-b6ab-057bf8d8fb54" providerId="ADAL" clId="{53A1E954-2393-4FD1-8651-E7EB55B0C371}" dt="2020-05-15T09:14:01.311" v="7255" actId="478"/>
          <ac:picMkLst>
            <pc:docMk/>
            <pc:sldMk cId="3609567045" sldId="8692"/>
            <ac:picMk id="9" creationId="{0D894DBA-2996-4858-9FA7-B9FE2FAD60C5}"/>
          </ac:picMkLst>
        </pc:picChg>
        <pc:picChg chg="add del mod">
          <ac:chgData name="Rishi Nicolai (DIGITAL CULTURE SPECIALIST)" userId="02fec64b-7fd1-49ec-b6ab-057bf8d8fb54" providerId="ADAL" clId="{53A1E954-2393-4FD1-8651-E7EB55B0C371}" dt="2020-05-15T09:24:36.999" v="7295" actId="1035"/>
          <ac:picMkLst>
            <pc:docMk/>
            <pc:sldMk cId="3609567045" sldId="8692"/>
            <ac:picMk id="12" creationId="{EB52D108-4058-4B51-9FE5-2BEC2742D73B}"/>
          </ac:picMkLst>
        </pc:picChg>
        <pc:picChg chg="add mod">
          <ac:chgData name="Rishi Nicolai (DIGITAL CULTURE SPECIALIST)" userId="02fec64b-7fd1-49ec-b6ab-057bf8d8fb54" providerId="ADAL" clId="{53A1E954-2393-4FD1-8651-E7EB55B0C371}" dt="2020-05-15T09:23:32.981" v="7281" actId="164"/>
          <ac:picMkLst>
            <pc:docMk/>
            <pc:sldMk cId="3609567045" sldId="8692"/>
            <ac:picMk id="13" creationId="{0AE88F48-512D-409D-98B0-F5AA1AAFFFE2}"/>
          </ac:picMkLst>
        </pc:picChg>
        <pc:picChg chg="add del mod">
          <ac:chgData name="Rishi Nicolai (DIGITAL CULTURE SPECIALIST)" userId="02fec64b-7fd1-49ec-b6ab-057bf8d8fb54" providerId="ADAL" clId="{53A1E954-2393-4FD1-8651-E7EB55B0C371}" dt="2020-05-15T09:23:03.220" v="7276"/>
          <ac:picMkLst>
            <pc:docMk/>
            <pc:sldMk cId="3609567045" sldId="8692"/>
            <ac:picMk id="14" creationId="{8E3CFA56-BC8D-46B1-B069-C3CFEE7410AC}"/>
          </ac:picMkLst>
        </pc:picChg>
        <pc:picChg chg="add del mod">
          <ac:chgData name="Rishi Nicolai (DIGITAL CULTURE SPECIALIST)" userId="02fec64b-7fd1-49ec-b6ab-057bf8d8fb54" providerId="ADAL" clId="{53A1E954-2393-4FD1-8651-E7EB55B0C371}" dt="2020-05-15T08:57:02.523" v="7187" actId="478"/>
          <ac:picMkLst>
            <pc:docMk/>
            <pc:sldMk cId="3609567045" sldId="8692"/>
            <ac:picMk id="54" creationId="{457886BE-0943-4E1E-ADB8-F9EE38151F49}"/>
          </ac:picMkLst>
        </pc:picChg>
        <pc:picChg chg="add del mod topLvl">
          <ac:chgData name="Rishi Nicolai (DIGITAL CULTURE SPECIALIST)" userId="02fec64b-7fd1-49ec-b6ab-057bf8d8fb54" providerId="ADAL" clId="{53A1E954-2393-4FD1-8651-E7EB55B0C371}" dt="2020-05-15T09:18:47.259" v="7268" actId="478"/>
          <ac:picMkLst>
            <pc:docMk/>
            <pc:sldMk cId="3609567045" sldId="8692"/>
            <ac:picMk id="56" creationId="{8D08F8F2-C371-4C9B-8F0B-CDD5D4513751}"/>
          </ac:picMkLst>
        </pc:picChg>
        <pc:picChg chg="del">
          <ac:chgData name="Rishi Nicolai (DIGITAL CULTURE SPECIALIST)" userId="02fec64b-7fd1-49ec-b6ab-057bf8d8fb54" providerId="ADAL" clId="{53A1E954-2393-4FD1-8651-E7EB55B0C371}" dt="2020-05-15T08:55:44.004" v="7174" actId="478"/>
          <ac:picMkLst>
            <pc:docMk/>
            <pc:sldMk cId="3609567045" sldId="8692"/>
            <ac:picMk id="190" creationId="{91767436-B018-456B-8A61-C812B46FF20E}"/>
          </ac:picMkLst>
        </pc:picChg>
        <pc:picChg chg="mod">
          <ac:chgData name="Rishi Nicolai (DIGITAL CULTURE SPECIALIST)" userId="02fec64b-7fd1-49ec-b6ab-057bf8d8fb54" providerId="ADAL" clId="{53A1E954-2393-4FD1-8651-E7EB55B0C371}" dt="2020-05-15T09:24:26.884" v="7292" actId="1076"/>
          <ac:picMkLst>
            <pc:docMk/>
            <pc:sldMk cId="3609567045" sldId="8692"/>
            <ac:picMk id="212" creationId="{493F29A3-A897-4927-8C49-EBB9A75171E7}"/>
          </ac:picMkLst>
        </pc:picChg>
        <pc:picChg chg="del">
          <ac:chgData name="Rishi Nicolai (DIGITAL CULTURE SPECIALIST)" userId="02fec64b-7fd1-49ec-b6ab-057bf8d8fb54" providerId="ADAL" clId="{53A1E954-2393-4FD1-8651-E7EB55B0C371}" dt="2020-05-15T08:55:34.303" v="7172" actId="478"/>
          <ac:picMkLst>
            <pc:docMk/>
            <pc:sldMk cId="3609567045" sldId="8692"/>
            <ac:picMk id="224" creationId="{D1CD59ED-87E4-4A16-9B32-6618771A9515}"/>
          </ac:picMkLst>
        </pc:picChg>
        <pc:picChg chg="mod">
          <ac:chgData name="Rishi Nicolai (DIGITAL CULTURE SPECIALIST)" userId="02fec64b-7fd1-49ec-b6ab-057bf8d8fb54" providerId="ADAL" clId="{53A1E954-2393-4FD1-8651-E7EB55B0C371}" dt="2020-05-15T09:09:07.344" v="7227" actId="1076"/>
          <ac:picMkLst>
            <pc:docMk/>
            <pc:sldMk cId="3609567045" sldId="8692"/>
            <ac:picMk id="225" creationId="{FF32FB87-5190-422E-950B-215F64C68E5A}"/>
          </ac:picMkLst>
        </pc:picChg>
      </pc:sldChg>
      <pc:sldChg chg="modNotesTx">
        <pc:chgData name="Rishi Nicolai (DIGITAL CULTURE SPECIALIST)" userId="02fec64b-7fd1-49ec-b6ab-057bf8d8fb54" providerId="ADAL" clId="{53A1E954-2393-4FD1-8651-E7EB55B0C371}" dt="2020-05-16T00:16:57.455" v="7535" actId="6549"/>
        <pc:sldMkLst>
          <pc:docMk/>
          <pc:sldMk cId="2323541499" sldId="8693"/>
        </pc:sldMkLst>
      </pc:sldChg>
      <pc:sldChg chg="addSp delSp modSp mod modAnim modNotesTx">
        <pc:chgData name="Rishi Nicolai (DIGITAL CULTURE SPECIALIST)" userId="02fec64b-7fd1-49ec-b6ab-057bf8d8fb54" providerId="ADAL" clId="{53A1E954-2393-4FD1-8651-E7EB55B0C371}" dt="2020-05-16T00:19:12.052" v="7557" actId="6549"/>
        <pc:sldMkLst>
          <pc:docMk/>
          <pc:sldMk cId="487009495" sldId="8694"/>
        </pc:sldMkLst>
        <pc:spChg chg="mod">
          <ac:chgData name="Rishi Nicolai (DIGITAL CULTURE SPECIALIST)" userId="02fec64b-7fd1-49ec-b6ab-057bf8d8fb54" providerId="ADAL" clId="{53A1E954-2393-4FD1-8651-E7EB55B0C371}" dt="2020-05-15T08:58:38.875" v="7200" actId="20577"/>
          <ac:spMkLst>
            <pc:docMk/>
            <pc:sldMk cId="487009495" sldId="8694"/>
            <ac:spMk id="72" creationId="{DAD002C7-6783-4810-A86A-A619DD9573C4}"/>
          </ac:spMkLst>
        </pc:spChg>
        <pc:grpChg chg="add mod">
          <ac:chgData name="Rishi Nicolai (DIGITAL CULTURE SPECIALIST)" userId="02fec64b-7fd1-49ec-b6ab-057bf8d8fb54" providerId="ADAL" clId="{53A1E954-2393-4FD1-8651-E7EB55B0C371}" dt="2020-05-15T09:07:50.663" v="7214" actId="164"/>
          <ac:grpSpMkLst>
            <pc:docMk/>
            <pc:sldMk cId="487009495" sldId="8694"/>
            <ac:grpSpMk id="4" creationId="{C34BE9DA-5D52-4C12-A831-76566108B85C}"/>
          </ac:grpSpMkLst>
        </pc:grpChg>
        <pc:grpChg chg="add mod">
          <ac:chgData name="Rishi Nicolai (DIGITAL CULTURE SPECIALIST)" userId="02fec64b-7fd1-49ec-b6ab-057bf8d8fb54" providerId="ADAL" clId="{53A1E954-2393-4FD1-8651-E7EB55B0C371}" dt="2020-05-15T09:25:09.439" v="7296" actId="164"/>
          <ac:grpSpMkLst>
            <pc:docMk/>
            <pc:sldMk cId="487009495" sldId="8694"/>
            <ac:grpSpMk id="5" creationId="{3D20EE93-89E5-45B6-91EF-7F1653853285}"/>
          </ac:grpSpMkLst>
        </pc:grpChg>
        <pc:grpChg chg="add mod">
          <ac:chgData name="Rishi Nicolai (DIGITAL CULTURE SPECIALIST)" userId="02fec64b-7fd1-49ec-b6ab-057bf8d8fb54" providerId="ADAL" clId="{53A1E954-2393-4FD1-8651-E7EB55B0C371}" dt="2020-05-15T09:25:09.439" v="7296" actId="164"/>
          <ac:grpSpMkLst>
            <pc:docMk/>
            <pc:sldMk cId="487009495" sldId="8694"/>
            <ac:grpSpMk id="6" creationId="{2755DE5A-3A79-4CAC-9374-2B92E8B932DD}"/>
          </ac:grpSpMkLst>
        </pc:grpChg>
        <pc:grpChg chg="mod">
          <ac:chgData name="Rishi Nicolai (DIGITAL CULTURE SPECIALIST)" userId="02fec64b-7fd1-49ec-b6ab-057bf8d8fb54" providerId="ADAL" clId="{53A1E954-2393-4FD1-8651-E7EB55B0C371}" dt="2020-05-15T09:08:00.531" v="7215" actId="164"/>
          <ac:grpSpMkLst>
            <pc:docMk/>
            <pc:sldMk cId="487009495" sldId="8694"/>
            <ac:grpSpMk id="9" creationId="{11D77DF2-E496-4A2E-A928-FBB6FE5221A0}"/>
          </ac:grpSpMkLst>
        </pc:grpChg>
        <pc:picChg chg="add mod">
          <ac:chgData name="Rishi Nicolai (DIGITAL CULTURE SPECIALIST)" userId="02fec64b-7fd1-49ec-b6ab-057bf8d8fb54" providerId="ADAL" clId="{53A1E954-2393-4FD1-8651-E7EB55B0C371}" dt="2020-05-15T09:25:09.439" v="7296" actId="164"/>
          <ac:picMkLst>
            <pc:docMk/>
            <pc:sldMk cId="487009495" sldId="8694"/>
            <ac:picMk id="3" creationId="{39FE2E4D-7451-43EE-8E79-D760BCBD8835}"/>
          </ac:picMkLst>
        </pc:picChg>
        <pc:picChg chg="mod">
          <ac:chgData name="Rishi Nicolai (DIGITAL CULTURE SPECIALIST)" userId="02fec64b-7fd1-49ec-b6ab-057bf8d8fb54" providerId="ADAL" clId="{53A1E954-2393-4FD1-8651-E7EB55B0C371}" dt="2020-05-15T09:08:00.531" v="7215" actId="164"/>
          <ac:picMkLst>
            <pc:docMk/>
            <pc:sldMk cId="487009495" sldId="8694"/>
            <ac:picMk id="41" creationId="{BD51FD35-6960-483F-B4ED-841E5E79C534}"/>
          </ac:picMkLst>
        </pc:picChg>
        <pc:picChg chg="mod">
          <ac:chgData name="Rishi Nicolai (DIGITAL CULTURE SPECIALIST)" userId="02fec64b-7fd1-49ec-b6ab-057bf8d8fb54" providerId="ADAL" clId="{53A1E954-2393-4FD1-8651-E7EB55B0C371}" dt="2020-05-15T09:08:00.531" v="7215" actId="164"/>
          <ac:picMkLst>
            <pc:docMk/>
            <pc:sldMk cId="487009495" sldId="8694"/>
            <ac:picMk id="42" creationId="{2E895C17-0DBF-4FBD-8F59-395D3DA7B99E}"/>
          </ac:picMkLst>
        </pc:picChg>
        <pc:picChg chg="mod">
          <ac:chgData name="Rishi Nicolai (DIGITAL CULTURE SPECIALIST)" userId="02fec64b-7fd1-49ec-b6ab-057bf8d8fb54" providerId="ADAL" clId="{53A1E954-2393-4FD1-8651-E7EB55B0C371}" dt="2020-05-15T09:07:50.663" v="7214" actId="164"/>
          <ac:picMkLst>
            <pc:docMk/>
            <pc:sldMk cId="487009495" sldId="8694"/>
            <ac:picMk id="61" creationId="{14F51C1F-BC70-41A4-B46A-7B9BC40EAA88}"/>
          </ac:picMkLst>
        </pc:picChg>
        <pc:picChg chg="mod">
          <ac:chgData name="Rishi Nicolai (DIGITAL CULTURE SPECIALIST)" userId="02fec64b-7fd1-49ec-b6ab-057bf8d8fb54" providerId="ADAL" clId="{53A1E954-2393-4FD1-8651-E7EB55B0C371}" dt="2020-05-15T09:07:50.663" v="7214" actId="164"/>
          <ac:picMkLst>
            <pc:docMk/>
            <pc:sldMk cId="487009495" sldId="8694"/>
            <ac:picMk id="62" creationId="{AD2C03CD-BBF8-4793-8488-1A96DBA17CA9}"/>
          </ac:picMkLst>
        </pc:picChg>
        <pc:picChg chg="mod">
          <ac:chgData name="Rishi Nicolai (DIGITAL CULTURE SPECIALIST)" userId="02fec64b-7fd1-49ec-b6ab-057bf8d8fb54" providerId="ADAL" clId="{53A1E954-2393-4FD1-8651-E7EB55B0C371}" dt="2020-05-15T09:07:50.663" v="7214" actId="164"/>
          <ac:picMkLst>
            <pc:docMk/>
            <pc:sldMk cId="487009495" sldId="8694"/>
            <ac:picMk id="67" creationId="{E205D6AD-00D7-4EC5-92DB-7364EEC9C2C6}"/>
          </ac:picMkLst>
        </pc:picChg>
        <pc:picChg chg="mod">
          <ac:chgData name="Rishi Nicolai (DIGITAL CULTURE SPECIALIST)" userId="02fec64b-7fd1-49ec-b6ab-057bf8d8fb54" providerId="ADAL" clId="{53A1E954-2393-4FD1-8651-E7EB55B0C371}" dt="2020-05-15T09:07:50.663" v="7214" actId="164"/>
          <ac:picMkLst>
            <pc:docMk/>
            <pc:sldMk cId="487009495" sldId="8694"/>
            <ac:picMk id="68" creationId="{1BBD8875-AA18-40C2-9F2A-AF4D099D500C}"/>
          </ac:picMkLst>
        </pc:picChg>
        <pc:picChg chg="mod">
          <ac:chgData name="Rishi Nicolai (DIGITAL CULTURE SPECIALIST)" userId="02fec64b-7fd1-49ec-b6ab-057bf8d8fb54" providerId="ADAL" clId="{53A1E954-2393-4FD1-8651-E7EB55B0C371}" dt="2020-05-15T09:07:50.663" v="7214" actId="164"/>
          <ac:picMkLst>
            <pc:docMk/>
            <pc:sldMk cId="487009495" sldId="8694"/>
            <ac:picMk id="69" creationId="{4C513990-80E6-4E86-BA4A-A9630BB23C32}"/>
          </ac:picMkLst>
        </pc:picChg>
        <pc:picChg chg="mod">
          <ac:chgData name="Rishi Nicolai (DIGITAL CULTURE SPECIALIST)" userId="02fec64b-7fd1-49ec-b6ab-057bf8d8fb54" providerId="ADAL" clId="{53A1E954-2393-4FD1-8651-E7EB55B0C371}" dt="2020-05-15T09:07:50.663" v="7214" actId="164"/>
          <ac:picMkLst>
            <pc:docMk/>
            <pc:sldMk cId="487009495" sldId="8694"/>
            <ac:picMk id="70" creationId="{29B2351B-5B74-4B10-9489-6633B62A1006}"/>
          </ac:picMkLst>
        </pc:picChg>
        <pc:picChg chg="del">
          <ac:chgData name="Rishi Nicolai (DIGITAL CULTURE SPECIALIST)" userId="02fec64b-7fd1-49ec-b6ab-057bf8d8fb54" providerId="ADAL" clId="{53A1E954-2393-4FD1-8651-E7EB55B0C371}" dt="2020-05-15T08:58:43.623" v="7201" actId="478"/>
          <ac:picMkLst>
            <pc:docMk/>
            <pc:sldMk cId="487009495" sldId="8694"/>
            <ac:picMk id="73" creationId="{9D653EC6-73BC-4F77-8ABF-8288F6831CA1}"/>
          </ac:picMkLst>
        </pc:picChg>
        <pc:picChg chg="mod">
          <ac:chgData name="Rishi Nicolai (DIGITAL CULTURE SPECIALIST)" userId="02fec64b-7fd1-49ec-b6ab-057bf8d8fb54" providerId="ADAL" clId="{53A1E954-2393-4FD1-8651-E7EB55B0C371}" dt="2020-05-15T09:07:50.663" v="7214" actId="164"/>
          <ac:picMkLst>
            <pc:docMk/>
            <pc:sldMk cId="487009495" sldId="8694"/>
            <ac:picMk id="74" creationId="{CA24D301-A91D-4358-B53F-95803BE6716B}"/>
          </ac:picMkLst>
        </pc:picChg>
        <pc:picChg chg="mod">
          <ac:chgData name="Rishi Nicolai (DIGITAL CULTURE SPECIALIST)" userId="02fec64b-7fd1-49ec-b6ab-057bf8d8fb54" providerId="ADAL" clId="{53A1E954-2393-4FD1-8651-E7EB55B0C371}" dt="2020-05-15T09:07:50.663" v="7214" actId="164"/>
          <ac:picMkLst>
            <pc:docMk/>
            <pc:sldMk cId="487009495" sldId="8694"/>
            <ac:picMk id="79" creationId="{8F048575-3E7A-4F7D-B6B9-EAA20BED0C92}"/>
          </ac:picMkLst>
        </pc:picChg>
        <pc:picChg chg="mod">
          <ac:chgData name="Rishi Nicolai (DIGITAL CULTURE SPECIALIST)" userId="02fec64b-7fd1-49ec-b6ab-057bf8d8fb54" providerId="ADAL" clId="{53A1E954-2393-4FD1-8651-E7EB55B0C371}" dt="2020-05-15T09:07:50.663" v="7214" actId="164"/>
          <ac:picMkLst>
            <pc:docMk/>
            <pc:sldMk cId="487009495" sldId="8694"/>
            <ac:picMk id="80" creationId="{113BA963-E0A8-4581-AA9D-55C05B4D2313}"/>
          </ac:picMkLst>
        </pc:picChg>
        <pc:picChg chg="mod">
          <ac:chgData name="Rishi Nicolai (DIGITAL CULTURE SPECIALIST)" userId="02fec64b-7fd1-49ec-b6ab-057bf8d8fb54" providerId="ADAL" clId="{53A1E954-2393-4FD1-8651-E7EB55B0C371}" dt="2020-05-15T09:07:50.663" v="7214" actId="164"/>
          <ac:picMkLst>
            <pc:docMk/>
            <pc:sldMk cId="487009495" sldId="8694"/>
            <ac:picMk id="81" creationId="{B9A75C73-FF43-4335-B071-A8A6E8EF9084}"/>
          </ac:picMkLst>
        </pc:picChg>
        <pc:picChg chg="mod">
          <ac:chgData name="Rishi Nicolai (DIGITAL CULTURE SPECIALIST)" userId="02fec64b-7fd1-49ec-b6ab-057bf8d8fb54" providerId="ADAL" clId="{53A1E954-2393-4FD1-8651-E7EB55B0C371}" dt="2020-05-15T09:07:50.663" v="7214" actId="164"/>
          <ac:picMkLst>
            <pc:docMk/>
            <pc:sldMk cId="487009495" sldId="8694"/>
            <ac:picMk id="92" creationId="{9762D2B2-EFF7-4E5F-BAE7-1FB3D0527A07}"/>
          </ac:picMkLst>
        </pc:picChg>
        <pc:picChg chg="add del mod">
          <ac:chgData name="Rishi Nicolai (DIGITAL CULTURE SPECIALIST)" userId="02fec64b-7fd1-49ec-b6ab-057bf8d8fb54" providerId="ADAL" clId="{53A1E954-2393-4FD1-8651-E7EB55B0C371}" dt="2020-05-15T09:04:31.307" v="7204" actId="478"/>
          <ac:picMkLst>
            <pc:docMk/>
            <pc:sldMk cId="487009495" sldId="8694"/>
            <ac:picMk id="1026" creationId="{8AD82303-E929-4302-9AF7-94BB1CCF0F6B}"/>
          </ac:picMkLst>
        </pc:picChg>
      </pc:sldChg>
      <pc:sldChg chg="modNotesTx">
        <pc:chgData name="Rishi Nicolai (DIGITAL CULTURE SPECIALIST)" userId="02fec64b-7fd1-49ec-b6ab-057bf8d8fb54" providerId="ADAL" clId="{53A1E954-2393-4FD1-8651-E7EB55B0C371}" dt="2020-05-16T00:29:07.989" v="7568" actId="20577"/>
        <pc:sldMkLst>
          <pc:docMk/>
          <pc:sldMk cId="4084542" sldId="8695"/>
        </pc:sldMkLst>
      </pc:sldChg>
      <pc:sldChg chg="modNotesTx">
        <pc:chgData name="Rishi Nicolai (DIGITAL CULTURE SPECIALIST)" userId="02fec64b-7fd1-49ec-b6ab-057bf8d8fb54" providerId="ADAL" clId="{53A1E954-2393-4FD1-8651-E7EB55B0C371}" dt="2020-05-16T00:35:18.736" v="7773" actId="20577"/>
        <pc:sldMkLst>
          <pc:docMk/>
          <pc:sldMk cId="408548028" sldId="8696"/>
        </pc:sldMkLst>
      </pc:sldChg>
      <pc:sldChg chg="modSp mod modNotesTx">
        <pc:chgData name="Rishi Nicolai (DIGITAL CULTURE SPECIALIST)" userId="02fec64b-7fd1-49ec-b6ab-057bf8d8fb54" providerId="ADAL" clId="{53A1E954-2393-4FD1-8651-E7EB55B0C371}" dt="2020-05-16T00:40:44.532" v="8192" actId="20577"/>
        <pc:sldMkLst>
          <pc:docMk/>
          <pc:sldMk cId="2459566605" sldId="8697"/>
        </pc:sldMkLst>
        <pc:spChg chg="mod">
          <ac:chgData name="Rishi Nicolai (DIGITAL CULTURE SPECIALIST)" userId="02fec64b-7fd1-49ec-b6ab-057bf8d8fb54" providerId="ADAL" clId="{53A1E954-2393-4FD1-8651-E7EB55B0C371}" dt="2020-05-15T07:52:31.336" v="5269" actId="20577"/>
          <ac:spMkLst>
            <pc:docMk/>
            <pc:sldMk cId="2459566605" sldId="8697"/>
            <ac:spMk id="36" creationId="{8EB45B6D-1CB4-4F92-BABE-B25D358B97E9}"/>
          </ac:spMkLst>
        </pc:spChg>
        <pc:spChg chg="mod">
          <ac:chgData name="Rishi Nicolai (DIGITAL CULTURE SPECIALIST)" userId="02fec64b-7fd1-49ec-b6ab-057bf8d8fb54" providerId="ADAL" clId="{53A1E954-2393-4FD1-8651-E7EB55B0C371}" dt="2020-05-15T07:52:46.666" v="5271" actId="113"/>
          <ac:spMkLst>
            <pc:docMk/>
            <pc:sldMk cId="2459566605" sldId="8697"/>
            <ac:spMk id="43" creationId="{2EAD8594-B33C-4C56-9F17-AC2EE716E2F1}"/>
          </ac:spMkLst>
        </pc:spChg>
      </pc:sldChg>
      <pc:sldChg chg="modNotesTx">
        <pc:chgData name="Rishi Nicolai (DIGITAL CULTURE SPECIALIST)" userId="02fec64b-7fd1-49ec-b6ab-057bf8d8fb54" providerId="ADAL" clId="{53A1E954-2393-4FD1-8651-E7EB55B0C371}" dt="2020-05-15T07:57:57.243" v="5412" actId="313"/>
        <pc:sldMkLst>
          <pc:docMk/>
          <pc:sldMk cId="1520503986" sldId="8698"/>
        </pc:sldMkLst>
      </pc:sldChg>
      <pc:sldChg chg="modSp mod modNotesTx">
        <pc:chgData name="Rishi Nicolai (DIGITAL CULTURE SPECIALIST)" userId="02fec64b-7fd1-49ec-b6ab-057bf8d8fb54" providerId="ADAL" clId="{53A1E954-2393-4FD1-8651-E7EB55B0C371}" dt="2020-05-16T00:48:14.060" v="8401" actId="20577"/>
        <pc:sldMkLst>
          <pc:docMk/>
          <pc:sldMk cId="976361345" sldId="8699"/>
        </pc:sldMkLst>
        <pc:spChg chg="mod">
          <ac:chgData name="Rishi Nicolai (DIGITAL CULTURE SPECIALIST)" userId="02fec64b-7fd1-49ec-b6ab-057bf8d8fb54" providerId="ADAL" clId="{53A1E954-2393-4FD1-8651-E7EB55B0C371}" dt="2020-05-16T00:46:21.045" v="8355" actId="1076"/>
          <ac:spMkLst>
            <pc:docMk/>
            <pc:sldMk cId="976361345" sldId="8699"/>
            <ac:spMk id="40" creationId="{6F3C5F79-462C-4BDF-B4B7-C5B5A9F39D06}"/>
          </ac:spMkLst>
        </pc:spChg>
        <pc:spChg chg="mod">
          <ac:chgData name="Rishi Nicolai (DIGITAL CULTURE SPECIALIST)" userId="02fec64b-7fd1-49ec-b6ab-057bf8d8fb54" providerId="ADAL" clId="{53A1E954-2393-4FD1-8651-E7EB55B0C371}" dt="2020-05-16T00:46:31.237" v="8357" actId="14100"/>
          <ac:spMkLst>
            <pc:docMk/>
            <pc:sldMk cId="976361345" sldId="8699"/>
            <ac:spMk id="41" creationId="{B3363047-203B-4E4D-83E9-40C7513B67AD}"/>
          </ac:spMkLst>
        </pc:spChg>
      </pc:sldChg>
      <pc:sldChg chg="addSp delSp modSp mod modNotesTx">
        <pc:chgData name="Rishi Nicolai (DIGITAL CULTURE SPECIALIST)" userId="02fec64b-7fd1-49ec-b6ab-057bf8d8fb54" providerId="ADAL" clId="{53A1E954-2393-4FD1-8651-E7EB55B0C371}" dt="2020-05-16T00:49:55.687" v="8470" actId="313"/>
        <pc:sldMkLst>
          <pc:docMk/>
          <pc:sldMk cId="3041316300" sldId="8700"/>
        </pc:sldMkLst>
        <pc:grpChg chg="del">
          <ac:chgData name="Rishi Nicolai (DIGITAL CULTURE SPECIALIST)" userId="02fec64b-7fd1-49ec-b6ab-057bf8d8fb54" providerId="ADAL" clId="{53A1E954-2393-4FD1-8651-E7EB55B0C371}" dt="2020-05-15T09:27:13.511" v="7305" actId="478"/>
          <ac:grpSpMkLst>
            <pc:docMk/>
            <pc:sldMk cId="3041316300" sldId="8700"/>
            <ac:grpSpMk id="239" creationId="{FFCF0EBE-3CDF-444E-BFAA-C81918EF622E}"/>
          </ac:grpSpMkLst>
        </pc:grpChg>
        <pc:picChg chg="add mod">
          <ac:chgData name="Rishi Nicolai (DIGITAL CULTURE SPECIALIST)" userId="02fec64b-7fd1-49ec-b6ab-057bf8d8fb54" providerId="ADAL" clId="{53A1E954-2393-4FD1-8651-E7EB55B0C371}" dt="2020-05-15T09:27:21.101" v="7307" actId="14100"/>
          <ac:picMkLst>
            <pc:docMk/>
            <pc:sldMk cId="3041316300" sldId="8700"/>
            <ac:picMk id="84" creationId="{CC02732F-7880-420E-941B-787B8AD31925}"/>
          </ac:picMkLst>
        </pc:picChg>
        <pc:picChg chg="add mod modCrop">
          <ac:chgData name="Rishi Nicolai (DIGITAL CULTURE SPECIALIST)" userId="02fec64b-7fd1-49ec-b6ab-057bf8d8fb54" providerId="ADAL" clId="{53A1E954-2393-4FD1-8651-E7EB55B0C371}" dt="2020-05-15T09:27:55.344" v="7311" actId="1076"/>
          <ac:picMkLst>
            <pc:docMk/>
            <pc:sldMk cId="3041316300" sldId="8700"/>
            <ac:picMk id="89" creationId="{1C96EED4-C9CA-4DC6-B3BA-025D95383869}"/>
          </ac:picMkLst>
        </pc:picChg>
        <pc:picChg chg="add mod">
          <ac:chgData name="Rishi Nicolai (DIGITAL CULTURE SPECIALIST)" userId="02fec64b-7fd1-49ec-b6ab-057bf8d8fb54" providerId="ADAL" clId="{53A1E954-2393-4FD1-8651-E7EB55B0C371}" dt="2020-05-15T09:28:26.510" v="7319" actId="1076"/>
          <ac:picMkLst>
            <pc:docMk/>
            <pc:sldMk cId="3041316300" sldId="8700"/>
            <ac:picMk id="90" creationId="{29987983-B73F-45FF-9334-B9028FE9FD92}"/>
          </ac:picMkLst>
        </pc:picChg>
        <pc:picChg chg="mod">
          <ac:chgData name="Rishi Nicolai (DIGITAL CULTURE SPECIALIST)" userId="02fec64b-7fd1-49ec-b6ab-057bf8d8fb54" providerId="ADAL" clId="{53A1E954-2393-4FD1-8651-E7EB55B0C371}" dt="2020-05-15T09:28:09.436" v="7315" actId="1037"/>
          <ac:picMkLst>
            <pc:docMk/>
            <pc:sldMk cId="3041316300" sldId="8700"/>
            <ac:picMk id="220" creationId="{6D6ECA60-13AB-4E01-A72A-479F2DCC9FAF}"/>
          </ac:picMkLst>
        </pc:picChg>
        <pc:picChg chg="del topLvl">
          <ac:chgData name="Rishi Nicolai (DIGITAL CULTURE SPECIALIST)" userId="02fec64b-7fd1-49ec-b6ab-057bf8d8fb54" providerId="ADAL" clId="{53A1E954-2393-4FD1-8651-E7EB55B0C371}" dt="2020-05-15T09:27:13.511" v="7305" actId="478"/>
          <ac:picMkLst>
            <pc:docMk/>
            <pc:sldMk cId="3041316300" sldId="8700"/>
            <ac:picMk id="240" creationId="{10360CFA-E744-4806-AAC8-420A2950E5DE}"/>
          </ac:picMkLst>
        </pc:picChg>
        <pc:picChg chg="topLvl">
          <ac:chgData name="Rishi Nicolai (DIGITAL CULTURE SPECIALIST)" userId="02fec64b-7fd1-49ec-b6ab-057bf8d8fb54" providerId="ADAL" clId="{53A1E954-2393-4FD1-8651-E7EB55B0C371}" dt="2020-05-15T09:27:13.511" v="7305" actId="478"/>
          <ac:picMkLst>
            <pc:docMk/>
            <pc:sldMk cId="3041316300" sldId="8700"/>
            <ac:picMk id="251" creationId="{D30599DF-53C9-4C92-83DB-1A4504CB663E}"/>
          </ac:picMkLst>
        </pc:picChg>
      </pc:sldChg>
    </pc:docChg>
  </pc:docChgLst>
  <pc:docChgLst>
    <pc:chgData name="Steve Nguyen" userId="S::snguyen@microsoft.com::f9e235e9-0974-4c07-b18e-4a4c3af7c1a2" providerId="AD" clId="Web-{38F7EBB4-57C1-4CF3-C1DA-1489DD884D10}"/>
    <pc:docChg chg="addSld modSld modSection">
      <pc:chgData name="Steve Nguyen" userId="S::snguyen@microsoft.com::f9e235e9-0974-4c07-b18e-4a4c3af7c1a2" providerId="AD" clId="Web-{38F7EBB4-57C1-4CF3-C1DA-1489DD884D10}" dt="2020-03-23T23:55:53.901" v="270"/>
      <pc:docMkLst>
        <pc:docMk/>
      </pc:docMkLst>
      <pc:sldChg chg="mod modShow">
        <pc:chgData name="Steve Nguyen" userId="S::snguyen@microsoft.com::f9e235e9-0974-4c07-b18e-4a4c3af7c1a2" providerId="AD" clId="Web-{38F7EBB4-57C1-4CF3-C1DA-1489DD884D10}" dt="2020-03-23T23:54:33.337" v="265"/>
        <pc:sldMkLst>
          <pc:docMk/>
          <pc:sldMk cId="534379424" sldId="323"/>
        </pc:sldMkLst>
      </pc:sldChg>
      <pc:sldChg chg="modNotes">
        <pc:chgData name="Steve Nguyen" userId="S::snguyen@microsoft.com::f9e235e9-0974-4c07-b18e-4a4c3af7c1a2" providerId="AD" clId="Web-{38F7EBB4-57C1-4CF3-C1DA-1489DD884D10}" dt="2020-03-23T23:09:51.490" v="48"/>
        <pc:sldMkLst>
          <pc:docMk/>
          <pc:sldMk cId="4282989911" sldId="431"/>
        </pc:sldMkLst>
      </pc:sldChg>
      <pc:sldChg chg="mod modShow">
        <pc:chgData name="Steve Nguyen" userId="S::snguyen@microsoft.com::f9e235e9-0974-4c07-b18e-4a4c3af7c1a2" providerId="AD" clId="Web-{38F7EBB4-57C1-4CF3-C1DA-1489DD884D10}" dt="2020-03-23T23:54:43.525" v="267"/>
        <pc:sldMkLst>
          <pc:docMk/>
          <pc:sldMk cId="240888719" sldId="593"/>
        </pc:sldMkLst>
      </pc:sldChg>
      <pc:sldChg chg="mod modShow">
        <pc:chgData name="Steve Nguyen" userId="S::snguyen@microsoft.com::f9e235e9-0974-4c07-b18e-4a4c3af7c1a2" providerId="AD" clId="Web-{38F7EBB4-57C1-4CF3-C1DA-1489DD884D10}" dt="2020-03-23T23:54:43.650" v="268"/>
        <pc:sldMkLst>
          <pc:docMk/>
          <pc:sldMk cId="2769196716" sldId="644"/>
        </pc:sldMkLst>
      </pc:sldChg>
      <pc:sldChg chg="mod modShow">
        <pc:chgData name="Steve Nguyen" userId="S::snguyen@microsoft.com::f9e235e9-0974-4c07-b18e-4a4c3af7c1a2" providerId="AD" clId="Web-{38F7EBB4-57C1-4CF3-C1DA-1489DD884D10}" dt="2020-03-23T23:54:51.384" v="269"/>
        <pc:sldMkLst>
          <pc:docMk/>
          <pc:sldMk cId="4022637927" sldId="1128"/>
        </pc:sldMkLst>
      </pc:sldChg>
      <pc:sldChg chg="mod modShow">
        <pc:chgData name="Steve Nguyen" userId="S::snguyen@microsoft.com::f9e235e9-0974-4c07-b18e-4a4c3af7c1a2" providerId="AD" clId="Web-{38F7EBB4-57C1-4CF3-C1DA-1489DD884D10}" dt="2020-03-23T23:54:33.181" v="264"/>
        <pc:sldMkLst>
          <pc:docMk/>
          <pc:sldMk cId="1986836263" sldId="1713"/>
        </pc:sldMkLst>
      </pc:sldChg>
      <pc:sldChg chg="modNotes">
        <pc:chgData name="Steve Nguyen" userId="S::snguyen@microsoft.com::f9e235e9-0974-4c07-b18e-4a4c3af7c1a2" providerId="AD" clId="Web-{38F7EBB4-57C1-4CF3-C1DA-1489DD884D10}" dt="2020-03-23T23:10:27.334" v="62"/>
        <pc:sldMkLst>
          <pc:docMk/>
          <pc:sldMk cId="1802589530" sldId="2057"/>
        </pc:sldMkLst>
      </pc:sldChg>
      <pc:sldChg chg="mod modShow">
        <pc:chgData name="Steve Nguyen" userId="S::snguyen@microsoft.com::f9e235e9-0974-4c07-b18e-4a4c3af7c1a2" providerId="AD" clId="Web-{38F7EBB4-57C1-4CF3-C1DA-1489DD884D10}" dt="2020-03-23T23:54:33.415" v="266"/>
        <pc:sldMkLst>
          <pc:docMk/>
          <pc:sldMk cId="1671419648" sldId="8670"/>
        </pc:sldMkLst>
      </pc:sldChg>
      <pc:sldChg chg="modNotes">
        <pc:chgData name="Steve Nguyen" userId="S::snguyen@microsoft.com::f9e235e9-0974-4c07-b18e-4a4c3af7c1a2" providerId="AD" clId="Web-{38F7EBB4-57C1-4CF3-C1DA-1489DD884D10}" dt="2020-03-23T23:37:36.617" v="121"/>
        <pc:sldMkLst>
          <pc:docMk/>
          <pc:sldMk cId="2745670394" sldId="8682"/>
        </pc:sldMkLst>
      </pc:sldChg>
      <pc:sldChg chg="modNotes">
        <pc:chgData name="Steve Nguyen" userId="S::snguyen@microsoft.com::f9e235e9-0974-4c07-b18e-4a4c3af7c1a2" providerId="AD" clId="Web-{38F7EBB4-57C1-4CF3-C1DA-1489DD884D10}" dt="2020-03-23T23:40:13.305" v="200"/>
        <pc:sldMkLst>
          <pc:docMk/>
          <pc:sldMk cId="3629622093" sldId="8683"/>
        </pc:sldMkLst>
      </pc:sldChg>
      <pc:sldChg chg="modNotes">
        <pc:chgData name="Steve Nguyen" userId="S::snguyen@microsoft.com::f9e235e9-0974-4c07-b18e-4a4c3af7c1a2" providerId="AD" clId="Web-{38F7EBB4-57C1-4CF3-C1DA-1489DD884D10}" dt="2020-03-23T23:42:03.321" v="263"/>
        <pc:sldMkLst>
          <pc:docMk/>
          <pc:sldMk cId="3887742053" sldId="8685"/>
        </pc:sldMkLst>
      </pc:sldChg>
      <pc:sldChg chg="add replId">
        <pc:chgData name="Steve Nguyen" userId="S::snguyen@microsoft.com::f9e235e9-0974-4c07-b18e-4a4c3af7c1a2" providerId="AD" clId="Web-{38F7EBB4-57C1-4CF3-C1DA-1489DD884D10}" dt="2020-03-23T23:55:53.901" v="270"/>
        <pc:sldMkLst>
          <pc:docMk/>
          <pc:sldMk cId="4225572239" sldId="8689"/>
        </pc:sldMkLst>
      </pc:sldChg>
    </pc:docChg>
  </pc:docChgLst>
  <pc:docChgLst>
    <pc:chgData name="Rishi Nicolai (DIGITAL CULTURE SPECIALIST)" userId="02fec64b-7fd1-49ec-b6ab-057bf8d8fb54" providerId="ADAL" clId="{A6A8B911-378E-4784-A277-EBB935499281}"/>
    <pc:docChg chg="undo custSel addSld delSld modSld modSection">
      <pc:chgData name="Rishi Nicolai (DIGITAL CULTURE SPECIALIST)" userId="02fec64b-7fd1-49ec-b6ab-057bf8d8fb54" providerId="ADAL" clId="{A6A8B911-378E-4784-A277-EBB935499281}" dt="2020-04-08T02:57:44.899" v="1500" actId="47"/>
      <pc:docMkLst>
        <pc:docMk/>
      </pc:docMkLst>
      <pc:sldChg chg="modSp">
        <pc:chgData name="Rishi Nicolai (DIGITAL CULTURE SPECIALIST)" userId="02fec64b-7fd1-49ec-b6ab-057bf8d8fb54" providerId="ADAL" clId="{A6A8B911-378E-4784-A277-EBB935499281}" dt="2020-03-23T09:47:25.528" v="776" actId="20577"/>
        <pc:sldMkLst>
          <pc:docMk/>
          <pc:sldMk cId="2094061337" sldId="267"/>
        </pc:sldMkLst>
        <pc:spChg chg="mod">
          <ac:chgData name="Rishi Nicolai (DIGITAL CULTURE SPECIALIST)" userId="02fec64b-7fd1-49ec-b6ab-057bf8d8fb54" providerId="ADAL" clId="{A6A8B911-378E-4784-A277-EBB935499281}" dt="2020-03-23T09:47:25.528" v="776" actId="20577"/>
          <ac:spMkLst>
            <pc:docMk/>
            <pc:sldMk cId="2094061337" sldId="267"/>
            <ac:spMk id="2" creationId="{5B3D1EE3-FA19-4E33-9033-74846274C93F}"/>
          </ac:spMkLst>
        </pc:spChg>
      </pc:sldChg>
      <pc:sldChg chg="modSp">
        <pc:chgData name="Rishi Nicolai (DIGITAL CULTURE SPECIALIST)" userId="02fec64b-7fd1-49ec-b6ab-057bf8d8fb54" providerId="ADAL" clId="{A6A8B911-378E-4784-A277-EBB935499281}" dt="2020-03-23T01:40:28.687" v="528" actId="20577"/>
        <pc:sldMkLst>
          <pc:docMk/>
          <pc:sldMk cId="1302962270" sldId="272"/>
        </pc:sldMkLst>
        <pc:spChg chg="mod">
          <ac:chgData name="Rishi Nicolai (DIGITAL CULTURE SPECIALIST)" userId="02fec64b-7fd1-49ec-b6ab-057bf8d8fb54" providerId="ADAL" clId="{A6A8B911-378E-4784-A277-EBB935499281}" dt="2020-03-23T01:40:07.527" v="488" actId="20577"/>
          <ac:spMkLst>
            <pc:docMk/>
            <pc:sldMk cId="1302962270" sldId="272"/>
            <ac:spMk id="3" creationId="{72CBF32C-3A28-4C62-9065-9ECEEC5101F1}"/>
          </ac:spMkLst>
        </pc:spChg>
        <pc:spChg chg="mod">
          <ac:chgData name="Rishi Nicolai (DIGITAL CULTURE SPECIALIST)" userId="02fec64b-7fd1-49ec-b6ab-057bf8d8fb54" providerId="ADAL" clId="{A6A8B911-378E-4784-A277-EBB935499281}" dt="2020-03-23T01:40:12.447" v="500" actId="20577"/>
          <ac:spMkLst>
            <pc:docMk/>
            <pc:sldMk cId="1302962270" sldId="272"/>
            <ac:spMk id="4" creationId="{600BAE1A-08AA-46BB-9009-2AC6CCC5213E}"/>
          </ac:spMkLst>
        </pc:spChg>
        <pc:spChg chg="mod">
          <ac:chgData name="Rishi Nicolai (DIGITAL CULTURE SPECIALIST)" userId="02fec64b-7fd1-49ec-b6ab-057bf8d8fb54" providerId="ADAL" clId="{A6A8B911-378E-4784-A277-EBB935499281}" dt="2020-03-23T01:40:17.424" v="501" actId="20577"/>
          <ac:spMkLst>
            <pc:docMk/>
            <pc:sldMk cId="1302962270" sldId="272"/>
            <ac:spMk id="5" creationId="{4C3B714C-2C71-410A-878F-610C4E7F088B}"/>
          </ac:spMkLst>
        </pc:spChg>
        <pc:spChg chg="mod">
          <ac:chgData name="Rishi Nicolai (DIGITAL CULTURE SPECIALIST)" userId="02fec64b-7fd1-49ec-b6ab-057bf8d8fb54" providerId="ADAL" clId="{A6A8B911-378E-4784-A277-EBB935499281}" dt="2020-03-23T01:40:28.687" v="528" actId="20577"/>
          <ac:spMkLst>
            <pc:docMk/>
            <pc:sldMk cId="1302962270" sldId="272"/>
            <ac:spMk id="7" creationId="{61DF0FD9-7913-4ACC-9321-C2687531493C}"/>
          </ac:spMkLst>
        </pc:spChg>
      </pc:sldChg>
      <pc:sldChg chg="modNotesTx">
        <pc:chgData name="Rishi Nicolai (DIGITAL CULTURE SPECIALIST)" userId="02fec64b-7fd1-49ec-b6ab-057bf8d8fb54" providerId="ADAL" clId="{A6A8B911-378E-4784-A277-EBB935499281}" dt="2020-03-25T17:59:33.063" v="1499" actId="20577"/>
        <pc:sldMkLst>
          <pc:docMk/>
          <pc:sldMk cId="110898965" sldId="284"/>
        </pc:sldMkLst>
      </pc:sldChg>
      <pc:sldChg chg="addSp delSp modSp modTransition">
        <pc:chgData name="Rishi Nicolai (DIGITAL CULTURE SPECIALIST)" userId="02fec64b-7fd1-49ec-b6ab-057bf8d8fb54" providerId="ADAL" clId="{A6A8B911-378E-4784-A277-EBB935499281}" dt="2020-03-23T09:44:30.907" v="751" actId="164"/>
        <pc:sldMkLst>
          <pc:docMk/>
          <pc:sldMk cId="2043827479" sldId="285"/>
        </pc:sldMkLst>
        <pc:spChg chg="add mod">
          <ac:chgData name="Rishi Nicolai (DIGITAL CULTURE SPECIALIST)" userId="02fec64b-7fd1-49ec-b6ab-057bf8d8fb54" providerId="ADAL" clId="{A6A8B911-378E-4784-A277-EBB935499281}" dt="2020-03-23T09:44:30.907" v="751" actId="164"/>
          <ac:spMkLst>
            <pc:docMk/>
            <pc:sldMk cId="2043827479" sldId="285"/>
            <ac:spMk id="3" creationId="{66ED8762-C46D-4E97-B201-B7C8758E8DD7}"/>
          </ac:spMkLst>
        </pc:spChg>
        <pc:spChg chg="add del mod">
          <ac:chgData name="Rishi Nicolai (DIGITAL CULTURE SPECIALIST)" userId="02fec64b-7fd1-49ec-b6ab-057bf8d8fb54" providerId="ADAL" clId="{A6A8B911-378E-4784-A277-EBB935499281}" dt="2020-03-22T08:02:26.010" v="409" actId="948"/>
          <ac:spMkLst>
            <pc:docMk/>
            <pc:sldMk cId="2043827479" sldId="285"/>
            <ac:spMk id="4" creationId="{41C02727-5BB7-4611-AB4F-0E43B7A617E2}"/>
          </ac:spMkLst>
        </pc:spChg>
        <pc:spChg chg="add mod">
          <ac:chgData name="Rishi Nicolai (DIGITAL CULTURE SPECIALIST)" userId="02fec64b-7fd1-49ec-b6ab-057bf8d8fb54" providerId="ADAL" clId="{A6A8B911-378E-4784-A277-EBB935499281}" dt="2020-03-23T09:44:30.907" v="751" actId="164"/>
          <ac:spMkLst>
            <pc:docMk/>
            <pc:sldMk cId="2043827479" sldId="285"/>
            <ac:spMk id="5" creationId="{CA326B43-0CE9-47E5-8735-C59842F6F716}"/>
          </ac:spMkLst>
        </pc:spChg>
        <pc:spChg chg="add mod">
          <ac:chgData name="Rishi Nicolai (DIGITAL CULTURE SPECIALIST)" userId="02fec64b-7fd1-49ec-b6ab-057bf8d8fb54" providerId="ADAL" clId="{A6A8B911-378E-4784-A277-EBB935499281}" dt="2020-03-23T09:44:30.907" v="751" actId="164"/>
          <ac:spMkLst>
            <pc:docMk/>
            <pc:sldMk cId="2043827479" sldId="285"/>
            <ac:spMk id="12" creationId="{2DF7946A-1777-4E30-A2A5-E7FEDF981656}"/>
          </ac:spMkLst>
        </pc:spChg>
        <pc:spChg chg="add mod">
          <ac:chgData name="Rishi Nicolai (DIGITAL CULTURE SPECIALIST)" userId="02fec64b-7fd1-49ec-b6ab-057bf8d8fb54" providerId="ADAL" clId="{A6A8B911-378E-4784-A277-EBB935499281}" dt="2020-03-23T02:08:57.426" v="739" actId="6549"/>
          <ac:spMkLst>
            <pc:docMk/>
            <pc:sldMk cId="2043827479" sldId="285"/>
            <ac:spMk id="32" creationId="{8BE49FED-2A15-4A28-87F2-A13EC2F62CFB}"/>
          </ac:spMkLst>
        </pc:spChg>
        <pc:spChg chg="add mod">
          <ac:chgData name="Rishi Nicolai (DIGITAL CULTURE SPECIALIST)" userId="02fec64b-7fd1-49ec-b6ab-057bf8d8fb54" providerId="ADAL" clId="{A6A8B911-378E-4784-A277-EBB935499281}" dt="2020-03-22T08:05:09.943" v="447" actId="164"/>
          <ac:spMkLst>
            <pc:docMk/>
            <pc:sldMk cId="2043827479" sldId="285"/>
            <ac:spMk id="36" creationId="{D3FA6C0A-AD24-4C22-B081-62EF10A4EFA3}"/>
          </ac:spMkLst>
        </pc:spChg>
        <pc:spChg chg="add mod">
          <ac:chgData name="Rishi Nicolai (DIGITAL CULTURE SPECIALIST)" userId="02fec64b-7fd1-49ec-b6ab-057bf8d8fb54" providerId="ADAL" clId="{A6A8B911-378E-4784-A277-EBB935499281}" dt="2020-03-23T01:42:50.981" v="658" actId="20577"/>
          <ac:spMkLst>
            <pc:docMk/>
            <pc:sldMk cId="2043827479" sldId="285"/>
            <ac:spMk id="39" creationId="{669650EA-FE64-42F6-9EC5-D9A0E67D27C4}"/>
          </ac:spMkLst>
        </pc:spChg>
        <pc:spChg chg="add mod">
          <ac:chgData name="Rishi Nicolai (DIGITAL CULTURE SPECIALIST)" userId="02fec64b-7fd1-49ec-b6ab-057bf8d8fb54" providerId="ADAL" clId="{A6A8B911-378E-4784-A277-EBB935499281}" dt="2020-03-23T01:44:31.297" v="669" actId="164"/>
          <ac:spMkLst>
            <pc:docMk/>
            <pc:sldMk cId="2043827479" sldId="285"/>
            <ac:spMk id="43" creationId="{E1C39BA8-DE0A-43C2-8DC2-C56DAD81DA6C}"/>
          </ac:spMkLst>
        </pc:spChg>
        <pc:grpChg chg="add mod">
          <ac:chgData name="Rishi Nicolai (DIGITAL CULTURE SPECIALIST)" userId="02fec64b-7fd1-49ec-b6ab-057bf8d8fb54" providerId="ADAL" clId="{A6A8B911-378E-4784-A277-EBB935499281}" dt="2020-03-23T09:44:30.907" v="751" actId="164"/>
          <ac:grpSpMkLst>
            <pc:docMk/>
            <pc:sldMk cId="2043827479" sldId="285"/>
            <ac:grpSpMk id="6" creationId="{08894D68-E005-4B37-9121-F06941F6AFB8}"/>
          </ac:grpSpMkLst>
        </pc:grpChg>
        <pc:grpChg chg="add mod">
          <ac:chgData name="Rishi Nicolai (DIGITAL CULTURE SPECIALIST)" userId="02fec64b-7fd1-49ec-b6ab-057bf8d8fb54" providerId="ADAL" clId="{A6A8B911-378E-4784-A277-EBB935499281}" dt="2020-03-23T01:46:14.669" v="681" actId="12788"/>
          <ac:grpSpMkLst>
            <pc:docMk/>
            <pc:sldMk cId="2043827479" sldId="285"/>
            <ac:grpSpMk id="33" creationId="{AC8C80A7-3803-413E-86B1-007C8AE7A549}"/>
          </ac:grpSpMkLst>
        </pc:grpChg>
        <pc:grpChg chg="add mod">
          <ac:chgData name="Rishi Nicolai (DIGITAL CULTURE SPECIALIST)" userId="02fec64b-7fd1-49ec-b6ab-057bf8d8fb54" providerId="ADAL" clId="{A6A8B911-378E-4784-A277-EBB935499281}" dt="2020-03-23T01:46:14.669" v="681" actId="12788"/>
          <ac:grpSpMkLst>
            <pc:docMk/>
            <pc:sldMk cId="2043827479" sldId="285"/>
            <ac:grpSpMk id="38" creationId="{282E9B8C-93E2-4543-B89E-985ECB44F4B4}"/>
          </ac:grpSpMkLst>
        </pc:grpChg>
        <pc:grpChg chg="add mod">
          <ac:chgData name="Rishi Nicolai (DIGITAL CULTURE SPECIALIST)" userId="02fec64b-7fd1-49ec-b6ab-057bf8d8fb54" providerId="ADAL" clId="{A6A8B911-378E-4784-A277-EBB935499281}" dt="2020-03-23T01:46:14.669" v="681" actId="12788"/>
          <ac:grpSpMkLst>
            <pc:docMk/>
            <pc:sldMk cId="2043827479" sldId="285"/>
            <ac:grpSpMk id="40" creationId="{C09AB55F-4C24-4742-A219-39DF5F11153F}"/>
          </ac:grpSpMkLst>
        </pc:grpChg>
        <pc:grpChg chg="add mod">
          <ac:chgData name="Rishi Nicolai (DIGITAL CULTURE SPECIALIST)" userId="02fec64b-7fd1-49ec-b6ab-057bf8d8fb54" providerId="ADAL" clId="{A6A8B911-378E-4784-A277-EBB935499281}" dt="2020-03-23T01:56:13.600" v="682" actId="1035"/>
          <ac:grpSpMkLst>
            <pc:docMk/>
            <pc:sldMk cId="2043827479" sldId="285"/>
            <ac:grpSpMk id="45" creationId="{7E3BBDEE-81AF-4067-BAF5-35634346F3D1}"/>
          </ac:grpSpMkLst>
        </pc:grpChg>
        <pc:grpChg chg="add mod">
          <ac:chgData name="Rishi Nicolai (DIGITAL CULTURE SPECIALIST)" userId="02fec64b-7fd1-49ec-b6ab-057bf8d8fb54" providerId="ADAL" clId="{A6A8B911-378E-4784-A277-EBB935499281}" dt="2020-03-23T01:46:14.669" v="681" actId="12788"/>
          <ac:grpSpMkLst>
            <pc:docMk/>
            <pc:sldMk cId="2043827479" sldId="285"/>
            <ac:grpSpMk id="50" creationId="{A57A3897-0720-482D-B9C8-B73DE3360A11}"/>
          </ac:grpSpMkLst>
        </pc:grpChg>
        <pc:grpChg chg="add mod">
          <ac:chgData name="Rishi Nicolai (DIGITAL CULTURE SPECIALIST)" userId="02fec64b-7fd1-49ec-b6ab-057bf8d8fb54" providerId="ADAL" clId="{A6A8B911-378E-4784-A277-EBB935499281}" dt="2020-03-23T01:56:32.058" v="728" actId="1038"/>
          <ac:grpSpMkLst>
            <pc:docMk/>
            <pc:sldMk cId="2043827479" sldId="285"/>
            <ac:grpSpMk id="51" creationId="{E9B96816-5D98-40B4-8BF4-87F6AEE9B02D}"/>
          </ac:grpSpMkLst>
        </pc:grpChg>
        <pc:grpChg chg="add mod">
          <ac:chgData name="Rishi Nicolai (DIGITAL CULTURE SPECIALIST)" userId="02fec64b-7fd1-49ec-b6ab-057bf8d8fb54" providerId="ADAL" clId="{A6A8B911-378E-4784-A277-EBB935499281}" dt="2020-03-23T01:56:32.058" v="728" actId="1038"/>
          <ac:grpSpMkLst>
            <pc:docMk/>
            <pc:sldMk cId="2043827479" sldId="285"/>
            <ac:grpSpMk id="54" creationId="{59F989C5-AD03-408C-86FB-D5B0A4C677D4}"/>
          </ac:grpSpMkLst>
        </pc:grpChg>
        <pc:picChg chg="mod">
          <ac:chgData name="Rishi Nicolai (DIGITAL CULTURE SPECIALIST)" userId="02fec64b-7fd1-49ec-b6ab-057bf8d8fb54" providerId="ADAL" clId="{A6A8B911-378E-4784-A277-EBB935499281}" dt="2020-03-23T01:41:18.869" v="586" actId="1036"/>
          <ac:picMkLst>
            <pc:docMk/>
            <pc:sldMk cId="2043827479" sldId="285"/>
            <ac:picMk id="7" creationId="{4D81471E-D520-4AD1-8C53-EF74F2A3D9C7}"/>
          </ac:picMkLst>
        </pc:picChg>
        <pc:picChg chg="mod">
          <ac:chgData name="Rishi Nicolai (DIGITAL CULTURE SPECIALIST)" userId="02fec64b-7fd1-49ec-b6ab-057bf8d8fb54" providerId="ADAL" clId="{A6A8B911-378E-4784-A277-EBB935499281}" dt="2020-03-23T01:41:18.869" v="586" actId="1036"/>
          <ac:picMkLst>
            <pc:docMk/>
            <pc:sldMk cId="2043827479" sldId="285"/>
            <ac:picMk id="8" creationId="{14D693C2-EEB3-47B6-B168-CE9AF6C4C8E0}"/>
          </ac:picMkLst>
        </pc:picChg>
        <pc:picChg chg="mod">
          <ac:chgData name="Rishi Nicolai (DIGITAL CULTURE SPECIALIST)" userId="02fec64b-7fd1-49ec-b6ab-057bf8d8fb54" providerId="ADAL" clId="{A6A8B911-378E-4784-A277-EBB935499281}" dt="2020-03-23T01:41:18.869" v="586" actId="1036"/>
          <ac:picMkLst>
            <pc:docMk/>
            <pc:sldMk cId="2043827479" sldId="285"/>
            <ac:picMk id="9" creationId="{082496B8-C003-4167-9108-6F37BC69A28C}"/>
          </ac:picMkLst>
        </pc:picChg>
        <pc:picChg chg="mod">
          <ac:chgData name="Rishi Nicolai (DIGITAL CULTURE SPECIALIST)" userId="02fec64b-7fd1-49ec-b6ab-057bf8d8fb54" providerId="ADAL" clId="{A6A8B911-378E-4784-A277-EBB935499281}" dt="2020-03-23T01:41:18.869" v="586" actId="1036"/>
          <ac:picMkLst>
            <pc:docMk/>
            <pc:sldMk cId="2043827479" sldId="285"/>
            <ac:picMk id="10" creationId="{51A58B97-6032-4BDD-8DAA-A456A3292E6B}"/>
          </ac:picMkLst>
        </pc:picChg>
        <pc:picChg chg="del">
          <ac:chgData name="Rishi Nicolai (DIGITAL CULTURE SPECIALIST)" userId="02fec64b-7fd1-49ec-b6ab-057bf8d8fb54" providerId="ADAL" clId="{A6A8B911-378E-4784-A277-EBB935499281}" dt="2020-03-22T07:41:53.563" v="105" actId="478"/>
          <ac:picMkLst>
            <pc:docMk/>
            <pc:sldMk cId="2043827479" sldId="285"/>
            <ac:picMk id="11" creationId="{64056067-9327-4250-A171-970AE6BC9E22}"/>
          </ac:picMkLst>
        </pc:picChg>
        <pc:picChg chg="add del mod">
          <ac:chgData name="Rishi Nicolai (DIGITAL CULTURE SPECIALIST)" userId="02fec64b-7fd1-49ec-b6ab-057bf8d8fb54" providerId="ADAL" clId="{A6A8B911-378E-4784-A277-EBB935499281}" dt="2020-03-22T07:56:43.452" v="187" actId="478"/>
          <ac:picMkLst>
            <pc:docMk/>
            <pc:sldMk cId="2043827479" sldId="285"/>
            <ac:picMk id="13" creationId="{59BF41FC-376F-46C8-9B87-BEADC0579FA1}"/>
          </ac:picMkLst>
        </pc:picChg>
        <pc:picChg chg="add del mod">
          <ac:chgData name="Rishi Nicolai (DIGITAL CULTURE SPECIALIST)" userId="02fec64b-7fd1-49ec-b6ab-057bf8d8fb54" providerId="ADAL" clId="{A6A8B911-378E-4784-A277-EBB935499281}" dt="2020-03-22T07:56:37.230" v="186" actId="478"/>
          <ac:picMkLst>
            <pc:docMk/>
            <pc:sldMk cId="2043827479" sldId="285"/>
            <ac:picMk id="15" creationId="{F3CE7432-3045-4ABC-AE85-30CF0B0E53B6}"/>
          </ac:picMkLst>
        </pc:picChg>
        <pc:picChg chg="add del mod">
          <ac:chgData name="Rishi Nicolai (DIGITAL CULTURE SPECIALIST)" userId="02fec64b-7fd1-49ec-b6ab-057bf8d8fb54" providerId="ADAL" clId="{A6A8B911-378E-4784-A277-EBB935499281}" dt="2020-03-22T07:56:37.230" v="186" actId="478"/>
          <ac:picMkLst>
            <pc:docMk/>
            <pc:sldMk cId="2043827479" sldId="285"/>
            <ac:picMk id="17" creationId="{A1C06679-F116-4C02-801F-FF320EEF2FBB}"/>
          </ac:picMkLst>
        </pc:picChg>
        <pc:picChg chg="add del mod">
          <ac:chgData name="Rishi Nicolai (DIGITAL CULTURE SPECIALIST)" userId="02fec64b-7fd1-49ec-b6ab-057bf8d8fb54" providerId="ADAL" clId="{A6A8B911-378E-4784-A277-EBB935499281}" dt="2020-03-22T07:56:37.230" v="186" actId="478"/>
          <ac:picMkLst>
            <pc:docMk/>
            <pc:sldMk cId="2043827479" sldId="285"/>
            <ac:picMk id="19" creationId="{F602EEFA-3AB6-44C1-BA99-A47E239EE067}"/>
          </ac:picMkLst>
        </pc:picChg>
        <pc:picChg chg="add del mod">
          <ac:chgData name="Rishi Nicolai (DIGITAL CULTURE SPECIALIST)" userId="02fec64b-7fd1-49ec-b6ab-057bf8d8fb54" providerId="ADAL" clId="{A6A8B911-378E-4784-A277-EBB935499281}" dt="2020-03-22T07:56:44.840" v="188" actId="478"/>
          <ac:picMkLst>
            <pc:docMk/>
            <pc:sldMk cId="2043827479" sldId="285"/>
            <ac:picMk id="21" creationId="{6E16C75B-7122-4BC2-B6AF-620161FA53CA}"/>
          </ac:picMkLst>
        </pc:picChg>
        <pc:picChg chg="add del mod">
          <ac:chgData name="Rishi Nicolai (DIGITAL CULTURE SPECIALIST)" userId="02fec64b-7fd1-49ec-b6ab-057bf8d8fb54" providerId="ADAL" clId="{A6A8B911-378E-4784-A277-EBB935499281}" dt="2020-03-22T07:56:37.230" v="186" actId="478"/>
          <ac:picMkLst>
            <pc:docMk/>
            <pc:sldMk cId="2043827479" sldId="285"/>
            <ac:picMk id="23" creationId="{A6614FA2-DB9C-4E4D-8AA1-57357B2DEF83}"/>
          </ac:picMkLst>
        </pc:picChg>
        <pc:picChg chg="add del mod">
          <ac:chgData name="Rishi Nicolai (DIGITAL CULTURE SPECIALIST)" userId="02fec64b-7fd1-49ec-b6ab-057bf8d8fb54" providerId="ADAL" clId="{A6A8B911-378E-4784-A277-EBB935499281}" dt="2020-03-22T07:56:43.452" v="187" actId="478"/>
          <ac:picMkLst>
            <pc:docMk/>
            <pc:sldMk cId="2043827479" sldId="285"/>
            <ac:picMk id="25" creationId="{D0A97EBB-4B5B-4D71-8A7F-E2F869C45600}"/>
          </ac:picMkLst>
        </pc:picChg>
        <pc:picChg chg="add del mod">
          <ac:chgData name="Rishi Nicolai (DIGITAL CULTURE SPECIALIST)" userId="02fec64b-7fd1-49ec-b6ab-057bf8d8fb54" providerId="ADAL" clId="{A6A8B911-378E-4784-A277-EBB935499281}" dt="2020-03-22T07:56:37.230" v="186" actId="478"/>
          <ac:picMkLst>
            <pc:docMk/>
            <pc:sldMk cId="2043827479" sldId="285"/>
            <ac:picMk id="27" creationId="{C58755CB-C95A-4422-8B72-3C017BE6E713}"/>
          </ac:picMkLst>
        </pc:picChg>
        <pc:picChg chg="add del mod">
          <ac:chgData name="Rishi Nicolai (DIGITAL CULTURE SPECIALIST)" userId="02fec64b-7fd1-49ec-b6ab-057bf8d8fb54" providerId="ADAL" clId="{A6A8B911-378E-4784-A277-EBB935499281}" dt="2020-03-22T07:56:37.230" v="186" actId="478"/>
          <ac:picMkLst>
            <pc:docMk/>
            <pc:sldMk cId="2043827479" sldId="285"/>
            <ac:picMk id="29" creationId="{A2330ECA-EBD0-46F3-B8C0-169B1C8D876F}"/>
          </ac:picMkLst>
        </pc:picChg>
        <pc:picChg chg="add del mod">
          <ac:chgData name="Rishi Nicolai (DIGITAL CULTURE SPECIALIST)" userId="02fec64b-7fd1-49ec-b6ab-057bf8d8fb54" providerId="ADAL" clId="{A6A8B911-378E-4784-A277-EBB935499281}" dt="2020-03-22T07:56:37.230" v="186" actId="478"/>
          <ac:picMkLst>
            <pc:docMk/>
            <pc:sldMk cId="2043827479" sldId="285"/>
            <ac:picMk id="31" creationId="{7760737A-210E-4F51-BDB0-F38A5219FD5C}"/>
          </ac:picMkLst>
        </pc:picChg>
        <pc:picChg chg="add mod">
          <ac:chgData name="Rishi Nicolai (DIGITAL CULTURE SPECIALIST)" userId="02fec64b-7fd1-49ec-b6ab-057bf8d8fb54" providerId="ADAL" clId="{A6A8B911-378E-4784-A277-EBB935499281}" dt="2020-03-22T08:05:09.943" v="447" actId="164"/>
          <ac:picMkLst>
            <pc:docMk/>
            <pc:sldMk cId="2043827479" sldId="285"/>
            <ac:picMk id="37" creationId="{2375C3DE-1779-4AE3-9AB3-E6B39B42D690}"/>
          </ac:picMkLst>
        </pc:picChg>
        <pc:picChg chg="add mod">
          <ac:chgData name="Rishi Nicolai (DIGITAL CULTURE SPECIALIST)" userId="02fec64b-7fd1-49ec-b6ab-057bf8d8fb54" providerId="ADAL" clId="{A6A8B911-378E-4784-A277-EBB935499281}" dt="2020-03-23T01:44:31.297" v="669" actId="164"/>
          <ac:picMkLst>
            <pc:docMk/>
            <pc:sldMk cId="2043827479" sldId="285"/>
            <ac:picMk id="44" creationId="{46CA6C32-2EAF-45F8-9D40-B0495B10ABAB}"/>
          </ac:picMkLst>
        </pc:picChg>
        <pc:picChg chg="add mod">
          <ac:chgData name="Rishi Nicolai (DIGITAL CULTURE SPECIALIST)" userId="02fec64b-7fd1-49ec-b6ab-057bf8d8fb54" providerId="ADAL" clId="{A6A8B911-378E-4784-A277-EBB935499281}" dt="2020-03-23T01:44:20.888" v="666" actId="571"/>
          <ac:picMkLst>
            <pc:docMk/>
            <pc:sldMk cId="2043827479" sldId="285"/>
            <ac:picMk id="48" creationId="{8DC8A9F5-8672-4692-8554-A2B82975E808}"/>
          </ac:picMkLst>
        </pc:picChg>
        <pc:picChg chg="add del">
          <ac:chgData name="Rishi Nicolai (DIGITAL CULTURE SPECIALIST)" userId="02fec64b-7fd1-49ec-b6ab-057bf8d8fb54" providerId="ADAL" clId="{A6A8B911-378E-4784-A277-EBB935499281}" dt="2020-03-23T01:44:26.800" v="668"/>
          <ac:picMkLst>
            <pc:docMk/>
            <pc:sldMk cId="2043827479" sldId="285"/>
            <ac:picMk id="49" creationId="{CDACFB5A-78EE-4191-92E3-B18679DE67A5}"/>
          </ac:picMkLst>
        </pc:picChg>
      </pc:sldChg>
      <pc:sldChg chg="del modTransition">
        <pc:chgData name="Rishi Nicolai (DIGITAL CULTURE SPECIALIST)" userId="02fec64b-7fd1-49ec-b6ab-057bf8d8fb54" providerId="ADAL" clId="{A6A8B911-378E-4784-A277-EBB935499281}" dt="2020-03-24T00:37:54.216" v="1413" actId="47"/>
        <pc:sldMkLst>
          <pc:docMk/>
          <pc:sldMk cId="534379424" sldId="323"/>
        </pc:sldMkLst>
      </pc:sldChg>
      <pc:sldChg chg="del">
        <pc:chgData name="Rishi Nicolai (DIGITAL CULTURE SPECIALIST)" userId="02fec64b-7fd1-49ec-b6ab-057bf8d8fb54" providerId="ADAL" clId="{A6A8B911-378E-4784-A277-EBB935499281}" dt="2020-03-13T08:48:56.854" v="1" actId="47"/>
        <pc:sldMkLst>
          <pc:docMk/>
          <pc:sldMk cId="19980874" sldId="589"/>
        </pc:sldMkLst>
      </pc:sldChg>
      <pc:sldChg chg="add del modTransition">
        <pc:chgData name="Rishi Nicolai (DIGITAL CULTURE SPECIALIST)" userId="02fec64b-7fd1-49ec-b6ab-057bf8d8fb54" providerId="ADAL" clId="{A6A8B911-378E-4784-A277-EBB935499281}" dt="2020-03-24T00:38:04.202" v="1414" actId="47"/>
        <pc:sldMkLst>
          <pc:docMk/>
          <pc:sldMk cId="240888719" sldId="593"/>
        </pc:sldMkLst>
      </pc:sldChg>
      <pc:sldChg chg="del modTransition">
        <pc:chgData name="Rishi Nicolai (DIGITAL CULTURE SPECIALIST)" userId="02fec64b-7fd1-49ec-b6ab-057bf8d8fb54" providerId="ADAL" clId="{A6A8B911-378E-4784-A277-EBB935499281}" dt="2020-03-24T00:38:04.202" v="1414" actId="47"/>
        <pc:sldMkLst>
          <pc:docMk/>
          <pc:sldMk cId="2769196716" sldId="644"/>
        </pc:sldMkLst>
      </pc:sldChg>
      <pc:sldChg chg="del">
        <pc:chgData name="Rishi Nicolai (DIGITAL CULTURE SPECIALIST)" userId="02fec64b-7fd1-49ec-b6ab-057bf8d8fb54" providerId="ADAL" clId="{A6A8B911-378E-4784-A277-EBB935499281}" dt="2020-03-13T08:49:05.040" v="2" actId="47"/>
        <pc:sldMkLst>
          <pc:docMk/>
          <pc:sldMk cId="3545920388" sldId="655"/>
        </pc:sldMkLst>
      </pc:sldChg>
      <pc:sldChg chg="del">
        <pc:chgData name="Rishi Nicolai (DIGITAL CULTURE SPECIALIST)" userId="02fec64b-7fd1-49ec-b6ab-057bf8d8fb54" providerId="ADAL" clId="{A6A8B911-378E-4784-A277-EBB935499281}" dt="2020-03-13T08:49:37.979" v="5" actId="47"/>
        <pc:sldMkLst>
          <pc:docMk/>
          <pc:sldMk cId="3721563097" sldId="831"/>
        </pc:sldMkLst>
      </pc:sldChg>
      <pc:sldChg chg="del">
        <pc:chgData name="Rishi Nicolai (DIGITAL CULTURE SPECIALIST)" userId="02fec64b-7fd1-49ec-b6ab-057bf8d8fb54" providerId="ADAL" clId="{A6A8B911-378E-4784-A277-EBB935499281}" dt="2020-03-24T00:38:07.184" v="1415" actId="47"/>
        <pc:sldMkLst>
          <pc:docMk/>
          <pc:sldMk cId="4022637927" sldId="1128"/>
        </pc:sldMkLst>
      </pc:sldChg>
      <pc:sldChg chg="del modTransition">
        <pc:chgData name="Rishi Nicolai (DIGITAL CULTURE SPECIALIST)" userId="02fec64b-7fd1-49ec-b6ab-057bf8d8fb54" providerId="ADAL" clId="{A6A8B911-378E-4784-A277-EBB935499281}" dt="2020-03-24T00:37:54.216" v="1413" actId="47"/>
        <pc:sldMkLst>
          <pc:docMk/>
          <pc:sldMk cId="1986836263" sldId="1713"/>
        </pc:sldMkLst>
      </pc:sldChg>
      <pc:sldChg chg="modNotesTx">
        <pc:chgData name="Rishi Nicolai (DIGITAL CULTURE SPECIALIST)" userId="02fec64b-7fd1-49ec-b6ab-057bf8d8fb54" providerId="ADAL" clId="{A6A8B911-378E-4784-A277-EBB935499281}" dt="2020-03-23T23:24:57.477" v="925" actId="20577"/>
        <pc:sldMkLst>
          <pc:docMk/>
          <pc:sldMk cId="2170515447" sldId="2082"/>
        </pc:sldMkLst>
      </pc:sldChg>
      <pc:sldChg chg="modSp">
        <pc:chgData name="Rishi Nicolai (DIGITAL CULTURE SPECIALIST)" userId="02fec64b-7fd1-49ec-b6ab-057bf8d8fb54" providerId="ADAL" clId="{A6A8B911-378E-4784-A277-EBB935499281}" dt="2020-03-10T11:54:22.098" v="0" actId="207"/>
        <pc:sldMkLst>
          <pc:docMk/>
          <pc:sldMk cId="3604517674" sldId="2086"/>
        </pc:sldMkLst>
        <pc:spChg chg="mod">
          <ac:chgData name="Rishi Nicolai (DIGITAL CULTURE SPECIALIST)" userId="02fec64b-7fd1-49ec-b6ab-057bf8d8fb54" providerId="ADAL" clId="{A6A8B911-378E-4784-A277-EBB935499281}" dt="2020-03-10T11:54:22.098" v="0" actId="207"/>
          <ac:spMkLst>
            <pc:docMk/>
            <pc:sldMk cId="3604517674" sldId="2086"/>
            <ac:spMk id="2" creationId="{22345685-B9FB-4781-9826-0ECEB82A96A8}"/>
          </ac:spMkLst>
        </pc:spChg>
      </pc:sldChg>
      <pc:sldChg chg="modNotesTx">
        <pc:chgData name="Rishi Nicolai (DIGITAL CULTURE SPECIALIST)" userId="02fec64b-7fd1-49ec-b6ab-057bf8d8fb54" providerId="ADAL" clId="{A6A8B911-378E-4784-A277-EBB935499281}" dt="2020-03-23T23:13:46.630" v="828" actId="20577"/>
        <pc:sldMkLst>
          <pc:docMk/>
          <pc:sldMk cId="920743649" sldId="2087"/>
        </pc:sldMkLst>
      </pc:sldChg>
      <pc:sldChg chg="modTransition">
        <pc:chgData name="Rishi Nicolai (DIGITAL CULTURE SPECIALIST)" userId="02fec64b-7fd1-49ec-b6ab-057bf8d8fb54" providerId="ADAL" clId="{A6A8B911-378E-4784-A277-EBB935499281}" dt="2020-03-23T09:40:14.509" v="744"/>
        <pc:sldMkLst>
          <pc:docMk/>
          <pc:sldMk cId="1067916212" sldId="2088"/>
        </pc:sldMkLst>
      </pc:sldChg>
      <pc:sldChg chg="del modTransition">
        <pc:chgData name="Rishi Nicolai (DIGITAL CULTURE SPECIALIST)" userId="02fec64b-7fd1-49ec-b6ab-057bf8d8fb54" providerId="ADAL" clId="{A6A8B911-378E-4784-A277-EBB935499281}" dt="2020-03-24T00:37:54.216" v="1413" actId="47"/>
        <pc:sldMkLst>
          <pc:docMk/>
          <pc:sldMk cId="1671419648" sldId="8670"/>
        </pc:sldMkLst>
      </pc:sldChg>
      <pc:sldChg chg="modSp">
        <pc:chgData name="Rishi Nicolai (DIGITAL CULTURE SPECIALIST)" userId="02fec64b-7fd1-49ec-b6ab-057bf8d8fb54" providerId="ADAL" clId="{A6A8B911-378E-4784-A277-EBB935499281}" dt="2020-03-24T01:40:03.510" v="1435" actId="20577"/>
        <pc:sldMkLst>
          <pc:docMk/>
          <pc:sldMk cId="2757022917" sldId="8672"/>
        </pc:sldMkLst>
        <pc:spChg chg="mod">
          <ac:chgData name="Rishi Nicolai (DIGITAL CULTURE SPECIALIST)" userId="02fec64b-7fd1-49ec-b6ab-057bf8d8fb54" providerId="ADAL" clId="{A6A8B911-378E-4784-A277-EBB935499281}" dt="2020-03-24T01:40:03.510" v="1435" actId="20577"/>
          <ac:spMkLst>
            <pc:docMk/>
            <pc:sldMk cId="2757022917" sldId="8672"/>
            <ac:spMk id="9" creationId="{BB824BB8-CDFF-43CB-8891-288343102BB6}"/>
          </ac:spMkLst>
        </pc:spChg>
      </pc:sldChg>
      <pc:sldChg chg="modNotesTx">
        <pc:chgData name="Rishi Nicolai (DIGITAL CULTURE SPECIALIST)" userId="02fec64b-7fd1-49ec-b6ab-057bf8d8fb54" providerId="ADAL" clId="{A6A8B911-378E-4784-A277-EBB935499281}" dt="2020-03-24T00:38:45.253" v="1418" actId="313"/>
        <pc:sldMkLst>
          <pc:docMk/>
          <pc:sldMk cId="1076339664" sldId="8681"/>
        </pc:sldMkLst>
      </pc:sldChg>
      <pc:sldChg chg="addSp delSp modSp modTransition modAnim modNotesTx">
        <pc:chgData name="Rishi Nicolai (DIGITAL CULTURE SPECIALIST)" userId="02fec64b-7fd1-49ec-b6ab-057bf8d8fb54" providerId="ADAL" clId="{A6A8B911-378E-4784-A277-EBB935499281}" dt="2020-03-24T00:39:15.175" v="1420" actId="20577"/>
        <pc:sldMkLst>
          <pc:docMk/>
          <pc:sldMk cId="2745670394" sldId="8682"/>
        </pc:sldMkLst>
        <pc:spChg chg="mod">
          <ac:chgData name="Rishi Nicolai (DIGITAL CULTURE SPECIALIST)" userId="02fec64b-7fd1-49ec-b6ab-057bf8d8fb54" providerId="ADAL" clId="{A6A8B911-378E-4784-A277-EBB935499281}" dt="2020-03-13T08:56:34.373" v="103" actId="1076"/>
          <ac:spMkLst>
            <pc:docMk/>
            <pc:sldMk cId="2745670394" sldId="8682"/>
            <ac:spMk id="8" creationId="{9823CD33-C7FF-4FDB-A404-2A69A325D7DC}"/>
          </ac:spMkLst>
        </pc:spChg>
        <pc:spChg chg="mod">
          <ac:chgData name="Rishi Nicolai (DIGITAL CULTURE SPECIALIST)" userId="02fec64b-7fd1-49ec-b6ab-057bf8d8fb54" providerId="ADAL" clId="{A6A8B911-378E-4784-A277-EBB935499281}" dt="2020-03-13T08:55:26.976" v="98" actId="14100"/>
          <ac:spMkLst>
            <pc:docMk/>
            <pc:sldMk cId="2745670394" sldId="8682"/>
            <ac:spMk id="101" creationId="{02D170CA-2C82-4703-B799-0C3A4C351372}"/>
          </ac:spMkLst>
        </pc:spChg>
        <pc:spChg chg="del mod topLvl">
          <ac:chgData name="Rishi Nicolai (DIGITAL CULTURE SPECIALIST)" userId="02fec64b-7fd1-49ec-b6ab-057bf8d8fb54" providerId="ADAL" clId="{A6A8B911-378E-4784-A277-EBB935499281}" dt="2020-03-13T08:50:44.750" v="11" actId="478"/>
          <ac:spMkLst>
            <pc:docMk/>
            <pc:sldMk cId="2745670394" sldId="8682"/>
            <ac:spMk id="112" creationId="{7682644D-89F8-43F8-A029-5DC707F4C50C}"/>
          </ac:spMkLst>
        </pc:spChg>
        <pc:spChg chg="add del mod">
          <ac:chgData name="Rishi Nicolai (DIGITAL CULTURE SPECIALIST)" userId="02fec64b-7fd1-49ec-b6ab-057bf8d8fb54" providerId="ADAL" clId="{A6A8B911-378E-4784-A277-EBB935499281}" dt="2020-03-23T09:44:20.761" v="750"/>
          <ac:spMkLst>
            <pc:docMk/>
            <pc:sldMk cId="2745670394" sldId="8682"/>
            <ac:spMk id="120" creationId="{30D846F5-4977-447B-B7B2-FB15FAC44747}"/>
          </ac:spMkLst>
        </pc:spChg>
        <pc:spChg chg="del mod topLvl">
          <ac:chgData name="Rishi Nicolai (DIGITAL CULTURE SPECIALIST)" userId="02fec64b-7fd1-49ec-b6ab-057bf8d8fb54" providerId="ADAL" clId="{A6A8B911-378E-4784-A277-EBB935499281}" dt="2020-03-13T08:50:48.236" v="12" actId="478"/>
          <ac:spMkLst>
            <pc:docMk/>
            <pc:sldMk cId="2745670394" sldId="8682"/>
            <ac:spMk id="122" creationId="{3AC957EB-57D8-46AA-8A54-D670835479E8}"/>
          </ac:spMkLst>
        </pc:spChg>
        <pc:spChg chg="del mod topLvl">
          <ac:chgData name="Rishi Nicolai (DIGITAL CULTURE SPECIALIST)" userId="02fec64b-7fd1-49ec-b6ab-057bf8d8fb54" providerId="ADAL" clId="{A6A8B911-378E-4784-A277-EBB935499281}" dt="2020-03-13T08:50:44.750" v="11" actId="478"/>
          <ac:spMkLst>
            <pc:docMk/>
            <pc:sldMk cId="2745670394" sldId="8682"/>
            <ac:spMk id="124" creationId="{14244A23-DEEA-45E0-8CED-B1248CB0F87F}"/>
          </ac:spMkLst>
        </pc:spChg>
        <pc:spChg chg="mod topLvl">
          <ac:chgData name="Rishi Nicolai (DIGITAL CULTURE SPECIALIST)" userId="02fec64b-7fd1-49ec-b6ab-057bf8d8fb54" providerId="ADAL" clId="{A6A8B911-378E-4784-A277-EBB935499281}" dt="2020-03-22T08:03:06.816" v="412" actId="164"/>
          <ac:spMkLst>
            <pc:docMk/>
            <pc:sldMk cId="2745670394" sldId="8682"/>
            <ac:spMk id="126" creationId="{E54EA7FF-CD89-461A-B4E7-B76A04C10B51}"/>
          </ac:spMkLst>
        </pc:spChg>
        <pc:spChg chg="mod">
          <ac:chgData name="Rishi Nicolai (DIGITAL CULTURE SPECIALIST)" userId="02fec64b-7fd1-49ec-b6ab-057bf8d8fb54" providerId="ADAL" clId="{A6A8B911-378E-4784-A277-EBB935499281}" dt="2020-03-13T08:56:49.406" v="104" actId="1076"/>
          <ac:spMkLst>
            <pc:docMk/>
            <pc:sldMk cId="2745670394" sldId="8682"/>
            <ac:spMk id="132" creationId="{BCF65BD3-62E7-47EE-AC13-7B8ED738BBA5}"/>
          </ac:spMkLst>
        </pc:spChg>
        <pc:spChg chg="mod">
          <ac:chgData name="Rishi Nicolai (DIGITAL CULTURE SPECIALIST)" userId="02fec64b-7fd1-49ec-b6ab-057bf8d8fb54" providerId="ADAL" clId="{A6A8B911-378E-4784-A277-EBB935499281}" dt="2020-03-13T08:56:05.496" v="100" actId="1076"/>
          <ac:spMkLst>
            <pc:docMk/>
            <pc:sldMk cId="2745670394" sldId="8682"/>
            <ac:spMk id="134" creationId="{D02667E3-7805-4651-BF32-B76C7E9DA0A3}"/>
          </ac:spMkLst>
        </pc:spChg>
        <pc:spChg chg="del">
          <ac:chgData name="Rishi Nicolai (DIGITAL CULTURE SPECIALIST)" userId="02fec64b-7fd1-49ec-b6ab-057bf8d8fb54" providerId="ADAL" clId="{A6A8B911-378E-4784-A277-EBB935499281}" dt="2020-03-13T08:52:13.540" v="22" actId="478"/>
          <ac:spMkLst>
            <pc:docMk/>
            <pc:sldMk cId="2745670394" sldId="8682"/>
            <ac:spMk id="137" creationId="{5D2FF723-448F-4B2A-8E69-83A027EBDBD8}"/>
          </ac:spMkLst>
        </pc:spChg>
        <pc:grpChg chg="add mod">
          <ac:chgData name="Rishi Nicolai (DIGITAL CULTURE SPECIALIST)" userId="02fec64b-7fd1-49ec-b6ab-057bf8d8fb54" providerId="ADAL" clId="{A6A8B911-378E-4784-A277-EBB935499281}" dt="2020-03-23T08:03:11.594" v="740" actId="164"/>
          <ac:grpSpMkLst>
            <pc:docMk/>
            <pc:sldMk cId="2745670394" sldId="8682"/>
            <ac:grpSpMk id="2" creationId="{389D5EEF-5DA9-4BAA-96FD-88E3589EE526}"/>
          </ac:grpSpMkLst>
        </pc:grpChg>
        <pc:grpChg chg="add mod">
          <ac:chgData name="Rishi Nicolai (DIGITAL CULTURE SPECIALIST)" userId="02fec64b-7fd1-49ec-b6ab-057bf8d8fb54" providerId="ADAL" clId="{A6A8B911-378E-4784-A277-EBB935499281}" dt="2020-03-23T08:03:11.594" v="740" actId="164"/>
          <ac:grpSpMkLst>
            <pc:docMk/>
            <pc:sldMk cId="2745670394" sldId="8682"/>
            <ac:grpSpMk id="4" creationId="{D95EF86B-44C0-4604-BF09-97EEF72778BD}"/>
          </ac:grpSpMkLst>
        </pc:grpChg>
        <pc:grpChg chg="add del mod">
          <ac:chgData name="Rishi Nicolai (DIGITAL CULTURE SPECIALIST)" userId="02fec64b-7fd1-49ec-b6ab-057bf8d8fb54" providerId="ADAL" clId="{A6A8B911-378E-4784-A277-EBB935499281}" dt="2020-03-13T08:50:39.592" v="10" actId="165"/>
          <ac:grpSpMkLst>
            <pc:docMk/>
            <pc:sldMk cId="2745670394" sldId="8682"/>
            <ac:grpSpMk id="111" creationId="{C49E870F-A40B-4893-853B-3D8DF73C05B2}"/>
          </ac:grpSpMkLst>
        </pc:grpChg>
        <pc:grpChg chg="add mod">
          <ac:chgData name="Rishi Nicolai (DIGITAL CULTURE SPECIALIST)" userId="02fec64b-7fd1-49ec-b6ab-057bf8d8fb54" providerId="ADAL" clId="{A6A8B911-378E-4784-A277-EBB935499281}" dt="2020-03-23T09:45:14.949" v="758" actId="14100"/>
          <ac:grpSpMkLst>
            <pc:docMk/>
            <pc:sldMk cId="2745670394" sldId="8682"/>
            <ac:grpSpMk id="121" creationId="{3325C668-00CB-483A-845A-93F3853AF60C}"/>
          </ac:grpSpMkLst>
        </pc:grpChg>
        <pc:grpChg chg="del mod topLvl">
          <ac:chgData name="Rishi Nicolai (DIGITAL CULTURE SPECIALIST)" userId="02fec64b-7fd1-49ec-b6ab-057bf8d8fb54" providerId="ADAL" clId="{A6A8B911-378E-4784-A277-EBB935499281}" dt="2020-03-13T08:51:14.663" v="14" actId="478"/>
          <ac:grpSpMkLst>
            <pc:docMk/>
            <pc:sldMk cId="2745670394" sldId="8682"/>
            <ac:grpSpMk id="125" creationId="{F8D893C7-5FAF-434D-B15D-2CDA615EE446}"/>
          </ac:grpSpMkLst>
        </pc:grpChg>
        <pc:grpChg chg="add mod">
          <ac:chgData name="Rishi Nicolai (DIGITAL CULTURE SPECIALIST)" userId="02fec64b-7fd1-49ec-b6ab-057bf8d8fb54" providerId="ADAL" clId="{A6A8B911-378E-4784-A277-EBB935499281}" dt="2020-03-23T08:03:11.594" v="740" actId="164"/>
          <ac:grpSpMkLst>
            <pc:docMk/>
            <pc:sldMk cId="2745670394" sldId="8682"/>
            <ac:grpSpMk id="131" creationId="{D8B11E31-38CA-447A-823E-24169410FB75}"/>
          </ac:grpSpMkLst>
        </pc:grpChg>
        <pc:grpChg chg="del mod">
          <ac:chgData name="Rishi Nicolai (DIGITAL CULTURE SPECIALIST)" userId="02fec64b-7fd1-49ec-b6ab-057bf8d8fb54" providerId="ADAL" clId="{A6A8B911-378E-4784-A277-EBB935499281}" dt="2020-03-13T08:52:10.235" v="21" actId="478"/>
          <ac:grpSpMkLst>
            <pc:docMk/>
            <pc:sldMk cId="2745670394" sldId="8682"/>
            <ac:grpSpMk id="136" creationId="{9CE9FCB0-D4FE-40A5-B931-734FDB99518B}"/>
          </ac:grpSpMkLst>
        </pc:grpChg>
        <pc:picChg chg="del mod topLvl">
          <ac:chgData name="Rishi Nicolai (DIGITAL CULTURE SPECIALIST)" userId="02fec64b-7fd1-49ec-b6ab-057bf8d8fb54" providerId="ADAL" clId="{A6A8B911-378E-4784-A277-EBB935499281}" dt="2020-03-13T08:50:44.750" v="11" actId="478"/>
          <ac:picMkLst>
            <pc:docMk/>
            <pc:sldMk cId="2745670394" sldId="8682"/>
            <ac:picMk id="113" creationId="{1929B40B-B01D-48AA-8742-50B4519C98EB}"/>
          </ac:picMkLst>
        </pc:picChg>
        <pc:picChg chg="del topLvl">
          <ac:chgData name="Rishi Nicolai (DIGITAL CULTURE SPECIALIST)" userId="02fec64b-7fd1-49ec-b6ab-057bf8d8fb54" providerId="ADAL" clId="{A6A8B911-378E-4784-A277-EBB935499281}" dt="2020-03-13T08:51:14.663" v="14" actId="478"/>
          <ac:picMkLst>
            <pc:docMk/>
            <pc:sldMk cId="2745670394" sldId="8682"/>
            <ac:picMk id="127" creationId="{EB7B80D3-085B-423B-9520-17C147E3B684}"/>
          </ac:picMkLst>
        </pc:picChg>
        <pc:picChg chg="add mod">
          <ac:chgData name="Rishi Nicolai (DIGITAL CULTURE SPECIALIST)" userId="02fec64b-7fd1-49ec-b6ab-057bf8d8fb54" providerId="ADAL" clId="{A6A8B911-378E-4784-A277-EBB935499281}" dt="2020-03-22T08:03:06.816" v="412" actId="164"/>
          <ac:picMkLst>
            <pc:docMk/>
            <pc:sldMk cId="2745670394" sldId="8682"/>
            <ac:picMk id="129" creationId="{A60AE223-326E-4328-B15A-B93D98BBEDB9}"/>
          </ac:picMkLst>
        </pc:picChg>
        <pc:picChg chg="del">
          <ac:chgData name="Rishi Nicolai (DIGITAL CULTURE SPECIALIST)" userId="02fec64b-7fd1-49ec-b6ab-057bf8d8fb54" providerId="ADAL" clId="{A6A8B911-378E-4784-A277-EBB935499281}" dt="2020-03-13T08:54:47.996" v="94" actId="478"/>
          <ac:picMkLst>
            <pc:docMk/>
            <pc:sldMk cId="2745670394" sldId="8682"/>
            <ac:picMk id="135" creationId="{0EC15D5A-6A39-4A85-9AB9-2B89C1A57DBA}"/>
          </ac:picMkLst>
        </pc:picChg>
        <pc:picChg chg="del">
          <ac:chgData name="Rishi Nicolai (DIGITAL CULTURE SPECIALIST)" userId="02fec64b-7fd1-49ec-b6ab-057bf8d8fb54" providerId="ADAL" clId="{A6A8B911-378E-4784-A277-EBB935499281}" dt="2020-03-13T08:52:10.235" v="21" actId="478"/>
          <ac:picMkLst>
            <pc:docMk/>
            <pc:sldMk cId="2745670394" sldId="8682"/>
            <ac:picMk id="138" creationId="{9CF3E065-8F4E-4129-8414-8428CA7D1E65}"/>
          </ac:picMkLst>
        </pc:picChg>
        <pc:cxnChg chg="mod">
          <ac:chgData name="Rishi Nicolai (DIGITAL CULTURE SPECIALIST)" userId="02fec64b-7fd1-49ec-b6ab-057bf8d8fb54" providerId="ADAL" clId="{A6A8B911-378E-4784-A277-EBB935499281}" dt="2020-03-13T08:56:26.821" v="102" actId="14100"/>
          <ac:cxnSpMkLst>
            <pc:docMk/>
            <pc:sldMk cId="2745670394" sldId="8682"/>
            <ac:cxnSpMk id="7" creationId="{2763669B-10AC-4998-881E-62FE48C0F8D7}"/>
          </ac:cxnSpMkLst>
        </pc:cxnChg>
        <pc:cxnChg chg="mod">
          <ac:chgData name="Rishi Nicolai (DIGITAL CULTURE SPECIALIST)" userId="02fec64b-7fd1-49ec-b6ab-057bf8d8fb54" providerId="ADAL" clId="{A6A8B911-378E-4784-A277-EBB935499281}" dt="2020-03-13T08:55:18.998" v="96" actId="14100"/>
          <ac:cxnSpMkLst>
            <pc:docMk/>
            <pc:sldMk cId="2745670394" sldId="8682"/>
            <ac:cxnSpMk id="19" creationId="{AACD87F7-853D-4AB2-8DFE-A69DB1A03B4E}"/>
          </ac:cxnSpMkLst>
        </pc:cxnChg>
        <pc:cxnChg chg="del mod topLvl">
          <ac:chgData name="Rishi Nicolai (DIGITAL CULTURE SPECIALIST)" userId="02fec64b-7fd1-49ec-b6ab-057bf8d8fb54" providerId="ADAL" clId="{A6A8B911-378E-4784-A277-EBB935499281}" dt="2020-03-13T08:50:44.750" v="11" actId="478"/>
          <ac:cxnSpMkLst>
            <pc:docMk/>
            <pc:sldMk cId="2745670394" sldId="8682"/>
            <ac:cxnSpMk id="116" creationId="{E2474ED1-0D63-470F-ACBA-8E3E0A6AC104}"/>
          </ac:cxnSpMkLst>
        </pc:cxnChg>
        <pc:cxnChg chg="del mod topLvl">
          <ac:chgData name="Rishi Nicolai (DIGITAL CULTURE SPECIALIST)" userId="02fec64b-7fd1-49ec-b6ab-057bf8d8fb54" providerId="ADAL" clId="{A6A8B911-378E-4784-A277-EBB935499281}" dt="2020-03-13T08:50:44.750" v="11" actId="478"/>
          <ac:cxnSpMkLst>
            <pc:docMk/>
            <pc:sldMk cId="2745670394" sldId="8682"/>
            <ac:cxnSpMk id="117" creationId="{23069FD6-77F0-4E91-95FC-CD53CD1BD648}"/>
          </ac:cxnSpMkLst>
        </pc:cxnChg>
        <pc:cxnChg chg="del mod topLvl">
          <ac:chgData name="Rishi Nicolai (DIGITAL CULTURE SPECIALIST)" userId="02fec64b-7fd1-49ec-b6ab-057bf8d8fb54" providerId="ADAL" clId="{A6A8B911-378E-4784-A277-EBB935499281}" dt="2020-03-13T08:50:44.750" v="11" actId="478"/>
          <ac:cxnSpMkLst>
            <pc:docMk/>
            <pc:sldMk cId="2745670394" sldId="8682"/>
            <ac:cxnSpMk id="120" creationId="{8F4CD3AC-31C2-4200-8024-44772AD8C132}"/>
          </ac:cxnSpMkLst>
        </pc:cxnChg>
        <pc:cxnChg chg="del mod topLvl">
          <ac:chgData name="Rishi Nicolai (DIGITAL CULTURE SPECIALIST)" userId="02fec64b-7fd1-49ec-b6ab-057bf8d8fb54" providerId="ADAL" clId="{A6A8B911-378E-4784-A277-EBB935499281}" dt="2020-03-13T08:50:44.750" v="11" actId="478"/>
          <ac:cxnSpMkLst>
            <pc:docMk/>
            <pc:sldMk cId="2745670394" sldId="8682"/>
            <ac:cxnSpMk id="121" creationId="{F686E836-4B93-4BA1-937B-CDD9504751A9}"/>
          </ac:cxnSpMkLst>
        </pc:cxnChg>
        <pc:cxnChg chg="mod">
          <ac:chgData name="Rishi Nicolai (DIGITAL CULTURE SPECIALIST)" userId="02fec64b-7fd1-49ec-b6ab-057bf8d8fb54" providerId="ADAL" clId="{A6A8B911-378E-4784-A277-EBB935499281}" dt="2020-03-13T08:55:57.555" v="99" actId="14100"/>
          <ac:cxnSpMkLst>
            <pc:docMk/>
            <pc:sldMk cId="2745670394" sldId="8682"/>
            <ac:cxnSpMk id="133" creationId="{ED06F489-2B8A-44BE-A190-D337BDD9047E}"/>
          </ac:cxnSpMkLst>
        </pc:cxnChg>
      </pc:sldChg>
      <pc:sldChg chg="modSp">
        <pc:chgData name="Rishi Nicolai (DIGITAL CULTURE SPECIALIST)" userId="02fec64b-7fd1-49ec-b6ab-057bf8d8fb54" providerId="ADAL" clId="{A6A8B911-378E-4784-A277-EBB935499281}" dt="2020-03-23T23:56:26.868" v="1412" actId="20577"/>
        <pc:sldMkLst>
          <pc:docMk/>
          <pc:sldMk cId="939464163" sldId="8684"/>
        </pc:sldMkLst>
        <pc:spChg chg="mod">
          <ac:chgData name="Rishi Nicolai (DIGITAL CULTURE SPECIALIST)" userId="02fec64b-7fd1-49ec-b6ab-057bf8d8fb54" providerId="ADAL" clId="{A6A8B911-378E-4784-A277-EBB935499281}" dt="2020-03-23T23:56:26.868" v="1412" actId="20577"/>
          <ac:spMkLst>
            <pc:docMk/>
            <pc:sldMk cId="939464163" sldId="8684"/>
            <ac:spMk id="2" creationId="{461D180A-7182-4DA8-9D20-073D52F5A6C3}"/>
          </ac:spMkLst>
        </pc:spChg>
      </pc:sldChg>
      <pc:sldChg chg="delSp modSp add del modTransition modAnim">
        <pc:chgData name="Rishi Nicolai (DIGITAL CULTURE SPECIALIST)" userId="02fec64b-7fd1-49ec-b6ab-057bf8d8fb54" providerId="ADAL" clId="{A6A8B911-378E-4784-A277-EBB935499281}" dt="2020-04-08T02:57:44.899" v="1500" actId="47"/>
        <pc:sldMkLst>
          <pc:docMk/>
          <pc:sldMk cId="2445963033" sldId="8686"/>
        </pc:sldMkLst>
        <pc:spChg chg="mod topLvl">
          <ac:chgData name="Rishi Nicolai (DIGITAL CULTURE SPECIALIST)" userId="02fec64b-7fd1-49ec-b6ab-057bf8d8fb54" providerId="ADAL" clId="{A6A8B911-378E-4784-A277-EBB935499281}" dt="2020-03-22T08:04:17.232" v="442" actId="165"/>
          <ac:spMkLst>
            <pc:docMk/>
            <pc:sldMk cId="2445963033" sldId="8686"/>
            <ac:spMk id="8" creationId="{9823CD33-C7FF-4FDB-A404-2A69A325D7DC}"/>
          </ac:spMkLst>
        </pc:spChg>
        <pc:spChg chg="mod topLvl">
          <ac:chgData name="Rishi Nicolai (DIGITAL CULTURE SPECIALIST)" userId="02fec64b-7fd1-49ec-b6ab-057bf8d8fb54" providerId="ADAL" clId="{A6A8B911-378E-4784-A277-EBB935499281}" dt="2020-03-22T08:04:24.860" v="443" actId="165"/>
          <ac:spMkLst>
            <pc:docMk/>
            <pc:sldMk cId="2445963033" sldId="8686"/>
            <ac:spMk id="16" creationId="{FA4F4CC3-2C49-4E8B-87FE-CEAB7A5E0C60}"/>
          </ac:spMkLst>
        </pc:spChg>
        <pc:spChg chg="mod topLvl">
          <ac:chgData name="Rishi Nicolai (DIGITAL CULTURE SPECIALIST)" userId="02fec64b-7fd1-49ec-b6ab-057bf8d8fb54" providerId="ADAL" clId="{A6A8B911-378E-4784-A277-EBB935499281}" dt="2020-03-22T08:04:24.860" v="443" actId="165"/>
          <ac:spMkLst>
            <pc:docMk/>
            <pc:sldMk cId="2445963033" sldId="8686"/>
            <ac:spMk id="17" creationId="{0BB0C2CC-7029-4389-9FB6-E04DBCE6A298}"/>
          </ac:spMkLst>
        </pc:spChg>
        <pc:spChg chg="mod topLvl">
          <ac:chgData name="Rishi Nicolai (DIGITAL CULTURE SPECIALIST)" userId="02fec64b-7fd1-49ec-b6ab-057bf8d8fb54" providerId="ADAL" clId="{A6A8B911-378E-4784-A277-EBB935499281}" dt="2020-03-22T08:04:24.860" v="443" actId="165"/>
          <ac:spMkLst>
            <pc:docMk/>
            <pc:sldMk cId="2445963033" sldId="8686"/>
            <ac:spMk id="91" creationId="{6014B170-4488-400C-AE80-99BBC9228320}"/>
          </ac:spMkLst>
        </pc:spChg>
        <pc:spChg chg="mod topLvl">
          <ac:chgData name="Rishi Nicolai (DIGITAL CULTURE SPECIALIST)" userId="02fec64b-7fd1-49ec-b6ab-057bf8d8fb54" providerId="ADAL" clId="{A6A8B911-378E-4784-A277-EBB935499281}" dt="2020-03-22T08:04:17.232" v="442" actId="165"/>
          <ac:spMkLst>
            <pc:docMk/>
            <pc:sldMk cId="2445963033" sldId="8686"/>
            <ac:spMk id="101" creationId="{02D170CA-2C82-4703-B799-0C3A4C351372}"/>
          </ac:spMkLst>
        </pc:spChg>
        <pc:spChg chg="mod topLvl">
          <ac:chgData name="Rishi Nicolai (DIGITAL CULTURE SPECIALIST)" userId="02fec64b-7fd1-49ec-b6ab-057bf8d8fb54" providerId="ADAL" clId="{A6A8B911-378E-4784-A277-EBB935499281}" dt="2020-03-22T08:04:17.232" v="442" actId="165"/>
          <ac:spMkLst>
            <pc:docMk/>
            <pc:sldMk cId="2445963033" sldId="8686"/>
            <ac:spMk id="102" creationId="{40379CC9-2C41-497C-8EA3-CC25E6B21BAA}"/>
          </ac:spMkLst>
        </pc:spChg>
        <pc:spChg chg="mod topLvl">
          <ac:chgData name="Rishi Nicolai (DIGITAL CULTURE SPECIALIST)" userId="02fec64b-7fd1-49ec-b6ab-057bf8d8fb54" providerId="ADAL" clId="{A6A8B911-378E-4784-A277-EBB935499281}" dt="2020-03-22T08:04:24.860" v="443" actId="165"/>
          <ac:spMkLst>
            <pc:docMk/>
            <pc:sldMk cId="2445963033" sldId="8686"/>
            <ac:spMk id="104" creationId="{E7A0F966-DF05-4611-99D5-8C010B389524}"/>
          </ac:spMkLst>
        </pc:spChg>
        <pc:spChg chg="mod topLvl">
          <ac:chgData name="Rishi Nicolai (DIGITAL CULTURE SPECIALIST)" userId="02fec64b-7fd1-49ec-b6ab-057bf8d8fb54" providerId="ADAL" clId="{A6A8B911-378E-4784-A277-EBB935499281}" dt="2020-03-22T08:04:17.232" v="442" actId="165"/>
          <ac:spMkLst>
            <pc:docMk/>
            <pc:sldMk cId="2445963033" sldId="8686"/>
            <ac:spMk id="114" creationId="{ECA929EF-0E44-4E0E-B5CC-FC051B29D5F9}"/>
          </ac:spMkLst>
        </pc:spChg>
        <pc:spChg chg="mod topLvl">
          <ac:chgData name="Rishi Nicolai (DIGITAL CULTURE SPECIALIST)" userId="02fec64b-7fd1-49ec-b6ab-057bf8d8fb54" providerId="ADAL" clId="{A6A8B911-378E-4784-A277-EBB935499281}" dt="2020-03-22T08:04:24.860" v="443" actId="165"/>
          <ac:spMkLst>
            <pc:docMk/>
            <pc:sldMk cId="2445963033" sldId="8686"/>
            <ac:spMk id="115" creationId="{DD564D6F-7C17-4780-AD94-E0B665025E1A}"/>
          </ac:spMkLst>
        </pc:spChg>
        <pc:spChg chg="mod topLvl">
          <ac:chgData name="Rishi Nicolai (DIGITAL CULTURE SPECIALIST)" userId="02fec64b-7fd1-49ec-b6ab-057bf8d8fb54" providerId="ADAL" clId="{A6A8B911-378E-4784-A277-EBB935499281}" dt="2020-03-22T08:04:17.232" v="442" actId="165"/>
          <ac:spMkLst>
            <pc:docMk/>
            <pc:sldMk cId="2445963033" sldId="8686"/>
            <ac:spMk id="118" creationId="{6EB2107D-E95C-4EF5-B8B5-9E6B2C57ACF1}"/>
          </ac:spMkLst>
        </pc:spChg>
        <pc:spChg chg="mod topLvl">
          <ac:chgData name="Rishi Nicolai (DIGITAL CULTURE SPECIALIST)" userId="02fec64b-7fd1-49ec-b6ab-057bf8d8fb54" providerId="ADAL" clId="{A6A8B911-378E-4784-A277-EBB935499281}" dt="2020-03-22T08:04:17.232" v="442" actId="165"/>
          <ac:spMkLst>
            <pc:docMk/>
            <pc:sldMk cId="2445963033" sldId="8686"/>
            <ac:spMk id="119" creationId="{1B599500-C2A3-4853-8894-C1E345331F8C}"/>
          </ac:spMkLst>
        </pc:spChg>
        <pc:spChg chg="mod topLvl">
          <ac:chgData name="Rishi Nicolai (DIGITAL CULTURE SPECIALIST)" userId="02fec64b-7fd1-49ec-b6ab-057bf8d8fb54" providerId="ADAL" clId="{A6A8B911-378E-4784-A277-EBB935499281}" dt="2020-03-22T08:04:17.232" v="442" actId="165"/>
          <ac:spMkLst>
            <pc:docMk/>
            <pc:sldMk cId="2445963033" sldId="8686"/>
            <ac:spMk id="126" creationId="{E54EA7FF-CD89-461A-B4E7-B76A04C10B51}"/>
          </ac:spMkLst>
        </pc:spChg>
        <pc:spChg chg="mod topLvl">
          <ac:chgData name="Rishi Nicolai (DIGITAL CULTURE SPECIALIST)" userId="02fec64b-7fd1-49ec-b6ab-057bf8d8fb54" providerId="ADAL" clId="{A6A8B911-378E-4784-A277-EBB935499281}" dt="2020-03-22T08:04:17.232" v="442" actId="165"/>
          <ac:spMkLst>
            <pc:docMk/>
            <pc:sldMk cId="2445963033" sldId="8686"/>
            <ac:spMk id="130" creationId="{5696E454-2129-4D3D-BD97-8F5DB01B828D}"/>
          </ac:spMkLst>
        </pc:spChg>
        <pc:spChg chg="mod topLvl">
          <ac:chgData name="Rishi Nicolai (DIGITAL CULTURE SPECIALIST)" userId="02fec64b-7fd1-49ec-b6ab-057bf8d8fb54" providerId="ADAL" clId="{A6A8B911-378E-4784-A277-EBB935499281}" dt="2020-03-22T08:04:17.232" v="442" actId="165"/>
          <ac:spMkLst>
            <pc:docMk/>
            <pc:sldMk cId="2445963033" sldId="8686"/>
            <ac:spMk id="132" creationId="{BCF65BD3-62E7-47EE-AC13-7B8ED738BBA5}"/>
          </ac:spMkLst>
        </pc:spChg>
        <pc:spChg chg="mod topLvl">
          <ac:chgData name="Rishi Nicolai (DIGITAL CULTURE SPECIALIST)" userId="02fec64b-7fd1-49ec-b6ab-057bf8d8fb54" providerId="ADAL" clId="{A6A8B911-378E-4784-A277-EBB935499281}" dt="2020-03-22T08:04:17.232" v="442" actId="165"/>
          <ac:spMkLst>
            <pc:docMk/>
            <pc:sldMk cId="2445963033" sldId="8686"/>
            <ac:spMk id="134" creationId="{D02667E3-7805-4651-BF32-B76C7E9DA0A3}"/>
          </ac:spMkLst>
        </pc:spChg>
        <pc:spChg chg="mod topLvl">
          <ac:chgData name="Rishi Nicolai (DIGITAL CULTURE SPECIALIST)" userId="02fec64b-7fd1-49ec-b6ab-057bf8d8fb54" providerId="ADAL" clId="{A6A8B911-378E-4784-A277-EBB935499281}" dt="2020-03-22T08:04:17.232" v="442" actId="165"/>
          <ac:spMkLst>
            <pc:docMk/>
            <pc:sldMk cId="2445963033" sldId="8686"/>
            <ac:spMk id="146" creationId="{99D1CCB1-E46C-42D7-A5C1-90C1AC7DD648}"/>
          </ac:spMkLst>
        </pc:spChg>
        <pc:spChg chg="mod topLvl">
          <ac:chgData name="Rishi Nicolai (DIGITAL CULTURE SPECIALIST)" userId="02fec64b-7fd1-49ec-b6ab-057bf8d8fb54" providerId="ADAL" clId="{A6A8B911-378E-4784-A277-EBB935499281}" dt="2020-03-22T08:04:24.860" v="443" actId="165"/>
          <ac:spMkLst>
            <pc:docMk/>
            <pc:sldMk cId="2445963033" sldId="8686"/>
            <ac:spMk id="162" creationId="{6D4442C9-40F3-4B7F-B176-D32A3CD2817B}"/>
          </ac:spMkLst>
        </pc:spChg>
        <pc:spChg chg="mod topLvl">
          <ac:chgData name="Rishi Nicolai (DIGITAL CULTURE SPECIALIST)" userId="02fec64b-7fd1-49ec-b6ab-057bf8d8fb54" providerId="ADAL" clId="{A6A8B911-378E-4784-A277-EBB935499281}" dt="2020-03-22T08:04:17.232" v="442" actId="165"/>
          <ac:spMkLst>
            <pc:docMk/>
            <pc:sldMk cId="2445963033" sldId="8686"/>
            <ac:spMk id="171" creationId="{4B25142E-4AA3-4BBE-8EF7-C5A40EE8C273}"/>
          </ac:spMkLst>
        </pc:spChg>
        <pc:spChg chg="mod topLvl">
          <ac:chgData name="Rishi Nicolai (DIGITAL CULTURE SPECIALIST)" userId="02fec64b-7fd1-49ec-b6ab-057bf8d8fb54" providerId="ADAL" clId="{A6A8B911-378E-4784-A277-EBB935499281}" dt="2020-03-22T08:04:17.232" v="442" actId="165"/>
          <ac:spMkLst>
            <pc:docMk/>
            <pc:sldMk cId="2445963033" sldId="8686"/>
            <ac:spMk id="172" creationId="{C2337EB7-CBFE-4371-9A11-AC5109C07774}"/>
          </ac:spMkLst>
        </pc:spChg>
        <pc:spChg chg="mod topLvl">
          <ac:chgData name="Rishi Nicolai (DIGITAL CULTURE SPECIALIST)" userId="02fec64b-7fd1-49ec-b6ab-057bf8d8fb54" providerId="ADAL" clId="{A6A8B911-378E-4784-A277-EBB935499281}" dt="2020-03-22T08:04:17.232" v="442" actId="165"/>
          <ac:spMkLst>
            <pc:docMk/>
            <pc:sldMk cId="2445963033" sldId="8686"/>
            <ac:spMk id="181" creationId="{DA7EF70A-E286-4965-8854-A866018D7BFF}"/>
          </ac:spMkLst>
        </pc:spChg>
        <pc:spChg chg="mod topLvl">
          <ac:chgData name="Rishi Nicolai (DIGITAL CULTURE SPECIALIST)" userId="02fec64b-7fd1-49ec-b6ab-057bf8d8fb54" providerId="ADAL" clId="{A6A8B911-378E-4784-A277-EBB935499281}" dt="2020-03-22T08:04:17.232" v="442" actId="165"/>
          <ac:spMkLst>
            <pc:docMk/>
            <pc:sldMk cId="2445963033" sldId="8686"/>
            <ac:spMk id="182" creationId="{B3080ED8-DA56-4D4D-B043-57C63759B4F9}"/>
          </ac:spMkLst>
        </pc:spChg>
        <pc:spChg chg="mod topLvl">
          <ac:chgData name="Rishi Nicolai (DIGITAL CULTURE SPECIALIST)" userId="02fec64b-7fd1-49ec-b6ab-057bf8d8fb54" providerId="ADAL" clId="{A6A8B911-378E-4784-A277-EBB935499281}" dt="2020-03-22T08:04:17.232" v="442" actId="165"/>
          <ac:spMkLst>
            <pc:docMk/>
            <pc:sldMk cId="2445963033" sldId="8686"/>
            <ac:spMk id="185" creationId="{579496DF-34D9-402F-A846-AA0BB339888C}"/>
          </ac:spMkLst>
        </pc:spChg>
        <pc:spChg chg="mod topLvl">
          <ac:chgData name="Rishi Nicolai (DIGITAL CULTURE SPECIALIST)" userId="02fec64b-7fd1-49ec-b6ab-057bf8d8fb54" providerId="ADAL" clId="{A6A8B911-378E-4784-A277-EBB935499281}" dt="2020-03-22T08:04:17.232" v="442" actId="165"/>
          <ac:spMkLst>
            <pc:docMk/>
            <pc:sldMk cId="2445963033" sldId="8686"/>
            <ac:spMk id="186" creationId="{D2DEA2C0-55C2-41B9-813C-D034CA5ABF06}"/>
          </ac:spMkLst>
        </pc:spChg>
        <pc:spChg chg="mod topLvl">
          <ac:chgData name="Rishi Nicolai (DIGITAL CULTURE SPECIALIST)" userId="02fec64b-7fd1-49ec-b6ab-057bf8d8fb54" providerId="ADAL" clId="{A6A8B911-378E-4784-A277-EBB935499281}" dt="2020-03-22T08:04:17.232" v="442" actId="165"/>
          <ac:spMkLst>
            <pc:docMk/>
            <pc:sldMk cId="2445963033" sldId="8686"/>
            <ac:spMk id="187" creationId="{800872F2-9881-4A4D-8061-593360B06260}"/>
          </ac:spMkLst>
        </pc:spChg>
        <pc:spChg chg="mod topLvl">
          <ac:chgData name="Rishi Nicolai (DIGITAL CULTURE SPECIALIST)" userId="02fec64b-7fd1-49ec-b6ab-057bf8d8fb54" providerId="ADAL" clId="{A6A8B911-378E-4784-A277-EBB935499281}" dt="2020-03-22T08:04:17.232" v="442" actId="165"/>
          <ac:spMkLst>
            <pc:docMk/>
            <pc:sldMk cId="2445963033" sldId="8686"/>
            <ac:spMk id="189" creationId="{B140FC06-D7D3-4C91-9D65-13317C44C27A}"/>
          </ac:spMkLst>
        </pc:spChg>
        <pc:spChg chg="mod topLvl">
          <ac:chgData name="Rishi Nicolai (DIGITAL CULTURE SPECIALIST)" userId="02fec64b-7fd1-49ec-b6ab-057bf8d8fb54" providerId="ADAL" clId="{A6A8B911-378E-4784-A277-EBB935499281}" dt="2020-03-22T08:04:17.232" v="442" actId="165"/>
          <ac:spMkLst>
            <pc:docMk/>
            <pc:sldMk cId="2445963033" sldId="8686"/>
            <ac:spMk id="205" creationId="{2613D66B-49A2-435B-B04A-58C826590EDA}"/>
          </ac:spMkLst>
        </pc:spChg>
        <pc:spChg chg="mod topLvl">
          <ac:chgData name="Rishi Nicolai (DIGITAL CULTURE SPECIALIST)" userId="02fec64b-7fd1-49ec-b6ab-057bf8d8fb54" providerId="ADAL" clId="{A6A8B911-378E-4784-A277-EBB935499281}" dt="2020-03-22T08:04:17.232" v="442" actId="165"/>
          <ac:spMkLst>
            <pc:docMk/>
            <pc:sldMk cId="2445963033" sldId="8686"/>
            <ac:spMk id="207" creationId="{FBE701FE-87AC-49EA-AE5A-DACB5CB3B40D}"/>
          </ac:spMkLst>
        </pc:spChg>
        <pc:spChg chg="mod topLvl">
          <ac:chgData name="Rishi Nicolai (DIGITAL CULTURE SPECIALIST)" userId="02fec64b-7fd1-49ec-b6ab-057bf8d8fb54" providerId="ADAL" clId="{A6A8B911-378E-4784-A277-EBB935499281}" dt="2020-03-22T08:04:17.232" v="442" actId="165"/>
          <ac:spMkLst>
            <pc:docMk/>
            <pc:sldMk cId="2445963033" sldId="8686"/>
            <ac:spMk id="208" creationId="{CFCDA3FC-3FE5-42E8-87C1-199C7E88EAB6}"/>
          </ac:spMkLst>
        </pc:spChg>
        <pc:spChg chg="mod topLvl">
          <ac:chgData name="Rishi Nicolai (DIGITAL CULTURE SPECIALIST)" userId="02fec64b-7fd1-49ec-b6ab-057bf8d8fb54" providerId="ADAL" clId="{A6A8B911-378E-4784-A277-EBB935499281}" dt="2020-03-22T08:04:17.232" v="442" actId="165"/>
          <ac:spMkLst>
            <pc:docMk/>
            <pc:sldMk cId="2445963033" sldId="8686"/>
            <ac:spMk id="209" creationId="{6CE19B16-F25A-4088-973F-5FA4FDA1A9C3}"/>
          </ac:spMkLst>
        </pc:spChg>
        <pc:spChg chg="mod topLvl">
          <ac:chgData name="Rishi Nicolai (DIGITAL CULTURE SPECIALIST)" userId="02fec64b-7fd1-49ec-b6ab-057bf8d8fb54" providerId="ADAL" clId="{A6A8B911-378E-4784-A277-EBB935499281}" dt="2020-03-22T08:04:24.860" v="443" actId="165"/>
          <ac:spMkLst>
            <pc:docMk/>
            <pc:sldMk cId="2445963033" sldId="8686"/>
            <ac:spMk id="231" creationId="{1D21045B-8719-4A7B-B87A-5F3C0417BE11}"/>
          </ac:spMkLst>
        </pc:spChg>
        <pc:spChg chg="mod topLvl">
          <ac:chgData name="Rishi Nicolai (DIGITAL CULTURE SPECIALIST)" userId="02fec64b-7fd1-49ec-b6ab-057bf8d8fb54" providerId="ADAL" clId="{A6A8B911-378E-4784-A277-EBB935499281}" dt="2020-03-22T08:04:24.860" v="443" actId="165"/>
          <ac:spMkLst>
            <pc:docMk/>
            <pc:sldMk cId="2445963033" sldId="8686"/>
            <ac:spMk id="234" creationId="{36F2B4E9-60ED-49E6-96EF-52DBC8D12C58}"/>
          </ac:spMkLst>
        </pc:spChg>
        <pc:spChg chg="mod topLvl">
          <ac:chgData name="Rishi Nicolai (DIGITAL CULTURE SPECIALIST)" userId="02fec64b-7fd1-49ec-b6ab-057bf8d8fb54" providerId="ADAL" clId="{A6A8B911-378E-4784-A277-EBB935499281}" dt="2020-03-22T08:04:24.860" v="443" actId="165"/>
          <ac:spMkLst>
            <pc:docMk/>
            <pc:sldMk cId="2445963033" sldId="8686"/>
            <ac:spMk id="241" creationId="{BD984B38-6953-484D-B5AA-B3C81FF74FB5}"/>
          </ac:spMkLst>
        </pc:spChg>
        <pc:spChg chg="mod topLvl">
          <ac:chgData name="Rishi Nicolai (DIGITAL CULTURE SPECIALIST)" userId="02fec64b-7fd1-49ec-b6ab-057bf8d8fb54" providerId="ADAL" clId="{A6A8B911-378E-4784-A277-EBB935499281}" dt="2020-03-22T08:04:24.860" v="443" actId="165"/>
          <ac:spMkLst>
            <pc:docMk/>
            <pc:sldMk cId="2445963033" sldId="8686"/>
            <ac:spMk id="243" creationId="{B03542C0-36DF-4F33-B396-A58789EA1A3A}"/>
          </ac:spMkLst>
        </pc:spChg>
        <pc:spChg chg="mod topLvl">
          <ac:chgData name="Rishi Nicolai (DIGITAL CULTURE SPECIALIST)" userId="02fec64b-7fd1-49ec-b6ab-057bf8d8fb54" providerId="ADAL" clId="{A6A8B911-378E-4784-A277-EBB935499281}" dt="2020-03-22T08:04:24.860" v="443" actId="165"/>
          <ac:spMkLst>
            <pc:docMk/>
            <pc:sldMk cId="2445963033" sldId="8686"/>
            <ac:spMk id="246" creationId="{4E981CA2-BB5C-4CEF-AB7C-239F077FFBBE}"/>
          </ac:spMkLst>
        </pc:spChg>
        <pc:spChg chg="mod topLvl">
          <ac:chgData name="Rishi Nicolai (DIGITAL CULTURE SPECIALIST)" userId="02fec64b-7fd1-49ec-b6ab-057bf8d8fb54" providerId="ADAL" clId="{A6A8B911-378E-4784-A277-EBB935499281}" dt="2020-03-22T08:04:24.860" v="443" actId="165"/>
          <ac:spMkLst>
            <pc:docMk/>
            <pc:sldMk cId="2445963033" sldId="8686"/>
            <ac:spMk id="249" creationId="{A915904D-6043-4464-A916-FAA63C2CF918}"/>
          </ac:spMkLst>
        </pc:spChg>
        <pc:spChg chg="mod topLvl">
          <ac:chgData name="Rishi Nicolai (DIGITAL CULTURE SPECIALIST)" userId="02fec64b-7fd1-49ec-b6ab-057bf8d8fb54" providerId="ADAL" clId="{A6A8B911-378E-4784-A277-EBB935499281}" dt="2020-03-22T08:04:24.860" v="443" actId="165"/>
          <ac:spMkLst>
            <pc:docMk/>
            <pc:sldMk cId="2445963033" sldId="8686"/>
            <ac:spMk id="259" creationId="{CB24C380-1F93-45F2-8800-A309CA6F60CB}"/>
          </ac:spMkLst>
        </pc:spChg>
        <pc:spChg chg="mod topLvl">
          <ac:chgData name="Rishi Nicolai (DIGITAL CULTURE SPECIALIST)" userId="02fec64b-7fd1-49ec-b6ab-057bf8d8fb54" providerId="ADAL" clId="{A6A8B911-378E-4784-A277-EBB935499281}" dt="2020-03-22T08:04:24.860" v="443" actId="165"/>
          <ac:spMkLst>
            <pc:docMk/>
            <pc:sldMk cId="2445963033" sldId="8686"/>
            <ac:spMk id="276" creationId="{9BF8E842-35B5-45ED-BD23-C2AF1F2590E3}"/>
          </ac:spMkLst>
        </pc:spChg>
        <pc:spChg chg="mod topLvl">
          <ac:chgData name="Rishi Nicolai (DIGITAL CULTURE SPECIALIST)" userId="02fec64b-7fd1-49ec-b6ab-057bf8d8fb54" providerId="ADAL" clId="{A6A8B911-378E-4784-A277-EBB935499281}" dt="2020-03-22T08:04:24.860" v="443" actId="165"/>
          <ac:spMkLst>
            <pc:docMk/>
            <pc:sldMk cId="2445963033" sldId="8686"/>
            <ac:spMk id="285" creationId="{744D237C-3B04-4B21-A330-9F3D3D94F2D8}"/>
          </ac:spMkLst>
        </pc:spChg>
        <pc:spChg chg="mod topLvl">
          <ac:chgData name="Rishi Nicolai (DIGITAL CULTURE SPECIALIST)" userId="02fec64b-7fd1-49ec-b6ab-057bf8d8fb54" providerId="ADAL" clId="{A6A8B911-378E-4784-A277-EBB935499281}" dt="2020-03-22T08:04:24.860" v="443" actId="165"/>
          <ac:spMkLst>
            <pc:docMk/>
            <pc:sldMk cId="2445963033" sldId="8686"/>
            <ac:spMk id="290" creationId="{777E4E22-9743-4E3F-8444-1FDE0B08FC50}"/>
          </ac:spMkLst>
        </pc:spChg>
        <pc:spChg chg="mod topLvl">
          <ac:chgData name="Rishi Nicolai (DIGITAL CULTURE SPECIALIST)" userId="02fec64b-7fd1-49ec-b6ab-057bf8d8fb54" providerId="ADAL" clId="{A6A8B911-378E-4784-A277-EBB935499281}" dt="2020-03-22T08:04:17.232" v="442" actId="165"/>
          <ac:spMkLst>
            <pc:docMk/>
            <pc:sldMk cId="2445963033" sldId="8686"/>
            <ac:spMk id="293" creationId="{1A3C39C1-3E36-479A-BE89-47C110654056}"/>
          </ac:spMkLst>
        </pc:spChg>
        <pc:spChg chg="mod topLvl">
          <ac:chgData name="Rishi Nicolai (DIGITAL CULTURE SPECIALIST)" userId="02fec64b-7fd1-49ec-b6ab-057bf8d8fb54" providerId="ADAL" clId="{A6A8B911-378E-4784-A277-EBB935499281}" dt="2020-03-22T08:04:17.232" v="442" actId="165"/>
          <ac:spMkLst>
            <pc:docMk/>
            <pc:sldMk cId="2445963033" sldId="8686"/>
            <ac:spMk id="294" creationId="{1549BEF8-0EDA-46F7-A080-BDF5911DBEFA}"/>
          </ac:spMkLst>
        </pc:spChg>
        <pc:grpChg chg="del">
          <ac:chgData name="Rishi Nicolai (DIGITAL CULTURE SPECIALIST)" userId="02fec64b-7fd1-49ec-b6ab-057bf8d8fb54" providerId="ADAL" clId="{A6A8B911-378E-4784-A277-EBB935499281}" dt="2020-03-22T08:04:17.232" v="442" actId="165"/>
          <ac:grpSpMkLst>
            <pc:docMk/>
            <pc:sldMk cId="2445963033" sldId="8686"/>
            <ac:grpSpMk id="2" creationId="{389D5EEF-5DA9-4BAA-96FD-88E3589EE526}"/>
          </ac:grpSpMkLst>
        </pc:grpChg>
        <pc:grpChg chg="del mod topLvl">
          <ac:chgData name="Rishi Nicolai (DIGITAL CULTURE SPECIALIST)" userId="02fec64b-7fd1-49ec-b6ab-057bf8d8fb54" providerId="ADAL" clId="{A6A8B911-378E-4784-A277-EBB935499281}" dt="2020-03-22T08:04:24.860" v="443" actId="165"/>
          <ac:grpSpMkLst>
            <pc:docMk/>
            <pc:sldMk cId="2445963033" sldId="8686"/>
            <ac:grpSpMk id="10" creationId="{2CF51BF9-9AAB-4587-9ED8-5CBD2C4EB583}"/>
          </ac:grpSpMkLst>
        </pc:grpChg>
        <pc:grpChg chg="del">
          <ac:chgData name="Rishi Nicolai (DIGITAL CULTURE SPECIALIST)" userId="02fec64b-7fd1-49ec-b6ab-057bf8d8fb54" providerId="ADAL" clId="{A6A8B911-378E-4784-A277-EBB935499281}" dt="2020-03-22T08:04:17.232" v="442" actId="165"/>
          <ac:grpSpMkLst>
            <pc:docMk/>
            <pc:sldMk cId="2445963033" sldId="8686"/>
            <ac:grpSpMk id="12" creationId="{F3ED2EB2-7F12-477A-B9DB-E9B4A4F80441}"/>
          </ac:grpSpMkLst>
        </pc:grpChg>
        <pc:grpChg chg="del mod topLvl">
          <ac:chgData name="Rishi Nicolai (DIGITAL CULTURE SPECIALIST)" userId="02fec64b-7fd1-49ec-b6ab-057bf8d8fb54" providerId="ADAL" clId="{A6A8B911-378E-4784-A277-EBB935499281}" dt="2020-03-22T08:04:24.860" v="443" actId="165"/>
          <ac:grpSpMkLst>
            <pc:docMk/>
            <pc:sldMk cId="2445963033" sldId="8686"/>
            <ac:grpSpMk id="22" creationId="{12692CE6-FFFC-4D08-9228-F06D86178EC3}"/>
          </ac:grpSpMkLst>
        </pc:grpChg>
        <pc:grpChg chg="del">
          <ac:chgData name="Rishi Nicolai (DIGITAL CULTURE SPECIALIST)" userId="02fec64b-7fd1-49ec-b6ab-057bf8d8fb54" providerId="ADAL" clId="{A6A8B911-378E-4784-A277-EBB935499281}" dt="2020-03-22T08:04:17.232" v="442" actId="165"/>
          <ac:grpSpMkLst>
            <pc:docMk/>
            <pc:sldMk cId="2445963033" sldId="8686"/>
            <ac:grpSpMk id="26" creationId="{F5E41B54-38CA-4BD9-B955-BF3C804F6144}"/>
          </ac:grpSpMkLst>
        </pc:grpChg>
        <pc:grpChg chg="del">
          <ac:chgData name="Rishi Nicolai (DIGITAL CULTURE SPECIALIST)" userId="02fec64b-7fd1-49ec-b6ab-057bf8d8fb54" providerId="ADAL" clId="{A6A8B911-378E-4784-A277-EBB935499281}" dt="2020-03-22T08:04:17.232" v="442" actId="165"/>
          <ac:grpSpMkLst>
            <pc:docMk/>
            <pc:sldMk cId="2445963033" sldId="8686"/>
            <ac:grpSpMk id="27" creationId="{74854BD3-D3FA-4328-8BF9-84E1569882C2}"/>
          </ac:grpSpMkLst>
        </pc:grpChg>
        <pc:grpChg chg="del">
          <ac:chgData name="Rishi Nicolai (DIGITAL CULTURE SPECIALIST)" userId="02fec64b-7fd1-49ec-b6ab-057bf8d8fb54" providerId="ADAL" clId="{A6A8B911-378E-4784-A277-EBB935499281}" dt="2020-03-22T08:04:17.232" v="442" actId="165"/>
          <ac:grpSpMkLst>
            <pc:docMk/>
            <pc:sldMk cId="2445963033" sldId="8686"/>
            <ac:grpSpMk id="29" creationId="{501506DB-208B-4DB8-882F-B6A7AAB4F13D}"/>
          </ac:grpSpMkLst>
        </pc:grpChg>
        <pc:grpChg chg="del">
          <ac:chgData name="Rishi Nicolai (DIGITAL CULTURE SPECIALIST)" userId="02fec64b-7fd1-49ec-b6ab-057bf8d8fb54" providerId="ADAL" clId="{A6A8B911-378E-4784-A277-EBB935499281}" dt="2020-03-22T08:04:17.232" v="442" actId="165"/>
          <ac:grpSpMkLst>
            <pc:docMk/>
            <pc:sldMk cId="2445963033" sldId="8686"/>
            <ac:grpSpMk id="47" creationId="{66E9DA80-4449-4F69-A6E8-C5860EDCD622}"/>
          </ac:grpSpMkLst>
        </pc:grpChg>
        <pc:grpChg chg="del">
          <ac:chgData name="Rishi Nicolai (DIGITAL CULTURE SPECIALIST)" userId="02fec64b-7fd1-49ec-b6ab-057bf8d8fb54" providerId="ADAL" clId="{A6A8B911-378E-4784-A277-EBB935499281}" dt="2020-03-22T08:04:17.232" v="442" actId="165"/>
          <ac:grpSpMkLst>
            <pc:docMk/>
            <pc:sldMk cId="2445963033" sldId="8686"/>
            <ac:grpSpMk id="48" creationId="{1D6ADEEB-E9FD-430C-82C5-B6B4A0C584D2}"/>
          </ac:grpSpMkLst>
        </pc:grpChg>
        <pc:grpChg chg="del">
          <ac:chgData name="Rishi Nicolai (DIGITAL CULTURE SPECIALIST)" userId="02fec64b-7fd1-49ec-b6ab-057bf8d8fb54" providerId="ADAL" clId="{A6A8B911-378E-4784-A277-EBB935499281}" dt="2020-03-22T08:04:17.232" v="442" actId="165"/>
          <ac:grpSpMkLst>
            <pc:docMk/>
            <pc:sldMk cId="2445963033" sldId="8686"/>
            <ac:grpSpMk id="51" creationId="{7EB0022B-CED0-4FF3-8349-1D6461CFBE26}"/>
          </ac:grpSpMkLst>
        </pc:grpChg>
        <pc:grpChg chg="del">
          <ac:chgData name="Rishi Nicolai (DIGITAL CULTURE SPECIALIST)" userId="02fec64b-7fd1-49ec-b6ab-057bf8d8fb54" providerId="ADAL" clId="{A6A8B911-378E-4784-A277-EBB935499281}" dt="2020-03-22T08:04:17.232" v="442" actId="165"/>
          <ac:grpSpMkLst>
            <pc:docMk/>
            <pc:sldMk cId="2445963033" sldId="8686"/>
            <ac:grpSpMk id="53" creationId="{1F3FCBFB-C5AB-4BD2-9C62-D5F096B5C260}"/>
          </ac:grpSpMkLst>
        </pc:grpChg>
        <pc:grpChg chg="del">
          <ac:chgData name="Rishi Nicolai (DIGITAL CULTURE SPECIALIST)" userId="02fec64b-7fd1-49ec-b6ab-057bf8d8fb54" providerId="ADAL" clId="{A6A8B911-378E-4784-A277-EBB935499281}" dt="2020-03-22T08:04:17.232" v="442" actId="165"/>
          <ac:grpSpMkLst>
            <pc:docMk/>
            <pc:sldMk cId="2445963033" sldId="8686"/>
            <ac:grpSpMk id="54" creationId="{C0A023B6-F93E-4E1F-A840-B4BDB758EE55}"/>
          </ac:grpSpMkLst>
        </pc:grpChg>
        <pc:grpChg chg="del">
          <ac:chgData name="Rishi Nicolai (DIGITAL CULTURE SPECIALIST)" userId="02fec64b-7fd1-49ec-b6ab-057bf8d8fb54" providerId="ADAL" clId="{A6A8B911-378E-4784-A277-EBB935499281}" dt="2020-03-22T08:04:17.232" v="442" actId="165"/>
          <ac:grpSpMkLst>
            <pc:docMk/>
            <pc:sldMk cId="2445963033" sldId="8686"/>
            <ac:grpSpMk id="55" creationId="{A47AC167-CE16-4D40-B108-36D7DAD27587}"/>
          </ac:grpSpMkLst>
        </pc:grpChg>
        <pc:grpChg chg="del">
          <ac:chgData name="Rishi Nicolai (DIGITAL CULTURE SPECIALIST)" userId="02fec64b-7fd1-49ec-b6ab-057bf8d8fb54" providerId="ADAL" clId="{A6A8B911-378E-4784-A277-EBB935499281}" dt="2020-03-22T08:04:17.232" v="442" actId="165"/>
          <ac:grpSpMkLst>
            <pc:docMk/>
            <pc:sldMk cId="2445963033" sldId="8686"/>
            <ac:grpSpMk id="131" creationId="{D8B11E31-38CA-447A-823E-24169410FB75}"/>
          </ac:grpSpMkLst>
        </pc:grpChg>
        <pc:grpChg chg="del mod topLvl">
          <ac:chgData name="Rishi Nicolai (DIGITAL CULTURE SPECIALIST)" userId="02fec64b-7fd1-49ec-b6ab-057bf8d8fb54" providerId="ADAL" clId="{A6A8B911-378E-4784-A277-EBB935499281}" dt="2020-03-22T08:04:24.860" v="443" actId="165"/>
          <ac:grpSpMkLst>
            <pc:docMk/>
            <pc:sldMk cId="2445963033" sldId="8686"/>
            <ac:grpSpMk id="163" creationId="{161D8907-309C-4AE7-8EB5-748CBA49AAA9}"/>
          </ac:grpSpMkLst>
        </pc:grpChg>
        <pc:grpChg chg="del mod topLvl">
          <ac:chgData name="Rishi Nicolai (DIGITAL CULTURE SPECIALIST)" userId="02fec64b-7fd1-49ec-b6ab-057bf8d8fb54" providerId="ADAL" clId="{A6A8B911-378E-4784-A277-EBB935499281}" dt="2020-03-22T08:04:24.860" v="443" actId="165"/>
          <ac:grpSpMkLst>
            <pc:docMk/>
            <pc:sldMk cId="2445963033" sldId="8686"/>
            <ac:grpSpMk id="164" creationId="{A65EDABB-3112-4D57-903E-F5DD270AB4E5}"/>
          </ac:grpSpMkLst>
        </pc:grpChg>
        <pc:grpChg chg="del mod topLvl">
          <ac:chgData name="Rishi Nicolai (DIGITAL CULTURE SPECIALIST)" userId="02fec64b-7fd1-49ec-b6ab-057bf8d8fb54" providerId="ADAL" clId="{A6A8B911-378E-4784-A277-EBB935499281}" dt="2020-03-22T08:04:24.860" v="443" actId="165"/>
          <ac:grpSpMkLst>
            <pc:docMk/>
            <pc:sldMk cId="2445963033" sldId="8686"/>
            <ac:grpSpMk id="166" creationId="{B0A11981-5EE7-4B5D-8978-0C1B9F20BF92}"/>
          </ac:grpSpMkLst>
        </pc:grpChg>
        <pc:grpChg chg="del mod topLvl">
          <ac:chgData name="Rishi Nicolai (DIGITAL CULTURE SPECIALIST)" userId="02fec64b-7fd1-49ec-b6ab-057bf8d8fb54" providerId="ADAL" clId="{A6A8B911-378E-4784-A277-EBB935499281}" dt="2020-03-22T08:04:24.860" v="443" actId="165"/>
          <ac:grpSpMkLst>
            <pc:docMk/>
            <pc:sldMk cId="2445963033" sldId="8686"/>
            <ac:grpSpMk id="167" creationId="{7C0AF50D-79B5-4AF4-919D-68A2EB9B7843}"/>
          </ac:grpSpMkLst>
        </pc:grpChg>
        <pc:grpChg chg="mod topLvl">
          <ac:chgData name="Rishi Nicolai (DIGITAL CULTURE SPECIALIST)" userId="02fec64b-7fd1-49ec-b6ab-057bf8d8fb54" providerId="ADAL" clId="{A6A8B911-378E-4784-A277-EBB935499281}" dt="2020-03-22T08:04:24.860" v="443" actId="165"/>
          <ac:grpSpMkLst>
            <pc:docMk/>
            <pc:sldMk cId="2445963033" sldId="8686"/>
            <ac:grpSpMk id="194" creationId="{4EDCDD17-E4E5-40CE-B860-F48CCF440905}"/>
          </ac:grpSpMkLst>
        </pc:grpChg>
        <pc:grpChg chg="del mod topLvl">
          <ac:chgData name="Rishi Nicolai (DIGITAL CULTURE SPECIALIST)" userId="02fec64b-7fd1-49ec-b6ab-057bf8d8fb54" providerId="ADAL" clId="{A6A8B911-378E-4784-A277-EBB935499281}" dt="2020-03-22T08:04:24.860" v="443" actId="165"/>
          <ac:grpSpMkLst>
            <pc:docMk/>
            <pc:sldMk cId="2445963033" sldId="8686"/>
            <ac:grpSpMk id="196" creationId="{562F1E7B-FF4B-4316-A938-1A968B24B7CB}"/>
          </ac:grpSpMkLst>
        </pc:grpChg>
        <pc:grpChg chg="del mod topLvl">
          <ac:chgData name="Rishi Nicolai (DIGITAL CULTURE SPECIALIST)" userId="02fec64b-7fd1-49ec-b6ab-057bf8d8fb54" providerId="ADAL" clId="{A6A8B911-378E-4784-A277-EBB935499281}" dt="2020-03-22T08:04:24.860" v="443" actId="165"/>
          <ac:grpSpMkLst>
            <pc:docMk/>
            <pc:sldMk cId="2445963033" sldId="8686"/>
            <ac:grpSpMk id="238" creationId="{393982F6-9709-4B99-8110-F44209B28B95}"/>
          </ac:grpSpMkLst>
        </pc:grpChg>
        <pc:grpChg chg="del mod topLvl">
          <ac:chgData name="Rishi Nicolai (DIGITAL CULTURE SPECIALIST)" userId="02fec64b-7fd1-49ec-b6ab-057bf8d8fb54" providerId="ADAL" clId="{A6A8B911-378E-4784-A277-EBB935499281}" dt="2020-03-22T08:04:24.860" v="443" actId="165"/>
          <ac:grpSpMkLst>
            <pc:docMk/>
            <pc:sldMk cId="2445963033" sldId="8686"/>
            <ac:grpSpMk id="245" creationId="{77E4DC3E-740B-48A3-AACA-51C776594447}"/>
          </ac:grpSpMkLst>
        </pc:grpChg>
        <pc:grpChg chg="del mod topLvl">
          <ac:chgData name="Rishi Nicolai (DIGITAL CULTURE SPECIALIST)" userId="02fec64b-7fd1-49ec-b6ab-057bf8d8fb54" providerId="ADAL" clId="{A6A8B911-378E-4784-A277-EBB935499281}" dt="2020-03-22T08:04:24.860" v="443" actId="165"/>
          <ac:grpSpMkLst>
            <pc:docMk/>
            <pc:sldMk cId="2445963033" sldId="8686"/>
            <ac:grpSpMk id="248" creationId="{DFB67DDD-F02D-4799-A05A-972E72DF6252}"/>
          </ac:grpSpMkLst>
        </pc:grpChg>
        <pc:grpChg chg="del mod topLvl">
          <ac:chgData name="Rishi Nicolai (DIGITAL CULTURE SPECIALIST)" userId="02fec64b-7fd1-49ec-b6ab-057bf8d8fb54" providerId="ADAL" clId="{A6A8B911-378E-4784-A277-EBB935499281}" dt="2020-03-22T08:04:24.860" v="443" actId="165"/>
          <ac:grpSpMkLst>
            <pc:docMk/>
            <pc:sldMk cId="2445963033" sldId="8686"/>
            <ac:grpSpMk id="258" creationId="{617F98AB-99CE-4AE7-B1D3-A04972AC8AFC}"/>
          </ac:grpSpMkLst>
        </pc:grpChg>
        <pc:grpChg chg="del mod topLvl">
          <ac:chgData name="Rishi Nicolai (DIGITAL CULTURE SPECIALIST)" userId="02fec64b-7fd1-49ec-b6ab-057bf8d8fb54" providerId="ADAL" clId="{A6A8B911-378E-4784-A277-EBB935499281}" dt="2020-03-22T08:04:24.860" v="443" actId="165"/>
          <ac:grpSpMkLst>
            <pc:docMk/>
            <pc:sldMk cId="2445963033" sldId="8686"/>
            <ac:grpSpMk id="274" creationId="{F7F84781-1623-4EF3-BB7E-EE680BDF00D0}"/>
          </ac:grpSpMkLst>
        </pc:grpChg>
        <pc:grpChg chg="del mod topLvl">
          <ac:chgData name="Rishi Nicolai (DIGITAL CULTURE SPECIALIST)" userId="02fec64b-7fd1-49ec-b6ab-057bf8d8fb54" providerId="ADAL" clId="{A6A8B911-378E-4784-A277-EBB935499281}" dt="2020-03-22T08:04:24.860" v="443" actId="165"/>
          <ac:grpSpMkLst>
            <pc:docMk/>
            <pc:sldMk cId="2445963033" sldId="8686"/>
            <ac:grpSpMk id="284" creationId="{4A3847DD-0E3C-4ACD-BE73-C63F69D49A3B}"/>
          </ac:grpSpMkLst>
        </pc:grpChg>
        <pc:picChg chg="mod topLvl">
          <ac:chgData name="Rishi Nicolai (DIGITAL CULTURE SPECIALIST)" userId="02fec64b-7fd1-49ec-b6ab-057bf8d8fb54" providerId="ADAL" clId="{A6A8B911-378E-4784-A277-EBB935499281}" dt="2020-03-22T08:04:24.860" v="443" actId="165"/>
          <ac:picMkLst>
            <pc:docMk/>
            <pc:sldMk cId="2445963033" sldId="8686"/>
            <ac:picMk id="11" creationId="{ACC267C6-8B58-4FFB-93E1-979C6774C6B9}"/>
          </ac:picMkLst>
        </pc:picChg>
        <pc:picChg chg="mod topLvl">
          <ac:chgData name="Rishi Nicolai (DIGITAL CULTURE SPECIALIST)" userId="02fec64b-7fd1-49ec-b6ab-057bf8d8fb54" providerId="ADAL" clId="{A6A8B911-378E-4784-A277-EBB935499281}" dt="2020-03-22T08:04:24.860" v="443" actId="165"/>
          <ac:picMkLst>
            <pc:docMk/>
            <pc:sldMk cId="2445963033" sldId="8686"/>
            <ac:picMk id="13" creationId="{CB32CF11-0F8D-4E73-8DCF-1CBABA44992C}"/>
          </ac:picMkLst>
        </pc:picChg>
        <pc:picChg chg="mod topLvl">
          <ac:chgData name="Rishi Nicolai (DIGITAL CULTURE SPECIALIST)" userId="02fec64b-7fd1-49ec-b6ab-057bf8d8fb54" providerId="ADAL" clId="{A6A8B911-378E-4784-A277-EBB935499281}" dt="2020-03-22T08:04:17.232" v="442" actId="165"/>
          <ac:picMkLst>
            <pc:docMk/>
            <pc:sldMk cId="2445963033" sldId="8686"/>
            <ac:picMk id="15" creationId="{A83DCB54-B733-448D-B4CA-A44D710440D5}"/>
          </ac:picMkLst>
        </pc:picChg>
        <pc:picChg chg="mod topLvl">
          <ac:chgData name="Rishi Nicolai (DIGITAL CULTURE SPECIALIST)" userId="02fec64b-7fd1-49ec-b6ab-057bf8d8fb54" providerId="ADAL" clId="{A6A8B911-378E-4784-A277-EBB935499281}" dt="2020-03-22T08:04:17.232" v="442" actId="165"/>
          <ac:picMkLst>
            <pc:docMk/>
            <pc:sldMk cId="2445963033" sldId="8686"/>
            <ac:picMk id="28" creationId="{F38AB549-B24F-47A5-988B-72C7CA284886}"/>
          </ac:picMkLst>
        </pc:picChg>
        <pc:picChg chg="mod topLvl">
          <ac:chgData name="Rishi Nicolai (DIGITAL CULTURE SPECIALIST)" userId="02fec64b-7fd1-49ec-b6ab-057bf8d8fb54" providerId="ADAL" clId="{A6A8B911-378E-4784-A277-EBB935499281}" dt="2020-03-22T08:04:17.232" v="442" actId="165"/>
          <ac:picMkLst>
            <pc:docMk/>
            <pc:sldMk cId="2445963033" sldId="8686"/>
            <ac:picMk id="44" creationId="{9FF05AAD-039E-4816-9643-19A12413555A}"/>
          </ac:picMkLst>
        </pc:picChg>
        <pc:picChg chg="mod topLvl">
          <ac:chgData name="Rishi Nicolai (DIGITAL CULTURE SPECIALIST)" userId="02fec64b-7fd1-49ec-b6ab-057bf8d8fb54" providerId="ADAL" clId="{A6A8B911-378E-4784-A277-EBB935499281}" dt="2020-03-22T08:04:17.232" v="442" actId="165"/>
          <ac:picMkLst>
            <pc:docMk/>
            <pc:sldMk cId="2445963033" sldId="8686"/>
            <ac:picMk id="46" creationId="{D1353600-D449-426E-A721-857A868A4D36}"/>
          </ac:picMkLst>
        </pc:picChg>
        <pc:picChg chg="mod topLvl">
          <ac:chgData name="Rishi Nicolai (DIGITAL CULTURE SPECIALIST)" userId="02fec64b-7fd1-49ec-b6ab-057bf8d8fb54" providerId="ADAL" clId="{A6A8B911-378E-4784-A277-EBB935499281}" dt="2020-03-22T08:04:17.232" v="442" actId="165"/>
          <ac:picMkLst>
            <pc:docMk/>
            <pc:sldMk cId="2445963033" sldId="8686"/>
            <ac:picMk id="89" creationId="{55502AF4-C395-46B8-8AC7-8C4CE85568BC}"/>
          </ac:picMkLst>
        </pc:picChg>
        <pc:picChg chg="mod topLvl">
          <ac:chgData name="Rishi Nicolai (DIGITAL CULTURE SPECIALIST)" userId="02fec64b-7fd1-49ec-b6ab-057bf8d8fb54" providerId="ADAL" clId="{A6A8B911-378E-4784-A277-EBB935499281}" dt="2020-03-22T08:04:24.860" v="443" actId="165"/>
          <ac:picMkLst>
            <pc:docMk/>
            <pc:sldMk cId="2445963033" sldId="8686"/>
            <ac:picMk id="103" creationId="{7E631C3D-A3CC-4140-BB29-2394176C7EEE}"/>
          </ac:picMkLst>
        </pc:picChg>
        <pc:picChg chg="mod topLvl">
          <ac:chgData name="Rishi Nicolai (DIGITAL CULTURE SPECIALIST)" userId="02fec64b-7fd1-49ec-b6ab-057bf8d8fb54" providerId="ADAL" clId="{A6A8B911-378E-4784-A277-EBB935499281}" dt="2020-03-22T08:04:17.232" v="442" actId="165"/>
          <ac:picMkLst>
            <pc:docMk/>
            <pc:sldMk cId="2445963033" sldId="8686"/>
            <ac:picMk id="128" creationId="{22616160-6001-4CD5-B6E8-3C9D64F16591}"/>
          </ac:picMkLst>
        </pc:picChg>
        <pc:picChg chg="mod topLvl">
          <ac:chgData name="Rishi Nicolai (DIGITAL CULTURE SPECIALIST)" userId="02fec64b-7fd1-49ec-b6ab-057bf8d8fb54" providerId="ADAL" clId="{A6A8B911-378E-4784-A277-EBB935499281}" dt="2020-03-22T08:04:17.232" v="442" actId="165"/>
          <ac:picMkLst>
            <pc:docMk/>
            <pc:sldMk cId="2445963033" sldId="8686"/>
            <ac:picMk id="129" creationId="{A60AE223-326E-4328-B15A-B93D98BBEDB9}"/>
          </ac:picMkLst>
        </pc:picChg>
        <pc:picChg chg="mod topLvl">
          <ac:chgData name="Rishi Nicolai (DIGITAL CULTURE SPECIALIST)" userId="02fec64b-7fd1-49ec-b6ab-057bf8d8fb54" providerId="ADAL" clId="{A6A8B911-378E-4784-A277-EBB935499281}" dt="2020-03-22T08:04:17.232" v="442" actId="165"/>
          <ac:picMkLst>
            <pc:docMk/>
            <pc:sldMk cId="2445963033" sldId="8686"/>
            <ac:picMk id="188" creationId="{88B58CCD-45CA-4226-A1D8-459AB2A9D433}"/>
          </ac:picMkLst>
        </pc:picChg>
        <pc:picChg chg="mod topLvl">
          <ac:chgData name="Rishi Nicolai (DIGITAL CULTURE SPECIALIST)" userId="02fec64b-7fd1-49ec-b6ab-057bf8d8fb54" providerId="ADAL" clId="{A6A8B911-378E-4784-A277-EBB935499281}" dt="2020-03-22T08:04:24.860" v="443" actId="165"/>
          <ac:picMkLst>
            <pc:docMk/>
            <pc:sldMk cId="2445963033" sldId="8686"/>
            <ac:picMk id="227" creationId="{E5D41C1C-E3D8-4690-9D7F-789FFA41E515}"/>
          </ac:picMkLst>
        </pc:picChg>
        <pc:picChg chg="mod topLvl">
          <ac:chgData name="Rishi Nicolai (DIGITAL CULTURE SPECIALIST)" userId="02fec64b-7fd1-49ec-b6ab-057bf8d8fb54" providerId="ADAL" clId="{A6A8B911-378E-4784-A277-EBB935499281}" dt="2020-03-22T08:04:24.860" v="443" actId="165"/>
          <ac:picMkLst>
            <pc:docMk/>
            <pc:sldMk cId="2445963033" sldId="8686"/>
            <ac:picMk id="232" creationId="{9B3D7D0C-D5FC-4DE2-BE0A-92A4DBBCAD0F}"/>
          </ac:picMkLst>
        </pc:picChg>
        <pc:picChg chg="mod topLvl">
          <ac:chgData name="Rishi Nicolai (DIGITAL CULTURE SPECIALIST)" userId="02fec64b-7fd1-49ec-b6ab-057bf8d8fb54" providerId="ADAL" clId="{A6A8B911-378E-4784-A277-EBB935499281}" dt="2020-03-22T08:04:24.860" v="443" actId="165"/>
          <ac:picMkLst>
            <pc:docMk/>
            <pc:sldMk cId="2445963033" sldId="8686"/>
            <ac:picMk id="235" creationId="{1003A6EB-6A6D-45B5-B331-835E3951F75B}"/>
          </ac:picMkLst>
        </pc:picChg>
        <pc:picChg chg="mod topLvl">
          <ac:chgData name="Rishi Nicolai (DIGITAL CULTURE SPECIALIST)" userId="02fec64b-7fd1-49ec-b6ab-057bf8d8fb54" providerId="ADAL" clId="{A6A8B911-378E-4784-A277-EBB935499281}" dt="2020-03-22T08:04:24.860" v="443" actId="165"/>
          <ac:picMkLst>
            <pc:docMk/>
            <pc:sldMk cId="2445963033" sldId="8686"/>
            <ac:picMk id="242" creationId="{0C0A3DEC-F10B-4C93-80B6-A34D8105D455}"/>
          </ac:picMkLst>
        </pc:picChg>
        <pc:picChg chg="mod topLvl">
          <ac:chgData name="Rishi Nicolai (DIGITAL CULTURE SPECIALIST)" userId="02fec64b-7fd1-49ec-b6ab-057bf8d8fb54" providerId="ADAL" clId="{A6A8B911-378E-4784-A277-EBB935499281}" dt="2020-03-22T08:04:24.860" v="443" actId="165"/>
          <ac:picMkLst>
            <pc:docMk/>
            <pc:sldMk cId="2445963033" sldId="8686"/>
            <ac:picMk id="244" creationId="{A496A517-D771-43DC-B2C5-DF5F0937BF00}"/>
          </ac:picMkLst>
        </pc:picChg>
        <pc:picChg chg="mod topLvl">
          <ac:chgData name="Rishi Nicolai (DIGITAL CULTURE SPECIALIST)" userId="02fec64b-7fd1-49ec-b6ab-057bf8d8fb54" providerId="ADAL" clId="{A6A8B911-378E-4784-A277-EBB935499281}" dt="2020-03-22T08:04:24.860" v="443" actId="165"/>
          <ac:picMkLst>
            <pc:docMk/>
            <pc:sldMk cId="2445963033" sldId="8686"/>
            <ac:picMk id="247" creationId="{F561437A-B267-4B4B-A1F4-2E1B31F3C42B}"/>
          </ac:picMkLst>
        </pc:picChg>
        <pc:picChg chg="mod topLvl">
          <ac:chgData name="Rishi Nicolai (DIGITAL CULTURE SPECIALIST)" userId="02fec64b-7fd1-49ec-b6ab-057bf8d8fb54" providerId="ADAL" clId="{A6A8B911-378E-4784-A277-EBB935499281}" dt="2020-03-22T08:04:24.860" v="443" actId="165"/>
          <ac:picMkLst>
            <pc:docMk/>
            <pc:sldMk cId="2445963033" sldId="8686"/>
            <ac:picMk id="250" creationId="{214CBC3C-0CCF-4E1F-8CEC-F0F17958F75A}"/>
          </ac:picMkLst>
        </pc:picChg>
        <pc:picChg chg="mod topLvl">
          <ac:chgData name="Rishi Nicolai (DIGITAL CULTURE SPECIALIST)" userId="02fec64b-7fd1-49ec-b6ab-057bf8d8fb54" providerId="ADAL" clId="{A6A8B911-378E-4784-A277-EBB935499281}" dt="2020-03-22T08:04:24.860" v="443" actId="165"/>
          <ac:picMkLst>
            <pc:docMk/>
            <pc:sldMk cId="2445963033" sldId="8686"/>
            <ac:picMk id="271" creationId="{1687522A-44B4-4444-A343-DE247A9E9182}"/>
          </ac:picMkLst>
        </pc:picChg>
        <pc:picChg chg="mod topLvl">
          <ac:chgData name="Rishi Nicolai (DIGITAL CULTURE SPECIALIST)" userId="02fec64b-7fd1-49ec-b6ab-057bf8d8fb54" providerId="ADAL" clId="{A6A8B911-378E-4784-A277-EBB935499281}" dt="2020-03-22T08:04:24.860" v="443" actId="165"/>
          <ac:picMkLst>
            <pc:docMk/>
            <pc:sldMk cId="2445963033" sldId="8686"/>
            <ac:picMk id="283" creationId="{723E005E-E1C6-4405-A194-1A97EDF716D3}"/>
          </ac:picMkLst>
        </pc:picChg>
        <pc:picChg chg="mod topLvl">
          <ac:chgData name="Rishi Nicolai (DIGITAL CULTURE SPECIALIST)" userId="02fec64b-7fd1-49ec-b6ab-057bf8d8fb54" providerId="ADAL" clId="{A6A8B911-378E-4784-A277-EBB935499281}" dt="2020-03-22T08:04:24.860" v="443" actId="165"/>
          <ac:picMkLst>
            <pc:docMk/>
            <pc:sldMk cId="2445963033" sldId="8686"/>
            <ac:picMk id="286" creationId="{15674CAC-32B4-4814-B665-BCCCE42CA2D1}"/>
          </ac:picMkLst>
        </pc:picChg>
        <pc:cxnChg chg="mod topLvl">
          <ac:chgData name="Rishi Nicolai (DIGITAL CULTURE SPECIALIST)" userId="02fec64b-7fd1-49ec-b6ab-057bf8d8fb54" providerId="ADAL" clId="{A6A8B911-378E-4784-A277-EBB935499281}" dt="2020-03-22T08:04:17.232" v="442" actId="165"/>
          <ac:cxnSpMkLst>
            <pc:docMk/>
            <pc:sldMk cId="2445963033" sldId="8686"/>
            <ac:cxnSpMk id="7" creationId="{2763669B-10AC-4998-881E-62FE48C0F8D7}"/>
          </ac:cxnSpMkLst>
        </pc:cxnChg>
        <pc:cxnChg chg="mod topLvl">
          <ac:chgData name="Rishi Nicolai (DIGITAL CULTURE SPECIALIST)" userId="02fec64b-7fd1-49ec-b6ab-057bf8d8fb54" providerId="ADAL" clId="{A6A8B911-378E-4784-A277-EBB935499281}" dt="2020-03-22T08:04:17.232" v="442" actId="165"/>
          <ac:cxnSpMkLst>
            <pc:docMk/>
            <pc:sldMk cId="2445963033" sldId="8686"/>
            <ac:cxnSpMk id="19" creationId="{AACD87F7-853D-4AB2-8DFE-A69DB1A03B4E}"/>
          </ac:cxnSpMkLst>
        </pc:cxnChg>
        <pc:cxnChg chg="mod topLvl">
          <ac:chgData name="Rishi Nicolai (DIGITAL CULTURE SPECIALIST)" userId="02fec64b-7fd1-49ec-b6ab-057bf8d8fb54" providerId="ADAL" clId="{A6A8B911-378E-4784-A277-EBB935499281}" dt="2020-03-22T08:04:17.232" v="442" actId="165"/>
          <ac:cxnSpMkLst>
            <pc:docMk/>
            <pc:sldMk cId="2445963033" sldId="8686"/>
            <ac:cxnSpMk id="21" creationId="{72EE5E26-E655-45D4-B22A-A57813133DD1}"/>
          </ac:cxnSpMkLst>
        </pc:cxnChg>
        <pc:cxnChg chg="mod topLvl">
          <ac:chgData name="Rishi Nicolai (DIGITAL CULTURE SPECIALIST)" userId="02fec64b-7fd1-49ec-b6ab-057bf8d8fb54" providerId="ADAL" clId="{A6A8B911-378E-4784-A277-EBB935499281}" dt="2020-03-22T08:04:17.232" v="442" actId="165"/>
          <ac:cxnSpMkLst>
            <pc:docMk/>
            <pc:sldMk cId="2445963033" sldId="8686"/>
            <ac:cxnSpMk id="57" creationId="{2DE29794-4F41-452A-8ADA-B7CF8FE778C9}"/>
          </ac:cxnSpMkLst>
        </pc:cxnChg>
        <pc:cxnChg chg="mod topLvl">
          <ac:chgData name="Rishi Nicolai (DIGITAL CULTURE SPECIALIST)" userId="02fec64b-7fd1-49ec-b6ab-057bf8d8fb54" providerId="ADAL" clId="{A6A8B911-378E-4784-A277-EBB935499281}" dt="2020-03-22T08:04:17.232" v="442" actId="165"/>
          <ac:cxnSpMkLst>
            <pc:docMk/>
            <pc:sldMk cId="2445963033" sldId="8686"/>
            <ac:cxnSpMk id="59" creationId="{3C1EC040-FB91-4884-9AC7-4E5582F87018}"/>
          </ac:cxnSpMkLst>
        </pc:cxnChg>
        <pc:cxnChg chg="mod topLvl">
          <ac:chgData name="Rishi Nicolai (DIGITAL CULTURE SPECIALIST)" userId="02fec64b-7fd1-49ec-b6ab-057bf8d8fb54" providerId="ADAL" clId="{A6A8B911-378E-4784-A277-EBB935499281}" dt="2020-03-22T08:04:17.232" v="442" actId="165"/>
          <ac:cxnSpMkLst>
            <pc:docMk/>
            <pc:sldMk cId="2445963033" sldId="8686"/>
            <ac:cxnSpMk id="64" creationId="{FB51CD1F-A081-42E2-96AC-0FAA780BF1C5}"/>
          </ac:cxnSpMkLst>
        </pc:cxnChg>
        <pc:cxnChg chg="mod topLvl">
          <ac:chgData name="Rishi Nicolai (DIGITAL CULTURE SPECIALIST)" userId="02fec64b-7fd1-49ec-b6ab-057bf8d8fb54" providerId="ADAL" clId="{A6A8B911-378E-4784-A277-EBB935499281}" dt="2020-03-22T08:04:17.232" v="442" actId="165"/>
          <ac:cxnSpMkLst>
            <pc:docMk/>
            <pc:sldMk cId="2445963033" sldId="8686"/>
            <ac:cxnSpMk id="92" creationId="{01831F1C-7AB9-4DB3-9FA3-1CA5C66E04DA}"/>
          </ac:cxnSpMkLst>
        </pc:cxnChg>
        <pc:cxnChg chg="mod topLvl">
          <ac:chgData name="Rishi Nicolai (DIGITAL CULTURE SPECIALIST)" userId="02fec64b-7fd1-49ec-b6ab-057bf8d8fb54" providerId="ADAL" clId="{A6A8B911-378E-4784-A277-EBB935499281}" dt="2020-03-22T08:04:17.232" v="442" actId="165"/>
          <ac:cxnSpMkLst>
            <pc:docMk/>
            <pc:sldMk cId="2445963033" sldId="8686"/>
            <ac:cxnSpMk id="105" creationId="{BF6D48CF-5CD3-48BA-944C-8EA88E836B19}"/>
          </ac:cxnSpMkLst>
        </pc:cxnChg>
        <pc:cxnChg chg="mod topLvl">
          <ac:chgData name="Rishi Nicolai (DIGITAL CULTURE SPECIALIST)" userId="02fec64b-7fd1-49ec-b6ab-057bf8d8fb54" providerId="ADAL" clId="{A6A8B911-378E-4784-A277-EBB935499281}" dt="2020-03-22T08:04:17.232" v="442" actId="165"/>
          <ac:cxnSpMkLst>
            <pc:docMk/>
            <pc:sldMk cId="2445963033" sldId="8686"/>
            <ac:cxnSpMk id="106" creationId="{C3FF49B0-FEA9-4121-8F93-85D823939A4F}"/>
          </ac:cxnSpMkLst>
        </pc:cxnChg>
        <pc:cxnChg chg="mod topLvl">
          <ac:chgData name="Rishi Nicolai (DIGITAL CULTURE SPECIALIST)" userId="02fec64b-7fd1-49ec-b6ab-057bf8d8fb54" providerId="ADAL" clId="{A6A8B911-378E-4784-A277-EBB935499281}" dt="2020-03-22T08:04:17.232" v="442" actId="165"/>
          <ac:cxnSpMkLst>
            <pc:docMk/>
            <pc:sldMk cId="2445963033" sldId="8686"/>
            <ac:cxnSpMk id="109" creationId="{9E867E2F-ADFD-44C9-8979-B1392F848409}"/>
          </ac:cxnSpMkLst>
        </pc:cxnChg>
        <pc:cxnChg chg="mod topLvl">
          <ac:chgData name="Rishi Nicolai (DIGITAL CULTURE SPECIALIST)" userId="02fec64b-7fd1-49ec-b6ab-057bf8d8fb54" providerId="ADAL" clId="{A6A8B911-378E-4784-A277-EBB935499281}" dt="2020-03-22T08:04:17.232" v="442" actId="165"/>
          <ac:cxnSpMkLst>
            <pc:docMk/>
            <pc:sldMk cId="2445963033" sldId="8686"/>
            <ac:cxnSpMk id="110" creationId="{8F8137FF-E51E-4694-928D-EB4B23C094A8}"/>
          </ac:cxnSpMkLst>
        </pc:cxnChg>
        <pc:cxnChg chg="mod topLvl">
          <ac:chgData name="Rishi Nicolai (DIGITAL CULTURE SPECIALIST)" userId="02fec64b-7fd1-49ec-b6ab-057bf8d8fb54" providerId="ADAL" clId="{A6A8B911-378E-4784-A277-EBB935499281}" dt="2020-03-22T08:04:17.232" v="442" actId="165"/>
          <ac:cxnSpMkLst>
            <pc:docMk/>
            <pc:sldMk cId="2445963033" sldId="8686"/>
            <ac:cxnSpMk id="123" creationId="{7B532282-0197-4BAC-81FD-D7F1237B1D45}"/>
          </ac:cxnSpMkLst>
        </pc:cxnChg>
        <pc:cxnChg chg="mod topLvl">
          <ac:chgData name="Rishi Nicolai (DIGITAL CULTURE SPECIALIST)" userId="02fec64b-7fd1-49ec-b6ab-057bf8d8fb54" providerId="ADAL" clId="{A6A8B911-378E-4784-A277-EBB935499281}" dt="2020-03-22T08:04:17.232" v="442" actId="165"/>
          <ac:cxnSpMkLst>
            <pc:docMk/>
            <pc:sldMk cId="2445963033" sldId="8686"/>
            <ac:cxnSpMk id="133" creationId="{ED06F489-2B8A-44BE-A190-D337BDD9047E}"/>
          </ac:cxnSpMkLst>
        </pc:cxnChg>
        <pc:cxnChg chg="mod topLvl">
          <ac:chgData name="Rishi Nicolai (DIGITAL CULTURE SPECIALIST)" userId="02fec64b-7fd1-49ec-b6ab-057bf8d8fb54" providerId="ADAL" clId="{A6A8B911-378E-4784-A277-EBB935499281}" dt="2020-03-22T08:04:17.232" v="442" actId="165"/>
          <ac:cxnSpMkLst>
            <pc:docMk/>
            <pc:sldMk cId="2445963033" sldId="8686"/>
            <ac:cxnSpMk id="147" creationId="{2A3863C4-D484-4E4B-A394-D8F2BD472C9C}"/>
          </ac:cxnSpMkLst>
        </pc:cxnChg>
        <pc:cxnChg chg="mod topLvl">
          <ac:chgData name="Rishi Nicolai (DIGITAL CULTURE SPECIALIST)" userId="02fec64b-7fd1-49ec-b6ab-057bf8d8fb54" providerId="ADAL" clId="{A6A8B911-378E-4784-A277-EBB935499281}" dt="2020-03-22T08:04:17.232" v="442" actId="165"/>
          <ac:cxnSpMkLst>
            <pc:docMk/>
            <pc:sldMk cId="2445963033" sldId="8686"/>
            <ac:cxnSpMk id="190" creationId="{025EB025-06B3-4935-9AF4-DE6CC04CC075}"/>
          </ac:cxnSpMkLst>
        </pc:cxnChg>
        <pc:cxnChg chg="mod topLvl">
          <ac:chgData name="Rishi Nicolai (DIGITAL CULTURE SPECIALIST)" userId="02fec64b-7fd1-49ec-b6ab-057bf8d8fb54" providerId="ADAL" clId="{A6A8B911-378E-4784-A277-EBB935499281}" dt="2020-03-22T08:04:17.232" v="442" actId="165"/>
          <ac:cxnSpMkLst>
            <pc:docMk/>
            <pc:sldMk cId="2445963033" sldId="8686"/>
            <ac:cxnSpMk id="191" creationId="{FAACAB05-BEC7-4DD5-A83F-165DD74C1F4C}"/>
          </ac:cxnSpMkLst>
        </pc:cxnChg>
        <pc:cxnChg chg="mod topLvl">
          <ac:chgData name="Rishi Nicolai (DIGITAL CULTURE SPECIALIST)" userId="02fec64b-7fd1-49ec-b6ab-057bf8d8fb54" providerId="ADAL" clId="{A6A8B911-378E-4784-A277-EBB935499281}" dt="2020-03-22T08:04:17.232" v="442" actId="165"/>
          <ac:cxnSpMkLst>
            <pc:docMk/>
            <pc:sldMk cId="2445963033" sldId="8686"/>
            <ac:cxnSpMk id="192" creationId="{AD338277-16E3-4AA8-8C42-A54A3C0865D1}"/>
          </ac:cxnSpMkLst>
        </pc:cxnChg>
        <pc:cxnChg chg="mod topLvl">
          <ac:chgData name="Rishi Nicolai (DIGITAL CULTURE SPECIALIST)" userId="02fec64b-7fd1-49ec-b6ab-057bf8d8fb54" providerId="ADAL" clId="{A6A8B911-378E-4784-A277-EBB935499281}" dt="2020-03-22T08:04:17.232" v="442" actId="165"/>
          <ac:cxnSpMkLst>
            <pc:docMk/>
            <pc:sldMk cId="2445963033" sldId="8686"/>
            <ac:cxnSpMk id="195" creationId="{6CEFFF5F-2CB8-4C8C-BF97-F48B56CE3300}"/>
          </ac:cxnSpMkLst>
        </pc:cxnChg>
      </pc:sldChg>
      <pc:sldChg chg="modSp">
        <pc:chgData name="Rishi Nicolai (DIGITAL CULTURE SPECIALIST)" userId="02fec64b-7fd1-49ec-b6ab-057bf8d8fb54" providerId="ADAL" clId="{A6A8B911-378E-4784-A277-EBB935499281}" dt="2020-03-23T09:47:10.576" v="775" actId="20577"/>
        <pc:sldMkLst>
          <pc:docMk/>
          <pc:sldMk cId="884312894" sldId="8687"/>
        </pc:sldMkLst>
        <pc:spChg chg="mod">
          <ac:chgData name="Rishi Nicolai (DIGITAL CULTURE SPECIALIST)" userId="02fec64b-7fd1-49ec-b6ab-057bf8d8fb54" providerId="ADAL" clId="{A6A8B911-378E-4784-A277-EBB935499281}" dt="2020-03-23T09:47:10.576" v="775" actId="20577"/>
          <ac:spMkLst>
            <pc:docMk/>
            <pc:sldMk cId="884312894" sldId="8687"/>
            <ac:spMk id="2" creationId="{5B3D1EE3-FA19-4E33-9033-74846274C93F}"/>
          </ac:spMkLst>
        </pc:spChg>
      </pc:sldChg>
      <pc:sldChg chg="addSp modSp add">
        <pc:chgData name="Rishi Nicolai (DIGITAL CULTURE SPECIALIST)" userId="02fec64b-7fd1-49ec-b6ab-057bf8d8fb54" providerId="ADAL" clId="{A6A8B911-378E-4784-A277-EBB935499281}" dt="2020-03-23T23:51:21.325" v="1394" actId="20577"/>
        <pc:sldMkLst>
          <pc:docMk/>
          <pc:sldMk cId="2087872664" sldId="8688"/>
        </pc:sldMkLst>
        <pc:spChg chg="mod">
          <ac:chgData name="Rishi Nicolai (DIGITAL CULTURE SPECIALIST)" userId="02fec64b-7fd1-49ec-b6ab-057bf8d8fb54" providerId="ADAL" clId="{A6A8B911-378E-4784-A277-EBB935499281}" dt="2020-03-23T23:47:43.028" v="957" actId="20577"/>
          <ac:spMkLst>
            <pc:docMk/>
            <pc:sldMk cId="2087872664" sldId="8688"/>
            <ac:spMk id="2" creationId="{BDA94042-7BCF-43A9-AEE6-0661BA093969}"/>
          </ac:spMkLst>
        </pc:spChg>
        <pc:spChg chg="add mod">
          <ac:chgData name="Rishi Nicolai (DIGITAL CULTURE SPECIALIST)" userId="02fec64b-7fd1-49ec-b6ab-057bf8d8fb54" providerId="ADAL" clId="{A6A8B911-378E-4784-A277-EBB935499281}" dt="2020-03-23T23:51:21.325" v="1394" actId="20577"/>
          <ac:spMkLst>
            <pc:docMk/>
            <pc:sldMk cId="2087872664" sldId="8688"/>
            <ac:spMk id="3" creationId="{1377FD3F-2295-4B31-B440-6536061679DD}"/>
          </ac:spMkLst>
        </pc:spChg>
      </pc:sldChg>
      <pc:sldChg chg="modAnim modNotesTx">
        <pc:chgData name="Rishi Nicolai (DIGITAL CULTURE SPECIALIST)" userId="02fec64b-7fd1-49ec-b6ab-057bf8d8fb54" providerId="ADAL" clId="{A6A8B911-378E-4784-A277-EBB935499281}" dt="2020-03-24T00:38:33.240" v="1417" actId="313"/>
        <pc:sldMkLst>
          <pc:docMk/>
          <pc:sldMk cId="4225572239" sldId="8689"/>
        </pc:sldMkLst>
      </pc:sldChg>
      <pc:sldMasterChg chg="delSldLayout">
        <pc:chgData name="Rishi Nicolai (DIGITAL CULTURE SPECIALIST)" userId="02fec64b-7fd1-49ec-b6ab-057bf8d8fb54" providerId="ADAL" clId="{A6A8B911-378E-4784-A277-EBB935499281}" dt="2020-03-24T00:37:54.216" v="1413" actId="47"/>
        <pc:sldMasterMkLst>
          <pc:docMk/>
          <pc:sldMasterMk cId="2668992211" sldId="2147483676"/>
        </pc:sldMasterMkLst>
        <pc:sldLayoutChg chg="del">
          <pc:chgData name="Rishi Nicolai (DIGITAL CULTURE SPECIALIST)" userId="02fec64b-7fd1-49ec-b6ab-057bf8d8fb54" providerId="ADAL" clId="{A6A8B911-378E-4784-A277-EBB935499281}" dt="2020-03-24T00:37:54.216" v="1413" actId="47"/>
          <pc:sldLayoutMkLst>
            <pc:docMk/>
            <pc:sldMasterMk cId="2668992211" sldId="2147483676"/>
            <pc:sldLayoutMk cId="296857618" sldId="2147483711"/>
          </pc:sldLayoutMkLst>
        </pc:sldLayoutChg>
        <pc:sldLayoutChg chg="del">
          <pc:chgData name="Rishi Nicolai (DIGITAL CULTURE SPECIALIST)" userId="02fec64b-7fd1-49ec-b6ab-057bf8d8fb54" providerId="ADAL" clId="{A6A8B911-378E-4784-A277-EBB935499281}" dt="2020-03-24T00:37:54.216" v="1413" actId="47"/>
          <pc:sldLayoutMkLst>
            <pc:docMk/>
            <pc:sldMasterMk cId="2668992211" sldId="2147483676"/>
            <pc:sldLayoutMk cId="801835177" sldId="2147483712"/>
          </pc:sldLayoutMkLst>
        </pc:sldLayoutChg>
      </pc:sldMasterChg>
    </pc:docChg>
  </pc:docChgLst>
  <pc:docChgLst>
    <pc:chgData name="Rishi Nicolai (DIGITAL CULTURE SPECIALIST)" userId="02fec64b-7fd1-49ec-b6ab-057bf8d8fb54" providerId="ADAL" clId="{ED405A77-B31A-40D7-8C43-E0A7B5543E9F}"/>
    <pc:docChg chg="undo custSel mod addSld delSld modSld sldOrd">
      <pc:chgData name="Rishi Nicolai (DIGITAL CULTURE SPECIALIST)" userId="02fec64b-7fd1-49ec-b6ab-057bf8d8fb54" providerId="ADAL" clId="{ED405A77-B31A-40D7-8C43-E0A7B5543E9F}" dt="2020-01-07T00:19:05.350" v="576" actId="1076"/>
      <pc:docMkLst>
        <pc:docMk/>
      </pc:docMkLst>
      <pc:sldChg chg="modSp">
        <pc:chgData name="Rishi Nicolai (DIGITAL CULTURE SPECIALIST)" userId="02fec64b-7fd1-49ec-b6ab-057bf8d8fb54" providerId="ADAL" clId="{ED405A77-B31A-40D7-8C43-E0A7B5543E9F}" dt="2020-01-07T00:09:49.579" v="343" actId="20577"/>
        <pc:sldMkLst>
          <pc:docMk/>
          <pc:sldMk cId="2094061337" sldId="267"/>
        </pc:sldMkLst>
        <pc:spChg chg="mod">
          <ac:chgData name="Rishi Nicolai (DIGITAL CULTURE SPECIALIST)" userId="02fec64b-7fd1-49ec-b6ab-057bf8d8fb54" providerId="ADAL" clId="{ED405A77-B31A-40D7-8C43-E0A7B5543E9F}" dt="2020-01-07T00:09:49.579" v="343" actId="20577"/>
          <ac:spMkLst>
            <pc:docMk/>
            <pc:sldMk cId="2094061337" sldId="267"/>
            <ac:spMk id="3" creationId="{E501477C-3327-4651-B492-560C1D7B2E9B}"/>
          </ac:spMkLst>
        </pc:spChg>
      </pc:sldChg>
      <pc:sldChg chg="addSp delSp modSp mod ord setBg modClrScheme chgLayout">
        <pc:chgData name="Rishi Nicolai (DIGITAL CULTURE SPECIALIST)" userId="02fec64b-7fd1-49ec-b6ab-057bf8d8fb54" providerId="ADAL" clId="{ED405A77-B31A-40D7-8C43-E0A7B5543E9F}" dt="2020-01-07T00:17:12.632" v="559" actId="20577"/>
        <pc:sldMkLst>
          <pc:docMk/>
          <pc:sldMk cId="1302962270" sldId="272"/>
        </pc:sldMkLst>
        <pc:spChg chg="mod">
          <ac:chgData name="Rishi Nicolai (DIGITAL CULTURE SPECIALIST)" userId="02fec64b-7fd1-49ec-b6ab-057bf8d8fb54" providerId="ADAL" clId="{ED405A77-B31A-40D7-8C43-E0A7B5543E9F}" dt="2020-01-07T00:13:47.939" v="469" actId="26606"/>
          <ac:spMkLst>
            <pc:docMk/>
            <pc:sldMk cId="1302962270" sldId="272"/>
            <ac:spMk id="2" creationId="{0E111D4D-CB69-4680-AA3E-D6D2B745A251}"/>
          </ac:spMkLst>
        </pc:spChg>
        <pc:spChg chg="mod ord">
          <ac:chgData name="Rishi Nicolai (DIGITAL CULTURE SPECIALIST)" userId="02fec64b-7fd1-49ec-b6ab-057bf8d8fb54" providerId="ADAL" clId="{ED405A77-B31A-40D7-8C43-E0A7B5543E9F}" dt="2020-01-07T00:14:41.363" v="516" actId="20577"/>
          <ac:spMkLst>
            <pc:docMk/>
            <pc:sldMk cId="1302962270" sldId="272"/>
            <ac:spMk id="3" creationId="{72CBF32C-3A28-4C62-9065-9ECEEC5101F1}"/>
          </ac:spMkLst>
        </pc:spChg>
        <pc:spChg chg="mod ord">
          <ac:chgData name="Rishi Nicolai (DIGITAL CULTURE SPECIALIST)" userId="02fec64b-7fd1-49ec-b6ab-057bf8d8fb54" providerId="ADAL" clId="{ED405A77-B31A-40D7-8C43-E0A7B5543E9F}" dt="2020-01-07T00:14:36.727" v="506" actId="20577"/>
          <ac:spMkLst>
            <pc:docMk/>
            <pc:sldMk cId="1302962270" sldId="272"/>
            <ac:spMk id="4" creationId="{600BAE1A-08AA-46BB-9009-2AC6CCC5213E}"/>
          </ac:spMkLst>
        </pc:spChg>
        <pc:spChg chg="mod">
          <ac:chgData name="Rishi Nicolai (DIGITAL CULTURE SPECIALIST)" userId="02fec64b-7fd1-49ec-b6ab-057bf8d8fb54" providerId="ADAL" clId="{ED405A77-B31A-40D7-8C43-E0A7B5543E9F}" dt="2020-01-07T00:14:31.828" v="496" actId="20577"/>
          <ac:spMkLst>
            <pc:docMk/>
            <pc:sldMk cId="1302962270" sldId="272"/>
            <ac:spMk id="5" creationId="{4C3B714C-2C71-410A-878F-610C4E7F088B}"/>
          </ac:spMkLst>
        </pc:spChg>
        <pc:spChg chg="add mod">
          <ac:chgData name="Rishi Nicolai (DIGITAL CULTURE SPECIALIST)" userId="02fec64b-7fd1-49ec-b6ab-057bf8d8fb54" providerId="ADAL" clId="{ED405A77-B31A-40D7-8C43-E0A7B5543E9F}" dt="2020-01-07T00:14:01.470" v="470"/>
          <ac:spMkLst>
            <pc:docMk/>
            <pc:sldMk cId="1302962270" sldId="272"/>
            <ac:spMk id="6" creationId="{84FADAFA-2F80-49C8-9EB1-75464841E00E}"/>
          </ac:spMkLst>
        </pc:spChg>
        <pc:spChg chg="add mod">
          <ac:chgData name="Rishi Nicolai (DIGITAL CULTURE SPECIALIST)" userId="02fec64b-7fd1-49ec-b6ab-057bf8d8fb54" providerId="ADAL" clId="{ED405A77-B31A-40D7-8C43-E0A7B5543E9F}" dt="2020-01-07T00:17:12.632" v="559" actId="20577"/>
          <ac:spMkLst>
            <pc:docMk/>
            <pc:sldMk cId="1302962270" sldId="272"/>
            <ac:spMk id="7" creationId="{61DF0FD9-7913-4ACC-9321-C2687531493C}"/>
          </ac:spMkLst>
        </pc:spChg>
        <pc:spChg chg="add mod">
          <ac:chgData name="Rishi Nicolai (DIGITAL CULTURE SPECIALIST)" userId="02fec64b-7fd1-49ec-b6ab-057bf8d8fb54" providerId="ADAL" clId="{ED405A77-B31A-40D7-8C43-E0A7B5543E9F}" dt="2020-01-07T00:14:11.118" v="471" actId="478"/>
          <ac:spMkLst>
            <pc:docMk/>
            <pc:sldMk cId="1302962270" sldId="272"/>
            <ac:spMk id="9" creationId="{791AB3AC-2316-4A58-965F-7F0D93391DED}"/>
          </ac:spMkLst>
        </pc:spChg>
        <pc:spChg chg="add mod">
          <ac:chgData name="Rishi Nicolai (DIGITAL CULTURE SPECIALIST)" userId="02fec64b-7fd1-49ec-b6ab-057bf8d8fb54" providerId="ADAL" clId="{ED405A77-B31A-40D7-8C43-E0A7B5543E9F}" dt="2020-01-07T00:14:12.265" v="472" actId="478"/>
          <ac:spMkLst>
            <pc:docMk/>
            <pc:sldMk cId="1302962270" sldId="272"/>
            <ac:spMk id="11" creationId="{7326CAD2-79D4-4E19-9BF5-BCB081E847EA}"/>
          </ac:spMkLst>
        </pc:spChg>
        <pc:spChg chg="add mod">
          <ac:chgData name="Rishi Nicolai (DIGITAL CULTURE SPECIALIST)" userId="02fec64b-7fd1-49ec-b6ab-057bf8d8fb54" providerId="ADAL" clId="{ED405A77-B31A-40D7-8C43-E0A7B5543E9F}" dt="2020-01-07T00:14:13.930" v="473" actId="478"/>
          <ac:spMkLst>
            <pc:docMk/>
            <pc:sldMk cId="1302962270" sldId="272"/>
            <ac:spMk id="13" creationId="{6F4648D6-FD02-4C68-A419-F75D8BB4B74C}"/>
          </ac:spMkLst>
        </pc:spChg>
        <pc:spChg chg="add del mod">
          <ac:chgData name="Rishi Nicolai (DIGITAL CULTURE SPECIALIST)" userId="02fec64b-7fd1-49ec-b6ab-057bf8d8fb54" providerId="ADAL" clId="{ED405A77-B31A-40D7-8C43-E0A7B5543E9F}" dt="2020-01-07T00:13:47.939" v="469" actId="26606"/>
          <ac:spMkLst>
            <pc:docMk/>
            <pc:sldMk cId="1302962270" sldId="272"/>
            <ac:spMk id="23" creationId="{F5AFDA00-01CF-4859-8330-0D71EA304442}"/>
          </ac:spMkLst>
        </pc:spChg>
        <pc:spChg chg="add del mod">
          <ac:chgData name="Rishi Nicolai (DIGITAL CULTURE SPECIALIST)" userId="02fec64b-7fd1-49ec-b6ab-057bf8d8fb54" providerId="ADAL" clId="{ED405A77-B31A-40D7-8C43-E0A7B5543E9F}" dt="2020-01-07T00:13:47.939" v="469" actId="26606"/>
          <ac:spMkLst>
            <pc:docMk/>
            <pc:sldMk cId="1302962270" sldId="272"/>
            <ac:spMk id="25" creationId="{008D5837-8A66-401F-A372-A11399C0C1D6}"/>
          </ac:spMkLst>
        </pc:spChg>
        <pc:picChg chg="del mod ord">
          <ac:chgData name="Rishi Nicolai (DIGITAL CULTURE SPECIALIST)" userId="02fec64b-7fd1-49ec-b6ab-057bf8d8fb54" providerId="ADAL" clId="{ED405A77-B31A-40D7-8C43-E0A7B5543E9F}" dt="2020-01-07T00:14:12.265" v="472" actId="478"/>
          <ac:picMkLst>
            <pc:docMk/>
            <pc:sldMk cId="1302962270" sldId="272"/>
            <ac:picMk id="14" creationId="{443C8AB6-7A63-4FF7-99F1-D03CE99C0314}"/>
          </ac:picMkLst>
        </pc:picChg>
        <pc:picChg chg="del mod ord">
          <ac:chgData name="Rishi Nicolai (DIGITAL CULTURE SPECIALIST)" userId="02fec64b-7fd1-49ec-b6ab-057bf8d8fb54" providerId="ADAL" clId="{ED405A77-B31A-40D7-8C43-E0A7B5543E9F}" dt="2020-01-07T00:14:11.118" v="471" actId="478"/>
          <ac:picMkLst>
            <pc:docMk/>
            <pc:sldMk cId="1302962270" sldId="272"/>
            <ac:picMk id="16" creationId="{0731CA20-7C88-4391-ACC4-22D58418B2A2}"/>
          </ac:picMkLst>
        </pc:picChg>
        <pc:picChg chg="del mod ord">
          <ac:chgData name="Rishi Nicolai (DIGITAL CULTURE SPECIALIST)" userId="02fec64b-7fd1-49ec-b6ab-057bf8d8fb54" providerId="ADAL" clId="{ED405A77-B31A-40D7-8C43-E0A7B5543E9F}" dt="2020-01-07T00:14:13.930" v="473" actId="478"/>
          <ac:picMkLst>
            <pc:docMk/>
            <pc:sldMk cId="1302962270" sldId="272"/>
            <ac:picMk id="18" creationId="{FFCF1E1F-FFDA-4AF9-9F72-6ACBA655F3DB}"/>
          </ac:picMkLst>
        </pc:picChg>
      </pc:sldChg>
      <pc:sldChg chg="modSp">
        <pc:chgData name="Rishi Nicolai (DIGITAL CULTURE SPECIALIST)" userId="02fec64b-7fd1-49ec-b6ab-057bf8d8fb54" providerId="ADAL" clId="{ED405A77-B31A-40D7-8C43-E0A7B5543E9F}" dt="2020-01-07T00:09:31.185" v="340" actId="20577"/>
        <pc:sldMkLst>
          <pc:docMk/>
          <pc:sldMk cId="110898965" sldId="284"/>
        </pc:sldMkLst>
        <pc:spChg chg="mod">
          <ac:chgData name="Rishi Nicolai (DIGITAL CULTURE SPECIALIST)" userId="02fec64b-7fd1-49ec-b6ab-057bf8d8fb54" providerId="ADAL" clId="{ED405A77-B31A-40D7-8C43-E0A7B5543E9F}" dt="2020-01-07T00:09:31.185" v="340" actId="20577"/>
          <ac:spMkLst>
            <pc:docMk/>
            <pc:sldMk cId="110898965" sldId="284"/>
            <ac:spMk id="7" creationId="{B5B20D92-C3B3-415E-98D3-AF1BBCFF879B}"/>
          </ac:spMkLst>
        </pc:spChg>
      </pc:sldChg>
      <pc:sldChg chg="addSp delSp modSp ord">
        <pc:chgData name="Rishi Nicolai (DIGITAL CULTURE SPECIALIST)" userId="02fec64b-7fd1-49ec-b6ab-057bf8d8fb54" providerId="ADAL" clId="{ED405A77-B31A-40D7-8C43-E0A7B5543E9F}" dt="2020-01-07T00:19:05.350" v="576" actId="1076"/>
        <pc:sldMkLst>
          <pc:docMk/>
          <pc:sldMk cId="2043827479" sldId="285"/>
        </pc:sldMkLst>
        <pc:spChg chg="mod">
          <ac:chgData name="Rishi Nicolai (DIGITAL CULTURE SPECIALIST)" userId="02fec64b-7fd1-49ec-b6ab-057bf8d8fb54" providerId="ADAL" clId="{ED405A77-B31A-40D7-8C43-E0A7B5543E9F}" dt="2020-01-07T00:10:45.916" v="366" actId="20577"/>
          <ac:spMkLst>
            <pc:docMk/>
            <pc:sldMk cId="2043827479" sldId="285"/>
            <ac:spMk id="2" creationId="{09DA0D0D-7CF9-45C0-A529-56DCEE5AFD50}"/>
          </ac:spMkLst>
        </pc:spChg>
        <pc:spChg chg="del">
          <ac:chgData name="Rishi Nicolai (DIGITAL CULTURE SPECIALIST)" userId="02fec64b-7fd1-49ec-b6ab-057bf8d8fb54" providerId="ADAL" clId="{ED405A77-B31A-40D7-8C43-E0A7B5543E9F}" dt="2020-01-07T00:17:39.408" v="560" actId="478"/>
          <ac:spMkLst>
            <pc:docMk/>
            <pc:sldMk cId="2043827479" sldId="285"/>
            <ac:spMk id="3" creationId="{AF32EBBB-52D9-4773-8A0B-33868647B752}"/>
          </ac:spMkLst>
        </pc:spChg>
        <pc:spChg chg="mod">
          <ac:chgData name="Rishi Nicolai (DIGITAL CULTURE SPECIALIST)" userId="02fec64b-7fd1-49ec-b6ab-057bf8d8fb54" providerId="ADAL" clId="{ED405A77-B31A-40D7-8C43-E0A7B5543E9F}" dt="2020-01-07T00:18:43.508" v="570" actId="1076"/>
          <ac:spMkLst>
            <pc:docMk/>
            <pc:sldMk cId="2043827479" sldId="285"/>
            <ac:spMk id="4" creationId="{41C02727-5BB7-4611-AB4F-0E43B7A617E2}"/>
          </ac:spMkLst>
        </pc:spChg>
        <pc:spChg chg="add del mod">
          <ac:chgData name="Rishi Nicolai (DIGITAL CULTURE SPECIALIST)" userId="02fec64b-7fd1-49ec-b6ab-057bf8d8fb54" providerId="ADAL" clId="{ED405A77-B31A-40D7-8C43-E0A7B5543E9F}" dt="2020-01-07T00:17:41.912" v="561" actId="478"/>
          <ac:spMkLst>
            <pc:docMk/>
            <pc:sldMk cId="2043827479" sldId="285"/>
            <ac:spMk id="6" creationId="{16BD994D-4AB9-4BEE-9CAB-42BA94998FFC}"/>
          </ac:spMkLst>
        </pc:spChg>
        <pc:picChg chg="add mod">
          <ac:chgData name="Rishi Nicolai (DIGITAL CULTURE SPECIALIST)" userId="02fec64b-7fd1-49ec-b6ab-057bf8d8fb54" providerId="ADAL" clId="{ED405A77-B31A-40D7-8C43-E0A7B5543E9F}" dt="2020-01-07T00:18:57.827" v="574" actId="1076"/>
          <ac:picMkLst>
            <pc:docMk/>
            <pc:sldMk cId="2043827479" sldId="285"/>
            <ac:picMk id="7" creationId="{4D81471E-D520-4AD1-8C53-EF74F2A3D9C7}"/>
          </ac:picMkLst>
        </pc:picChg>
        <pc:picChg chg="add mod">
          <ac:chgData name="Rishi Nicolai (DIGITAL CULTURE SPECIALIST)" userId="02fec64b-7fd1-49ec-b6ab-057bf8d8fb54" providerId="ADAL" clId="{ED405A77-B31A-40D7-8C43-E0A7B5543E9F}" dt="2020-01-07T00:18:46.318" v="571" actId="1076"/>
          <ac:picMkLst>
            <pc:docMk/>
            <pc:sldMk cId="2043827479" sldId="285"/>
            <ac:picMk id="8" creationId="{14D693C2-EEB3-47B6-B168-CE9AF6C4C8E0}"/>
          </ac:picMkLst>
        </pc:picChg>
        <pc:picChg chg="add mod">
          <ac:chgData name="Rishi Nicolai (DIGITAL CULTURE SPECIALIST)" userId="02fec64b-7fd1-49ec-b6ab-057bf8d8fb54" providerId="ADAL" clId="{ED405A77-B31A-40D7-8C43-E0A7B5543E9F}" dt="2020-01-07T00:18:30.680" v="567" actId="207"/>
          <ac:picMkLst>
            <pc:docMk/>
            <pc:sldMk cId="2043827479" sldId="285"/>
            <ac:picMk id="9" creationId="{082496B8-C003-4167-9108-6F37BC69A28C}"/>
          </ac:picMkLst>
        </pc:picChg>
        <pc:picChg chg="add mod">
          <ac:chgData name="Rishi Nicolai (DIGITAL CULTURE SPECIALIST)" userId="02fec64b-7fd1-49ec-b6ab-057bf8d8fb54" providerId="ADAL" clId="{ED405A77-B31A-40D7-8C43-E0A7B5543E9F}" dt="2020-01-07T00:18:39.572" v="569" actId="207"/>
          <ac:picMkLst>
            <pc:docMk/>
            <pc:sldMk cId="2043827479" sldId="285"/>
            <ac:picMk id="10" creationId="{51A58B97-6032-4BDD-8DAA-A456A3292E6B}"/>
          </ac:picMkLst>
        </pc:picChg>
        <pc:picChg chg="add mod">
          <ac:chgData name="Rishi Nicolai (DIGITAL CULTURE SPECIALIST)" userId="02fec64b-7fd1-49ec-b6ab-057bf8d8fb54" providerId="ADAL" clId="{ED405A77-B31A-40D7-8C43-E0A7B5543E9F}" dt="2020-01-07T00:19:05.350" v="576" actId="1076"/>
          <ac:picMkLst>
            <pc:docMk/>
            <pc:sldMk cId="2043827479" sldId="285"/>
            <ac:picMk id="11" creationId="{64056067-9327-4250-A171-970AE6BC9E22}"/>
          </ac:picMkLst>
        </pc:picChg>
      </pc:sldChg>
      <pc:sldChg chg="delSp modSp">
        <pc:chgData name="Rishi Nicolai (DIGITAL CULTURE SPECIALIST)" userId="02fec64b-7fd1-49ec-b6ab-057bf8d8fb54" providerId="ADAL" clId="{ED405A77-B31A-40D7-8C43-E0A7B5543E9F}" dt="2020-01-07T00:04:46.488" v="73" actId="20577"/>
        <pc:sldMkLst>
          <pc:docMk/>
          <pc:sldMk cId="3565962774" sldId="2044"/>
        </pc:sldMkLst>
        <pc:spChg chg="mod">
          <ac:chgData name="Rishi Nicolai (DIGITAL CULTURE SPECIALIST)" userId="02fec64b-7fd1-49ec-b6ab-057bf8d8fb54" providerId="ADAL" clId="{ED405A77-B31A-40D7-8C43-E0A7B5543E9F}" dt="2020-01-07T00:03:28.129" v="57" actId="20577"/>
          <ac:spMkLst>
            <pc:docMk/>
            <pc:sldMk cId="3565962774" sldId="2044"/>
            <ac:spMk id="2" creationId="{00000000-0000-0000-0000-000000000000}"/>
          </ac:spMkLst>
        </pc:spChg>
        <pc:spChg chg="mod">
          <ac:chgData name="Rishi Nicolai (DIGITAL CULTURE SPECIALIST)" userId="02fec64b-7fd1-49ec-b6ab-057bf8d8fb54" providerId="ADAL" clId="{ED405A77-B31A-40D7-8C43-E0A7B5543E9F}" dt="2020-01-07T00:04:22.624" v="67" actId="1076"/>
          <ac:spMkLst>
            <pc:docMk/>
            <pc:sldMk cId="3565962774" sldId="2044"/>
            <ac:spMk id="5" creationId="{C3D527B3-CAF9-40B4-B686-B11D8D9C0FCD}"/>
          </ac:spMkLst>
        </pc:spChg>
        <pc:spChg chg="mod">
          <ac:chgData name="Rishi Nicolai (DIGITAL CULTURE SPECIALIST)" userId="02fec64b-7fd1-49ec-b6ab-057bf8d8fb54" providerId="ADAL" clId="{ED405A77-B31A-40D7-8C43-E0A7B5543E9F}" dt="2020-01-07T00:04:27.161" v="68" actId="1076"/>
          <ac:spMkLst>
            <pc:docMk/>
            <pc:sldMk cId="3565962774" sldId="2044"/>
            <ac:spMk id="11" creationId="{2DD1E8A6-157D-45CB-BF00-7F2347BB9EB6}"/>
          </ac:spMkLst>
        </pc:spChg>
        <pc:spChg chg="mod">
          <ac:chgData name="Rishi Nicolai (DIGITAL CULTURE SPECIALIST)" userId="02fec64b-7fd1-49ec-b6ab-057bf8d8fb54" providerId="ADAL" clId="{ED405A77-B31A-40D7-8C43-E0A7B5543E9F}" dt="2020-01-07T00:04:46.488" v="73" actId="20577"/>
          <ac:spMkLst>
            <pc:docMk/>
            <pc:sldMk cId="3565962774" sldId="2044"/>
            <ac:spMk id="12" creationId="{6D6CAB43-A9A0-4C1C-ADF1-5DDCD2E027F7}"/>
          </ac:spMkLst>
        </pc:spChg>
        <pc:picChg chg="del">
          <ac:chgData name="Rishi Nicolai (DIGITAL CULTURE SPECIALIST)" userId="02fec64b-7fd1-49ec-b6ab-057bf8d8fb54" providerId="ADAL" clId="{ED405A77-B31A-40D7-8C43-E0A7B5543E9F}" dt="2020-01-07T00:00:33.450" v="0" actId="478"/>
          <ac:picMkLst>
            <pc:docMk/>
            <pc:sldMk cId="3565962774" sldId="2044"/>
            <ac:picMk id="9" creationId="{05CB5233-785E-4F3E-B33D-5400097587CB}"/>
          </ac:picMkLst>
        </pc:picChg>
      </pc:sldChg>
      <pc:sldChg chg="modSp add">
        <pc:chgData name="Rishi Nicolai (DIGITAL CULTURE SPECIALIST)" userId="02fec64b-7fd1-49ec-b6ab-057bf8d8fb54" providerId="ADAL" clId="{ED405A77-B31A-40D7-8C43-E0A7B5543E9F}" dt="2020-01-07T00:08:06.238" v="210" actId="207"/>
        <pc:sldMkLst>
          <pc:docMk/>
          <pc:sldMk cId="3604517674" sldId="2086"/>
        </pc:sldMkLst>
        <pc:spChg chg="mod">
          <ac:chgData name="Rishi Nicolai (DIGITAL CULTURE SPECIALIST)" userId="02fec64b-7fd1-49ec-b6ab-057bf8d8fb54" providerId="ADAL" clId="{ED405A77-B31A-40D7-8C43-E0A7B5543E9F}" dt="2020-01-07T00:08:06.238" v="210" actId="207"/>
          <ac:spMkLst>
            <pc:docMk/>
            <pc:sldMk cId="3604517674" sldId="2086"/>
            <ac:spMk id="4" creationId="{1584507D-220A-4798-8C39-1BDF7C705640}"/>
          </ac:spMkLst>
        </pc:spChg>
      </pc:sldChg>
      <pc:sldChg chg="modSp">
        <pc:chgData name="Rishi Nicolai (DIGITAL CULTURE SPECIALIST)" userId="02fec64b-7fd1-49ec-b6ab-057bf8d8fb54" providerId="ADAL" clId="{ED405A77-B31A-40D7-8C43-E0A7B5543E9F}" dt="2020-01-07T00:08:36.165" v="252" actId="20577"/>
        <pc:sldMkLst>
          <pc:docMk/>
          <pc:sldMk cId="920743649" sldId="2087"/>
        </pc:sldMkLst>
        <pc:spChg chg="mod">
          <ac:chgData name="Rishi Nicolai (DIGITAL CULTURE SPECIALIST)" userId="02fec64b-7fd1-49ec-b6ab-057bf8d8fb54" providerId="ADAL" clId="{ED405A77-B31A-40D7-8C43-E0A7B5543E9F}" dt="2020-01-07T00:08:36.165" v="252" actId="20577"/>
          <ac:spMkLst>
            <pc:docMk/>
            <pc:sldMk cId="920743649" sldId="2087"/>
            <ac:spMk id="4" creationId="{1584507D-220A-4798-8C39-1BDF7C705640}"/>
          </ac:spMkLst>
        </pc:spChg>
      </pc:sldChg>
      <pc:sldChg chg="modSp add">
        <pc:chgData name="Rishi Nicolai (DIGITAL CULTURE SPECIALIST)" userId="02fec64b-7fd1-49ec-b6ab-057bf8d8fb54" providerId="ADAL" clId="{ED405A77-B31A-40D7-8C43-E0A7B5543E9F}" dt="2020-01-07T00:08:57.004" v="273" actId="20577"/>
        <pc:sldMkLst>
          <pc:docMk/>
          <pc:sldMk cId="1067916212" sldId="2088"/>
        </pc:sldMkLst>
        <pc:spChg chg="mod">
          <ac:chgData name="Rishi Nicolai (DIGITAL CULTURE SPECIALIST)" userId="02fec64b-7fd1-49ec-b6ab-057bf8d8fb54" providerId="ADAL" clId="{ED405A77-B31A-40D7-8C43-E0A7B5543E9F}" dt="2020-01-07T00:08:57.004" v="273" actId="20577"/>
          <ac:spMkLst>
            <pc:docMk/>
            <pc:sldMk cId="1067916212" sldId="2088"/>
            <ac:spMk id="4" creationId="{1584507D-220A-4798-8C39-1BDF7C705640}"/>
          </ac:spMkLst>
        </pc:spChg>
      </pc:sldChg>
      <pc:sldChg chg="add del">
        <pc:chgData name="Rishi Nicolai (DIGITAL CULTURE SPECIALIST)" userId="02fec64b-7fd1-49ec-b6ab-057bf8d8fb54" providerId="ADAL" clId="{ED405A77-B31A-40D7-8C43-E0A7B5543E9F}" dt="2020-01-07T00:10:27.683" v="345"/>
        <pc:sldMkLst>
          <pc:docMk/>
          <pc:sldMk cId="4215031898" sldId="2089"/>
        </pc:sldMkLst>
      </pc:sldChg>
    </pc:docChg>
  </pc:docChgLst>
  <pc:docChgLst>
    <pc:chgData name="Rishi Nicolai (DIGITAL CULTURE SPECIALIST)" userId="02fec64b-7fd1-49ec-b6ab-057bf8d8fb54" providerId="ADAL" clId="{5A88AB99-4B42-4E96-8084-051CC64D672F}"/>
    <pc:docChg chg="custSel delSld modSld modSection">
      <pc:chgData name="Rishi Nicolai (DIGITAL CULTURE SPECIALIST)" userId="02fec64b-7fd1-49ec-b6ab-057bf8d8fb54" providerId="ADAL" clId="{5A88AB99-4B42-4E96-8084-051CC64D672F}" dt="2020-05-27T08:50:22.061" v="73" actId="404"/>
      <pc:docMkLst>
        <pc:docMk/>
      </pc:docMkLst>
      <pc:sldChg chg="modSp mod">
        <pc:chgData name="Rishi Nicolai (DIGITAL CULTURE SPECIALIST)" userId="02fec64b-7fd1-49ec-b6ab-057bf8d8fb54" providerId="ADAL" clId="{5A88AB99-4B42-4E96-8084-051CC64D672F}" dt="2020-05-27T08:50:22.061" v="73" actId="404"/>
        <pc:sldMkLst>
          <pc:docMk/>
          <pc:sldMk cId="1876972166" sldId="282"/>
        </pc:sldMkLst>
        <pc:spChg chg="mod">
          <ac:chgData name="Rishi Nicolai (DIGITAL CULTURE SPECIALIST)" userId="02fec64b-7fd1-49ec-b6ab-057bf8d8fb54" providerId="ADAL" clId="{5A88AB99-4B42-4E96-8084-051CC64D672F}" dt="2020-05-27T08:50:22.061" v="73" actId="404"/>
          <ac:spMkLst>
            <pc:docMk/>
            <pc:sldMk cId="1876972166" sldId="282"/>
            <ac:spMk id="5" creationId="{70AE714E-1883-494F-9ADD-A3CFCC49A8A2}"/>
          </ac:spMkLst>
        </pc:spChg>
      </pc:sldChg>
      <pc:sldChg chg="modSp mod">
        <pc:chgData name="Rishi Nicolai (DIGITAL CULTURE SPECIALIST)" userId="02fec64b-7fd1-49ec-b6ab-057bf8d8fb54" providerId="ADAL" clId="{5A88AB99-4B42-4E96-8084-051CC64D672F}" dt="2020-05-27T08:47:49.877" v="18" actId="20577"/>
        <pc:sldMkLst>
          <pc:docMk/>
          <pc:sldMk cId="110898965" sldId="284"/>
        </pc:sldMkLst>
        <pc:spChg chg="mod">
          <ac:chgData name="Rishi Nicolai (DIGITAL CULTURE SPECIALIST)" userId="02fec64b-7fd1-49ec-b6ab-057bf8d8fb54" providerId="ADAL" clId="{5A88AB99-4B42-4E96-8084-051CC64D672F}" dt="2020-05-27T08:47:49.877" v="18" actId="20577"/>
          <ac:spMkLst>
            <pc:docMk/>
            <pc:sldMk cId="110898965" sldId="284"/>
            <ac:spMk id="7" creationId="{B5B20D92-C3B3-415E-98D3-AF1BBCFF879B}"/>
          </ac:spMkLst>
        </pc:spChg>
      </pc:sldChg>
      <pc:sldChg chg="del">
        <pc:chgData name="Rishi Nicolai (DIGITAL CULTURE SPECIALIST)" userId="02fec64b-7fd1-49ec-b6ab-057bf8d8fb54" providerId="ADAL" clId="{5A88AB99-4B42-4E96-8084-051CC64D672F}" dt="2020-05-27T08:48:26.965" v="19" actId="47"/>
        <pc:sldMkLst>
          <pc:docMk/>
          <pc:sldMk cId="3609567045" sldId="8692"/>
        </pc:sldMkLst>
      </pc:sldChg>
      <pc:sldChg chg="del">
        <pc:chgData name="Rishi Nicolai (DIGITAL CULTURE SPECIALIST)" userId="02fec64b-7fd1-49ec-b6ab-057bf8d8fb54" providerId="ADAL" clId="{5A88AB99-4B42-4E96-8084-051CC64D672F}" dt="2020-05-27T08:48:26.965" v="19" actId="47"/>
        <pc:sldMkLst>
          <pc:docMk/>
          <pc:sldMk cId="2323541499" sldId="8693"/>
        </pc:sldMkLst>
      </pc:sldChg>
      <pc:sldChg chg="del">
        <pc:chgData name="Rishi Nicolai (DIGITAL CULTURE SPECIALIST)" userId="02fec64b-7fd1-49ec-b6ab-057bf8d8fb54" providerId="ADAL" clId="{5A88AB99-4B42-4E96-8084-051CC64D672F}" dt="2020-05-27T08:48:26.965" v="19" actId="47"/>
        <pc:sldMkLst>
          <pc:docMk/>
          <pc:sldMk cId="487009495" sldId="8694"/>
        </pc:sldMkLst>
      </pc:sldChg>
      <pc:sldChg chg="del">
        <pc:chgData name="Rishi Nicolai (DIGITAL CULTURE SPECIALIST)" userId="02fec64b-7fd1-49ec-b6ab-057bf8d8fb54" providerId="ADAL" clId="{5A88AB99-4B42-4E96-8084-051CC64D672F}" dt="2020-05-27T08:48:26.965" v="19" actId="47"/>
        <pc:sldMkLst>
          <pc:docMk/>
          <pc:sldMk cId="4084542" sldId="8695"/>
        </pc:sldMkLst>
      </pc:sldChg>
      <pc:sldChg chg="del">
        <pc:chgData name="Rishi Nicolai (DIGITAL CULTURE SPECIALIST)" userId="02fec64b-7fd1-49ec-b6ab-057bf8d8fb54" providerId="ADAL" clId="{5A88AB99-4B42-4E96-8084-051CC64D672F}" dt="2020-05-27T08:48:26.965" v="19" actId="47"/>
        <pc:sldMkLst>
          <pc:docMk/>
          <pc:sldMk cId="408548028" sldId="8696"/>
        </pc:sldMkLst>
      </pc:sldChg>
      <pc:sldChg chg="del">
        <pc:chgData name="Rishi Nicolai (DIGITAL CULTURE SPECIALIST)" userId="02fec64b-7fd1-49ec-b6ab-057bf8d8fb54" providerId="ADAL" clId="{5A88AB99-4B42-4E96-8084-051CC64D672F}" dt="2020-05-27T08:48:26.965" v="19" actId="47"/>
        <pc:sldMkLst>
          <pc:docMk/>
          <pc:sldMk cId="2459566605" sldId="8697"/>
        </pc:sldMkLst>
      </pc:sldChg>
      <pc:sldChg chg="del">
        <pc:chgData name="Rishi Nicolai (DIGITAL CULTURE SPECIALIST)" userId="02fec64b-7fd1-49ec-b6ab-057bf8d8fb54" providerId="ADAL" clId="{5A88AB99-4B42-4E96-8084-051CC64D672F}" dt="2020-05-27T08:48:26.965" v="19" actId="47"/>
        <pc:sldMkLst>
          <pc:docMk/>
          <pc:sldMk cId="1520503986" sldId="8698"/>
        </pc:sldMkLst>
      </pc:sldChg>
      <pc:sldChg chg="del">
        <pc:chgData name="Rishi Nicolai (DIGITAL CULTURE SPECIALIST)" userId="02fec64b-7fd1-49ec-b6ab-057bf8d8fb54" providerId="ADAL" clId="{5A88AB99-4B42-4E96-8084-051CC64D672F}" dt="2020-05-27T08:48:26.965" v="19" actId="47"/>
        <pc:sldMkLst>
          <pc:docMk/>
          <pc:sldMk cId="976361345" sldId="8699"/>
        </pc:sldMkLst>
      </pc:sldChg>
      <pc:sldChg chg="del">
        <pc:chgData name="Rishi Nicolai (DIGITAL CULTURE SPECIALIST)" userId="02fec64b-7fd1-49ec-b6ab-057bf8d8fb54" providerId="ADAL" clId="{5A88AB99-4B42-4E96-8084-051CC64D672F}" dt="2020-05-27T08:48:26.965" v="19" actId="47"/>
        <pc:sldMkLst>
          <pc:docMk/>
          <pc:sldMk cId="3041316300" sldId="87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D1B54-0B36-7A4E-913A-A21C02273F89}" type="datetimeFigureOut">
              <a:rPr lang="en-US" smtClean="0"/>
              <a:t>5/27/2020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2D3714-B553-A044-BA72-366907BA36B5}" type="slidenum">
              <a:rPr lang="en-US" smtClean="0"/>
              <a:t>‹#›</a:t>
            </a:fld>
            <a:endParaRPr lang="en-US"/>
          </a:p>
        </p:txBody>
      </p:sp>
    </p:spTree>
    <p:extLst>
      <p:ext uri="{BB962C8B-B14F-4D97-AF65-F5344CB8AC3E}">
        <p14:creationId xmlns:p14="http://schemas.microsoft.com/office/powerpoint/2010/main" val="772004882"/>
      </p:ext>
    </p:extLst>
  </p:cSld>
  <p:clrMap bg1="lt1" tx1="dk1" bg2="lt2" tx2="dk2" accent1="accent1" accent2="accent2" accent3="accent3" accent4="accent4" accent5="accent5" accent6="accent6" hlink="hlink" folHlink="folHlink"/>
  <p:notesStyle>
    <a:lvl1pPr marL="0" algn="l" defTabSz="932688" rtl="0" eaLnBrk="1" latinLnBrk="0" hangingPunct="1">
      <a:defRPr sz="1224" kern="1200">
        <a:solidFill>
          <a:schemeClr val="tx1"/>
        </a:solidFill>
        <a:latin typeface="+mn-lt"/>
        <a:ea typeface="+mn-ea"/>
        <a:cs typeface="+mn-cs"/>
      </a:defRPr>
    </a:lvl1pPr>
    <a:lvl2pPr marL="466344" algn="l" defTabSz="932688" rtl="0" eaLnBrk="1" latinLnBrk="0" hangingPunct="1">
      <a:defRPr sz="1224" kern="1200">
        <a:solidFill>
          <a:schemeClr val="tx1"/>
        </a:solidFill>
        <a:latin typeface="+mn-lt"/>
        <a:ea typeface="+mn-ea"/>
        <a:cs typeface="+mn-cs"/>
      </a:defRPr>
    </a:lvl2pPr>
    <a:lvl3pPr marL="932688" algn="l" defTabSz="932688" rtl="0" eaLnBrk="1" latinLnBrk="0" hangingPunct="1">
      <a:defRPr sz="1224" kern="1200">
        <a:solidFill>
          <a:schemeClr val="tx1"/>
        </a:solidFill>
        <a:latin typeface="+mn-lt"/>
        <a:ea typeface="+mn-ea"/>
        <a:cs typeface="+mn-cs"/>
      </a:defRPr>
    </a:lvl3pPr>
    <a:lvl4pPr marL="1399032" algn="l" defTabSz="932688" rtl="0" eaLnBrk="1" latinLnBrk="0" hangingPunct="1">
      <a:defRPr sz="1224" kern="1200">
        <a:solidFill>
          <a:schemeClr val="tx1"/>
        </a:solidFill>
        <a:latin typeface="+mn-lt"/>
        <a:ea typeface="+mn-ea"/>
        <a:cs typeface="+mn-cs"/>
      </a:defRPr>
    </a:lvl4pPr>
    <a:lvl5pPr marL="1865376" algn="l" defTabSz="932688" rtl="0" eaLnBrk="1" latinLnBrk="0" hangingPunct="1">
      <a:defRPr sz="1224" kern="1200">
        <a:solidFill>
          <a:schemeClr val="tx1"/>
        </a:solidFill>
        <a:latin typeface="+mn-lt"/>
        <a:ea typeface="+mn-ea"/>
        <a:cs typeface="+mn-cs"/>
      </a:defRPr>
    </a:lvl5pPr>
    <a:lvl6pPr marL="2331720" algn="l" defTabSz="932688" rtl="0" eaLnBrk="1" latinLnBrk="0" hangingPunct="1">
      <a:defRPr sz="1224" kern="1200">
        <a:solidFill>
          <a:schemeClr val="tx1"/>
        </a:solidFill>
        <a:latin typeface="+mn-lt"/>
        <a:ea typeface="+mn-ea"/>
        <a:cs typeface="+mn-cs"/>
      </a:defRPr>
    </a:lvl6pPr>
    <a:lvl7pPr marL="2798064" algn="l" defTabSz="932688" rtl="0" eaLnBrk="1" latinLnBrk="0" hangingPunct="1">
      <a:defRPr sz="1224" kern="1200">
        <a:solidFill>
          <a:schemeClr val="tx1"/>
        </a:solidFill>
        <a:latin typeface="+mn-lt"/>
        <a:ea typeface="+mn-ea"/>
        <a:cs typeface="+mn-cs"/>
      </a:defRPr>
    </a:lvl7pPr>
    <a:lvl8pPr marL="3264408" algn="l" defTabSz="932688" rtl="0" eaLnBrk="1" latinLnBrk="0" hangingPunct="1">
      <a:defRPr sz="1224" kern="1200">
        <a:solidFill>
          <a:schemeClr val="tx1"/>
        </a:solidFill>
        <a:latin typeface="+mn-lt"/>
        <a:ea typeface="+mn-ea"/>
        <a:cs typeface="+mn-cs"/>
      </a:defRPr>
    </a:lvl8pPr>
    <a:lvl9pPr marL="3730752" algn="l" defTabSz="932688" rtl="0" eaLnBrk="1" latinLnBrk="0" hangingPunct="1">
      <a:defRPr sz="12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2D3714-B553-A044-BA72-366907BA36B5}" type="slidenum">
              <a:rPr lang="en-US" smtClean="0"/>
              <a:t>1</a:t>
            </a:fld>
            <a:endParaRPr lang="en-US"/>
          </a:p>
        </p:txBody>
      </p:sp>
    </p:spTree>
    <p:extLst>
      <p:ext uri="{BB962C8B-B14F-4D97-AF65-F5344CB8AC3E}">
        <p14:creationId xmlns:p14="http://schemas.microsoft.com/office/powerpoint/2010/main" val="1507852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 typeface="+mj-lt"/>
              <a:buNone/>
              <a:tabLst/>
              <a:defRPr/>
            </a:pPr>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5/27/2020 6:48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756057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Time sensitive</a:t>
            </a:r>
          </a:p>
          <a:p>
            <a:endParaRPr lang="en-AU" sz="1200" dirty="0">
              <a:cs typeface="Calibri"/>
            </a:endParaRPr>
          </a:p>
          <a:p>
            <a:r>
              <a:rPr lang="en-AU" sz="1200" dirty="0">
                <a:cs typeface="Calibri"/>
              </a:rPr>
              <a:t>People don't think about sharing information that might be useful broadly</a:t>
            </a:r>
          </a:p>
          <a:p>
            <a:endParaRPr lang="en-AU" sz="1200" dirty="0">
              <a:cs typeface="Calibri"/>
            </a:endParaRPr>
          </a:p>
          <a:p>
            <a:r>
              <a:rPr lang="en-AU" sz="1200" dirty="0">
                <a:cs typeface="Calibri"/>
              </a:rPr>
              <a:t>-TED Talk Stanley McCrystal</a:t>
            </a:r>
          </a:p>
          <a:p>
            <a:endParaRPr lang="en-AU" sz="1200" dirty="0">
              <a:cs typeface="Calibri"/>
            </a:endParaRPr>
          </a:p>
          <a:p>
            <a:r>
              <a:rPr lang="en-AU" sz="1200" dirty="0">
                <a:cs typeface="Calibri"/>
              </a:rPr>
              <a:t>Taking the MOCA down to an individual level, and how we work every day, we use this idea of the audience and the value to help understand what belongs where when it comes to communication. So lets start and look at the flow of the information from this individual through the organisation:</a:t>
            </a:r>
          </a:p>
          <a:p>
            <a:endParaRPr lang="en-AU" sz="1200" dirty="0">
              <a:cs typeface="Calibri"/>
            </a:endParaRPr>
          </a:p>
        </p:txBody>
      </p:sp>
      <p:sp>
        <p:nvSpPr>
          <p:cNvPr id="4" name="Slide Number Placeholder 3"/>
          <p:cNvSpPr>
            <a:spLocks noGrp="1"/>
          </p:cNvSpPr>
          <p:nvPr>
            <p:ph type="sldNum" sz="quarter" idx="10"/>
          </p:nvPr>
        </p:nvSpPr>
        <p:spPr/>
        <p:txBody>
          <a:bodyPr/>
          <a:lstStyle/>
          <a:p>
            <a:pPr marL="0" marR="0" lvl="0" indent="0" algn="r" defTabSz="932871" rtl="0" eaLnBrk="1" fontAlgn="auto" latinLnBrk="0" hangingPunct="1">
              <a:lnSpc>
                <a:spcPct val="100000"/>
              </a:lnSpc>
              <a:spcBef>
                <a:spcPts val="0"/>
              </a:spcBef>
              <a:spcAft>
                <a:spcPts val="0"/>
              </a:spcAft>
              <a:buClrTx/>
              <a:buSzTx/>
              <a:buFontTx/>
              <a:buNone/>
              <a:tabLst/>
              <a:defRPr/>
            </a:pPr>
            <a:fld id="{D6A8517B-0A95-4628-8C41-EB52B0A98266}" type="slidenum">
              <a:rPr kumimoji="0" lang="en-AU"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2871"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1506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2D3714-B553-A044-BA72-366907BA36B5}" type="slidenum">
              <a:rPr lang="en-US" smtClean="0"/>
              <a:t>4</a:t>
            </a:fld>
            <a:endParaRPr lang="en-US"/>
          </a:p>
        </p:txBody>
      </p:sp>
    </p:spTree>
    <p:extLst>
      <p:ext uri="{BB962C8B-B14F-4D97-AF65-F5344CB8AC3E}">
        <p14:creationId xmlns:p14="http://schemas.microsoft.com/office/powerpoint/2010/main" val="29864954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9.jpe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8.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38157" y="3090314"/>
            <a:ext cx="9590081" cy="1828800"/>
          </a:xfrm>
          <a:noFill/>
        </p:spPr>
        <p:txBody>
          <a:bodyPr lIns="0" tIns="0" rIns="0" bIns="182880" anchor="b" anchorCtr="0"/>
          <a:lstStyle>
            <a:lvl1pPr>
              <a:defRPr sz="5400" strike="noStrike" spc="-150" baseline="0">
                <a:solidFill>
                  <a:srgbClr val="000000"/>
                </a:solidFill>
              </a:defRPr>
            </a:lvl1pPr>
          </a:lstStyle>
          <a:p>
            <a:r>
              <a:rPr lang="en-US"/>
              <a:t>Microsoft 365</a:t>
            </a:r>
            <a:br>
              <a:rPr lang="en-US"/>
            </a:br>
            <a:r>
              <a:rPr lang="en-US"/>
              <a:t>title or event name</a:t>
            </a:r>
          </a:p>
        </p:txBody>
      </p:sp>
      <p:sp>
        <p:nvSpPr>
          <p:cNvPr id="5" name="Text Placeholder 4"/>
          <p:cNvSpPr>
            <a:spLocks noGrp="1"/>
          </p:cNvSpPr>
          <p:nvPr>
            <p:ph type="body" sz="quarter" idx="12" hasCustomPrompt="1"/>
          </p:nvPr>
        </p:nvSpPr>
        <p:spPr>
          <a:xfrm>
            <a:off x="434976" y="4935118"/>
            <a:ext cx="9590081" cy="964256"/>
          </a:xfrm>
          <a:noFill/>
        </p:spPr>
        <p:txBody>
          <a:bodyPr lIns="0" tIns="0" rIns="0" bIns="0">
            <a:noAutofit/>
          </a:bodyPr>
          <a:lstStyle>
            <a:lvl1pPr marL="0" indent="0">
              <a:lnSpc>
                <a:spcPct val="100000"/>
              </a:lnSpc>
              <a:spcBef>
                <a:spcPts val="0"/>
              </a:spcBef>
              <a:buNone/>
              <a:defRPr sz="1600" spc="0" baseline="0">
                <a:solidFill>
                  <a:srgbClr val="000000"/>
                </a:solidFill>
                <a:latin typeface="+mn-lt"/>
              </a:defRPr>
            </a:lvl1pPr>
          </a:lstStyle>
          <a:p>
            <a:pPr lvl="0"/>
            <a:r>
              <a:rPr lang="en-US"/>
              <a:t>Author name</a:t>
            </a:r>
          </a:p>
          <a:p>
            <a:pPr lvl="0"/>
            <a:r>
              <a:rPr lang="en-US"/>
              <a:t>Date</a:t>
            </a:r>
          </a:p>
        </p:txBody>
      </p:sp>
      <p:pic>
        <p:nvPicPr>
          <p:cNvPr id="18" name="Picture 17">
            <a:extLst>
              <a:ext uri="{FF2B5EF4-FFF2-40B4-BE49-F238E27FC236}">
                <a16:creationId xmlns:a16="http://schemas.microsoft.com/office/drawing/2014/main" id="{9F4A718E-6F7C-414B-B5B4-AA6809C7682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8157" y="445839"/>
            <a:ext cx="914400" cy="194005"/>
          </a:xfrm>
          <a:prstGeom prst="rect">
            <a:avLst/>
          </a:prstGeom>
        </p:spPr>
      </p:pic>
    </p:spTree>
    <p:extLst>
      <p:ext uri="{BB962C8B-B14F-4D97-AF65-F5344CB8AC3E}">
        <p14:creationId xmlns:p14="http://schemas.microsoft.com/office/powerpoint/2010/main" val="15574419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vice layout">
    <p:spTree>
      <p:nvGrpSpPr>
        <p:cNvPr id="1" name=""/>
        <p:cNvGrpSpPr/>
        <p:nvPr/>
      </p:nvGrpSpPr>
      <p:grpSpPr>
        <a:xfrm>
          <a:off x="0" y="0"/>
          <a:ext cx="0" cy="0"/>
          <a:chOff x="0" y="0"/>
          <a:chExt cx="0" cy="0"/>
        </a:xfrm>
      </p:grpSpPr>
      <p:sp>
        <p:nvSpPr>
          <p:cNvPr id="3" name="Online Image Placeholder 2">
            <a:extLst>
              <a:ext uri="{FF2B5EF4-FFF2-40B4-BE49-F238E27FC236}">
                <a16:creationId xmlns:a16="http://schemas.microsoft.com/office/drawing/2014/main" id="{562D5679-B66F-A244-9E94-0FFE5F1B6168}"/>
              </a:ext>
            </a:extLst>
          </p:cNvPr>
          <p:cNvSpPr>
            <a:spLocks noGrp="1"/>
          </p:cNvSpPr>
          <p:nvPr>
            <p:ph type="clipArt" sz="quarter" idx="11" hasCustomPrompt="1"/>
          </p:nvPr>
        </p:nvSpPr>
        <p:spPr>
          <a:xfrm>
            <a:off x="6102350" y="2188559"/>
            <a:ext cx="5895975" cy="3831241"/>
          </a:xfrm>
        </p:spPr>
        <p:txBody>
          <a:bodyPr anchor="ctr">
            <a:noAutofit/>
          </a:bodyPr>
          <a:lstStyle>
            <a:lvl1pPr algn="ctr">
              <a:defRPr sz="2000">
                <a:latin typeface="+mj-lt"/>
              </a:defRPr>
            </a:lvl1pPr>
          </a:lstStyle>
          <a:p>
            <a:r>
              <a:rPr lang="en-US"/>
              <a:t>Drop photo here</a:t>
            </a:r>
          </a:p>
        </p:txBody>
      </p:sp>
      <p:sp>
        <p:nvSpPr>
          <p:cNvPr id="4" name="Text Placeholder 3"/>
          <p:cNvSpPr>
            <a:spLocks noGrp="1"/>
          </p:cNvSpPr>
          <p:nvPr>
            <p:ph type="body" sz="quarter" idx="10" hasCustomPrompt="1"/>
          </p:nvPr>
        </p:nvSpPr>
        <p:spPr>
          <a:xfrm>
            <a:off x="434975" y="2188559"/>
            <a:ext cx="5241206" cy="2624741"/>
          </a:xfrm>
        </p:spPr>
        <p:txBody>
          <a:bodyPr wrap="square" lIns="0" tIns="0" rIns="0" bIns="0">
            <a:noAutofit/>
          </a:bodyPr>
          <a:lstStyle>
            <a:lvl1pPr marL="0" marR="0" indent="0" algn="l" defTabSz="932742" rtl="0" eaLnBrk="1" fontAlgn="auto" latinLnBrk="0" hangingPunct="1">
              <a:lnSpc>
                <a:spcPct val="90000"/>
              </a:lnSpc>
              <a:spcBef>
                <a:spcPts val="0"/>
              </a:spcBef>
              <a:spcAft>
                <a:spcPts val="2600"/>
              </a:spcAft>
              <a:buClrTx/>
              <a:buSzPct val="90000"/>
              <a:buFont typeface="Wingdings" panose="05000000000000000000" pitchFamily="2" charset="2"/>
              <a:buNone/>
              <a:tabLst/>
              <a:defRPr sz="2600" b="0" i="0">
                <a:solidFill>
                  <a:srgbClr val="000000"/>
                </a:solidFill>
                <a:latin typeface="+mn-lt"/>
              </a:defRPr>
            </a:lvl1pPr>
            <a:lvl2pPr marL="2286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57200" indent="0">
              <a:buNone/>
              <a:defRPr/>
            </a:lvl3pPr>
            <a:lvl4pPr marL="685800" indent="0">
              <a:buNone/>
              <a:defRPr/>
            </a:lvl4pPr>
            <a:lvl5pPr marL="914400" indent="0">
              <a:buNone/>
              <a:defRPr/>
            </a:lvl5pPr>
          </a:lstStyle>
          <a:p>
            <a:pPr lvl="0"/>
            <a:r>
              <a:rPr lang="pt-BR"/>
              <a:t>Subhead Segoe UI 26pt</a:t>
            </a:r>
          </a:p>
          <a:p>
            <a:pPr lvl="0"/>
            <a:r>
              <a:rPr lang="pt-BR"/>
              <a:t>Subhead Segoe UI 26pt</a:t>
            </a:r>
          </a:p>
          <a:p>
            <a:pPr lvl="0"/>
            <a:r>
              <a:rPr lang="pt-BR"/>
              <a:t>Subhead Segoe UI 26pt</a:t>
            </a:r>
          </a:p>
        </p:txBody>
      </p:sp>
      <p:sp>
        <p:nvSpPr>
          <p:cNvPr id="6" name="Title Placeholder 1">
            <a:extLst>
              <a:ext uri="{FF2B5EF4-FFF2-40B4-BE49-F238E27FC236}">
                <a16:creationId xmlns:a16="http://schemas.microsoft.com/office/drawing/2014/main" id="{E60CBD1C-0AFE-4EB9-94D7-943981FE05EE}"/>
              </a:ext>
            </a:extLst>
          </p:cNvPr>
          <p:cNvSpPr>
            <a:spLocks noGrp="1"/>
          </p:cNvSpPr>
          <p:nvPr>
            <p:ph type="title" hasCustomPrompt="1"/>
          </p:nvPr>
        </p:nvSpPr>
        <p:spPr>
          <a:xfrm>
            <a:off x="434975" y="449264"/>
            <a:ext cx="11563350" cy="754061"/>
          </a:xfrm>
          <a:prstGeom prst="rect">
            <a:avLst/>
          </a:prstGeom>
        </p:spPr>
        <p:txBody>
          <a:bodyPr vert="horz" wrap="square" lIns="0" tIns="164592" rIns="0" bIns="0" rtlCol="0" anchor="t">
            <a:noAutofit/>
          </a:bodyPr>
          <a:lstStyle>
            <a:lvl1pPr>
              <a:defRPr>
                <a:solidFill>
                  <a:srgbClr val="000000"/>
                </a:solidFill>
              </a:defRPr>
            </a:lvl1pPr>
          </a:lstStyle>
          <a:p>
            <a:r>
              <a:rPr lang="en-US"/>
              <a:t>Device layout</a:t>
            </a:r>
          </a:p>
        </p:txBody>
      </p:sp>
    </p:spTree>
    <p:extLst>
      <p:ext uri="{BB962C8B-B14F-4D97-AF65-F5344CB8AC3E}">
        <p14:creationId xmlns:p14="http://schemas.microsoft.com/office/powerpoint/2010/main" val="121556020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c layout: three columns graphic and text">
    <p:spTree>
      <p:nvGrpSpPr>
        <p:cNvPr id="1" name=""/>
        <p:cNvGrpSpPr/>
        <p:nvPr/>
      </p:nvGrpSpPr>
      <p:grpSpPr>
        <a:xfrm>
          <a:off x="0" y="0"/>
          <a:ext cx="0" cy="0"/>
          <a:chOff x="0" y="0"/>
          <a:chExt cx="0" cy="0"/>
        </a:xfrm>
      </p:grpSpPr>
      <p:sp>
        <p:nvSpPr>
          <p:cNvPr id="3" name="Rectangle 2"/>
          <p:cNvSpPr/>
          <p:nvPr userDrawn="1"/>
        </p:nvSpPr>
        <p:spPr bwMode="auto">
          <a:xfrm>
            <a:off x="434975" y="1631569"/>
            <a:ext cx="3705225" cy="319125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6" name="Content Placeholder 15"/>
          <p:cNvSpPr>
            <a:spLocks noGrp="1"/>
          </p:cNvSpPr>
          <p:nvPr>
            <p:ph sz="quarter" idx="17" hasCustomPrompt="1"/>
          </p:nvPr>
        </p:nvSpPr>
        <p:spPr>
          <a:xfrm>
            <a:off x="915209" y="1997456"/>
            <a:ext cx="2752725" cy="2459482"/>
          </a:xfrm>
        </p:spPr>
        <p:txBody>
          <a:bodyPr anchor="ctr">
            <a:noAutofit/>
          </a:bodyPr>
          <a:lstStyle>
            <a:lvl1pPr marL="0" indent="0" algn="ctr">
              <a:buNone/>
              <a:defRPr sz="2000">
                <a:solidFill>
                  <a:schemeClr val="tx2"/>
                </a:solidFill>
                <a:latin typeface="+mj-lt"/>
              </a:defRPr>
            </a:lvl1pPr>
          </a:lstStyle>
          <a:p>
            <a:pPr lvl="0"/>
            <a:r>
              <a:rPr lang="en-US"/>
              <a:t> </a:t>
            </a:r>
          </a:p>
        </p:txBody>
      </p:sp>
      <p:sp>
        <p:nvSpPr>
          <p:cNvPr id="6" name="Rectangle 5"/>
          <p:cNvSpPr/>
          <p:nvPr userDrawn="1"/>
        </p:nvSpPr>
        <p:spPr bwMode="auto">
          <a:xfrm>
            <a:off x="4367213" y="1631569"/>
            <a:ext cx="3695702" cy="319125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auto">
          <a:xfrm>
            <a:off x="8289928" y="1631569"/>
            <a:ext cx="3708398" cy="319125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7" name="Content Placeholder 15"/>
          <p:cNvSpPr>
            <a:spLocks noGrp="1"/>
          </p:cNvSpPr>
          <p:nvPr userDrawn="1">
            <p:ph sz="quarter" idx="18" hasCustomPrompt="1"/>
          </p:nvPr>
        </p:nvSpPr>
        <p:spPr>
          <a:xfrm>
            <a:off x="4841875" y="1997456"/>
            <a:ext cx="2752725" cy="2459482"/>
          </a:xfrm>
        </p:spPr>
        <p:txBody>
          <a:bodyPr anchor="ctr">
            <a:noAutofit/>
          </a:bodyPr>
          <a:lstStyle>
            <a:lvl1pPr marL="0" indent="0" algn="ctr">
              <a:buNone/>
              <a:defRPr sz="2000">
                <a:solidFill>
                  <a:schemeClr val="tx2"/>
                </a:solidFill>
                <a:latin typeface="+mj-lt"/>
              </a:defRPr>
            </a:lvl1pPr>
          </a:lstStyle>
          <a:p>
            <a:pPr lvl="0"/>
            <a:r>
              <a:rPr lang="en-US"/>
              <a:t> </a:t>
            </a:r>
          </a:p>
        </p:txBody>
      </p:sp>
      <p:sp>
        <p:nvSpPr>
          <p:cNvPr id="18" name="Content Placeholder 15"/>
          <p:cNvSpPr>
            <a:spLocks noGrp="1"/>
          </p:cNvSpPr>
          <p:nvPr userDrawn="1">
            <p:ph sz="quarter" idx="19" hasCustomPrompt="1"/>
          </p:nvPr>
        </p:nvSpPr>
        <p:spPr>
          <a:xfrm>
            <a:off x="8770907" y="1997456"/>
            <a:ext cx="2752725" cy="2459482"/>
          </a:xfrm>
        </p:spPr>
        <p:txBody>
          <a:bodyPr anchor="ctr">
            <a:noAutofit/>
          </a:bodyPr>
          <a:lstStyle>
            <a:lvl1pPr marL="0" indent="0" algn="ctr">
              <a:buNone/>
              <a:defRPr sz="2000">
                <a:solidFill>
                  <a:schemeClr val="tx2"/>
                </a:solidFill>
                <a:latin typeface="+mj-lt"/>
              </a:defRPr>
            </a:lvl1pPr>
          </a:lstStyle>
          <a:p>
            <a:pPr lvl="0"/>
            <a:r>
              <a:rPr lang="en-US"/>
              <a:t> </a:t>
            </a:r>
          </a:p>
        </p:txBody>
      </p:sp>
      <p:sp>
        <p:nvSpPr>
          <p:cNvPr id="12" name="Title Placeholder 1">
            <a:extLst>
              <a:ext uri="{FF2B5EF4-FFF2-40B4-BE49-F238E27FC236}">
                <a16:creationId xmlns:a16="http://schemas.microsoft.com/office/drawing/2014/main" id="{FC74E6E5-9DAD-4A14-9C20-D9F9150874FE}"/>
              </a:ext>
            </a:extLst>
          </p:cNvPr>
          <p:cNvSpPr>
            <a:spLocks noGrp="1"/>
          </p:cNvSpPr>
          <p:nvPr userDrawn="1">
            <p:ph type="title" hasCustomPrompt="1"/>
          </p:nvPr>
        </p:nvSpPr>
        <p:spPr>
          <a:xfrm>
            <a:off x="434975" y="449264"/>
            <a:ext cx="11563350" cy="754061"/>
          </a:xfrm>
          <a:prstGeom prst="rect">
            <a:avLst/>
          </a:prstGeom>
        </p:spPr>
        <p:txBody>
          <a:bodyPr vert="horz" wrap="square" lIns="0" tIns="164592" rIns="0" bIns="0" rtlCol="0" anchor="t">
            <a:noAutofit/>
          </a:bodyPr>
          <a:lstStyle>
            <a:lvl1pPr>
              <a:defRPr>
                <a:solidFill>
                  <a:srgbClr val="000000"/>
                </a:solidFill>
              </a:defRPr>
            </a:lvl1pPr>
          </a:lstStyle>
          <a:p>
            <a:r>
              <a:rPr lang="en-US"/>
              <a:t>Graphic layout: three columns graphic and text</a:t>
            </a:r>
          </a:p>
        </p:txBody>
      </p:sp>
      <p:sp>
        <p:nvSpPr>
          <p:cNvPr id="13" name="Text Placeholder 4">
            <a:extLst>
              <a:ext uri="{FF2B5EF4-FFF2-40B4-BE49-F238E27FC236}">
                <a16:creationId xmlns:a16="http://schemas.microsoft.com/office/drawing/2014/main" id="{FB052D15-67DF-4845-863F-FEC853640A9E}"/>
              </a:ext>
            </a:extLst>
          </p:cNvPr>
          <p:cNvSpPr>
            <a:spLocks noGrp="1"/>
          </p:cNvSpPr>
          <p:nvPr userDrawn="1">
            <p:ph type="body" sz="quarter" idx="11" hasCustomPrompt="1"/>
          </p:nvPr>
        </p:nvSpPr>
        <p:spPr>
          <a:xfrm>
            <a:off x="434975" y="5026024"/>
            <a:ext cx="3700401" cy="1333698"/>
          </a:xfrm>
        </p:spPr>
        <p:txBody>
          <a:bodyPr lIns="0" tIns="0" rIns="0" bIns="0"/>
          <a:lstStyle>
            <a:lvl1pPr marL="0" indent="0">
              <a:lnSpc>
                <a:spcPct val="100000"/>
              </a:lnSpc>
              <a:spcBef>
                <a:spcPts val="0"/>
              </a:spcBef>
              <a:spcAft>
                <a:spcPts val="800"/>
              </a:spcAft>
              <a:buNone/>
              <a:defRPr sz="1600" b="1">
                <a:solidFill>
                  <a:schemeClr val="accent1"/>
                </a:solidFill>
                <a:latin typeface="+mj-lt"/>
              </a:defRPr>
            </a:lvl1pPr>
            <a:lvl2pPr marL="0" marR="0" indent="0" algn="l" defTabSz="932742" rtl="0" eaLnBrk="1" fontAlgn="auto" latinLnBrk="0" hangingPunct="1">
              <a:lnSpc>
                <a:spcPct val="100000"/>
              </a:lnSpc>
              <a:spcBef>
                <a:spcPts val="0"/>
              </a:spcBef>
              <a:spcAft>
                <a:spcPts val="800"/>
              </a:spcAft>
              <a:buClrTx/>
              <a:buSzPct val="90000"/>
              <a:buFont typeface="Arial" panose="020B0604020202020204" pitchFamily="34" charset="0"/>
              <a:buNone/>
              <a:tabLst/>
              <a:defRPr sz="1600">
                <a:solidFill>
                  <a:srgbClr val="000000"/>
                </a:solidFill>
              </a:defRPr>
            </a:lvl2pPr>
            <a:lvl3pPr marL="457200" indent="0">
              <a:buNone/>
              <a:defRPr/>
            </a:lvl3pPr>
            <a:lvl4pPr marL="685800" indent="0">
              <a:buNone/>
              <a:defRPr/>
            </a:lvl4pPr>
            <a:lvl5pPr marL="914400"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4" name="Text Placeholder 4">
            <a:extLst>
              <a:ext uri="{FF2B5EF4-FFF2-40B4-BE49-F238E27FC236}">
                <a16:creationId xmlns:a16="http://schemas.microsoft.com/office/drawing/2014/main" id="{A5ECD4C7-D870-4003-9FA8-85EBBED87940}"/>
              </a:ext>
            </a:extLst>
          </p:cNvPr>
          <p:cNvSpPr>
            <a:spLocks noGrp="1"/>
          </p:cNvSpPr>
          <p:nvPr userDrawn="1">
            <p:ph type="body" sz="quarter" idx="12" hasCustomPrompt="1"/>
          </p:nvPr>
        </p:nvSpPr>
        <p:spPr>
          <a:xfrm>
            <a:off x="4367212" y="5026024"/>
            <a:ext cx="3695701" cy="1333698"/>
          </a:xfrm>
        </p:spPr>
        <p:txBody>
          <a:bodyPr lIns="0" tIns="0" rIns="0" bIns="0"/>
          <a:lstStyle>
            <a:lvl1pPr marL="0" indent="0">
              <a:lnSpc>
                <a:spcPct val="100000"/>
              </a:lnSpc>
              <a:spcBef>
                <a:spcPts val="0"/>
              </a:spcBef>
              <a:spcAft>
                <a:spcPts val="800"/>
              </a:spcAft>
              <a:buNone/>
              <a:defRPr sz="1600">
                <a:solidFill>
                  <a:schemeClr val="accent1"/>
                </a:solidFill>
                <a:latin typeface="+mj-lt"/>
              </a:defRPr>
            </a:lvl1pPr>
            <a:lvl2pPr marL="0" marR="0" indent="0" algn="l" defTabSz="932742" rtl="0" eaLnBrk="1" fontAlgn="auto" latinLnBrk="0" hangingPunct="1">
              <a:lnSpc>
                <a:spcPct val="100000"/>
              </a:lnSpc>
              <a:spcBef>
                <a:spcPts val="0"/>
              </a:spcBef>
              <a:spcAft>
                <a:spcPts val="800"/>
              </a:spcAft>
              <a:buClrTx/>
              <a:buSzPct val="90000"/>
              <a:buFont typeface="Arial" panose="020B0604020202020204" pitchFamily="34" charset="0"/>
              <a:buNone/>
              <a:tabLst/>
              <a:defRPr sz="1600">
                <a:solidFill>
                  <a:srgbClr val="000000"/>
                </a:solidFill>
              </a:defRPr>
            </a:lvl2pPr>
            <a:lvl3pPr marL="457200" indent="0">
              <a:buNone/>
              <a:defRPr/>
            </a:lvl3pPr>
            <a:lvl4pPr marL="685800" indent="0">
              <a:buNone/>
              <a:defRPr/>
            </a:lvl4pPr>
            <a:lvl5pPr marL="914400"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5" name="Text Placeholder 4">
            <a:extLst>
              <a:ext uri="{FF2B5EF4-FFF2-40B4-BE49-F238E27FC236}">
                <a16:creationId xmlns:a16="http://schemas.microsoft.com/office/drawing/2014/main" id="{AA9BECBA-B2CC-4EE6-B54E-9ADB03EB2595}"/>
              </a:ext>
            </a:extLst>
          </p:cNvPr>
          <p:cNvSpPr>
            <a:spLocks noGrp="1"/>
          </p:cNvSpPr>
          <p:nvPr userDrawn="1">
            <p:ph type="body" sz="quarter" idx="13" hasCustomPrompt="1"/>
          </p:nvPr>
        </p:nvSpPr>
        <p:spPr>
          <a:xfrm>
            <a:off x="8289925" y="5026024"/>
            <a:ext cx="3708401" cy="1333698"/>
          </a:xfrm>
        </p:spPr>
        <p:txBody>
          <a:bodyPr lIns="0" tIns="0" rIns="0" bIns="0"/>
          <a:lstStyle>
            <a:lvl1pPr marL="0" indent="0">
              <a:lnSpc>
                <a:spcPct val="100000"/>
              </a:lnSpc>
              <a:spcBef>
                <a:spcPts val="0"/>
              </a:spcBef>
              <a:spcAft>
                <a:spcPts val="800"/>
              </a:spcAft>
              <a:buNone/>
              <a:defRPr sz="1600">
                <a:solidFill>
                  <a:schemeClr val="accent1"/>
                </a:solidFill>
                <a:latin typeface="+mj-lt"/>
              </a:defRPr>
            </a:lvl1pPr>
            <a:lvl2pPr marL="0" marR="0" indent="0" algn="l" defTabSz="932742" rtl="0" eaLnBrk="1" fontAlgn="auto" latinLnBrk="0" hangingPunct="1">
              <a:lnSpc>
                <a:spcPct val="100000"/>
              </a:lnSpc>
              <a:spcBef>
                <a:spcPts val="0"/>
              </a:spcBef>
              <a:spcAft>
                <a:spcPts val="800"/>
              </a:spcAft>
              <a:buClrTx/>
              <a:buSzPct val="90000"/>
              <a:buFont typeface="Arial" panose="020B0604020202020204" pitchFamily="34" charset="0"/>
              <a:buNone/>
              <a:tabLst/>
              <a:defRPr sz="1600">
                <a:solidFill>
                  <a:srgbClr val="000000"/>
                </a:solidFill>
              </a:defRPr>
            </a:lvl2pPr>
            <a:lvl3pPr marL="457200" indent="0">
              <a:buNone/>
              <a:defRPr/>
            </a:lvl3pPr>
            <a:lvl4pPr marL="685800" indent="0">
              <a:buNone/>
              <a:defRPr/>
            </a:lvl4pPr>
            <a:lvl5pPr marL="914400"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Tree>
    <p:extLst>
      <p:ext uri="{BB962C8B-B14F-4D97-AF65-F5344CB8AC3E}">
        <p14:creationId xmlns:p14="http://schemas.microsoft.com/office/powerpoint/2010/main" val="17935616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phic layout: four columns graphic and tex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594C393-E06E-3A4C-A658-2526A14DA5A1}"/>
              </a:ext>
            </a:extLst>
          </p:cNvPr>
          <p:cNvSpPr/>
          <p:nvPr userDrawn="1"/>
        </p:nvSpPr>
        <p:spPr bwMode="auto">
          <a:xfrm>
            <a:off x="9291701" y="1622045"/>
            <a:ext cx="2706624" cy="319125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a:extLst>
              <a:ext uri="{FF2B5EF4-FFF2-40B4-BE49-F238E27FC236}">
                <a16:creationId xmlns:a16="http://schemas.microsoft.com/office/drawing/2014/main" id="{A011C51E-94BA-C44D-ABF4-E87C4124DAF0}"/>
              </a:ext>
            </a:extLst>
          </p:cNvPr>
          <p:cNvSpPr/>
          <p:nvPr userDrawn="1"/>
        </p:nvSpPr>
        <p:spPr bwMode="auto">
          <a:xfrm>
            <a:off x="6339460" y="1622045"/>
            <a:ext cx="2706624" cy="319125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a:extLst>
              <a:ext uri="{FF2B5EF4-FFF2-40B4-BE49-F238E27FC236}">
                <a16:creationId xmlns:a16="http://schemas.microsoft.com/office/drawing/2014/main" id="{E6DDB665-2DD7-AE40-9862-C6E8E22E9215}"/>
              </a:ext>
            </a:extLst>
          </p:cNvPr>
          <p:cNvSpPr/>
          <p:nvPr userDrawn="1"/>
        </p:nvSpPr>
        <p:spPr bwMode="auto">
          <a:xfrm>
            <a:off x="3387218" y="1622045"/>
            <a:ext cx="2706624" cy="319125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a:extLst>
              <a:ext uri="{FF2B5EF4-FFF2-40B4-BE49-F238E27FC236}">
                <a16:creationId xmlns:a16="http://schemas.microsoft.com/office/drawing/2014/main" id="{4CD677DE-AA2C-984C-BAE1-54D5F0B518CE}"/>
              </a:ext>
            </a:extLst>
          </p:cNvPr>
          <p:cNvSpPr/>
          <p:nvPr userDrawn="1"/>
        </p:nvSpPr>
        <p:spPr bwMode="auto">
          <a:xfrm>
            <a:off x="434976" y="1622045"/>
            <a:ext cx="2706624" cy="319125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0347712A-15EB-884C-BF95-7C690BA77817}"/>
              </a:ext>
            </a:extLst>
          </p:cNvPr>
          <p:cNvSpPr>
            <a:spLocks noGrp="1"/>
          </p:cNvSpPr>
          <p:nvPr>
            <p:ph type="title" hasCustomPrompt="1"/>
          </p:nvPr>
        </p:nvSpPr>
        <p:spPr>
          <a:xfrm>
            <a:off x="434975" y="444500"/>
            <a:ext cx="11563350" cy="758825"/>
          </a:xfrm>
        </p:spPr>
        <p:txBody>
          <a:bodyPr/>
          <a:lstStyle>
            <a:lvl1pPr>
              <a:defRPr/>
            </a:lvl1pPr>
          </a:lstStyle>
          <a:p>
            <a:r>
              <a:rPr lang="en-US"/>
              <a:t>Graphic layout: four columns graphic and text</a:t>
            </a:r>
          </a:p>
        </p:txBody>
      </p:sp>
      <p:sp>
        <p:nvSpPr>
          <p:cNvPr id="4" name="Content Placeholder 15">
            <a:extLst>
              <a:ext uri="{FF2B5EF4-FFF2-40B4-BE49-F238E27FC236}">
                <a16:creationId xmlns:a16="http://schemas.microsoft.com/office/drawing/2014/main" id="{F580A529-D3A8-5643-80BA-3E2BE1AA8D57}"/>
              </a:ext>
            </a:extLst>
          </p:cNvPr>
          <p:cNvSpPr>
            <a:spLocks noGrp="1"/>
          </p:cNvSpPr>
          <p:nvPr>
            <p:ph sz="quarter" idx="17" hasCustomPrompt="1"/>
          </p:nvPr>
        </p:nvSpPr>
        <p:spPr>
          <a:xfrm>
            <a:off x="986136" y="2178050"/>
            <a:ext cx="1604304" cy="2079244"/>
          </a:xfrm>
        </p:spPr>
        <p:txBody>
          <a:bodyPr anchor="ctr">
            <a:noAutofit/>
          </a:bodyPr>
          <a:lstStyle>
            <a:lvl1pPr marL="0" indent="0" algn="ctr">
              <a:buNone/>
              <a:defRPr sz="2000">
                <a:solidFill>
                  <a:schemeClr val="tx2"/>
                </a:solidFill>
                <a:latin typeface="+mj-lt"/>
              </a:defRPr>
            </a:lvl1pPr>
          </a:lstStyle>
          <a:p>
            <a:pPr lvl="0"/>
            <a:r>
              <a:rPr lang="en-US"/>
              <a:t> </a:t>
            </a:r>
          </a:p>
        </p:txBody>
      </p:sp>
      <p:sp>
        <p:nvSpPr>
          <p:cNvPr id="7" name="Content Placeholder 15">
            <a:extLst>
              <a:ext uri="{FF2B5EF4-FFF2-40B4-BE49-F238E27FC236}">
                <a16:creationId xmlns:a16="http://schemas.microsoft.com/office/drawing/2014/main" id="{1F6D7A4B-5FFE-2741-8477-E0CAA019B079}"/>
              </a:ext>
            </a:extLst>
          </p:cNvPr>
          <p:cNvSpPr>
            <a:spLocks noGrp="1"/>
          </p:cNvSpPr>
          <p:nvPr>
            <p:ph sz="quarter" idx="18" hasCustomPrompt="1"/>
          </p:nvPr>
        </p:nvSpPr>
        <p:spPr>
          <a:xfrm>
            <a:off x="3926445" y="2178050"/>
            <a:ext cx="1628170" cy="2079244"/>
          </a:xfrm>
        </p:spPr>
        <p:txBody>
          <a:bodyPr anchor="ctr">
            <a:noAutofit/>
          </a:bodyPr>
          <a:lstStyle>
            <a:lvl1pPr marL="0" indent="0" algn="ctr">
              <a:buNone/>
              <a:defRPr sz="2000">
                <a:solidFill>
                  <a:schemeClr val="tx2"/>
                </a:solidFill>
                <a:latin typeface="+mj-lt"/>
              </a:defRPr>
            </a:lvl1pPr>
          </a:lstStyle>
          <a:p>
            <a:pPr lvl="0"/>
            <a:r>
              <a:rPr lang="en-US"/>
              <a:t> </a:t>
            </a:r>
          </a:p>
        </p:txBody>
      </p:sp>
      <p:sp>
        <p:nvSpPr>
          <p:cNvPr id="9" name="Text Placeholder 4">
            <a:extLst>
              <a:ext uri="{FF2B5EF4-FFF2-40B4-BE49-F238E27FC236}">
                <a16:creationId xmlns:a16="http://schemas.microsoft.com/office/drawing/2014/main" id="{07CF99F6-2487-AC48-8A09-B34B72BD5FE9}"/>
              </a:ext>
            </a:extLst>
          </p:cNvPr>
          <p:cNvSpPr>
            <a:spLocks noGrp="1"/>
          </p:cNvSpPr>
          <p:nvPr>
            <p:ph type="body" sz="quarter" idx="11" hasCustomPrompt="1"/>
          </p:nvPr>
        </p:nvSpPr>
        <p:spPr>
          <a:xfrm>
            <a:off x="434976" y="5026024"/>
            <a:ext cx="2706624" cy="1333698"/>
          </a:xfrm>
        </p:spPr>
        <p:txBody>
          <a:bodyPr lIns="0" tIns="0" rIns="0" bIns="0"/>
          <a:lstStyle>
            <a:lvl1pPr marL="0" indent="0">
              <a:lnSpc>
                <a:spcPct val="100000"/>
              </a:lnSpc>
              <a:spcBef>
                <a:spcPts val="0"/>
              </a:spcBef>
              <a:spcAft>
                <a:spcPts val="800"/>
              </a:spcAft>
              <a:buNone/>
              <a:defRPr sz="1600" b="1">
                <a:solidFill>
                  <a:schemeClr val="accent1"/>
                </a:solidFill>
                <a:latin typeface="+mj-lt"/>
              </a:defRPr>
            </a:lvl1pPr>
            <a:lvl2pPr marL="0" marR="0" indent="0" algn="l" defTabSz="932742" rtl="0" eaLnBrk="1" fontAlgn="auto" latinLnBrk="0" hangingPunct="1">
              <a:lnSpc>
                <a:spcPct val="100000"/>
              </a:lnSpc>
              <a:spcBef>
                <a:spcPts val="0"/>
              </a:spcBef>
              <a:spcAft>
                <a:spcPts val="800"/>
              </a:spcAft>
              <a:buClrTx/>
              <a:buSzPct val="90000"/>
              <a:buFont typeface="Arial" panose="020B0604020202020204" pitchFamily="34" charset="0"/>
              <a:buNone/>
              <a:tabLst/>
              <a:defRPr sz="1600">
                <a:solidFill>
                  <a:srgbClr val="000000"/>
                </a:solidFill>
              </a:defRPr>
            </a:lvl2pPr>
            <a:lvl3pPr marL="457200" indent="0">
              <a:buNone/>
              <a:defRPr/>
            </a:lvl3pPr>
            <a:lvl4pPr marL="685800" indent="0">
              <a:buNone/>
              <a:defRPr/>
            </a:lvl4pPr>
            <a:lvl5pPr marL="914400"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
        <p:nvSpPr>
          <p:cNvPr id="10" name="Text Placeholder 4">
            <a:extLst>
              <a:ext uri="{FF2B5EF4-FFF2-40B4-BE49-F238E27FC236}">
                <a16:creationId xmlns:a16="http://schemas.microsoft.com/office/drawing/2014/main" id="{7F7B5F75-90C0-F44E-9322-8FF1108BD340}"/>
              </a:ext>
            </a:extLst>
          </p:cNvPr>
          <p:cNvSpPr>
            <a:spLocks noGrp="1"/>
          </p:cNvSpPr>
          <p:nvPr>
            <p:ph type="body" sz="quarter" idx="12" hasCustomPrompt="1"/>
          </p:nvPr>
        </p:nvSpPr>
        <p:spPr>
          <a:xfrm>
            <a:off x="3387218" y="5026024"/>
            <a:ext cx="2706624" cy="1333698"/>
          </a:xfrm>
        </p:spPr>
        <p:txBody>
          <a:bodyPr lIns="0" tIns="0" rIns="0" bIns="0"/>
          <a:lstStyle>
            <a:lvl1pPr marL="0" indent="0">
              <a:lnSpc>
                <a:spcPct val="100000"/>
              </a:lnSpc>
              <a:spcBef>
                <a:spcPts val="0"/>
              </a:spcBef>
              <a:spcAft>
                <a:spcPts val="800"/>
              </a:spcAft>
              <a:buNone/>
              <a:defRPr sz="1600">
                <a:solidFill>
                  <a:schemeClr val="accent1"/>
                </a:solidFill>
                <a:latin typeface="+mj-lt"/>
              </a:defRPr>
            </a:lvl1pPr>
            <a:lvl2pPr marL="0" marR="0" indent="0" algn="l" defTabSz="932742" rtl="0" eaLnBrk="1" fontAlgn="auto" latinLnBrk="0" hangingPunct="1">
              <a:lnSpc>
                <a:spcPct val="100000"/>
              </a:lnSpc>
              <a:spcBef>
                <a:spcPts val="0"/>
              </a:spcBef>
              <a:spcAft>
                <a:spcPts val="800"/>
              </a:spcAft>
              <a:buClrTx/>
              <a:buSzPct val="90000"/>
              <a:buFont typeface="Arial" panose="020B0604020202020204" pitchFamily="34" charset="0"/>
              <a:buNone/>
              <a:tabLst/>
              <a:defRPr sz="1600">
                <a:solidFill>
                  <a:srgbClr val="000000"/>
                </a:solidFill>
              </a:defRPr>
            </a:lvl2pPr>
            <a:lvl3pPr marL="457200" indent="0">
              <a:buNone/>
              <a:defRPr/>
            </a:lvl3pPr>
            <a:lvl4pPr marL="685800" indent="0">
              <a:buNone/>
              <a:defRPr/>
            </a:lvl4pPr>
            <a:lvl5pPr marL="914400"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
        <p:nvSpPr>
          <p:cNvPr id="11" name="Text Placeholder 4">
            <a:extLst>
              <a:ext uri="{FF2B5EF4-FFF2-40B4-BE49-F238E27FC236}">
                <a16:creationId xmlns:a16="http://schemas.microsoft.com/office/drawing/2014/main" id="{6E444E9C-8096-FE42-BE2A-094180C61109}"/>
              </a:ext>
            </a:extLst>
          </p:cNvPr>
          <p:cNvSpPr>
            <a:spLocks noGrp="1"/>
          </p:cNvSpPr>
          <p:nvPr>
            <p:ph type="body" sz="quarter" idx="13" hasCustomPrompt="1"/>
          </p:nvPr>
        </p:nvSpPr>
        <p:spPr>
          <a:xfrm>
            <a:off x="6339460" y="5026024"/>
            <a:ext cx="2706624" cy="1333698"/>
          </a:xfrm>
        </p:spPr>
        <p:txBody>
          <a:bodyPr lIns="0" tIns="0" rIns="0" bIns="0"/>
          <a:lstStyle>
            <a:lvl1pPr marL="0" indent="0">
              <a:lnSpc>
                <a:spcPct val="100000"/>
              </a:lnSpc>
              <a:spcBef>
                <a:spcPts val="0"/>
              </a:spcBef>
              <a:spcAft>
                <a:spcPts val="800"/>
              </a:spcAft>
              <a:buNone/>
              <a:defRPr sz="1600">
                <a:solidFill>
                  <a:schemeClr val="accent1"/>
                </a:solidFill>
                <a:latin typeface="+mj-lt"/>
              </a:defRPr>
            </a:lvl1pPr>
            <a:lvl2pPr marL="0" marR="0" indent="0" algn="l" defTabSz="932742" rtl="0" eaLnBrk="1" fontAlgn="auto" latinLnBrk="0" hangingPunct="1">
              <a:lnSpc>
                <a:spcPct val="100000"/>
              </a:lnSpc>
              <a:spcBef>
                <a:spcPts val="0"/>
              </a:spcBef>
              <a:spcAft>
                <a:spcPts val="800"/>
              </a:spcAft>
              <a:buClrTx/>
              <a:buSzPct val="90000"/>
              <a:buFont typeface="Arial" panose="020B0604020202020204" pitchFamily="34" charset="0"/>
              <a:buNone/>
              <a:tabLst/>
              <a:defRPr sz="1600">
                <a:solidFill>
                  <a:srgbClr val="000000"/>
                </a:solidFill>
              </a:defRPr>
            </a:lvl2pPr>
            <a:lvl3pPr marL="457200" indent="0">
              <a:buNone/>
              <a:defRPr/>
            </a:lvl3pPr>
            <a:lvl4pPr marL="685800" indent="0">
              <a:buNone/>
              <a:defRPr/>
            </a:lvl4pPr>
            <a:lvl5pPr marL="914400"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
        <p:nvSpPr>
          <p:cNvPr id="13" name="Content Placeholder 15">
            <a:extLst>
              <a:ext uri="{FF2B5EF4-FFF2-40B4-BE49-F238E27FC236}">
                <a16:creationId xmlns:a16="http://schemas.microsoft.com/office/drawing/2014/main" id="{30602BFF-4B8C-D046-AD65-47970BC89DF5}"/>
              </a:ext>
            </a:extLst>
          </p:cNvPr>
          <p:cNvSpPr>
            <a:spLocks noGrp="1"/>
          </p:cNvSpPr>
          <p:nvPr>
            <p:ph sz="quarter" idx="19" hasCustomPrompt="1"/>
          </p:nvPr>
        </p:nvSpPr>
        <p:spPr>
          <a:xfrm>
            <a:off x="6878687" y="2178050"/>
            <a:ext cx="1628170" cy="2079244"/>
          </a:xfrm>
        </p:spPr>
        <p:txBody>
          <a:bodyPr anchor="ctr">
            <a:noAutofit/>
          </a:bodyPr>
          <a:lstStyle>
            <a:lvl1pPr marL="0" indent="0" algn="ctr">
              <a:buNone/>
              <a:defRPr sz="2000">
                <a:solidFill>
                  <a:schemeClr val="tx2"/>
                </a:solidFill>
                <a:latin typeface="+mj-lt"/>
              </a:defRPr>
            </a:lvl1pPr>
          </a:lstStyle>
          <a:p>
            <a:pPr lvl="0"/>
            <a:r>
              <a:rPr lang="en-US"/>
              <a:t> </a:t>
            </a:r>
          </a:p>
        </p:txBody>
      </p:sp>
      <p:sp>
        <p:nvSpPr>
          <p:cNvPr id="14" name="Content Placeholder 15">
            <a:extLst>
              <a:ext uri="{FF2B5EF4-FFF2-40B4-BE49-F238E27FC236}">
                <a16:creationId xmlns:a16="http://schemas.microsoft.com/office/drawing/2014/main" id="{88A8CB35-A244-544E-8BAE-53CB85074FBB}"/>
              </a:ext>
            </a:extLst>
          </p:cNvPr>
          <p:cNvSpPr>
            <a:spLocks noGrp="1"/>
          </p:cNvSpPr>
          <p:nvPr>
            <p:ph sz="quarter" idx="20" hasCustomPrompt="1"/>
          </p:nvPr>
        </p:nvSpPr>
        <p:spPr>
          <a:xfrm>
            <a:off x="9830928" y="2178050"/>
            <a:ext cx="1628170" cy="2079244"/>
          </a:xfrm>
        </p:spPr>
        <p:txBody>
          <a:bodyPr anchor="ctr">
            <a:noAutofit/>
          </a:bodyPr>
          <a:lstStyle>
            <a:lvl1pPr marL="0" indent="0" algn="ctr">
              <a:buNone/>
              <a:defRPr sz="2000">
                <a:solidFill>
                  <a:schemeClr val="tx2"/>
                </a:solidFill>
                <a:latin typeface="+mj-lt"/>
              </a:defRPr>
            </a:lvl1pPr>
          </a:lstStyle>
          <a:p>
            <a:pPr lvl="0"/>
            <a:r>
              <a:rPr lang="en-US"/>
              <a:t> </a:t>
            </a:r>
          </a:p>
        </p:txBody>
      </p:sp>
      <p:sp>
        <p:nvSpPr>
          <p:cNvPr id="15" name="Text Placeholder 4">
            <a:extLst>
              <a:ext uri="{FF2B5EF4-FFF2-40B4-BE49-F238E27FC236}">
                <a16:creationId xmlns:a16="http://schemas.microsoft.com/office/drawing/2014/main" id="{D8D35D15-66F4-4840-BA72-4B7AB5A24EFD}"/>
              </a:ext>
            </a:extLst>
          </p:cNvPr>
          <p:cNvSpPr>
            <a:spLocks noGrp="1"/>
          </p:cNvSpPr>
          <p:nvPr>
            <p:ph type="body" sz="quarter" idx="21" hasCustomPrompt="1"/>
          </p:nvPr>
        </p:nvSpPr>
        <p:spPr>
          <a:xfrm>
            <a:off x="9291701" y="5026024"/>
            <a:ext cx="2706624" cy="1333698"/>
          </a:xfrm>
        </p:spPr>
        <p:txBody>
          <a:bodyPr lIns="0" tIns="0" rIns="0" bIns="0"/>
          <a:lstStyle>
            <a:lvl1pPr marL="0" indent="0">
              <a:lnSpc>
                <a:spcPct val="100000"/>
              </a:lnSpc>
              <a:spcBef>
                <a:spcPts val="0"/>
              </a:spcBef>
              <a:spcAft>
                <a:spcPts val="800"/>
              </a:spcAft>
              <a:buNone/>
              <a:defRPr sz="1600">
                <a:solidFill>
                  <a:schemeClr val="accent1"/>
                </a:solidFill>
                <a:latin typeface="+mj-lt"/>
              </a:defRPr>
            </a:lvl1pPr>
            <a:lvl2pPr marL="0" marR="0" indent="0" algn="l" defTabSz="932742" rtl="0" eaLnBrk="1" fontAlgn="auto" latinLnBrk="0" hangingPunct="1">
              <a:lnSpc>
                <a:spcPct val="100000"/>
              </a:lnSpc>
              <a:spcBef>
                <a:spcPts val="0"/>
              </a:spcBef>
              <a:spcAft>
                <a:spcPts val="800"/>
              </a:spcAft>
              <a:buClrTx/>
              <a:buSzPct val="90000"/>
              <a:buFont typeface="Arial" panose="020B0604020202020204" pitchFamily="34" charset="0"/>
              <a:buNone/>
              <a:tabLst/>
              <a:defRPr sz="1600">
                <a:solidFill>
                  <a:srgbClr val="000000"/>
                </a:solidFill>
              </a:defRPr>
            </a:lvl2pPr>
            <a:lvl3pPr marL="457200" indent="0">
              <a:buNone/>
              <a:defRPr/>
            </a:lvl3pPr>
            <a:lvl4pPr marL="685800" indent="0">
              <a:buNone/>
              <a:defRPr/>
            </a:lvl4pPr>
            <a:lvl5pPr marL="914400"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Tree>
    <p:extLst>
      <p:ext uri="{BB962C8B-B14F-4D97-AF65-F5344CB8AC3E}">
        <p14:creationId xmlns:p14="http://schemas.microsoft.com/office/powerpoint/2010/main" val="272589375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34975" y="2178049"/>
            <a:ext cx="11563350" cy="4373564"/>
          </a:xfrm>
        </p:spPr>
        <p:txBody>
          <a:bodyPr bIns="1737360" anchor="ctr">
            <a:noAutofit/>
          </a:bodyPr>
          <a:lstStyle>
            <a:lvl1pPr algn="ctr">
              <a:defRPr sz="2000">
                <a:solidFill>
                  <a:srgbClr val="000000"/>
                </a:solidFill>
                <a:latin typeface="+mj-lt"/>
              </a:defRPr>
            </a:lvl1pPr>
          </a:lstStyle>
          <a:p>
            <a:r>
              <a:rPr lang="en-US"/>
              <a:t>Click icon to add table</a:t>
            </a:r>
          </a:p>
        </p:txBody>
      </p:sp>
      <p:sp>
        <p:nvSpPr>
          <p:cNvPr id="5" name="Title Placeholder 1">
            <a:extLst>
              <a:ext uri="{FF2B5EF4-FFF2-40B4-BE49-F238E27FC236}">
                <a16:creationId xmlns:a16="http://schemas.microsoft.com/office/drawing/2014/main" id="{4F997AC3-87B6-4E0B-88C2-A05069E413C4}"/>
              </a:ext>
            </a:extLst>
          </p:cNvPr>
          <p:cNvSpPr>
            <a:spLocks noGrp="1"/>
          </p:cNvSpPr>
          <p:nvPr>
            <p:ph type="title" hasCustomPrompt="1"/>
          </p:nvPr>
        </p:nvSpPr>
        <p:spPr>
          <a:xfrm>
            <a:off x="434975" y="449264"/>
            <a:ext cx="11563350" cy="754061"/>
          </a:xfrm>
          <a:prstGeom prst="rect">
            <a:avLst/>
          </a:prstGeom>
        </p:spPr>
        <p:txBody>
          <a:bodyPr vert="horz" wrap="square" lIns="0" tIns="164592" rIns="0" bIns="0" rtlCol="0" anchor="t">
            <a:noAutofit/>
          </a:bodyPr>
          <a:lstStyle>
            <a:lvl1pPr>
              <a:defRPr>
                <a:solidFill>
                  <a:srgbClr val="000000"/>
                </a:solidFill>
              </a:defRPr>
            </a:lvl1pPr>
          </a:lstStyle>
          <a:p>
            <a:r>
              <a:rPr lang="en-US"/>
              <a:t>Table layout</a:t>
            </a:r>
          </a:p>
        </p:txBody>
      </p:sp>
    </p:spTree>
    <p:extLst>
      <p:ext uri="{BB962C8B-B14F-4D97-AF65-F5344CB8AC3E}">
        <p14:creationId xmlns:p14="http://schemas.microsoft.com/office/powerpoint/2010/main" val="400288244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white">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34976" y="1207895"/>
            <a:ext cx="7627938" cy="3605405"/>
          </a:xfrm>
          <a:noFill/>
        </p:spPr>
        <p:txBody>
          <a:bodyPr vert="horz" wrap="square" lIns="0" tIns="0" rIns="0" bIns="0" rtlCol="0" anchor="t" anchorCtr="0">
            <a:noAutofit/>
          </a:bodyPr>
          <a:lstStyle>
            <a:lvl1pPr>
              <a:lnSpc>
                <a:spcPct val="90000"/>
              </a:lnSpc>
              <a:defRPr lang="en-US" sz="5400" spc="-150" dirty="0">
                <a:solidFill>
                  <a:srgbClr val="000000"/>
                </a:solidFill>
              </a:defRPr>
            </a:lvl1pPr>
          </a:lstStyle>
          <a:p>
            <a:pPr marL="0" lvl="0">
              <a:lnSpc>
                <a:spcPts val="5600"/>
              </a:lnSpc>
            </a:pPr>
            <a:r>
              <a:rPr lang="en-US"/>
              <a:t>Section title</a:t>
            </a:r>
          </a:p>
        </p:txBody>
      </p:sp>
    </p:spTree>
    <p:extLst>
      <p:ext uri="{BB962C8B-B14F-4D97-AF65-F5344CB8AC3E}">
        <p14:creationId xmlns:p14="http://schemas.microsoft.com/office/powerpoint/2010/main" val="247764215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blue">
    <p:bg>
      <p:bgPr>
        <a:solidFill>
          <a:srgbClr val="0278D4"/>
        </a:solidFill>
        <a:effectLst/>
      </p:bgPr>
    </p:bg>
    <p:spTree>
      <p:nvGrpSpPr>
        <p:cNvPr id="1" name=""/>
        <p:cNvGrpSpPr/>
        <p:nvPr/>
      </p:nvGrpSpPr>
      <p:grpSpPr>
        <a:xfrm>
          <a:off x="0" y="0"/>
          <a:ext cx="0" cy="0"/>
          <a:chOff x="0" y="0"/>
          <a:chExt cx="0" cy="0"/>
        </a:xfrm>
      </p:grpSpPr>
      <p:sp>
        <p:nvSpPr>
          <p:cNvPr id="3" name="Title 35">
            <a:extLst>
              <a:ext uri="{FF2B5EF4-FFF2-40B4-BE49-F238E27FC236}">
                <a16:creationId xmlns:a16="http://schemas.microsoft.com/office/drawing/2014/main" id="{51E9DCD3-357B-4AF7-BDD2-18E09F714F4A}"/>
              </a:ext>
            </a:extLst>
          </p:cNvPr>
          <p:cNvSpPr>
            <a:spLocks noGrp="1"/>
          </p:cNvSpPr>
          <p:nvPr>
            <p:ph type="title" hasCustomPrompt="1"/>
          </p:nvPr>
        </p:nvSpPr>
        <p:spPr>
          <a:xfrm>
            <a:off x="434976" y="1207895"/>
            <a:ext cx="7627938" cy="3605405"/>
          </a:xfrm>
          <a:noFill/>
        </p:spPr>
        <p:txBody>
          <a:bodyPr vert="horz" wrap="square" lIns="0" tIns="0" rIns="0" bIns="0" rtlCol="0" anchor="t" anchorCtr="0">
            <a:noAutofit/>
          </a:bodyPr>
          <a:lstStyle>
            <a:lvl1pPr>
              <a:lnSpc>
                <a:spcPct val="90000"/>
              </a:lnSpc>
              <a:defRPr lang="en-US" sz="5400" spc="-150" dirty="0">
                <a:solidFill>
                  <a:schemeClr val="tx2"/>
                </a:solidFill>
              </a:defRPr>
            </a:lvl1pPr>
          </a:lstStyle>
          <a:p>
            <a:pPr marL="0" lvl="0">
              <a:lnSpc>
                <a:spcPts val="5600"/>
              </a:lnSpc>
            </a:pPr>
            <a:r>
              <a:rPr lang="en-US"/>
              <a:t>Section title</a:t>
            </a:r>
          </a:p>
        </p:txBody>
      </p:sp>
    </p:spTree>
    <p:extLst>
      <p:ext uri="{BB962C8B-B14F-4D97-AF65-F5344CB8AC3E}">
        <p14:creationId xmlns:p14="http://schemas.microsoft.com/office/powerpoint/2010/main" val="174494427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photo">
    <p:spTree>
      <p:nvGrpSpPr>
        <p:cNvPr id="1" name=""/>
        <p:cNvGrpSpPr/>
        <p:nvPr/>
      </p:nvGrpSpPr>
      <p:grpSpPr>
        <a:xfrm>
          <a:off x="0" y="0"/>
          <a:ext cx="0" cy="0"/>
          <a:chOff x="0" y="0"/>
          <a:chExt cx="0" cy="0"/>
        </a:xfrm>
      </p:grpSpPr>
      <p:pic>
        <p:nvPicPr>
          <p:cNvPr id="7" name="Picture 6" descr="A person in a blue shirt&#10;&#10;Description generated with high confidence">
            <a:extLst>
              <a:ext uri="{FF2B5EF4-FFF2-40B4-BE49-F238E27FC236}">
                <a16:creationId xmlns:a16="http://schemas.microsoft.com/office/drawing/2014/main" id="{6ED214DD-0EEC-4ACC-A022-15CDD9C0AD0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434704" cy="6994521"/>
          </a:xfrm>
          <a:prstGeom prst="rect">
            <a:avLst/>
          </a:prstGeom>
        </p:spPr>
      </p:pic>
      <p:sp>
        <p:nvSpPr>
          <p:cNvPr id="5" name="Title 35">
            <a:extLst>
              <a:ext uri="{FF2B5EF4-FFF2-40B4-BE49-F238E27FC236}">
                <a16:creationId xmlns:a16="http://schemas.microsoft.com/office/drawing/2014/main" id="{8441881C-06B8-4CD2-ADC6-DFD3519E6A19}"/>
              </a:ext>
            </a:extLst>
          </p:cNvPr>
          <p:cNvSpPr>
            <a:spLocks noGrp="1"/>
          </p:cNvSpPr>
          <p:nvPr>
            <p:ph type="title" hasCustomPrompt="1"/>
          </p:nvPr>
        </p:nvSpPr>
        <p:spPr>
          <a:xfrm>
            <a:off x="434976" y="1207895"/>
            <a:ext cx="7627938" cy="3605405"/>
          </a:xfrm>
          <a:noFill/>
        </p:spPr>
        <p:txBody>
          <a:bodyPr vert="horz" wrap="square" lIns="0" tIns="0" rIns="0" bIns="0" rtlCol="0" anchor="t" anchorCtr="0">
            <a:noAutofit/>
          </a:bodyPr>
          <a:lstStyle>
            <a:lvl1pPr>
              <a:lnSpc>
                <a:spcPct val="90000"/>
              </a:lnSpc>
              <a:defRPr lang="en-US" sz="5400" spc="-150" dirty="0">
                <a:solidFill>
                  <a:srgbClr val="000000"/>
                </a:solidFill>
              </a:defRPr>
            </a:lvl1pPr>
          </a:lstStyle>
          <a:p>
            <a:pPr marL="0" lvl="0">
              <a:lnSpc>
                <a:spcPts val="5600"/>
              </a:lnSpc>
            </a:pPr>
            <a:r>
              <a:rPr lang="en-US"/>
              <a:t>Section title</a:t>
            </a:r>
          </a:p>
        </p:txBody>
      </p:sp>
    </p:spTree>
    <p:extLst>
      <p:ext uri="{BB962C8B-B14F-4D97-AF65-F5344CB8AC3E}">
        <p14:creationId xmlns:p14="http://schemas.microsoft.com/office/powerpoint/2010/main" val="401466085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08381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07DE85-B70F-4309-8506-6C011BC20860}"/>
              </a:ext>
            </a:extLst>
          </p:cNvPr>
          <p:cNvSpPr>
            <a:spLocks noGrp="1"/>
          </p:cNvSpPr>
          <p:nvPr>
            <p:ph type="title" hasCustomPrompt="1"/>
          </p:nvPr>
        </p:nvSpPr>
        <p:spPr>
          <a:xfrm>
            <a:off x="434975" y="1866136"/>
            <a:ext cx="7627938" cy="1502728"/>
          </a:xfrm>
          <a:noFill/>
        </p:spPr>
        <p:txBody>
          <a:bodyPr lIns="0" tIns="0" rIns="0" bIns="0" anchor="t" anchorCtr="0"/>
          <a:lstStyle>
            <a:lvl1pPr>
              <a:lnSpc>
                <a:spcPct val="100000"/>
              </a:lnSpc>
              <a:spcAft>
                <a:spcPts val="1300"/>
              </a:spcAft>
              <a:defRPr sz="2600" spc="-150" baseline="0">
                <a:solidFill>
                  <a:schemeClr val="accent1"/>
                </a:solidFill>
              </a:defRPr>
            </a:lvl1pPr>
          </a:lstStyle>
          <a:p>
            <a:r>
              <a:rPr lang="en-US"/>
              <a:t>Thank you.</a:t>
            </a:r>
          </a:p>
        </p:txBody>
      </p:sp>
      <p:sp>
        <p:nvSpPr>
          <p:cNvPr id="7" name="Text Box 3">
            <a:extLst>
              <a:ext uri="{FF2B5EF4-FFF2-40B4-BE49-F238E27FC236}">
                <a16:creationId xmlns:a16="http://schemas.microsoft.com/office/drawing/2014/main" id="{F3523A4C-09FD-49AC-AA6D-1A6E7B7893EE}"/>
              </a:ext>
            </a:extLst>
          </p:cNvPr>
          <p:cNvSpPr txBox="1">
            <a:spLocks noChangeArrowheads="1"/>
          </p:cNvSpPr>
          <p:nvPr userDrawn="1"/>
        </p:nvSpPr>
        <p:spPr bwMode="blackWhite">
          <a:xfrm>
            <a:off x="437086" y="6444246"/>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rgbClr val="000000"/>
                </a:solidFill>
                <a:cs typeface="Segoe UI" pitchFamily="34" charset="0"/>
              </a:rPr>
              <a:t>© Copyright Microsoft Corporation. All rights reserved. </a:t>
            </a:r>
          </a:p>
        </p:txBody>
      </p:sp>
      <p:pic>
        <p:nvPicPr>
          <p:cNvPr id="8" name="Picture 7">
            <a:extLst>
              <a:ext uri="{FF2B5EF4-FFF2-40B4-BE49-F238E27FC236}">
                <a16:creationId xmlns:a16="http://schemas.microsoft.com/office/drawing/2014/main" id="{944C8B45-9D01-4389-94BD-CBAF3D8B350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8157" y="445839"/>
            <a:ext cx="914400" cy="194005"/>
          </a:xfrm>
          <a:prstGeom prst="rect">
            <a:avLst/>
          </a:prstGeom>
        </p:spPr>
      </p:pic>
    </p:spTree>
    <p:extLst>
      <p:ext uri="{BB962C8B-B14F-4D97-AF65-F5344CB8AC3E}">
        <p14:creationId xmlns:p14="http://schemas.microsoft.com/office/powerpoint/2010/main" val="2404628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blue">
    <p:bg>
      <p:bgPr>
        <a:solidFill>
          <a:srgbClr val="0278D4"/>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34976" y="1866136"/>
            <a:ext cx="7627938" cy="1502728"/>
          </a:xfrm>
          <a:noFill/>
        </p:spPr>
        <p:txBody>
          <a:bodyPr lIns="0" tIns="0" rIns="0" bIns="0" anchor="t" anchorCtr="0"/>
          <a:lstStyle>
            <a:lvl1pPr>
              <a:lnSpc>
                <a:spcPct val="100000"/>
              </a:lnSpc>
              <a:spcAft>
                <a:spcPts val="1300"/>
              </a:spcAft>
              <a:defRPr sz="2600" spc="-150" baseline="0">
                <a:solidFill>
                  <a:schemeClr val="bg2"/>
                </a:solidFill>
              </a:defRPr>
            </a:lvl1pPr>
          </a:lstStyle>
          <a:p>
            <a:r>
              <a:rPr lang="en-US"/>
              <a:t>Thank you.</a:t>
            </a:r>
          </a:p>
        </p:txBody>
      </p:sp>
      <p:sp>
        <p:nvSpPr>
          <p:cNvPr id="4" name="Text Box 3">
            <a:extLst>
              <a:ext uri="{FF2B5EF4-FFF2-40B4-BE49-F238E27FC236}">
                <a16:creationId xmlns:a16="http://schemas.microsoft.com/office/drawing/2014/main" id="{1688BD8D-D2E4-4DFC-B39C-D55D84362354}"/>
              </a:ext>
            </a:extLst>
          </p:cNvPr>
          <p:cNvSpPr txBox="1">
            <a:spLocks noChangeArrowheads="1"/>
          </p:cNvSpPr>
          <p:nvPr userDrawn="1"/>
        </p:nvSpPr>
        <p:spPr bwMode="blackWhite">
          <a:xfrm>
            <a:off x="437086" y="6444246"/>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bg2"/>
                </a:solidFill>
                <a:cs typeface="Segoe UI" pitchFamily="34" charset="0"/>
              </a:rPr>
              <a:t>© Copyright Microsoft Corporation. All rights reserved. </a:t>
            </a:r>
          </a:p>
        </p:txBody>
      </p:sp>
      <p:pic>
        <p:nvPicPr>
          <p:cNvPr id="5" name="Picture 4">
            <a:extLst>
              <a:ext uri="{FF2B5EF4-FFF2-40B4-BE49-F238E27FC236}">
                <a16:creationId xmlns:a16="http://schemas.microsoft.com/office/drawing/2014/main" id="{C36BDE7C-8AED-4A87-A171-2EB14E4B98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7277" y="445842"/>
            <a:ext cx="914400" cy="194945"/>
          </a:xfrm>
          <a:prstGeom prst="rect">
            <a:avLst/>
          </a:prstGeom>
        </p:spPr>
      </p:pic>
    </p:spTree>
    <p:extLst>
      <p:ext uri="{BB962C8B-B14F-4D97-AF65-F5344CB8AC3E}">
        <p14:creationId xmlns:p14="http://schemas.microsoft.com/office/powerpoint/2010/main" val="3661828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bg>
      <p:bgPr>
        <a:solidFill>
          <a:srgbClr val="0278D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A1BD43-4947-4C7D-B1C8-B6C8FC3789B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7277" y="445842"/>
            <a:ext cx="914400" cy="194945"/>
          </a:xfrm>
          <a:prstGeom prst="rect">
            <a:avLst/>
          </a:prstGeom>
        </p:spPr>
      </p:pic>
      <p:sp>
        <p:nvSpPr>
          <p:cNvPr id="5" name="Title 1">
            <a:extLst>
              <a:ext uri="{FF2B5EF4-FFF2-40B4-BE49-F238E27FC236}">
                <a16:creationId xmlns:a16="http://schemas.microsoft.com/office/drawing/2014/main" id="{8E73B716-5AC1-4E6F-99C0-F195B0C5870F}"/>
              </a:ext>
            </a:extLst>
          </p:cNvPr>
          <p:cNvSpPr>
            <a:spLocks noGrp="1"/>
          </p:cNvSpPr>
          <p:nvPr>
            <p:ph type="title" hasCustomPrompt="1"/>
          </p:nvPr>
        </p:nvSpPr>
        <p:spPr>
          <a:xfrm>
            <a:off x="438157" y="3090314"/>
            <a:ext cx="9590081" cy="1828800"/>
          </a:xfrm>
          <a:noFill/>
        </p:spPr>
        <p:txBody>
          <a:bodyPr lIns="0" tIns="0" rIns="0" bIns="182880" anchor="b" anchorCtr="0"/>
          <a:lstStyle>
            <a:lvl1pPr>
              <a:defRPr sz="5400" strike="noStrike" spc="-150" baseline="0">
                <a:solidFill>
                  <a:schemeClr val="bg2"/>
                </a:solidFill>
              </a:defRPr>
            </a:lvl1pPr>
          </a:lstStyle>
          <a:p>
            <a:r>
              <a:rPr lang="en-US"/>
              <a:t>Microsoft 365</a:t>
            </a:r>
            <a:br>
              <a:rPr lang="en-US"/>
            </a:br>
            <a:r>
              <a:rPr lang="en-US"/>
              <a:t>title or event name</a:t>
            </a:r>
          </a:p>
        </p:txBody>
      </p:sp>
      <p:sp>
        <p:nvSpPr>
          <p:cNvPr id="6" name="Text Placeholder 4">
            <a:extLst>
              <a:ext uri="{FF2B5EF4-FFF2-40B4-BE49-F238E27FC236}">
                <a16:creationId xmlns:a16="http://schemas.microsoft.com/office/drawing/2014/main" id="{E78FD896-9F6B-4251-9F12-35FEF1AF740F}"/>
              </a:ext>
            </a:extLst>
          </p:cNvPr>
          <p:cNvSpPr>
            <a:spLocks noGrp="1"/>
          </p:cNvSpPr>
          <p:nvPr>
            <p:ph type="body" sz="quarter" idx="12" hasCustomPrompt="1"/>
          </p:nvPr>
        </p:nvSpPr>
        <p:spPr>
          <a:xfrm>
            <a:off x="434976" y="4935118"/>
            <a:ext cx="9590081" cy="964256"/>
          </a:xfrm>
          <a:noFill/>
        </p:spPr>
        <p:txBody>
          <a:bodyPr lIns="0" tIns="0" rIns="0" bIns="0">
            <a:noAutofit/>
          </a:bodyPr>
          <a:lstStyle>
            <a:lvl1pPr marL="0" indent="0">
              <a:lnSpc>
                <a:spcPct val="100000"/>
              </a:lnSpc>
              <a:spcBef>
                <a:spcPts val="0"/>
              </a:spcBef>
              <a:buNone/>
              <a:defRPr sz="1600" spc="0" baseline="0">
                <a:solidFill>
                  <a:schemeClr val="bg2"/>
                </a:solidFill>
                <a:latin typeface="+mn-lt"/>
              </a:defRPr>
            </a:lvl1pPr>
          </a:lstStyle>
          <a:p>
            <a:pPr lvl="0"/>
            <a:r>
              <a:rPr lang="en-US"/>
              <a:t>Author name</a:t>
            </a:r>
          </a:p>
          <a:p>
            <a:pPr lvl="0"/>
            <a:r>
              <a:rPr lang="en-US"/>
              <a:t>Date</a:t>
            </a:r>
          </a:p>
        </p:txBody>
      </p:sp>
    </p:spTree>
    <p:extLst>
      <p:ext uri="{BB962C8B-B14F-4D97-AF65-F5344CB8AC3E}">
        <p14:creationId xmlns:p14="http://schemas.microsoft.com/office/powerpoint/2010/main" val="19810145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9699086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0" y="0"/>
            <a:ext cx="12436471" cy="6994525"/>
          </a:xfrm>
          <a:prstGeom prst="rect">
            <a:avLst/>
          </a:prstGeom>
        </p:spPr>
      </p:pic>
      <p:sp>
        <p:nvSpPr>
          <p:cNvPr id="42" name="Rectangle 41"/>
          <p:cNvSpPr/>
          <p:nvPr/>
        </p:nvSpPr>
        <p:spPr>
          <a:xfrm>
            <a:off x="-4" y="0"/>
            <a:ext cx="12436475" cy="6994525"/>
          </a:xfrm>
          <a:prstGeom prst="rect">
            <a:avLst/>
          </a:prstGeom>
          <a:gradFill flip="none" rotWithShape="1">
            <a:gsLst>
              <a:gs pos="86000">
                <a:srgbClr val="221B58"/>
              </a:gs>
              <a:gs pos="0">
                <a:schemeClr val="accent1">
                  <a:lumMod val="95000"/>
                  <a:lumOff val="5000"/>
                  <a:alpha val="66000"/>
                </a:schemeClr>
              </a:gs>
              <a:gs pos="100000">
                <a:schemeClr val="accent1">
                  <a:lumMod val="75000"/>
                </a:schemeClr>
              </a:gs>
              <a:gs pos="64000">
                <a:schemeClr val="accent1">
                  <a:lumMod val="60000"/>
                  <a:alpha val="9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2" name="Title 1"/>
          <p:cNvSpPr>
            <a:spLocks noGrp="1"/>
          </p:cNvSpPr>
          <p:nvPr>
            <p:ph type="ctrTitle"/>
          </p:nvPr>
        </p:nvSpPr>
        <p:spPr>
          <a:xfrm>
            <a:off x="847859" y="4646665"/>
            <a:ext cx="6615514" cy="560205"/>
          </a:xfrm>
        </p:spPr>
        <p:txBody>
          <a:bodyPr anchor="b">
            <a:normAutofit/>
          </a:bodyPr>
          <a:lstStyle>
            <a:lvl1pPr algn="l">
              <a:defRPr sz="2040" b="1">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847858" y="5206870"/>
            <a:ext cx="6615515" cy="380485"/>
          </a:xfrm>
        </p:spPr>
        <p:txBody>
          <a:bodyPr>
            <a:normAutofit/>
          </a:bodyPr>
          <a:lstStyle>
            <a:lvl1pPr marL="0" indent="0" algn="l">
              <a:buNone/>
              <a:defRPr sz="1632">
                <a:solidFill>
                  <a:schemeClr val="bg2"/>
                </a:solidFill>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p>
        </p:txBody>
      </p:sp>
      <p:cxnSp>
        <p:nvCxnSpPr>
          <p:cNvPr id="14" name="Straight Connector 13"/>
          <p:cNvCxnSpPr/>
          <p:nvPr/>
        </p:nvCxnSpPr>
        <p:spPr>
          <a:xfrm>
            <a:off x="847859" y="4274432"/>
            <a:ext cx="578492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8804601" y="4646666"/>
            <a:ext cx="3631871" cy="2347859"/>
            <a:chOff x="6473640" y="4555968"/>
            <a:chExt cx="2670357" cy="2302032"/>
          </a:xfrm>
        </p:grpSpPr>
        <p:sp>
          <p:nvSpPr>
            <p:cNvPr id="22" name="Isosceles Triangle 21"/>
            <p:cNvSpPr/>
            <p:nvPr userDrawn="1"/>
          </p:nvSpPr>
          <p:spPr>
            <a:xfrm>
              <a:off x="6473640" y="4555968"/>
              <a:ext cx="2670357" cy="2302032"/>
            </a:xfrm>
            <a:prstGeom prst="triangle">
              <a:avLst>
                <a:gd name="adj" fmla="val 100000"/>
              </a:avLst>
            </a:prstGeom>
            <a:gradFill flip="none" rotWithShape="1">
              <a:gsLst>
                <a:gs pos="56000">
                  <a:schemeClr val="accent2">
                    <a:lumMod val="75000"/>
                    <a:alpha val="36000"/>
                  </a:schemeClr>
                </a:gs>
                <a:gs pos="100000">
                  <a:schemeClr val="accent1">
                    <a:lumMod val="75000"/>
                    <a:alpha val="4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sp>
          <p:nvSpPr>
            <p:cNvPr id="15" name="Isosceles Triangle 14"/>
            <p:cNvSpPr/>
            <p:nvPr userDrawn="1"/>
          </p:nvSpPr>
          <p:spPr>
            <a:xfrm>
              <a:off x="6781800" y="4821623"/>
              <a:ext cx="2362197" cy="2036377"/>
            </a:xfrm>
            <a:prstGeom prst="triangle">
              <a:avLst>
                <a:gd name="adj" fmla="val 100000"/>
              </a:avLst>
            </a:prstGeom>
            <a:gradFill flip="none" rotWithShape="1">
              <a:gsLst>
                <a:gs pos="56000">
                  <a:schemeClr val="accent2">
                    <a:lumMod val="75000"/>
                    <a:alpha val="35000"/>
                  </a:schemeClr>
                </a:gs>
                <a:gs pos="100000">
                  <a:schemeClr val="accent1">
                    <a:lumMod val="75000"/>
                    <a:alpha val="4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grpSp>
      <p:grpSp>
        <p:nvGrpSpPr>
          <p:cNvPr id="17" name="Group 16"/>
          <p:cNvGrpSpPr/>
          <p:nvPr/>
        </p:nvGrpSpPr>
        <p:grpSpPr>
          <a:xfrm>
            <a:off x="-10" y="0"/>
            <a:ext cx="3645400" cy="2356605"/>
            <a:chOff x="-7" y="-1"/>
            <a:chExt cx="2680304" cy="2310607"/>
          </a:xfrm>
        </p:grpSpPr>
        <p:sp>
          <p:nvSpPr>
            <p:cNvPr id="19" name="Isosceles Triangle 18"/>
            <p:cNvSpPr/>
            <p:nvPr userDrawn="1"/>
          </p:nvSpPr>
          <p:spPr>
            <a:xfrm flipH="1" flipV="1">
              <a:off x="-6" y="0"/>
              <a:ext cx="2362197" cy="2036377"/>
            </a:xfrm>
            <a:prstGeom prst="triangle">
              <a:avLst>
                <a:gd name="adj" fmla="val 100000"/>
              </a:avLst>
            </a:prstGeom>
            <a:gradFill flip="none" rotWithShape="1">
              <a:gsLst>
                <a:gs pos="56000">
                  <a:schemeClr val="accent2">
                    <a:lumMod val="75000"/>
                    <a:alpha val="10000"/>
                  </a:schemeClr>
                </a:gs>
                <a:gs pos="100000">
                  <a:schemeClr val="accent1">
                    <a:lumMod val="75000"/>
                    <a:alpha val="4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sp>
          <p:nvSpPr>
            <p:cNvPr id="20" name="Isosceles Triangle 19"/>
            <p:cNvSpPr/>
            <p:nvPr userDrawn="1"/>
          </p:nvSpPr>
          <p:spPr>
            <a:xfrm flipH="1" flipV="1">
              <a:off x="-7" y="-1"/>
              <a:ext cx="2680304" cy="2310607"/>
            </a:xfrm>
            <a:prstGeom prst="triangle">
              <a:avLst>
                <a:gd name="adj" fmla="val 100000"/>
              </a:avLst>
            </a:prstGeom>
            <a:gradFill flip="none" rotWithShape="1">
              <a:gsLst>
                <a:gs pos="56000">
                  <a:schemeClr val="accent2">
                    <a:lumMod val="75000"/>
                    <a:alpha val="10000"/>
                  </a:schemeClr>
                </a:gs>
                <a:gs pos="100000">
                  <a:schemeClr val="accent1">
                    <a:lumMod val="75000"/>
                    <a:alpha val="4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gr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859" y="2099999"/>
            <a:ext cx="4867724" cy="1717044"/>
          </a:xfrm>
          <a:prstGeom prst="rect">
            <a:avLst/>
          </a:prstGeom>
        </p:spPr>
      </p:pic>
    </p:spTree>
    <p:extLst>
      <p:ext uri="{BB962C8B-B14F-4D97-AF65-F5344CB8AC3E}">
        <p14:creationId xmlns:p14="http://schemas.microsoft.com/office/powerpoint/2010/main" val="247474674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85C30C-25E3-4D4D-BBB1-21590242088C}"/>
              </a:ext>
            </a:extLst>
          </p:cNvPr>
          <p:cNvPicPr>
            <a:picLocks noChangeAspect="1"/>
          </p:cNvPicPr>
          <p:nvPr userDrawn="1"/>
        </p:nvPicPr>
        <p:blipFill rotWithShape="1">
          <a:blip r:embed="rId2">
            <a:alphaModFix/>
          </a:blip>
          <a:srcRect r="26030"/>
          <a:stretch/>
        </p:blipFill>
        <p:spPr>
          <a:xfrm>
            <a:off x="-1" y="2276"/>
            <a:ext cx="12436475" cy="6994525"/>
          </a:xfrm>
          <a:prstGeom prst="rect">
            <a:avLst/>
          </a:prstGeom>
        </p:spPr>
      </p:pic>
      <p:pic>
        <p:nvPicPr>
          <p:cNvPr id="4" name="Picture 3">
            <a:extLst>
              <a:ext uri="{FF2B5EF4-FFF2-40B4-BE49-F238E27FC236}">
                <a16:creationId xmlns:a16="http://schemas.microsoft.com/office/drawing/2014/main" id="{FDDEDB56-6F65-4989-A624-92D159C82B45}"/>
              </a:ext>
            </a:extLst>
          </p:cNvPr>
          <p:cNvPicPr>
            <a:picLocks noChangeAspect="1"/>
          </p:cNvPicPr>
          <p:nvPr userDrawn="1"/>
        </p:nvPicPr>
        <p:blipFill rotWithShape="1">
          <a:blip r:embed="rId3" cstate="print">
            <a:alphaModFix amt="45000"/>
            <a:extLst>
              <a:ext uri="{28A0092B-C50C-407E-A947-70E740481C1C}">
                <a14:useLocalDpi xmlns:a14="http://schemas.microsoft.com/office/drawing/2010/main" val="0"/>
              </a:ext>
            </a:extLst>
          </a:blip>
          <a:srcRect l="-4996" t="-2600" r="-6656" b="-4977"/>
          <a:stretch/>
        </p:blipFill>
        <p:spPr>
          <a:xfrm>
            <a:off x="68247" y="0"/>
            <a:ext cx="12368227" cy="6985009"/>
          </a:xfrm>
          <a:prstGeom prst="rect">
            <a:avLst/>
          </a:prstGeom>
        </p:spPr>
      </p:pic>
      <p:pic>
        <p:nvPicPr>
          <p:cNvPr id="5" name="Picture 4">
            <a:extLst>
              <a:ext uri="{FF2B5EF4-FFF2-40B4-BE49-F238E27FC236}">
                <a16:creationId xmlns:a16="http://schemas.microsoft.com/office/drawing/2014/main" id="{BCE6EF12-F832-432F-975E-66BCAB23EEE2}"/>
              </a:ext>
            </a:extLst>
          </p:cNvPr>
          <p:cNvPicPr>
            <a:picLocks noChangeAspect="1"/>
          </p:cNvPicPr>
          <p:nvPr userDrawn="1"/>
        </p:nvPicPr>
        <p:blipFill>
          <a:blip r:embed="rId4" cstate="print">
            <a:alphaModFix amt="25000"/>
            <a:extLst>
              <a:ext uri="{28A0092B-C50C-407E-A947-70E740481C1C}">
                <a14:useLocalDpi xmlns:a14="http://schemas.microsoft.com/office/drawing/2010/main" val="0"/>
              </a:ext>
            </a:extLst>
          </a:blip>
          <a:stretch>
            <a:fillRect/>
          </a:stretch>
        </p:blipFill>
        <p:spPr>
          <a:xfrm rot="10800000">
            <a:off x="9682413" y="4216926"/>
            <a:ext cx="2754063" cy="2790552"/>
          </a:xfrm>
          <a:prstGeom prst="rect">
            <a:avLst/>
          </a:prstGeom>
        </p:spPr>
      </p:pic>
      <p:pic>
        <p:nvPicPr>
          <p:cNvPr id="8" name="Picture 7">
            <a:extLst>
              <a:ext uri="{FF2B5EF4-FFF2-40B4-BE49-F238E27FC236}">
                <a16:creationId xmlns:a16="http://schemas.microsoft.com/office/drawing/2014/main" id="{E76923AF-F513-4D13-8EB6-4835D3D905F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51011" y="566224"/>
            <a:ext cx="2153807" cy="780870"/>
          </a:xfrm>
          <a:prstGeom prst="rect">
            <a:avLst/>
          </a:prstGeom>
        </p:spPr>
      </p:pic>
      <p:pic>
        <p:nvPicPr>
          <p:cNvPr id="9" name="Picture 8">
            <a:extLst>
              <a:ext uri="{FF2B5EF4-FFF2-40B4-BE49-F238E27FC236}">
                <a16:creationId xmlns:a16="http://schemas.microsoft.com/office/drawing/2014/main" id="{9CA6BD93-60F9-4CEF-B2BF-EC719F5C22E6}"/>
              </a:ext>
            </a:extLst>
          </p:cNvPr>
          <p:cNvPicPr>
            <a:picLocks noChangeAspect="1"/>
          </p:cNvPicPr>
          <p:nvPr userDrawn="1"/>
        </p:nvPicPr>
        <p:blipFill>
          <a:blip r:embed="rId4" cstate="print">
            <a:alphaModFix amt="25000"/>
            <a:extLst>
              <a:ext uri="{28A0092B-C50C-407E-A947-70E740481C1C}">
                <a14:useLocalDpi xmlns:a14="http://schemas.microsoft.com/office/drawing/2010/main" val="0"/>
              </a:ext>
            </a:extLst>
          </a:blip>
          <a:stretch>
            <a:fillRect/>
          </a:stretch>
        </p:blipFill>
        <p:spPr>
          <a:xfrm>
            <a:off x="1" y="-7274"/>
            <a:ext cx="2754063" cy="2790552"/>
          </a:xfrm>
          <a:prstGeom prst="rect">
            <a:avLst/>
          </a:prstGeom>
        </p:spPr>
      </p:pic>
      <p:cxnSp>
        <p:nvCxnSpPr>
          <p:cNvPr id="10" name="Straight Connector 9">
            <a:extLst>
              <a:ext uri="{FF2B5EF4-FFF2-40B4-BE49-F238E27FC236}">
                <a16:creationId xmlns:a16="http://schemas.microsoft.com/office/drawing/2014/main" id="{7423D468-AAD6-4A9C-B8B6-C02018AE28EB}"/>
              </a:ext>
            </a:extLst>
          </p:cNvPr>
          <p:cNvCxnSpPr/>
          <p:nvPr userDrawn="1"/>
        </p:nvCxnSpPr>
        <p:spPr>
          <a:xfrm>
            <a:off x="1445559" y="4944142"/>
            <a:ext cx="1762650" cy="0"/>
          </a:xfrm>
          <a:prstGeom prst="line">
            <a:avLst/>
          </a:prstGeom>
          <a:ln w="25400">
            <a:solidFill>
              <a:srgbClr val="B59362"/>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A4ACBC7F-74E2-4C62-99CF-89EA98004FDF}"/>
              </a:ext>
            </a:extLst>
          </p:cNvPr>
          <p:cNvSpPr>
            <a:spLocks noGrp="1"/>
          </p:cNvSpPr>
          <p:nvPr>
            <p:ph type="title"/>
          </p:nvPr>
        </p:nvSpPr>
        <p:spPr>
          <a:xfrm>
            <a:off x="1445558" y="4045690"/>
            <a:ext cx="8037254" cy="839592"/>
          </a:xfrm>
        </p:spPr>
        <p:txBody>
          <a:bodyPr/>
          <a:lstStyle>
            <a:lvl1pPr marL="0" algn="l" defTabSz="466298" rtl="0" eaLnBrk="1" latinLnBrk="0" hangingPunct="1">
              <a:defRPr lang="en-US" sz="5303" kern="1200" dirty="0">
                <a:solidFill>
                  <a:schemeClr val="bg1"/>
                </a:solidFill>
                <a:latin typeface="+mj-lt"/>
                <a:ea typeface="Open Sans Light" charset="0"/>
                <a:cs typeface="Open Sans Light" charset="0"/>
              </a:defRPr>
            </a:lvl1pPr>
          </a:lstStyle>
          <a:p>
            <a:r>
              <a:rPr lang="en-US"/>
              <a:t>Click to edit Master title style</a:t>
            </a:r>
          </a:p>
        </p:txBody>
      </p:sp>
    </p:spTree>
    <p:extLst>
      <p:ext uri="{BB962C8B-B14F-4D97-AF65-F5344CB8AC3E}">
        <p14:creationId xmlns:p14="http://schemas.microsoft.com/office/powerpoint/2010/main" val="2413435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solidFill>
          <a:schemeClr val="accent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12436475" cy="6994525"/>
          </a:xfrm>
          <a:prstGeom prst="rect">
            <a:avLst/>
          </a:prstGeom>
        </p:spPr>
      </p:pic>
      <p:sp>
        <p:nvSpPr>
          <p:cNvPr id="42" name="Rectangle 41"/>
          <p:cNvSpPr/>
          <p:nvPr/>
        </p:nvSpPr>
        <p:spPr>
          <a:xfrm>
            <a:off x="-4" y="0"/>
            <a:ext cx="12436475" cy="6994525"/>
          </a:xfrm>
          <a:prstGeom prst="rect">
            <a:avLst/>
          </a:prstGeom>
          <a:gradFill flip="none" rotWithShape="1">
            <a:gsLst>
              <a:gs pos="86000">
                <a:srgbClr val="221B58"/>
              </a:gs>
              <a:gs pos="0">
                <a:schemeClr val="accent1">
                  <a:lumMod val="95000"/>
                  <a:lumOff val="5000"/>
                  <a:alpha val="66000"/>
                </a:schemeClr>
              </a:gs>
              <a:gs pos="100000">
                <a:schemeClr val="accent1">
                  <a:lumMod val="75000"/>
                </a:schemeClr>
              </a:gs>
              <a:gs pos="64000">
                <a:schemeClr val="accent1">
                  <a:lumMod val="60000"/>
                  <a:alpha val="9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2" name="Title 1"/>
          <p:cNvSpPr>
            <a:spLocks noGrp="1"/>
          </p:cNvSpPr>
          <p:nvPr>
            <p:ph type="ctrTitle"/>
          </p:nvPr>
        </p:nvSpPr>
        <p:spPr>
          <a:xfrm>
            <a:off x="847859" y="4646665"/>
            <a:ext cx="6615514" cy="560205"/>
          </a:xfrm>
        </p:spPr>
        <p:txBody>
          <a:bodyPr anchor="b">
            <a:normAutofit/>
          </a:bodyPr>
          <a:lstStyle>
            <a:lvl1pPr algn="l">
              <a:defRPr sz="2040" b="1">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847858" y="5206870"/>
            <a:ext cx="6615515" cy="380485"/>
          </a:xfrm>
        </p:spPr>
        <p:txBody>
          <a:bodyPr>
            <a:normAutofit/>
          </a:bodyPr>
          <a:lstStyle>
            <a:lvl1pPr marL="0" indent="0" algn="l">
              <a:buNone/>
              <a:defRPr sz="1632">
                <a:solidFill>
                  <a:schemeClr val="bg2"/>
                </a:solidFill>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p>
        </p:txBody>
      </p:sp>
      <p:cxnSp>
        <p:nvCxnSpPr>
          <p:cNvPr id="14" name="Straight Connector 13"/>
          <p:cNvCxnSpPr/>
          <p:nvPr/>
        </p:nvCxnSpPr>
        <p:spPr>
          <a:xfrm>
            <a:off x="847859" y="4274432"/>
            <a:ext cx="578492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8804601" y="4646666"/>
            <a:ext cx="3631871" cy="2347859"/>
            <a:chOff x="6473640" y="4555968"/>
            <a:chExt cx="2670357" cy="2302032"/>
          </a:xfrm>
        </p:grpSpPr>
        <p:sp>
          <p:nvSpPr>
            <p:cNvPr id="22" name="Isosceles Triangle 21"/>
            <p:cNvSpPr/>
            <p:nvPr userDrawn="1"/>
          </p:nvSpPr>
          <p:spPr>
            <a:xfrm>
              <a:off x="6473640" y="4555968"/>
              <a:ext cx="2670357" cy="2302032"/>
            </a:xfrm>
            <a:prstGeom prst="triangle">
              <a:avLst>
                <a:gd name="adj" fmla="val 100000"/>
              </a:avLst>
            </a:prstGeom>
            <a:gradFill flip="none" rotWithShape="1">
              <a:gsLst>
                <a:gs pos="56000">
                  <a:schemeClr val="accent2">
                    <a:lumMod val="75000"/>
                    <a:alpha val="36000"/>
                  </a:schemeClr>
                </a:gs>
                <a:gs pos="100000">
                  <a:schemeClr val="accent1">
                    <a:lumMod val="75000"/>
                    <a:alpha val="4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sp>
          <p:nvSpPr>
            <p:cNvPr id="15" name="Isosceles Triangle 14"/>
            <p:cNvSpPr/>
            <p:nvPr userDrawn="1"/>
          </p:nvSpPr>
          <p:spPr>
            <a:xfrm>
              <a:off x="6781800" y="4821623"/>
              <a:ext cx="2362197" cy="2036377"/>
            </a:xfrm>
            <a:prstGeom prst="triangle">
              <a:avLst>
                <a:gd name="adj" fmla="val 100000"/>
              </a:avLst>
            </a:prstGeom>
            <a:gradFill flip="none" rotWithShape="1">
              <a:gsLst>
                <a:gs pos="56000">
                  <a:schemeClr val="accent2">
                    <a:lumMod val="75000"/>
                    <a:alpha val="35000"/>
                  </a:schemeClr>
                </a:gs>
                <a:gs pos="100000">
                  <a:schemeClr val="accent1">
                    <a:lumMod val="75000"/>
                    <a:alpha val="4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grpSp>
      <p:grpSp>
        <p:nvGrpSpPr>
          <p:cNvPr id="17" name="Group 16"/>
          <p:cNvGrpSpPr/>
          <p:nvPr/>
        </p:nvGrpSpPr>
        <p:grpSpPr>
          <a:xfrm>
            <a:off x="-10" y="0"/>
            <a:ext cx="3645400" cy="2356605"/>
            <a:chOff x="-7" y="-1"/>
            <a:chExt cx="2680304" cy="2310607"/>
          </a:xfrm>
        </p:grpSpPr>
        <p:sp>
          <p:nvSpPr>
            <p:cNvPr id="19" name="Isosceles Triangle 18"/>
            <p:cNvSpPr/>
            <p:nvPr userDrawn="1"/>
          </p:nvSpPr>
          <p:spPr>
            <a:xfrm flipH="1" flipV="1">
              <a:off x="-6" y="0"/>
              <a:ext cx="2362197" cy="2036377"/>
            </a:xfrm>
            <a:prstGeom prst="triangle">
              <a:avLst>
                <a:gd name="adj" fmla="val 100000"/>
              </a:avLst>
            </a:prstGeom>
            <a:gradFill flip="none" rotWithShape="1">
              <a:gsLst>
                <a:gs pos="56000">
                  <a:schemeClr val="accent2">
                    <a:lumMod val="75000"/>
                    <a:alpha val="10000"/>
                  </a:schemeClr>
                </a:gs>
                <a:gs pos="100000">
                  <a:schemeClr val="accent1">
                    <a:lumMod val="75000"/>
                    <a:alpha val="4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sp>
          <p:nvSpPr>
            <p:cNvPr id="20" name="Isosceles Triangle 19"/>
            <p:cNvSpPr/>
            <p:nvPr userDrawn="1"/>
          </p:nvSpPr>
          <p:spPr>
            <a:xfrm flipH="1" flipV="1">
              <a:off x="-7" y="-1"/>
              <a:ext cx="2680304" cy="2310607"/>
            </a:xfrm>
            <a:prstGeom prst="triangle">
              <a:avLst>
                <a:gd name="adj" fmla="val 100000"/>
              </a:avLst>
            </a:prstGeom>
            <a:gradFill flip="none" rotWithShape="1">
              <a:gsLst>
                <a:gs pos="56000">
                  <a:schemeClr val="accent2">
                    <a:lumMod val="75000"/>
                    <a:alpha val="10000"/>
                  </a:schemeClr>
                </a:gs>
                <a:gs pos="100000">
                  <a:schemeClr val="accent1">
                    <a:lumMod val="75000"/>
                    <a:alpha val="4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gr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859" y="2099999"/>
            <a:ext cx="4867724" cy="1717044"/>
          </a:xfrm>
          <a:prstGeom prst="rect">
            <a:avLst/>
          </a:prstGeom>
        </p:spPr>
      </p:pic>
    </p:spTree>
    <p:extLst>
      <p:ext uri="{BB962C8B-B14F-4D97-AF65-F5344CB8AC3E}">
        <p14:creationId xmlns:p14="http://schemas.microsoft.com/office/powerpoint/2010/main" val="228933306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FBA75F-4029-416E-9668-B735B4158F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01" t="29657" r="29738" b="17614"/>
          <a:stretch/>
        </p:blipFill>
        <p:spPr>
          <a:xfrm>
            <a:off x="0" y="0"/>
            <a:ext cx="12436475" cy="6994525"/>
          </a:xfrm>
          <a:prstGeom prst="rect">
            <a:avLst/>
          </a:prstGeom>
        </p:spPr>
      </p:pic>
      <p:pic>
        <p:nvPicPr>
          <p:cNvPr id="4" name="Picture 3">
            <a:extLst>
              <a:ext uri="{FF2B5EF4-FFF2-40B4-BE49-F238E27FC236}">
                <a16:creationId xmlns:a16="http://schemas.microsoft.com/office/drawing/2014/main" id="{AB83C919-EFB6-4F57-AF17-4F38493A42E8}"/>
              </a:ext>
            </a:extLst>
          </p:cNvPr>
          <p:cNvPicPr>
            <a:picLocks noChangeAspect="1"/>
          </p:cNvPicPr>
          <p:nvPr userDrawn="1"/>
        </p:nvPicPr>
        <p:blipFill rotWithShape="1">
          <a:blip r:embed="rId3">
            <a:alphaModFix amt="90000"/>
          </a:blip>
          <a:srcRect r="26030"/>
          <a:stretch/>
        </p:blipFill>
        <p:spPr>
          <a:xfrm>
            <a:off x="-1" y="2276"/>
            <a:ext cx="12436475" cy="6994525"/>
          </a:xfrm>
          <a:prstGeom prst="rect">
            <a:avLst/>
          </a:prstGeom>
        </p:spPr>
      </p:pic>
      <p:pic>
        <p:nvPicPr>
          <p:cNvPr id="5" name="Picture 4">
            <a:extLst>
              <a:ext uri="{FF2B5EF4-FFF2-40B4-BE49-F238E27FC236}">
                <a16:creationId xmlns:a16="http://schemas.microsoft.com/office/drawing/2014/main" id="{0A060622-453A-46D6-AADF-357C309E403E}"/>
              </a:ext>
            </a:extLst>
          </p:cNvPr>
          <p:cNvPicPr>
            <a:picLocks noChangeAspect="1"/>
          </p:cNvPicPr>
          <p:nvPr userDrawn="1"/>
        </p:nvPicPr>
        <p:blipFill>
          <a:blip r:embed="rId4" cstate="print">
            <a:alphaModFix amt="25000"/>
            <a:extLst>
              <a:ext uri="{28A0092B-C50C-407E-A947-70E740481C1C}">
                <a14:useLocalDpi xmlns:a14="http://schemas.microsoft.com/office/drawing/2010/main" val="0"/>
              </a:ext>
            </a:extLst>
          </a:blip>
          <a:stretch>
            <a:fillRect/>
          </a:stretch>
        </p:blipFill>
        <p:spPr>
          <a:xfrm rot="10800000">
            <a:off x="9682412" y="4203973"/>
            <a:ext cx="2754063" cy="2790552"/>
          </a:xfrm>
          <a:prstGeom prst="rect">
            <a:avLst/>
          </a:prstGeom>
        </p:spPr>
      </p:pic>
      <p:pic>
        <p:nvPicPr>
          <p:cNvPr id="6" name="Picture 5">
            <a:extLst>
              <a:ext uri="{FF2B5EF4-FFF2-40B4-BE49-F238E27FC236}">
                <a16:creationId xmlns:a16="http://schemas.microsoft.com/office/drawing/2014/main" id="{ED2E4725-A8C4-4624-9E66-0047E3FC683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51011" y="566224"/>
            <a:ext cx="2153807" cy="780870"/>
          </a:xfrm>
          <a:prstGeom prst="rect">
            <a:avLst/>
          </a:prstGeom>
        </p:spPr>
      </p:pic>
      <p:pic>
        <p:nvPicPr>
          <p:cNvPr id="7" name="Picture 6">
            <a:extLst>
              <a:ext uri="{FF2B5EF4-FFF2-40B4-BE49-F238E27FC236}">
                <a16:creationId xmlns:a16="http://schemas.microsoft.com/office/drawing/2014/main" id="{9A16DD8B-E7DD-4681-BDBD-81A515047A23}"/>
              </a:ext>
            </a:extLst>
          </p:cNvPr>
          <p:cNvPicPr>
            <a:picLocks noChangeAspect="1"/>
          </p:cNvPicPr>
          <p:nvPr userDrawn="1"/>
        </p:nvPicPr>
        <p:blipFill>
          <a:blip r:embed="rId4" cstate="print">
            <a:alphaModFix amt="25000"/>
            <a:extLst>
              <a:ext uri="{28A0092B-C50C-407E-A947-70E740481C1C}">
                <a14:useLocalDpi xmlns:a14="http://schemas.microsoft.com/office/drawing/2010/main" val="0"/>
              </a:ext>
            </a:extLst>
          </a:blip>
          <a:stretch>
            <a:fillRect/>
          </a:stretch>
        </p:blipFill>
        <p:spPr>
          <a:xfrm>
            <a:off x="1" y="-18647"/>
            <a:ext cx="2754063" cy="2790552"/>
          </a:xfrm>
          <a:prstGeom prst="rect">
            <a:avLst/>
          </a:prstGeom>
        </p:spPr>
      </p:pic>
      <p:cxnSp>
        <p:nvCxnSpPr>
          <p:cNvPr id="8" name="Straight Connector 7">
            <a:extLst>
              <a:ext uri="{FF2B5EF4-FFF2-40B4-BE49-F238E27FC236}">
                <a16:creationId xmlns:a16="http://schemas.microsoft.com/office/drawing/2014/main" id="{A385509D-32A0-495F-936F-80876385F392}"/>
              </a:ext>
            </a:extLst>
          </p:cNvPr>
          <p:cNvCxnSpPr/>
          <p:nvPr userDrawn="1"/>
        </p:nvCxnSpPr>
        <p:spPr>
          <a:xfrm>
            <a:off x="1445559" y="4944142"/>
            <a:ext cx="1762650" cy="0"/>
          </a:xfrm>
          <a:prstGeom prst="line">
            <a:avLst/>
          </a:prstGeom>
          <a:ln w="25400">
            <a:solidFill>
              <a:srgbClr val="B5936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00CF0F9-0ECE-4BA0-90BE-664B70D6B325}"/>
              </a:ext>
            </a:extLst>
          </p:cNvPr>
          <p:cNvSpPr>
            <a:spLocks noGrp="1"/>
          </p:cNvSpPr>
          <p:nvPr>
            <p:ph type="title"/>
          </p:nvPr>
        </p:nvSpPr>
        <p:spPr>
          <a:xfrm>
            <a:off x="1445558" y="4043623"/>
            <a:ext cx="7959526" cy="839592"/>
          </a:xfrm>
        </p:spPr>
        <p:txBody>
          <a:bodyPr/>
          <a:lstStyle>
            <a:lvl1pPr>
              <a:defRPr lang="en-US" sz="5303" kern="1200" cap="none" baseline="0" dirty="0">
                <a:solidFill>
                  <a:schemeClr val="bg1"/>
                </a:solidFill>
                <a:latin typeface="+mj-lt"/>
                <a:ea typeface="Open Sans Light" charset="0"/>
                <a:cs typeface="Open Sans Light" charset="0"/>
              </a:defRPr>
            </a:lvl1pPr>
          </a:lstStyle>
          <a:p>
            <a:r>
              <a:rPr lang="en-US"/>
              <a:t>Click to edit Master title style</a:t>
            </a:r>
          </a:p>
        </p:txBody>
      </p:sp>
    </p:spTree>
    <p:extLst>
      <p:ext uri="{BB962C8B-B14F-4D97-AF65-F5344CB8AC3E}">
        <p14:creationId xmlns:p14="http://schemas.microsoft.com/office/powerpoint/2010/main" val="1844252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7_Title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32288" y="-2"/>
            <a:ext cx="10804185" cy="6994527"/>
          </a:xfrm>
          <a:prstGeom prst="rect">
            <a:avLst/>
          </a:prstGeom>
        </p:spPr>
      </p:pic>
      <p:sp>
        <p:nvSpPr>
          <p:cNvPr id="42" name="Rectangle 41"/>
          <p:cNvSpPr/>
          <p:nvPr/>
        </p:nvSpPr>
        <p:spPr>
          <a:xfrm>
            <a:off x="-4" y="0"/>
            <a:ext cx="12436475" cy="6994525"/>
          </a:xfrm>
          <a:prstGeom prst="rect">
            <a:avLst/>
          </a:prstGeom>
          <a:gradFill flip="none" rotWithShape="1">
            <a:gsLst>
              <a:gs pos="86000">
                <a:srgbClr val="221B58"/>
              </a:gs>
              <a:gs pos="0">
                <a:schemeClr val="accent1">
                  <a:lumMod val="95000"/>
                  <a:lumOff val="5000"/>
                  <a:alpha val="66000"/>
                </a:schemeClr>
              </a:gs>
              <a:gs pos="100000">
                <a:schemeClr val="accent1">
                  <a:lumMod val="75000"/>
                </a:schemeClr>
              </a:gs>
              <a:gs pos="64000">
                <a:schemeClr val="accent1">
                  <a:lumMod val="60000"/>
                  <a:alpha val="9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2" name="Title 1"/>
          <p:cNvSpPr>
            <a:spLocks noGrp="1"/>
          </p:cNvSpPr>
          <p:nvPr>
            <p:ph type="ctrTitle"/>
          </p:nvPr>
        </p:nvSpPr>
        <p:spPr>
          <a:xfrm>
            <a:off x="847859" y="4646665"/>
            <a:ext cx="6615514" cy="560205"/>
          </a:xfrm>
        </p:spPr>
        <p:txBody>
          <a:bodyPr anchor="b">
            <a:normAutofit/>
          </a:bodyPr>
          <a:lstStyle>
            <a:lvl1pPr algn="l">
              <a:defRPr sz="2040" b="1">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847858" y="5206870"/>
            <a:ext cx="6615515" cy="380485"/>
          </a:xfrm>
        </p:spPr>
        <p:txBody>
          <a:bodyPr>
            <a:normAutofit/>
          </a:bodyPr>
          <a:lstStyle>
            <a:lvl1pPr marL="0" indent="0" algn="l">
              <a:buNone/>
              <a:defRPr sz="1632">
                <a:solidFill>
                  <a:schemeClr val="bg2"/>
                </a:solidFill>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p>
        </p:txBody>
      </p:sp>
      <p:cxnSp>
        <p:nvCxnSpPr>
          <p:cNvPr id="14" name="Straight Connector 13"/>
          <p:cNvCxnSpPr/>
          <p:nvPr/>
        </p:nvCxnSpPr>
        <p:spPr>
          <a:xfrm>
            <a:off x="847859" y="4274432"/>
            <a:ext cx="578492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8804601" y="4646666"/>
            <a:ext cx="3631871" cy="2347859"/>
            <a:chOff x="6473640" y="4555968"/>
            <a:chExt cx="2670357" cy="2302032"/>
          </a:xfrm>
        </p:grpSpPr>
        <p:sp>
          <p:nvSpPr>
            <p:cNvPr id="22" name="Isosceles Triangle 21"/>
            <p:cNvSpPr/>
            <p:nvPr userDrawn="1"/>
          </p:nvSpPr>
          <p:spPr>
            <a:xfrm>
              <a:off x="6473640" y="4555968"/>
              <a:ext cx="2670357" cy="2302032"/>
            </a:xfrm>
            <a:prstGeom prst="triangle">
              <a:avLst>
                <a:gd name="adj" fmla="val 100000"/>
              </a:avLst>
            </a:prstGeom>
            <a:gradFill flip="none" rotWithShape="1">
              <a:gsLst>
                <a:gs pos="56000">
                  <a:schemeClr val="accent2">
                    <a:lumMod val="75000"/>
                    <a:alpha val="36000"/>
                  </a:schemeClr>
                </a:gs>
                <a:gs pos="100000">
                  <a:schemeClr val="accent1">
                    <a:lumMod val="75000"/>
                    <a:alpha val="4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sp>
          <p:nvSpPr>
            <p:cNvPr id="15" name="Isosceles Triangle 14"/>
            <p:cNvSpPr/>
            <p:nvPr userDrawn="1"/>
          </p:nvSpPr>
          <p:spPr>
            <a:xfrm>
              <a:off x="6781800" y="4821623"/>
              <a:ext cx="2362197" cy="2036377"/>
            </a:xfrm>
            <a:prstGeom prst="triangle">
              <a:avLst>
                <a:gd name="adj" fmla="val 100000"/>
              </a:avLst>
            </a:prstGeom>
            <a:gradFill flip="none" rotWithShape="1">
              <a:gsLst>
                <a:gs pos="56000">
                  <a:schemeClr val="accent2">
                    <a:lumMod val="75000"/>
                    <a:alpha val="35000"/>
                  </a:schemeClr>
                </a:gs>
                <a:gs pos="100000">
                  <a:schemeClr val="accent1">
                    <a:lumMod val="75000"/>
                    <a:alpha val="4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grpSp>
      <p:grpSp>
        <p:nvGrpSpPr>
          <p:cNvPr id="17" name="Group 16"/>
          <p:cNvGrpSpPr/>
          <p:nvPr/>
        </p:nvGrpSpPr>
        <p:grpSpPr>
          <a:xfrm>
            <a:off x="-10" y="0"/>
            <a:ext cx="3645400" cy="2356605"/>
            <a:chOff x="-7" y="-1"/>
            <a:chExt cx="2680304" cy="2310607"/>
          </a:xfrm>
        </p:grpSpPr>
        <p:sp>
          <p:nvSpPr>
            <p:cNvPr id="19" name="Isosceles Triangle 18"/>
            <p:cNvSpPr/>
            <p:nvPr userDrawn="1"/>
          </p:nvSpPr>
          <p:spPr>
            <a:xfrm flipH="1" flipV="1">
              <a:off x="-6" y="0"/>
              <a:ext cx="2362197" cy="2036377"/>
            </a:xfrm>
            <a:prstGeom prst="triangle">
              <a:avLst>
                <a:gd name="adj" fmla="val 100000"/>
              </a:avLst>
            </a:prstGeom>
            <a:gradFill flip="none" rotWithShape="1">
              <a:gsLst>
                <a:gs pos="56000">
                  <a:schemeClr val="accent2">
                    <a:lumMod val="75000"/>
                    <a:alpha val="10000"/>
                  </a:schemeClr>
                </a:gs>
                <a:gs pos="100000">
                  <a:schemeClr val="accent1">
                    <a:lumMod val="75000"/>
                    <a:alpha val="4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sp>
          <p:nvSpPr>
            <p:cNvPr id="20" name="Isosceles Triangle 19"/>
            <p:cNvSpPr/>
            <p:nvPr userDrawn="1"/>
          </p:nvSpPr>
          <p:spPr>
            <a:xfrm flipH="1" flipV="1">
              <a:off x="-7" y="-1"/>
              <a:ext cx="2680304" cy="2310607"/>
            </a:xfrm>
            <a:prstGeom prst="triangle">
              <a:avLst>
                <a:gd name="adj" fmla="val 100000"/>
              </a:avLst>
            </a:prstGeom>
            <a:gradFill flip="none" rotWithShape="1">
              <a:gsLst>
                <a:gs pos="56000">
                  <a:schemeClr val="accent2">
                    <a:lumMod val="75000"/>
                    <a:alpha val="10000"/>
                  </a:schemeClr>
                </a:gs>
                <a:gs pos="100000">
                  <a:schemeClr val="accent1">
                    <a:lumMod val="75000"/>
                    <a:alpha val="4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gr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859" y="2099999"/>
            <a:ext cx="4867724" cy="1717044"/>
          </a:xfrm>
          <a:prstGeom prst="rect">
            <a:avLst/>
          </a:prstGeom>
        </p:spPr>
      </p:pic>
    </p:spTree>
    <p:extLst>
      <p:ext uri="{BB962C8B-B14F-4D97-AF65-F5344CB8AC3E}">
        <p14:creationId xmlns:p14="http://schemas.microsoft.com/office/powerpoint/2010/main" val="79890354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solidFill>
          <a:schemeClr val="accent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
            <a:ext cx="12436475" cy="6994524"/>
          </a:xfrm>
          <a:prstGeom prst="rect">
            <a:avLst/>
          </a:prstGeom>
        </p:spPr>
      </p:pic>
      <p:sp>
        <p:nvSpPr>
          <p:cNvPr id="42" name="Rectangle 41"/>
          <p:cNvSpPr/>
          <p:nvPr/>
        </p:nvSpPr>
        <p:spPr>
          <a:xfrm>
            <a:off x="3094" y="12759"/>
            <a:ext cx="12436475" cy="6994525"/>
          </a:xfrm>
          <a:prstGeom prst="rect">
            <a:avLst/>
          </a:prstGeom>
          <a:gradFill flip="none" rotWithShape="1">
            <a:gsLst>
              <a:gs pos="86000">
                <a:srgbClr val="221B58"/>
              </a:gs>
              <a:gs pos="0">
                <a:schemeClr val="accent1">
                  <a:lumMod val="95000"/>
                  <a:lumOff val="5000"/>
                  <a:alpha val="66000"/>
                </a:schemeClr>
              </a:gs>
              <a:gs pos="100000">
                <a:schemeClr val="accent1">
                  <a:lumMod val="75000"/>
                </a:schemeClr>
              </a:gs>
              <a:gs pos="64000">
                <a:schemeClr val="accent1">
                  <a:lumMod val="60000"/>
                  <a:alpha val="9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2" name="Title 1"/>
          <p:cNvSpPr>
            <a:spLocks noGrp="1"/>
          </p:cNvSpPr>
          <p:nvPr>
            <p:ph type="ctrTitle"/>
          </p:nvPr>
        </p:nvSpPr>
        <p:spPr>
          <a:xfrm>
            <a:off x="847859" y="4646665"/>
            <a:ext cx="6615514" cy="560205"/>
          </a:xfrm>
        </p:spPr>
        <p:txBody>
          <a:bodyPr anchor="b">
            <a:normAutofit/>
          </a:bodyPr>
          <a:lstStyle>
            <a:lvl1pPr algn="l">
              <a:defRPr sz="2040" b="1">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847858" y="5206870"/>
            <a:ext cx="6615515" cy="380485"/>
          </a:xfrm>
        </p:spPr>
        <p:txBody>
          <a:bodyPr>
            <a:normAutofit/>
          </a:bodyPr>
          <a:lstStyle>
            <a:lvl1pPr marL="0" indent="0" algn="l">
              <a:buNone/>
              <a:defRPr sz="1632">
                <a:solidFill>
                  <a:schemeClr val="bg2"/>
                </a:solidFill>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p>
        </p:txBody>
      </p:sp>
      <p:cxnSp>
        <p:nvCxnSpPr>
          <p:cNvPr id="14" name="Straight Connector 13"/>
          <p:cNvCxnSpPr/>
          <p:nvPr/>
        </p:nvCxnSpPr>
        <p:spPr>
          <a:xfrm>
            <a:off x="847859" y="4274432"/>
            <a:ext cx="578492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8804601" y="4646666"/>
            <a:ext cx="3631871" cy="2347859"/>
            <a:chOff x="6473640" y="4555968"/>
            <a:chExt cx="2670357" cy="2302032"/>
          </a:xfrm>
        </p:grpSpPr>
        <p:sp>
          <p:nvSpPr>
            <p:cNvPr id="22" name="Isosceles Triangle 21"/>
            <p:cNvSpPr/>
            <p:nvPr userDrawn="1"/>
          </p:nvSpPr>
          <p:spPr>
            <a:xfrm>
              <a:off x="6473640" y="4555968"/>
              <a:ext cx="2670357" cy="2302032"/>
            </a:xfrm>
            <a:prstGeom prst="triangle">
              <a:avLst>
                <a:gd name="adj" fmla="val 100000"/>
              </a:avLst>
            </a:prstGeom>
            <a:gradFill flip="none" rotWithShape="1">
              <a:gsLst>
                <a:gs pos="56000">
                  <a:schemeClr val="accent2">
                    <a:lumMod val="75000"/>
                    <a:alpha val="36000"/>
                  </a:schemeClr>
                </a:gs>
                <a:gs pos="100000">
                  <a:schemeClr val="accent1">
                    <a:lumMod val="75000"/>
                    <a:alpha val="4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sp>
          <p:nvSpPr>
            <p:cNvPr id="15" name="Isosceles Triangle 14"/>
            <p:cNvSpPr/>
            <p:nvPr userDrawn="1"/>
          </p:nvSpPr>
          <p:spPr>
            <a:xfrm>
              <a:off x="6781800" y="4821623"/>
              <a:ext cx="2362197" cy="2036377"/>
            </a:xfrm>
            <a:prstGeom prst="triangle">
              <a:avLst>
                <a:gd name="adj" fmla="val 100000"/>
              </a:avLst>
            </a:prstGeom>
            <a:gradFill flip="none" rotWithShape="1">
              <a:gsLst>
                <a:gs pos="56000">
                  <a:schemeClr val="accent2">
                    <a:lumMod val="75000"/>
                    <a:alpha val="35000"/>
                  </a:schemeClr>
                </a:gs>
                <a:gs pos="100000">
                  <a:schemeClr val="accent1">
                    <a:lumMod val="75000"/>
                    <a:alpha val="4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grpSp>
      <p:grpSp>
        <p:nvGrpSpPr>
          <p:cNvPr id="17" name="Group 16"/>
          <p:cNvGrpSpPr/>
          <p:nvPr/>
        </p:nvGrpSpPr>
        <p:grpSpPr>
          <a:xfrm>
            <a:off x="-10" y="0"/>
            <a:ext cx="3645400" cy="2356605"/>
            <a:chOff x="-7" y="-1"/>
            <a:chExt cx="2680304" cy="2310607"/>
          </a:xfrm>
        </p:grpSpPr>
        <p:sp>
          <p:nvSpPr>
            <p:cNvPr id="19" name="Isosceles Triangle 18"/>
            <p:cNvSpPr/>
            <p:nvPr userDrawn="1"/>
          </p:nvSpPr>
          <p:spPr>
            <a:xfrm flipH="1" flipV="1">
              <a:off x="-6" y="0"/>
              <a:ext cx="2362197" cy="2036377"/>
            </a:xfrm>
            <a:prstGeom prst="triangle">
              <a:avLst>
                <a:gd name="adj" fmla="val 100000"/>
              </a:avLst>
            </a:prstGeom>
            <a:gradFill flip="none" rotWithShape="1">
              <a:gsLst>
                <a:gs pos="56000">
                  <a:schemeClr val="accent2">
                    <a:lumMod val="75000"/>
                    <a:alpha val="10000"/>
                  </a:schemeClr>
                </a:gs>
                <a:gs pos="100000">
                  <a:schemeClr val="accent1">
                    <a:lumMod val="75000"/>
                    <a:alpha val="4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sp>
          <p:nvSpPr>
            <p:cNvPr id="20" name="Isosceles Triangle 19"/>
            <p:cNvSpPr/>
            <p:nvPr userDrawn="1"/>
          </p:nvSpPr>
          <p:spPr>
            <a:xfrm flipH="1" flipV="1">
              <a:off x="-7" y="-1"/>
              <a:ext cx="2680304" cy="2310607"/>
            </a:xfrm>
            <a:prstGeom prst="triangle">
              <a:avLst>
                <a:gd name="adj" fmla="val 100000"/>
              </a:avLst>
            </a:prstGeom>
            <a:gradFill flip="none" rotWithShape="1">
              <a:gsLst>
                <a:gs pos="56000">
                  <a:schemeClr val="accent2">
                    <a:lumMod val="75000"/>
                    <a:alpha val="10000"/>
                  </a:schemeClr>
                </a:gs>
                <a:gs pos="100000">
                  <a:schemeClr val="accent1">
                    <a:lumMod val="75000"/>
                    <a:alpha val="4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gr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859" y="2099999"/>
            <a:ext cx="4867724" cy="1717044"/>
          </a:xfrm>
          <a:prstGeom prst="rect">
            <a:avLst/>
          </a:prstGeom>
        </p:spPr>
      </p:pic>
    </p:spTree>
    <p:extLst>
      <p:ext uri="{BB962C8B-B14F-4D97-AF65-F5344CB8AC3E}">
        <p14:creationId xmlns:p14="http://schemas.microsoft.com/office/powerpoint/2010/main" val="87864534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5_Title Slide">
    <p:bg>
      <p:bgPr>
        <a:solidFill>
          <a:schemeClr val="accent1"/>
        </a:solidFill>
        <a:effectLst/>
      </p:bgPr>
    </p:bg>
    <p:spTree>
      <p:nvGrpSpPr>
        <p:cNvPr id="1" name=""/>
        <p:cNvGrpSpPr/>
        <p:nvPr/>
      </p:nvGrpSpPr>
      <p:grpSpPr>
        <a:xfrm>
          <a:off x="0" y="0"/>
          <a:ext cx="0" cy="0"/>
          <a:chOff x="0" y="0"/>
          <a:chExt cx="0" cy="0"/>
        </a:xfrm>
      </p:grpSpPr>
      <p:pic>
        <p:nvPicPr>
          <p:cNvPr id="25" name="Picture 2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12438851" cy="6994525"/>
          </a:xfrm>
          <a:prstGeom prst="rect">
            <a:avLst/>
          </a:prstGeom>
        </p:spPr>
      </p:pic>
      <p:sp>
        <p:nvSpPr>
          <p:cNvPr id="42" name="Rectangle 41"/>
          <p:cNvSpPr/>
          <p:nvPr/>
        </p:nvSpPr>
        <p:spPr>
          <a:xfrm>
            <a:off x="3094" y="12759"/>
            <a:ext cx="12436475" cy="6994525"/>
          </a:xfrm>
          <a:prstGeom prst="rect">
            <a:avLst/>
          </a:prstGeom>
          <a:gradFill flip="none" rotWithShape="1">
            <a:gsLst>
              <a:gs pos="86000">
                <a:srgbClr val="221B58"/>
              </a:gs>
              <a:gs pos="0">
                <a:schemeClr val="accent1">
                  <a:lumMod val="95000"/>
                  <a:lumOff val="5000"/>
                  <a:alpha val="66000"/>
                </a:schemeClr>
              </a:gs>
              <a:gs pos="100000">
                <a:schemeClr val="accent1">
                  <a:lumMod val="75000"/>
                </a:schemeClr>
              </a:gs>
              <a:gs pos="64000">
                <a:schemeClr val="accent1">
                  <a:lumMod val="60000"/>
                  <a:alpha val="9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nvGrpSpPr>
          <p:cNvPr id="16" name="Group 15"/>
          <p:cNvGrpSpPr/>
          <p:nvPr/>
        </p:nvGrpSpPr>
        <p:grpSpPr>
          <a:xfrm>
            <a:off x="8804601" y="4646666"/>
            <a:ext cx="3631871" cy="2347859"/>
            <a:chOff x="6473640" y="4555968"/>
            <a:chExt cx="2670357" cy="2302032"/>
          </a:xfrm>
        </p:grpSpPr>
        <p:sp>
          <p:nvSpPr>
            <p:cNvPr id="22" name="Isosceles Triangle 21"/>
            <p:cNvSpPr/>
            <p:nvPr userDrawn="1"/>
          </p:nvSpPr>
          <p:spPr>
            <a:xfrm>
              <a:off x="6473640" y="4555968"/>
              <a:ext cx="2670357" cy="2302032"/>
            </a:xfrm>
            <a:prstGeom prst="triangle">
              <a:avLst>
                <a:gd name="adj" fmla="val 100000"/>
              </a:avLst>
            </a:prstGeom>
            <a:gradFill flip="none" rotWithShape="1">
              <a:gsLst>
                <a:gs pos="56000">
                  <a:schemeClr val="accent2">
                    <a:lumMod val="75000"/>
                    <a:alpha val="36000"/>
                  </a:schemeClr>
                </a:gs>
                <a:gs pos="100000">
                  <a:schemeClr val="accent1">
                    <a:lumMod val="75000"/>
                    <a:alpha val="4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sp>
          <p:nvSpPr>
            <p:cNvPr id="15" name="Isosceles Triangle 14"/>
            <p:cNvSpPr/>
            <p:nvPr userDrawn="1"/>
          </p:nvSpPr>
          <p:spPr>
            <a:xfrm>
              <a:off x="6781800" y="4821623"/>
              <a:ext cx="2362197" cy="2036377"/>
            </a:xfrm>
            <a:prstGeom prst="triangle">
              <a:avLst>
                <a:gd name="adj" fmla="val 100000"/>
              </a:avLst>
            </a:prstGeom>
            <a:gradFill flip="none" rotWithShape="1">
              <a:gsLst>
                <a:gs pos="56000">
                  <a:schemeClr val="accent2">
                    <a:lumMod val="75000"/>
                    <a:alpha val="35000"/>
                  </a:schemeClr>
                </a:gs>
                <a:gs pos="100000">
                  <a:schemeClr val="accent1">
                    <a:lumMod val="75000"/>
                    <a:alpha val="4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grpSp>
      <p:grpSp>
        <p:nvGrpSpPr>
          <p:cNvPr id="17" name="Group 16"/>
          <p:cNvGrpSpPr/>
          <p:nvPr/>
        </p:nvGrpSpPr>
        <p:grpSpPr>
          <a:xfrm>
            <a:off x="-10" y="0"/>
            <a:ext cx="3645400" cy="2356605"/>
            <a:chOff x="-7" y="-1"/>
            <a:chExt cx="2680304" cy="2310607"/>
          </a:xfrm>
        </p:grpSpPr>
        <p:sp>
          <p:nvSpPr>
            <p:cNvPr id="19" name="Isosceles Triangle 18"/>
            <p:cNvSpPr/>
            <p:nvPr userDrawn="1"/>
          </p:nvSpPr>
          <p:spPr>
            <a:xfrm flipH="1" flipV="1">
              <a:off x="-6" y="0"/>
              <a:ext cx="2362197" cy="2036377"/>
            </a:xfrm>
            <a:prstGeom prst="triangle">
              <a:avLst>
                <a:gd name="adj" fmla="val 100000"/>
              </a:avLst>
            </a:prstGeom>
            <a:gradFill flip="none" rotWithShape="1">
              <a:gsLst>
                <a:gs pos="56000">
                  <a:schemeClr val="accent2">
                    <a:lumMod val="75000"/>
                    <a:alpha val="10000"/>
                  </a:schemeClr>
                </a:gs>
                <a:gs pos="100000">
                  <a:schemeClr val="accent1">
                    <a:lumMod val="75000"/>
                    <a:alpha val="4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sp>
          <p:nvSpPr>
            <p:cNvPr id="20" name="Isosceles Triangle 19"/>
            <p:cNvSpPr/>
            <p:nvPr userDrawn="1"/>
          </p:nvSpPr>
          <p:spPr>
            <a:xfrm flipH="1" flipV="1">
              <a:off x="-7" y="-1"/>
              <a:ext cx="2680304" cy="2310607"/>
            </a:xfrm>
            <a:prstGeom prst="triangle">
              <a:avLst>
                <a:gd name="adj" fmla="val 100000"/>
              </a:avLst>
            </a:prstGeom>
            <a:gradFill flip="none" rotWithShape="1">
              <a:gsLst>
                <a:gs pos="56000">
                  <a:schemeClr val="accent2">
                    <a:lumMod val="75000"/>
                    <a:alpha val="10000"/>
                  </a:schemeClr>
                </a:gs>
                <a:gs pos="100000">
                  <a:schemeClr val="accent1">
                    <a:lumMod val="75000"/>
                    <a:alpha val="4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grpSp>
      <p:sp>
        <p:nvSpPr>
          <p:cNvPr id="26" name="Title 1"/>
          <p:cNvSpPr>
            <a:spLocks noGrp="1"/>
          </p:cNvSpPr>
          <p:nvPr>
            <p:ph type="ctrTitle"/>
          </p:nvPr>
        </p:nvSpPr>
        <p:spPr>
          <a:xfrm>
            <a:off x="1044223" y="4074017"/>
            <a:ext cx="6615514" cy="560205"/>
          </a:xfrm>
        </p:spPr>
        <p:txBody>
          <a:bodyPr anchor="b">
            <a:noAutofit/>
          </a:bodyPr>
          <a:lstStyle>
            <a:lvl1pPr algn="l">
              <a:defRPr sz="2856" b="1">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246751545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Pr>
        <a:solidFill>
          <a:schemeClr val="accent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l="306" t="3997" r="-263" b="18619"/>
          <a:stretch/>
        </p:blipFill>
        <p:spPr>
          <a:xfrm>
            <a:off x="1" y="16362"/>
            <a:ext cx="12469201" cy="6969983"/>
          </a:xfrm>
          <a:prstGeom prst="rect">
            <a:avLst/>
          </a:prstGeom>
        </p:spPr>
      </p:pic>
      <p:sp>
        <p:nvSpPr>
          <p:cNvPr id="42" name="Rectangle 41"/>
          <p:cNvSpPr/>
          <p:nvPr/>
        </p:nvSpPr>
        <p:spPr>
          <a:xfrm>
            <a:off x="3094" y="12759"/>
            <a:ext cx="12436475" cy="6994525"/>
          </a:xfrm>
          <a:prstGeom prst="rect">
            <a:avLst/>
          </a:prstGeom>
          <a:gradFill flip="none" rotWithShape="1">
            <a:gsLst>
              <a:gs pos="86000">
                <a:srgbClr val="221B58"/>
              </a:gs>
              <a:gs pos="0">
                <a:schemeClr val="accent1">
                  <a:lumMod val="95000"/>
                  <a:lumOff val="5000"/>
                  <a:alpha val="66000"/>
                </a:schemeClr>
              </a:gs>
              <a:gs pos="100000">
                <a:schemeClr val="accent1">
                  <a:lumMod val="75000"/>
                </a:schemeClr>
              </a:gs>
              <a:gs pos="64000">
                <a:schemeClr val="accent1">
                  <a:lumMod val="60000"/>
                  <a:alpha val="9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nvGrpSpPr>
          <p:cNvPr id="16" name="Group 15"/>
          <p:cNvGrpSpPr/>
          <p:nvPr/>
        </p:nvGrpSpPr>
        <p:grpSpPr>
          <a:xfrm>
            <a:off x="8804601" y="4646666"/>
            <a:ext cx="3631871" cy="2347859"/>
            <a:chOff x="6473640" y="4555968"/>
            <a:chExt cx="2670357" cy="2302032"/>
          </a:xfrm>
        </p:grpSpPr>
        <p:sp>
          <p:nvSpPr>
            <p:cNvPr id="22" name="Isosceles Triangle 21"/>
            <p:cNvSpPr/>
            <p:nvPr userDrawn="1"/>
          </p:nvSpPr>
          <p:spPr>
            <a:xfrm>
              <a:off x="6473640" y="4555968"/>
              <a:ext cx="2670357" cy="2302032"/>
            </a:xfrm>
            <a:prstGeom prst="triangle">
              <a:avLst>
                <a:gd name="adj" fmla="val 100000"/>
              </a:avLst>
            </a:prstGeom>
            <a:gradFill flip="none" rotWithShape="1">
              <a:gsLst>
                <a:gs pos="56000">
                  <a:schemeClr val="accent2">
                    <a:lumMod val="75000"/>
                    <a:alpha val="36000"/>
                  </a:schemeClr>
                </a:gs>
                <a:gs pos="100000">
                  <a:schemeClr val="accent1">
                    <a:lumMod val="75000"/>
                    <a:alpha val="4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sp>
          <p:nvSpPr>
            <p:cNvPr id="15" name="Isosceles Triangle 14"/>
            <p:cNvSpPr/>
            <p:nvPr userDrawn="1"/>
          </p:nvSpPr>
          <p:spPr>
            <a:xfrm>
              <a:off x="6781800" y="4821623"/>
              <a:ext cx="2362197" cy="2036377"/>
            </a:xfrm>
            <a:prstGeom prst="triangle">
              <a:avLst>
                <a:gd name="adj" fmla="val 100000"/>
              </a:avLst>
            </a:prstGeom>
            <a:gradFill flip="none" rotWithShape="1">
              <a:gsLst>
                <a:gs pos="56000">
                  <a:schemeClr val="accent2">
                    <a:lumMod val="75000"/>
                    <a:alpha val="35000"/>
                  </a:schemeClr>
                </a:gs>
                <a:gs pos="100000">
                  <a:schemeClr val="accent1">
                    <a:lumMod val="75000"/>
                    <a:alpha val="4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grpSp>
      <p:grpSp>
        <p:nvGrpSpPr>
          <p:cNvPr id="17" name="Group 16"/>
          <p:cNvGrpSpPr/>
          <p:nvPr/>
        </p:nvGrpSpPr>
        <p:grpSpPr>
          <a:xfrm>
            <a:off x="-10" y="0"/>
            <a:ext cx="3645400" cy="2356605"/>
            <a:chOff x="-7" y="-1"/>
            <a:chExt cx="2680304" cy="2310607"/>
          </a:xfrm>
        </p:grpSpPr>
        <p:sp>
          <p:nvSpPr>
            <p:cNvPr id="19" name="Isosceles Triangle 18"/>
            <p:cNvSpPr/>
            <p:nvPr userDrawn="1"/>
          </p:nvSpPr>
          <p:spPr>
            <a:xfrm flipH="1" flipV="1">
              <a:off x="-6" y="0"/>
              <a:ext cx="2362197" cy="2036377"/>
            </a:xfrm>
            <a:prstGeom prst="triangle">
              <a:avLst>
                <a:gd name="adj" fmla="val 100000"/>
              </a:avLst>
            </a:prstGeom>
            <a:gradFill flip="none" rotWithShape="1">
              <a:gsLst>
                <a:gs pos="56000">
                  <a:schemeClr val="accent2">
                    <a:lumMod val="75000"/>
                    <a:alpha val="10000"/>
                  </a:schemeClr>
                </a:gs>
                <a:gs pos="100000">
                  <a:schemeClr val="accent1">
                    <a:lumMod val="75000"/>
                    <a:alpha val="4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sp>
          <p:nvSpPr>
            <p:cNvPr id="20" name="Isosceles Triangle 19"/>
            <p:cNvSpPr/>
            <p:nvPr userDrawn="1"/>
          </p:nvSpPr>
          <p:spPr>
            <a:xfrm flipH="1" flipV="1">
              <a:off x="-7" y="-1"/>
              <a:ext cx="2680304" cy="2310607"/>
            </a:xfrm>
            <a:prstGeom prst="triangle">
              <a:avLst>
                <a:gd name="adj" fmla="val 100000"/>
              </a:avLst>
            </a:prstGeom>
            <a:gradFill flip="none" rotWithShape="1">
              <a:gsLst>
                <a:gs pos="56000">
                  <a:schemeClr val="accent2">
                    <a:lumMod val="75000"/>
                    <a:alpha val="10000"/>
                  </a:schemeClr>
                </a:gs>
                <a:gs pos="100000">
                  <a:schemeClr val="accent1">
                    <a:lumMod val="75000"/>
                    <a:alpha val="4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grpSp>
      <p:sp>
        <p:nvSpPr>
          <p:cNvPr id="13" name="Title 1"/>
          <p:cNvSpPr>
            <a:spLocks noGrp="1"/>
          </p:cNvSpPr>
          <p:nvPr>
            <p:ph type="ctrTitle"/>
          </p:nvPr>
        </p:nvSpPr>
        <p:spPr>
          <a:xfrm>
            <a:off x="1044223" y="4074017"/>
            <a:ext cx="6615514" cy="560205"/>
          </a:xfrm>
        </p:spPr>
        <p:txBody>
          <a:bodyPr anchor="b">
            <a:noAutofit/>
          </a:bodyPr>
          <a:lstStyle>
            <a:lvl1pPr algn="l">
              <a:defRPr sz="2856" b="1">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14955231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Ref idx="1003">
        <a:schemeClr val="bg2"/>
      </p:bgRef>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56"/>
          <a:stretch/>
        </p:blipFill>
        <p:spPr>
          <a:xfrm>
            <a:off x="1" y="0"/>
            <a:ext cx="12436475" cy="6994525"/>
          </a:xfrm>
          <a:prstGeom prst="rect">
            <a:avLst/>
          </a:prstGeom>
        </p:spPr>
      </p:pic>
      <p:sp>
        <p:nvSpPr>
          <p:cNvPr id="42" name="Rectangle 41"/>
          <p:cNvSpPr/>
          <p:nvPr/>
        </p:nvSpPr>
        <p:spPr>
          <a:xfrm>
            <a:off x="-12" y="0"/>
            <a:ext cx="12436475" cy="6994525"/>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b="100000"/>
                </a:path>
                <a:tileRect t="-100000" r="-100000"/>
              </a:gradFill>
            </a:endParaRPr>
          </a:p>
        </p:txBody>
      </p:sp>
      <p:grpSp>
        <p:nvGrpSpPr>
          <p:cNvPr id="17" name="Group 16"/>
          <p:cNvGrpSpPr/>
          <p:nvPr/>
        </p:nvGrpSpPr>
        <p:grpSpPr>
          <a:xfrm>
            <a:off x="-10" y="-8292"/>
            <a:ext cx="3645400" cy="2356605"/>
            <a:chOff x="-7" y="-1"/>
            <a:chExt cx="2680304" cy="2310607"/>
          </a:xfrm>
          <a:solidFill>
            <a:schemeClr val="accent5">
              <a:lumMod val="60000"/>
              <a:lumOff val="40000"/>
              <a:alpha val="28000"/>
            </a:schemeClr>
          </a:solidFill>
        </p:grpSpPr>
        <p:sp>
          <p:nvSpPr>
            <p:cNvPr id="19" name="Isosceles Triangle 18"/>
            <p:cNvSpPr/>
            <p:nvPr userDrawn="1"/>
          </p:nvSpPr>
          <p:spPr>
            <a:xfrm flipH="1" flipV="1">
              <a:off x="-6" y="0"/>
              <a:ext cx="2362197" cy="2036377"/>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sp>
          <p:nvSpPr>
            <p:cNvPr id="20" name="Isosceles Triangle 19"/>
            <p:cNvSpPr/>
            <p:nvPr userDrawn="1"/>
          </p:nvSpPr>
          <p:spPr>
            <a:xfrm flipH="1" flipV="1">
              <a:off x="-7" y="-1"/>
              <a:ext cx="2680304" cy="2310607"/>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grpSp>
      <p:sp>
        <p:nvSpPr>
          <p:cNvPr id="21" name="Isosceles Triangle 20"/>
          <p:cNvSpPr/>
          <p:nvPr userDrawn="1"/>
        </p:nvSpPr>
        <p:spPr>
          <a:xfrm rot="5400000" flipV="1">
            <a:off x="9531819" y="4056402"/>
            <a:ext cx="2733662" cy="3142586"/>
          </a:xfrm>
          <a:prstGeom prst="triangle">
            <a:avLst>
              <a:gd name="adj" fmla="val 100000"/>
            </a:avLst>
          </a:prstGeom>
          <a:solidFill>
            <a:schemeClr val="accent5">
              <a:lumMod val="60000"/>
              <a:lumOff val="4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sp>
        <p:nvSpPr>
          <p:cNvPr id="26" name="Isosceles Triangle 25"/>
          <p:cNvSpPr/>
          <p:nvPr userDrawn="1"/>
        </p:nvSpPr>
        <p:spPr>
          <a:xfrm rot="5400000" flipV="1">
            <a:off x="9847059" y="4405105"/>
            <a:ext cx="2409222" cy="2769614"/>
          </a:xfrm>
          <a:prstGeom prst="triangle">
            <a:avLst>
              <a:gd name="adj" fmla="val 100000"/>
            </a:avLst>
          </a:prstGeom>
          <a:solidFill>
            <a:schemeClr val="accent5">
              <a:lumMod val="60000"/>
              <a:lumOff val="4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sp>
        <p:nvSpPr>
          <p:cNvPr id="15" name="Title 1"/>
          <p:cNvSpPr>
            <a:spLocks noGrp="1"/>
          </p:cNvSpPr>
          <p:nvPr>
            <p:ph type="ctrTitle"/>
          </p:nvPr>
        </p:nvSpPr>
        <p:spPr>
          <a:xfrm>
            <a:off x="1044223" y="4074017"/>
            <a:ext cx="6615514" cy="560205"/>
          </a:xfrm>
        </p:spPr>
        <p:txBody>
          <a:bodyPr anchor="b">
            <a:noAutofit/>
          </a:bodyPr>
          <a:lstStyle>
            <a:lvl1pPr algn="l">
              <a:defRPr sz="2856" b="1">
                <a:solidFill>
                  <a:schemeClr val="bg2">
                    <a:lumMod val="25000"/>
                  </a:schemeClr>
                </a:solidFill>
                <a:latin typeface="+mn-lt"/>
              </a:defRPr>
            </a:lvl1pPr>
          </a:lstStyle>
          <a:p>
            <a:r>
              <a:rPr lang="en-US"/>
              <a:t>Click to edit Master title style</a:t>
            </a:r>
          </a:p>
        </p:txBody>
      </p:sp>
    </p:spTree>
    <p:extLst>
      <p:ext uri="{BB962C8B-B14F-4D97-AF65-F5344CB8AC3E}">
        <p14:creationId xmlns:p14="http://schemas.microsoft.com/office/powerpoint/2010/main" val="166933624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pic>
        <p:nvPicPr>
          <p:cNvPr id="5" name="Picture 4" descr="A person sitting in a chair using a computer&#10;&#10;Description generated with very high confidence">
            <a:extLst>
              <a:ext uri="{FF2B5EF4-FFF2-40B4-BE49-F238E27FC236}">
                <a16:creationId xmlns:a16="http://schemas.microsoft.com/office/drawing/2014/main" id="{03D2BC42-713B-428D-8ED4-A1554F175C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3780" y="-1"/>
            <a:ext cx="12450255" cy="6994525"/>
          </a:xfrm>
          <a:prstGeom prst="rect">
            <a:avLst/>
          </a:prstGeom>
        </p:spPr>
      </p:pic>
      <p:sp>
        <p:nvSpPr>
          <p:cNvPr id="10" name="Title 1">
            <a:extLst>
              <a:ext uri="{FF2B5EF4-FFF2-40B4-BE49-F238E27FC236}">
                <a16:creationId xmlns:a16="http://schemas.microsoft.com/office/drawing/2014/main" id="{6918950D-BA52-4C37-9FC7-9B2441DABC4D}"/>
              </a:ext>
            </a:extLst>
          </p:cNvPr>
          <p:cNvSpPr>
            <a:spLocks noGrp="1"/>
          </p:cNvSpPr>
          <p:nvPr>
            <p:ph type="title" hasCustomPrompt="1"/>
          </p:nvPr>
        </p:nvSpPr>
        <p:spPr>
          <a:xfrm>
            <a:off x="438157" y="3090314"/>
            <a:ext cx="9590081" cy="1828800"/>
          </a:xfrm>
          <a:noFill/>
        </p:spPr>
        <p:txBody>
          <a:bodyPr lIns="0" tIns="0" rIns="0" bIns="182880" anchor="b" anchorCtr="0"/>
          <a:lstStyle>
            <a:lvl1pPr>
              <a:defRPr sz="5400" strike="noStrike" spc="-150" baseline="0">
                <a:solidFill>
                  <a:schemeClr val="bg2"/>
                </a:solidFill>
              </a:defRPr>
            </a:lvl1pPr>
          </a:lstStyle>
          <a:p>
            <a:r>
              <a:rPr lang="en-US"/>
              <a:t>Microsoft 365</a:t>
            </a:r>
            <a:br>
              <a:rPr lang="en-US"/>
            </a:br>
            <a:r>
              <a:rPr lang="en-US"/>
              <a:t>title or event name</a:t>
            </a:r>
          </a:p>
        </p:txBody>
      </p:sp>
      <p:sp>
        <p:nvSpPr>
          <p:cNvPr id="11" name="Text Placeholder 4">
            <a:extLst>
              <a:ext uri="{FF2B5EF4-FFF2-40B4-BE49-F238E27FC236}">
                <a16:creationId xmlns:a16="http://schemas.microsoft.com/office/drawing/2014/main" id="{4B7969DA-51E9-4FB3-BFCC-63C88E80862C}"/>
              </a:ext>
            </a:extLst>
          </p:cNvPr>
          <p:cNvSpPr>
            <a:spLocks noGrp="1"/>
          </p:cNvSpPr>
          <p:nvPr>
            <p:ph type="body" sz="quarter" idx="12" hasCustomPrompt="1"/>
          </p:nvPr>
        </p:nvSpPr>
        <p:spPr>
          <a:xfrm>
            <a:off x="434976" y="4935118"/>
            <a:ext cx="9590081" cy="964256"/>
          </a:xfrm>
          <a:noFill/>
        </p:spPr>
        <p:txBody>
          <a:bodyPr lIns="0" tIns="0" rIns="0" bIns="0">
            <a:noAutofit/>
          </a:bodyPr>
          <a:lstStyle>
            <a:lvl1pPr marL="0" indent="0">
              <a:lnSpc>
                <a:spcPct val="100000"/>
              </a:lnSpc>
              <a:spcBef>
                <a:spcPts val="0"/>
              </a:spcBef>
              <a:buNone/>
              <a:defRPr sz="1600" spc="0" baseline="0">
                <a:solidFill>
                  <a:schemeClr val="bg2"/>
                </a:solidFill>
                <a:latin typeface="+mn-lt"/>
              </a:defRPr>
            </a:lvl1pPr>
          </a:lstStyle>
          <a:p>
            <a:pPr lvl="0"/>
            <a:r>
              <a:rPr lang="en-US"/>
              <a:t>Author name</a:t>
            </a:r>
          </a:p>
          <a:p>
            <a:pPr lvl="0"/>
            <a:r>
              <a:rPr lang="en-US"/>
              <a:t>Date</a:t>
            </a:r>
          </a:p>
        </p:txBody>
      </p:sp>
      <p:pic>
        <p:nvPicPr>
          <p:cNvPr id="12" name="Picture 11">
            <a:extLst>
              <a:ext uri="{FF2B5EF4-FFF2-40B4-BE49-F238E27FC236}">
                <a16:creationId xmlns:a16="http://schemas.microsoft.com/office/drawing/2014/main" id="{A0D28F43-8FFF-4944-9497-29A9A4AAFE5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38157" y="445839"/>
            <a:ext cx="914400" cy="194005"/>
          </a:xfrm>
          <a:prstGeom prst="rect">
            <a:avLst/>
          </a:prstGeom>
        </p:spPr>
      </p:pic>
    </p:spTree>
    <p:extLst>
      <p:ext uri="{BB962C8B-B14F-4D97-AF65-F5344CB8AC3E}">
        <p14:creationId xmlns:p14="http://schemas.microsoft.com/office/powerpoint/2010/main" val="33308954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2_Title Slide">
    <p:bg>
      <p:bgRef idx="1003">
        <a:schemeClr val="bg2"/>
      </p:bgRef>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436476" cy="6994525"/>
          </a:xfrm>
          <a:prstGeom prst="rect">
            <a:avLst/>
          </a:prstGeom>
        </p:spPr>
      </p:pic>
      <p:sp>
        <p:nvSpPr>
          <p:cNvPr id="42" name="Rectangle 41"/>
          <p:cNvSpPr/>
          <p:nvPr userDrawn="1"/>
        </p:nvSpPr>
        <p:spPr>
          <a:xfrm>
            <a:off x="-12" y="0"/>
            <a:ext cx="12436475" cy="6994525"/>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b="100000"/>
                </a:path>
                <a:tileRect t="-100000" r="-100000"/>
              </a:gradFill>
            </a:endParaRPr>
          </a:p>
        </p:txBody>
      </p:sp>
      <p:grpSp>
        <p:nvGrpSpPr>
          <p:cNvPr id="17" name="Group 16"/>
          <p:cNvGrpSpPr/>
          <p:nvPr/>
        </p:nvGrpSpPr>
        <p:grpSpPr>
          <a:xfrm>
            <a:off x="-10" y="-8292"/>
            <a:ext cx="3645400" cy="2356605"/>
            <a:chOff x="-7" y="-1"/>
            <a:chExt cx="2680304" cy="2310607"/>
          </a:xfrm>
          <a:solidFill>
            <a:schemeClr val="accent5">
              <a:lumMod val="60000"/>
              <a:lumOff val="40000"/>
              <a:alpha val="28000"/>
            </a:schemeClr>
          </a:solidFill>
        </p:grpSpPr>
        <p:sp>
          <p:nvSpPr>
            <p:cNvPr id="19" name="Isosceles Triangle 18"/>
            <p:cNvSpPr/>
            <p:nvPr userDrawn="1"/>
          </p:nvSpPr>
          <p:spPr>
            <a:xfrm flipH="1" flipV="1">
              <a:off x="-6" y="0"/>
              <a:ext cx="2362197" cy="2036377"/>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sp>
          <p:nvSpPr>
            <p:cNvPr id="20" name="Isosceles Triangle 19"/>
            <p:cNvSpPr/>
            <p:nvPr userDrawn="1"/>
          </p:nvSpPr>
          <p:spPr>
            <a:xfrm flipH="1" flipV="1">
              <a:off x="-7" y="-1"/>
              <a:ext cx="2680304" cy="2310607"/>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grpSp>
      <p:sp>
        <p:nvSpPr>
          <p:cNvPr id="21" name="Isosceles Triangle 20"/>
          <p:cNvSpPr/>
          <p:nvPr userDrawn="1"/>
        </p:nvSpPr>
        <p:spPr>
          <a:xfrm rot="5400000" flipV="1">
            <a:off x="9531819" y="4056402"/>
            <a:ext cx="2733662" cy="3142586"/>
          </a:xfrm>
          <a:prstGeom prst="triangle">
            <a:avLst>
              <a:gd name="adj" fmla="val 100000"/>
            </a:avLst>
          </a:prstGeom>
          <a:solidFill>
            <a:schemeClr val="accent5">
              <a:lumMod val="60000"/>
              <a:lumOff val="4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sp>
        <p:nvSpPr>
          <p:cNvPr id="26" name="Isosceles Triangle 25"/>
          <p:cNvSpPr/>
          <p:nvPr userDrawn="1"/>
        </p:nvSpPr>
        <p:spPr>
          <a:xfrm rot="5400000" flipV="1">
            <a:off x="9847059" y="4405105"/>
            <a:ext cx="2409222" cy="2769614"/>
          </a:xfrm>
          <a:prstGeom prst="triangle">
            <a:avLst>
              <a:gd name="adj" fmla="val 100000"/>
            </a:avLst>
          </a:prstGeom>
          <a:solidFill>
            <a:schemeClr val="accent5">
              <a:lumMod val="60000"/>
              <a:lumOff val="4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sp>
        <p:nvSpPr>
          <p:cNvPr id="15" name="Title 1"/>
          <p:cNvSpPr>
            <a:spLocks noGrp="1"/>
          </p:cNvSpPr>
          <p:nvPr>
            <p:ph type="ctrTitle"/>
          </p:nvPr>
        </p:nvSpPr>
        <p:spPr>
          <a:xfrm>
            <a:off x="1044223" y="4074017"/>
            <a:ext cx="6615514" cy="560205"/>
          </a:xfrm>
        </p:spPr>
        <p:txBody>
          <a:bodyPr anchor="b">
            <a:noAutofit/>
          </a:bodyPr>
          <a:lstStyle>
            <a:lvl1pPr algn="l">
              <a:defRPr sz="2856" b="1">
                <a:solidFill>
                  <a:schemeClr val="bg2">
                    <a:lumMod val="25000"/>
                  </a:schemeClr>
                </a:solidFill>
                <a:latin typeface="+mn-lt"/>
              </a:defRPr>
            </a:lvl1pPr>
          </a:lstStyle>
          <a:p>
            <a:r>
              <a:rPr lang="en-US"/>
              <a:t>Click to edit Master title style</a:t>
            </a:r>
          </a:p>
        </p:txBody>
      </p:sp>
    </p:spTree>
    <p:extLst>
      <p:ext uri="{BB962C8B-B14F-4D97-AF65-F5344CB8AC3E}">
        <p14:creationId xmlns:p14="http://schemas.microsoft.com/office/powerpoint/2010/main" val="20443874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7_Title Slide">
    <p:bg>
      <p:bgPr>
        <a:solidFill>
          <a:schemeClr val="accent1"/>
        </a:solidFill>
        <a:effectLst/>
      </p:bgPr>
    </p:bg>
    <p:spTree>
      <p:nvGrpSpPr>
        <p:cNvPr id="1" name=""/>
        <p:cNvGrpSpPr/>
        <p:nvPr/>
      </p:nvGrpSpPr>
      <p:grpSpPr>
        <a:xfrm>
          <a:off x="0" y="0"/>
          <a:ext cx="0" cy="0"/>
          <a:chOff x="0" y="0"/>
          <a:chExt cx="0" cy="0"/>
        </a:xfrm>
      </p:grpSpPr>
      <p:sp>
        <p:nvSpPr>
          <p:cNvPr id="42" name="Rectangle 41"/>
          <p:cNvSpPr/>
          <p:nvPr/>
        </p:nvSpPr>
        <p:spPr>
          <a:xfrm>
            <a:off x="3094" y="12759"/>
            <a:ext cx="12436475" cy="6994525"/>
          </a:xfrm>
          <a:prstGeom prst="rect">
            <a:avLst/>
          </a:prstGeom>
          <a:gradFill flip="none" rotWithShape="1">
            <a:gsLst>
              <a:gs pos="86000">
                <a:srgbClr val="221B58"/>
              </a:gs>
              <a:gs pos="0">
                <a:schemeClr val="accent1">
                  <a:lumMod val="95000"/>
                  <a:lumOff val="5000"/>
                  <a:alpha val="66000"/>
                </a:schemeClr>
              </a:gs>
              <a:gs pos="100000">
                <a:schemeClr val="accent1">
                  <a:lumMod val="75000"/>
                </a:schemeClr>
              </a:gs>
              <a:gs pos="64000">
                <a:schemeClr val="accent1">
                  <a:lumMod val="60000"/>
                  <a:alpha val="9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nvGrpSpPr>
          <p:cNvPr id="16" name="Group 15"/>
          <p:cNvGrpSpPr/>
          <p:nvPr/>
        </p:nvGrpSpPr>
        <p:grpSpPr>
          <a:xfrm>
            <a:off x="8804601" y="4646666"/>
            <a:ext cx="3631871" cy="2347859"/>
            <a:chOff x="6473640" y="4555968"/>
            <a:chExt cx="2670357" cy="2302032"/>
          </a:xfrm>
        </p:grpSpPr>
        <p:sp>
          <p:nvSpPr>
            <p:cNvPr id="22" name="Isosceles Triangle 21"/>
            <p:cNvSpPr/>
            <p:nvPr userDrawn="1"/>
          </p:nvSpPr>
          <p:spPr>
            <a:xfrm>
              <a:off x="6473640" y="4555968"/>
              <a:ext cx="2670357" cy="2302032"/>
            </a:xfrm>
            <a:prstGeom prst="triangle">
              <a:avLst>
                <a:gd name="adj" fmla="val 100000"/>
              </a:avLst>
            </a:prstGeom>
            <a:gradFill flip="none" rotWithShape="1">
              <a:gsLst>
                <a:gs pos="56000">
                  <a:schemeClr val="accent2">
                    <a:lumMod val="75000"/>
                    <a:alpha val="36000"/>
                  </a:schemeClr>
                </a:gs>
                <a:gs pos="100000">
                  <a:schemeClr val="accent1">
                    <a:lumMod val="75000"/>
                    <a:alpha val="4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sp>
          <p:nvSpPr>
            <p:cNvPr id="15" name="Isosceles Triangle 14"/>
            <p:cNvSpPr/>
            <p:nvPr userDrawn="1"/>
          </p:nvSpPr>
          <p:spPr>
            <a:xfrm>
              <a:off x="6781800" y="4821623"/>
              <a:ext cx="2362197" cy="2036377"/>
            </a:xfrm>
            <a:prstGeom prst="triangle">
              <a:avLst>
                <a:gd name="adj" fmla="val 100000"/>
              </a:avLst>
            </a:prstGeom>
            <a:gradFill flip="none" rotWithShape="1">
              <a:gsLst>
                <a:gs pos="56000">
                  <a:schemeClr val="accent2">
                    <a:lumMod val="75000"/>
                    <a:alpha val="35000"/>
                  </a:schemeClr>
                </a:gs>
                <a:gs pos="100000">
                  <a:schemeClr val="accent1">
                    <a:lumMod val="75000"/>
                    <a:alpha val="4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grpSp>
      <p:grpSp>
        <p:nvGrpSpPr>
          <p:cNvPr id="17" name="Group 16"/>
          <p:cNvGrpSpPr/>
          <p:nvPr/>
        </p:nvGrpSpPr>
        <p:grpSpPr>
          <a:xfrm>
            <a:off x="-10" y="0"/>
            <a:ext cx="3645400" cy="2356605"/>
            <a:chOff x="-7" y="-1"/>
            <a:chExt cx="2680304" cy="2310607"/>
          </a:xfrm>
        </p:grpSpPr>
        <p:sp>
          <p:nvSpPr>
            <p:cNvPr id="19" name="Isosceles Triangle 18"/>
            <p:cNvSpPr/>
            <p:nvPr userDrawn="1"/>
          </p:nvSpPr>
          <p:spPr>
            <a:xfrm flipH="1" flipV="1">
              <a:off x="-6" y="0"/>
              <a:ext cx="2362197" cy="2036377"/>
            </a:xfrm>
            <a:prstGeom prst="triangle">
              <a:avLst>
                <a:gd name="adj" fmla="val 100000"/>
              </a:avLst>
            </a:prstGeom>
            <a:gradFill flip="none" rotWithShape="1">
              <a:gsLst>
                <a:gs pos="56000">
                  <a:schemeClr val="accent2">
                    <a:lumMod val="75000"/>
                    <a:alpha val="10000"/>
                  </a:schemeClr>
                </a:gs>
                <a:gs pos="100000">
                  <a:schemeClr val="accent1">
                    <a:lumMod val="75000"/>
                    <a:alpha val="4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sp>
          <p:nvSpPr>
            <p:cNvPr id="20" name="Isosceles Triangle 19"/>
            <p:cNvSpPr/>
            <p:nvPr userDrawn="1"/>
          </p:nvSpPr>
          <p:spPr>
            <a:xfrm flipH="1" flipV="1">
              <a:off x="-7" y="-1"/>
              <a:ext cx="2680304" cy="2310607"/>
            </a:xfrm>
            <a:prstGeom prst="triangle">
              <a:avLst>
                <a:gd name="adj" fmla="val 100000"/>
              </a:avLst>
            </a:prstGeom>
            <a:gradFill flip="none" rotWithShape="1">
              <a:gsLst>
                <a:gs pos="56000">
                  <a:schemeClr val="accent2">
                    <a:lumMod val="75000"/>
                    <a:alpha val="10000"/>
                  </a:schemeClr>
                </a:gs>
                <a:gs pos="100000">
                  <a:schemeClr val="accent1">
                    <a:lumMod val="75000"/>
                    <a:alpha val="4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grpSp>
    </p:spTree>
    <p:extLst>
      <p:ext uri="{BB962C8B-B14F-4D97-AF65-F5344CB8AC3E}">
        <p14:creationId xmlns:p14="http://schemas.microsoft.com/office/powerpoint/2010/main" val="2040161237"/>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3_Title Slide">
    <p:bg>
      <p:bgRef idx="1003">
        <a:schemeClr val="bg2"/>
      </p:bgRef>
    </p:bg>
    <p:spTree>
      <p:nvGrpSpPr>
        <p:cNvPr id="1" name=""/>
        <p:cNvGrpSpPr/>
        <p:nvPr/>
      </p:nvGrpSpPr>
      <p:grpSpPr>
        <a:xfrm>
          <a:off x="0" y="0"/>
          <a:ext cx="0" cy="0"/>
          <a:chOff x="0" y="0"/>
          <a:chExt cx="0" cy="0"/>
        </a:xfrm>
      </p:grpSpPr>
      <p:sp>
        <p:nvSpPr>
          <p:cNvPr id="42" name="Rectangle 41"/>
          <p:cNvSpPr/>
          <p:nvPr userDrawn="1"/>
        </p:nvSpPr>
        <p:spPr>
          <a:xfrm>
            <a:off x="-12" y="0"/>
            <a:ext cx="12436475" cy="6994525"/>
          </a:xfrm>
          <a:prstGeom prst="rect">
            <a:avLst/>
          </a:prstGeom>
          <a:solidFill>
            <a:schemeClr val="bg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b="100000"/>
                </a:path>
                <a:tileRect t="-100000" r="-100000"/>
              </a:gradFill>
            </a:endParaRPr>
          </a:p>
        </p:txBody>
      </p:sp>
      <p:grpSp>
        <p:nvGrpSpPr>
          <p:cNvPr id="17" name="Group 16"/>
          <p:cNvGrpSpPr/>
          <p:nvPr/>
        </p:nvGrpSpPr>
        <p:grpSpPr>
          <a:xfrm>
            <a:off x="-10" y="-8292"/>
            <a:ext cx="3645400" cy="2356605"/>
            <a:chOff x="-7" y="-1"/>
            <a:chExt cx="2680304" cy="2310607"/>
          </a:xfrm>
          <a:solidFill>
            <a:schemeClr val="accent5">
              <a:lumMod val="60000"/>
              <a:lumOff val="40000"/>
              <a:alpha val="28000"/>
            </a:schemeClr>
          </a:solidFill>
        </p:grpSpPr>
        <p:sp>
          <p:nvSpPr>
            <p:cNvPr id="19" name="Isosceles Triangle 18"/>
            <p:cNvSpPr/>
            <p:nvPr userDrawn="1"/>
          </p:nvSpPr>
          <p:spPr>
            <a:xfrm flipH="1" flipV="1">
              <a:off x="-6" y="0"/>
              <a:ext cx="2362197" cy="2036377"/>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sp>
          <p:nvSpPr>
            <p:cNvPr id="20" name="Isosceles Triangle 19"/>
            <p:cNvSpPr/>
            <p:nvPr userDrawn="1"/>
          </p:nvSpPr>
          <p:spPr>
            <a:xfrm flipH="1" flipV="1">
              <a:off x="-7" y="-1"/>
              <a:ext cx="2680304" cy="2310607"/>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grpSp>
      <p:sp>
        <p:nvSpPr>
          <p:cNvPr id="21" name="Isosceles Triangle 20"/>
          <p:cNvSpPr/>
          <p:nvPr userDrawn="1"/>
        </p:nvSpPr>
        <p:spPr>
          <a:xfrm rot="5400000" flipV="1">
            <a:off x="9531819" y="4056402"/>
            <a:ext cx="2733662" cy="3142586"/>
          </a:xfrm>
          <a:prstGeom prst="triangle">
            <a:avLst>
              <a:gd name="adj" fmla="val 100000"/>
            </a:avLst>
          </a:prstGeom>
          <a:solidFill>
            <a:schemeClr val="accent5">
              <a:lumMod val="60000"/>
              <a:lumOff val="4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sp>
        <p:nvSpPr>
          <p:cNvPr id="26" name="Isosceles Triangle 25"/>
          <p:cNvSpPr/>
          <p:nvPr userDrawn="1"/>
        </p:nvSpPr>
        <p:spPr>
          <a:xfrm rot="5400000" flipV="1">
            <a:off x="9847059" y="4405105"/>
            <a:ext cx="2409222" cy="2769614"/>
          </a:xfrm>
          <a:prstGeom prst="triangle">
            <a:avLst>
              <a:gd name="adj" fmla="val 100000"/>
            </a:avLst>
          </a:prstGeom>
          <a:solidFill>
            <a:schemeClr val="accent5">
              <a:lumMod val="60000"/>
              <a:lumOff val="4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spTree>
    <p:extLst>
      <p:ext uri="{BB962C8B-B14F-4D97-AF65-F5344CB8AC3E}">
        <p14:creationId xmlns:p14="http://schemas.microsoft.com/office/powerpoint/2010/main" val="1304714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4_Title Slide">
    <p:bg>
      <p:bgRef idx="1003">
        <a:schemeClr val="bg2"/>
      </p:bgRef>
    </p:bg>
    <p:spTree>
      <p:nvGrpSpPr>
        <p:cNvPr id="1" name=""/>
        <p:cNvGrpSpPr/>
        <p:nvPr/>
      </p:nvGrpSpPr>
      <p:grpSpPr>
        <a:xfrm>
          <a:off x="0" y="0"/>
          <a:ext cx="0" cy="0"/>
          <a:chOff x="0" y="0"/>
          <a:chExt cx="0" cy="0"/>
        </a:xfrm>
      </p:grpSpPr>
      <p:sp>
        <p:nvSpPr>
          <p:cNvPr id="42" name="Rectangle 41"/>
          <p:cNvSpPr/>
          <p:nvPr userDrawn="1"/>
        </p:nvSpPr>
        <p:spPr>
          <a:xfrm>
            <a:off x="-12" y="0"/>
            <a:ext cx="12436475" cy="6994525"/>
          </a:xfrm>
          <a:prstGeom prst="rect">
            <a:avLst/>
          </a:prstGeom>
          <a:solidFill>
            <a:schemeClr val="accent4">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b="100000"/>
                </a:path>
                <a:tileRect t="-100000" r="-100000"/>
              </a:gradFill>
            </a:endParaRPr>
          </a:p>
        </p:txBody>
      </p:sp>
      <p:grpSp>
        <p:nvGrpSpPr>
          <p:cNvPr id="17" name="Group 16"/>
          <p:cNvGrpSpPr/>
          <p:nvPr/>
        </p:nvGrpSpPr>
        <p:grpSpPr>
          <a:xfrm>
            <a:off x="-10" y="-8292"/>
            <a:ext cx="3645400" cy="2356605"/>
            <a:chOff x="-7" y="-1"/>
            <a:chExt cx="2680304" cy="2310607"/>
          </a:xfrm>
          <a:solidFill>
            <a:schemeClr val="accent5">
              <a:lumMod val="60000"/>
              <a:lumOff val="40000"/>
              <a:alpha val="28000"/>
            </a:schemeClr>
          </a:solidFill>
        </p:grpSpPr>
        <p:sp>
          <p:nvSpPr>
            <p:cNvPr id="19" name="Isosceles Triangle 18"/>
            <p:cNvSpPr/>
            <p:nvPr userDrawn="1"/>
          </p:nvSpPr>
          <p:spPr>
            <a:xfrm flipH="1" flipV="1">
              <a:off x="-6" y="0"/>
              <a:ext cx="2362197" cy="2036377"/>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sp>
          <p:nvSpPr>
            <p:cNvPr id="20" name="Isosceles Triangle 19"/>
            <p:cNvSpPr/>
            <p:nvPr userDrawn="1"/>
          </p:nvSpPr>
          <p:spPr>
            <a:xfrm flipH="1" flipV="1">
              <a:off x="-7" y="-1"/>
              <a:ext cx="2680304" cy="2310607"/>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grpSp>
      <p:sp>
        <p:nvSpPr>
          <p:cNvPr id="21" name="Isosceles Triangle 20"/>
          <p:cNvSpPr/>
          <p:nvPr userDrawn="1"/>
        </p:nvSpPr>
        <p:spPr>
          <a:xfrm rot="5400000" flipV="1">
            <a:off x="9531819" y="4056402"/>
            <a:ext cx="2733662" cy="3142586"/>
          </a:xfrm>
          <a:prstGeom prst="triangle">
            <a:avLst>
              <a:gd name="adj" fmla="val 100000"/>
            </a:avLst>
          </a:prstGeom>
          <a:solidFill>
            <a:schemeClr val="accent5">
              <a:lumMod val="60000"/>
              <a:lumOff val="4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sp>
        <p:nvSpPr>
          <p:cNvPr id="26" name="Isosceles Triangle 25"/>
          <p:cNvSpPr/>
          <p:nvPr userDrawn="1"/>
        </p:nvSpPr>
        <p:spPr>
          <a:xfrm rot="5400000" flipV="1">
            <a:off x="9847059" y="4405105"/>
            <a:ext cx="2409222" cy="2769614"/>
          </a:xfrm>
          <a:prstGeom prst="triangle">
            <a:avLst>
              <a:gd name="adj" fmla="val 100000"/>
            </a:avLst>
          </a:prstGeom>
          <a:solidFill>
            <a:schemeClr val="accent5">
              <a:lumMod val="60000"/>
              <a:lumOff val="4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36"/>
          </a:p>
        </p:txBody>
      </p:sp>
    </p:spTree>
    <p:extLst>
      <p:ext uri="{BB962C8B-B14F-4D97-AF65-F5344CB8AC3E}">
        <p14:creationId xmlns:p14="http://schemas.microsoft.com/office/powerpoint/2010/main" val="35695293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itle and Content - Source Notes - Log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lstStyle>
            <a:lvl1pPr>
              <a:defRPr sz="3672" cap="none" baseline="0"/>
            </a:lvl1pPr>
          </a:lstStyle>
          <a:p>
            <a:r>
              <a:rPr lang="en-US"/>
              <a:t>Click to Edit Slide Title</a:t>
            </a:r>
          </a:p>
        </p:txBody>
      </p:sp>
      <p:sp>
        <p:nvSpPr>
          <p:cNvPr id="3" name="Content Placeholder 2"/>
          <p:cNvSpPr>
            <a:spLocks noGrp="1"/>
          </p:cNvSpPr>
          <p:nvPr>
            <p:ph idx="1"/>
          </p:nvPr>
        </p:nvSpPr>
        <p:spPr>
          <a:xfrm>
            <a:off x="310912" y="1126896"/>
            <a:ext cx="11814651" cy="4724542"/>
          </a:xfrm>
        </p:spPr>
        <p:txBody>
          <a:bodyPr/>
          <a:lstStyle>
            <a:lvl1pPr>
              <a:spcBef>
                <a:spcPts val="1224"/>
              </a:spcBef>
              <a:defRPr sz="2244"/>
            </a:lvl1pPr>
            <a:lvl2pPr>
              <a:spcBef>
                <a:spcPts val="1224"/>
              </a:spcBef>
              <a:defRPr sz="2040"/>
            </a:lvl2pPr>
            <a:lvl3pPr>
              <a:spcBef>
                <a:spcPts val="1224"/>
              </a:spcBef>
              <a:defRPr/>
            </a:lvl3pPr>
            <a:lvl4pPr>
              <a:spcBef>
                <a:spcPts val="1224"/>
              </a:spcBef>
              <a:defRPr sz="1632"/>
            </a:lvl4pPr>
            <a:lvl5pPr>
              <a:spcBef>
                <a:spcPts val="1224"/>
              </a:spcBef>
              <a:defRPr sz="1632"/>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0" hasCustomPrompt="1"/>
          </p:nvPr>
        </p:nvSpPr>
        <p:spPr>
          <a:xfrm>
            <a:off x="310912" y="5952053"/>
            <a:ext cx="11814651" cy="456587"/>
          </a:xfrm>
        </p:spPr>
        <p:txBody>
          <a:bodyPr tIns="0" bIns="0" anchor="b">
            <a:noAutofit/>
          </a:bodyPr>
          <a:lstStyle>
            <a:lvl1pPr marL="0" indent="0">
              <a:spcBef>
                <a:spcPts val="0"/>
              </a:spcBef>
              <a:buNone/>
              <a:defRPr sz="816" baseline="0">
                <a:solidFill>
                  <a:schemeClr val="accent4"/>
                </a:solidFill>
              </a:defRPr>
            </a:lvl1pPr>
            <a:lvl2pPr marL="279779" indent="0">
              <a:spcBef>
                <a:spcPts val="0"/>
              </a:spcBef>
              <a:buNone/>
              <a:defRPr sz="816"/>
            </a:lvl2pPr>
            <a:lvl3pPr marL="559558" indent="0">
              <a:spcBef>
                <a:spcPts val="0"/>
              </a:spcBef>
              <a:buNone/>
              <a:defRPr sz="816"/>
            </a:lvl3pPr>
            <a:lvl4pPr marL="839337" indent="0">
              <a:spcBef>
                <a:spcPts val="0"/>
              </a:spcBef>
              <a:buNone/>
              <a:defRPr sz="816"/>
            </a:lvl4pPr>
            <a:lvl5pPr marL="1119116" indent="0">
              <a:spcBef>
                <a:spcPts val="0"/>
              </a:spcBef>
              <a:buNone/>
              <a:defRPr sz="816"/>
            </a:lvl5pPr>
          </a:lstStyle>
          <a:p>
            <a:pPr lvl="0"/>
            <a:r>
              <a:rPr lang="en-US"/>
              <a:t>Source Notes</a:t>
            </a:r>
          </a:p>
        </p:txBody>
      </p:sp>
    </p:spTree>
    <p:extLst>
      <p:ext uri="{BB962C8B-B14F-4D97-AF65-F5344CB8AC3E}">
        <p14:creationId xmlns:p14="http://schemas.microsoft.com/office/powerpoint/2010/main" val="38848249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baseline="0"/>
            </a:lvl1pPr>
          </a:lstStyle>
          <a:p>
            <a:r>
              <a:rPr lang="en-US"/>
              <a:t>Click to Edit Master Title Style</a:t>
            </a:r>
          </a:p>
        </p:txBody>
      </p:sp>
      <p:sp>
        <p:nvSpPr>
          <p:cNvPr id="3" name="Content Placeholder 2"/>
          <p:cNvSpPr>
            <a:spLocks noGrp="1"/>
          </p:cNvSpPr>
          <p:nvPr>
            <p:ph idx="1"/>
          </p:nvPr>
        </p:nvSpPr>
        <p:spPr/>
        <p:txBody>
          <a:bodyPr>
            <a:normAutofit/>
          </a:bodyPr>
          <a:lstStyle>
            <a:lvl1pPr>
              <a:spcAft>
                <a:spcPts val="0"/>
              </a:spcAft>
              <a:defRPr/>
            </a:lvl1pPr>
            <a:lvl2pPr>
              <a:spcBef>
                <a:spcPts val="1224"/>
              </a:spcBef>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81748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6287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62576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0912" y="1088037"/>
            <a:ext cx="5803688" cy="5207035"/>
          </a:xfrm>
        </p:spPr>
        <p:txBody>
          <a:bodyPr/>
          <a:lstStyle>
            <a:lvl1pPr>
              <a:defRPr sz="2244"/>
            </a:lvl1pPr>
            <a:lvl2pPr>
              <a:defRPr sz="2040"/>
            </a:lvl2pPr>
            <a:lvl3pPr>
              <a:defRPr sz="1836"/>
            </a:lvl3pPr>
            <a:lvl4pPr>
              <a:defRPr sz="1632"/>
            </a:lvl4pPr>
            <a:lvl5pPr>
              <a:defRPr sz="1632"/>
            </a:lvl5pPr>
            <a:lvl6pPr>
              <a:defRPr sz="1836"/>
            </a:lvl6pPr>
            <a:lvl7pPr>
              <a:defRPr sz="1836"/>
            </a:lvl7pPr>
            <a:lvl8pPr>
              <a:defRPr sz="1836"/>
            </a:lvl8pPr>
            <a:lvl9pPr>
              <a:defRPr sz="183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1875" y="1088037"/>
            <a:ext cx="5803688" cy="5207035"/>
          </a:xfrm>
        </p:spPr>
        <p:txBody>
          <a:bodyPr/>
          <a:lstStyle>
            <a:lvl1pPr>
              <a:defRPr sz="2448"/>
            </a:lvl1pPr>
            <a:lvl2pPr>
              <a:defRPr sz="2040"/>
            </a:lvl2pPr>
            <a:lvl3pPr>
              <a:defRPr sz="1836"/>
            </a:lvl3pPr>
            <a:lvl4pPr>
              <a:defRPr sz="1632"/>
            </a:lvl4pPr>
            <a:lvl5pPr>
              <a:defRPr sz="1632"/>
            </a:lvl5pPr>
            <a:lvl6pPr>
              <a:defRPr sz="1836"/>
            </a:lvl6pPr>
            <a:lvl7pPr>
              <a:defRPr sz="1836"/>
            </a:lvl7pPr>
            <a:lvl8pPr>
              <a:defRPr sz="1836"/>
            </a:lvl8pPr>
            <a:lvl9pPr>
              <a:defRPr sz="183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71474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5" name="Picture 4" descr="Microsoft Ignite The Tour graphic">
            <a:extLst>
              <a:ext uri="{FF2B5EF4-FFF2-40B4-BE49-F238E27FC236}">
                <a16:creationId xmlns:a16="http://schemas.microsoft.com/office/drawing/2014/main" id="{6BC7859C-3559-4338-9DC0-EC0A6FB166F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964767" y="0"/>
            <a:ext cx="9471708" cy="6994525"/>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95914" y="597450"/>
            <a:ext cx="1393840" cy="298433"/>
          </a:xfrm>
          <a:prstGeom prst="rect">
            <a:avLst/>
          </a:prstGeom>
        </p:spPr>
      </p:pic>
      <p:grpSp>
        <p:nvGrpSpPr>
          <p:cNvPr id="11" name="Group 4" descr="Microsoft Ignite The Tour logo">
            <a:extLst>
              <a:ext uri="{FF2B5EF4-FFF2-40B4-BE49-F238E27FC236}">
                <a16:creationId xmlns:a16="http://schemas.microsoft.com/office/drawing/2014/main" id="{77D3015C-F206-4299-9E56-BE80355D041C}"/>
              </a:ext>
            </a:extLst>
          </p:cNvPr>
          <p:cNvGrpSpPr>
            <a:grpSpLocks noChangeAspect="1"/>
          </p:cNvGrpSpPr>
          <p:nvPr userDrawn="1"/>
        </p:nvGrpSpPr>
        <p:grpSpPr bwMode="black">
          <a:xfrm>
            <a:off x="548494" y="2971741"/>
            <a:ext cx="4748636" cy="1310547"/>
            <a:chOff x="342" y="1465"/>
            <a:chExt cx="2565" cy="708"/>
          </a:xfrm>
        </p:grpSpPr>
        <p:sp>
          <p:nvSpPr>
            <p:cNvPr id="12" name="Freeform 5">
              <a:extLst>
                <a:ext uri="{FF2B5EF4-FFF2-40B4-BE49-F238E27FC236}">
                  <a16:creationId xmlns:a16="http://schemas.microsoft.com/office/drawing/2014/main" id="{562B2DD0-9CB5-44D0-8DEF-3E7B1FD25602}"/>
                </a:ext>
              </a:extLst>
            </p:cNvPr>
            <p:cNvSpPr>
              <a:spLocks noChangeAspect="1" noEditPoints="1"/>
            </p:cNvSpPr>
            <p:nvPr userDrawn="1"/>
          </p:nvSpPr>
          <p:spPr bwMode="black">
            <a:xfrm>
              <a:off x="368" y="1465"/>
              <a:ext cx="2539" cy="373"/>
            </a:xfrm>
            <a:custGeom>
              <a:avLst/>
              <a:gdLst>
                <a:gd name="T0" fmla="*/ 3327 w 3480"/>
                <a:gd name="T1" fmla="*/ 182 h 502"/>
                <a:gd name="T2" fmla="*/ 3305 w 3480"/>
                <a:gd name="T3" fmla="*/ 271 h 502"/>
                <a:gd name="T4" fmla="*/ 3367 w 3480"/>
                <a:gd name="T5" fmla="*/ 388 h 502"/>
                <a:gd name="T6" fmla="*/ 3451 w 3480"/>
                <a:gd name="T7" fmla="*/ 155 h 502"/>
                <a:gd name="T8" fmla="*/ 3176 w 3480"/>
                <a:gd name="T9" fmla="*/ 388 h 502"/>
                <a:gd name="T10" fmla="*/ 3101 w 3480"/>
                <a:gd name="T11" fmla="*/ 128 h 502"/>
                <a:gd name="T12" fmla="*/ 3221 w 3480"/>
                <a:gd name="T13" fmla="*/ 173 h 502"/>
                <a:gd name="T14" fmla="*/ 3221 w 3480"/>
                <a:gd name="T15" fmla="*/ 334 h 502"/>
                <a:gd name="T16" fmla="*/ 2957 w 3480"/>
                <a:gd name="T17" fmla="*/ 128 h 502"/>
                <a:gd name="T18" fmla="*/ 2962 w 3480"/>
                <a:gd name="T19" fmla="*/ 65 h 502"/>
                <a:gd name="T20" fmla="*/ 3021 w 3480"/>
                <a:gd name="T21" fmla="*/ 41 h 502"/>
                <a:gd name="T22" fmla="*/ 2843 w 3480"/>
                <a:gd name="T23" fmla="*/ 382 h 502"/>
                <a:gd name="T24" fmla="*/ 2731 w 3480"/>
                <a:gd name="T25" fmla="*/ 382 h 502"/>
                <a:gd name="T26" fmla="*/ 2732 w 3480"/>
                <a:gd name="T27" fmla="*/ 170 h 502"/>
                <a:gd name="T28" fmla="*/ 2555 w 3480"/>
                <a:gd name="T29" fmla="*/ 266 h 502"/>
                <a:gd name="T30" fmla="*/ 2441 w 3480"/>
                <a:gd name="T31" fmla="*/ 192 h 502"/>
                <a:gd name="T32" fmla="*/ 2555 w 3480"/>
                <a:gd name="T33" fmla="*/ 266 h 502"/>
                <a:gd name="T34" fmla="*/ 2383 w 3480"/>
                <a:gd name="T35" fmla="*/ 433 h 502"/>
                <a:gd name="T36" fmla="*/ 2467 w 3480"/>
                <a:gd name="T37" fmla="*/ 388 h 502"/>
                <a:gd name="T38" fmla="*/ 2553 w 3480"/>
                <a:gd name="T39" fmla="*/ 163 h 502"/>
                <a:gd name="T40" fmla="*/ 2313 w 3480"/>
                <a:gd name="T41" fmla="*/ 382 h 502"/>
                <a:gd name="T42" fmla="*/ 2313 w 3480"/>
                <a:gd name="T43" fmla="*/ 382 h 502"/>
                <a:gd name="T44" fmla="*/ 2023 w 3480"/>
                <a:gd name="T45" fmla="*/ 52 h 502"/>
                <a:gd name="T46" fmla="*/ 1864 w 3480"/>
                <a:gd name="T47" fmla="*/ 128 h 502"/>
                <a:gd name="T48" fmla="*/ 1899 w 3480"/>
                <a:gd name="T49" fmla="*/ 0 h 502"/>
                <a:gd name="T50" fmla="*/ 1763 w 3480"/>
                <a:gd name="T51" fmla="*/ 173 h 502"/>
                <a:gd name="T52" fmla="*/ 1922 w 3480"/>
                <a:gd name="T53" fmla="*/ 173 h 502"/>
                <a:gd name="T54" fmla="*/ 2084 w 3480"/>
                <a:gd name="T55" fmla="*/ 380 h 502"/>
                <a:gd name="T56" fmla="*/ 2023 w 3480"/>
                <a:gd name="T57" fmla="*/ 173 h 502"/>
                <a:gd name="T58" fmla="*/ 1541 w 3480"/>
                <a:gd name="T59" fmla="*/ 256 h 502"/>
                <a:gd name="T60" fmla="*/ 1667 w 3480"/>
                <a:gd name="T61" fmla="*/ 190 h 502"/>
                <a:gd name="T62" fmla="*/ 1481 w 3480"/>
                <a:gd name="T63" fmla="*/ 258 h 502"/>
                <a:gd name="T64" fmla="*/ 1708 w 3480"/>
                <a:gd name="T65" fmla="*/ 352 h 502"/>
                <a:gd name="T66" fmla="*/ 1338 w 3480"/>
                <a:gd name="T67" fmla="*/ 345 h 502"/>
                <a:gd name="T68" fmla="*/ 1332 w 3480"/>
                <a:gd name="T69" fmla="*/ 272 h 502"/>
                <a:gd name="T70" fmla="*/ 1275 w 3480"/>
                <a:gd name="T71" fmla="*/ 164 h 502"/>
                <a:gd name="T72" fmla="*/ 1434 w 3480"/>
                <a:gd name="T73" fmla="*/ 183 h 502"/>
                <a:gd name="T74" fmla="*/ 1324 w 3480"/>
                <a:gd name="T75" fmla="*/ 195 h 502"/>
                <a:gd name="T76" fmla="*/ 1406 w 3480"/>
                <a:gd name="T77" fmla="*/ 248 h 502"/>
                <a:gd name="T78" fmla="*/ 1414 w 3480"/>
                <a:gd name="T79" fmla="*/ 370 h 502"/>
                <a:gd name="T80" fmla="*/ 1097 w 3480"/>
                <a:gd name="T81" fmla="*/ 168 h 502"/>
                <a:gd name="T82" fmla="*/ 1150 w 3480"/>
                <a:gd name="T83" fmla="*/ 320 h 502"/>
                <a:gd name="T84" fmla="*/ 1094 w 3480"/>
                <a:gd name="T85" fmla="*/ 388 h 502"/>
                <a:gd name="T86" fmla="*/ 1194 w 3480"/>
                <a:gd name="T87" fmla="*/ 157 h 502"/>
                <a:gd name="T88" fmla="*/ 944 w 3480"/>
                <a:gd name="T89" fmla="*/ 182 h 502"/>
                <a:gd name="T90" fmla="*/ 796 w 3480"/>
                <a:gd name="T91" fmla="*/ 382 h 502"/>
                <a:gd name="T92" fmla="*/ 881 w 3480"/>
                <a:gd name="T93" fmla="*/ 138 h 502"/>
                <a:gd name="T94" fmla="*/ 743 w 3480"/>
                <a:gd name="T95" fmla="*/ 371 h 502"/>
                <a:gd name="T96" fmla="*/ 682 w 3480"/>
                <a:gd name="T97" fmla="*/ 122 h 502"/>
                <a:gd name="T98" fmla="*/ 603 w 3480"/>
                <a:gd name="T99" fmla="*/ 257 h 502"/>
                <a:gd name="T100" fmla="*/ 499 w 3480"/>
                <a:gd name="T101" fmla="*/ 382 h 502"/>
                <a:gd name="T102" fmla="*/ 499 w 3480"/>
                <a:gd name="T103" fmla="*/ 382 h 502"/>
                <a:gd name="T104" fmla="*/ 446 w 3480"/>
                <a:gd name="T105" fmla="*/ 18 h 502"/>
                <a:gd name="T106" fmla="*/ 470 w 3480"/>
                <a:gd name="T107" fmla="*/ 74 h 502"/>
                <a:gd name="T108" fmla="*/ 329 w 3480"/>
                <a:gd name="T109" fmla="*/ 82 h 502"/>
                <a:gd name="T110" fmla="*/ 63 w 3480"/>
                <a:gd name="T111" fmla="*/ 118 h 502"/>
                <a:gd name="T112" fmla="*/ 0 w 3480"/>
                <a:gd name="T113" fmla="*/ 382 h 502"/>
                <a:gd name="T114" fmla="*/ 193 w 3480"/>
                <a:gd name="T115" fmla="*/ 30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80" h="502">
                  <a:moveTo>
                    <a:pt x="3424" y="230"/>
                  </a:moveTo>
                  <a:lnTo>
                    <a:pt x="3424" y="230"/>
                  </a:lnTo>
                  <a:cubicBezTo>
                    <a:pt x="3423" y="209"/>
                    <a:pt x="3419" y="193"/>
                    <a:pt x="3409" y="181"/>
                  </a:cubicBezTo>
                  <a:cubicBezTo>
                    <a:pt x="3399" y="170"/>
                    <a:pt x="3386" y="164"/>
                    <a:pt x="3369" y="164"/>
                  </a:cubicBezTo>
                  <a:cubicBezTo>
                    <a:pt x="3352" y="164"/>
                    <a:pt x="3338" y="170"/>
                    <a:pt x="3327" y="182"/>
                  </a:cubicBezTo>
                  <a:cubicBezTo>
                    <a:pt x="3315" y="194"/>
                    <a:pt x="3308" y="210"/>
                    <a:pt x="3305" y="230"/>
                  </a:cubicBezTo>
                  <a:lnTo>
                    <a:pt x="3424" y="230"/>
                  </a:lnTo>
                  <a:close/>
                  <a:moveTo>
                    <a:pt x="3480" y="271"/>
                  </a:moveTo>
                  <a:lnTo>
                    <a:pt x="3480" y="271"/>
                  </a:lnTo>
                  <a:lnTo>
                    <a:pt x="3305" y="271"/>
                  </a:lnTo>
                  <a:cubicBezTo>
                    <a:pt x="3306" y="294"/>
                    <a:pt x="3313" y="312"/>
                    <a:pt x="3327" y="325"/>
                  </a:cubicBezTo>
                  <a:cubicBezTo>
                    <a:pt x="3341" y="338"/>
                    <a:pt x="3360" y="344"/>
                    <a:pt x="3384" y="344"/>
                  </a:cubicBezTo>
                  <a:cubicBezTo>
                    <a:pt x="3412" y="344"/>
                    <a:pt x="3437" y="336"/>
                    <a:pt x="3460" y="320"/>
                  </a:cubicBezTo>
                  <a:lnTo>
                    <a:pt x="3460" y="366"/>
                  </a:lnTo>
                  <a:cubicBezTo>
                    <a:pt x="3436" y="381"/>
                    <a:pt x="3405" y="388"/>
                    <a:pt x="3367" y="388"/>
                  </a:cubicBezTo>
                  <a:cubicBezTo>
                    <a:pt x="3329" y="388"/>
                    <a:pt x="3300" y="377"/>
                    <a:pt x="3279" y="354"/>
                  </a:cubicBezTo>
                  <a:cubicBezTo>
                    <a:pt x="3257" y="330"/>
                    <a:pt x="3246" y="298"/>
                    <a:pt x="3246" y="256"/>
                  </a:cubicBezTo>
                  <a:cubicBezTo>
                    <a:pt x="3246" y="216"/>
                    <a:pt x="3258" y="184"/>
                    <a:pt x="3282" y="159"/>
                  </a:cubicBezTo>
                  <a:cubicBezTo>
                    <a:pt x="3305" y="134"/>
                    <a:pt x="3335" y="122"/>
                    <a:pt x="3370" y="122"/>
                  </a:cubicBezTo>
                  <a:cubicBezTo>
                    <a:pt x="3405" y="122"/>
                    <a:pt x="3432" y="133"/>
                    <a:pt x="3451" y="155"/>
                  </a:cubicBezTo>
                  <a:cubicBezTo>
                    <a:pt x="3470" y="178"/>
                    <a:pt x="3480" y="209"/>
                    <a:pt x="3480" y="248"/>
                  </a:cubicBezTo>
                  <a:lnTo>
                    <a:pt x="3480" y="271"/>
                  </a:lnTo>
                  <a:close/>
                  <a:moveTo>
                    <a:pt x="3221" y="380"/>
                  </a:moveTo>
                  <a:lnTo>
                    <a:pt x="3221" y="380"/>
                  </a:lnTo>
                  <a:cubicBezTo>
                    <a:pt x="3209" y="385"/>
                    <a:pt x="3194" y="388"/>
                    <a:pt x="3176" y="388"/>
                  </a:cubicBezTo>
                  <a:cubicBezTo>
                    <a:pt x="3126" y="388"/>
                    <a:pt x="3101" y="364"/>
                    <a:pt x="3101" y="317"/>
                  </a:cubicBezTo>
                  <a:lnTo>
                    <a:pt x="3101" y="173"/>
                  </a:lnTo>
                  <a:lnTo>
                    <a:pt x="3059" y="173"/>
                  </a:lnTo>
                  <a:lnTo>
                    <a:pt x="3059" y="128"/>
                  </a:lnTo>
                  <a:lnTo>
                    <a:pt x="3101" y="128"/>
                  </a:lnTo>
                  <a:lnTo>
                    <a:pt x="3101" y="69"/>
                  </a:lnTo>
                  <a:lnTo>
                    <a:pt x="3159" y="52"/>
                  </a:lnTo>
                  <a:lnTo>
                    <a:pt x="3159" y="128"/>
                  </a:lnTo>
                  <a:lnTo>
                    <a:pt x="3221" y="128"/>
                  </a:lnTo>
                  <a:lnTo>
                    <a:pt x="3221" y="173"/>
                  </a:lnTo>
                  <a:lnTo>
                    <a:pt x="3159" y="173"/>
                  </a:lnTo>
                  <a:lnTo>
                    <a:pt x="3159" y="300"/>
                  </a:lnTo>
                  <a:cubicBezTo>
                    <a:pt x="3159" y="315"/>
                    <a:pt x="3162" y="326"/>
                    <a:pt x="3168" y="333"/>
                  </a:cubicBezTo>
                  <a:cubicBezTo>
                    <a:pt x="3173" y="339"/>
                    <a:pt x="3182" y="342"/>
                    <a:pt x="3195" y="342"/>
                  </a:cubicBezTo>
                  <a:cubicBezTo>
                    <a:pt x="3205" y="342"/>
                    <a:pt x="3213" y="339"/>
                    <a:pt x="3221" y="334"/>
                  </a:cubicBezTo>
                  <a:lnTo>
                    <a:pt x="3221" y="380"/>
                  </a:lnTo>
                  <a:close/>
                  <a:moveTo>
                    <a:pt x="3015" y="382"/>
                  </a:moveTo>
                  <a:lnTo>
                    <a:pt x="3015" y="382"/>
                  </a:lnTo>
                  <a:lnTo>
                    <a:pt x="2957" y="382"/>
                  </a:lnTo>
                  <a:lnTo>
                    <a:pt x="2957" y="128"/>
                  </a:lnTo>
                  <a:lnTo>
                    <a:pt x="3015" y="128"/>
                  </a:lnTo>
                  <a:lnTo>
                    <a:pt x="3015" y="382"/>
                  </a:lnTo>
                  <a:close/>
                  <a:moveTo>
                    <a:pt x="2986" y="74"/>
                  </a:moveTo>
                  <a:lnTo>
                    <a:pt x="2986" y="74"/>
                  </a:lnTo>
                  <a:cubicBezTo>
                    <a:pt x="2976" y="74"/>
                    <a:pt x="2968" y="71"/>
                    <a:pt x="2962" y="65"/>
                  </a:cubicBezTo>
                  <a:cubicBezTo>
                    <a:pt x="2955" y="59"/>
                    <a:pt x="2951" y="51"/>
                    <a:pt x="2951" y="41"/>
                  </a:cubicBezTo>
                  <a:cubicBezTo>
                    <a:pt x="2951" y="32"/>
                    <a:pt x="2955" y="24"/>
                    <a:pt x="2962" y="18"/>
                  </a:cubicBezTo>
                  <a:cubicBezTo>
                    <a:pt x="2968" y="11"/>
                    <a:pt x="2976" y="8"/>
                    <a:pt x="2986" y="8"/>
                  </a:cubicBezTo>
                  <a:cubicBezTo>
                    <a:pt x="2996" y="8"/>
                    <a:pt x="3004" y="11"/>
                    <a:pt x="3011" y="18"/>
                  </a:cubicBezTo>
                  <a:cubicBezTo>
                    <a:pt x="3018" y="24"/>
                    <a:pt x="3021" y="32"/>
                    <a:pt x="3021" y="41"/>
                  </a:cubicBezTo>
                  <a:cubicBezTo>
                    <a:pt x="3021" y="50"/>
                    <a:pt x="3018" y="58"/>
                    <a:pt x="3011" y="64"/>
                  </a:cubicBezTo>
                  <a:cubicBezTo>
                    <a:pt x="3004" y="71"/>
                    <a:pt x="2996" y="74"/>
                    <a:pt x="2986" y="74"/>
                  </a:cubicBezTo>
                  <a:close/>
                  <a:moveTo>
                    <a:pt x="2901" y="382"/>
                  </a:moveTo>
                  <a:lnTo>
                    <a:pt x="2901" y="382"/>
                  </a:lnTo>
                  <a:lnTo>
                    <a:pt x="2843" y="382"/>
                  </a:lnTo>
                  <a:lnTo>
                    <a:pt x="2843" y="239"/>
                  </a:lnTo>
                  <a:cubicBezTo>
                    <a:pt x="2843" y="191"/>
                    <a:pt x="2826" y="167"/>
                    <a:pt x="2792" y="167"/>
                  </a:cubicBezTo>
                  <a:cubicBezTo>
                    <a:pt x="2774" y="167"/>
                    <a:pt x="2760" y="174"/>
                    <a:pt x="2748" y="187"/>
                  </a:cubicBezTo>
                  <a:cubicBezTo>
                    <a:pt x="2737" y="200"/>
                    <a:pt x="2731" y="217"/>
                    <a:pt x="2731" y="237"/>
                  </a:cubicBezTo>
                  <a:lnTo>
                    <a:pt x="2731" y="382"/>
                  </a:lnTo>
                  <a:lnTo>
                    <a:pt x="2673" y="382"/>
                  </a:lnTo>
                  <a:lnTo>
                    <a:pt x="2673" y="128"/>
                  </a:lnTo>
                  <a:lnTo>
                    <a:pt x="2731" y="128"/>
                  </a:lnTo>
                  <a:lnTo>
                    <a:pt x="2731" y="170"/>
                  </a:lnTo>
                  <a:lnTo>
                    <a:pt x="2732" y="170"/>
                  </a:lnTo>
                  <a:cubicBezTo>
                    <a:pt x="2751" y="138"/>
                    <a:pt x="2779" y="122"/>
                    <a:pt x="2815" y="122"/>
                  </a:cubicBezTo>
                  <a:cubicBezTo>
                    <a:pt x="2843" y="122"/>
                    <a:pt x="2864" y="131"/>
                    <a:pt x="2879" y="149"/>
                  </a:cubicBezTo>
                  <a:cubicBezTo>
                    <a:pt x="2893" y="167"/>
                    <a:pt x="2901" y="193"/>
                    <a:pt x="2901" y="227"/>
                  </a:cubicBezTo>
                  <a:lnTo>
                    <a:pt x="2901" y="382"/>
                  </a:lnTo>
                  <a:close/>
                  <a:moveTo>
                    <a:pt x="2555" y="266"/>
                  </a:moveTo>
                  <a:lnTo>
                    <a:pt x="2555" y="266"/>
                  </a:lnTo>
                  <a:lnTo>
                    <a:pt x="2555" y="233"/>
                  </a:lnTo>
                  <a:cubicBezTo>
                    <a:pt x="2555" y="215"/>
                    <a:pt x="2549" y="199"/>
                    <a:pt x="2537" y="187"/>
                  </a:cubicBezTo>
                  <a:cubicBezTo>
                    <a:pt x="2525" y="174"/>
                    <a:pt x="2510" y="168"/>
                    <a:pt x="2492" y="168"/>
                  </a:cubicBezTo>
                  <a:cubicBezTo>
                    <a:pt x="2470" y="168"/>
                    <a:pt x="2453" y="176"/>
                    <a:pt x="2441" y="192"/>
                  </a:cubicBezTo>
                  <a:cubicBezTo>
                    <a:pt x="2428" y="208"/>
                    <a:pt x="2422" y="231"/>
                    <a:pt x="2422" y="260"/>
                  </a:cubicBezTo>
                  <a:cubicBezTo>
                    <a:pt x="2422" y="285"/>
                    <a:pt x="2428" y="305"/>
                    <a:pt x="2440" y="320"/>
                  </a:cubicBezTo>
                  <a:cubicBezTo>
                    <a:pt x="2452" y="335"/>
                    <a:pt x="2468" y="342"/>
                    <a:pt x="2487" y="342"/>
                  </a:cubicBezTo>
                  <a:cubicBezTo>
                    <a:pt x="2507" y="342"/>
                    <a:pt x="2524" y="335"/>
                    <a:pt x="2536" y="321"/>
                  </a:cubicBezTo>
                  <a:cubicBezTo>
                    <a:pt x="2549" y="306"/>
                    <a:pt x="2555" y="288"/>
                    <a:pt x="2555" y="266"/>
                  </a:cubicBezTo>
                  <a:close/>
                  <a:moveTo>
                    <a:pt x="2612" y="362"/>
                  </a:moveTo>
                  <a:lnTo>
                    <a:pt x="2612" y="362"/>
                  </a:lnTo>
                  <a:cubicBezTo>
                    <a:pt x="2612" y="455"/>
                    <a:pt x="2565" y="502"/>
                    <a:pt x="2471" y="502"/>
                  </a:cubicBezTo>
                  <a:cubicBezTo>
                    <a:pt x="2437" y="502"/>
                    <a:pt x="2408" y="497"/>
                    <a:pt x="2383" y="486"/>
                  </a:cubicBezTo>
                  <a:lnTo>
                    <a:pt x="2383" y="433"/>
                  </a:lnTo>
                  <a:cubicBezTo>
                    <a:pt x="2411" y="449"/>
                    <a:pt x="2438" y="457"/>
                    <a:pt x="2463" y="457"/>
                  </a:cubicBezTo>
                  <a:cubicBezTo>
                    <a:pt x="2524" y="457"/>
                    <a:pt x="2554" y="427"/>
                    <a:pt x="2554" y="367"/>
                  </a:cubicBezTo>
                  <a:lnTo>
                    <a:pt x="2554" y="339"/>
                  </a:lnTo>
                  <a:lnTo>
                    <a:pt x="2553" y="339"/>
                  </a:lnTo>
                  <a:cubicBezTo>
                    <a:pt x="2534" y="372"/>
                    <a:pt x="2505" y="388"/>
                    <a:pt x="2467" y="388"/>
                  </a:cubicBezTo>
                  <a:cubicBezTo>
                    <a:pt x="2436" y="388"/>
                    <a:pt x="2411" y="377"/>
                    <a:pt x="2392" y="354"/>
                  </a:cubicBezTo>
                  <a:cubicBezTo>
                    <a:pt x="2372" y="332"/>
                    <a:pt x="2363" y="301"/>
                    <a:pt x="2363" y="263"/>
                  </a:cubicBezTo>
                  <a:cubicBezTo>
                    <a:pt x="2363" y="220"/>
                    <a:pt x="2373" y="185"/>
                    <a:pt x="2394" y="160"/>
                  </a:cubicBezTo>
                  <a:cubicBezTo>
                    <a:pt x="2414" y="134"/>
                    <a:pt x="2442" y="122"/>
                    <a:pt x="2478" y="122"/>
                  </a:cubicBezTo>
                  <a:cubicBezTo>
                    <a:pt x="2512" y="122"/>
                    <a:pt x="2537" y="135"/>
                    <a:pt x="2553" y="163"/>
                  </a:cubicBezTo>
                  <a:lnTo>
                    <a:pt x="2554" y="163"/>
                  </a:lnTo>
                  <a:lnTo>
                    <a:pt x="2554" y="128"/>
                  </a:lnTo>
                  <a:lnTo>
                    <a:pt x="2612" y="128"/>
                  </a:lnTo>
                  <a:lnTo>
                    <a:pt x="2612" y="362"/>
                  </a:lnTo>
                  <a:close/>
                  <a:moveTo>
                    <a:pt x="2313" y="382"/>
                  </a:moveTo>
                  <a:lnTo>
                    <a:pt x="2313" y="382"/>
                  </a:lnTo>
                  <a:lnTo>
                    <a:pt x="2251" y="382"/>
                  </a:lnTo>
                  <a:lnTo>
                    <a:pt x="2251" y="25"/>
                  </a:lnTo>
                  <a:lnTo>
                    <a:pt x="2313" y="25"/>
                  </a:lnTo>
                  <a:lnTo>
                    <a:pt x="2313" y="382"/>
                  </a:lnTo>
                  <a:close/>
                  <a:moveTo>
                    <a:pt x="2084" y="173"/>
                  </a:moveTo>
                  <a:lnTo>
                    <a:pt x="2084" y="173"/>
                  </a:lnTo>
                  <a:lnTo>
                    <a:pt x="2084" y="128"/>
                  </a:lnTo>
                  <a:lnTo>
                    <a:pt x="2023" y="128"/>
                  </a:lnTo>
                  <a:lnTo>
                    <a:pt x="2023" y="52"/>
                  </a:lnTo>
                  <a:lnTo>
                    <a:pt x="1965" y="69"/>
                  </a:lnTo>
                  <a:lnTo>
                    <a:pt x="1965" y="128"/>
                  </a:lnTo>
                  <a:lnTo>
                    <a:pt x="1924" y="128"/>
                  </a:lnTo>
                  <a:lnTo>
                    <a:pt x="1922" y="128"/>
                  </a:lnTo>
                  <a:lnTo>
                    <a:pt x="1864" y="128"/>
                  </a:lnTo>
                  <a:lnTo>
                    <a:pt x="1864" y="93"/>
                  </a:lnTo>
                  <a:cubicBezTo>
                    <a:pt x="1864" y="61"/>
                    <a:pt x="1878" y="45"/>
                    <a:pt x="1907" y="45"/>
                  </a:cubicBezTo>
                  <a:cubicBezTo>
                    <a:pt x="1917" y="45"/>
                    <a:pt x="1925" y="48"/>
                    <a:pt x="1933" y="52"/>
                  </a:cubicBezTo>
                  <a:lnTo>
                    <a:pt x="1933" y="5"/>
                  </a:lnTo>
                  <a:cubicBezTo>
                    <a:pt x="1925" y="2"/>
                    <a:pt x="1914" y="0"/>
                    <a:pt x="1899" y="0"/>
                  </a:cubicBezTo>
                  <a:cubicBezTo>
                    <a:pt x="1873" y="0"/>
                    <a:pt x="1851" y="7"/>
                    <a:pt x="1833" y="23"/>
                  </a:cubicBezTo>
                  <a:cubicBezTo>
                    <a:pt x="1815" y="38"/>
                    <a:pt x="1807" y="59"/>
                    <a:pt x="1807" y="86"/>
                  </a:cubicBezTo>
                  <a:lnTo>
                    <a:pt x="1807" y="128"/>
                  </a:lnTo>
                  <a:lnTo>
                    <a:pt x="1763" y="128"/>
                  </a:lnTo>
                  <a:lnTo>
                    <a:pt x="1763" y="173"/>
                  </a:lnTo>
                  <a:lnTo>
                    <a:pt x="1807" y="173"/>
                  </a:lnTo>
                  <a:lnTo>
                    <a:pt x="1807" y="382"/>
                  </a:lnTo>
                  <a:lnTo>
                    <a:pt x="1865" y="382"/>
                  </a:lnTo>
                  <a:lnTo>
                    <a:pt x="1865" y="173"/>
                  </a:lnTo>
                  <a:lnTo>
                    <a:pt x="1922" y="173"/>
                  </a:lnTo>
                  <a:lnTo>
                    <a:pt x="1924" y="173"/>
                  </a:lnTo>
                  <a:lnTo>
                    <a:pt x="1965" y="173"/>
                  </a:lnTo>
                  <a:lnTo>
                    <a:pt x="1965" y="317"/>
                  </a:lnTo>
                  <a:cubicBezTo>
                    <a:pt x="1965" y="364"/>
                    <a:pt x="1990" y="388"/>
                    <a:pt x="2039" y="388"/>
                  </a:cubicBezTo>
                  <a:cubicBezTo>
                    <a:pt x="2058" y="388"/>
                    <a:pt x="2073" y="385"/>
                    <a:pt x="2084" y="380"/>
                  </a:cubicBezTo>
                  <a:lnTo>
                    <a:pt x="2084" y="334"/>
                  </a:lnTo>
                  <a:cubicBezTo>
                    <a:pt x="2077" y="339"/>
                    <a:pt x="2068" y="342"/>
                    <a:pt x="2059" y="342"/>
                  </a:cubicBezTo>
                  <a:cubicBezTo>
                    <a:pt x="2046" y="342"/>
                    <a:pt x="2037" y="339"/>
                    <a:pt x="2031" y="333"/>
                  </a:cubicBezTo>
                  <a:cubicBezTo>
                    <a:pt x="2026" y="326"/>
                    <a:pt x="2023" y="315"/>
                    <a:pt x="2023" y="300"/>
                  </a:cubicBezTo>
                  <a:lnTo>
                    <a:pt x="2023" y="173"/>
                  </a:lnTo>
                  <a:lnTo>
                    <a:pt x="2084" y="173"/>
                  </a:lnTo>
                  <a:close/>
                  <a:moveTo>
                    <a:pt x="1614" y="168"/>
                  </a:moveTo>
                  <a:lnTo>
                    <a:pt x="1614" y="168"/>
                  </a:lnTo>
                  <a:cubicBezTo>
                    <a:pt x="1591" y="168"/>
                    <a:pt x="1573" y="175"/>
                    <a:pt x="1560" y="191"/>
                  </a:cubicBezTo>
                  <a:cubicBezTo>
                    <a:pt x="1547" y="207"/>
                    <a:pt x="1541" y="229"/>
                    <a:pt x="1541" y="256"/>
                  </a:cubicBezTo>
                  <a:cubicBezTo>
                    <a:pt x="1541" y="283"/>
                    <a:pt x="1547" y="304"/>
                    <a:pt x="1561" y="319"/>
                  </a:cubicBezTo>
                  <a:cubicBezTo>
                    <a:pt x="1574" y="335"/>
                    <a:pt x="1592" y="342"/>
                    <a:pt x="1614" y="342"/>
                  </a:cubicBezTo>
                  <a:cubicBezTo>
                    <a:pt x="1637" y="342"/>
                    <a:pt x="1654" y="335"/>
                    <a:pt x="1667" y="320"/>
                  </a:cubicBezTo>
                  <a:cubicBezTo>
                    <a:pt x="1679" y="305"/>
                    <a:pt x="1685" y="283"/>
                    <a:pt x="1685" y="255"/>
                  </a:cubicBezTo>
                  <a:cubicBezTo>
                    <a:pt x="1685" y="227"/>
                    <a:pt x="1679" y="206"/>
                    <a:pt x="1667" y="190"/>
                  </a:cubicBezTo>
                  <a:cubicBezTo>
                    <a:pt x="1654" y="175"/>
                    <a:pt x="1637" y="168"/>
                    <a:pt x="1614" y="168"/>
                  </a:cubicBezTo>
                  <a:close/>
                  <a:moveTo>
                    <a:pt x="1611" y="388"/>
                  </a:moveTo>
                  <a:lnTo>
                    <a:pt x="1611" y="388"/>
                  </a:lnTo>
                  <a:cubicBezTo>
                    <a:pt x="1572" y="388"/>
                    <a:pt x="1540" y="376"/>
                    <a:pt x="1517" y="353"/>
                  </a:cubicBezTo>
                  <a:cubicBezTo>
                    <a:pt x="1493" y="329"/>
                    <a:pt x="1481" y="297"/>
                    <a:pt x="1481" y="258"/>
                  </a:cubicBezTo>
                  <a:cubicBezTo>
                    <a:pt x="1481" y="215"/>
                    <a:pt x="1494" y="182"/>
                    <a:pt x="1518" y="158"/>
                  </a:cubicBezTo>
                  <a:cubicBezTo>
                    <a:pt x="1543" y="134"/>
                    <a:pt x="1576" y="122"/>
                    <a:pt x="1618" y="122"/>
                  </a:cubicBezTo>
                  <a:cubicBezTo>
                    <a:pt x="1658" y="122"/>
                    <a:pt x="1689" y="133"/>
                    <a:pt x="1711" y="157"/>
                  </a:cubicBezTo>
                  <a:cubicBezTo>
                    <a:pt x="1733" y="180"/>
                    <a:pt x="1744" y="212"/>
                    <a:pt x="1744" y="254"/>
                  </a:cubicBezTo>
                  <a:cubicBezTo>
                    <a:pt x="1744" y="295"/>
                    <a:pt x="1732" y="327"/>
                    <a:pt x="1708" y="352"/>
                  </a:cubicBezTo>
                  <a:cubicBezTo>
                    <a:pt x="1684" y="376"/>
                    <a:pt x="1652" y="388"/>
                    <a:pt x="1611" y="388"/>
                  </a:cubicBezTo>
                  <a:close/>
                  <a:moveTo>
                    <a:pt x="1266" y="374"/>
                  </a:moveTo>
                  <a:lnTo>
                    <a:pt x="1266" y="374"/>
                  </a:lnTo>
                  <a:lnTo>
                    <a:pt x="1266" y="321"/>
                  </a:lnTo>
                  <a:cubicBezTo>
                    <a:pt x="1287" y="337"/>
                    <a:pt x="1311" y="345"/>
                    <a:pt x="1338" y="345"/>
                  </a:cubicBezTo>
                  <a:cubicBezTo>
                    <a:pt x="1373" y="345"/>
                    <a:pt x="1390" y="335"/>
                    <a:pt x="1390" y="315"/>
                  </a:cubicBezTo>
                  <a:cubicBezTo>
                    <a:pt x="1390" y="309"/>
                    <a:pt x="1389" y="304"/>
                    <a:pt x="1386" y="300"/>
                  </a:cubicBezTo>
                  <a:cubicBezTo>
                    <a:pt x="1383" y="296"/>
                    <a:pt x="1378" y="292"/>
                    <a:pt x="1373" y="289"/>
                  </a:cubicBezTo>
                  <a:cubicBezTo>
                    <a:pt x="1368" y="286"/>
                    <a:pt x="1362" y="283"/>
                    <a:pt x="1355" y="281"/>
                  </a:cubicBezTo>
                  <a:cubicBezTo>
                    <a:pt x="1348" y="278"/>
                    <a:pt x="1341" y="275"/>
                    <a:pt x="1332" y="272"/>
                  </a:cubicBezTo>
                  <a:cubicBezTo>
                    <a:pt x="1322" y="268"/>
                    <a:pt x="1312" y="264"/>
                    <a:pt x="1304" y="259"/>
                  </a:cubicBezTo>
                  <a:cubicBezTo>
                    <a:pt x="1296" y="254"/>
                    <a:pt x="1289" y="249"/>
                    <a:pt x="1283" y="243"/>
                  </a:cubicBezTo>
                  <a:cubicBezTo>
                    <a:pt x="1277" y="237"/>
                    <a:pt x="1273" y="231"/>
                    <a:pt x="1270" y="223"/>
                  </a:cubicBezTo>
                  <a:cubicBezTo>
                    <a:pt x="1267" y="216"/>
                    <a:pt x="1266" y="207"/>
                    <a:pt x="1266" y="197"/>
                  </a:cubicBezTo>
                  <a:cubicBezTo>
                    <a:pt x="1266" y="185"/>
                    <a:pt x="1269" y="174"/>
                    <a:pt x="1275" y="164"/>
                  </a:cubicBezTo>
                  <a:cubicBezTo>
                    <a:pt x="1281" y="155"/>
                    <a:pt x="1288" y="147"/>
                    <a:pt x="1298" y="141"/>
                  </a:cubicBezTo>
                  <a:cubicBezTo>
                    <a:pt x="1308" y="134"/>
                    <a:pt x="1319" y="130"/>
                    <a:pt x="1332" y="126"/>
                  </a:cubicBezTo>
                  <a:cubicBezTo>
                    <a:pt x="1344" y="123"/>
                    <a:pt x="1357" y="122"/>
                    <a:pt x="1371" y="122"/>
                  </a:cubicBezTo>
                  <a:cubicBezTo>
                    <a:pt x="1394" y="122"/>
                    <a:pt x="1415" y="125"/>
                    <a:pt x="1434" y="132"/>
                  </a:cubicBezTo>
                  <a:lnTo>
                    <a:pt x="1434" y="183"/>
                  </a:lnTo>
                  <a:cubicBezTo>
                    <a:pt x="1416" y="170"/>
                    <a:pt x="1395" y="164"/>
                    <a:pt x="1372" y="164"/>
                  </a:cubicBezTo>
                  <a:cubicBezTo>
                    <a:pt x="1365" y="164"/>
                    <a:pt x="1358" y="165"/>
                    <a:pt x="1352" y="167"/>
                  </a:cubicBezTo>
                  <a:cubicBezTo>
                    <a:pt x="1346" y="168"/>
                    <a:pt x="1341" y="170"/>
                    <a:pt x="1337" y="173"/>
                  </a:cubicBezTo>
                  <a:cubicBezTo>
                    <a:pt x="1333" y="175"/>
                    <a:pt x="1330" y="179"/>
                    <a:pt x="1327" y="182"/>
                  </a:cubicBezTo>
                  <a:cubicBezTo>
                    <a:pt x="1325" y="186"/>
                    <a:pt x="1324" y="190"/>
                    <a:pt x="1324" y="195"/>
                  </a:cubicBezTo>
                  <a:cubicBezTo>
                    <a:pt x="1324" y="200"/>
                    <a:pt x="1325" y="205"/>
                    <a:pt x="1327" y="209"/>
                  </a:cubicBezTo>
                  <a:cubicBezTo>
                    <a:pt x="1330" y="212"/>
                    <a:pt x="1333" y="216"/>
                    <a:pt x="1338" y="219"/>
                  </a:cubicBezTo>
                  <a:cubicBezTo>
                    <a:pt x="1342" y="222"/>
                    <a:pt x="1348" y="224"/>
                    <a:pt x="1354" y="227"/>
                  </a:cubicBezTo>
                  <a:cubicBezTo>
                    <a:pt x="1361" y="229"/>
                    <a:pt x="1368" y="232"/>
                    <a:pt x="1376" y="234"/>
                  </a:cubicBezTo>
                  <a:cubicBezTo>
                    <a:pt x="1387" y="239"/>
                    <a:pt x="1397" y="244"/>
                    <a:pt x="1406" y="248"/>
                  </a:cubicBezTo>
                  <a:cubicBezTo>
                    <a:pt x="1415" y="253"/>
                    <a:pt x="1422" y="258"/>
                    <a:pt x="1428" y="264"/>
                  </a:cubicBezTo>
                  <a:cubicBezTo>
                    <a:pt x="1434" y="270"/>
                    <a:pt x="1439" y="277"/>
                    <a:pt x="1442" y="284"/>
                  </a:cubicBezTo>
                  <a:cubicBezTo>
                    <a:pt x="1446" y="292"/>
                    <a:pt x="1447" y="301"/>
                    <a:pt x="1447" y="312"/>
                  </a:cubicBezTo>
                  <a:cubicBezTo>
                    <a:pt x="1447" y="325"/>
                    <a:pt x="1444" y="336"/>
                    <a:pt x="1438" y="346"/>
                  </a:cubicBezTo>
                  <a:cubicBezTo>
                    <a:pt x="1432" y="355"/>
                    <a:pt x="1424" y="363"/>
                    <a:pt x="1414" y="370"/>
                  </a:cubicBezTo>
                  <a:cubicBezTo>
                    <a:pt x="1404" y="376"/>
                    <a:pt x="1393" y="381"/>
                    <a:pt x="1380" y="384"/>
                  </a:cubicBezTo>
                  <a:cubicBezTo>
                    <a:pt x="1367" y="387"/>
                    <a:pt x="1353" y="388"/>
                    <a:pt x="1339" y="388"/>
                  </a:cubicBezTo>
                  <a:cubicBezTo>
                    <a:pt x="1311" y="388"/>
                    <a:pt x="1286" y="384"/>
                    <a:pt x="1266" y="374"/>
                  </a:cubicBezTo>
                  <a:close/>
                  <a:moveTo>
                    <a:pt x="1097" y="168"/>
                  </a:moveTo>
                  <a:lnTo>
                    <a:pt x="1097" y="168"/>
                  </a:lnTo>
                  <a:cubicBezTo>
                    <a:pt x="1074" y="168"/>
                    <a:pt x="1056" y="175"/>
                    <a:pt x="1043" y="191"/>
                  </a:cubicBezTo>
                  <a:cubicBezTo>
                    <a:pt x="1030" y="207"/>
                    <a:pt x="1024" y="229"/>
                    <a:pt x="1024" y="256"/>
                  </a:cubicBezTo>
                  <a:cubicBezTo>
                    <a:pt x="1024" y="283"/>
                    <a:pt x="1030" y="304"/>
                    <a:pt x="1044" y="319"/>
                  </a:cubicBezTo>
                  <a:cubicBezTo>
                    <a:pt x="1057" y="335"/>
                    <a:pt x="1075" y="342"/>
                    <a:pt x="1097" y="342"/>
                  </a:cubicBezTo>
                  <a:cubicBezTo>
                    <a:pt x="1120" y="342"/>
                    <a:pt x="1137" y="335"/>
                    <a:pt x="1150" y="320"/>
                  </a:cubicBezTo>
                  <a:cubicBezTo>
                    <a:pt x="1162" y="305"/>
                    <a:pt x="1168" y="283"/>
                    <a:pt x="1168" y="255"/>
                  </a:cubicBezTo>
                  <a:cubicBezTo>
                    <a:pt x="1168" y="227"/>
                    <a:pt x="1162" y="206"/>
                    <a:pt x="1150" y="190"/>
                  </a:cubicBezTo>
                  <a:cubicBezTo>
                    <a:pt x="1137" y="175"/>
                    <a:pt x="1120" y="168"/>
                    <a:pt x="1097" y="168"/>
                  </a:cubicBezTo>
                  <a:close/>
                  <a:moveTo>
                    <a:pt x="1094" y="388"/>
                  </a:moveTo>
                  <a:lnTo>
                    <a:pt x="1094" y="388"/>
                  </a:lnTo>
                  <a:cubicBezTo>
                    <a:pt x="1055" y="388"/>
                    <a:pt x="1023" y="376"/>
                    <a:pt x="1000" y="353"/>
                  </a:cubicBezTo>
                  <a:cubicBezTo>
                    <a:pt x="976" y="329"/>
                    <a:pt x="964" y="297"/>
                    <a:pt x="964" y="258"/>
                  </a:cubicBezTo>
                  <a:cubicBezTo>
                    <a:pt x="964" y="215"/>
                    <a:pt x="977" y="182"/>
                    <a:pt x="1001" y="158"/>
                  </a:cubicBezTo>
                  <a:cubicBezTo>
                    <a:pt x="1026" y="134"/>
                    <a:pt x="1059" y="122"/>
                    <a:pt x="1101" y="122"/>
                  </a:cubicBezTo>
                  <a:cubicBezTo>
                    <a:pt x="1140" y="122"/>
                    <a:pt x="1172" y="133"/>
                    <a:pt x="1194" y="157"/>
                  </a:cubicBezTo>
                  <a:cubicBezTo>
                    <a:pt x="1216" y="180"/>
                    <a:pt x="1227" y="212"/>
                    <a:pt x="1227" y="254"/>
                  </a:cubicBezTo>
                  <a:cubicBezTo>
                    <a:pt x="1227" y="295"/>
                    <a:pt x="1215" y="327"/>
                    <a:pt x="1191" y="352"/>
                  </a:cubicBezTo>
                  <a:cubicBezTo>
                    <a:pt x="1167" y="376"/>
                    <a:pt x="1135" y="388"/>
                    <a:pt x="1094" y="388"/>
                  </a:cubicBezTo>
                  <a:close/>
                  <a:moveTo>
                    <a:pt x="944" y="182"/>
                  </a:moveTo>
                  <a:lnTo>
                    <a:pt x="944" y="182"/>
                  </a:lnTo>
                  <a:cubicBezTo>
                    <a:pt x="937" y="177"/>
                    <a:pt x="927" y="174"/>
                    <a:pt x="914" y="174"/>
                  </a:cubicBezTo>
                  <a:cubicBezTo>
                    <a:pt x="897" y="174"/>
                    <a:pt x="883" y="182"/>
                    <a:pt x="871" y="197"/>
                  </a:cubicBezTo>
                  <a:cubicBezTo>
                    <a:pt x="860" y="213"/>
                    <a:pt x="854" y="234"/>
                    <a:pt x="854" y="260"/>
                  </a:cubicBezTo>
                  <a:lnTo>
                    <a:pt x="854" y="382"/>
                  </a:lnTo>
                  <a:lnTo>
                    <a:pt x="796" y="382"/>
                  </a:lnTo>
                  <a:lnTo>
                    <a:pt x="796" y="128"/>
                  </a:lnTo>
                  <a:lnTo>
                    <a:pt x="854" y="128"/>
                  </a:lnTo>
                  <a:lnTo>
                    <a:pt x="854" y="180"/>
                  </a:lnTo>
                  <a:lnTo>
                    <a:pt x="855" y="180"/>
                  </a:lnTo>
                  <a:cubicBezTo>
                    <a:pt x="861" y="162"/>
                    <a:pt x="869" y="148"/>
                    <a:pt x="881" y="138"/>
                  </a:cubicBezTo>
                  <a:cubicBezTo>
                    <a:pt x="893" y="128"/>
                    <a:pt x="906" y="123"/>
                    <a:pt x="920" y="123"/>
                  </a:cubicBezTo>
                  <a:cubicBezTo>
                    <a:pt x="931" y="123"/>
                    <a:pt x="939" y="125"/>
                    <a:pt x="944" y="128"/>
                  </a:cubicBezTo>
                  <a:lnTo>
                    <a:pt x="944" y="182"/>
                  </a:lnTo>
                  <a:close/>
                  <a:moveTo>
                    <a:pt x="743" y="371"/>
                  </a:moveTo>
                  <a:lnTo>
                    <a:pt x="743" y="371"/>
                  </a:lnTo>
                  <a:cubicBezTo>
                    <a:pt x="723" y="382"/>
                    <a:pt x="698" y="388"/>
                    <a:pt x="670" y="388"/>
                  </a:cubicBezTo>
                  <a:cubicBezTo>
                    <a:pt x="632" y="388"/>
                    <a:pt x="602" y="376"/>
                    <a:pt x="578" y="353"/>
                  </a:cubicBezTo>
                  <a:cubicBezTo>
                    <a:pt x="555" y="329"/>
                    <a:pt x="544" y="299"/>
                    <a:pt x="544" y="261"/>
                  </a:cubicBezTo>
                  <a:cubicBezTo>
                    <a:pt x="544" y="219"/>
                    <a:pt x="556" y="185"/>
                    <a:pt x="581" y="160"/>
                  </a:cubicBezTo>
                  <a:cubicBezTo>
                    <a:pt x="606" y="134"/>
                    <a:pt x="640" y="122"/>
                    <a:pt x="682" y="122"/>
                  </a:cubicBezTo>
                  <a:cubicBezTo>
                    <a:pt x="705" y="122"/>
                    <a:pt x="726" y="126"/>
                    <a:pt x="743" y="134"/>
                  </a:cubicBezTo>
                  <a:lnTo>
                    <a:pt x="743" y="187"/>
                  </a:lnTo>
                  <a:cubicBezTo>
                    <a:pt x="726" y="174"/>
                    <a:pt x="707" y="168"/>
                    <a:pt x="686" y="168"/>
                  </a:cubicBezTo>
                  <a:cubicBezTo>
                    <a:pt x="662" y="168"/>
                    <a:pt x="642" y="176"/>
                    <a:pt x="626" y="192"/>
                  </a:cubicBezTo>
                  <a:cubicBezTo>
                    <a:pt x="611" y="209"/>
                    <a:pt x="603" y="230"/>
                    <a:pt x="603" y="257"/>
                  </a:cubicBezTo>
                  <a:cubicBezTo>
                    <a:pt x="603" y="284"/>
                    <a:pt x="610" y="304"/>
                    <a:pt x="625" y="320"/>
                  </a:cubicBezTo>
                  <a:cubicBezTo>
                    <a:pt x="640" y="335"/>
                    <a:pt x="659" y="342"/>
                    <a:pt x="684" y="342"/>
                  </a:cubicBezTo>
                  <a:cubicBezTo>
                    <a:pt x="705" y="342"/>
                    <a:pt x="725" y="335"/>
                    <a:pt x="743" y="320"/>
                  </a:cubicBezTo>
                  <a:lnTo>
                    <a:pt x="743" y="371"/>
                  </a:lnTo>
                  <a:close/>
                  <a:moveTo>
                    <a:pt x="499" y="382"/>
                  </a:moveTo>
                  <a:lnTo>
                    <a:pt x="499" y="382"/>
                  </a:lnTo>
                  <a:lnTo>
                    <a:pt x="441" y="382"/>
                  </a:lnTo>
                  <a:lnTo>
                    <a:pt x="441" y="128"/>
                  </a:lnTo>
                  <a:lnTo>
                    <a:pt x="499" y="128"/>
                  </a:lnTo>
                  <a:lnTo>
                    <a:pt x="499" y="382"/>
                  </a:lnTo>
                  <a:close/>
                  <a:moveTo>
                    <a:pt x="470" y="74"/>
                  </a:moveTo>
                  <a:lnTo>
                    <a:pt x="470" y="74"/>
                  </a:lnTo>
                  <a:cubicBezTo>
                    <a:pt x="461" y="74"/>
                    <a:pt x="453" y="71"/>
                    <a:pt x="446" y="65"/>
                  </a:cubicBezTo>
                  <a:cubicBezTo>
                    <a:pt x="439" y="59"/>
                    <a:pt x="436" y="51"/>
                    <a:pt x="436" y="41"/>
                  </a:cubicBezTo>
                  <a:cubicBezTo>
                    <a:pt x="436" y="32"/>
                    <a:pt x="439" y="24"/>
                    <a:pt x="446" y="18"/>
                  </a:cubicBezTo>
                  <a:cubicBezTo>
                    <a:pt x="453" y="11"/>
                    <a:pt x="461" y="8"/>
                    <a:pt x="470" y="8"/>
                  </a:cubicBezTo>
                  <a:cubicBezTo>
                    <a:pt x="480" y="8"/>
                    <a:pt x="489" y="11"/>
                    <a:pt x="495" y="18"/>
                  </a:cubicBezTo>
                  <a:cubicBezTo>
                    <a:pt x="502" y="24"/>
                    <a:pt x="506" y="32"/>
                    <a:pt x="506" y="41"/>
                  </a:cubicBezTo>
                  <a:cubicBezTo>
                    <a:pt x="506" y="50"/>
                    <a:pt x="502" y="58"/>
                    <a:pt x="495" y="64"/>
                  </a:cubicBezTo>
                  <a:cubicBezTo>
                    <a:pt x="489" y="71"/>
                    <a:pt x="480" y="74"/>
                    <a:pt x="470" y="74"/>
                  </a:cubicBezTo>
                  <a:close/>
                  <a:moveTo>
                    <a:pt x="385" y="382"/>
                  </a:moveTo>
                  <a:lnTo>
                    <a:pt x="385" y="382"/>
                  </a:lnTo>
                  <a:lnTo>
                    <a:pt x="326" y="382"/>
                  </a:lnTo>
                  <a:lnTo>
                    <a:pt x="326" y="151"/>
                  </a:lnTo>
                  <a:cubicBezTo>
                    <a:pt x="326" y="132"/>
                    <a:pt x="327" y="109"/>
                    <a:pt x="329" y="82"/>
                  </a:cubicBezTo>
                  <a:lnTo>
                    <a:pt x="328" y="82"/>
                  </a:lnTo>
                  <a:cubicBezTo>
                    <a:pt x="324" y="98"/>
                    <a:pt x="321" y="109"/>
                    <a:pt x="318" y="116"/>
                  </a:cubicBezTo>
                  <a:lnTo>
                    <a:pt x="211" y="382"/>
                  </a:lnTo>
                  <a:lnTo>
                    <a:pt x="170" y="382"/>
                  </a:lnTo>
                  <a:lnTo>
                    <a:pt x="63" y="118"/>
                  </a:lnTo>
                  <a:cubicBezTo>
                    <a:pt x="60" y="110"/>
                    <a:pt x="57" y="98"/>
                    <a:pt x="54" y="82"/>
                  </a:cubicBezTo>
                  <a:lnTo>
                    <a:pt x="53" y="82"/>
                  </a:lnTo>
                  <a:cubicBezTo>
                    <a:pt x="54" y="96"/>
                    <a:pt x="55" y="120"/>
                    <a:pt x="55" y="152"/>
                  </a:cubicBezTo>
                  <a:lnTo>
                    <a:pt x="55" y="382"/>
                  </a:lnTo>
                  <a:lnTo>
                    <a:pt x="0" y="382"/>
                  </a:lnTo>
                  <a:lnTo>
                    <a:pt x="0" y="25"/>
                  </a:lnTo>
                  <a:lnTo>
                    <a:pt x="83" y="25"/>
                  </a:lnTo>
                  <a:lnTo>
                    <a:pt x="178" y="263"/>
                  </a:lnTo>
                  <a:cubicBezTo>
                    <a:pt x="185" y="281"/>
                    <a:pt x="189" y="295"/>
                    <a:pt x="192" y="304"/>
                  </a:cubicBezTo>
                  <a:lnTo>
                    <a:pt x="193" y="304"/>
                  </a:lnTo>
                  <a:cubicBezTo>
                    <a:pt x="199" y="285"/>
                    <a:pt x="204" y="271"/>
                    <a:pt x="208" y="262"/>
                  </a:cubicBezTo>
                  <a:lnTo>
                    <a:pt x="304" y="25"/>
                  </a:lnTo>
                  <a:lnTo>
                    <a:pt x="385" y="25"/>
                  </a:lnTo>
                  <a:lnTo>
                    <a:pt x="385" y="382"/>
                  </a:lnTo>
                  <a:close/>
                </a:path>
              </a:pathLst>
            </a:custGeom>
            <a:solidFill>
              <a:srgbClr val="D83B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73"/>
            </a:p>
          </p:txBody>
        </p:sp>
        <p:sp>
          <p:nvSpPr>
            <p:cNvPr id="13" name="Freeform 6">
              <a:extLst>
                <a:ext uri="{FF2B5EF4-FFF2-40B4-BE49-F238E27FC236}">
                  <a16:creationId xmlns:a16="http://schemas.microsoft.com/office/drawing/2014/main" id="{91DB8217-F6EA-4C31-9D14-59EC72BFC62D}"/>
                </a:ext>
              </a:extLst>
            </p:cNvPr>
            <p:cNvSpPr>
              <a:spLocks noChangeAspect="1" noEditPoints="1"/>
            </p:cNvSpPr>
            <p:nvPr userDrawn="1"/>
          </p:nvSpPr>
          <p:spPr bwMode="black">
            <a:xfrm>
              <a:off x="342" y="1889"/>
              <a:ext cx="1389" cy="284"/>
            </a:xfrm>
            <a:custGeom>
              <a:avLst/>
              <a:gdLst>
                <a:gd name="T0" fmla="*/ 1904 w 1904"/>
                <a:gd name="T1" fmla="*/ 178 h 384"/>
                <a:gd name="T2" fmla="*/ 1831 w 1904"/>
                <a:gd name="T3" fmla="*/ 193 h 384"/>
                <a:gd name="T4" fmla="*/ 1814 w 1904"/>
                <a:gd name="T5" fmla="*/ 378 h 384"/>
                <a:gd name="T6" fmla="*/ 1756 w 1904"/>
                <a:gd name="T7" fmla="*/ 123 h 384"/>
                <a:gd name="T8" fmla="*/ 1814 w 1904"/>
                <a:gd name="T9" fmla="*/ 175 h 384"/>
                <a:gd name="T10" fmla="*/ 1841 w 1904"/>
                <a:gd name="T11" fmla="*/ 133 h 384"/>
                <a:gd name="T12" fmla="*/ 1904 w 1904"/>
                <a:gd name="T13" fmla="*/ 123 h 384"/>
                <a:gd name="T14" fmla="*/ 1698 w 1904"/>
                <a:gd name="T15" fmla="*/ 378 h 384"/>
                <a:gd name="T16" fmla="*/ 1640 w 1904"/>
                <a:gd name="T17" fmla="*/ 378 h 384"/>
                <a:gd name="T18" fmla="*/ 1639 w 1904"/>
                <a:gd name="T19" fmla="*/ 337 h 384"/>
                <a:gd name="T20" fmla="*/ 1470 w 1904"/>
                <a:gd name="T21" fmla="*/ 275 h 384"/>
                <a:gd name="T22" fmla="*/ 1528 w 1904"/>
                <a:gd name="T23" fmla="*/ 123 h 384"/>
                <a:gd name="T24" fmla="*/ 1581 w 1904"/>
                <a:gd name="T25" fmla="*/ 338 h 384"/>
                <a:gd name="T26" fmla="*/ 1640 w 1904"/>
                <a:gd name="T27" fmla="*/ 269 h 384"/>
                <a:gd name="T28" fmla="*/ 1698 w 1904"/>
                <a:gd name="T29" fmla="*/ 123 h 384"/>
                <a:gd name="T30" fmla="*/ 1295 w 1904"/>
                <a:gd name="T31" fmla="*/ 163 h 384"/>
                <a:gd name="T32" fmla="*/ 1241 w 1904"/>
                <a:gd name="T33" fmla="*/ 186 h 384"/>
                <a:gd name="T34" fmla="*/ 1241 w 1904"/>
                <a:gd name="T35" fmla="*/ 315 h 384"/>
                <a:gd name="T36" fmla="*/ 1347 w 1904"/>
                <a:gd name="T37" fmla="*/ 315 h 384"/>
                <a:gd name="T38" fmla="*/ 1347 w 1904"/>
                <a:gd name="T39" fmla="*/ 186 h 384"/>
                <a:gd name="T40" fmla="*/ 1292 w 1904"/>
                <a:gd name="T41" fmla="*/ 384 h 384"/>
                <a:gd name="T42" fmla="*/ 1198 w 1904"/>
                <a:gd name="T43" fmla="*/ 348 h 384"/>
                <a:gd name="T44" fmla="*/ 1199 w 1904"/>
                <a:gd name="T45" fmla="*/ 153 h 384"/>
                <a:gd name="T46" fmla="*/ 1392 w 1904"/>
                <a:gd name="T47" fmla="*/ 152 h 384"/>
                <a:gd name="T48" fmla="*/ 1389 w 1904"/>
                <a:gd name="T49" fmla="*/ 347 h 384"/>
                <a:gd name="T50" fmla="*/ 1198 w 1904"/>
                <a:gd name="T51" fmla="*/ 71 h 384"/>
                <a:gd name="T52" fmla="*/ 1095 w 1904"/>
                <a:gd name="T53" fmla="*/ 71 h 384"/>
                <a:gd name="T54" fmla="*/ 1036 w 1904"/>
                <a:gd name="T55" fmla="*/ 378 h 384"/>
                <a:gd name="T56" fmla="*/ 933 w 1904"/>
                <a:gd name="T57" fmla="*/ 71 h 384"/>
                <a:gd name="T58" fmla="*/ 1198 w 1904"/>
                <a:gd name="T59" fmla="*/ 21 h 384"/>
                <a:gd name="T60" fmla="*/ 746 w 1904"/>
                <a:gd name="T61" fmla="*/ 225 h 384"/>
                <a:gd name="T62" fmla="*/ 731 w 1904"/>
                <a:gd name="T63" fmla="*/ 177 h 384"/>
                <a:gd name="T64" fmla="*/ 649 w 1904"/>
                <a:gd name="T65" fmla="*/ 177 h 384"/>
                <a:gd name="T66" fmla="*/ 746 w 1904"/>
                <a:gd name="T67" fmla="*/ 225 h 384"/>
                <a:gd name="T68" fmla="*/ 802 w 1904"/>
                <a:gd name="T69" fmla="*/ 266 h 384"/>
                <a:gd name="T70" fmla="*/ 649 w 1904"/>
                <a:gd name="T71" fmla="*/ 320 h 384"/>
                <a:gd name="T72" fmla="*/ 782 w 1904"/>
                <a:gd name="T73" fmla="*/ 315 h 384"/>
                <a:gd name="T74" fmla="*/ 689 w 1904"/>
                <a:gd name="T75" fmla="*/ 384 h 384"/>
                <a:gd name="T76" fmla="*/ 569 w 1904"/>
                <a:gd name="T77" fmla="*/ 251 h 384"/>
                <a:gd name="T78" fmla="*/ 692 w 1904"/>
                <a:gd name="T79" fmla="*/ 117 h 384"/>
                <a:gd name="T80" fmla="*/ 802 w 1904"/>
                <a:gd name="T81" fmla="*/ 244 h 384"/>
                <a:gd name="T82" fmla="*/ 526 w 1904"/>
                <a:gd name="T83" fmla="*/ 378 h 384"/>
                <a:gd name="T84" fmla="*/ 468 w 1904"/>
                <a:gd name="T85" fmla="*/ 378 h 384"/>
                <a:gd name="T86" fmla="*/ 417 w 1904"/>
                <a:gd name="T87" fmla="*/ 163 h 384"/>
                <a:gd name="T88" fmla="*/ 357 w 1904"/>
                <a:gd name="T89" fmla="*/ 240 h 384"/>
                <a:gd name="T90" fmla="*/ 298 w 1904"/>
                <a:gd name="T91" fmla="*/ 378 h 384"/>
                <a:gd name="T92" fmla="*/ 357 w 1904"/>
                <a:gd name="T93" fmla="*/ 0 h 384"/>
                <a:gd name="T94" fmla="*/ 358 w 1904"/>
                <a:gd name="T95" fmla="*/ 165 h 384"/>
                <a:gd name="T96" fmla="*/ 526 w 1904"/>
                <a:gd name="T97" fmla="*/ 221 h 384"/>
                <a:gd name="T98" fmla="*/ 265 w 1904"/>
                <a:gd name="T99" fmla="*/ 71 h 384"/>
                <a:gd name="T100" fmla="*/ 162 w 1904"/>
                <a:gd name="T101" fmla="*/ 71 h 384"/>
                <a:gd name="T102" fmla="*/ 102 w 1904"/>
                <a:gd name="T103" fmla="*/ 378 h 384"/>
                <a:gd name="T104" fmla="*/ 0 w 1904"/>
                <a:gd name="T105" fmla="*/ 71 h 384"/>
                <a:gd name="T106" fmla="*/ 265 w 1904"/>
                <a:gd name="T107" fmla="*/ 21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4" h="384">
                  <a:moveTo>
                    <a:pt x="1904" y="178"/>
                  </a:moveTo>
                  <a:lnTo>
                    <a:pt x="1904" y="178"/>
                  </a:lnTo>
                  <a:cubicBezTo>
                    <a:pt x="1897" y="172"/>
                    <a:pt x="1887" y="170"/>
                    <a:pt x="1874" y="170"/>
                  </a:cubicBezTo>
                  <a:cubicBezTo>
                    <a:pt x="1857" y="170"/>
                    <a:pt x="1842" y="177"/>
                    <a:pt x="1831" y="193"/>
                  </a:cubicBezTo>
                  <a:cubicBezTo>
                    <a:pt x="1819" y="208"/>
                    <a:pt x="1814" y="229"/>
                    <a:pt x="1814" y="256"/>
                  </a:cubicBezTo>
                  <a:lnTo>
                    <a:pt x="1814" y="378"/>
                  </a:lnTo>
                  <a:lnTo>
                    <a:pt x="1756" y="378"/>
                  </a:lnTo>
                  <a:lnTo>
                    <a:pt x="1756" y="123"/>
                  </a:lnTo>
                  <a:lnTo>
                    <a:pt x="1814" y="123"/>
                  </a:lnTo>
                  <a:lnTo>
                    <a:pt x="1814" y="175"/>
                  </a:lnTo>
                  <a:lnTo>
                    <a:pt x="1815" y="175"/>
                  </a:lnTo>
                  <a:cubicBezTo>
                    <a:pt x="1820" y="157"/>
                    <a:pt x="1829" y="143"/>
                    <a:pt x="1841" y="133"/>
                  </a:cubicBezTo>
                  <a:cubicBezTo>
                    <a:pt x="1853" y="123"/>
                    <a:pt x="1866" y="118"/>
                    <a:pt x="1880" y="118"/>
                  </a:cubicBezTo>
                  <a:cubicBezTo>
                    <a:pt x="1891" y="118"/>
                    <a:pt x="1899" y="120"/>
                    <a:pt x="1904" y="123"/>
                  </a:cubicBezTo>
                  <a:lnTo>
                    <a:pt x="1904" y="178"/>
                  </a:lnTo>
                  <a:close/>
                  <a:moveTo>
                    <a:pt x="1698" y="378"/>
                  </a:moveTo>
                  <a:lnTo>
                    <a:pt x="1698" y="378"/>
                  </a:lnTo>
                  <a:lnTo>
                    <a:pt x="1640" y="378"/>
                  </a:lnTo>
                  <a:lnTo>
                    <a:pt x="1640" y="337"/>
                  </a:lnTo>
                  <a:lnTo>
                    <a:pt x="1639" y="337"/>
                  </a:lnTo>
                  <a:cubicBezTo>
                    <a:pt x="1623" y="368"/>
                    <a:pt x="1596" y="384"/>
                    <a:pt x="1561" y="384"/>
                  </a:cubicBezTo>
                  <a:cubicBezTo>
                    <a:pt x="1500" y="384"/>
                    <a:pt x="1470" y="347"/>
                    <a:pt x="1470" y="275"/>
                  </a:cubicBezTo>
                  <a:lnTo>
                    <a:pt x="1470" y="123"/>
                  </a:lnTo>
                  <a:lnTo>
                    <a:pt x="1528" y="123"/>
                  </a:lnTo>
                  <a:lnTo>
                    <a:pt x="1528" y="269"/>
                  </a:lnTo>
                  <a:cubicBezTo>
                    <a:pt x="1528" y="315"/>
                    <a:pt x="1546" y="338"/>
                    <a:pt x="1581" y="338"/>
                  </a:cubicBezTo>
                  <a:cubicBezTo>
                    <a:pt x="1599" y="338"/>
                    <a:pt x="1613" y="331"/>
                    <a:pt x="1624" y="319"/>
                  </a:cubicBezTo>
                  <a:cubicBezTo>
                    <a:pt x="1635" y="306"/>
                    <a:pt x="1640" y="290"/>
                    <a:pt x="1640" y="269"/>
                  </a:cubicBezTo>
                  <a:lnTo>
                    <a:pt x="1640" y="123"/>
                  </a:lnTo>
                  <a:lnTo>
                    <a:pt x="1698" y="123"/>
                  </a:lnTo>
                  <a:lnTo>
                    <a:pt x="1698" y="378"/>
                  </a:lnTo>
                  <a:close/>
                  <a:moveTo>
                    <a:pt x="1295" y="163"/>
                  </a:moveTo>
                  <a:lnTo>
                    <a:pt x="1295" y="163"/>
                  </a:lnTo>
                  <a:cubicBezTo>
                    <a:pt x="1272" y="163"/>
                    <a:pt x="1254" y="171"/>
                    <a:pt x="1241" y="186"/>
                  </a:cubicBezTo>
                  <a:cubicBezTo>
                    <a:pt x="1228" y="202"/>
                    <a:pt x="1221" y="224"/>
                    <a:pt x="1221" y="252"/>
                  </a:cubicBezTo>
                  <a:cubicBezTo>
                    <a:pt x="1221" y="278"/>
                    <a:pt x="1228" y="299"/>
                    <a:pt x="1241" y="315"/>
                  </a:cubicBezTo>
                  <a:cubicBezTo>
                    <a:pt x="1255" y="330"/>
                    <a:pt x="1273" y="338"/>
                    <a:pt x="1295" y="338"/>
                  </a:cubicBezTo>
                  <a:cubicBezTo>
                    <a:pt x="1318" y="338"/>
                    <a:pt x="1335" y="330"/>
                    <a:pt x="1347" y="315"/>
                  </a:cubicBezTo>
                  <a:cubicBezTo>
                    <a:pt x="1360" y="300"/>
                    <a:pt x="1366" y="279"/>
                    <a:pt x="1366" y="251"/>
                  </a:cubicBezTo>
                  <a:cubicBezTo>
                    <a:pt x="1366" y="223"/>
                    <a:pt x="1360" y="201"/>
                    <a:pt x="1347" y="186"/>
                  </a:cubicBezTo>
                  <a:cubicBezTo>
                    <a:pt x="1335" y="170"/>
                    <a:pt x="1318" y="163"/>
                    <a:pt x="1295" y="163"/>
                  </a:cubicBezTo>
                  <a:close/>
                  <a:moveTo>
                    <a:pt x="1292" y="384"/>
                  </a:moveTo>
                  <a:lnTo>
                    <a:pt x="1292" y="384"/>
                  </a:lnTo>
                  <a:cubicBezTo>
                    <a:pt x="1253" y="384"/>
                    <a:pt x="1221" y="372"/>
                    <a:pt x="1198" y="348"/>
                  </a:cubicBezTo>
                  <a:cubicBezTo>
                    <a:pt x="1174" y="324"/>
                    <a:pt x="1162" y="292"/>
                    <a:pt x="1162" y="253"/>
                  </a:cubicBezTo>
                  <a:cubicBezTo>
                    <a:pt x="1162" y="210"/>
                    <a:pt x="1174" y="177"/>
                    <a:pt x="1199" y="153"/>
                  </a:cubicBezTo>
                  <a:cubicBezTo>
                    <a:pt x="1224" y="129"/>
                    <a:pt x="1257" y="117"/>
                    <a:pt x="1298" y="117"/>
                  </a:cubicBezTo>
                  <a:cubicBezTo>
                    <a:pt x="1338" y="117"/>
                    <a:pt x="1370" y="128"/>
                    <a:pt x="1392" y="152"/>
                  </a:cubicBezTo>
                  <a:cubicBezTo>
                    <a:pt x="1414" y="175"/>
                    <a:pt x="1425" y="208"/>
                    <a:pt x="1425" y="249"/>
                  </a:cubicBezTo>
                  <a:cubicBezTo>
                    <a:pt x="1425" y="290"/>
                    <a:pt x="1413" y="322"/>
                    <a:pt x="1389" y="347"/>
                  </a:cubicBezTo>
                  <a:cubicBezTo>
                    <a:pt x="1365" y="371"/>
                    <a:pt x="1333" y="384"/>
                    <a:pt x="1292" y="384"/>
                  </a:cubicBezTo>
                  <a:close/>
                  <a:moveTo>
                    <a:pt x="1198" y="71"/>
                  </a:moveTo>
                  <a:lnTo>
                    <a:pt x="1198" y="71"/>
                  </a:lnTo>
                  <a:lnTo>
                    <a:pt x="1095" y="71"/>
                  </a:lnTo>
                  <a:lnTo>
                    <a:pt x="1095" y="378"/>
                  </a:lnTo>
                  <a:lnTo>
                    <a:pt x="1036" y="378"/>
                  </a:lnTo>
                  <a:lnTo>
                    <a:pt x="1036" y="71"/>
                  </a:lnTo>
                  <a:lnTo>
                    <a:pt x="933" y="71"/>
                  </a:lnTo>
                  <a:lnTo>
                    <a:pt x="933" y="21"/>
                  </a:lnTo>
                  <a:lnTo>
                    <a:pt x="1198" y="21"/>
                  </a:lnTo>
                  <a:lnTo>
                    <a:pt x="1198" y="71"/>
                  </a:lnTo>
                  <a:close/>
                  <a:moveTo>
                    <a:pt x="746" y="225"/>
                  </a:moveTo>
                  <a:lnTo>
                    <a:pt x="746" y="225"/>
                  </a:lnTo>
                  <a:cubicBezTo>
                    <a:pt x="746" y="204"/>
                    <a:pt x="741" y="188"/>
                    <a:pt x="731" y="177"/>
                  </a:cubicBezTo>
                  <a:cubicBezTo>
                    <a:pt x="721" y="165"/>
                    <a:pt x="708" y="159"/>
                    <a:pt x="691" y="159"/>
                  </a:cubicBezTo>
                  <a:cubicBezTo>
                    <a:pt x="675" y="159"/>
                    <a:pt x="660" y="165"/>
                    <a:pt x="649" y="177"/>
                  </a:cubicBezTo>
                  <a:cubicBezTo>
                    <a:pt x="637" y="190"/>
                    <a:pt x="630" y="205"/>
                    <a:pt x="627" y="225"/>
                  </a:cubicBezTo>
                  <a:lnTo>
                    <a:pt x="746" y="225"/>
                  </a:lnTo>
                  <a:close/>
                  <a:moveTo>
                    <a:pt x="802" y="266"/>
                  </a:moveTo>
                  <a:lnTo>
                    <a:pt x="802" y="266"/>
                  </a:lnTo>
                  <a:lnTo>
                    <a:pt x="627" y="266"/>
                  </a:lnTo>
                  <a:cubicBezTo>
                    <a:pt x="628" y="289"/>
                    <a:pt x="635" y="308"/>
                    <a:pt x="649" y="320"/>
                  </a:cubicBezTo>
                  <a:cubicBezTo>
                    <a:pt x="663" y="333"/>
                    <a:pt x="682" y="339"/>
                    <a:pt x="707" y="339"/>
                  </a:cubicBezTo>
                  <a:cubicBezTo>
                    <a:pt x="734" y="339"/>
                    <a:pt x="759" y="331"/>
                    <a:pt x="782" y="315"/>
                  </a:cubicBezTo>
                  <a:lnTo>
                    <a:pt x="782" y="362"/>
                  </a:lnTo>
                  <a:cubicBezTo>
                    <a:pt x="759" y="376"/>
                    <a:pt x="728" y="384"/>
                    <a:pt x="689" y="384"/>
                  </a:cubicBezTo>
                  <a:cubicBezTo>
                    <a:pt x="652" y="384"/>
                    <a:pt x="622" y="372"/>
                    <a:pt x="601" y="349"/>
                  </a:cubicBezTo>
                  <a:cubicBezTo>
                    <a:pt x="579" y="326"/>
                    <a:pt x="569" y="293"/>
                    <a:pt x="569" y="251"/>
                  </a:cubicBezTo>
                  <a:cubicBezTo>
                    <a:pt x="569" y="211"/>
                    <a:pt x="581" y="179"/>
                    <a:pt x="604" y="154"/>
                  </a:cubicBezTo>
                  <a:cubicBezTo>
                    <a:pt x="628" y="129"/>
                    <a:pt x="657" y="117"/>
                    <a:pt x="692" y="117"/>
                  </a:cubicBezTo>
                  <a:cubicBezTo>
                    <a:pt x="727" y="117"/>
                    <a:pt x="754" y="128"/>
                    <a:pt x="773" y="150"/>
                  </a:cubicBezTo>
                  <a:cubicBezTo>
                    <a:pt x="792" y="173"/>
                    <a:pt x="802" y="204"/>
                    <a:pt x="802" y="244"/>
                  </a:cubicBezTo>
                  <a:lnTo>
                    <a:pt x="802" y="266"/>
                  </a:lnTo>
                  <a:close/>
                  <a:moveTo>
                    <a:pt x="526" y="378"/>
                  </a:moveTo>
                  <a:lnTo>
                    <a:pt x="526" y="378"/>
                  </a:lnTo>
                  <a:lnTo>
                    <a:pt x="468" y="378"/>
                  </a:lnTo>
                  <a:lnTo>
                    <a:pt x="468" y="238"/>
                  </a:lnTo>
                  <a:cubicBezTo>
                    <a:pt x="468" y="188"/>
                    <a:pt x="451" y="163"/>
                    <a:pt x="417" y="163"/>
                  </a:cubicBezTo>
                  <a:cubicBezTo>
                    <a:pt x="400" y="163"/>
                    <a:pt x="386" y="170"/>
                    <a:pt x="374" y="184"/>
                  </a:cubicBezTo>
                  <a:cubicBezTo>
                    <a:pt x="362" y="199"/>
                    <a:pt x="357" y="218"/>
                    <a:pt x="357" y="240"/>
                  </a:cubicBezTo>
                  <a:lnTo>
                    <a:pt x="357" y="378"/>
                  </a:lnTo>
                  <a:lnTo>
                    <a:pt x="298" y="378"/>
                  </a:lnTo>
                  <a:lnTo>
                    <a:pt x="298" y="0"/>
                  </a:lnTo>
                  <a:lnTo>
                    <a:pt x="357" y="0"/>
                  </a:lnTo>
                  <a:lnTo>
                    <a:pt x="357" y="165"/>
                  </a:lnTo>
                  <a:lnTo>
                    <a:pt x="358" y="165"/>
                  </a:lnTo>
                  <a:cubicBezTo>
                    <a:pt x="377" y="133"/>
                    <a:pt x="405" y="117"/>
                    <a:pt x="441" y="117"/>
                  </a:cubicBezTo>
                  <a:cubicBezTo>
                    <a:pt x="497" y="117"/>
                    <a:pt x="526" y="151"/>
                    <a:pt x="526" y="221"/>
                  </a:cubicBezTo>
                  <a:lnTo>
                    <a:pt x="526" y="378"/>
                  </a:lnTo>
                  <a:close/>
                  <a:moveTo>
                    <a:pt x="265" y="71"/>
                  </a:moveTo>
                  <a:lnTo>
                    <a:pt x="265" y="71"/>
                  </a:lnTo>
                  <a:lnTo>
                    <a:pt x="162" y="71"/>
                  </a:lnTo>
                  <a:lnTo>
                    <a:pt x="162" y="378"/>
                  </a:lnTo>
                  <a:lnTo>
                    <a:pt x="102" y="378"/>
                  </a:lnTo>
                  <a:lnTo>
                    <a:pt x="102" y="71"/>
                  </a:lnTo>
                  <a:lnTo>
                    <a:pt x="0" y="71"/>
                  </a:lnTo>
                  <a:lnTo>
                    <a:pt x="0" y="21"/>
                  </a:lnTo>
                  <a:lnTo>
                    <a:pt x="265" y="21"/>
                  </a:lnTo>
                  <a:lnTo>
                    <a:pt x="265" y="71"/>
                  </a:lnTo>
                  <a:close/>
                </a:path>
              </a:pathLst>
            </a:custGeom>
            <a:solidFill>
              <a:srgbClr val="D83B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73"/>
            </a:p>
          </p:txBody>
        </p:sp>
      </p:grpSp>
    </p:spTree>
    <p:extLst>
      <p:ext uri="{BB962C8B-B14F-4D97-AF65-F5344CB8AC3E}">
        <p14:creationId xmlns:p14="http://schemas.microsoft.com/office/powerpoint/2010/main" val="25352700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4"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975" y="1226817"/>
            <a:ext cx="3705225" cy="1195895"/>
          </a:xfrm>
        </p:spPr>
        <p:txBody>
          <a:bodyPr lIns="0" tIns="0" rIns="0" bIns="0"/>
          <a:lstStyle>
            <a:lvl1pPr>
              <a:defRPr sz="2000" spc="0" baseline="0">
                <a:solidFill>
                  <a:srgbClr val="000000"/>
                </a:solidFill>
              </a:defRPr>
            </a:lvl1pPr>
          </a:lstStyle>
          <a:p>
            <a:r>
              <a:rPr lang="en-US"/>
              <a:t>Contents</a:t>
            </a:r>
          </a:p>
        </p:txBody>
      </p:sp>
      <p:sp>
        <p:nvSpPr>
          <p:cNvPr id="4" name="Text Placeholder 3"/>
          <p:cNvSpPr>
            <a:spLocks noGrp="1"/>
          </p:cNvSpPr>
          <p:nvPr>
            <p:ph type="body" sz="quarter" idx="10" hasCustomPrompt="1"/>
          </p:nvPr>
        </p:nvSpPr>
        <p:spPr>
          <a:xfrm>
            <a:off x="6337300" y="1226818"/>
            <a:ext cx="3690938" cy="3354708"/>
          </a:xfrm>
        </p:spPr>
        <p:txBody>
          <a:bodyPr wrap="square" lIns="0" tIns="0" rIns="0" bIns="0">
            <a:noAutofit/>
          </a:bodyPr>
          <a:lstStyle>
            <a:lvl1pPr marL="0" marR="0" indent="0" algn="l" defTabSz="517525" rtl="0" eaLnBrk="1" fontAlgn="auto" latinLnBrk="0" hangingPunct="1">
              <a:lnSpc>
                <a:spcPct val="100000"/>
              </a:lnSpc>
              <a:spcBef>
                <a:spcPts val="0"/>
              </a:spcBef>
              <a:spcAft>
                <a:spcPts val="500"/>
              </a:spcAft>
              <a:buClrTx/>
              <a:buSzPct val="90000"/>
              <a:buFont typeface="Wingdings" panose="05000000000000000000" pitchFamily="2" charset="2"/>
              <a:buNone/>
              <a:tabLst/>
              <a:defRPr sz="2000" spc="0" baseline="0">
                <a:solidFill>
                  <a:schemeClr val="accent1"/>
                </a:solidFill>
                <a:latin typeface="+mj-lt"/>
              </a:defRPr>
            </a:lvl1pPr>
            <a:lvl2pPr marL="228600" indent="0">
              <a:buNone/>
              <a:defRPr sz="1800"/>
            </a:lvl2pPr>
            <a:lvl3pPr marL="457200" indent="0">
              <a:buNone/>
              <a:defRPr sz="1800"/>
            </a:lvl3pPr>
            <a:lvl4pPr marL="685800" indent="0">
              <a:buNone/>
              <a:defRPr sz="1800"/>
            </a:lvl4pPr>
            <a:lvl5pPr marL="914400" indent="0">
              <a:buNone/>
              <a:defRPr sz="1800"/>
            </a:lvl5pPr>
          </a:lstStyle>
          <a:p>
            <a:pPr lvl="0"/>
            <a:r>
              <a:rPr lang="en-US"/>
              <a:t>##	Section title</a:t>
            </a:r>
          </a:p>
          <a:p>
            <a:pPr lvl="0"/>
            <a:r>
              <a:rPr lang="en-US"/>
              <a:t>##	Section title</a:t>
            </a:r>
          </a:p>
          <a:p>
            <a:pPr lvl="0"/>
            <a:r>
              <a:rPr lang="en-US"/>
              <a:t>##	Section title</a:t>
            </a:r>
          </a:p>
          <a:p>
            <a:pPr lvl="0"/>
            <a:r>
              <a:rPr lang="en-US"/>
              <a:t>##	Section title</a:t>
            </a:r>
          </a:p>
          <a:p>
            <a:pPr lvl="0"/>
            <a:r>
              <a:rPr lang="en-US"/>
              <a:t>##	Section title</a:t>
            </a:r>
          </a:p>
          <a:p>
            <a:pPr lvl="0"/>
            <a:r>
              <a:rPr lang="en-US"/>
              <a:t>##	Section title</a:t>
            </a:r>
          </a:p>
          <a:p>
            <a:pPr lvl="0"/>
            <a:r>
              <a:rPr lang="en-US"/>
              <a:t>##	Section title</a:t>
            </a:r>
          </a:p>
        </p:txBody>
      </p:sp>
    </p:spTree>
    <p:extLst>
      <p:ext uri="{BB962C8B-B14F-4D97-AF65-F5344CB8AC3E}">
        <p14:creationId xmlns:p14="http://schemas.microsoft.com/office/powerpoint/2010/main" val="317473439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95915" y="3039097"/>
            <a:ext cx="9327356" cy="565027"/>
          </a:xfrm>
          <a:noFill/>
        </p:spPr>
        <p:txBody>
          <a:bodyPr lIns="0" tIns="0" rIns="0" bIns="0" anchor="b" anchorCtr="0">
            <a:spAutoFit/>
          </a:bodyPr>
          <a:lstStyle>
            <a:lvl1pPr>
              <a:defRPr sz="3672" spc="-51" baseline="0">
                <a:solidFill>
                  <a:srgbClr val="D83B0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95915" y="4041281"/>
            <a:ext cx="9327356" cy="345294"/>
          </a:xfrm>
          <a:noFill/>
        </p:spPr>
        <p:txBody>
          <a:bodyPr wrap="square" lIns="0" tIns="0" rIns="0" bIns="0">
            <a:spAutoFit/>
          </a:bodyPr>
          <a:lstStyle>
            <a:lvl1pPr marL="0" indent="0">
              <a:spcBef>
                <a:spcPts val="0"/>
              </a:spcBef>
              <a:buNone/>
              <a:defRPr sz="2244"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F28077D6-7EB1-4B7E-84A0-48374B645BA8}"/>
              </a:ext>
            </a:extLst>
          </p:cNvPr>
          <p:cNvPicPr>
            <a:picLocks noChangeAspect="1"/>
          </p:cNvPicPr>
          <p:nvPr userDrawn="1"/>
        </p:nvPicPr>
        <p:blipFill>
          <a:blip r:embed="rId2"/>
          <a:stretch>
            <a:fillRect/>
          </a:stretch>
        </p:blipFill>
        <p:spPr bwMode="black">
          <a:xfrm>
            <a:off x="595914" y="597450"/>
            <a:ext cx="1393840" cy="298433"/>
          </a:xfrm>
          <a:prstGeom prst="rect">
            <a:avLst/>
          </a:prstGeom>
        </p:spPr>
      </p:pic>
    </p:spTree>
    <p:extLst>
      <p:ext uri="{BB962C8B-B14F-4D97-AF65-F5344CB8AC3E}">
        <p14:creationId xmlns:p14="http://schemas.microsoft.com/office/powerpoint/2010/main" val="15538457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10" name="Picture 9" descr="Microsoft Ignite The Tour graphic">
            <a:extLst>
              <a:ext uri="{FF2B5EF4-FFF2-40B4-BE49-F238E27FC236}">
                <a16:creationId xmlns:a16="http://schemas.microsoft.com/office/drawing/2014/main" id="{36F1C851-4FAB-44D0-8FE4-F7187E5321E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964767" y="0"/>
            <a:ext cx="9471708" cy="6994525"/>
          </a:xfrm>
          <a:prstGeom prst="rect">
            <a:avLst/>
          </a:prstGeom>
        </p:spPr>
      </p:pic>
      <p:sp>
        <p:nvSpPr>
          <p:cNvPr id="9" name="Title 1"/>
          <p:cNvSpPr>
            <a:spLocks noGrp="1"/>
          </p:cNvSpPr>
          <p:nvPr>
            <p:ph type="title" hasCustomPrompt="1"/>
          </p:nvPr>
        </p:nvSpPr>
        <p:spPr>
          <a:xfrm>
            <a:off x="595915" y="2474071"/>
            <a:ext cx="5620704" cy="1130053"/>
          </a:xfrm>
          <a:noFill/>
        </p:spPr>
        <p:txBody>
          <a:bodyPr wrap="square" lIns="0" tIns="0" rIns="0" bIns="0" anchor="b" anchorCtr="0">
            <a:spAutoFit/>
          </a:bodyPr>
          <a:lstStyle>
            <a:lvl1pPr>
              <a:defRPr sz="3672" spc="-51"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95915" y="4041281"/>
            <a:ext cx="5620704" cy="345294"/>
          </a:xfrm>
          <a:noFill/>
        </p:spPr>
        <p:txBody>
          <a:bodyPr wrap="square" lIns="0" tIns="0" rIns="0" bIns="0">
            <a:spAutoFit/>
          </a:bodyPr>
          <a:lstStyle>
            <a:lvl1pPr marL="0" indent="0">
              <a:spcBef>
                <a:spcPts val="0"/>
              </a:spcBef>
              <a:buNone/>
              <a:defRPr sz="2244"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5914" y="597450"/>
            <a:ext cx="1393840" cy="298433"/>
          </a:xfrm>
          <a:prstGeom prst="rect">
            <a:avLst/>
          </a:prstGeom>
        </p:spPr>
      </p:pic>
    </p:spTree>
    <p:extLst>
      <p:ext uri="{BB962C8B-B14F-4D97-AF65-F5344CB8AC3E}">
        <p14:creationId xmlns:p14="http://schemas.microsoft.com/office/powerpoint/2010/main" val="36111827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39">
          <p15:clr>
            <a:srgbClr val="5ACBF0"/>
          </p15:clr>
        </p15:guide>
        <p15:guide id="4"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3">
    <p:bg>
      <p:bgRef idx="1001">
        <a:schemeClr val="bg1"/>
      </p:bgRef>
    </p:bg>
    <p:spTree>
      <p:nvGrpSpPr>
        <p:cNvPr id="1" name=""/>
        <p:cNvGrpSpPr/>
        <p:nvPr/>
      </p:nvGrpSpPr>
      <p:grpSpPr>
        <a:xfrm>
          <a:off x="0" y="0"/>
          <a:ext cx="0" cy="0"/>
          <a:chOff x="0" y="0"/>
          <a:chExt cx="0" cy="0"/>
        </a:xfrm>
      </p:grpSpPr>
      <p:pic>
        <p:nvPicPr>
          <p:cNvPr id="7" name="Picture 6" descr="Microsoft Ignite The Tour graphic">
            <a:extLst>
              <a:ext uri="{FF2B5EF4-FFF2-40B4-BE49-F238E27FC236}">
                <a16:creationId xmlns:a16="http://schemas.microsoft.com/office/drawing/2014/main" id="{9F398C71-09A7-4918-9E1F-FBE53114CE4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400794" y="-1"/>
            <a:ext cx="7035681" cy="6994526"/>
          </a:xfrm>
          <a:prstGeom prst="rect">
            <a:avLst/>
          </a:prstGeom>
        </p:spPr>
      </p:pic>
      <p:sp>
        <p:nvSpPr>
          <p:cNvPr id="9" name="Title 1"/>
          <p:cNvSpPr>
            <a:spLocks noGrp="1"/>
          </p:cNvSpPr>
          <p:nvPr>
            <p:ph type="title" hasCustomPrompt="1"/>
          </p:nvPr>
        </p:nvSpPr>
        <p:spPr>
          <a:xfrm>
            <a:off x="595915" y="2474071"/>
            <a:ext cx="5620704" cy="1130053"/>
          </a:xfrm>
          <a:noFill/>
        </p:spPr>
        <p:txBody>
          <a:bodyPr wrap="square" lIns="0" tIns="0" rIns="0" bIns="0" anchor="b" anchorCtr="0">
            <a:spAutoFit/>
          </a:bodyPr>
          <a:lstStyle>
            <a:lvl1pPr>
              <a:defRPr sz="3672" spc="-51"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95915" y="4041281"/>
            <a:ext cx="5620704" cy="345294"/>
          </a:xfrm>
          <a:noFill/>
        </p:spPr>
        <p:txBody>
          <a:bodyPr wrap="square" lIns="0" tIns="0" rIns="0" bIns="0">
            <a:spAutoFit/>
          </a:bodyPr>
          <a:lstStyle>
            <a:lvl1pPr marL="0" indent="0">
              <a:spcBef>
                <a:spcPts val="0"/>
              </a:spcBef>
              <a:buNone/>
              <a:defRPr sz="2244"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5914" y="597450"/>
            <a:ext cx="1393840" cy="298433"/>
          </a:xfrm>
          <a:prstGeom prst="rect">
            <a:avLst/>
          </a:prstGeom>
        </p:spPr>
      </p:pic>
    </p:spTree>
    <p:extLst>
      <p:ext uri="{BB962C8B-B14F-4D97-AF65-F5344CB8AC3E}">
        <p14:creationId xmlns:p14="http://schemas.microsoft.com/office/powerpoint/2010/main" val="31168618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39">
          <p15:clr>
            <a:srgbClr val="5ACBF0"/>
          </p15:clr>
        </p15:guide>
        <p15:guide id="4"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600059" y="2473827"/>
            <a:ext cx="4251462" cy="1130053"/>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93713" y="4041281"/>
            <a:ext cx="4248092" cy="345294"/>
          </a:xfrm>
          <a:noFill/>
        </p:spPr>
        <p:txBody>
          <a:bodyPr wrap="square" lIns="0" tIns="0" rIns="0" bIns="0">
            <a:spAutoFit/>
          </a:bodyPr>
          <a:lstStyle>
            <a:lvl1pPr marL="0" indent="0">
              <a:spcBef>
                <a:spcPts val="0"/>
              </a:spcBef>
              <a:buNone/>
              <a:defRPr sz="2244"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95914" y="597450"/>
            <a:ext cx="1393840" cy="298433"/>
          </a:xfrm>
          <a:prstGeom prst="rect">
            <a:avLst/>
          </a:prstGeom>
        </p:spPr>
      </p:pic>
      <p:pic>
        <p:nvPicPr>
          <p:cNvPr id="8" name="Picture 7" descr="Two people at a Microsoft event">
            <a:extLst>
              <a:ext uri="{FF2B5EF4-FFF2-40B4-BE49-F238E27FC236}">
                <a16:creationId xmlns:a16="http://schemas.microsoft.com/office/drawing/2014/main" id="{5AE3A432-5FE8-40A8-8DCA-ECEBE6936E3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440958" y="0"/>
            <a:ext cx="6995517" cy="6994525"/>
          </a:xfrm>
          <a:prstGeom prst="rect">
            <a:avLst/>
          </a:prstGeom>
        </p:spPr>
      </p:pic>
    </p:spTree>
    <p:extLst>
      <p:ext uri="{BB962C8B-B14F-4D97-AF65-F5344CB8AC3E}">
        <p14:creationId xmlns:p14="http://schemas.microsoft.com/office/powerpoint/2010/main" val="52708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95914" y="1463669"/>
            <a:ext cx="11239789" cy="1644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838374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98148" y="1462924"/>
            <a:ext cx="11239464" cy="1644874"/>
          </a:xfrm>
        </p:spPr>
        <p:txBody>
          <a:bodyPr wrap="square">
            <a:spAutoFit/>
          </a:bodyPr>
          <a:lstStyle>
            <a:lvl1pPr marL="0" indent="0">
              <a:buNone/>
              <a:defRPr/>
            </a:lvl1pPr>
            <a:lvl2pPr marL="233149" indent="0">
              <a:buNone/>
              <a:defRPr/>
            </a:lvl2pPr>
            <a:lvl3pPr marL="466298" indent="0">
              <a:buNone/>
              <a:defRPr/>
            </a:lvl3pPr>
            <a:lvl4pPr marL="699447" indent="0">
              <a:buNone/>
              <a:defRPr/>
            </a:lvl4pPr>
            <a:lvl5pPr marL="932597"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48000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95915" y="1463669"/>
            <a:ext cx="5316270" cy="1644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517814" y="1463669"/>
            <a:ext cx="5324366" cy="1644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391996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600059" y="466301"/>
            <a:ext cx="11239464" cy="565027"/>
          </a:xfrm>
        </p:spPr>
        <p:txBody>
          <a:bodyPr/>
          <a:lstStyle/>
          <a:p>
            <a:r>
              <a:rPr lang="en-US"/>
              <a:t>Click to edit Master title style</a:t>
            </a:r>
          </a:p>
        </p:txBody>
      </p:sp>
      <p:sp>
        <p:nvSpPr>
          <p:cNvPr id="4" name="Text Placeholder 3"/>
          <p:cNvSpPr>
            <a:spLocks noGrp="1"/>
          </p:cNvSpPr>
          <p:nvPr>
            <p:ph type="body" sz="quarter" idx="10"/>
          </p:nvPr>
        </p:nvSpPr>
        <p:spPr>
          <a:xfrm>
            <a:off x="595914" y="1463669"/>
            <a:ext cx="5316593" cy="1682523"/>
          </a:xfrm>
        </p:spPr>
        <p:txBody>
          <a:bodyPr wrap="square">
            <a:spAutoFit/>
          </a:bodyPr>
          <a:lstStyle>
            <a:lvl1pPr marL="0" indent="0">
              <a:spcBef>
                <a:spcPts val="1248"/>
              </a:spcBef>
              <a:buClr>
                <a:schemeClr val="tx1"/>
              </a:buClr>
              <a:buFont typeface="Wingdings" panose="05000000000000000000" pitchFamily="2" charset="2"/>
              <a:buNone/>
              <a:defRPr sz="2856" b="0">
                <a:latin typeface="Segoe UI" panose="020B0502040204020203" pitchFamily="34" charset="0"/>
                <a:cs typeface="Segoe UI" panose="020B0502040204020203" pitchFamily="34" charset="0"/>
              </a:defRPr>
            </a:lvl1pPr>
            <a:lvl2pPr marL="260674" indent="0">
              <a:buFont typeface="Wingdings" panose="05000000000000000000" pitchFamily="2" charset="2"/>
              <a:buNone/>
              <a:defRPr sz="2040" b="0"/>
            </a:lvl2pPr>
            <a:lvl3pPr marL="459822" indent="0">
              <a:buFont typeface="Wingdings" panose="05000000000000000000" pitchFamily="2" charset="2"/>
              <a:buNone/>
              <a:tabLst/>
              <a:defRPr sz="1632" b="0"/>
            </a:lvl3pPr>
            <a:lvl4pPr marL="665446" indent="0">
              <a:buFont typeface="Wingdings" panose="05000000000000000000" pitchFamily="2" charset="2"/>
              <a:buNone/>
              <a:defRPr sz="1428" b="0"/>
            </a:lvl4pPr>
            <a:lvl5pPr marL="871071" indent="0">
              <a:buFont typeface="Wingdings" panose="05000000000000000000" pitchFamily="2" charset="2"/>
              <a:buNone/>
              <a:tabLst/>
              <a:defRPr sz="1428"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525448" y="1463669"/>
            <a:ext cx="5316593" cy="1682523"/>
          </a:xfrm>
        </p:spPr>
        <p:txBody>
          <a:bodyPr wrap="square">
            <a:spAutoFit/>
          </a:bodyPr>
          <a:lstStyle>
            <a:lvl1pPr marL="0" indent="0">
              <a:spcBef>
                <a:spcPts val="1248"/>
              </a:spcBef>
              <a:buClr>
                <a:schemeClr val="tx1"/>
              </a:buClr>
              <a:buFont typeface="Wingdings" panose="05000000000000000000" pitchFamily="2" charset="2"/>
              <a:buNone/>
              <a:defRPr sz="2856" b="0">
                <a:latin typeface="Segoe UI" panose="020B0502040204020203" pitchFamily="34" charset="0"/>
                <a:cs typeface="Segoe UI" panose="020B0502040204020203" pitchFamily="34" charset="0"/>
              </a:defRPr>
            </a:lvl1pPr>
            <a:lvl2pPr marL="260674" indent="0">
              <a:buFont typeface="Wingdings" panose="05000000000000000000" pitchFamily="2" charset="2"/>
              <a:buNone/>
              <a:defRPr sz="2040" b="0"/>
            </a:lvl2pPr>
            <a:lvl3pPr marL="459822" indent="0">
              <a:buFont typeface="Wingdings" panose="05000000000000000000" pitchFamily="2" charset="2"/>
              <a:buNone/>
              <a:tabLst/>
              <a:defRPr sz="1632" b="0"/>
            </a:lvl3pPr>
            <a:lvl4pPr marL="665446" indent="0">
              <a:buFont typeface="Wingdings" panose="05000000000000000000" pitchFamily="2" charset="2"/>
              <a:buNone/>
              <a:defRPr sz="1428" b="0"/>
            </a:lvl4pPr>
            <a:lvl5pPr marL="871071" indent="0">
              <a:buFont typeface="Wingdings" panose="05000000000000000000" pitchFamily="2" charset="2"/>
              <a:buNone/>
              <a:tabLst/>
              <a:defRPr sz="1428"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104360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6705341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95915" y="466302"/>
            <a:ext cx="5618874" cy="379824"/>
          </a:xfrm>
        </p:spPr>
        <p:txBody>
          <a:bodyPr tIns="64008"/>
          <a:lstStyle>
            <a:lvl1pPr>
              <a:defRPr sz="204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39096165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body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46087" y="2182297"/>
            <a:ext cx="11567160" cy="1247521"/>
          </a:xfrm>
        </p:spPr>
        <p:txBody>
          <a:bodyPr wrap="square" lIns="0" tIns="0" rIns="0" bIns="0">
            <a:spAutoFit/>
          </a:bodyPr>
          <a:lstStyle>
            <a:lvl1pPr marL="0" indent="0">
              <a:lnSpc>
                <a:spcPct val="90000"/>
              </a:lnSpc>
              <a:spcBef>
                <a:spcPts val="0"/>
              </a:spcBef>
              <a:spcAft>
                <a:spcPts val="1300"/>
              </a:spcAft>
              <a:buNone/>
              <a:defRPr sz="2600" b="0" i="0">
                <a:solidFill>
                  <a:srgbClr val="000000"/>
                </a:solidFill>
                <a:latin typeface="+mn-lt"/>
              </a:defRPr>
            </a:lvl1pPr>
            <a:lvl2pPr marL="228600" indent="0">
              <a:lnSpc>
                <a:spcPct val="90000"/>
              </a:lnSpc>
              <a:spcBef>
                <a:spcPts val="0"/>
              </a:spcBef>
              <a:spcAft>
                <a:spcPts val="1300"/>
              </a:spcAft>
              <a:buNone/>
              <a:defRPr sz="2000">
                <a:solidFill>
                  <a:srgbClr val="000000"/>
                </a:solidFill>
              </a:defRPr>
            </a:lvl2pPr>
            <a:lvl3pPr marL="457200" indent="0">
              <a:spcBef>
                <a:spcPts val="0"/>
              </a:spcBef>
              <a:spcAft>
                <a:spcPts val="1300"/>
              </a:spcAft>
              <a:buNone/>
              <a:defRPr sz="2000">
                <a:solidFill>
                  <a:srgbClr val="000000"/>
                </a:solidFill>
              </a:defRPr>
            </a:lvl3pPr>
            <a:lvl4pPr marL="685800" indent="0">
              <a:spcBef>
                <a:spcPts val="0"/>
              </a:spcBef>
              <a:spcAft>
                <a:spcPts val="1300"/>
              </a:spcAft>
              <a:buNone/>
              <a:defRPr sz="2000"/>
            </a:lvl4pPr>
            <a:lvl5pPr marL="914400" indent="0">
              <a:buNone/>
              <a:defRPr/>
            </a:lvl5pPr>
          </a:lstStyle>
          <a:p>
            <a:pPr lvl="0"/>
            <a:r>
              <a:rPr lang="en-US"/>
              <a:t>First level Segoe UI 26pt</a:t>
            </a:r>
          </a:p>
          <a:p>
            <a:pPr lvl="1"/>
            <a:r>
              <a:rPr lang="en-US"/>
              <a:t>Second level Segoe UI 20pt</a:t>
            </a:r>
          </a:p>
          <a:p>
            <a:pPr lvl="2"/>
            <a:r>
              <a:rPr lang="en-US"/>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34975" y="449264"/>
            <a:ext cx="11563350" cy="754061"/>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Tree>
    <p:extLst>
      <p:ext uri="{BB962C8B-B14F-4D97-AF65-F5344CB8AC3E}">
        <p14:creationId xmlns:p14="http://schemas.microsoft.com/office/powerpoint/2010/main" val="3765360161"/>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7" name="Picture Placeholder" descr="This photo is a 'placeholder' only. Drag or drop your photo here, or click and tap the center to insert a photo.">
            <a:extLst>
              <a:ext uri="{FF2B5EF4-FFF2-40B4-BE49-F238E27FC236}">
                <a16:creationId xmlns:a16="http://schemas.microsoft.com/office/drawing/2014/main" id="{CC6E92E5-E859-445F-856B-33F974FA3AC2}"/>
              </a:ext>
            </a:extLst>
          </p:cNvPr>
          <p:cNvSpPr>
            <a:spLocks noGrp="1"/>
          </p:cNvSpPr>
          <p:nvPr>
            <p:ph type="pic" sz="quarter" idx="11" hasCustomPrompt="1"/>
          </p:nvPr>
        </p:nvSpPr>
        <p:spPr bwMode="gray">
          <a:xfrm>
            <a:off x="5440958" y="0"/>
            <a:ext cx="6995517" cy="6994525"/>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32"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600059" y="2056213"/>
            <a:ext cx="4241746" cy="1130181"/>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95915" y="3605924"/>
            <a:ext cx="4245890" cy="345351"/>
          </a:xfrm>
        </p:spPr>
        <p:txBody>
          <a:bodyPr/>
          <a:lstStyle>
            <a:lvl1pPr marL="0" indent="0">
              <a:buNone/>
              <a:defRPr sz="2244">
                <a:latin typeface="+mn-lt"/>
              </a:defRPr>
            </a:lvl1pPr>
            <a:lvl2pPr marL="233149" indent="0">
              <a:buNone/>
              <a:defRPr/>
            </a:lvl2pPr>
            <a:lvl3pPr marL="466298" indent="0">
              <a:buNone/>
              <a:defRPr/>
            </a:lvl3pPr>
            <a:lvl4pPr marL="675162" indent="0">
              <a:buNone/>
              <a:defRPr/>
            </a:lvl4pPr>
            <a:lvl5pPr marL="872691" indent="0">
              <a:buNone/>
              <a:defRPr/>
            </a:lvl5pPr>
          </a:lstStyle>
          <a:p>
            <a:pPr lvl="0"/>
            <a:r>
              <a:rPr lang="en-US"/>
              <a:t>Click to edit Master text styles</a:t>
            </a:r>
          </a:p>
        </p:txBody>
      </p:sp>
    </p:spTree>
    <p:extLst>
      <p:ext uri="{BB962C8B-B14F-4D97-AF65-F5344CB8AC3E}">
        <p14:creationId xmlns:p14="http://schemas.microsoft.com/office/powerpoint/2010/main" val="383737481"/>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600059" y="2930553"/>
            <a:ext cx="4243366" cy="1130181"/>
          </a:xfrm>
        </p:spPr>
        <p:txBody>
          <a:bodyPr anchor="ctr"/>
          <a:lstStyle/>
          <a:p>
            <a:r>
              <a:rPr lang="en-US"/>
              <a:t>Click to edit Master title style</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2DBE4BB-02BC-403B-BD4E-F269E8077083}"/>
              </a:ext>
            </a:extLst>
          </p:cNvPr>
          <p:cNvSpPr>
            <a:spLocks noGrp="1"/>
          </p:cNvSpPr>
          <p:nvPr>
            <p:ph type="pic" sz="quarter" idx="11" hasCustomPrompt="1"/>
          </p:nvPr>
        </p:nvSpPr>
        <p:spPr bwMode="gray">
          <a:xfrm>
            <a:off x="5440958" y="0"/>
            <a:ext cx="6995517" cy="6994525"/>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32"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54584443"/>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5" name="Picture Placeholder" descr="This photo is a 'placeholder' only. Drag or drop your photo here, or click and tap the center to insert a photo.">
            <a:extLst>
              <a:ext uri="{FF2B5EF4-FFF2-40B4-BE49-F238E27FC236}">
                <a16:creationId xmlns:a16="http://schemas.microsoft.com/office/drawing/2014/main" id="{AB7A8995-AE4E-430B-AF29-B4D106F867E8}"/>
              </a:ext>
            </a:extLst>
          </p:cNvPr>
          <p:cNvSpPr>
            <a:spLocks noGrp="1"/>
          </p:cNvSpPr>
          <p:nvPr>
            <p:ph type="pic" sz="quarter" idx="11" hasCustomPrompt="1"/>
          </p:nvPr>
        </p:nvSpPr>
        <p:spPr bwMode="gray">
          <a:xfrm>
            <a:off x="5440958" y="0"/>
            <a:ext cx="6995517" cy="6994525"/>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32"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600060" y="3056179"/>
            <a:ext cx="4246604" cy="878959"/>
          </a:xfrm>
        </p:spPr>
        <p:txBody>
          <a:bodyPr anchor="t"/>
          <a:lstStyle>
            <a:lvl1pPr>
              <a:defRPr sz="2856"/>
            </a:lvl1pPr>
          </a:lstStyle>
          <a:p>
            <a:r>
              <a:rPr lang="en-US"/>
              <a:t>Square photo layout with smaller text</a:t>
            </a:r>
          </a:p>
        </p:txBody>
      </p:sp>
    </p:spTree>
    <p:extLst>
      <p:ext uri="{BB962C8B-B14F-4D97-AF65-F5344CB8AC3E}">
        <p14:creationId xmlns:p14="http://schemas.microsoft.com/office/powerpoint/2010/main" val="1671770866"/>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600059" y="5544315"/>
            <a:ext cx="11239464" cy="565091"/>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436475" cy="4663017"/>
          </a:xfrm>
          <a:blipFill>
            <a:blip r:embed="rId2"/>
            <a:stretch>
              <a:fillRect/>
            </a:stretch>
          </a:blipFill>
        </p:spPr>
        <p:txBody>
          <a:bodyPr vert="horz" wrap="square" lIns="0" tIns="1097280" rIns="0" bIns="0" rtlCol="0" anchor="t" anchorCtr="0">
            <a:noAutofit/>
          </a:bodyPr>
          <a:lstStyle>
            <a:lvl1pPr marL="0" indent="0" algn="ctr">
              <a:buNone/>
              <a:defRPr lang="en-US" sz="1428" b="1" dirty="0">
                <a:solidFill>
                  <a:srgbClr val="FFFFFF"/>
                </a:solidFill>
              </a:defRPr>
            </a:lvl1pPr>
          </a:lstStyle>
          <a:p>
            <a:pPr marL="233149" lvl="0" indent="-233149"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93682091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600059" y="883500"/>
            <a:ext cx="11239464" cy="565091"/>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429" y="2331508"/>
            <a:ext cx="12436475" cy="4663017"/>
          </a:xfrm>
          <a:blipFill>
            <a:blip r:embed="rId2"/>
            <a:stretch>
              <a:fillRect/>
            </a:stretch>
          </a:blipFill>
        </p:spPr>
        <p:txBody>
          <a:bodyPr vert="horz" wrap="square" lIns="0" tIns="1097280" rIns="0" bIns="0" rtlCol="0" anchor="t" anchorCtr="0">
            <a:noAutofit/>
          </a:bodyPr>
          <a:lstStyle>
            <a:lvl1pPr marL="0" indent="0" algn="ctr">
              <a:buNone/>
              <a:defRPr lang="en-US" sz="1428" b="1" dirty="0">
                <a:solidFill>
                  <a:srgbClr val="FFFFFF"/>
                </a:solidFill>
              </a:defRPr>
            </a:lvl1pPr>
          </a:lstStyle>
          <a:p>
            <a:pPr marL="233149" lvl="0" indent="-233149"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818589214"/>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600059" y="466301"/>
            <a:ext cx="11239464" cy="565091"/>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95913" y="5802865"/>
            <a:ext cx="5475158" cy="313932"/>
          </a:xfrm>
        </p:spPr>
        <p:txBody>
          <a:bodyPr/>
          <a:lstStyle>
            <a:lvl1pPr marL="0" indent="0" algn="ctr">
              <a:spcBef>
                <a:spcPts val="0"/>
              </a:spcBef>
              <a:buNone/>
              <a:defRPr sz="204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94295" y="2065975"/>
            <a:ext cx="5475158" cy="3543893"/>
          </a:xfrm>
          <a:blipFill>
            <a:blip r:embed="rId2"/>
            <a:stretch>
              <a:fillRect/>
            </a:stretch>
          </a:blipFill>
        </p:spPr>
        <p:txBody>
          <a:bodyPr vert="horz" wrap="square" lIns="0" tIns="0" rIns="0" bIns="1188720" rtlCol="0" anchor="ctr" anchorCtr="0">
            <a:noAutofit/>
          </a:bodyPr>
          <a:lstStyle>
            <a:lvl1pPr marL="0" indent="0" algn="ctr">
              <a:buNone/>
              <a:defRPr lang="en-US" sz="1020" b="1" dirty="0">
                <a:solidFill>
                  <a:srgbClr val="FFFFFF"/>
                </a:solidFill>
              </a:defRPr>
            </a:lvl1pPr>
          </a:lstStyle>
          <a:p>
            <a:pPr marL="233149" lvl="0" indent="-233149"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367022" y="5802865"/>
            <a:ext cx="5475158" cy="313932"/>
          </a:xfrm>
        </p:spPr>
        <p:txBody>
          <a:bodyPr/>
          <a:lstStyle>
            <a:lvl1pPr marL="0" indent="0" algn="ctr">
              <a:spcBef>
                <a:spcPts val="0"/>
              </a:spcBef>
              <a:buNone/>
              <a:defRPr sz="204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364365" y="2065975"/>
            <a:ext cx="5475158" cy="3543893"/>
          </a:xfrm>
          <a:blipFill>
            <a:blip r:embed="rId2"/>
            <a:stretch>
              <a:fillRect/>
            </a:stretch>
          </a:blipFill>
        </p:spPr>
        <p:txBody>
          <a:bodyPr vert="horz" wrap="square" lIns="0" tIns="0" rIns="0" bIns="1188720" rtlCol="0" anchor="ctr" anchorCtr="0">
            <a:noAutofit/>
          </a:bodyPr>
          <a:lstStyle>
            <a:lvl1pPr marL="0" indent="0" algn="ctr">
              <a:buNone/>
              <a:defRPr lang="en-US" sz="1020" b="1" dirty="0">
                <a:solidFill>
                  <a:srgbClr val="FFFFFF"/>
                </a:solidFill>
              </a:defRPr>
            </a:lvl1pPr>
          </a:lstStyle>
          <a:p>
            <a:pPr marL="233149" lvl="0" indent="-233149"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5059309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600059" y="466301"/>
            <a:ext cx="11239464" cy="565091"/>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94296" y="5802865"/>
            <a:ext cx="3544719" cy="313932"/>
          </a:xfrm>
        </p:spPr>
        <p:txBody>
          <a:bodyPr/>
          <a:lstStyle>
            <a:lvl1pPr marL="0" indent="0" algn="ctr">
              <a:spcBef>
                <a:spcPts val="0"/>
              </a:spcBef>
              <a:buNone/>
              <a:defRPr sz="204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94295" y="2065975"/>
            <a:ext cx="3544395" cy="3543893"/>
          </a:xfrm>
          <a:blipFill>
            <a:blip r:embed="rId2"/>
            <a:stretch>
              <a:fillRect/>
            </a:stretch>
          </a:blipFill>
        </p:spPr>
        <p:txBody>
          <a:bodyPr lIns="0" tIns="0" rIns="0" bIns="1005840" anchor="ctr" anchorCtr="0">
            <a:noAutofit/>
          </a:bodyPr>
          <a:lstStyle>
            <a:lvl1pPr marL="0" indent="0" algn="ctr">
              <a:lnSpc>
                <a:spcPct val="100000"/>
              </a:lnSpc>
              <a:buNone/>
              <a:defRPr sz="816"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446040" y="5802865"/>
            <a:ext cx="3544719" cy="313932"/>
          </a:xfrm>
        </p:spPr>
        <p:txBody>
          <a:bodyPr/>
          <a:lstStyle>
            <a:lvl1pPr marL="0" indent="0" algn="ctr">
              <a:spcBef>
                <a:spcPts val="0"/>
              </a:spcBef>
              <a:buNone/>
              <a:defRPr sz="204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446040" y="2065975"/>
            <a:ext cx="3544395" cy="3543893"/>
          </a:xfrm>
          <a:blipFill>
            <a:blip r:embed="rId2"/>
            <a:stretch>
              <a:fillRect/>
            </a:stretch>
          </a:blipFill>
        </p:spPr>
        <p:txBody>
          <a:bodyPr lIns="0" tIns="0" rIns="0" bIns="1005840" anchor="ctr" anchorCtr="0">
            <a:noAutofit/>
          </a:bodyPr>
          <a:lstStyle>
            <a:lvl1pPr marL="0" indent="0" algn="ctr">
              <a:lnSpc>
                <a:spcPct val="100000"/>
              </a:lnSpc>
              <a:buNone/>
              <a:defRPr sz="816"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297462" y="5802865"/>
            <a:ext cx="3544719" cy="313932"/>
          </a:xfrm>
        </p:spPr>
        <p:txBody>
          <a:bodyPr/>
          <a:lstStyle>
            <a:lvl1pPr marL="0" indent="0" algn="ctr">
              <a:spcBef>
                <a:spcPts val="0"/>
              </a:spcBef>
              <a:buNone/>
              <a:defRPr sz="204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295128" y="2065975"/>
            <a:ext cx="3544395" cy="3543893"/>
          </a:xfrm>
          <a:blipFill>
            <a:blip r:embed="rId2"/>
            <a:stretch>
              <a:fillRect/>
            </a:stretch>
          </a:blipFill>
        </p:spPr>
        <p:txBody>
          <a:bodyPr lIns="0" tIns="0" rIns="0" bIns="1005840" anchor="ctr" anchorCtr="0">
            <a:noAutofit/>
          </a:bodyPr>
          <a:lstStyle>
            <a:lvl1pPr marL="0" indent="0" algn="ctr">
              <a:lnSpc>
                <a:spcPct val="100000"/>
              </a:lnSpc>
              <a:buNone/>
              <a:defRPr sz="816"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06725212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600059" y="466301"/>
            <a:ext cx="11239464" cy="565091"/>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94295" y="4848576"/>
            <a:ext cx="2583678" cy="627864"/>
          </a:xfrm>
        </p:spPr>
        <p:txBody>
          <a:bodyPr/>
          <a:lstStyle>
            <a:lvl1pPr marL="0" indent="0" algn="ctr">
              <a:spcBef>
                <a:spcPts val="0"/>
              </a:spcBef>
              <a:buNone/>
              <a:defRPr sz="204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94294" y="2065976"/>
            <a:ext cx="2583678" cy="2583311"/>
          </a:xfrm>
          <a:blipFill>
            <a:blip r:embed="rId2"/>
            <a:stretch>
              <a:fillRect/>
            </a:stretch>
          </a:blipFill>
        </p:spPr>
        <p:txBody>
          <a:bodyPr lIns="0" tIns="0" rIns="0" bIns="731520" anchor="ctr" anchorCtr="0">
            <a:noAutofit/>
          </a:bodyPr>
          <a:lstStyle>
            <a:lvl1pPr marL="0" indent="0" algn="ctr">
              <a:lnSpc>
                <a:spcPct val="100000"/>
              </a:lnSpc>
              <a:buNone/>
              <a:defRPr sz="612"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82364" y="4848576"/>
            <a:ext cx="2583678" cy="627864"/>
          </a:xfrm>
        </p:spPr>
        <p:txBody>
          <a:bodyPr/>
          <a:lstStyle>
            <a:lvl1pPr marL="0" indent="0" algn="ctr">
              <a:spcBef>
                <a:spcPts val="0"/>
              </a:spcBef>
              <a:buNone/>
              <a:defRPr sz="204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82364" y="2065976"/>
            <a:ext cx="2583678" cy="2583311"/>
          </a:xfrm>
          <a:blipFill>
            <a:blip r:embed="rId2"/>
            <a:stretch>
              <a:fillRect/>
            </a:stretch>
          </a:blipFill>
        </p:spPr>
        <p:txBody>
          <a:bodyPr lIns="0" tIns="0" rIns="0" bIns="731520" anchor="ctr" anchorCtr="0">
            <a:noAutofit/>
          </a:bodyPr>
          <a:lstStyle>
            <a:lvl1pPr marL="0" indent="0" algn="ctr">
              <a:lnSpc>
                <a:spcPct val="100000"/>
              </a:lnSpc>
              <a:buNone/>
              <a:defRPr sz="612"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370433" y="4848576"/>
            <a:ext cx="2583678" cy="627864"/>
          </a:xfrm>
        </p:spPr>
        <p:txBody>
          <a:bodyPr/>
          <a:lstStyle>
            <a:lvl1pPr marL="0" indent="0" algn="ctr">
              <a:spcBef>
                <a:spcPts val="0"/>
              </a:spcBef>
              <a:buNone/>
              <a:defRPr sz="204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370433" y="2065976"/>
            <a:ext cx="2583678" cy="2583311"/>
          </a:xfrm>
          <a:blipFill>
            <a:blip r:embed="rId2"/>
            <a:stretch>
              <a:fillRect/>
            </a:stretch>
          </a:blipFill>
        </p:spPr>
        <p:txBody>
          <a:bodyPr lIns="0" tIns="0" rIns="0" bIns="731520" anchor="ctr" anchorCtr="0">
            <a:noAutofit/>
          </a:bodyPr>
          <a:lstStyle>
            <a:lvl1pPr marL="0" indent="0" algn="ctr">
              <a:lnSpc>
                <a:spcPct val="100000"/>
              </a:lnSpc>
              <a:buNone/>
              <a:defRPr sz="612"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258503" y="4848576"/>
            <a:ext cx="2583678" cy="627864"/>
          </a:xfrm>
        </p:spPr>
        <p:txBody>
          <a:bodyPr/>
          <a:lstStyle>
            <a:lvl1pPr marL="0" indent="0" algn="ctr">
              <a:spcBef>
                <a:spcPts val="0"/>
              </a:spcBef>
              <a:buNone/>
              <a:defRPr sz="204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258503" y="2065976"/>
            <a:ext cx="2583678" cy="2583311"/>
          </a:xfrm>
          <a:blipFill>
            <a:blip r:embed="rId2"/>
            <a:stretch>
              <a:fillRect/>
            </a:stretch>
          </a:blipFill>
        </p:spPr>
        <p:txBody>
          <a:bodyPr lIns="0" tIns="0" rIns="0" bIns="731520" anchor="ctr" anchorCtr="0">
            <a:noAutofit/>
          </a:bodyPr>
          <a:lstStyle>
            <a:lvl1pPr marL="0" indent="0" algn="ctr">
              <a:lnSpc>
                <a:spcPct val="100000"/>
              </a:lnSpc>
              <a:buNone/>
              <a:defRPr sz="612" b="1">
                <a:solidFill>
                  <a:srgbClr val="FFFFFF"/>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5488237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278029" y="2057881"/>
            <a:ext cx="3564152" cy="313932"/>
          </a:xfrm>
        </p:spPr>
        <p:txBody>
          <a:bodyPr/>
          <a:lstStyle>
            <a:lvl1pPr marL="0" indent="0">
              <a:buFontTx/>
              <a:buNone/>
              <a:defRPr sz="2040"/>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94294" y="1465289"/>
            <a:ext cx="7398732" cy="4928550"/>
          </a:xfrm>
          <a:blipFill>
            <a:blip r:embed="rId2"/>
            <a:stretch>
              <a:fillRect/>
            </a:stretch>
          </a:blipFill>
        </p:spPr>
        <p:txBody>
          <a:bodyPr bIns="1005840" anchor="ctr">
            <a:noAutofit/>
          </a:bodyPr>
          <a:lstStyle>
            <a:lvl1pPr marL="0" indent="0" algn="ctr">
              <a:buNone/>
              <a:defRPr sz="1020"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2002063037"/>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95914" y="2351744"/>
            <a:ext cx="3538516" cy="1130181"/>
          </a:xfrm>
        </p:spPr>
        <p:txBody>
          <a:bodyPr/>
          <a:lstStyle>
            <a:lvl1pPr>
              <a:defRPr sz="3672">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739268" y="2495753"/>
            <a:ext cx="7100774" cy="376706"/>
          </a:xfrm>
        </p:spPr>
        <p:txBody>
          <a:bodyPr/>
          <a:lstStyle>
            <a:lvl1pPr marL="0" indent="0">
              <a:spcAft>
                <a:spcPts val="1224"/>
              </a:spcAft>
              <a:buNone/>
              <a:defRPr sz="2448"/>
            </a:lvl1pPr>
            <a:lvl2pPr marL="233149"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600059" y="2057880"/>
            <a:ext cx="3547053"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741406" y="2057880"/>
            <a:ext cx="7100774"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494279"/>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body slide (with bullet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46088" y="2184023"/>
            <a:ext cx="11567160" cy="1247521"/>
          </a:xfrm>
        </p:spPr>
        <p:txBody>
          <a:bodyPr wrap="square" lIns="0" tIns="0" rIns="0" bIns="0">
            <a:spAutoFit/>
          </a:bodyPr>
          <a:lstStyle>
            <a:lvl1pPr marL="274320" indent="-274320">
              <a:lnSpc>
                <a:spcPct val="90000"/>
              </a:lnSpc>
              <a:spcBef>
                <a:spcPts val="0"/>
              </a:spcBef>
              <a:spcAft>
                <a:spcPts val="1300"/>
              </a:spcAft>
              <a:buClr>
                <a:srgbClr val="000000"/>
              </a:buClr>
              <a:buSzPct val="77000"/>
              <a:buFont typeface="Arial" panose="020B0604020202020204" pitchFamily="34" charset="0"/>
              <a:buChar char="•"/>
              <a:defRPr sz="2600" b="0" i="0">
                <a:solidFill>
                  <a:srgbClr val="000000"/>
                </a:solidFill>
                <a:latin typeface="+mn-lt"/>
              </a:defRPr>
            </a:lvl1pPr>
            <a:lvl2pPr marL="548640" indent="-228600">
              <a:lnSpc>
                <a:spcPct val="90000"/>
              </a:lnSpc>
              <a:spcBef>
                <a:spcPts val="0"/>
              </a:spcBef>
              <a:spcAft>
                <a:spcPts val="1300"/>
              </a:spcAft>
              <a:buClr>
                <a:srgbClr val="000000"/>
              </a:buClr>
              <a:buSzPct val="77000"/>
              <a:buFont typeface="Arial" panose="020B0604020202020204" pitchFamily="34" charset="0"/>
              <a:buChar char="•"/>
              <a:defRPr sz="2000">
                <a:solidFill>
                  <a:srgbClr val="000000"/>
                </a:solidFill>
              </a:defRPr>
            </a:lvl2pPr>
            <a:lvl3pPr marL="822960" indent="-228600">
              <a:spcBef>
                <a:spcPts val="0"/>
              </a:spcBef>
              <a:spcAft>
                <a:spcPts val="1300"/>
              </a:spcAft>
              <a:buClr>
                <a:srgbClr val="000000"/>
              </a:buClr>
              <a:buSzPct val="77000"/>
              <a:buFont typeface="Arial" panose="020B0604020202020204" pitchFamily="34" charset="0"/>
              <a:buChar char="•"/>
              <a:defRPr sz="2000">
                <a:solidFill>
                  <a:srgbClr val="000000"/>
                </a:solidFill>
              </a:defRPr>
            </a:lvl3pPr>
            <a:lvl4pPr marL="685800" indent="0">
              <a:spcBef>
                <a:spcPts val="0"/>
              </a:spcBef>
              <a:spcAft>
                <a:spcPts val="1300"/>
              </a:spcAft>
              <a:buNone/>
              <a:defRPr sz="2000"/>
            </a:lvl4pPr>
            <a:lvl5pPr marL="914400" indent="0">
              <a:buNone/>
              <a:defRPr/>
            </a:lvl5pPr>
          </a:lstStyle>
          <a:p>
            <a:pPr lvl="0"/>
            <a:r>
              <a:rPr lang="en-US"/>
              <a:t>First level Segoe UI 26pt</a:t>
            </a:r>
          </a:p>
          <a:p>
            <a:pPr lvl="1"/>
            <a:r>
              <a:rPr lang="en-US"/>
              <a:t>Second level Segoe UI 20pt</a:t>
            </a:r>
          </a:p>
          <a:p>
            <a:pPr lvl="2"/>
            <a:r>
              <a:rPr lang="en-US"/>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34975" y="449264"/>
            <a:ext cx="11563350" cy="773112"/>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
        <p:nvSpPr>
          <p:cNvPr id="5" name="Text Placeholder 3">
            <a:extLst>
              <a:ext uri="{FF2B5EF4-FFF2-40B4-BE49-F238E27FC236}">
                <a16:creationId xmlns:a16="http://schemas.microsoft.com/office/drawing/2014/main" id="{BF94EA65-2CBF-4A04-9D22-169D8572F347}"/>
              </a:ext>
            </a:extLst>
          </p:cNvPr>
          <p:cNvSpPr>
            <a:spLocks noGrp="1"/>
          </p:cNvSpPr>
          <p:nvPr>
            <p:ph type="body" sz="quarter" idx="12" hasCustomPrompt="1"/>
          </p:nvPr>
        </p:nvSpPr>
        <p:spPr>
          <a:xfrm>
            <a:off x="434974" y="1105407"/>
            <a:ext cx="11567160" cy="360099"/>
          </a:xfrm>
        </p:spPr>
        <p:txBody>
          <a:bodyPr wrap="square" lIns="0" tIns="0" rIns="0" bIns="0">
            <a:spAutoFit/>
          </a:bodyPr>
          <a:lstStyle>
            <a:lvl1pPr marL="0" indent="0">
              <a:lnSpc>
                <a:spcPct val="90000"/>
              </a:lnSpc>
              <a:spcBef>
                <a:spcPts val="0"/>
              </a:spcBef>
              <a:spcAft>
                <a:spcPts val="1300"/>
              </a:spcAft>
              <a:buNone/>
              <a:defRPr sz="2600" b="0" i="0">
                <a:solidFill>
                  <a:srgbClr val="000000"/>
                </a:solidFill>
                <a:latin typeface="+mn-lt"/>
              </a:defRPr>
            </a:lvl1pPr>
            <a:lvl2pPr marL="228600" indent="0">
              <a:lnSpc>
                <a:spcPct val="90000"/>
              </a:lnSpc>
              <a:spcBef>
                <a:spcPts val="0"/>
              </a:spcBef>
              <a:spcAft>
                <a:spcPts val="1300"/>
              </a:spcAft>
              <a:buNone/>
              <a:defRPr sz="2000">
                <a:solidFill>
                  <a:schemeClr val="tx2"/>
                </a:solidFill>
              </a:defRPr>
            </a:lvl2pPr>
            <a:lvl3pPr marL="457200" indent="0">
              <a:spcBef>
                <a:spcPts val="0"/>
              </a:spcBef>
              <a:spcAft>
                <a:spcPts val="1300"/>
              </a:spcAft>
              <a:buNone/>
              <a:defRPr sz="2000"/>
            </a:lvl3pPr>
            <a:lvl4pPr marL="685800" indent="0">
              <a:spcBef>
                <a:spcPts val="0"/>
              </a:spcBef>
              <a:spcAft>
                <a:spcPts val="1300"/>
              </a:spcAft>
              <a:buNone/>
              <a:defRPr sz="2000"/>
            </a:lvl4pPr>
            <a:lvl5pPr marL="914400" indent="0">
              <a:buNone/>
              <a:defRPr/>
            </a:lvl5pPr>
          </a:lstStyle>
          <a:p>
            <a:pPr lvl="0"/>
            <a:r>
              <a:rPr lang="en-US"/>
              <a:t>Subtitle Segoe UI 26pt</a:t>
            </a:r>
          </a:p>
        </p:txBody>
      </p:sp>
    </p:spTree>
    <p:extLst>
      <p:ext uri="{BB962C8B-B14F-4D97-AF65-F5344CB8AC3E}">
        <p14:creationId xmlns:p14="http://schemas.microsoft.com/office/powerpoint/2010/main" val="2775974138"/>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text side by side">
    <p:bg bwMode="ltGray">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443449"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l" defTabSz="951028" fontAlgn="base">
              <a:spcBef>
                <a:spcPct val="0"/>
              </a:spcBef>
              <a:spcAft>
                <a:spcPct val="0"/>
              </a:spcAft>
            </a:pPr>
            <a:endParaRPr lang="en-US" sz="204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600059" y="3213130"/>
            <a:ext cx="3247476" cy="565027"/>
          </a:xfrm>
          <a:noFill/>
        </p:spPr>
        <p:txBody>
          <a:bodyPr anchor="ctr"/>
          <a:lstStyle>
            <a:lvl1pPr>
              <a:defRPr>
                <a:solidFill>
                  <a:schemeClr val="bg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5037338" y="3275904"/>
            <a:ext cx="6803399" cy="439479"/>
          </a:xfrm>
        </p:spPr>
        <p:txBody>
          <a:bodyPr anchor="ctr" anchorCtr="0"/>
          <a:lstStyle>
            <a:lvl1pPr marL="0" indent="0">
              <a:spcAft>
                <a:spcPts val="1224"/>
              </a:spcAft>
              <a:buNone/>
              <a:defRPr sz="2856"/>
            </a:lvl1pPr>
            <a:lvl2pPr marL="233149" indent="0">
              <a:buNone/>
              <a:defRPr/>
            </a:lvl2pPr>
          </a:lstStyle>
          <a:p>
            <a:pPr lvl="0"/>
            <a:r>
              <a:rPr lang="en-US"/>
              <a:t>Click to edit Master text styles</a:t>
            </a:r>
          </a:p>
        </p:txBody>
      </p:sp>
    </p:spTree>
    <p:extLst>
      <p:ext uri="{BB962C8B-B14F-4D97-AF65-F5344CB8AC3E}">
        <p14:creationId xmlns:p14="http://schemas.microsoft.com/office/powerpoint/2010/main" val="64895623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443449"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l" defTabSz="951028" fontAlgn="base">
              <a:spcBef>
                <a:spcPct val="0"/>
              </a:spcBef>
              <a:spcAft>
                <a:spcPct val="0"/>
              </a:spcAft>
            </a:pPr>
            <a:endParaRPr lang="en-US" sz="204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600059" y="3213098"/>
            <a:ext cx="3247476" cy="565091"/>
          </a:xfrm>
        </p:spPr>
        <p:txBody>
          <a:bodyPr anchor="ctr"/>
          <a:lstStyle>
            <a:lvl1pPr>
              <a:defRPr>
                <a:solidFill>
                  <a:schemeClr val="tx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5037338" y="3275904"/>
            <a:ext cx="6803399" cy="439479"/>
          </a:xfrm>
        </p:spPr>
        <p:txBody>
          <a:bodyPr anchor="ctr" anchorCtr="0"/>
          <a:lstStyle>
            <a:lvl1pPr marL="0" indent="0">
              <a:spcAft>
                <a:spcPts val="1224"/>
              </a:spcAft>
              <a:buNone/>
              <a:defRPr sz="2856"/>
            </a:lvl1pPr>
            <a:lvl2pPr marL="233149" indent="0">
              <a:buNone/>
              <a:defRPr/>
            </a:lvl2pPr>
          </a:lstStyle>
          <a:p>
            <a:pPr lvl="0"/>
            <a:r>
              <a:rPr lang="en-US"/>
              <a:t>Click to edit Master text styles</a:t>
            </a:r>
          </a:p>
        </p:txBody>
      </p:sp>
    </p:spTree>
    <p:extLst>
      <p:ext uri="{BB962C8B-B14F-4D97-AF65-F5344CB8AC3E}">
        <p14:creationId xmlns:p14="http://schemas.microsoft.com/office/powerpoint/2010/main" val="362511363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600060" y="3213098"/>
            <a:ext cx="3245833" cy="565091"/>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5040983" y="3275904"/>
            <a:ext cx="6801197" cy="43947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443449" y="2629424"/>
            <a:ext cx="0" cy="1735678"/>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4316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1"/>
      </p:bgRef>
    </p:bg>
    <p:spTree>
      <p:nvGrpSpPr>
        <p:cNvPr id="1" name=""/>
        <p:cNvGrpSpPr/>
        <p:nvPr/>
      </p:nvGrpSpPr>
      <p:grpSpPr>
        <a:xfrm>
          <a:off x="0" y="0"/>
          <a:ext cx="0" cy="0"/>
          <a:chOff x="0" y="0"/>
          <a:chExt cx="0" cy="0"/>
        </a:xfrm>
      </p:grpSpPr>
      <p:pic>
        <p:nvPicPr>
          <p:cNvPr id="7" name="Picture 6" descr="Microsoft Ignite The Tour graphic">
            <a:extLst>
              <a:ext uri="{FF2B5EF4-FFF2-40B4-BE49-F238E27FC236}">
                <a16:creationId xmlns:a16="http://schemas.microsoft.com/office/drawing/2014/main" id="{BDA19F52-F45D-499E-8B0F-24F4B6A6DB8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209053" y="0"/>
            <a:ext cx="9227422" cy="6994525"/>
          </a:xfrm>
          <a:prstGeom prst="rect">
            <a:avLst/>
          </a:prstGeom>
        </p:spPr>
      </p:pic>
      <p:sp>
        <p:nvSpPr>
          <p:cNvPr id="2" name="Title 1"/>
          <p:cNvSpPr>
            <a:spLocks noGrp="1"/>
          </p:cNvSpPr>
          <p:nvPr>
            <p:ph type="title" hasCustomPrompt="1"/>
          </p:nvPr>
        </p:nvSpPr>
        <p:spPr>
          <a:xfrm>
            <a:off x="596951" y="3093607"/>
            <a:ext cx="5621287" cy="508524"/>
          </a:xfrm>
          <a:noFill/>
        </p:spPr>
        <p:txBody>
          <a:bodyPr wrap="square" lIns="0" tIns="0" rIns="0" bIns="0" anchor="b" anchorCtr="0">
            <a:spAutoFit/>
          </a:bodyPr>
          <a:lstStyle>
            <a:lvl1pPr algn="l" defTabSz="951304" rtl="0" eaLnBrk="1" latinLnBrk="0" hangingPunct="1">
              <a:lnSpc>
                <a:spcPct val="90000"/>
              </a:lnSpc>
              <a:spcBef>
                <a:spcPct val="0"/>
              </a:spcBef>
              <a:buNone/>
              <a:defRPr lang="en-US" sz="3672" b="0" kern="1200" cap="none" spc="-51"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96951" y="4056497"/>
            <a:ext cx="5621287" cy="345294"/>
          </a:xfrm>
          <a:noFill/>
        </p:spPr>
        <p:txBody>
          <a:bodyPr wrap="square" lIns="0" tIns="0" rIns="0" bIns="0">
            <a:spAutoFit/>
          </a:bodyPr>
          <a:lstStyle>
            <a:lvl1pPr marL="0" indent="0">
              <a:spcBef>
                <a:spcPts val="0"/>
              </a:spcBef>
              <a:spcAft>
                <a:spcPts val="0"/>
              </a:spcAft>
              <a:buFont typeface="Arial" panose="020B0604020202020204" pitchFamily="34" charset="0"/>
              <a:buNone/>
              <a:defRPr sz="2244"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5833285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orient="horz" pos="1910">
          <p15:clr>
            <a:srgbClr val="5ACBF0"/>
          </p15:clr>
        </p15:guide>
        <p15:guide id="4" orient="horz" pos="2505">
          <p15:clr>
            <a:srgbClr val="5ACBF0"/>
          </p15:clr>
        </p15:guide>
        <p15:guide id="5" pos="3840">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pic>
        <p:nvPicPr>
          <p:cNvPr id="6" name="Picture 5" descr="Microsoft Ignite The Tour graphic">
            <a:extLst>
              <a:ext uri="{FF2B5EF4-FFF2-40B4-BE49-F238E27FC236}">
                <a16:creationId xmlns:a16="http://schemas.microsoft.com/office/drawing/2014/main" id="{5FCA0D90-4EC8-4E96-A729-DB2812B062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84990" y="-1"/>
            <a:ext cx="6351486" cy="6994526"/>
          </a:xfrm>
          <a:prstGeom prst="rect">
            <a:avLst/>
          </a:prstGeom>
        </p:spPr>
      </p:pic>
      <p:sp>
        <p:nvSpPr>
          <p:cNvPr id="2" name="Title 1"/>
          <p:cNvSpPr>
            <a:spLocks noGrp="1"/>
          </p:cNvSpPr>
          <p:nvPr>
            <p:ph type="title" hasCustomPrompt="1"/>
          </p:nvPr>
        </p:nvSpPr>
        <p:spPr>
          <a:xfrm>
            <a:off x="596951" y="3096243"/>
            <a:ext cx="5621287" cy="508524"/>
          </a:xfrm>
          <a:noFill/>
        </p:spPr>
        <p:txBody>
          <a:bodyPr wrap="square" lIns="0" tIns="0" rIns="0" bIns="0" anchor="b" anchorCtr="0">
            <a:spAutoFit/>
          </a:bodyPr>
          <a:lstStyle>
            <a:lvl1pPr algn="l" defTabSz="951304" rtl="0" eaLnBrk="1" latinLnBrk="0" hangingPunct="1">
              <a:lnSpc>
                <a:spcPct val="90000"/>
              </a:lnSpc>
              <a:spcBef>
                <a:spcPct val="0"/>
              </a:spcBef>
              <a:buNone/>
              <a:defRPr lang="en-US" sz="3672" b="0" kern="1200" cap="none" spc="-51"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8070296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5ACBF0"/>
          </p15:clr>
        </p15:guide>
        <p15:guide id="3" orient="horz" pos="1911">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857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28942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600059" y="1465289"/>
            <a:ext cx="11239464" cy="1946203"/>
          </a:xfrm>
        </p:spPr>
        <p:txBody>
          <a:bodyPr/>
          <a:lstStyle>
            <a:lvl1pPr marL="0" indent="0">
              <a:buNone/>
              <a:defRPr sz="2856">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53449" indent="0">
              <a:buNone/>
              <a:defRPr sz="2448">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96241" indent="0">
              <a:buNone/>
              <a:defRPr sz="204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30773" indent="0">
              <a:buNone/>
              <a:defRPr sz="1836">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71912" indent="0">
              <a:buNone/>
              <a:defRPr sz="1836">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9071779"/>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95914" y="6281748"/>
            <a:ext cx="4572000" cy="112090"/>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50843" eaLnBrk="0" hangingPunct="0"/>
            <a:r>
              <a:rPr lang="en-US" sz="714">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AC1A7617-8539-46AF-B383-CACBD8B22E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95914" y="597450"/>
            <a:ext cx="1393840" cy="298433"/>
          </a:xfrm>
          <a:prstGeom prst="rect">
            <a:avLst/>
          </a:prstGeom>
        </p:spPr>
      </p:pic>
    </p:spTree>
    <p:extLst>
      <p:ext uri="{BB962C8B-B14F-4D97-AF65-F5344CB8AC3E}">
        <p14:creationId xmlns:p14="http://schemas.microsoft.com/office/powerpoint/2010/main" val="17091441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95914" y="1465289"/>
            <a:ext cx="11239789" cy="2260106"/>
          </a:xfrm>
        </p:spPr>
        <p:txBody>
          <a:bodyPr>
            <a:spAutoFit/>
          </a:bodyPr>
          <a:lstStyle>
            <a:lvl1pPr>
              <a:defRPr sz="3672">
                <a:latin typeface="+mn-lt"/>
              </a:defRPr>
            </a:lvl1pPr>
            <a:lvl2pPr>
              <a:defRPr sz="2856">
                <a:latin typeface="+mn-lt"/>
              </a:defRPr>
            </a:lvl2pPr>
            <a:lvl3pPr>
              <a:defRPr sz="2448">
                <a:latin typeface="+mn-lt"/>
              </a:defRPr>
            </a:lvl3pPr>
            <a:lvl4pPr>
              <a:defRPr sz="2040">
                <a:latin typeface="+mn-lt"/>
              </a:defRPr>
            </a:lvl4pPr>
            <a:lvl5pPr>
              <a:defRPr sz="1836">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2" y="6393839"/>
            <a:ext cx="12436476" cy="600688"/>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74" spc="-52"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8339695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34975" y="449264"/>
            <a:ext cx="11563350" cy="77311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2258585605"/>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hoto layout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334126" y="0"/>
            <a:ext cx="6102349" cy="6994525"/>
          </a:xfrm>
          <a:blipFill dpi="0" rotWithShape="1">
            <a:blip r:embed="rId2" cstate="screen">
              <a:extLst>
                <a:ext uri="{28A0092B-C50C-407E-A947-70E740481C1C}">
                  <a14:useLocalDpi xmlns:a14="http://schemas.microsoft.com/office/drawing/2010/main"/>
                </a:ext>
              </a:extLst>
            </a:blip>
            <a:srcRect/>
            <a:stretch>
              <a:fillRect/>
            </a:stretch>
          </a:blipFill>
        </p:spPr>
        <p:txBody>
          <a:bodyPr anchor="ctr">
            <a:noAutofit/>
          </a:bodyPr>
          <a:lstStyle>
            <a:lvl1pPr marL="0" indent="0" algn="ctr">
              <a:buNone/>
              <a:defRPr sz="2000">
                <a:solidFill>
                  <a:schemeClr val="bg2"/>
                </a:solidFill>
                <a:latin typeface="+mj-lt"/>
              </a:defRPr>
            </a:lvl1pPr>
          </a:lstStyle>
          <a:p>
            <a:r>
              <a:rPr lang="en-US"/>
              <a:t>Drop photo here</a:t>
            </a:r>
          </a:p>
        </p:txBody>
      </p:sp>
      <p:sp>
        <p:nvSpPr>
          <p:cNvPr id="5" name="Title Placeholder 1">
            <a:extLst>
              <a:ext uri="{FF2B5EF4-FFF2-40B4-BE49-F238E27FC236}">
                <a16:creationId xmlns:a16="http://schemas.microsoft.com/office/drawing/2014/main" id="{87B2D435-6763-4273-8B58-EEB87561755F}"/>
              </a:ext>
            </a:extLst>
          </p:cNvPr>
          <p:cNvSpPr>
            <a:spLocks noGrp="1"/>
          </p:cNvSpPr>
          <p:nvPr>
            <p:ph type="title" hasCustomPrompt="1"/>
          </p:nvPr>
        </p:nvSpPr>
        <p:spPr>
          <a:xfrm>
            <a:off x="434976" y="449264"/>
            <a:ext cx="5667375" cy="773112"/>
          </a:xfrm>
          <a:prstGeom prst="rect">
            <a:avLst/>
          </a:prstGeom>
        </p:spPr>
        <p:txBody>
          <a:bodyPr vert="horz" wrap="square" lIns="0" tIns="164592" rIns="0" bIns="0" rtlCol="0" anchor="t">
            <a:noAutofit/>
          </a:bodyPr>
          <a:lstStyle>
            <a:lvl1pPr>
              <a:defRPr/>
            </a:lvl1pPr>
          </a:lstStyle>
          <a:p>
            <a:r>
              <a:rPr lang="en-US"/>
              <a:t>Photo layout 1</a:t>
            </a:r>
          </a:p>
        </p:txBody>
      </p:sp>
      <p:sp>
        <p:nvSpPr>
          <p:cNvPr id="6" name="Text Placeholder 3">
            <a:extLst>
              <a:ext uri="{FF2B5EF4-FFF2-40B4-BE49-F238E27FC236}">
                <a16:creationId xmlns:a16="http://schemas.microsoft.com/office/drawing/2014/main" id="{71CE2F71-BF91-4E7B-BDE5-A747EFEFF88C}"/>
              </a:ext>
            </a:extLst>
          </p:cNvPr>
          <p:cNvSpPr>
            <a:spLocks noGrp="1"/>
          </p:cNvSpPr>
          <p:nvPr>
            <p:ph type="body" sz="quarter" idx="11" hasCustomPrompt="1"/>
          </p:nvPr>
        </p:nvSpPr>
        <p:spPr>
          <a:xfrm>
            <a:off x="434975" y="2188560"/>
            <a:ext cx="5667374" cy="2624741"/>
          </a:xfrm>
        </p:spPr>
        <p:txBody>
          <a:bodyPr wrap="square" lIns="0" tIns="0" rIns="0" bIns="0">
            <a:noAutofit/>
          </a:bodyPr>
          <a:lstStyle>
            <a:lvl1pPr marL="0" marR="0" indent="0" algn="l" defTabSz="932563" rtl="0" eaLnBrk="1" fontAlgn="auto" latinLnBrk="0" hangingPunct="1">
              <a:lnSpc>
                <a:spcPct val="90000"/>
              </a:lnSpc>
              <a:spcBef>
                <a:spcPts val="0"/>
              </a:spcBef>
              <a:spcAft>
                <a:spcPts val="2600"/>
              </a:spcAft>
              <a:buClrTx/>
              <a:buSzPct val="90000"/>
              <a:buFont typeface="Wingdings" panose="05000000000000000000" pitchFamily="2" charset="2"/>
              <a:buNone/>
              <a:tabLst/>
              <a:defRPr sz="2600" b="0" i="0">
                <a:solidFill>
                  <a:srgbClr val="000000"/>
                </a:solidFill>
                <a:latin typeface="+mn-lt"/>
              </a:defRPr>
            </a:lvl1pPr>
            <a:lvl2pPr marL="228557" marR="0" indent="0" algn="l" defTabSz="932563"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57112" indent="0">
              <a:buNone/>
              <a:defRPr/>
            </a:lvl3pPr>
            <a:lvl4pPr marL="685669" indent="0">
              <a:buNone/>
              <a:defRPr/>
            </a:lvl4pPr>
            <a:lvl5pPr marL="914224" indent="0">
              <a:buNone/>
              <a:defRPr/>
            </a:lvl5pPr>
          </a:lstStyle>
          <a:p>
            <a:pPr lvl="0"/>
            <a:r>
              <a:rPr lang="pt-BR"/>
              <a:t>Subhead Segoe UI 26pt</a:t>
            </a:r>
          </a:p>
          <a:p>
            <a:pPr lvl="0"/>
            <a:r>
              <a:rPr lang="pt-BR"/>
              <a:t>Subhead Segoe UI 26pt</a:t>
            </a:r>
          </a:p>
          <a:p>
            <a:pPr lvl="0"/>
            <a:r>
              <a:rPr lang="pt-BR"/>
              <a:t>Subhead Segoe UI 26pt</a:t>
            </a:r>
          </a:p>
        </p:txBody>
      </p:sp>
    </p:spTree>
    <p:extLst>
      <p:ext uri="{BB962C8B-B14F-4D97-AF65-F5344CB8AC3E}">
        <p14:creationId xmlns:p14="http://schemas.microsoft.com/office/powerpoint/2010/main" val="1574812990"/>
      </p:ext>
    </p:extLst>
  </p:cSld>
  <p:clrMapOvr>
    <a:masterClrMapping/>
  </p:clrMapOvr>
  <p:transition>
    <p:fade/>
  </p:transition>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Device layout">
    <p:spTree>
      <p:nvGrpSpPr>
        <p:cNvPr id="1" name=""/>
        <p:cNvGrpSpPr/>
        <p:nvPr/>
      </p:nvGrpSpPr>
      <p:grpSpPr>
        <a:xfrm>
          <a:off x="0" y="0"/>
          <a:ext cx="0" cy="0"/>
          <a:chOff x="0" y="0"/>
          <a:chExt cx="0" cy="0"/>
        </a:xfrm>
      </p:grpSpPr>
      <p:sp>
        <p:nvSpPr>
          <p:cNvPr id="3" name="Online Image Placeholder 2">
            <a:extLst>
              <a:ext uri="{FF2B5EF4-FFF2-40B4-BE49-F238E27FC236}">
                <a16:creationId xmlns:a16="http://schemas.microsoft.com/office/drawing/2014/main" id="{562D5679-B66F-A244-9E94-0FFE5F1B6168}"/>
              </a:ext>
            </a:extLst>
          </p:cNvPr>
          <p:cNvSpPr>
            <a:spLocks noGrp="1"/>
          </p:cNvSpPr>
          <p:nvPr>
            <p:ph type="clipArt" sz="quarter" idx="11" hasCustomPrompt="1"/>
          </p:nvPr>
        </p:nvSpPr>
        <p:spPr>
          <a:xfrm>
            <a:off x="6102351" y="2188559"/>
            <a:ext cx="5895976" cy="3831241"/>
          </a:xfrm>
        </p:spPr>
        <p:txBody>
          <a:bodyPr anchor="ctr">
            <a:noAutofit/>
          </a:bodyPr>
          <a:lstStyle>
            <a:lvl1pPr algn="ctr">
              <a:defRPr sz="2000">
                <a:latin typeface="+mj-lt"/>
              </a:defRPr>
            </a:lvl1pPr>
          </a:lstStyle>
          <a:p>
            <a:r>
              <a:rPr lang="en-US"/>
              <a:t>Drop photo here</a:t>
            </a:r>
          </a:p>
        </p:txBody>
      </p:sp>
      <p:sp>
        <p:nvSpPr>
          <p:cNvPr id="4" name="Text Placeholder 3"/>
          <p:cNvSpPr>
            <a:spLocks noGrp="1"/>
          </p:cNvSpPr>
          <p:nvPr>
            <p:ph type="body" sz="quarter" idx="10" hasCustomPrompt="1"/>
          </p:nvPr>
        </p:nvSpPr>
        <p:spPr>
          <a:xfrm>
            <a:off x="434975" y="2188560"/>
            <a:ext cx="5241206" cy="2624741"/>
          </a:xfrm>
        </p:spPr>
        <p:txBody>
          <a:bodyPr wrap="square" lIns="0" tIns="0" rIns="0" bIns="0">
            <a:noAutofit/>
          </a:bodyPr>
          <a:lstStyle>
            <a:lvl1pPr marL="0" marR="0" indent="0" algn="l" defTabSz="932563" rtl="0" eaLnBrk="1" fontAlgn="auto" latinLnBrk="0" hangingPunct="1">
              <a:lnSpc>
                <a:spcPct val="90000"/>
              </a:lnSpc>
              <a:spcBef>
                <a:spcPts val="0"/>
              </a:spcBef>
              <a:spcAft>
                <a:spcPts val="2600"/>
              </a:spcAft>
              <a:buClrTx/>
              <a:buSzPct val="90000"/>
              <a:buFont typeface="Wingdings" panose="05000000000000000000" pitchFamily="2" charset="2"/>
              <a:buNone/>
              <a:tabLst/>
              <a:defRPr sz="2600" b="0" i="0">
                <a:solidFill>
                  <a:srgbClr val="000000"/>
                </a:solidFill>
                <a:latin typeface="+mn-lt"/>
              </a:defRPr>
            </a:lvl1pPr>
            <a:lvl2pPr marL="228557" marR="0" indent="0" algn="l" defTabSz="932563"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57112" indent="0">
              <a:buNone/>
              <a:defRPr/>
            </a:lvl3pPr>
            <a:lvl4pPr marL="685669" indent="0">
              <a:buNone/>
              <a:defRPr/>
            </a:lvl4pPr>
            <a:lvl5pPr marL="914224" indent="0">
              <a:buNone/>
              <a:defRPr/>
            </a:lvl5pPr>
          </a:lstStyle>
          <a:p>
            <a:pPr lvl="0"/>
            <a:r>
              <a:rPr lang="pt-BR"/>
              <a:t>Subhead Segoe UI 26pt</a:t>
            </a:r>
          </a:p>
          <a:p>
            <a:pPr lvl="0"/>
            <a:r>
              <a:rPr lang="pt-BR"/>
              <a:t>Subhead Segoe UI 26pt</a:t>
            </a:r>
          </a:p>
          <a:p>
            <a:pPr lvl="0"/>
            <a:r>
              <a:rPr lang="pt-BR"/>
              <a:t>Subhead Segoe UI 26pt</a:t>
            </a:r>
          </a:p>
        </p:txBody>
      </p:sp>
      <p:sp>
        <p:nvSpPr>
          <p:cNvPr id="6" name="Title Placeholder 1">
            <a:extLst>
              <a:ext uri="{FF2B5EF4-FFF2-40B4-BE49-F238E27FC236}">
                <a16:creationId xmlns:a16="http://schemas.microsoft.com/office/drawing/2014/main" id="{E60CBD1C-0AFE-4EB9-94D7-943981FE05EE}"/>
              </a:ext>
            </a:extLst>
          </p:cNvPr>
          <p:cNvSpPr>
            <a:spLocks noGrp="1"/>
          </p:cNvSpPr>
          <p:nvPr>
            <p:ph type="title" hasCustomPrompt="1"/>
          </p:nvPr>
        </p:nvSpPr>
        <p:spPr>
          <a:xfrm>
            <a:off x="434975" y="449265"/>
            <a:ext cx="11563350" cy="754061"/>
          </a:xfrm>
          <a:prstGeom prst="rect">
            <a:avLst/>
          </a:prstGeom>
        </p:spPr>
        <p:txBody>
          <a:bodyPr vert="horz" wrap="square" lIns="0" tIns="164592" rIns="0" bIns="0" rtlCol="0" anchor="t">
            <a:noAutofit/>
          </a:bodyPr>
          <a:lstStyle>
            <a:lvl1pPr>
              <a:defRPr>
                <a:solidFill>
                  <a:srgbClr val="000000"/>
                </a:solidFill>
              </a:defRPr>
            </a:lvl1pPr>
          </a:lstStyle>
          <a:p>
            <a:r>
              <a:rPr lang="en-US"/>
              <a:t>Device layout</a:t>
            </a:r>
          </a:p>
        </p:txBody>
      </p:sp>
    </p:spTree>
    <p:extLst>
      <p:ext uri="{BB962C8B-B14F-4D97-AF65-F5344CB8AC3E}">
        <p14:creationId xmlns:p14="http://schemas.microsoft.com/office/powerpoint/2010/main" val="3215140117"/>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B299-74CD-4D9E-B604-58BAE6F8EB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273492-923C-4B3F-8486-939E6601F0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4617F7-4372-4A56-B305-96824C1D3584}"/>
              </a:ext>
            </a:extLst>
          </p:cNvPr>
          <p:cNvSpPr>
            <a:spLocks noGrp="1"/>
          </p:cNvSpPr>
          <p:nvPr>
            <p:ph type="dt" sz="half" idx="10"/>
          </p:nvPr>
        </p:nvSpPr>
        <p:spPr/>
        <p:txBody>
          <a:bodyPr/>
          <a:lstStyle/>
          <a:p>
            <a:fld id="{B37FF2E9-A5A4-4F0A-9D2A-42C567261878}" type="datetimeFigureOut">
              <a:rPr lang="en-US" smtClean="0"/>
              <a:t>5/27/2020</a:t>
            </a:fld>
            <a:endParaRPr lang="en-US"/>
          </a:p>
        </p:txBody>
      </p:sp>
      <p:sp>
        <p:nvSpPr>
          <p:cNvPr id="5" name="Footer Placeholder 4">
            <a:extLst>
              <a:ext uri="{FF2B5EF4-FFF2-40B4-BE49-F238E27FC236}">
                <a16:creationId xmlns:a16="http://schemas.microsoft.com/office/drawing/2014/main" id="{FBD2FE6A-6D8D-4F63-97A3-C0716D997B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48068D-A895-4761-9D17-5FCD6D351A48}"/>
              </a:ext>
            </a:extLst>
          </p:cNvPr>
          <p:cNvSpPr>
            <a:spLocks noGrp="1"/>
          </p:cNvSpPr>
          <p:nvPr>
            <p:ph type="sldNum" sz="quarter" idx="12"/>
          </p:nvPr>
        </p:nvSpPr>
        <p:spPr/>
        <p:txBody>
          <a:bodyPr/>
          <a:lstStyle/>
          <a:p>
            <a:fld id="{2640BCFA-88F6-4546-94C3-7D01BBB3EC52}" type="slidenum">
              <a:rPr lang="en-US" smtClean="0"/>
              <a:t>‹#›</a:t>
            </a:fld>
            <a:endParaRPr lang="en-US"/>
          </a:p>
        </p:txBody>
      </p:sp>
    </p:spTree>
    <p:extLst>
      <p:ext uri="{BB962C8B-B14F-4D97-AF65-F5344CB8AC3E}">
        <p14:creationId xmlns:p14="http://schemas.microsoft.com/office/powerpoint/2010/main" val="13142205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34975" y="449264"/>
            <a:ext cx="11563350" cy="77311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
        <p:nvSpPr>
          <p:cNvPr id="2" name="TextBox 1">
            <a:extLst>
              <a:ext uri="{FF2B5EF4-FFF2-40B4-BE49-F238E27FC236}">
                <a16:creationId xmlns:a16="http://schemas.microsoft.com/office/drawing/2014/main" id="{334313E5-0971-4774-A7D1-5F0E4BE6C729}"/>
              </a:ext>
            </a:extLst>
          </p:cNvPr>
          <p:cNvSpPr txBox="1"/>
          <p:nvPr userDrawn="1"/>
        </p:nvSpPr>
        <p:spPr>
          <a:xfrm>
            <a:off x="9250362" y="6774792"/>
            <a:ext cx="3262375" cy="222217"/>
          </a:xfrm>
          <a:prstGeom prst="rect">
            <a:avLst/>
          </a:prstGeom>
          <a:noFill/>
        </p:spPr>
        <p:txBody>
          <a:bodyPr wrap="square">
            <a:spAutoFit/>
          </a:bodyPr>
          <a:lstStyle/>
          <a:p>
            <a:pPr marL="0" marR="0">
              <a:spcBef>
                <a:spcPts val="0"/>
              </a:spcBef>
              <a:spcAft>
                <a:spcPts val="0"/>
              </a:spcAft>
            </a:pPr>
            <a:r>
              <a:rPr lang="en-US" sz="816">
                <a:solidFill>
                  <a:schemeClr val="tx1">
                    <a:lumMod val="50000"/>
                    <a:lumOff val="50000"/>
                  </a:schemeClr>
                </a:solidFill>
                <a:effectLst/>
                <a:latin typeface="Segoe UI" panose="020B0502040204020203" pitchFamily="34" charset="0"/>
                <a:ea typeface="Calibri" panose="020F0502020204030204" pitchFamily="34" charset="0"/>
                <a:cs typeface="Times New Roman" panose="02020603050405020304" pitchFamily="18" charset="0"/>
              </a:rPr>
              <a:t>Microsoft Corporation: Proprietary and Confidential Information</a:t>
            </a:r>
            <a:endParaRPr lang="en-US" sz="3264">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621433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888293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ext 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9" y="632780"/>
            <a:ext cx="11533187" cy="411162"/>
          </a:xfrm>
        </p:spPr>
        <p:txBody>
          <a:bodyPr wrap="square" lIns="0" tIns="0" rIns="0" bIns="0">
            <a:spAutoFit/>
          </a:bodyPr>
          <a:lstStyle>
            <a:lvl1pPr>
              <a:lnSpc>
                <a:spcPts val="3199"/>
              </a:lnSpc>
              <a:defRPr sz="2800">
                <a:solidFill>
                  <a:srgbClr val="2F2F2F"/>
                </a:solidFill>
              </a:defRPr>
            </a:lvl1pPr>
          </a:lstStyle>
          <a:p>
            <a:r>
              <a:rPr lang="en-US"/>
              <a:t>Text option 1: three column bulleted list</a:t>
            </a:r>
          </a:p>
        </p:txBody>
      </p:sp>
      <p:sp>
        <p:nvSpPr>
          <p:cNvPr id="4" name="Text Placeholder 3"/>
          <p:cNvSpPr>
            <a:spLocks noGrp="1"/>
          </p:cNvSpPr>
          <p:nvPr>
            <p:ph type="body" sz="quarter" idx="10" hasCustomPrompt="1"/>
          </p:nvPr>
        </p:nvSpPr>
        <p:spPr>
          <a:xfrm>
            <a:off x="465139" y="1919803"/>
            <a:ext cx="7604125" cy="923330"/>
          </a:xfrm>
        </p:spPr>
        <p:txBody>
          <a:bodyPr wrap="square" lIns="0" tIns="0" rIns="0" bIns="0">
            <a:spAutoFit/>
          </a:bodyPr>
          <a:lstStyle>
            <a:lvl1pPr marL="0" indent="0">
              <a:lnSpc>
                <a:spcPts val="2400"/>
              </a:lnSpc>
              <a:buNone/>
              <a:defRPr sz="2000" b="0" i="0">
                <a:solidFill>
                  <a:schemeClr val="tx1"/>
                </a:solidFill>
                <a:latin typeface="+mn-lt"/>
              </a:defRPr>
            </a:lvl1pPr>
            <a:lvl2pPr marL="228557" indent="0">
              <a:buNone/>
              <a:defRPr/>
            </a:lvl2pPr>
            <a:lvl3pPr marL="457112" indent="0">
              <a:buNone/>
              <a:defRPr/>
            </a:lvl3pPr>
            <a:lvl4pPr marL="685669" indent="0">
              <a:buNone/>
              <a:defRPr/>
            </a:lvl4pPr>
            <a:lvl5pPr marL="914224" indent="0">
              <a:buNone/>
              <a:defRPr/>
            </a:lvl5pPr>
          </a:lstStyle>
          <a:p>
            <a:pPr lvl="0"/>
            <a:r>
              <a:rPr lang="en-US"/>
              <a:t>Subhead Segoe UI Regular 20/24. Dis </a:t>
            </a:r>
            <a:r>
              <a:rPr lang="en-US" err="1"/>
              <a:t>apid</a:t>
            </a:r>
            <a:r>
              <a:rPr lang="en-US"/>
              <a:t> </a:t>
            </a:r>
            <a:r>
              <a:rPr lang="en-US" err="1"/>
              <a:t>es</a:t>
            </a:r>
            <a:r>
              <a:rPr lang="en-US"/>
              <a:t> </a:t>
            </a:r>
            <a:r>
              <a:rPr lang="en-US" err="1"/>
              <a:t>simusanditis</a:t>
            </a:r>
            <a:r>
              <a:rPr lang="en-US"/>
              <a:t> </a:t>
            </a:r>
            <a:r>
              <a:rPr lang="en-US" err="1"/>
              <a:t>ea</a:t>
            </a:r>
            <a:r>
              <a:rPr lang="en-US"/>
              <a:t> ex et </a:t>
            </a:r>
            <a:r>
              <a:rPr lang="en-US" err="1"/>
              <a:t>illore</a:t>
            </a:r>
            <a:r>
              <a:rPr lang="en-US"/>
              <a:t>, </a:t>
            </a:r>
            <a:r>
              <a:rPr lang="en-US" err="1"/>
              <a:t>nectationet</a:t>
            </a:r>
            <a:r>
              <a:rPr lang="en-US"/>
              <a:t> </a:t>
            </a:r>
            <a:r>
              <a:rPr lang="en-US" err="1"/>
              <a:t>aut</a:t>
            </a:r>
            <a:r>
              <a:rPr lang="en-US"/>
              <a:t> </a:t>
            </a:r>
            <a:r>
              <a:rPr lang="en-US" err="1"/>
              <a:t>dic</a:t>
            </a:r>
            <a:r>
              <a:rPr lang="en-US"/>
              <a:t> </a:t>
            </a:r>
            <a:r>
              <a:rPr lang="en-US" err="1"/>
              <a:t>tem</a:t>
            </a:r>
            <a:r>
              <a:rPr lang="en-US"/>
              <a:t> </a:t>
            </a:r>
            <a:r>
              <a:rPr lang="en-US" err="1"/>
              <a:t>vit</a:t>
            </a:r>
            <a:r>
              <a:rPr lang="en-US"/>
              <a:t> </a:t>
            </a:r>
            <a:r>
              <a:rPr lang="en-US" err="1"/>
              <a:t>velestium</a:t>
            </a:r>
            <a:r>
              <a:rPr lang="en-US"/>
              <a:t> </a:t>
            </a:r>
            <a:r>
              <a:rPr lang="en-US" err="1"/>
              <a:t>reperro</a:t>
            </a:r>
            <a:r>
              <a:rPr lang="en-US"/>
              <a:t> </a:t>
            </a:r>
            <a:r>
              <a:rPr lang="en-US" err="1"/>
              <a:t>rroviduntion</a:t>
            </a:r>
            <a:r>
              <a:rPr lang="en-US"/>
              <a:t> </a:t>
            </a:r>
            <a:r>
              <a:rPr lang="en-US" err="1"/>
              <a:t>conem</a:t>
            </a:r>
            <a:r>
              <a:rPr lang="en-US"/>
              <a:t> </a:t>
            </a:r>
            <a:r>
              <a:rPr lang="en-US" err="1"/>
              <a:t>rehend</a:t>
            </a:r>
            <a:r>
              <a:rPr lang="en-US"/>
              <a:t>.</a:t>
            </a:r>
          </a:p>
        </p:txBody>
      </p:sp>
      <p:sp>
        <p:nvSpPr>
          <p:cNvPr id="5" name="Text Placeholder 4"/>
          <p:cNvSpPr>
            <a:spLocks noGrp="1"/>
          </p:cNvSpPr>
          <p:nvPr>
            <p:ph type="body" sz="quarter" idx="11" hasCustomPrompt="1"/>
          </p:nvPr>
        </p:nvSpPr>
        <p:spPr>
          <a:xfrm>
            <a:off x="465139" y="3214125"/>
            <a:ext cx="3690937" cy="2768499"/>
          </a:xfrm>
        </p:spPr>
        <p:txBody>
          <a:bodyPr lIns="0" tIns="0" rIns="0" bIns="0"/>
          <a:lstStyle>
            <a:lvl1pPr marL="0" indent="0">
              <a:lnSpc>
                <a:spcPts val="1800"/>
              </a:lnSpc>
              <a:spcBef>
                <a:spcPts val="900"/>
              </a:spcBef>
              <a:buNone/>
              <a:defRPr sz="1399" b="1">
                <a:solidFill>
                  <a:schemeClr val="accent1"/>
                </a:solidFill>
                <a:latin typeface="+mn-lt"/>
              </a:defRPr>
            </a:lvl1pPr>
            <a:lvl2pPr marL="285695" marR="0" indent="-285695" algn="l" defTabSz="932563" rtl="0" eaLnBrk="1" fontAlgn="auto" latinLnBrk="0" hangingPunct="1">
              <a:lnSpc>
                <a:spcPts val="1800"/>
              </a:lnSpc>
              <a:spcBef>
                <a:spcPts val="450"/>
              </a:spcBef>
              <a:spcAft>
                <a:spcPts val="0"/>
              </a:spcAft>
              <a:buClrTx/>
              <a:buSzPct val="90000"/>
              <a:buFont typeface="Arial" panose="020B0604020202020204" pitchFamily="34" charset="0"/>
              <a:buChar char="•"/>
              <a:tabLst/>
              <a:defRPr sz="1399">
                <a:solidFill>
                  <a:schemeClr val="tx1"/>
                </a:solidFill>
              </a:defRPr>
            </a:lvl2pPr>
            <a:lvl3pPr marL="457112" indent="0">
              <a:buNone/>
              <a:defRPr/>
            </a:lvl3pPr>
            <a:lvl4pPr marL="685669" indent="0">
              <a:buNone/>
              <a:defRPr/>
            </a:lvl4pPr>
            <a:lvl5pPr marL="914224" indent="0">
              <a:buNone/>
              <a:defRPr/>
            </a:lvl5pPr>
          </a:lstStyle>
          <a:p>
            <a:pPr lvl="0"/>
            <a:r>
              <a:rPr lang="en-US"/>
              <a:t>Paragraph title Segoe UI bold 14</a:t>
            </a:r>
          </a:p>
          <a:p>
            <a:pPr lvl="1"/>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a:t>
            </a:r>
            <a:r>
              <a:rPr lang="en-US" err="1"/>
              <a:t>ra</a:t>
            </a:r>
            <a:r>
              <a:rPr lang="en-US"/>
              <a:t>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a:t>
            </a:r>
            <a:r>
              <a:rPr lang="en-US" err="1"/>
              <a:t>sunt</a:t>
            </a:r>
            <a:r>
              <a:rPr lang="en-US"/>
              <a:t> </a:t>
            </a:r>
            <a:r>
              <a:rPr lang="en-US" err="1"/>
              <a:t>fuga</a:t>
            </a:r>
            <a:r>
              <a:rPr lang="en-US"/>
              <a:t>.</a:t>
            </a:r>
          </a:p>
          <a:p>
            <a:pPr lvl="1"/>
            <a:endParaRPr lang="en-US"/>
          </a:p>
          <a:p>
            <a:pPr marL="285695" marR="0" lvl="1" indent="-285695" algn="l" defTabSz="932563" rtl="0" eaLnBrk="1" fontAlgn="auto" latinLnBrk="0" hangingPunct="1">
              <a:lnSpc>
                <a:spcPts val="1800"/>
              </a:lnSpc>
              <a:spcBef>
                <a:spcPts val="13"/>
              </a:spcBef>
              <a:spcAft>
                <a:spcPts val="0"/>
              </a:spcAft>
              <a:buClrTx/>
              <a:buSzPct val="90000"/>
              <a:buFont typeface="Arial" panose="020B0604020202020204" pitchFamily="34" charset="0"/>
              <a:buChar char="•"/>
              <a:tabLst/>
              <a:defRPr/>
            </a:pPr>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a:t>
            </a:r>
            <a:r>
              <a:rPr lang="en-US" err="1"/>
              <a:t>ra</a:t>
            </a:r>
            <a:r>
              <a:rPr lang="en-US"/>
              <a:t>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a:t>
            </a:r>
            <a:r>
              <a:rPr lang="en-US" err="1"/>
              <a:t>sunt</a:t>
            </a:r>
            <a:r>
              <a:rPr lang="en-US"/>
              <a:t> </a:t>
            </a:r>
            <a:r>
              <a:rPr lang="en-US" err="1"/>
              <a:t>fuga</a:t>
            </a:r>
            <a:r>
              <a:rPr lang="en-US"/>
              <a:t>.</a:t>
            </a:r>
          </a:p>
          <a:p>
            <a:pPr lvl="1"/>
            <a:endParaRPr lang="en-US"/>
          </a:p>
        </p:txBody>
      </p:sp>
      <p:sp>
        <p:nvSpPr>
          <p:cNvPr id="6" name="Text Placeholder 4"/>
          <p:cNvSpPr>
            <a:spLocks noGrp="1"/>
          </p:cNvSpPr>
          <p:nvPr>
            <p:ph type="body" sz="quarter" idx="12" hasCustomPrompt="1"/>
          </p:nvPr>
        </p:nvSpPr>
        <p:spPr>
          <a:xfrm>
            <a:off x="4399597" y="3223705"/>
            <a:ext cx="3669666" cy="2768499"/>
          </a:xfrm>
        </p:spPr>
        <p:txBody>
          <a:bodyPr lIns="0" tIns="0" rIns="0" bIns="0"/>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399" b="1" kern="1200" spc="0" baseline="0" dirty="0">
                <a:solidFill>
                  <a:schemeClr val="accent1"/>
                </a:solidFill>
                <a:latin typeface="+mn-lt"/>
                <a:ea typeface="+mn-ea"/>
                <a:cs typeface="+mn-cs"/>
              </a:defRPr>
            </a:lvl1pPr>
            <a:lvl2pPr marL="285695" marR="0" indent="-285695" algn="l" defTabSz="932563" rtl="0" eaLnBrk="1" fontAlgn="auto" latinLnBrk="0" hangingPunct="1">
              <a:lnSpc>
                <a:spcPts val="1800"/>
              </a:lnSpc>
              <a:spcBef>
                <a:spcPts val="450"/>
              </a:spcBef>
              <a:spcAft>
                <a:spcPts val="0"/>
              </a:spcAft>
              <a:buClrTx/>
              <a:buSzPct val="90000"/>
              <a:buFont typeface="Arial" panose="020B0604020202020204" pitchFamily="34" charset="0"/>
              <a:buChar char="•"/>
              <a:tabLst/>
              <a:defRPr sz="1399">
                <a:solidFill>
                  <a:schemeClr val="tx1"/>
                </a:solidFill>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a:t>
            </a:r>
            <a:r>
              <a:rPr lang="en-US" err="1"/>
              <a:t>ra</a:t>
            </a:r>
            <a:r>
              <a:rPr lang="en-US"/>
              <a:t>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a:t>
            </a:r>
            <a:r>
              <a:rPr lang="en-US" err="1"/>
              <a:t>sunt</a:t>
            </a:r>
            <a:r>
              <a:rPr lang="en-US"/>
              <a:t> </a:t>
            </a:r>
            <a:r>
              <a:rPr lang="en-US" err="1"/>
              <a:t>fuga</a:t>
            </a:r>
            <a:r>
              <a:rPr lang="en-US"/>
              <a:t>.</a:t>
            </a:r>
          </a:p>
          <a:p>
            <a:pPr lvl="1"/>
            <a:endParaRPr lang="en-US"/>
          </a:p>
          <a:p>
            <a:pPr marL="285695" marR="0" lvl="1" indent="-285695" algn="l" defTabSz="932563" rtl="0" eaLnBrk="1" fontAlgn="auto" latinLnBrk="0" hangingPunct="1">
              <a:lnSpc>
                <a:spcPts val="1800"/>
              </a:lnSpc>
              <a:spcBef>
                <a:spcPts val="13"/>
              </a:spcBef>
              <a:spcAft>
                <a:spcPts val="0"/>
              </a:spcAft>
              <a:buClrTx/>
              <a:buSzPct val="90000"/>
              <a:buFont typeface="Arial" panose="020B0604020202020204" pitchFamily="34" charset="0"/>
              <a:buChar char="•"/>
              <a:tabLst/>
              <a:defRPr/>
            </a:pPr>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a:t>
            </a:r>
            <a:r>
              <a:rPr lang="en-US" err="1"/>
              <a:t>ra</a:t>
            </a:r>
            <a:r>
              <a:rPr lang="en-US"/>
              <a:t>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a:t>
            </a:r>
            <a:r>
              <a:rPr lang="en-US" err="1"/>
              <a:t>sunt</a:t>
            </a:r>
            <a:r>
              <a:rPr lang="en-US"/>
              <a:t> </a:t>
            </a:r>
            <a:r>
              <a:rPr lang="en-US" err="1"/>
              <a:t>fuga</a:t>
            </a:r>
            <a:r>
              <a:rPr lang="en-US"/>
              <a:t>.</a:t>
            </a:r>
          </a:p>
          <a:p>
            <a:pPr lvl="1"/>
            <a:endParaRPr lang="en-US"/>
          </a:p>
        </p:txBody>
      </p:sp>
      <p:sp>
        <p:nvSpPr>
          <p:cNvPr id="8" name="Text Placeholder 4"/>
          <p:cNvSpPr>
            <a:spLocks noGrp="1"/>
          </p:cNvSpPr>
          <p:nvPr>
            <p:ph type="body" sz="quarter" idx="13" hasCustomPrompt="1"/>
          </p:nvPr>
        </p:nvSpPr>
        <p:spPr>
          <a:xfrm>
            <a:off x="8303577" y="3214125"/>
            <a:ext cx="3694748" cy="2768499"/>
          </a:xfrm>
        </p:spPr>
        <p:txBody>
          <a:bodyPr lIns="0" tIns="0" rIns="0" bIns="0"/>
          <a:lstStyle>
            <a:lvl1pPr marL="0" indent="0">
              <a:lnSpc>
                <a:spcPts val="1800"/>
              </a:lnSpc>
              <a:spcBef>
                <a:spcPts val="900"/>
              </a:spcBef>
              <a:buNone/>
              <a:defRPr lang="en-US" sz="1399" b="1" kern="1200" spc="0" baseline="0" dirty="0">
                <a:solidFill>
                  <a:schemeClr val="accent1"/>
                </a:solidFill>
                <a:latin typeface="+mn-lt"/>
                <a:ea typeface="+mn-ea"/>
                <a:cs typeface="+mn-cs"/>
              </a:defRPr>
            </a:lvl1pPr>
            <a:lvl2pPr marL="285695" marR="0" indent="-285695" algn="l" defTabSz="932563" rtl="0" eaLnBrk="1" fontAlgn="auto" latinLnBrk="0" hangingPunct="1">
              <a:lnSpc>
                <a:spcPts val="1800"/>
              </a:lnSpc>
              <a:spcBef>
                <a:spcPts val="450"/>
              </a:spcBef>
              <a:spcAft>
                <a:spcPts val="0"/>
              </a:spcAft>
              <a:buClrTx/>
              <a:buSzPct val="90000"/>
              <a:buFont typeface="Arial" panose="020B0604020202020204" pitchFamily="34" charset="0"/>
              <a:buChar char="•"/>
              <a:tabLst/>
              <a:defRPr sz="1399">
                <a:solidFill>
                  <a:schemeClr val="tx1"/>
                </a:solidFill>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a:t>
            </a:r>
            <a:r>
              <a:rPr lang="en-US" err="1"/>
              <a:t>ra</a:t>
            </a:r>
            <a:r>
              <a:rPr lang="en-US"/>
              <a:t>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a:t>
            </a:r>
            <a:r>
              <a:rPr lang="en-US" err="1"/>
              <a:t>sunt</a:t>
            </a:r>
            <a:r>
              <a:rPr lang="en-US"/>
              <a:t> </a:t>
            </a:r>
            <a:r>
              <a:rPr lang="en-US" err="1"/>
              <a:t>fuga</a:t>
            </a:r>
            <a:r>
              <a:rPr lang="en-US"/>
              <a:t>.</a:t>
            </a:r>
          </a:p>
          <a:p>
            <a:pPr lvl="1"/>
            <a:endParaRPr lang="en-US"/>
          </a:p>
          <a:p>
            <a:pPr marL="285695" marR="0" lvl="1" indent="-285695" algn="l" defTabSz="932563" rtl="0" eaLnBrk="1" fontAlgn="auto" latinLnBrk="0" hangingPunct="1">
              <a:lnSpc>
                <a:spcPts val="1800"/>
              </a:lnSpc>
              <a:spcBef>
                <a:spcPts val="13"/>
              </a:spcBef>
              <a:spcAft>
                <a:spcPts val="0"/>
              </a:spcAft>
              <a:buClrTx/>
              <a:buSzPct val="90000"/>
              <a:buFont typeface="Arial" panose="020B0604020202020204" pitchFamily="34" charset="0"/>
              <a:buChar char="•"/>
              <a:tabLst/>
              <a:defRPr/>
            </a:pPr>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a:t>
            </a:r>
            <a:r>
              <a:rPr lang="en-US" err="1"/>
              <a:t>ra</a:t>
            </a:r>
            <a:r>
              <a:rPr lang="en-US"/>
              <a:t>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a:t>
            </a:r>
            <a:r>
              <a:rPr lang="en-US" err="1"/>
              <a:t>sunt</a:t>
            </a:r>
            <a:r>
              <a:rPr lang="en-US"/>
              <a:t> </a:t>
            </a:r>
            <a:r>
              <a:rPr lang="en-US" err="1"/>
              <a:t>fuga</a:t>
            </a:r>
            <a:r>
              <a:rPr lang="en-US"/>
              <a:t>.</a:t>
            </a:r>
          </a:p>
          <a:p>
            <a:pPr lvl="1"/>
            <a:endParaRPr lang="en-US"/>
          </a:p>
        </p:txBody>
      </p:sp>
    </p:spTree>
    <p:extLst>
      <p:ext uri="{BB962C8B-B14F-4D97-AF65-F5344CB8AC3E}">
        <p14:creationId xmlns:p14="http://schemas.microsoft.com/office/powerpoint/2010/main" val="219841802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555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layout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334125" y="0"/>
            <a:ext cx="6102349" cy="6994525"/>
          </a:xfrm>
          <a:blipFill dpi="0" rotWithShape="1">
            <a:blip r:embed="rId2" cstate="screen">
              <a:extLst>
                <a:ext uri="{28A0092B-C50C-407E-A947-70E740481C1C}">
                  <a14:useLocalDpi xmlns:a14="http://schemas.microsoft.com/office/drawing/2010/main"/>
                </a:ext>
              </a:extLst>
            </a:blip>
            <a:srcRect/>
            <a:stretch>
              <a:fillRect/>
            </a:stretch>
          </a:blipFill>
        </p:spPr>
        <p:txBody>
          <a:bodyPr anchor="ctr">
            <a:noAutofit/>
          </a:bodyPr>
          <a:lstStyle>
            <a:lvl1pPr marL="0" indent="0" algn="ctr">
              <a:buNone/>
              <a:defRPr sz="2000">
                <a:solidFill>
                  <a:schemeClr val="bg2"/>
                </a:solidFill>
                <a:latin typeface="+mj-lt"/>
              </a:defRPr>
            </a:lvl1pPr>
          </a:lstStyle>
          <a:p>
            <a:r>
              <a:rPr lang="en-US"/>
              <a:t>Drop photo here</a:t>
            </a:r>
          </a:p>
        </p:txBody>
      </p:sp>
      <p:sp>
        <p:nvSpPr>
          <p:cNvPr id="5" name="Title Placeholder 1">
            <a:extLst>
              <a:ext uri="{FF2B5EF4-FFF2-40B4-BE49-F238E27FC236}">
                <a16:creationId xmlns:a16="http://schemas.microsoft.com/office/drawing/2014/main" id="{87B2D435-6763-4273-8B58-EEB87561755F}"/>
              </a:ext>
            </a:extLst>
          </p:cNvPr>
          <p:cNvSpPr>
            <a:spLocks noGrp="1"/>
          </p:cNvSpPr>
          <p:nvPr>
            <p:ph type="title" hasCustomPrompt="1"/>
          </p:nvPr>
        </p:nvSpPr>
        <p:spPr>
          <a:xfrm>
            <a:off x="434975" y="449264"/>
            <a:ext cx="5667375" cy="773112"/>
          </a:xfrm>
          <a:prstGeom prst="rect">
            <a:avLst/>
          </a:prstGeom>
        </p:spPr>
        <p:txBody>
          <a:bodyPr vert="horz" wrap="square" lIns="0" tIns="164592" rIns="0" bIns="0" rtlCol="0" anchor="t">
            <a:noAutofit/>
          </a:bodyPr>
          <a:lstStyle>
            <a:lvl1pPr>
              <a:defRPr/>
            </a:lvl1pPr>
          </a:lstStyle>
          <a:p>
            <a:r>
              <a:rPr lang="en-US"/>
              <a:t>Photo layout 1</a:t>
            </a:r>
          </a:p>
        </p:txBody>
      </p:sp>
      <p:sp>
        <p:nvSpPr>
          <p:cNvPr id="6" name="Text Placeholder 3">
            <a:extLst>
              <a:ext uri="{FF2B5EF4-FFF2-40B4-BE49-F238E27FC236}">
                <a16:creationId xmlns:a16="http://schemas.microsoft.com/office/drawing/2014/main" id="{71CE2F71-BF91-4E7B-BDE5-A747EFEFF88C}"/>
              </a:ext>
            </a:extLst>
          </p:cNvPr>
          <p:cNvSpPr>
            <a:spLocks noGrp="1"/>
          </p:cNvSpPr>
          <p:nvPr>
            <p:ph type="body" sz="quarter" idx="11" hasCustomPrompt="1"/>
          </p:nvPr>
        </p:nvSpPr>
        <p:spPr>
          <a:xfrm>
            <a:off x="434975" y="2188559"/>
            <a:ext cx="5667374" cy="2624741"/>
          </a:xfrm>
        </p:spPr>
        <p:txBody>
          <a:bodyPr wrap="square" lIns="0" tIns="0" rIns="0" bIns="0">
            <a:noAutofit/>
          </a:bodyPr>
          <a:lstStyle>
            <a:lvl1pPr marL="0" marR="0" indent="0" algn="l" defTabSz="932742" rtl="0" eaLnBrk="1" fontAlgn="auto" latinLnBrk="0" hangingPunct="1">
              <a:lnSpc>
                <a:spcPct val="90000"/>
              </a:lnSpc>
              <a:spcBef>
                <a:spcPts val="0"/>
              </a:spcBef>
              <a:spcAft>
                <a:spcPts val="2600"/>
              </a:spcAft>
              <a:buClrTx/>
              <a:buSzPct val="90000"/>
              <a:buFont typeface="Wingdings" panose="05000000000000000000" pitchFamily="2" charset="2"/>
              <a:buNone/>
              <a:tabLst/>
              <a:defRPr sz="2600" b="0" i="0">
                <a:solidFill>
                  <a:srgbClr val="000000"/>
                </a:solidFill>
                <a:latin typeface="+mn-lt"/>
              </a:defRPr>
            </a:lvl1pPr>
            <a:lvl2pPr marL="2286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57200" indent="0">
              <a:buNone/>
              <a:defRPr/>
            </a:lvl3pPr>
            <a:lvl4pPr marL="685800" indent="0">
              <a:buNone/>
              <a:defRPr/>
            </a:lvl4pPr>
            <a:lvl5pPr marL="914400" indent="0">
              <a:buNone/>
              <a:defRPr/>
            </a:lvl5pPr>
          </a:lstStyle>
          <a:p>
            <a:pPr lvl="0"/>
            <a:r>
              <a:rPr lang="pt-BR"/>
              <a:t>Subhead Segoe UI 26pt</a:t>
            </a:r>
          </a:p>
          <a:p>
            <a:pPr lvl="0"/>
            <a:r>
              <a:rPr lang="pt-BR"/>
              <a:t>Subhead Segoe UI 26pt</a:t>
            </a:r>
          </a:p>
          <a:p>
            <a:pPr lvl="0"/>
            <a:r>
              <a:rPr lang="pt-BR"/>
              <a:t>Subhead Segoe UI 26pt</a:t>
            </a:r>
          </a:p>
        </p:txBody>
      </p:sp>
    </p:spTree>
    <p:extLst>
      <p:ext uri="{BB962C8B-B14F-4D97-AF65-F5344CB8AC3E}">
        <p14:creationId xmlns:p14="http://schemas.microsoft.com/office/powerpoint/2010/main" val="2290361164"/>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layout 2">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434974" y="2178050"/>
            <a:ext cx="3705225" cy="2635250"/>
          </a:xfrm>
          <a:blipFill>
            <a:blip r:embed="rId2" cstate="screen">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2000">
                <a:solidFill>
                  <a:schemeClr val="bg2"/>
                </a:solidFill>
                <a:latin typeface="+mj-lt"/>
              </a:defRPr>
            </a:lvl1pPr>
          </a:lstStyle>
          <a:p>
            <a:r>
              <a:rPr lang="en-US"/>
              <a:t>Drop photo here</a:t>
            </a:r>
          </a:p>
        </p:txBody>
      </p:sp>
      <p:sp>
        <p:nvSpPr>
          <p:cNvPr id="12" name="Picture Placeholder 10"/>
          <p:cNvSpPr>
            <a:spLocks noGrp="1"/>
          </p:cNvSpPr>
          <p:nvPr>
            <p:ph type="pic" sz="quarter" idx="15" hasCustomPrompt="1"/>
          </p:nvPr>
        </p:nvSpPr>
        <p:spPr>
          <a:xfrm>
            <a:off x="4367214" y="2178050"/>
            <a:ext cx="3695700" cy="2635250"/>
          </a:xfrm>
          <a:blipFill>
            <a:blip r:embed="rId3"/>
            <a:stretch>
              <a:fillRect/>
            </a:stretch>
          </a:blipFill>
        </p:spPr>
        <p:txBody>
          <a:bodyPr anchor="ctr">
            <a:noAutofit/>
          </a:bodyPr>
          <a:lstStyle>
            <a:lvl1pPr marL="0" indent="0" algn="ctr">
              <a:buNone/>
              <a:defRPr sz="2000">
                <a:solidFill>
                  <a:schemeClr val="bg2"/>
                </a:solidFill>
                <a:latin typeface="+mj-lt"/>
              </a:defRPr>
            </a:lvl1pPr>
          </a:lstStyle>
          <a:p>
            <a:r>
              <a:rPr lang="en-US"/>
              <a:t>Drop photo here</a:t>
            </a:r>
          </a:p>
        </p:txBody>
      </p:sp>
      <p:sp>
        <p:nvSpPr>
          <p:cNvPr id="13" name="Picture Placeholder 10"/>
          <p:cNvSpPr>
            <a:spLocks noGrp="1"/>
          </p:cNvSpPr>
          <p:nvPr>
            <p:ph type="pic" sz="quarter" idx="16" hasCustomPrompt="1"/>
          </p:nvPr>
        </p:nvSpPr>
        <p:spPr>
          <a:xfrm>
            <a:off x="8289925" y="2178049"/>
            <a:ext cx="3706871" cy="2635251"/>
          </a:xfrm>
          <a:blipFill>
            <a:blip r:embed="rId4"/>
            <a:stretch>
              <a:fillRect/>
            </a:stretch>
          </a:blipFill>
        </p:spPr>
        <p:txBody>
          <a:bodyPr anchor="ctr">
            <a:noAutofit/>
          </a:bodyPr>
          <a:lstStyle>
            <a:lvl1pPr marL="0" indent="0" algn="ctr">
              <a:buNone/>
              <a:defRPr sz="2000">
                <a:solidFill>
                  <a:schemeClr val="bg2"/>
                </a:solidFill>
                <a:latin typeface="+mj-lt"/>
              </a:defRPr>
            </a:lvl1pPr>
          </a:lstStyle>
          <a:p>
            <a:r>
              <a:rPr lang="en-US"/>
              <a:t>Drop photo here</a:t>
            </a:r>
          </a:p>
        </p:txBody>
      </p:sp>
      <p:sp>
        <p:nvSpPr>
          <p:cNvPr id="5" name="Text Placeholder 4"/>
          <p:cNvSpPr>
            <a:spLocks noGrp="1"/>
          </p:cNvSpPr>
          <p:nvPr>
            <p:ph type="body" sz="quarter" idx="11" hasCustomPrompt="1"/>
          </p:nvPr>
        </p:nvSpPr>
        <p:spPr>
          <a:xfrm>
            <a:off x="434975" y="5026024"/>
            <a:ext cx="3703320" cy="1333698"/>
          </a:xfrm>
        </p:spPr>
        <p:txBody>
          <a:bodyPr lIns="0" tIns="0" rIns="0" bIns="0"/>
          <a:lstStyle>
            <a:lvl1pPr marL="0" indent="0">
              <a:lnSpc>
                <a:spcPct val="100000"/>
              </a:lnSpc>
              <a:spcBef>
                <a:spcPts val="0"/>
              </a:spcBef>
              <a:spcAft>
                <a:spcPts val="800"/>
              </a:spcAft>
              <a:buNone/>
              <a:defRPr sz="1600" b="1">
                <a:solidFill>
                  <a:schemeClr val="accent1"/>
                </a:solidFill>
                <a:latin typeface="+mj-lt"/>
              </a:defRPr>
            </a:lvl1pPr>
            <a:lvl2pPr marL="0" marR="0" indent="0" algn="l" defTabSz="932742" rtl="0" eaLnBrk="1" fontAlgn="auto" latinLnBrk="0" hangingPunct="1">
              <a:lnSpc>
                <a:spcPct val="100000"/>
              </a:lnSpc>
              <a:spcBef>
                <a:spcPts val="0"/>
              </a:spcBef>
              <a:spcAft>
                <a:spcPts val="800"/>
              </a:spcAft>
              <a:buClrTx/>
              <a:buSzPct val="90000"/>
              <a:buFont typeface="Arial" panose="020B0604020202020204" pitchFamily="34" charset="0"/>
              <a:buNone/>
              <a:tabLst/>
              <a:defRPr sz="1600">
                <a:solidFill>
                  <a:srgbClr val="000000"/>
                </a:solidFill>
              </a:defRPr>
            </a:lvl2pPr>
            <a:lvl3pPr marL="457200" indent="0">
              <a:buNone/>
              <a:defRPr/>
            </a:lvl3pPr>
            <a:lvl4pPr marL="685800" indent="0">
              <a:buNone/>
              <a:defRPr/>
            </a:lvl4pPr>
            <a:lvl5pPr marL="914400"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9" name="Text Placeholder 4"/>
          <p:cNvSpPr>
            <a:spLocks noGrp="1"/>
          </p:cNvSpPr>
          <p:nvPr>
            <p:ph type="body" sz="quarter" idx="12" hasCustomPrompt="1"/>
          </p:nvPr>
        </p:nvSpPr>
        <p:spPr>
          <a:xfrm>
            <a:off x="4367211" y="5026024"/>
            <a:ext cx="3695700" cy="1333698"/>
          </a:xfrm>
        </p:spPr>
        <p:txBody>
          <a:bodyPr lIns="0" tIns="0" rIns="0" bIns="0"/>
          <a:lstStyle>
            <a:lvl1pPr marL="0" indent="0">
              <a:lnSpc>
                <a:spcPct val="100000"/>
              </a:lnSpc>
              <a:spcBef>
                <a:spcPts val="0"/>
              </a:spcBef>
              <a:spcAft>
                <a:spcPts val="800"/>
              </a:spcAft>
              <a:buNone/>
              <a:defRPr sz="1600">
                <a:solidFill>
                  <a:schemeClr val="accent1"/>
                </a:solidFill>
                <a:latin typeface="+mj-lt"/>
              </a:defRPr>
            </a:lvl1pPr>
            <a:lvl2pPr marL="0" marR="0" indent="0" algn="l" defTabSz="932742" rtl="0" eaLnBrk="1" fontAlgn="auto" latinLnBrk="0" hangingPunct="1">
              <a:lnSpc>
                <a:spcPct val="100000"/>
              </a:lnSpc>
              <a:spcBef>
                <a:spcPts val="0"/>
              </a:spcBef>
              <a:spcAft>
                <a:spcPts val="800"/>
              </a:spcAft>
              <a:buClrTx/>
              <a:buSzPct val="90000"/>
              <a:buFont typeface="Arial" panose="020B0604020202020204" pitchFamily="34" charset="0"/>
              <a:buNone/>
              <a:tabLst/>
              <a:defRPr sz="1600">
                <a:solidFill>
                  <a:srgbClr val="000000"/>
                </a:solidFill>
              </a:defRPr>
            </a:lvl2pPr>
            <a:lvl3pPr marL="457200" indent="0">
              <a:buNone/>
              <a:defRPr/>
            </a:lvl3pPr>
            <a:lvl4pPr marL="685800" indent="0">
              <a:buNone/>
              <a:defRPr/>
            </a:lvl4pPr>
            <a:lvl5pPr marL="914400"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0" name="Text Placeholder 4"/>
          <p:cNvSpPr>
            <a:spLocks noGrp="1"/>
          </p:cNvSpPr>
          <p:nvPr>
            <p:ph type="body" sz="quarter" idx="13" hasCustomPrompt="1"/>
          </p:nvPr>
        </p:nvSpPr>
        <p:spPr>
          <a:xfrm>
            <a:off x="8289926" y="5026024"/>
            <a:ext cx="3703320" cy="1333698"/>
          </a:xfrm>
        </p:spPr>
        <p:txBody>
          <a:bodyPr lIns="0" tIns="0" rIns="0" bIns="0"/>
          <a:lstStyle>
            <a:lvl1pPr marL="0" indent="0">
              <a:lnSpc>
                <a:spcPct val="100000"/>
              </a:lnSpc>
              <a:spcBef>
                <a:spcPts val="0"/>
              </a:spcBef>
              <a:spcAft>
                <a:spcPts val="800"/>
              </a:spcAft>
              <a:buNone/>
              <a:defRPr sz="1600">
                <a:solidFill>
                  <a:schemeClr val="accent1"/>
                </a:solidFill>
                <a:latin typeface="+mj-lt"/>
              </a:defRPr>
            </a:lvl1pPr>
            <a:lvl2pPr marL="0" marR="0" indent="0" algn="l" defTabSz="932742" rtl="0" eaLnBrk="1" fontAlgn="auto" latinLnBrk="0" hangingPunct="1">
              <a:lnSpc>
                <a:spcPct val="100000"/>
              </a:lnSpc>
              <a:spcBef>
                <a:spcPts val="0"/>
              </a:spcBef>
              <a:spcAft>
                <a:spcPts val="800"/>
              </a:spcAft>
              <a:buClrTx/>
              <a:buSzPct val="90000"/>
              <a:buFont typeface="Arial" panose="020B0604020202020204" pitchFamily="34" charset="0"/>
              <a:buNone/>
              <a:tabLst/>
              <a:defRPr sz="1600">
                <a:solidFill>
                  <a:srgbClr val="000000"/>
                </a:solidFill>
              </a:defRPr>
            </a:lvl2pPr>
            <a:lvl3pPr marL="457200" indent="0">
              <a:buNone/>
              <a:defRPr/>
            </a:lvl3pPr>
            <a:lvl4pPr marL="685800" indent="0">
              <a:buNone/>
              <a:defRPr/>
            </a:lvl4pPr>
            <a:lvl5pPr marL="914400"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4" name="Title Placeholder 1">
            <a:extLst>
              <a:ext uri="{FF2B5EF4-FFF2-40B4-BE49-F238E27FC236}">
                <a16:creationId xmlns:a16="http://schemas.microsoft.com/office/drawing/2014/main" id="{54138D0E-FA08-493B-A3B5-1ED81872ADC9}"/>
              </a:ext>
            </a:extLst>
          </p:cNvPr>
          <p:cNvSpPr>
            <a:spLocks noGrp="1"/>
          </p:cNvSpPr>
          <p:nvPr>
            <p:ph type="title" hasCustomPrompt="1"/>
          </p:nvPr>
        </p:nvSpPr>
        <p:spPr>
          <a:xfrm>
            <a:off x="434975" y="449264"/>
            <a:ext cx="11563350" cy="754061"/>
          </a:xfrm>
          <a:prstGeom prst="rect">
            <a:avLst/>
          </a:prstGeom>
        </p:spPr>
        <p:txBody>
          <a:bodyPr vert="horz" wrap="square" lIns="0" tIns="164592" rIns="0" bIns="0" rtlCol="0" anchor="t">
            <a:noAutofit/>
          </a:bodyPr>
          <a:lstStyle>
            <a:lvl1pPr>
              <a:defRPr/>
            </a:lvl1pPr>
          </a:lstStyle>
          <a:p>
            <a:r>
              <a:rPr lang="en-US"/>
              <a:t>Photo layout 2</a:t>
            </a:r>
          </a:p>
        </p:txBody>
      </p:sp>
    </p:spTree>
    <p:extLst>
      <p:ext uri="{BB962C8B-B14F-4D97-AF65-F5344CB8AC3E}">
        <p14:creationId xmlns:p14="http://schemas.microsoft.com/office/powerpoint/2010/main" val="12417911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11.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9" Type="http://schemas.openxmlformats.org/officeDocument/2006/relationships/theme" Target="../theme/theme3.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slideLayout" Target="../slideLayouts/slideLayout76.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slideLayout" Target="../slideLayouts/slideLayout75.xml"/><Relationship Id="rId40" Type="http://schemas.openxmlformats.org/officeDocument/2006/relationships/image" Target="../media/image26.emf"/><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8" Type="http://schemas.openxmlformats.org/officeDocument/2006/relationships/slideLayout" Target="../slideLayouts/slideLayout46.xml"/><Relationship Id="rId3"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975" y="444500"/>
            <a:ext cx="11563350" cy="758825"/>
          </a:xfrm>
          <a:prstGeom prst="rect">
            <a:avLst/>
          </a:prstGeom>
        </p:spPr>
        <p:txBody>
          <a:bodyPr vert="horz" wrap="square" lIns="0" tIns="164592" rIns="0" bIns="0" rtlCol="0" anchor="t">
            <a:noAutofit/>
          </a:bodyPr>
          <a:lstStyle/>
          <a:p>
            <a:r>
              <a:rPr lang="en-US"/>
              <a:t>Click to edit Master title style</a:t>
            </a:r>
          </a:p>
        </p:txBody>
      </p:sp>
      <p:sp>
        <p:nvSpPr>
          <p:cNvPr id="4" name="Text Placeholder 3"/>
          <p:cNvSpPr>
            <a:spLocks noGrp="1"/>
          </p:cNvSpPr>
          <p:nvPr>
            <p:ph type="body" idx="1"/>
          </p:nvPr>
        </p:nvSpPr>
        <p:spPr>
          <a:xfrm>
            <a:off x="446088" y="1903774"/>
            <a:ext cx="11563350" cy="13018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rot="5400000">
            <a:off x="9883594" y="3071982"/>
            <a:ext cx="6995160" cy="849926"/>
          </a:xfrm>
          <a:prstGeom prst="rect">
            <a:avLst/>
          </a:prstGeom>
        </p:spPr>
      </p:pic>
      <p:pic>
        <p:nvPicPr>
          <p:cNvPr id="10" name="Picture 9">
            <a:extLst>
              <a:ext uri="{FF2B5EF4-FFF2-40B4-BE49-F238E27FC236}">
                <a16:creationId xmlns:a16="http://schemas.microsoft.com/office/drawing/2014/main" id="{5F66C9DB-A981-45BC-B811-A6F95811A81C}"/>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rot="5400000">
            <a:off x="9221642" y="3285698"/>
            <a:ext cx="6994525" cy="423130"/>
          </a:xfrm>
          <a:prstGeom prst="rect">
            <a:avLst/>
          </a:prstGeom>
        </p:spPr>
      </p:pic>
    </p:spTree>
    <p:extLst>
      <p:ext uri="{BB962C8B-B14F-4D97-AF65-F5344CB8AC3E}">
        <p14:creationId xmlns:p14="http://schemas.microsoft.com/office/powerpoint/2010/main" val="266899221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1" r:id="rId4"/>
    <p:sldLayoutId id="2147483687" r:id="rId5"/>
    <p:sldLayoutId id="2147483704" r:id="rId6"/>
    <p:sldLayoutId id="2147483697" r:id="rId7"/>
    <p:sldLayoutId id="2147483692" r:id="rId8"/>
    <p:sldLayoutId id="2147483694" r:id="rId9"/>
    <p:sldLayoutId id="2147483695" r:id="rId10"/>
    <p:sldLayoutId id="2147483685" r:id="rId11"/>
    <p:sldLayoutId id="2147483706" r:id="rId12"/>
    <p:sldLayoutId id="2147483699" r:id="rId13"/>
    <p:sldLayoutId id="2147483688" r:id="rId14"/>
    <p:sldLayoutId id="2147483689" r:id="rId15"/>
    <p:sldLayoutId id="2147483703" r:id="rId16"/>
    <p:sldLayoutId id="2147483705" r:id="rId17"/>
    <p:sldLayoutId id="2147483700" r:id="rId18"/>
    <p:sldLayoutId id="2147483701" r:id="rId19"/>
    <p:sldLayoutId id="2147483707" r:id="rId20"/>
  </p:sldLayoutIdLst>
  <p:transition>
    <p:fade/>
  </p:transition>
  <p:txStyles>
    <p:titleStyle>
      <a:lvl1pPr algn="l" defTabSz="932742" rtl="0" eaLnBrk="1" latinLnBrk="0" hangingPunct="1">
        <a:lnSpc>
          <a:spcPct val="90000"/>
        </a:lnSpc>
        <a:spcBef>
          <a:spcPct val="0"/>
        </a:spcBef>
        <a:buNone/>
        <a:defRPr lang="en-US" sz="3200" b="0" kern="1200" cap="none" spc="-150" baseline="0" dirty="0" smtClean="0">
          <a:ln w="3175">
            <a:noFill/>
          </a:ln>
          <a:solidFill>
            <a:srgbClr val="000000"/>
          </a:solidFill>
          <a:effectLst/>
          <a:latin typeface="+mj-lt"/>
          <a:ea typeface="+mn-ea"/>
          <a:cs typeface="Segoe UI" pitchFamily="34" charset="0"/>
        </a:defRPr>
      </a:lvl1pPr>
    </p:titleStyle>
    <p:bodyStyle>
      <a:lvl1pPr marL="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86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572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858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373" userDrawn="1">
          <p15:clr>
            <a:srgbClr val="C35EA4"/>
          </p15:clr>
        </p15:guide>
        <p15:guide id="4" pos="1517" userDrawn="1">
          <p15:clr>
            <a:srgbClr val="C35EA4"/>
          </p15:clr>
        </p15:guide>
        <p15:guide id="5" pos="2608" userDrawn="1">
          <p15:clr>
            <a:srgbClr val="C35EA4"/>
          </p15:clr>
        </p15:guide>
        <p15:guide id="6" pos="2751" userDrawn="1">
          <p15:clr>
            <a:srgbClr val="C35EA4"/>
          </p15:clr>
        </p15:guide>
        <p15:guide id="7" pos="3844" userDrawn="1">
          <p15:clr>
            <a:srgbClr val="C35EA4"/>
          </p15:clr>
        </p15:guide>
        <p15:guide id="8" pos="3989" userDrawn="1">
          <p15:clr>
            <a:srgbClr val="C35EA4"/>
          </p15:clr>
        </p15:guide>
        <p15:guide id="9" pos="5079" userDrawn="1">
          <p15:clr>
            <a:srgbClr val="C35EA4"/>
          </p15:clr>
        </p15:guide>
        <p15:guide id="10" pos="5222" userDrawn="1">
          <p15:clr>
            <a:srgbClr val="C35EA4"/>
          </p15:clr>
        </p15:guide>
        <p15:guide id="11" pos="6317" userDrawn="1">
          <p15:clr>
            <a:srgbClr val="C35EA4"/>
          </p15:clr>
        </p15:guide>
        <p15:guide id="12" pos="6460" userDrawn="1">
          <p15:clr>
            <a:srgbClr val="C35EA4"/>
          </p15:clr>
        </p15:guide>
        <p15:guide id="16" pos="274" userDrawn="1">
          <p15:clr>
            <a:srgbClr val="F26B43"/>
          </p15:clr>
        </p15:guide>
        <p15:guide id="17" pos="7558" userDrawn="1">
          <p15:clr>
            <a:srgbClr val="F26B43"/>
          </p15:clr>
        </p15:guide>
        <p15:guide id="18" orient="horz" pos="758" userDrawn="1">
          <p15:clr>
            <a:srgbClr val="5ACBF0"/>
          </p15:clr>
        </p15:guide>
        <p15:guide id="19" orient="horz" pos="1372" userDrawn="1">
          <p15:clr>
            <a:srgbClr val="5ACBF0"/>
          </p15:clr>
        </p15:guide>
        <p15:guide id="20" orient="horz" pos="612" userDrawn="1">
          <p15:clr>
            <a:srgbClr val="5ACBF0"/>
          </p15:clr>
        </p15:guide>
        <p15:guide id="21" orient="horz" pos="1515" userDrawn="1">
          <p15:clr>
            <a:srgbClr val="5ACBF0"/>
          </p15:clr>
        </p15:guide>
        <p15:guide id="22" orient="horz" pos="2127" userDrawn="1">
          <p15:clr>
            <a:srgbClr val="5ACBF0"/>
          </p15:clr>
        </p15:guide>
        <p15:guide id="23" orient="horz" pos="2275">
          <p15:clr>
            <a:srgbClr val="5ACBF0"/>
          </p15:clr>
        </p15:guide>
        <p15:guide id="25" orient="horz" pos="280" userDrawn="1">
          <p15:clr>
            <a:srgbClr val="F26B43"/>
          </p15:clr>
        </p15:guide>
        <p15:guide id="26" orient="horz" pos="4127" userDrawn="1">
          <p15:clr>
            <a:srgbClr val="F26B43"/>
          </p15:clr>
        </p15:guide>
        <p15:guide id="27" orient="horz" pos="2889" userDrawn="1">
          <p15:clr>
            <a:srgbClr val="5ACBF0"/>
          </p15:clr>
        </p15:guide>
        <p15:guide id="28" orient="horz" pos="3032" userDrawn="1">
          <p15:clr>
            <a:srgbClr val="5ACBF0"/>
          </p15:clr>
        </p15:guide>
        <p15:guide id="29" orient="horz" pos="3648" userDrawn="1">
          <p15:clr>
            <a:srgbClr val="5ACBF0"/>
          </p15:clr>
        </p15:guide>
        <p15:guide id="30" orient="horz" pos="3792"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6537215"/>
            <a:ext cx="12436475" cy="4573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2" name="Title Placeholder 1"/>
          <p:cNvSpPr>
            <a:spLocks noGrp="1"/>
          </p:cNvSpPr>
          <p:nvPr>
            <p:ph type="title"/>
          </p:nvPr>
        </p:nvSpPr>
        <p:spPr>
          <a:xfrm>
            <a:off x="310912" y="125167"/>
            <a:ext cx="11814651" cy="839592"/>
          </a:xfrm>
          <a:prstGeom prst="rect">
            <a:avLst/>
          </a:prstGeom>
        </p:spPr>
        <p:txBody>
          <a:bodyPr vert="horz" lIns="0" tIns="45720" rIns="0" bIns="45720" rtlCol="0" anchor="t" anchorCtr="0">
            <a:noAutofit/>
          </a:bodyPr>
          <a:lstStyle/>
          <a:p>
            <a:r>
              <a:rPr lang="en-US"/>
              <a:t>Click to Edit Slide Title</a:t>
            </a:r>
          </a:p>
        </p:txBody>
      </p:sp>
      <p:sp>
        <p:nvSpPr>
          <p:cNvPr id="3" name="Text Placeholder 2"/>
          <p:cNvSpPr>
            <a:spLocks noGrp="1"/>
          </p:cNvSpPr>
          <p:nvPr>
            <p:ph type="body" idx="1"/>
          </p:nvPr>
        </p:nvSpPr>
        <p:spPr>
          <a:xfrm>
            <a:off x="310912" y="1126898"/>
            <a:ext cx="11814651" cy="5178783"/>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p:nvSpPr>
        <p:spPr>
          <a:xfrm>
            <a:off x="0" y="2"/>
            <a:ext cx="12436475" cy="46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cxnSp>
        <p:nvCxnSpPr>
          <p:cNvPr id="14" name="Straight Connector 13"/>
          <p:cNvCxnSpPr/>
          <p:nvPr/>
        </p:nvCxnSpPr>
        <p:spPr>
          <a:xfrm>
            <a:off x="0" y="6537214"/>
            <a:ext cx="1243647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526199" y="6640457"/>
            <a:ext cx="810865" cy="250826"/>
          </a:xfrm>
          <a:prstGeom prst="rect">
            <a:avLst/>
          </a:prstGeom>
        </p:spPr>
      </p:pic>
      <p:cxnSp>
        <p:nvCxnSpPr>
          <p:cNvPr id="16" name="Straight Connector 15"/>
          <p:cNvCxnSpPr/>
          <p:nvPr/>
        </p:nvCxnSpPr>
        <p:spPr>
          <a:xfrm>
            <a:off x="11534983" y="6615881"/>
            <a:ext cx="0" cy="299982"/>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10912" y="6665037"/>
            <a:ext cx="9126177" cy="201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l"/>
            <a:r>
              <a:rPr lang="en-US" sz="714">
                <a:solidFill>
                  <a:schemeClr val="accent4"/>
                </a:solidFill>
              </a:rPr>
              <a:t>© </a:t>
            </a:r>
            <a:r>
              <a:rPr lang="en-US" sz="714" err="1">
                <a:solidFill>
                  <a:schemeClr val="accent4"/>
                </a:solidFill>
              </a:rPr>
              <a:t>Prosci</a:t>
            </a:r>
            <a:r>
              <a:rPr lang="en-US" sz="714">
                <a:solidFill>
                  <a:schemeClr val="accent4"/>
                </a:solidFill>
              </a:rPr>
              <a:t>. All Rights Reserved.</a:t>
            </a:r>
          </a:p>
        </p:txBody>
      </p:sp>
      <p:sp>
        <p:nvSpPr>
          <p:cNvPr id="18" name="TextBox 17"/>
          <p:cNvSpPr txBox="1"/>
          <p:nvPr/>
        </p:nvSpPr>
        <p:spPr>
          <a:xfrm>
            <a:off x="11522028" y="6674750"/>
            <a:ext cx="603352" cy="191955"/>
          </a:xfrm>
          <a:prstGeom prst="rect">
            <a:avLst/>
          </a:prstGeom>
          <a:noFill/>
        </p:spPr>
        <p:txBody>
          <a:bodyPr wrap="square" lIns="0" tIns="0" rIns="0" bIns="0" rtlCol="0" anchor="ctr" anchorCtr="0">
            <a:noAutofit/>
          </a:bodyPr>
          <a:lstStyle/>
          <a:p>
            <a:pPr algn="r"/>
            <a:fld id="{6A21607A-54C6-4AA9-9888-5B5B34E8AA34}" type="slidenum">
              <a:rPr lang="en-US" sz="1122" kern="1200" smtClean="0">
                <a:solidFill>
                  <a:schemeClr val="accent4"/>
                </a:solidFill>
                <a:latin typeface="+mn-lt"/>
                <a:ea typeface="+mn-ea"/>
                <a:cs typeface="+mn-cs"/>
              </a:rPr>
              <a:pPr algn="r"/>
              <a:t>‹#›</a:t>
            </a:fld>
            <a:endParaRPr lang="en-US" sz="1122" kern="1200">
              <a:solidFill>
                <a:schemeClr val="accent4"/>
              </a:solidFill>
              <a:latin typeface="+mn-lt"/>
              <a:ea typeface="+mn-ea"/>
              <a:cs typeface="+mn-cs"/>
            </a:endParaRPr>
          </a:p>
        </p:txBody>
      </p:sp>
    </p:spTree>
    <p:extLst>
      <p:ext uri="{BB962C8B-B14F-4D97-AF65-F5344CB8AC3E}">
        <p14:creationId xmlns:p14="http://schemas.microsoft.com/office/powerpoint/2010/main" val="153806130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Lst>
  <p:txStyles>
    <p:titleStyle>
      <a:lvl1pPr algn="l" defTabSz="932597" rtl="0" eaLnBrk="1" latinLnBrk="0" hangingPunct="1">
        <a:lnSpc>
          <a:spcPct val="90000"/>
        </a:lnSpc>
        <a:spcBef>
          <a:spcPct val="0"/>
        </a:spcBef>
        <a:buNone/>
        <a:defRPr lang="en-US" sz="3672" kern="1200" cap="none" baseline="0" dirty="0">
          <a:solidFill>
            <a:schemeClr val="tx1"/>
          </a:solidFill>
          <a:latin typeface="+mj-lt"/>
          <a:ea typeface="+mj-ea"/>
          <a:cs typeface="+mj-cs"/>
        </a:defRPr>
      </a:lvl1pPr>
    </p:titleStyle>
    <p:bodyStyle>
      <a:lvl1pPr marL="233149" indent="-233149" algn="l" defTabSz="932597" rtl="0" eaLnBrk="1" latinLnBrk="0" hangingPunct="1">
        <a:lnSpc>
          <a:spcPct val="85000"/>
        </a:lnSpc>
        <a:spcBef>
          <a:spcPts val="1224"/>
        </a:spcBef>
        <a:buClr>
          <a:schemeClr val="accent1"/>
        </a:buClr>
        <a:buFont typeface="Arial" panose="020B0604020202020204" pitchFamily="34" charset="0"/>
        <a:buChar char="•"/>
        <a:defRPr sz="2244" kern="1200">
          <a:solidFill>
            <a:schemeClr val="tx1"/>
          </a:solidFill>
          <a:latin typeface="+mn-lt"/>
          <a:ea typeface="+mn-ea"/>
          <a:cs typeface="+mn-cs"/>
        </a:defRPr>
      </a:lvl1pPr>
      <a:lvl2pPr marL="512928" indent="-233149" algn="l" defTabSz="932597" rtl="0" eaLnBrk="1" latinLnBrk="0" hangingPunct="1">
        <a:lnSpc>
          <a:spcPct val="85000"/>
        </a:lnSpc>
        <a:spcBef>
          <a:spcPts val="1224"/>
        </a:spcBef>
        <a:buClr>
          <a:schemeClr val="tx2"/>
        </a:buClr>
        <a:buFont typeface="Open Sans" panose="020B0606030504020204" pitchFamily="34" charset="0"/>
        <a:buChar char="–"/>
        <a:defRPr sz="2040" kern="1200">
          <a:solidFill>
            <a:schemeClr val="tx1"/>
          </a:solidFill>
          <a:latin typeface="+mn-lt"/>
          <a:ea typeface="+mn-ea"/>
          <a:cs typeface="+mn-cs"/>
        </a:defRPr>
      </a:lvl2pPr>
      <a:lvl3pPr marL="792707" indent="-233149" algn="l" defTabSz="932597" rtl="0" eaLnBrk="1" latinLnBrk="0" hangingPunct="1">
        <a:lnSpc>
          <a:spcPct val="85000"/>
        </a:lnSpc>
        <a:spcBef>
          <a:spcPts val="1224"/>
        </a:spcBef>
        <a:buClr>
          <a:schemeClr val="accent3"/>
        </a:buClr>
        <a:buFont typeface="Arial" panose="020B0604020202020204" pitchFamily="34" charset="0"/>
        <a:buChar char="•"/>
        <a:defRPr sz="1836" kern="1200">
          <a:solidFill>
            <a:schemeClr val="tx1"/>
          </a:solidFill>
          <a:latin typeface="+mn-lt"/>
          <a:ea typeface="+mn-ea"/>
          <a:cs typeface="+mn-cs"/>
        </a:defRPr>
      </a:lvl3pPr>
      <a:lvl4pPr marL="1072486" indent="-233149" algn="l" defTabSz="932597" rtl="0" eaLnBrk="1" latinLnBrk="0" hangingPunct="1">
        <a:lnSpc>
          <a:spcPct val="85000"/>
        </a:lnSpc>
        <a:spcBef>
          <a:spcPts val="1224"/>
        </a:spcBef>
        <a:buClr>
          <a:schemeClr val="tx2"/>
        </a:buClr>
        <a:buFont typeface="Open Sans" panose="020B0606030504020204" pitchFamily="34" charset="0"/>
        <a:buChar char="–"/>
        <a:defRPr sz="1632" kern="1200">
          <a:solidFill>
            <a:schemeClr val="tx1"/>
          </a:solidFill>
          <a:latin typeface="+mn-lt"/>
          <a:ea typeface="+mn-ea"/>
          <a:cs typeface="+mn-cs"/>
        </a:defRPr>
      </a:lvl4pPr>
      <a:lvl5pPr marL="1352265" indent="-233149" algn="l" defTabSz="932597" rtl="0" eaLnBrk="1" latinLnBrk="0" hangingPunct="1">
        <a:lnSpc>
          <a:spcPct val="85000"/>
        </a:lnSpc>
        <a:spcBef>
          <a:spcPts val="1224"/>
        </a:spcBef>
        <a:buClr>
          <a:schemeClr val="accent2"/>
        </a:buClr>
        <a:buFont typeface="Arial" panose="020B0604020202020204" pitchFamily="34" charset="0"/>
        <a:buChar char="•"/>
        <a:defRPr sz="1632" kern="1200">
          <a:solidFill>
            <a:schemeClr val="tx1"/>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92">
          <p15:clr>
            <a:srgbClr val="F26B43"/>
          </p15:clr>
        </p15:guide>
        <p15:guide id="4" pos="7488">
          <p15:clr>
            <a:srgbClr val="F26B43"/>
          </p15:clr>
        </p15:guide>
        <p15:guide id="5" orient="horz" pos="456">
          <p15:clr>
            <a:srgbClr val="F26B43"/>
          </p15:clr>
        </p15:guide>
        <p15:guide id="6" orient="horz" pos="504">
          <p15:clr>
            <a:srgbClr val="F26B43"/>
          </p15:clr>
        </p15:guide>
        <p15:guide id="7" orient="horz" pos="3947">
          <p15:clr>
            <a:srgbClr val="F26B43"/>
          </p15:clr>
        </p15:guide>
        <p15:guide id="8" orient="horz" pos="3896">
          <p15:clr>
            <a:srgbClr val="F26B43"/>
          </p15:clr>
        </p15:guide>
        <p15:guide id="9" pos="5008">
          <p15:clr>
            <a:srgbClr val="9FCC3B"/>
          </p15:clr>
        </p15:guide>
        <p15:guide id="10" pos="2672">
          <p15:clr>
            <a:srgbClr val="9FCC3B"/>
          </p15:clr>
        </p15:guide>
        <p15:guide id="11" pos="5152">
          <p15:clr>
            <a:srgbClr val="9FCC3B"/>
          </p15:clr>
        </p15:guide>
        <p15:guide id="12" pos="2528">
          <p15:clr>
            <a:srgbClr val="9FCC3B"/>
          </p15:clr>
        </p15:guide>
        <p15:guide id="13" pos="3768">
          <p15:clr>
            <a:srgbClr val="F26B43"/>
          </p15:clr>
        </p15:guide>
        <p15:guide id="14" pos="3912">
          <p15:clr>
            <a:srgbClr val="F26B43"/>
          </p15:clr>
        </p15:guide>
        <p15:guide id="15" orient="horz" pos="74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600059" y="466301"/>
            <a:ext cx="11239464" cy="565027"/>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95915" y="1464080"/>
            <a:ext cx="11239464" cy="16448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436475" cy="6994525"/>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96951" cy="59686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8475" cy="298433"/>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40"/>
          <a:srcRect l="762"/>
          <a:stretch/>
        </p:blipFill>
        <p:spPr>
          <a:xfrm rot="5400000">
            <a:off x="9654779" y="2900301"/>
            <a:ext cx="6994525" cy="1193925"/>
          </a:xfrm>
          <a:prstGeom prst="rect">
            <a:avLst/>
          </a:prstGeom>
        </p:spPr>
      </p:pic>
    </p:spTree>
    <p:extLst>
      <p:ext uri="{BB962C8B-B14F-4D97-AF65-F5344CB8AC3E}">
        <p14:creationId xmlns:p14="http://schemas.microsoft.com/office/powerpoint/2010/main" val="358377564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59" r:id="rId27"/>
    <p:sldLayoutId id="2147483760" r:id="rId28"/>
    <p:sldLayoutId id="2147483761" r:id="rId29"/>
    <p:sldLayoutId id="2147483762" r:id="rId30"/>
    <p:sldLayoutId id="2147483763" r:id="rId31"/>
    <p:sldLayoutId id="2147483764" r:id="rId32"/>
    <p:sldLayoutId id="2147483765" r:id="rId33"/>
    <p:sldLayoutId id="2147483766" r:id="rId34"/>
    <p:sldLayoutId id="2147483767" r:id="rId35"/>
    <p:sldLayoutId id="2147483768" r:id="rId36"/>
    <p:sldLayoutId id="2147483769" r:id="rId37"/>
    <p:sldLayoutId id="2147483770" r:id="rId38"/>
  </p:sldLayoutIdLst>
  <p:transition>
    <p:fade/>
  </p:transition>
  <p:hf sldNum="0" hdr="0" ftr="0" dt="0"/>
  <p:txStyles>
    <p:titleStyle>
      <a:lvl1pPr algn="l" defTabSz="951304" rtl="0" eaLnBrk="1" latinLnBrk="0" hangingPunct="1">
        <a:lnSpc>
          <a:spcPct val="100000"/>
        </a:lnSpc>
        <a:spcBef>
          <a:spcPct val="0"/>
        </a:spcBef>
        <a:buNone/>
        <a:defRPr lang="en-US" sz="3672" b="0" kern="1200" cap="none" spc="-51" baseline="0" dirty="0" smtClean="0">
          <a:ln w="3175">
            <a:noFill/>
          </a:ln>
          <a:solidFill>
            <a:schemeClr val="tx1"/>
          </a:solidFill>
          <a:effectLst/>
          <a:latin typeface="+mj-lt"/>
          <a:ea typeface="+mn-ea"/>
          <a:cs typeface="Segoe UI" pitchFamily="34" charset="0"/>
        </a:defRPr>
      </a:lvl1pPr>
    </p:titleStyle>
    <p:bodyStyle>
      <a:lvl1pPr marL="233149"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56"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66298"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40" kern="1200" spc="0" baseline="0">
          <a:gradFill>
            <a:gsLst>
              <a:gs pos="1250">
                <a:schemeClr val="tx1"/>
              </a:gs>
              <a:gs pos="100000">
                <a:schemeClr val="tx1"/>
              </a:gs>
            </a:gsLst>
            <a:lin ang="5400000" scaled="0"/>
          </a:gradFill>
          <a:latin typeface="+mn-lt"/>
          <a:ea typeface="+mn-ea"/>
          <a:cs typeface="+mn-cs"/>
        </a:defRPr>
      </a:lvl2pPr>
      <a:lvl3pPr marL="670304" marR="0" indent="-204005"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32" kern="1200" spc="0" baseline="0">
          <a:gradFill>
            <a:gsLst>
              <a:gs pos="1250">
                <a:schemeClr val="tx1"/>
              </a:gs>
              <a:gs pos="100000">
                <a:schemeClr val="tx1"/>
              </a:gs>
            </a:gsLst>
            <a:lin ang="5400000" scaled="0"/>
          </a:gradFill>
          <a:latin typeface="+mn-lt"/>
          <a:ea typeface="+mn-ea"/>
          <a:cs typeface="+mn-cs"/>
        </a:defRPr>
      </a:lvl3pPr>
      <a:lvl4pPr marL="859738" marR="0" indent="-184576"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gradFill>
            <a:gsLst>
              <a:gs pos="1250">
                <a:schemeClr val="tx1"/>
              </a:gs>
              <a:gs pos="100000">
                <a:schemeClr val="tx1"/>
              </a:gs>
            </a:gsLst>
            <a:lin ang="5400000" scaled="0"/>
          </a:gradFill>
          <a:latin typeface="+mn-lt"/>
          <a:ea typeface="+mn-ea"/>
          <a:cs typeface="+mn-cs"/>
        </a:defRPr>
      </a:lvl4pPr>
      <a:lvl5pPr marL="1044314" marR="0" indent="-171624"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gradFill>
            <a:gsLst>
              <a:gs pos="1250">
                <a:schemeClr val="tx1"/>
              </a:gs>
              <a:gs pos="100000">
                <a:schemeClr val="tx1"/>
              </a:gs>
            </a:gsLst>
            <a:lin ang="5400000" scaled="0"/>
          </a:gradFill>
          <a:latin typeface="+mn-lt"/>
          <a:ea typeface="+mn-ea"/>
          <a:cs typeface="+mn-cs"/>
        </a:defRPr>
      </a:lvl5pPr>
      <a:lvl6pPr marL="2616084"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91737"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567389"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4043042"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51304" rtl="0" eaLnBrk="1" latinLnBrk="0" hangingPunct="1">
        <a:defRPr sz="1836" kern="1200">
          <a:solidFill>
            <a:schemeClr val="tx1"/>
          </a:solidFill>
          <a:latin typeface="+mn-lt"/>
          <a:ea typeface="+mn-ea"/>
          <a:cs typeface="+mn-cs"/>
        </a:defRPr>
      </a:lvl1pPr>
      <a:lvl2pPr marL="475652" algn="l" defTabSz="951304" rtl="0" eaLnBrk="1" latinLnBrk="0" hangingPunct="1">
        <a:defRPr sz="1836" kern="1200">
          <a:solidFill>
            <a:schemeClr val="tx1"/>
          </a:solidFill>
          <a:latin typeface="+mn-lt"/>
          <a:ea typeface="+mn-ea"/>
          <a:cs typeface="+mn-cs"/>
        </a:defRPr>
      </a:lvl2pPr>
      <a:lvl3pPr marL="951304" algn="l" defTabSz="951304" rtl="0" eaLnBrk="1" latinLnBrk="0" hangingPunct="1">
        <a:defRPr sz="1836" kern="1200">
          <a:solidFill>
            <a:schemeClr val="tx1"/>
          </a:solidFill>
          <a:latin typeface="+mn-lt"/>
          <a:ea typeface="+mn-ea"/>
          <a:cs typeface="+mn-cs"/>
        </a:defRPr>
      </a:lvl3pPr>
      <a:lvl4pPr marL="1426955" algn="l" defTabSz="951304" rtl="0" eaLnBrk="1" latinLnBrk="0" hangingPunct="1">
        <a:defRPr sz="1836" kern="1200">
          <a:solidFill>
            <a:schemeClr val="tx1"/>
          </a:solidFill>
          <a:latin typeface="+mn-lt"/>
          <a:ea typeface="+mn-ea"/>
          <a:cs typeface="+mn-cs"/>
        </a:defRPr>
      </a:lvl4pPr>
      <a:lvl5pPr marL="1902607" algn="l" defTabSz="951304" rtl="0" eaLnBrk="1" latinLnBrk="0" hangingPunct="1">
        <a:defRPr sz="1836" kern="1200">
          <a:solidFill>
            <a:schemeClr val="tx1"/>
          </a:solidFill>
          <a:latin typeface="+mn-lt"/>
          <a:ea typeface="+mn-ea"/>
          <a:cs typeface="+mn-cs"/>
        </a:defRPr>
      </a:lvl5pPr>
      <a:lvl6pPr marL="2378260" algn="l" defTabSz="951304" rtl="0" eaLnBrk="1" latinLnBrk="0" hangingPunct="1">
        <a:defRPr sz="1836" kern="1200">
          <a:solidFill>
            <a:schemeClr val="tx1"/>
          </a:solidFill>
          <a:latin typeface="+mn-lt"/>
          <a:ea typeface="+mn-ea"/>
          <a:cs typeface="+mn-cs"/>
        </a:defRPr>
      </a:lvl6pPr>
      <a:lvl7pPr marL="2853911" algn="l" defTabSz="951304" rtl="0" eaLnBrk="1" latinLnBrk="0" hangingPunct="1">
        <a:defRPr sz="1836" kern="1200">
          <a:solidFill>
            <a:schemeClr val="tx1"/>
          </a:solidFill>
          <a:latin typeface="+mn-lt"/>
          <a:ea typeface="+mn-ea"/>
          <a:cs typeface="+mn-cs"/>
        </a:defRPr>
      </a:lvl7pPr>
      <a:lvl8pPr marL="3329562" algn="l" defTabSz="951304" rtl="0" eaLnBrk="1" latinLnBrk="0" hangingPunct="1">
        <a:defRPr sz="1836" kern="1200">
          <a:solidFill>
            <a:schemeClr val="tx1"/>
          </a:solidFill>
          <a:latin typeface="+mn-lt"/>
          <a:ea typeface="+mn-ea"/>
          <a:cs typeface="+mn-cs"/>
        </a:defRPr>
      </a:lvl8pPr>
      <a:lvl9pPr marL="3805215" algn="l" defTabSz="951304" rtl="0" eaLnBrk="1" latinLnBrk="0" hangingPunct="1">
        <a:defRPr sz="1836"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42.svg"/></Relationships>
</file>

<file path=ppt/slides/_rels/slide3.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svg"/><Relationship Id="rId18" Type="http://schemas.openxmlformats.org/officeDocument/2006/relationships/image" Target="../media/image58.png"/><Relationship Id="rId26" Type="http://schemas.openxmlformats.org/officeDocument/2006/relationships/image" Target="../media/image66.png"/><Relationship Id="rId3" Type="http://schemas.openxmlformats.org/officeDocument/2006/relationships/image" Target="../media/image43.png"/><Relationship Id="rId21" Type="http://schemas.openxmlformats.org/officeDocument/2006/relationships/image" Target="../media/image61.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svg"/><Relationship Id="rId25" Type="http://schemas.openxmlformats.org/officeDocument/2006/relationships/image" Target="../media/image65.svg"/><Relationship Id="rId2" Type="http://schemas.openxmlformats.org/officeDocument/2006/relationships/notesSlide" Target="../notesSlides/notesSlide3.xml"/><Relationship Id="rId16" Type="http://schemas.openxmlformats.org/officeDocument/2006/relationships/image" Target="../media/image56.png"/><Relationship Id="rId20" Type="http://schemas.openxmlformats.org/officeDocument/2006/relationships/image" Target="../media/image60.svg"/><Relationship Id="rId29" Type="http://schemas.openxmlformats.org/officeDocument/2006/relationships/image" Target="../media/image69.png"/><Relationship Id="rId1" Type="http://schemas.openxmlformats.org/officeDocument/2006/relationships/slideLayout" Target="../slideLayouts/slideLayout20.xml"/><Relationship Id="rId6" Type="http://schemas.openxmlformats.org/officeDocument/2006/relationships/image" Target="../media/image46.svg"/><Relationship Id="rId11" Type="http://schemas.openxmlformats.org/officeDocument/2006/relationships/image" Target="../media/image51.png"/><Relationship Id="rId24" Type="http://schemas.openxmlformats.org/officeDocument/2006/relationships/image" Target="../media/image64.png"/><Relationship Id="rId5" Type="http://schemas.openxmlformats.org/officeDocument/2006/relationships/image" Target="../media/image45.png"/><Relationship Id="rId15" Type="http://schemas.openxmlformats.org/officeDocument/2006/relationships/image" Target="../media/image55.svg"/><Relationship Id="rId23" Type="http://schemas.openxmlformats.org/officeDocument/2006/relationships/image" Target="../media/image63.png"/><Relationship Id="rId28" Type="http://schemas.openxmlformats.org/officeDocument/2006/relationships/image" Target="../media/image68.svg"/><Relationship Id="rId10" Type="http://schemas.openxmlformats.org/officeDocument/2006/relationships/image" Target="../media/image50.svg"/><Relationship Id="rId19" Type="http://schemas.openxmlformats.org/officeDocument/2006/relationships/image" Target="../media/image59.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2.svg"/><Relationship Id="rId27" Type="http://schemas.openxmlformats.org/officeDocument/2006/relationships/image" Target="../media/image6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B20D92-C3B3-415E-98D3-AF1BBCFF879B}"/>
              </a:ext>
            </a:extLst>
          </p:cNvPr>
          <p:cNvSpPr>
            <a:spLocks noGrp="1"/>
          </p:cNvSpPr>
          <p:nvPr>
            <p:ph type="title"/>
          </p:nvPr>
        </p:nvSpPr>
        <p:spPr/>
        <p:txBody>
          <a:bodyPr/>
          <a:lstStyle/>
          <a:p>
            <a:r>
              <a:rPr lang="en-US" dirty="0">
                <a:solidFill>
                  <a:schemeClr val="accent1"/>
                </a:solidFill>
              </a:rPr>
              <a:t>Microsoft 365</a:t>
            </a:r>
            <a:br>
              <a:rPr lang="en-US" dirty="0"/>
            </a:br>
            <a:r>
              <a:rPr lang="en-US" sz="4400" dirty="0"/>
              <a:t>Communications Flow</a:t>
            </a:r>
            <a:endParaRPr lang="en-US" dirty="0"/>
          </a:p>
        </p:txBody>
      </p:sp>
      <p:sp>
        <p:nvSpPr>
          <p:cNvPr id="2" name="Text Placeholder 1">
            <a:extLst>
              <a:ext uri="{FF2B5EF4-FFF2-40B4-BE49-F238E27FC236}">
                <a16:creationId xmlns:a16="http://schemas.microsoft.com/office/drawing/2014/main" id="{BE36CD91-654F-43CD-AA14-1F2D35C81473}"/>
              </a:ext>
            </a:extLst>
          </p:cNvPr>
          <p:cNvSpPr>
            <a:spLocks noGrp="1"/>
          </p:cNvSpPr>
          <p:nvPr>
            <p:ph type="body" sz="quarter" idx="12"/>
          </p:nvPr>
        </p:nvSpPr>
        <p:spPr/>
        <p:txBody>
          <a:bodyPr/>
          <a:lstStyle/>
          <a:p>
            <a:endParaRPr lang="en-AU"/>
          </a:p>
        </p:txBody>
      </p:sp>
    </p:spTree>
    <p:extLst>
      <p:ext uri="{BB962C8B-B14F-4D97-AF65-F5344CB8AC3E}">
        <p14:creationId xmlns:p14="http://schemas.microsoft.com/office/powerpoint/2010/main" val="11089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2C1852B-5229-494C-9B32-72C11125B414}"/>
              </a:ext>
            </a:extLst>
          </p:cNvPr>
          <p:cNvSpPr/>
          <p:nvPr/>
        </p:nvSpPr>
        <p:spPr>
          <a:xfrm>
            <a:off x="6844965" y="632866"/>
            <a:ext cx="2072452" cy="1381634"/>
          </a:xfrm>
          <a:custGeom>
            <a:avLst/>
            <a:gdLst>
              <a:gd name="connsiteX0" fmla="*/ 0 w 2032000"/>
              <a:gd name="connsiteY0" fmla="*/ 1354666 h 1354666"/>
              <a:gd name="connsiteX1" fmla="*/ 1016000 w 2032000"/>
              <a:gd name="connsiteY1" fmla="*/ 0 h 1354666"/>
              <a:gd name="connsiteX2" fmla="*/ 1016001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1" y="0"/>
                </a:lnTo>
                <a:lnTo>
                  <a:pt x="2032000" y="1354666"/>
                </a:lnTo>
                <a:lnTo>
                  <a:pt x="0" y="1354666"/>
                </a:lnTo>
                <a:close/>
              </a:path>
            </a:pathLst>
          </a:custGeom>
          <a:solidFill>
            <a:schemeClr val="accent2"/>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25906" tIns="25906" rIns="25906" bIns="25906" numCol="1" spcCol="1270" anchor="ctr" anchorCtr="0">
            <a:noAutofit/>
          </a:bodyPr>
          <a:lstStyle/>
          <a:p>
            <a:pPr marL="0" marR="0" lvl="0" indent="0" algn="ctr" defTabSz="906691" rtl="0" eaLnBrk="1" fontAlgn="auto" latinLnBrk="0" hangingPunct="1">
              <a:lnSpc>
                <a:spcPct val="90000"/>
              </a:lnSpc>
              <a:spcBef>
                <a:spcPct val="0"/>
              </a:spcBef>
              <a:spcAft>
                <a:spcPct val="35000"/>
              </a:spcAft>
              <a:buClrTx/>
              <a:buSzTx/>
              <a:buFontTx/>
              <a:buNone/>
              <a:tabLst/>
              <a:defRPr/>
            </a:pPr>
            <a:endParaRPr kumimoji="0" lang="en-AU" sz="2856" b="0" i="0" u="none" strike="noStrike" kern="1200" cap="none" spc="0" normalizeH="0" baseline="0" noProof="0">
              <a:ln>
                <a:noFill/>
              </a:ln>
              <a:solidFill>
                <a:srgbClr val="FFFFFF"/>
              </a:solidFill>
              <a:effectLst/>
              <a:uLnTx/>
              <a:uFillTx/>
              <a:latin typeface="Segoe UI"/>
              <a:ea typeface="+mn-ea"/>
              <a:cs typeface="+mn-cs"/>
            </a:endParaRPr>
          </a:p>
          <a:p>
            <a:pPr marL="0" marR="0" lvl="0" indent="0" algn="ctr" defTabSz="906691" rtl="0" eaLnBrk="1" fontAlgn="auto" latinLnBrk="0" hangingPunct="1">
              <a:lnSpc>
                <a:spcPct val="90000"/>
              </a:lnSpc>
              <a:spcBef>
                <a:spcPct val="0"/>
              </a:spcBef>
              <a:spcAft>
                <a:spcPct val="35000"/>
              </a:spcAft>
              <a:buClrTx/>
              <a:buSzTx/>
              <a:buFontTx/>
              <a:buNone/>
              <a:tabLst/>
              <a:defRPr/>
            </a:pPr>
            <a:r>
              <a:rPr kumimoji="0" lang="en-AU" sz="1836" b="0" i="0" u="none" strike="noStrike" kern="1200" cap="none" spc="0" normalizeH="0" baseline="0" noProof="0">
                <a:ln>
                  <a:noFill/>
                </a:ln>
                <a:solidFill>
                  <a:srgbClr val="FFFFFF"/>
                </a:solidFill>
                <a:effectLst/>
                <a:uLnTx/>
                <a:uFillTx/>
                <a:latin typeface="Segoe UI"/>
                <a:ea typeface="+mn-ea"/>
                <a:cs typeface="+mn-cs"/>
              </a:rPr>
              <a:t>Business</a:t>
            </a:r>
            <a:br>
              <a:rPr kumimoji="0" lang="en-AU" sz="1836" b="0" i="0" u="none" strike="noStrike" kern="1200" cap="none" spc="0" normalizeH="0" baseline="0" noProof="0">
                <a:ln>
                  <a:noFill/>
                </a:ln>
                <a:solidFill>
                  <a:srgbClr val="FFFFFF"/>
                </a:solidFill>
                <a:effectLst/>
                <a:uLnTx/>
                <a:uFillTx/>
                <a:latin typeface="Segoe UI"/>
                <a:ea typeface="+mn-ea"/>
                <a:cs typeface="+mn-cs"/>
              </a:rPr>
            </a:br>
            <a:r>
              <a:rPr kumimoji="0" lang="en-AU" sz="1836" b="0" i="0" u="none" strike="noStrike" kern="1200" cap="none" spc="0" normalizeH="0" baseline="0" noProof="0">
                <a:ln>
                  <a:noFill/>
                </a:ln>
                <a:solidFill>
                  <a:srgbClr val="FFFFFF"/>
                </a:solidFill>
                <a:effectLst/>
                <a:uLnTx/>
                <a:uFillTx/>
                <a:latin typeface="Segoe UI"/>
                <a:ea typeface="+mn-ea"/>
                <a:cs typeface="+mn-cs"/>
              </a:rPr>
              <a:t>outcomes</a:t>
            </a:r>
          </a:p>
        </p:txBody>
      </p:sp>
      <p:sp>
        <p:nvSpPr>
          <p:cNvPr id="13" name="Freeform: Shape 12">
            <a:extLst>
              <a:ext uri="{FF2B5EF4-FFF2-40B4-BE49-F238E27FC236}">
                <a16:creationId xmlns:a16="http://schemas.microsoft.com/office/drawing/2014/main" id="{0E2BD5AF-E3D1-4C45-B66C-30B086B6F9B0}"/>
              </a:ext>
            </a:extLst>
          </p:cNvPr>
          <p:cNvSpPr/>
          <p:nvPr/>
        </p:nvSpPr>
        <p:spPr>
          <a:xfrm>
            <a:off x="5808740" y="2014500"/>
            <a:ext cx="4144904" cy="1381634"/>
          </a:xfrm>
          <a:custGeom>
            <a:avLst/>
            <a:gdLst>
              <a:gd name="connsiteX0" fmla="*/ 0 w 4064000"/>
              <a:gd name="connsiteY0" fmla="*/ 1354666 h 1354666"/>
              <a:gd name="connsiteX1" fmla="*/ 1016000 w 4064000"/>
              <a:gd name="connsiteY1" fmla="*/ 0 h 1354666"/>
              <a:gd name="connsiteX2" fmla="*/ 3048001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1" y="0"/>
                </a:lnTo>
                <a:lnTo>
                  <a:pt x="4064000" y="1354666"/>
                </a:lnTo>
                <a:lnTo>
                  <a:pt x="0" y="1354666"/>
                </a:lnTo>
                <a:close/>
              </a:path>
            </a:pathLst>
          </a:custGeom>
          <a:solidFill>
            <a:schemeClr val="accent3"/>
          </a:solidFill>
        </p:spPr>
        <p:style>
          <a:lnRef idx="3">
            <a:schemeClr val="lt1">
              <a:hueOff val="0"/>
              <a:satOff val="0"/>
              <a:lumOff val="0"/>
              <a:alphaOff val="0"/>
            </a:schemeClr>
          </a:lnRef>
          <a:fillRef idx="1">
            <a:schemeClr val="accent3">
              <a:hueOff val="546802"/>
              <a:satOff val="304"/>
              <a:lumOff val="2484"/>
              <a:alphaOff val="0"/>
            </a:schemeClr>
          </a:fillRef>
          <a:effectRef idx="1">
            <a:schemeClr val="accent3">
              <a:hueOff val="546802"/>
              <a:satOff val="304"/>
              <a:lumOff val="2484"/>
              <a:alphaOff val="0"/>
            </a:schemeClr>
          </a:effectRef>
          <a:fontRef idx="minor">
            <a:schemeClr val="lt1"/>
          </a:fontRef>
        </p:style>
        <p:txBody>
          <a:bodyPr spcFirstLastPara="0" vert="horz" wrap="square" lIns="751263" tIns="25906" rIns="751265" bIns="25906" numCol="1" spcCol="1270" anchor="ctr" anchorCtr="0">
            <a:noAutofit/>
          </a:bodyPr>
          <a:lstStyle/>
          <a:p>
            <a:pPr marL="0" marR="0" lvl="0" indent="0" algn="ctr" defTabSz="906691" rtl="0" eaLnBrk="1" fontAlgn="auto" latinLnBrk="0" hangingPunct="1">
              <a:lnSpc>
                <a:spcPct val="90000"/>
              </a:lnSpc>
              <a:spcBef>
                <a:spcPct val="0"/>
              </a:spcBef>
              <a:spcAft>
                <a:spcPct val="35000"/>
              </a:spcAft>
              <a:buClrTx/>
              <a:buSzTx/>
              <a:buFontTx/>
              <a:buNone/>
              <a:tabLst/>
              <a:defRPr/>
            </a:pPr>
            <a:r>
              <a:rPr kumimoji="0" lang="en-AU" sz="1836" b="1" i="0" u="none" strike="noStrike" kern="1200" cap="none" spc="0" normalizeH="0" baseline="0" noProof="0">
                <a:ln>
                  <a:noFill/>
                </a:ln>
                <a:solidFill>
                  <a:srgbClr val="FFFFFF"/>
                </a:solidFill>
                <a:effectLst/>
                <a:uLnTx/>
                <a:uFillTx/>
                <a:latin typeface="Segoe UI"/>
                <a:ea typeface="+mn-ea"/>
                <a:cs typeface="+mn-cs"/>
              </a:rPr>
              <a:t>Collaboration</a:t>
            </a:r>
            <a:r>
              <a:rPr kumimoji="0" lang="en-AU" sz="1836" b="0" i="0" u="none" strike="noStrike" kern="1200" cap="none" spc="0" normalizeH="0" baseline="0" noProof="0">
                <a:ln>
                  <a:noFill/>
                </a:ln>
                <a:solidFill>
                  <a:srgbClr val="FFFFFF"/>
                </a:solidFill>
                <a:effectLst/>
                <a:uLnTx/>
                <a:uFillTx/>
                <a:latin typeface="Segoe UI"/>
                <a:ea typeface="+mn-ea"/>
                <a:cs typeface="+mn-cs"/>
              </a:rPr>
              <a:t> = Common Goal + Effort + Commitment</a:t>
            </a:r>
          </a:p>
        </p:txBody>
      </p:sp>
      <p:sp>
        <p:nvSpPr>
          <p:cNvPr id="15" name="Freeform: Shape 14">
            <a:extLst>
              <a:ext uri="{FF2B5EF4-FFF2-40B4-BE49-F238E27FC236}">
                <a16:creationId xmlns:a16="http://schemas.microsoft.com/office/drawing/2014/main" id="{221D7C81-6324-4395-9E31-DE552B78CA9F}"/>
              </a:ext>
            </a:extLst>
          </p:cNvPr>
          <p:cNvSpPr/>
          <p:nvPr/>
        </p:nvSpPr>
        <p:spPr>
          <a:xfrm>
            <a:off x="3736288" y="4777770"/>
            <a:ext cx="8289807" cy="1381634"/>
          </a:xfrm>
          <a:custGeom>
            <a:avLst/>
            <a:gdLst>
              <a:gd name="connsiteX0" fmla="*/ 0 w 8128000"/>
              <a:gd name="connsiteY0" fmla="*/ 1354666 h 1354666"/>
              <a:gd name="connsiteX1" fmla="*/ 1016000 w 8128000"/>
              <a:gd name="connsiteY1" fmla="*/ 0 h 1354666"/>
              <a:gd name="connsiteX2" fmla="*/ 7112001 w 8128000"/>
              <a:gd name="connsiteY2" fmla="*/ 0 h 1354666"/>
              <a:gd name="connsiteX3" fmla="*/ 8128000 w 8128000"/>
              <a:gd name="connsiteY3" fmla="*/ 1354666 h 1354666"/>
              <a:gd name="connsiteX4" fmla="*/ 0 w 8128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354666">
                <a:moveTo>
                  <a:pt x="0" y="1354666"/>
                </a:moveTo>
                <a:lnTo>
                  <a:pt x="1016000" y="0"/>
                </a:lnTo>
                <a:lnTo>
                  <a:pt x="7112001" y="0"/>
                </a:lnTo>
                <a:lnTo>
                  <a:pt x="8128000" y="1354666"/>
                </a:lnTo>
                <a:lnTo>
                  <a:pt x="0" y="1354666"/>
                </a:lnTo>
                <a:close/>
              </a:path>
            </a:pathLst>
          </a:custGeom>
          <a:solidFill>
            <a:schemeClr val="accent1"/>
          </a:solidFill>
        </p:spPr>
        <p:style>
          <a:lnRef idx="3">
            <a:schemeClr val="lt1">
              <a:hueOff val="0"/>
              <a:satOff val="0"/>
              <a:lumOff val="0"/>
              <a:alphaOff val="0"/>
            </a:schemeClr>
          </a:lnRef>
          <a:fillRef idx="1">
            <a:schemeClr val="accent3">
              <a:hueOff val="1640405"/>
              <a:satOff val="911"/>
              <a:lumOff val="7453"/>
              <a:alphaOff val="0"/>
            </a:schemeClr>
          </a:fillRef>
          <a:effectRef idx="1">
            <a:schemeClr val="accent3">
              <a:hueOff val="1640405"/>
              <a:satOff val="911"/>
              <a:lumOff val="7453"/>
              <a:alphaOff val="0"/>
            </a:schemeClr>
          </a:effectRef>
          <a:fontRef idx="minor">
            <a:schemeClr val="lt1"/>
          </a:fontRef>
        </p:style>
        <p:txBody>
          <a:bodyPr spcFirstLastPara="0" vert="horz" wrap="square" lIns="1476621" tIns="25906" rIns="1476623" bIns="25906" numCol="1" spcCol="1270" anchor="ctr" anchorCtr="0">
            <a:noAutofit/>
          </a:bodyPr>
          <a:lstStyle/>
          <a:p>
            <a:pPr marL="0" marR="0" lvl="0" indent="0" algn="ctr" defTabSz="906691" rtl="0" eaLnBrk="1" fontAlgn="auto" latinLnBrk="0" hangingPunct="1">
              <a:lnSpc>
                <a:spcPct val="90000"/>
              </a:lnSpc>
              <a:spcBef>
                <a:spcPct val="0"/>
              </a:spcBef>
              <a:spcAft>
                <a:spcPct val="35000"/>
              </a:spcAft>
              <a:buClrTx/>
              <a:buSzTx/>
              <a:buFontTx/>
              <a:buNone/>
              <a:tabLst/>
              <a:defRPr/>
            </a:pPr>
            <a:r>
              <a:rPr kumimoji="0" lang="en-AU" sz="2040" b="0" i="0" u="none" strike="noStrike" kern="1200" cap="none" spc="0" normalizeH="0" baseline="0" noProof="0">
                <a:ln>
                  <a:noFill/>
                </a:ln>
                <a:solidFill>
                  <a:srgbClr val="FFFFFF"/>
                </a:solidFill>
                <a:effectLst/>
                <a:uLnTx/>
                <a:uFillTx/>
                <a:latin typeface="Segoe UI"/>
                <a:ea typeface="+mn-ea"/>
                <a:cs typeface="+mn-cs"/>
              </a:rPr>
              <a:t>Focused employee attention</a:t>
            </a:r>
          </a:p>
        </p:txBody>
      </p:sp>
      <p:sp>
        <p:nvSpPr>
          <p:cNvPr id="10" name="Title 5">
            <a:extLst>
              <a:ext uri="{FF2B5EF4-FFF2-40B4-BE49-F238E27FC236}">
                <a16:creationId xmlns:a16="http://schemas.microsoft.com/office/drawing/2014/main" id="{F1DF6A52-8D00-482E-A1DE-0C9070FAF8F6}"/>
              </a:ext>
            </a:extLst>
          </p:cNvPr>
          <p:cNvSpPr txBox="1">
            <a:spLocks/>
          </p:cNvSpPr>
          <p:nvPr/>
        </p:nvSpPr>
        <p:spPr>
          <a:xfrm>
            <a:off x="600855" y="466301"/>
            <a:ext cx="11237870" cy="565027"/>
          </a:xfrm>
          <a:prstGeom prst="rect">
            <a:avLst/>
          </a:prstGeom>
        </p:spPr>
        <p:txBody>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AU" sz="3672" b="0" i="0" u="none" strike="noStrike" kern="1200" cap="none" spc="-50" normalizeH="0" baseline="0" noProof="0">
                <a:ln w="3175">
                  <a:noFill/>
                </a:ln>
                <a:solidFill>
                  <a:srgbClr val="282828"/>
                </a:solidFill>
                <a:effectLst/>
                <a:uLnTx/>
                <a:uFillTx/>
                <a:latin typeface="Segoe UI Semibold"/>
                <a:ea typeface="+mn-ea"/>
                <a:cs typeface="Segoe UI" pitchFamily="34" charset="0"/>
              </a:rPr>
              <a:t>Collaboration Pyramid</a:t>
            </a:r>
          </a:p>
        </p:txBody>
      </p:sp>
      <p:sp>
        <p:nvSpPr>
          <p:cNvPr id="16" name="Oval 15">
            <a:extLst>
              <a:ext uri="{FF2B5EF4-FFF2-40B4-BE49-F238E27FC236}">
                <a16:creationId xmlns:a16="http://schemas.microsoft.com/office/drawing/2014/main" id="{99561B65-7116-41E2-856E-9051B58056B9}"/>
              </a:ext>
            </a:extLst>
          </p:cNvPr>
          <p:cNvSpPr/>
          <p:nvPr/>
        </p:nvSpPr>
        <p:spPr bwMode="auto">
          <a:xfrm>
            <a:off x="3736288" y="4917837"/>
            <a:ext cx="550750" cy="550750"/>
          </a:xfrm>
          <a:prstGeom prst="ellipse">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100000"/>
              </a:lnSpc>
              <a:spcBef>
                <a:spcPct val="0"/>
              </a:spcBef>
              <a:spcAft>
                <a:spcPct val="0"/>
              </a:spcAft>
              <a:buClrTx/>
              <a:buSzTx/>
              <a:buFontTx/>
              <a:buNone/>
              <a:tabLst/>
              <a:defRPr/>
            </a:pPr>
            <a:r>
              <a:rPr kumimoji="0" lang="en-AU" sz="2040"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A</a:t>
            </a:r>
          </a:p>
        </p:txBody>
      </p:sp>
      <p:sp>
        <p:nvSpPr>
          <p:cNvPr id="17" name="Oval 16">
            <a:extLst>
              <a:ext uri="{FF2B5EF4-FFF2-40B4-BE49-F238E27FC236}">
                <a16:creationId xmlns:a16="http://schemas.microsoft.com/office/drawing/2014/main" id="{18741834-3BF1-444E-B9FC-A00B02AB6CF4}"/>
              </a:ext>
            </a:extLst>
          </p:cNvPr>
          <p:cNvSpPr/>
          <p:nvPr/>
        </p:nvSpPr>
        <p:spPr bwMode="auto">
          <a:xfrm>
            <a:off x="4772513" y="3536202"/>
            <a:ext cx="550750" cy="550750"/>
          </a:xfrm>
          <a:prstGeom prst="ellipse">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100000"/>
              </a:lnSpc>
              <a:spcBef>
                <a:spcPct val="0"/>
              </a:spcBef>
              <a:spcAft>
                <a:spcPct val="0"/>
              </a:spcAft>
              <a:buClrTx/>
              <a:buSzTx/>
              <a:buFontTx/>
              <a:buNone/>
              <a:tabLst/>
              <a:defRPr/>
            </a:pPr>
            <a:r>
              <a:rPr kumimoji="0" lang="en-AU" sz="2040"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B</a:t>
            </a:r>
          </a:p>
        </p:txBody>
      </p:sp>
      <p:sp>
        <p:nvSpPr>
          <p:cNvPr id="18" name="Oval 17">
            <a:extLst>
              <a:ext uri="{FF2B5EF4-FFF2-40B4-BE49-F238E27FC236}">
                <a16:creationId xmlns:a16="http://schemas.microsoft.com/office/drawing/2014/main" id="{C3F821B1-BEF3-4C3A-9148-EDFF699CE3E5}"/>
              </a:ext>
            </a:extLst>
          </p:cNvPr>
          <p:cNvSpPr/>
          <p:nvPr/>
        </p:nvSpPr>
        <p:spPr bwMode="auto">
          <a:xfrm>
            <a:off x="5808740" y="2148457"/>
            <a:ext cx="550750" cy="550750"/>
          </a:xfrm>
          <a:prstGeom prst="ellipse">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100000"/>
              </a:lnSpc>
              <a:spcBef>
                <a:spcPct val="0"/>
              </a:spcBef>
              <a:spcAft>
                <a:spcPct val="0"/>
              </a:spcAft>
              <a:buClrTx/>
              <a:buSzTx/>
              <a:buFontTx/>
              <a:buNone/>
              <a:tabLst/>
              <a:defRPr/>
            </a:pPr>
            <a:r>
              <a:rPr kumimoji="0" lang="en-AU" sz="2040"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C</a:t>
            </a:r>
          </a:p>
        </p:txBody>
      </p:sp>
      <p:sp>
        <p:nvSpPr>
          <p:cNvPr id="19" name="Oval 18">
            <a:extLst>
              <a:ext uri="{FF2B5EF4-FFF2-40B4-BE49-F238E27FC236}">
                <a16:creationId xmlns:a16="http://schemas.microsoft.com/office/drawing/2014/main" id="{4198A6CD-7017-4F10-9E6A-2AA3E2D36DAC}"/>
              </a:ext>
            </a:extLst>
          </p:cNvPr>
          <p:cNvSpPr/>
          <p:nvPr/>
        </p:nvSpPr>
        <p:spPr bwMode="auto">
          <a:xfrm>
            <a:off x="6844965" y="772933"/>
            <a:ext cx="550750" cy="550750"/>
          </a:xfrm>
          <a:prstGeom prst="ellipse">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100000"/>
              </a:lnSpc>
              <a:spcBef>
                <a:spcPct val="0"/>
              </a:spcBef>
              <a:spcAft>
                <a:spcPct val="0"/>
              </a:spcAft>
              <a:buClrTx/>
              <a:buSzTx/>
              <a:buFontTx/>
              <a:buNone/>
              <a:tabLst/>
              <a:defRPr/>
            </a:pPr>
            <a:endParaRPr kumimoji="0" lang="en-AU" sz="204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21" name="Graphic 20" descr="Trophy">
            <a:extLst>
              <a:ext uri="{FF2B5EF4-FFF2-40B4-BE49-F238E27FC236}">
                <a16:creationId xmlns:a16="http://schemas.microsoft.com/office/drawing/2014/main" id="{684AF362-E0D3-419C-98E7-01341C4B1F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42756" y="866073"/>
            <a:ext cx="343113" cy="343113"/>
          </a:xfrm>
          <a:prstGeom prst="rect">
            <a:avLst/>
          </a:prstGeom>
        </p:spPr>
      </p:pic>
      <p:grpSp>
        <p:nvGrpSpPr>
          <p:cNvPr id="30" name="Group 29">
            <a:extLst>
              <a:ext uri="{FF2B5EF4-FFF2-40B4-BE49-F238E27FC236}">
                <a16:creationId xmlns:a16="http://schemas.microsoft.com/office/drawing/2014/main" id="{AD0892D7-E28D-46FC-B09D-F2E17B6C6E91}"/>
              </a:ext>
            </a:extLst>
          </p:cNvPr>
          <p:cNvGrpSpPr/>
          <p:nvPr/>
        </p:nvGrpSpPr>
        <p:grpSpPr>
          <a:xfrm>
            <a:off x="4772513" y="3396135"/>
            <a:ext cx="6217356" cy="1381634"/>
            <a:chOff x="4678495" y="3329847"/>
            <a:chExt cx="6096000" cy="1354666"/>
          </a:xfrm>
        </p:grpSpPr>
        <p:sp>
          <p:nvSpPr>
            <p:cNvPr id="14" name="Freeform: Shape 13">
              <a:extLst>
                <a:ext uri="{FF2B5EF4-FFF2-40B4-BE49-F238E27FC236}">
                  <a16:creationId xmlns:a16="http://schemas.microsoft.com/office/drawing/2014/main" id="{8ED5B25A-3675-4DAB-8601-F0C27B0DA0C2}"/>
                </a:ext>
              </a:extLst>
            </p:cNvPr>
            <p:cNvSpPr/>
            <p:nvPr/>
          </p:nvSpPr>
          <p:spPr>
            <a:xfrm>
              <a:off x="4678495" y="3329847"/>
              <a:ext cx="6096000" cy="1354666"/>
            </a:xfrm>
            <a:custGeom>
              <a:avLst/>
              <a:gdLst>
                <a:gd name="connsiteX0" fmla="*/ 0 w 6096000"/>
                <a:gd name="connsiteY0" fmla="*/ 1354666 h 1354666"/>
                <a:gd name="connsiteX1" fmla="*/ 1016000 w 6096000"/>
                <a:gd name="connsiteY1" fmla="*/ 0 h 1354666"/>
                <a:gd name="connsiteX2" fmla="*/ 5080001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1" y="0"/>
                  </a:lnTo>
                  <a:lnTo>
                    <a:pt x="6096000" y="1354666"/>
                  </a:lnTo>
                  <a:lnTo>
                    <a:pt x="0" y="1354666"/>
                  </a:lnTo>
                  <a:close/>
                </a:path>
              </a:pathLst>
            </a:custGeom>
            <a:solidFill>
              <a:schemeClr val="accent4"/>
            </a:solidFill>
          </p:spPr>
          <p:style>
            <a:lnRef idx="3">
              <a:schemeClr val="lt1">
                <a:hueOff val="0"/>
                <a:satOff val="0"/>
                <a:lumOff val="0"/>
                <a:alphaOff val="0"/>
              </a:schemeClr>
            </a:lnRef>
            <a:fillRef idx="1">
              <a:schemeClr val="accent3">
                <a:hueOff val="1093603"/>
                <a:satOff val="607"/>
                <a:lumOff val="4969"/>
                <a:alphaOff val="0"/>
              </a:schemeClr>
            </a:fillRef>
            <a:effectRef idx="1">
              <a:schemeClr val="accent3">
                <a:hueOff val="1093603"/>
                <a:satOff val="607"/>
                <a:lumOff val="4969"/>
                <a:alphaOff val="0"/>
              </a:schemeClr>
            </a:effectRef>
            <a:fontRef idx="minor">
              <a:schemeClr val="lt1"/>
            </a:fontRef>
          </p:style>
          <p:txBody>
            <a:bodyPr spcFirstLastPara="0" vert="horz" wrap="square" lIns="1113943" tIns="25906" rIns="1113943" bIns="25906" numCol="1" spcCol="1270" anchor="ctr" anchorCtr="0">
              <a:noAutofit/>
            </a:bodyPr>
            <a:lstStyle/>
            <a:p>
              <a:pPr marL="0" marR="0" lvl="0" indent="0" algn="ctr" defTabSz="906691" rtl="0" eaLnBrk="1" fontAlgn="auto" latinLnBrk="0" hangingPunct="1">
                <a:lnSpc>
                  <a:spcPct val="90000"/>
                </a:lnSpc>
                <a:spcBef>
                  <a:spcPct val="0"/>
                </a:spcBef>
                <a:spcAft>
                  <a:spcPct val="35000"/>
                </a:spcAft>
                <a:buClrTx/>
                <a:buSzTx/>
                <a:buFontTx/>
                <a:buNone/>
                <a:tabLst/>
                <a:defRPr/>
              </a:pPr>
              <a:endParaRPr kumimoji="0" lang="en-AU" sz="1836" b="0" i="0" u="none" strike="noStrike" kern="1200" cap="none" spc="0" normalizeH="0" baseline="0" noProof="0">
                <a:ln>
                  <a:noFill/>
                </a:ln>
                <a:solidFill>
                  <a:srgbClr val="FFFFFF"/>
                </a:solidFill>
                <a:effectLst/>
                <a:uLnTx/>
                <a:uFillTx/>
                <a:latin typeface="Segoe UI"/>
                <a:ea typeface="+mn-ea"/>
                <a:cs typeface="+mn-cs"/>
              </a:endParaRPr>
            </a:p>
          </p:txBody>
        </p:sp>
        <p:cxnSp>
          <p:nvCxnSpPr>
            <p:cNvPr id="24" name="Straight Connector 23">
              <a:extLst>
                <a:ext uri="{FF2B5EF4-FFF2-40B4-BE49-F238E27FC236}">
                  <a16:creationId xmlns:a16="http://schemas.microsoft.com/office/drawing/2014/main" id="{C8AD387E-E2DD-4D35-8300-D6322C7D4262}"/>
                </a:ext>
              </a:extLst>
            </p:cNvPr>
            <p:cNvCxnSpPr/>
            <p:nvPr/>
          </p:nvCxnSpPr>
          <p:spPr>
            <a:xfrm>
              <a:off x="6933377" y="3467180"/>
              <a:ext cx="0" cy="1041320"/>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E4AD529-64EA-4425-8D9A-76255D8B99F7}"/>
                </a:ext>
              </a:extLst>
            </p:cNvPr>
            <p:cNvCxnSpPr/>
            <p:nvPr/>
          </p:nvCxnSpPr>
          <p:spPr>
            <a:xfrm>
              <a:off x="8661400" y="3467180"/>
              <a:ext cx="0" cy="1041320"/>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C14B316-DD38-4F65-81A9-5CA9B92B12B0}"/>
                </a:ext>
              </a:extLst>
            </p:cNvPr>
            <p:cNvSpPr/>
            <p:nvPr/>
          </p:nvSpPr>
          <p:spPr>
            <a:xfrm>
              <a:off x="5152576" y="3762959"/>
              <a:ext cx="1877784" cy="531812"/>
            </a:xfrm>
            <a:prstGeom prst="rect">
              <a:avLst/>
            </a:prstGeom>
          </p:spPr>
          <p:txBody>
            <a:bodyPr wrap="square">
              <a:spAutoFit/>
            </a:bodyPr>
            <a:lstStyle/>
            <a:p>
              <a:pPr marL="0" marR="0" lvl="0" indent="0" algn="ctr" defTabSz="932688" rtl="0" eaLnBrk="1" fontAlgn="auto" latinLnBrk="0" hangingPunct="1">
                <a:lnSpc>
                  <a:spcPct val="100000"/>
                </a:lnSpc>
                <a:spcBef>
                  <a:spcPts val="0"/>
                </a:spcBef>
                <a:spcAft>
                  <a:spcPts val="0"/>
                </a:spcAft>
                <a:buClrTx/>
                <a:buSzTx/>
                <a:buFontTx/>
                <a:buNone/>
                <a:tabLst/>
                <a:defRPr/>
              </a:pPr>
              <a:r>
                <a:rPr kumimoji="0" lang="en-AU" sz="1428" b="0" i="0" u="none" strike="noStrike" kern="1200" cap="none" spc="0" normalizeH="0" baseline="0" noProof="0">
                  <a:ln>
                    <a:noFill/>
                  </a:ln>
                  <a:solidFill>
                    <a:srgbClr val="282828"/>
                  </a:solidFill>
                  <a:effectLst/>
                  <a:uLnTx/>
                  <a:uFillTx/>
                  <a:latin typeface="Segoe UI"/>
                  <a:ea typeface="+mn-ea"/>
                  <a:cs typeface="+mn-cs"/>
                </a:rPr>
                <a:t>Communications Flow</a:t>
              </a:r>
            </a:p>
          </p:txBody>
        </p:sp>
        <p:sp>
          <p:nvSpPr>
            <p:cNvPr id="27" name="Rectangle 26">
              <a:extLst>
                <a:ext uri="{FF2B5EF4-FFF2-40B4-BE49-F238E27FC236}">
                  <a16:creationId xmlns:a16="http://schemas.microsoft.com/office/drawing/2014/main" id="{5887896C-E948-4BCB-B150-9A327E501976}"/>
                </a:ext>
              </a:extLst>
            </p:cNvPr>
            <p:cNvSpPr/>
            <p:nvPr/>
          </p:nvSpPr>
          <p:spPr>
            <a:xfrm>
              <a:off x="6839050" y="3541129"/>
              <a:ext cx="1938205" cy="971292"/>
            </a:xfrm>
            <a:prstGeom prst="rect">
              <a:avLst/>
            </a:prstGeom>
          </p:spPr>
          <p:txBody>
            <a:bodyPr wrap="square">
              <a:spAutoFit/>
            </a:bodyPr>
            <a:lstStyle/>
            <a:p>
              <a:pPr marL="0" marR="0" lvl="0" indent="0" algn="ctr" defTabSz="932688" rtl="0" eaLnBrk="1" fontAlgn="auto" latinLnBrk="0" hangingPunct="1">
                <a:lnSpc>
                  <a:spcPct val="100000"/>
                </a:lnSpc>
                <a:spcBef>
                  <a:spcPts val="0"/>
                </a:spcBef>
                <a:spcAft>
                  <a:spcPts val="0"/>
                </a:spcAft>
                <a:buClrTx/>
                <a:buSzTx/>
                <a:buFontTx/>
                <a:buNone/>
                <a:tabLst/>
                <a:defRPr/>
              </a:pPr>
              <a:r>
                <a:rPr kumimoji="0" lang="en-AU" sz="1428" b="1" i="0" u="none" strike="noStrike" kern="1200" cap="none" spc="0" normalizeH="0" baseline="0" noProof="0">
                  <a:ln>
                    <a:noFill/>
                  </a:ln>
                  <a:solidFill>
                    <a:srgbClr val="282828"/>
                  </a:solidFill>
                  <a:effectLst/>
                  <a:uLnTx/>
                  <a:uFillTx/>
                  <a:latin typeface="Segoe UI"/>
                  <a:ea typeface="+mn-ea"/>
                  <a:cs typeface="+mn-cs"/>
                </a:rPr>
                <a:t>Modern </a:t>
              </a:r>
              <a:br>
                <a:rPr kumimoji="0" lang="en-AU" sz="1428" b="1" i="0" u="none" strike="noStrike" kern="1200" cap="none" spc="0" normalizeH="0" baseline="0" noProof="0">
                  <a:ln>
                    <a:noFill/>
                  </a:ln>
                  <a:solidFill>
                    <a:srgbClr val="282828"/>
                  </a:solidFill>
                  <a:effectLst/>
                  <a:uLnTx/>
                  <a:uFillTx/>
                  <a:latin typeface="Segoe UI"/>
                  <a:ea typeface="+mn-ea"/>
                  <a:cs typeface="+mn-cs"/>
                </a:rPr>
              </a:br>
              <a:r>
                <a:rPr kumimoji="0" lang="en-AU" sz="1428" b="1" i="0" u="none" strike="noStrike" kern="1200" cap="none" spc="0" normalizeH="0" baseline="0" noProof="0">
                  <a:ln>
                    <a:noFill/>
                  </a:ln>
                  <a:solidFill>
                    <a:srgbClr val="282828"/>
                  </a:solidFill>
                  <a:effectLst/>
                  <a:uLnTx/>
                  <a:uFillTx/>
                  <a:latin typeface="Segoe UI"/>
                  <a:ea typeface="+mn-ea"/>
                  <a:cs typeface="+mn-cs"/>
                </a:rPr>
                <a:t>Collaboration Architecture</a:t>
              </a:r>
              <a:br>
                <a:rPr kumimoji="0" lang="en-AU" sz="1428" b="1" i="0" u="none" strike="noStrike" kern="1200" cap="none" spc="0" normalizeH="0" baseline="0" noProof="0">
                  <a:ln>
                    <a:noFill/>
                  </a:ln>
                  <a:solidFill>
                    <a:srgbClr val="282828"/>
                  </a:solidFill>
                  <a:effectLst/>
                  <a:uLnTx/>
                  <a:uFillTx/>
                  <a:latin typeface="Segoe UI"/>
                  <a:ea typeface="+mn-ea"/>
                  <a:cs typeface="+mn-cs"/>
                </a:rPr>
              </a:br>
              <a:r>
                <a:rPr kumimoji="0" lang="en-AU" sz="1428" b="1" i="0" u="none" strike="noStrike" kern="1200" cap="none" spc="0" normalizeH="0" baseline="0" noProof="0">
                  <a:ln>
                    <a:noFill/>
                  </a:ln>
                  <a:solidFill>
                    <a:srgbClr val="282828"/>
                  </a:solidFill>
                  <a:effectLst/>
                  <a:uLnTx/>
                  <a:uFillTx/>
                  <a:latin typeface="Segoe UI"/>
                  <a:ea typeface="+mn-ea"/>
                  <a:cs typeface="+mn-cs"/>
                </a:rPr>
                <a:t>(MOCA)</a:t>
              </a:r>
            </a:p>
          </p:txBody>
        </p:sp>
        <p:sp>
          <p:nvSpPr>
            <p:cNvPr id="28" name="Rectangle 27">
              <a:extLst>
                <a:ext uri="{FF2B5EF4-FFF2-40B4-BE49-F238E27FC236}">
                  <a16:creationId xmlns:a16="http://schemas.microsoft.com/office/drawing/2014/main" id="{46B203F7-2D09-44EE-83F3-9313BBAB8F04}"/>
                </a:ext>
              </a:extLst>
            </p:cNvPr>
            <p:cNvSpPr/>
            <p:nvPr/>
          </p:nvSpPr>
          <p:spPr>
            <a:xfrm>
              <a:off x="8454616" y="3726230"/>
              <a:ext cx="1938205" cy="531812"/>
            </a:xfrm>
            <a:prstGeom prst="rect">
              <a:avLst/>
            </a:prstGeom>
          </p:spPr>
          <p:txBody>
            <a:bodyPr wrap="square">
              <a:spAutoFit/>
            </a:bodyPr>
            <a:lstStyle/>
            <a:p>
              <a:pPr marL="0" marR="0" lvl="0" indent="0" algn="ctr" defTabSz="932688" rtl="0" eaLnBrk="1" fontAlgn="auto" latinLnBrk="0" hangingPunct="1">
                <a:lnSpc>
                  <a:spcPct val="100000"/>
                </a:lnSpc>
                <a:spcBef>
                  <a:spcPts val="0"/>
                </a:spcBef>
                <a:spcAft>
                  <a:spcPts val="0"/>
                </a:spcAft>
                <a:buClrTx/>
                <a:buSzTx/>
                <a:buFontTx/>
                <a:buNone/>
                <a:tabLst/>
                <a:defRPr/>
              </a:pPr>
              <a:r>
                <a:rPr kumimoji="0" lang="en-AU" sz="1428" b="0" i="0" u="none" strike="noStrike" kern="1200" cap="none" spc="0" normalizeH="0" baseline="0" noProof="0">
                  <a:ln>
                    <a:noFill/>
                  </a:ln>
                  <a:solidFill>
                    <a:srgbClr val="282828"/>
                  </a:solidFill>
                  <a:effectLst/>
                  <a:uLnTx/>
                  <a:uFillTx/>
                  <a:latin typeface="Segoe UI"/>
                  <a:ea typeface="+mn-ea"/>
                  <a:cs typeface="+mn-cs"/>
                </a:rPr>
                <a:t>Information</a:t>
              </a:r>
              <a:br>
                <a:rPr kumimoji="0" lang="en-AU" sz="1428" b="0" i="0" u="none" strike="noStrike" kern="1200" cap="none" spc="0" normalizeH="0" baseline="0" noProof="0">
                  <a:ln>
                    <a:noFill/>
                  </a:ln>
                  <a:solidFill>
                    <a:srgbClr val="282828"/>
                  </a:solidFill>
                  <a:effectLst/>
                  <a:uLnTx/>
                  <a:uFillTx/>
                  <a:latin typeface="Segoe UI"/>
                  <a:ea typeface="+mn-ea"/>
                  <a:cs typeface="+mn-cs"/>
                </a:rPr>
              </a:br>
              <a:r>
                <a:rPr kumimoji="0" lang="en-AU" sz="1428" b="0" i="0" u="none" strike="noStrike" kern="1200" cap="none" spc="0" normalizeH="0" baseline="0" noProof="0">
                  <a:ln>
                    <a:noFill/>
                  </a:ln>
                  <a:solidFill>
                    <a:srgbClr val="282828"/>
                  </a:solidFill>
                  <a:effectLst/>
                  <a:uLnTx/>
                  <a:uFillTx/>
                  <a:latin typeface="Segoe UI"/>
                  <a:ea typeface="+mn-ea"/>
                  <a:cs typeface="+mn-cs"/>
                </a:rPr>
                <a:t>Flow</a:t>
              </a:r>
            </a:p>
          </p:txBody>
        </p:sp>
      </p:grpSp>
    </p:spTree>
    <p:extLst>
      <p:ext uri="{BB962C8B-B14F-4D97-AF65-F5344CB8AC3E}">
        <p14:creationId xmlns:p14="http://schemas.microsoft.com/office/powerpoint/2010/main" val="266809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Arrow: Right 291">
            <a:extLst>
              <a:ext uri="{FF2B5EF4-FFF2-40B4-BE49-F238E27FC236}">
                <a16:creationId xmlns:a16="http://schemas.microsoft.com/office/drawing/2014/main" id="{C4273681-1BBE-46B3-8782-EF1D459CBF48}"/>
              </a:ext>
            </a:extLst>
          </p:cNvPr>
          <p:cNvSpPr/>
          <p:nvPr/>
        </p:nvSpPr>
        <p:spPr bwMode="auto">
          <a:xfrm>
            <a:off x="10817637" y="1248631"/>
            <a:ext cx="1505063" cy="329513"/>
          </a:xfrm>
          <a:prstGeom prst="rightArrow">
            <a:avLst>
              <a:gd name="adj1" fmla="val 97887"/>
              <a:gd name="adj2" fmla="val 50000"/>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100000"/>
              </a:lnSpc>
              <a:spcBef>
                <a:spcPct val="0"/>
              </a:spcBef>
              <a:spcAft>
                <a:spcPct val="0"/>
              </a:spcAft>
              <a:buClrTx/>
              <a:buSzTx/>
              <a:buFontTx/>
              <a:buNone/>
              <a:tabLst/>
              <a:defRPr/>
            </a:pPr>
            <a:r>
              <a:rPr kumimoji="0" lang="en-AU" sz="1428"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   In-person</a:t>
            </a:r>
          </a:p>
        </p:txBody>
      </p:sp>
      <p:sp>
        <p:nvSpPr>
          <p:cNvPr id="224" name="Arrow: Right 223">
            <a:extLst>
              <a:ext uri="{FF2B5EF4-FFF2-40B4-BE49-F238E27FC236}">
                <a16:creationId xmlns:a16="http://schemas.microsoft.com/office/drawing/2014/main" id="{F144009B-986B-4088-9433-82CF201CFD49}"/>
              </a:ext>
            </a:extLst>
          </p:cNvPr>
          <p:cNvSpPr/>
          <p:nvPr/>
        </p:nvSpPr>
        <p:spPr bwMode="auto">
          <a:xfrm>
            <a:off x="9765472" y="1248631"/>
            <a:ext cx="1343900" cy="329513"/>
          </a:xfrm>
          <a:prstGeom prst="rightArrow">
            <a:avLst>
              <a:gd name="adj1" fmla="val 97887"/>
              <a:gd name="adj2" fmla="val 50000"/>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100000"/>
              </a:lnSpc>
              <a:spcBef>
                <a:spcPct val="0"/>
              </a:spcBef>
              <a:spcAft>
                <a:spcPct val="0"/>
              </a:spcAft>
              <a:buClrTx/>
              <a:buSzTx/>
              <a:buFontTx/>
              <a:buNone/>
              <a:tabLst/>
              <a:defRPr/>
            </a:pPr>
            <a:r>
              <a:rPr kumimoji="0" lang="en-AU" sz="1428"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Text</a:t>
            </a:r>
          </a:p>
        </p:txBody>
      </p:sp>
      <p:sp>
        <p:nvSpPr>
          <p:cNvPr id="223" name="Arrow: Right 222">
            <a:extLst>
              <a:ext uri="{FF2B5EF4-FFF2-40B4-BE49-F238E27FC236}">
                <a16:creationId xmlns:a16="http://schemas.microsoft.com/office/drawing/2014/main" id="{6D7514D4-8903-4F0E-8B1D-2646B35C4BEA}"/>
              </a:ext>
            </a:extLst>
          </p:cNvPr>
          <p:cNvSpPr/>
          <p:nvPr/>
        </p:nvSpPr>
        <p:spPr bwMode="auto">
          <a:xfrm>
            <a:off x="7426112" y="1248631"/>
            <a:ext cx="2522538" cy="329513"/>
          </a:xfrm>
          <a:prstGeom prst="rightArrow">
            <a:avLst>
              <a:gd name="adj1" fmla="val 97887"/>
              <a:gd name="adj2" fmla="val 50000"/>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100000"/>
              </a:lnSpc>
              <a:spcBef>
                <a:spcPct val="0"/>
              </a:spcBef>
              <a:spcAft>
                <a:spcPct val="0"/>
              </a:spcAft>
              <a:buClrTx/>
              <a:buSzTx/>
              <a:buFontTx/>
              <a:buNone/>
              <a:tabLst/>
              <a:defRPr/>
            </a:pPr>
            <a:r>
              <a:rPr kumimoji="0" lang="en-AU" sz="1428"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Video + Presentation</a:t>
            </a:r>
          </a:p>
        </p:txBody>
      </p:sp>
      <p:sp>
        <p:nvSpPr>
          <p:cNvPr id="222" name="Arrow: Right 221">
            <a:extLst>
              <a:ext uri="{FF2B5EF4-FFF2-40B4-BE49-F238E27FC236}">
                <a16:creationId xmlns:a16="http://schemas.microsoft.com/office/drawing/2014/main" id="{0446B7F9-5712-447E-ABDF-79345F73386B}"/>
              </a:ext>
            </a:extLst>
          </p:cNvPr>
          <p:cNvSpPr/>
          <p:nvPr/>
        </p:nvSpPr>
        <p:spPr bwMode="auto">
          <a:xfrm>
            <a:off x="5615931" y="1248631"/>
            <a:ext cx="1978212" cy="329513"/>
          </a:xfrm>
          <a:prstGeom prst="rightArrow">
            <a:avLst>
              <a:gd name="adj1" fmla="val 97887"/>
              <a:gd name="adj2" fmla="val 5000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100000"/>
              </a:lnSpc>
              <a:spcBef>
                <a:spcPct val="0"/>
              </a:spcBef>
              <a:spcAft>
                <a:spcPct val="0"/>
              </a:spcAft>
              <a:buClrTx/>
              <a:buSzTx/>
              <a:buFontTx/>
              <a:buNone/>
              <a:tabLst/>
              <a:defRPr/>
            </a:pPr>
            <a:r>
              <a:rPr kumimoji="0" lang="en-AU" sz="1428"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Voice</a:t>
            </a:r>
          </a:p>
        </p:txBody>
      </p:sp>
      <p:sp>
        <p:nvSpPr>
          <p:cNvPr id="100" name="Title 2">
            <a:extLst>
              <a:ext uri="{FF2B5EF4-FFF2-40B4-BE49-F238E27FC236}">
                <a16:creationId xmlns:a16="http://schemas.microsoft.com/office/drawing/2014/main" id="{E3545BE2-46DD-4B6E-AADF-CFC059E09F40}"/>
              </a:ext>
            </a:extLst>
          </p:cNvPr>
          <p:cNvSpPr txBox="1">
            <a:spLocks/>
          </p:cNvSpPr>
          <p:nvPr/>
        </p:nvSpPr>
        <p:spPr>
          <a:xfrm>
            <a:off x="600855" y="466302"/>
            <a:ext cx="11237870" cy="576340"/>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AU" sz="3672" b="0" i="0" u="none" strike="noStrike" kern="1200" cap="none" spc="-50" normalizeH="0" baseline="0" noProof="0">
                <a:ln w="3175">
                  <a:noFill/>
                </a:ln>
                <a:solidFill>
                  <a:srgbClr val="282828"/>
                </a:solidFill>
                <a:effectLst/>
                <a:uLnTx/>
                <a:uFillTx/>
                <a:latin typeface="Segoe UI Semibold"/>
                <a:ea typeface="+mn-ea"/>
                <a:cs typeface="Segoe UI" pitchFamily="34" charset="0"/>
              </a:rPr>
              <a:t>Communications Flow</a:t>
            </a:r>
          </a:p>
        </p:txBody>
      </p:sp>
      <p:sp>
        <p:nvSpPr>
          <p:cNvPr id="161" name="Arrow: Right 160">
            <a:extLst>
              <a:ext uri="{FF2B5EF4-FFF2-40B4-BE49-F238E27FC236}">
                <a16:creationId xmlns:a16="http://schemas.microsoft.com/office/drawing/2014/main" id="{C4AE42C9-4DFF-40C8-B601-53945E41E5C1}"/>
              </a:ext>
            </a:extLst>
          </p:cNvPr>
          <p:cNvSpPr/>
          <p:nvPr/>
        </p:nvSpPr>
        <p:spPr bwMode="auto">
          <a:xfrm>
            <a:off x="343928" y="1248631"/>
            <a:ext cx="5437152" cy="329513"/>
          </a:xfrm>
          <a:prstGeom prst="rightArrow">
            <a:avLst>
              <a:gd name="adj1" fmla="val 97887"/>
              <a:gd name="adj2" fmla="val 50000"/>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100000"/>
              </a:lnSpc>
              <a:spcBef>
                <a:spcPct val="0"/>
              </a:spcBef>
              <a:spcAft>
                <a:spcPct val="0"/>
              </a:spcAft>
              <a:buClrTx/>
              <a:buSzTx/>
              <a:buFontTx/>
              <a:buNone/>
              <a:tabLst/>
              <a:defRPr/>
            </a:pPr>
            <a:r>
              <a:rPr kumimoji="0" lang="en-AU" sz="1428"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Text</a:t>
            </a:r>
          </a:p>
        </p:txBody>
      </p:sp>
      <p:pic>
        <p:nvPicPr>
          <p:cNvPr id="3" name="Graphic 2" descr="Construction worker">
            <a:extLst>
              <a:ext uri="{FF2B5EF4-FFF2-40B4-BE49-F238E27FC236}">
                <a16:creationId xmlns:a16="http://schemas.microsoft.com/office/drawing/2014/main" id="{7748C169-5D2E-452B-8538-B44DFF4917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714" y="3254115"/>
            <a:ext cx="831864" cy="831864"/>
          </a:xfrm>
          <a:prstGeom prst="rect">
            <a:avLst/>
          </a:prstGeom>
        </p:spPr>
      </p:pic>
      <p:grpSp>
        <p:nvGrpSpPr>
          <p:cNvPr id="29" name="Group 28">
            <a:extLst>
              <a:ext uri="{FF2B5EF4-FFF2-40B4-BE49-F238E27FC236}">
                <a16:creationId xmlns:a16="http://schemas.microsoft.com/office/drawing/2014/main" id="{501506DB-208B-4DB8-882F-B6A7AAB4F13D}"/>
              </a:ext>
            </a:extLst>
          </p:cNvPr>
          <p:cNvGrpSpPr/>
          <p:nvPr/>
        </p:nvGrpSpPr>
        <p:grpSpPr>
          <a:xfrm>
            <a:off x="193170" y="3670046"/>
            <a:ext cx="4324585" cy="2317403"/>
            <a:chOff x="188535" y="3598412"/>
            <a:chExt cx="4240174" cy="2272170"/>
          </a:xfrm>
        </p:grpSpPr>
        <p:sp>
          <p:nvSpPr>
            <p:cNvPr id="119" name="TextBox 118">
              <a:extLst>
                <a:ext uri="{FF2B5EF4-FFF2-40B4-BE49-F238E27FC236}">
                  <a16:creationId xmlns:a16="http://schemas.microsoft.com/office/drawing/2014/main" id="{1B599500-C2A3-4853-8894-C1E345331F8C}"/>
                </a:ext>
              </a:extLst>
            </p:cNvPr>
            <p:cNvSpPr txBox="1"/>
            <p:nvPr/>
          </p:nvSpPr>
          <p:spPr>
            <a:xfrm>
              <a:off x="2045090" y="5491070"/>
              <a:ext cx="259686" cy="188385"/>
            </a:xfrm>
            <a:prstGeom prst="rect">
              <a:avLst/>
            </a:prstGeom>
            <a:noFill/>
          </p:spPr>
          <p:txBody>
            <a:bodyPr wrap="none" lIns="0" tIns="0" rIns="0" bIns="0" rtlCol="0">
              <a:spAutoFit/>
            </a:bodyPr>
            <a:lstStyle/>
            <a:p>
              <a:pPr marL="0" marR="0" lvl="0" indent="0" algn="l" defTabSz="932688" rtl="0" eaLnBrk="1" fontAlgn="auto" latinLnBrk="0" hangingPunct="1">
                <a:lnSpc>
                  <a:spcPct val="100000"/>
                </a:lnSpc>
                <a:spcBef>
                  <a:spcPts val="0"/>
                </a:spcBef>
                <a:spcAft>
                  <a:spcPts val="0"/>
                </a:spcAft>
                <a:buClrTx/>
                <a:buSzTx/>
                <a:buFontTx/>
                <a:buNone/>
                <a:tabLst/>
                <a:defRPr/>
              </a:pPr>
              <a:r>
                <a:rPr kumimoji="0" lang="en-AU" sz="1224" b="0" i="0" u="none" strike="noStrike" kern="1200" cap="none" spc="0" normalizeH="0" baseline="0" noProof="0">
                  <a:ln>
                    <a:noFill/>
                  </a:ln>
                  <a:gradFill>
                    <a:gsLst>
                      <a:gs pos="2917">
                        <a:srgbClr val="282828"/>
                      </a:gs>
                      <a:gs pos="30000">
                        <a:srgbClr val="282828"/>
                      </a:gs>
                    </a:gsLst>
                    <a:lin ang="5400000" scaled="0"/>
                  </a:gradFill>
                  <a:effectLst/>
                  <a:uLnTx/>
                  <a:uFillTx/>
                  <a:latin typeface="Segoe UI"/>
                  <a:ea typeface="+mn-ea"/>
                  <a:cs typeface="+mn-cs"/>
                </a:rPr>
                <a:t>1:M</a:t>
              </a:r>
            </a:p>
          </p:txBody>
        </p:sp>
        <p:cxnSp>
          <p:nvCxnSpPr>
            <p:cNvPr id="123" name="Connector: Elbow 122">
              <a:extLst>
                <a:ext uri="{FF2B5EF4-FFF2-40B4-BE49-F238E27FC236}">
                  <a16:creationId xmlns:a16="http://schemas.microsoft.com/office/drawing/2014/main" id="{7B532282-0197-4BAC-81FD-D7F1237B1D45}"/>
                </a:ext>
              </a:extLst>
            </p:cNvPr>
            <p:cNvCxnSpPr>
              <a:cxnSpLocks/>
              <a:stCxn id="28" idx="3"/>
              <a:endCxn id="115" idx="2"/>
            </p:cNvCxnSpPr>
            <p:nvPr/>
          </p:nvCxnSpPr>
          <p:spPr>
            <a:xfrm flipV="1">
              <a:off x="2404568" y="4616777"/>
              <a:ext cx="2024141" cy="627216"/>
            </a:xfrm>
            <a:prstGeom prst="bentConnector2">
              <a:avLst/>
            </a:prstGeom>
            <a:ln>
              <a:solidFill>
                <a:schemeClr val="accent6"/>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28" name="Graphic 27" descr="Group of people">
              <a:extLst>
                <a:ext uri="{FF2B5EF4-FFF2-40B4-BE49-F238E27FC236}">
                  <a16:creationId xmlns:a16="http://schemas.microsoft.com/office/drawing/2014/main" id="{F38AB549-B24F-47A5-988B-72C7CA2848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10414" y="4996915"/>
              <a:ext cx="494155" cy="494155"/>
            </a:xfrm>
            <a:prstGeom prst="rect">
              <a:avLst/>
            </a:prstGeom>
          </p:spPr>
        </p:pic>
        <p:cxnSp>
          <p:nvCxnSpPr>
            <p:cNvPr id="110" name="Connector: Elbow 109">
              <a:extLst>
                <a:ext uri="{FF2B5EF4-FFF2-40B4-BE49-F238E27FC236}">
                  <a16:creationId xmlns:a16="http://schemas.microsoft.com/office/drawing/2014/main" id="{8F8137FF-E51E-4694-928D-EB4B23C094A8}"/>
                </a:ext>
              </a:extLst>
            </p:cNvPr>
            <p:cNvCxnSpPr>
              <a:cxnSpLocks/>
              <a:endCxn id="28" idx="1"/>
            </p:cNvCxnSpPr>
            <p:nvPr/>
          </p:nvCxnSpPr>
          <p:spPr>
            <a:xfrm>
              <a:off x="1106115" y="3598412"/>
              <a:ext cx="804299" cy="1645581"/>
            </a:xfrm>
            <a:prstGeom prst="bentConnector3">
              <a:avLst>
                <a:gd name="adj1" fmla="val 50000"/>
              </a:avLst>
            </a:prstGeom>
            <a:ln>
              <a:solidFill>
                <a:schemeClr val="accent6"/>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6EB2107D-E95C-4EF5-B8B5-9E6B2C57ACF1}"/>
                </a:ext>
              </a:extLst>
            </p:cNvPr>
            <p:cNvSpPr txBox="1"/>
            <p:nvPr/>
          </p:nvSpPr>
          <p:spPr>
            <a:xfrm>
              <a:off x="188535" y="5316458"/>
              <a:ext cx="1754052" cy="554124"/>
            </a:xfrm>
            <a:prstGeom prst="rect">
              <a:avLst/>
            </a:prstGeom>
            <a:noFill/>
          </p:spPr>
          <p:txBody>
            <a:bodyPr wrap="square" lIns="0" tIns="0" rIns="0" bIns="0" rtlCol="0">
              <a:spAutoFit/>
            </a:bodyPr>
            <a:lstStyle/>
            <a:p>
              <a:pPr marL="0" marR="0" lvl="0" indent="0" algn="ctr" defTabSz="932688" rtl="0" eaLnBrk="1" fontAlgn="auto" latinLnBrk="0" hangingPunct="1">
                <a:lnSpc>
                  <a:spcPct val="100000"/>
                </a:lnSpc>
                <a:spcBef>
                  <a:spcPts val="0"/>
                </a:spcBef>
                <a:spcAft>
                  <a:spcPts val="0"/>
                </a:spcAft>
                <a:buClrTx/>
                <a:buSzTx/>
                <a:buFontTx/>
                <a:buNone/>
                <a:tabLst/>
                <a:defRPr/>
              </a:pPr>
              <a:r>
                <a:rPr kumimoji="0" lang="en-AU" sz="1224" b="0" i="0" u="none" strike="noStrike" kern="1200" cap="none" spc="0" normalizeH="0" baseline="0" noProof="0">
                  <a:ln>
                    <a:noFill/>
                  </a:ln>
                  <a:solidFill>
                    <a:srgbClr val="0078D4"/>
                  </a:solidFill>
                  <a:effectLst/>
                  <a:uLnTx/>
                  <a:uFillTx/>
                  <a:latin typeface="Segoe UI"/>
                  <a:ea typeface="+mn-ea"/>
                  <a:cs typeface="+mn-cs"/>
                </a:rPr>
                <a:t>Large group communication (community/organisation)</a:t>
              </a:r>
              <a:endParaRPr kumimoji="0" lang="en-AU" sz="1224" b="0" i="1" u="none" strike="noStrike" kern="1200" cap="none" spc="0" normalizeH="0" baseline="0" noProof="0">
                <a:ln>
                  <a:noFill/>
                </a:ln>
                <a:solidFill>
                  <a:srgbClr val="0078D4"/>
                </a:solidFill>
                <a:effectLst/>
                <a:uLnTx/>
                <a:uFillTx/>
                <a:latin typeface="Segoe UI"/>
                <a:ea typeface="+mn-ea"/>
                <a:cs typeface="+mn-cs"/>
              </a:endParaRPr>
            </a:p>
          </p:txBody>
        </p:sp>
        <p:sp>
          <p:nvSpPr>
            <p:cNvPr id="130" name="TextBox 129">
              <a:extLst>
                <a:ext uri="{FF2B5EF4-FFF2-40B4-BE49-F238E27FC236}">
                  <a16:creationId xmlns:a16="http://schemas.microsoft.com/office/drawing/2014/main" id="{5696E454-2129-4D3D-BD97-8F5DB01B828D}"/>
                </a:ext>
              </a:extLst>
            </p:cNvPr>
            <p:cNvSpPr txBox="1"/>
            <p:nvPr/>
          </p:nvSpPr>
          <p:spPr>
            <a:xfrm>
              <a:off x="2908071" y="5304004"/>
              <a:ext cx="1261832" cy="554124"/>
            </a:xfrm>
            <a:prstGeom prst="rect">
              <a:avLst/>
            </a:prstGeom>
            <a:noFill/>
          </p:spPr>
          <p:txBody>
            <a:bodyPr wrap="square" lIns="0" tIns="0" rIns="0" bIns="0" rtlCol="0">
              <a:spAutoFit/>
            </a:bodyPr>
            <a:lstStyle/>
            <a:p>
              <a:pPr marL="0" marR="0" lvl="0" indent="0" algn="ctr" defTabSz="932688" rtl="0" eaLnBrk="1" fontAlgn="auto" latinLnBrk="0" hangingPunct="1">
                <a:lnSpc>
                  <a:spcPct val="100000"/>
                </a:lnSpc>
                <a:spcBef>
                  <a:spcPts val="0"/>
                </a:spcBef>
                <a:spcAft>
                  <a:spcPts val="0"/>
                </a:spcAft>
                <a:buClrTx/>
                <a:buSzTx/>
                <a:buFontTx/>
                <a:buNone/>
                <a:tabLst/>
                <a:defRPr/>
              </a:pPr>
              <a:r>
                <a:rPr kumimoji="0" lang="en-AU" sz="1224" b="0" i="0" u="none" strike="noStrike" kern="1200" cap="none" spc="0" normalizeH="0" baseline="0" noProof="0" dirty="0">
                  <a:ln>
                    <a:noFill/>
                  </a:ln>
                  <a:solidFill>
                    <a:srgbClr val="0078D4"/>
                  </a:solidFill>
                  <a:effectLst/>
                  <a:uLnTx/>
                  <a:uFillTx/>
                  <a:latin typeface="Segoe UI"/>
                  <a:ea typeface="+mn-ea"/>
                  <a:cs typeface="+mn-cs"/>
                </a:rPr>
                <a:t>Bring new knowledge back to team</a:t>
              </a:r>
            </a:p>
          </p:txBody>
        </p:sp>
        <p:cxnSp>
          <p:nvCxnSpPr>
            <p:cNvPr id="147" name="Connector: Elbow 146">
              <a:extLst>
                <a:ext uri="{FF2B5EF4-FFF2-40B4-BE49-F238E27FC236}">
                  <a16:creationId xmlns:a16="http://schemas.microsoft.com/office/drawing/2014/main" id="{2A3863C4-D484-4E4B-A394-D8F2BD472C9C}"/>
                </a:ext>
              </a:extLst>
            </p:cNvPr>
            <p:cNvCxnSpPr>
              <a:cxnSpLocks/>
              <a:stCxn id="28" idx="0"/>
            </p:cNvCxnSpPr>
            <p:nvPr/>
          </p:nvCxnSpPr>
          <p:spPr>
            <a:xfrm rot="5400000" flipH="1" flipV="1">
              <a:off x="2751330" y="3654772"/>
              <a:ext cx="748306" cy="1935981"/>
            </a:xfrm>
            <a:prstGeom prst="bentConnector2">
              <a:avLst/>
            </a:prstGeom>
            <a:ln>
              <a:solidFill>
                <a:schemeClr val="accent6"/>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id="{A65EDABB-3112-4D57-903E-F5DD270AB4E5}"/>
                </a:ext>
              </a:extLst>
            </p:cNvPr>
            <p:cNvGrpSpPr/>
            <p:nvPr/>
          </p:nvGrpSpPr>
          <p:grpSpPr>
            <a:xfrm>
              <a:off x="2444784" y="5049442"/>
              <a:ext cx="467758" cy="456409"/>
              <a:chOff x="6598973" y="6266758"/>
              <a:chExt cx="524404" cy="511680"/>
            </a:xfrm>
          </p:grpSpPr>
          <p:sp>
            <p:nvSpPr>
              <p:cNvPr id="234" name="Oval 233">
                <a:extLst>
                  <a:ext uri="{FF2B5EF4-FFF2-40B4-BE49-F238E27FC236}">
                    <a16:creationId xmlns:a16="http://schemas.microsoft.com/office/drawing/2014/main" id="{36F2B4E9-60ED-49E6-96EF-52DBC8D12C58}"/>
                  </a:ext>
                </a:extLst>
              </p:cNvPr>
              <p:cNvSpPr/>
              <p:nvPr/>
            </p:nvSpPr>
            <p:spPr bwMode="auto">
              <a:xfrm>
                <a:off x="6607314" y="6268737"/>
                <a:ext cx="507722" cy="507722"/>
              </a:xfrm>
              <a:prstGeom prst="ellipse">
                <a:avLst/>
              </a:prstGeom>
              <a:solidFill>
                <a:schemeClr val="bg1"/>
              </a:solidFill>
              <a:ln>
                <a:headEnd type="none" w="med" len="med"/>
                <a:tailEnd type="none" w="med" len="me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kumimoji="0" lang="en-AU" sz="204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35" name="Picture 234" descr="A close up of a logo&#10;&#10;Description automatically generated">
                <a:extLst>
                  <a:ext uri="{FF2B5EF4-FFF2-40B4-BE49-F238E27FC236}">
                    <a16:creationId xmlns:a16="http://schemas.microsoft.com/office/drawing/2014/main" id="{1003A6EB-6A6D-45B5-B331-835E3951F75B}"/>
                  </a:ext>
                </a:extLst>
              </p:cNvPr>
              <p:cNvPicPr>
                <a:picLocks noChangeAspect="1"/>
              </p:cNvPicPr>
              <p:nvPr/>
            </p:nvPicPr>
            <p:blipFill>
              <a:blip r:embed="rId7"/>
              <a:stretch>
                <a:fillRect/>
              </a:stretch>
            </p:blipFill>
            <p:spPr>
              <a:xfrm>
                <a:off x="6598973" y="6266758"/>
                <a:ext cx="524404" cy="511680"/>
              </a:xfrm>
              <a:prstGeom prst="rect">
                <a:avLst/>
              </a:prstGeom>
            </p:spPr>
          </p:pic>
        </p:grpSp>
      </p:grpSp>
      <p:grpSp>
        <p:nvGrpSpPr>
          <p:cNvPr id="55" name="Group 54">
            <a:extLst>
              <a:ext uri="{FF2B5EF4-FFF2-40B4-BE49-F238E27FC236}">
                <a16:creationId xmlns:a16="http://schemas.microsoft.com/office/drawing/2014/main" id="{A47AC167-CE16-4D40-B108-36D7DAD27587}"/>
              </a:ext>
            </a:extLst>
          </p:cNvPr>
          <p:cNvGrpSpPr/>
          <p:nvPr/>
        </p:nvGrpSpPr>
        <p:grpSpPr>
          <a:xfrm>
            <a:off x="6482420" y="2573948"/>
            <a:ext cx="4584630" cy="3580049"/>
            <a:chOff x="6355026" y="2523707"/>
            <a:chExt cx="4495143" cy="3510171"/>
          </a:xfrm>
        </p:grpSpPr>
        <p:sp>
          <p:nvSpPr>
            <p:cNvPr id="189" name="TextBox 188">
              <a:extLst>
                <a:ext uri="{FF2B5EF4-FFF2-40B4-BE49-F238E27FC236}">
                  <a16:creationId xmlns:a16="http://schemas.microsoft.com/office/drawing/2014/main" id="{B140FC06-D7D3-4C91-9D65-13317C44C27A}"/>
                </a:ext>
              </a:extLst>
            </p:cNvPr>
            <p:cNvSpPr txBox="1"/>
            <p:nvPr/>
          </p:nvSpPr>
          <p:spPr>
            <a:xfrm>
              <a:off x="9539239" y="4283968"/>
              <a:ext cx="315792" cy="188385"/>
            </a:xfrm>
            <a:prstGeom prst="rect">
              <a:avLst/>
            </a:prstGeom>
            <a:noFill/>
          </p:spPr>
          <p:txBody>
            <a:bodyPr wrap="none" lIns="0" tIns="0" rIns="0" bIns="0" rtlCol="0">
              <a:spAutoFit/>
            </a:bodyPr>
            <a:lstStyle/>
            <a:p>
              <a:pPr marL="0" marR="0" lvl="0" indent="0" algn="l" defTabSz="932688" rtl="0" eaLnBrk="1" fontAlgn="auto" latinLnBrk="0" hangingPunct="1">
                <a:lnSpc>
                  <a:spcPct val="100000"/>
                </a:lnSpc>
                <a:spcBef>
                  <a:spcPts val="0"/>
                </a:spcBef>
                <a:spcAft>
                  <a:spcPts val="0"/>
                </a:spcAft>
                <a:buClrTx/>
                <a:buSzTx/>
                <a:buFontTx/>
                <a:buNone/>
                <a:tabLst/>
                <a:defRPr/>
              </a:pPr>
              <a:r>
                <a:rPr kumimoji="0" lang="en-AU" sz="1224" b="0" i="0" u="none" strike="noStrike" kern="1200" cap="none" spc="0" normalizeH="0" baseline="0" noProof="0">
                  <a:ln>
                    <a:noFill/>
                  </a:ln>
                  <a:gradFill>
                    <a:gsLst>
                      <a:gs pos="2917">
                        <a:srgbClr val="282828"/>
                      </a:gs>
                      <a:gs pos="30000">
                        <a:srgbClr val="282828"/>
                      </a:gs>
                    </a:gsLst>
                    <a:lin ang="5400000" scaled="0"/>
                  </a:gradFill>
                  <a:effectLst/>
                  <a:uLnTx/>
                  <a:uFillTx/>
                  <a:latin typeface="Segoe UI"/>
                  <a:ea typeface="+mn-ea"/>
                  <a:cs typeface="+mn-cs"/>
                </a:rPr>
                <a:t>M:M</a:t>
              </a:r>
            </a:p>
          </p:txBody>
        </p:sp>
        <p:pic>
          <p:nvPicPr>
            <p:cNvPr id="188" name="Graphic 187" descr="Group of people">
              <a:extLst>
                <a:ext uri="{FF2B5EF4-FFF2-40B4-BE49-F238E27FC236}">
                  <a16:creationId xmlns:a16="http://schemas.microsoft.com/office/drawing/2014/main" id="{88B58CCD-45CA-4226-A1D8-459AB2A9D433}"/>
                </a:ext>
              </a:extLst>
            </p:cNvPr>
            <p:cNvPicPr>
              <a:picLocks noChangeAspect="1"/>
            </p:cNvPicPr>
            <p:nvPr/>
          </p:nvPicPr>
          <p:blipFill>
            <a:blip r:embed="rId5">
              <a:extLst>
                <a:ext uri="{96DAC541-7B7A-43D3-8B79-37D633B846F1}">
                  <asvg:svgBlip xmlns:asvg="http://schemas.microsoft.com/office/drawing/2016/SVG/main" r:embed="rId8"/>
                </a:ext>
              </a:extLst>
            </a:blip>
            <a:stretch>
              <a:fillRect/>
            </a:stretch>
          </p:blipFill>
          <p:spPr>
            <a:xfrm>
              <a:off x="9405113" y="3789813"/>
              <a:ext cx="494155" cy="494155"/>
            </a:xfrm>
            <a:prstGeom prst="rect">
              <a:avLst/>
            </a:prstGeom>
          </p:spPr>
        </p:pic>
        <p:cxnSp>
          <p:nvCxnSpPr>
            <p:cNvPr id="190" name="Connector: Elbow 189">
              <a:extLst>
                <a:ext uri="{FF2B5EF4-FFF2-40B4-BE49-F238E27FC236}">
                  <a16:creationId xmlns:a16="http://schemas.microsoft.com/office/drawing/2014/main" id="{025EB025-06B3-4935-9AF4-DE6CC04CC075}"/>
                </a:ext>
              </a:extLst>
            </p:cNvPr>
            <p:cNvCxnSpPr>
              <a:cxnSpLocks/>
              <a:stCxn id="128" idx="3"/>
              <a:endCxn id="188" idx="0"/>
            </p:cNvCxnSpPr>
            <p:nvPr/>
          </p:nvCxnSpPr>
          <p:spPr>
            <a:xfrm>
              <a:off x="8568768" y="2523707"/>
              <a:ext cx="1083423" cy="1266106"/>
            </a:xfrm>
            <a:prstGeom prst="bentConnector2">
              <a:avLst/>
            </a:prstGeom>
            <a:ln>
              <a:solidFill>
                <a:schemeClr val="accent6"/>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91" name="Connector: Elbow 190">
              <a:extLst>
                <a:ext uri="{FF2B5EF4-FFF2-40B4-BE49-F238E27FC236}">
                  <a16:creationId xmlns:a16="http://schemas.microsoft.com/office/drawing/2014/main" id="{FAACAB05-BEC7-4DD5-A83F-165DD74C1F4C}"/>
                </a:ext>
              </a:extLst>
            </p:cNvPr>
            <p:cNvCxnSpPr>
              <a:cxnSpLocks/>
              <a:stCxn id="89" idx="3"/>
              <a:endCxn id="188" idx="1"/>
            </p:cNvCxnSpPr>
            <p:nvPr/>
          </p:nvCxnSpPr>
          <p:spPr>
            <a:xfrm flipV="1">
              <a:off x="8667447" y="4036891"/>
              <a:ext cx="737666" cy="301824"/>
            </a:xfrm>
            <a:prstGeom prst="bentConnector3">
              <a:avLst>
                <a:gd name="adj1" fmla="val 50000"/>
              </a:avLst>
            </a:prstGeom>
            <a:ln>
              <a:solidFill>
                <a:schemeClr val="accent6"/>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92" name="Connector: Elbow 191">
              <a:extLst>
                <a:ext uri="{FF2B5EF4-FFF2-40B4-BE49-F238E27FC236}">
                  <a16:creationId xmlns:a16="http://schemas.microsoft.com/office/drawing/2014/main" id="{AD338277-16E3-4AA8-8C42-A54A3C0865D1}"/>
                </a:ext>
              </a:extLst>
            </p:cNvPr>
            <p:cNvCxnSpPr>
              <a:cxnSpLocks/>
              <a:stCxn id="46" idx="3"/>
              <a:endCxn id="188" idx="0"/>
            </p:cNvCxnSpPr>
            <p:nvPr/>
          </p:nvCxnSpPr>
          <p:spPr>
            <a:xfrm>
              <a:off x="8560288" y="3382884"/>
              <a:ext cx="1091903" cy="406929"/>
            </a:xfrm>
            <a:prstGeom prst="bentConnector2">
              <a:avLst/>
            </a:prstGeom>
            <a:ln>
              <a:solidFill>
                <a:schemeClr val="accent6"/>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95" name="Connector: Elbow 194">
              <a:extLst>
                <a:ext uri="{FF2B5EF4-FFF2-40B4-BE49-F238E27FC236}">
                  <a16:creationId xmlns:a16="http://schemas.microsoft.com/office/drawing/2014/main" id="{6CEFFF5F-2CB8-4C8C-BF97-F48B56CE3300}"/>
                </a:ext>
              </a:extLst>
            </p:cNvPr>
            <p:cNvCxnSpPr>
              <a:cxnSpLocks/>
              <a:stCxn id="172" idx="2"/>
              <a:endCxn id="189" idx="2"/>
            </p:cNvCxnSpPr>
            <p:nvPr/>
          </p:nvCxnSpPr>
          <p:spPr>
            <a:xfrm rot="16200000" flipH="1">
              <a:off x="7914263" y="2689480"/>
              <a:ext cx="223635" cy="3342110"/>
            </a:xfrm>
            <a:prstGeom prst="bentConnector3">
              <a:avLst>
                <a:gd name="adj1" fmla="val 491903"/>
              </a:avLst>
            </a:prstGeom>
            <a:ln>
              <a:solidFill>
                <a:schemeClr val="accent6"/>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08" name="TextBox 207">
              <a:extLst>
                <a:ext uri="{FF2B5EF4-FFF2-40B4-BE49-F238E27FC236}">
                  <a16:creationId xmlns:a16="http://schemas.microsoft.com/office/drawing/2014/main" id="{CFCDA3FC-3FE5-42E8-87C1-199C7E88EAB6}"/>
                </a:ext>
              </a:extLst>
            </p:cNvPr>
            <p:cNvSpPr txBox="1"/>
            <p:nvPr/>
          </p:nvSpPr>
          <p:spPr>
            <a:xfrm>
              <a:off x="9916829" y="3658335"/>
              <a:ext cx="933340" cy="1318694"/>
            </a:xfrm>
            <a:prstGeom prst="rect">
              <a:avLst/>
            </a:prstGeom>
            <a:noFill/>
          </p:spPr>
          <p:txBody>
            <a:bodyPr wrap="square" lIns="0" tIns="0" rIns="0" bIns="0" rtlCol="0">
              <a:spAutoFit/>
            </a:bodyPr>
            <a:lstStyle/>
            <a:p>
              <a:pPr marL="0" marR="0" lvl="0" indent="0" algn="ctr" defTabSz="932688" rtl="0" eaLnBrk="1" fontAlgn="auto" latinLnBrk="0" hangingPunct="1">
                <a:lnSpc>
                  <a:spcPct val="100000"/>
                </a:lnSpc>
                <a:spcBef>
                  <a:spcPts val="0"/>
                </a:spcBef>
                <a:spcAft>
                  <a:spcPts val="0"/>
                </a:spcAft>
                <a:buClrTx/>
                <a:buSzTx/>
                <a:buFontTx/>
                <a:buNone/>
                <a:tabLst/>
                <a:defRPr/>
              </a:pPr>
              <a:r>
                <a:rPr kumimoji="0" lang="en-AU" sz="1224" b="0" i="0" u="none" strike="noStrike" kern="1200" cap="none" spc="0" normalizeH="0" baseline="0" noProof="0">
                  <a:ln>
                    <a:noFill/>
                  </a:ln>
                  <a:solidFill>
                    <a:srgbClr val="0078D4"/>
                  </a:solidFill>
                  <a:effectLst/>
                  <a:uLnTx/>
                  <a:uFillTx/>
                  <a:latin typeface="Segoe UI"/>
                  <a:ea typeface="+mn-ea"/>
                  <a:cs typeface="+mn-cs"/>
                </a:rPr>
                <a:t>Shared with larger community/</a:t>
              </a:r>
              <a:br>
                <a:rPr kumimoji="0" lang="en-AU" sz="1224" b="0" i="0" u="none" strike="noStrike" kern="1200" cap="none" spc="0" normalizeH="0" baseline="0" noProof="0">
                  <a:ln>
                    <a:noFill/>
                  </a:ln>
                  <a:solidFill>
                    <a:srgbClr val="0078D4"/>
                  </a:solidFill>
                  <a:effectLst/>
                  <a:uLnTx/>
                  <a:uFillTx/>
                  <a:latin typeface="Segoe UI"/>
                  <a:ea typeface="+mn-ea"/>
                  <a:cs typeface="+mn-cs"/>
                </a:rPr>
              </a:br>
              <a:r>
                <a:rPr kumimoji="0" lang="en-AU" sz="1224" b="0" i="0" u="none" strike="noStrike" kern="1200" cap="none" spc="0" normalizeH="0" baseline="0" noProof="0">
                  <a:ln>
                    <a:noFill/>
                  </a:ln>
                  <a:solidFill>
                    <a:srgbClr val="0078D4"/>
                  </a:solidFill>
                  <a:effectLst/>
                  <a:uLnTx/>
                  <a:uFillTx/>
                  <a:latin typeface="Segoe UI"/>
                  <a:ea typeface="+mn-ea"/>
                  <a:cs typeface="+mn-cs"/>
                </a:rPr>
                <a:t>organisation &amp; store employee experience</a:t>
              </a:r>
            </a:p>
          </p:txBody>
        </p:sp>
        <p:sp>
          <p:nvSpPr>
            <p:cNvPr id="209" name="TextBox 208">
              <a:extLst>
                <a:ext uri="{FF2B5EF4-FFF2-40B4-BE49-F238E27FC236}">
                  <a16:creationId xmlns:a16="http://schemas.microsoft.com/office/drawing/2014/main" id="{6CE19B16-F25A-4088-973F-5FA4FDA1A9C3}"/>
                </a:ext>
              </a:extLst>
            </p:cNvPr>
            <p:cNvSpPr txBox="1"/>
            <p:nvPr/>
          </p:nvSpPr>
          <p:spPr>
            <a:xfrm>
              <a:off x="8442381" y="5468723"/>
              <a:ext cx="1250724" cy="565155"/>
            </a:xfrm>
            <a:prstGeom prst="rect">
              <a:avLst/>
            </a:prstGeom>
            <a:noFill/>
          </p:spPr>
          <p:txBody>
            <a:bodyPr wrap="square" lIns="0" tIns="0" rIns="0" bIns="0" rtlCol="0">
              <a:spAutoFit/>
            </a:bodyPr>
            <a:lstStyle/>
            <a:p>
              <a:pPr marL="0" marR="0" lvl="0" indent="0" algn="ctr" defTabSz="932688" rtl="0" eaLnBrk="1" fontAlgn="auto" latinLnBrk="0" hangingPunct="1">
                <a:lnSpc>
                  <a:spcPct val="100000"/>
                </a:lnSpc>
                <a:spcBef>
                  <a:spcPts val="0"/>
                </a:spcBef>
                <a:spcAft>
                  <a:spcPts val="0"/>
                </a:spcAft>
                <a:buClrTx/>
                <a:buSzTx/>
                <a:buFontTx/>
                <a:buNone/>
                <a:tabLst/>
                <a:defRPr/>
              </a:pPr>
              <a:r>
                <a:rPr kumimoji="0" lang="en-AU" sz="1224" b="0" i="0" u="none" strike="noStrike" kern="1200" cap="none" spc="0" normalizeH="0" baseline="0" noProof="0">
                  <a:ln>
                    <a:noFill/>
                  </a:ln>
                  <a:solidFill>
                    <a:srgbClr val="0078D4"/>
                  </a:solidFill>
                  <a:effectLst/>
                  <a:uLnTx/>
                  <a:uFillTx/>
                  <a:latin typeface="Segoe UI"/>
                  <a:ea typeface="+mn-ea"/>
                  <a:cs typeface="+mn-cs"/>
                </a:rPr>
                <a:t>Meeting discussion &amp; outcome shared</a:t>
              </a:r>
            </a:p>
          </p:txBody>
        </p:sp>
        <p:grpSp>
          <p:nvGrpSpPr>
            <p:cNvPr id="238" name="Group 237">
              <a:extLst>
                <a:ext uri="{FF2B5EF4-FFF2-40B4-BE49-F238E27FC236}">
                  <a16:creationId xmlns:a16="http://schemas.microsoft.com/office/drawing/2014/main" id="{393982F6-9709-4B99-8110-F44209B28B95}"/>
                </a:ext>
              </a:extLst>
            </p:cNvPr>
            <p:cNvGrpSpPr/>
            <p:nvPr/>
          </p:nvGrpSpPr>
          <p:grpSpPr>
            <a:xfrm>
              <a:off x="10137866" y="3192723"/>
              <a:ext cx="467758" cy="456409"/>
              <a:chOff x="6598973" y="6266758"/>
              <a:chExt cx="524404" cy="511680"/>
            </a:xfrm>
          </p:grpSpPr>
          <p:sp>
            <p:nvSpPr>
              <p:cNvPr id="241" name="Oval 240">
                <a:extLst>
                  <a:ext uri="{FF2B5EF4-FFF2-40B4-BE49-F238E27FC236}">
                    <a16:creationId xmlns:a16="http://schemas.microsoft.com/office/drawing/2014/main" id="{BD984B38-6953-484D-B5AA-B3C81FF74FB5}"/>
                  </a:ext>
                </a:extLst>
              </p:cNvPr>
              <p:cNvSpPr/>
              <p:nvPr/>
            </p:nvSpPr>
            <p:spPr bwMode="auto">
              <a:xfrm>
                <a:off x="6607314" y="6268737"/>
                <a:ext cx="507722" cy="507722"/>
              </a:xfrm>
              <a:prstGeom prst="ellipse">
                <a:avLst/>
              </a:prstGeom>
              <a:solidFill>
                <a:schemeClr val="bg1"/>
              </a:solidFill>
              <a:ln>
                <a:headEnd type="none" w="med" len="med"/>
                <a:tailEnd type="none" w="med" len="me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kumimoji="0" lang="en-AU" sz="204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42" name="Picture 241" descr="A close up of a logo&#10;&#10;Description automatically generated">
                <a:extLst>
                  <a:ext uri="{FF2B5EF4-FFF2-40B4-BE49-F238E27FC236}">
                    <a16:creationId xmlns:a16="http://schemas.microsoft.com/office/drawing/2014/main" id="{0C0A3DEC-F10B-4C93-80B6-A34D8105D455}"/>
                  </a:ext>
                </a:extLst>
              </p:cNvPr>
              <p:cNvPicPr>
                <a:picLocks noChangeAspect="1"/>
              </p:cNvPicPr>
              <p:nvPr/>
            </p:nvPicPr>
            <p:blipFill>
              <a:blip r:embed="rId7"/>
              <a:stretch>
                <a:fillRect/>
              </a:stretch>
            </p:blipFill>
            <p:spPr>
              <a:xfrm>
                <a:off x="6598973" y="6266758"/>
                <a:ext cx="524404" cy="511680"/>
              </a:xfrm>
              <a:prstGeom prst="rect">
                <a:avLst/>
              </a:prstGeom>
            </p:spPr>
          </p:pic>
        </p:grpSp>
      </p:grpSp>
      <p:grpSp>
        <p:nvGrpSpPr>
          <p:cNvPr id="12" name="Group 11">
            <a:extLst>
              <a:ext uri="{FF2B5EF4-FFF2-40B4-BE49-F238E27FC236}">
                <a16:creationId xmlns:a16="http://schemas.microsoft.com/office/drawing/2014/main" id="{F3ED2EB2-7F12-477A-B9DB-E9B4A4F80441}"/>
              </a:ext>
            </a:extLst>
          </p:cNvPr>
          <p:cNvGrpSpPr/>
          <p:nvPr/>
        </p:nvGrpSpPr>
        <p:grpSpPr>
          <a:xfrm>
            <a:off x="1129578" y="3670047"/>
            <a:ext cx="4063359" cy="1285817"/>
            <a:chOff x="1106665" y="3598412"/>
            <a:chExt cx="3984047" cy="1260719"/>
          </a:xfrm>
        </p:grpSpPr>
        <p:cxnSp>
          <p:nvCxnSpPr>
            <p:cNvPr id="105" name="Connector: Elbow 104">
              <a:extLst>
                <a:ext uri="{FF2B5EF4-FFF2-40B4-BE49-F238E27FC236}">
                  <a16:creationId xmlns:a16="http://schemas.microsoft.com/office/drawing/2014/main" id="{BF6D48CF-5CD3-48BA-944C-8EA88E836B19}"/>
                </a:ext>
              </a:extLst>
            </p:cNvPr>
            <p:cNvCxnSpPr>
              <a:cxnSpLocks/>
              <a:stCxn id="3" idx="3"/>
              <a:endCxn id="115" idx="1"/>
            </p:cNvCxnSpPr>
            <p:nvPr/>
          </p:nvCxnSpPr>
          <p:spPr>
            <a:xfrm>
              <a:off x="1106665" y="3598412"/>
              <a:ext cx="2987358" cy="650198"/>
            </a:xfrm>
            <a:prstGeom prst="bentConnector3">
              <a:avLst>
                <a:gd name="adj1" fmla="val 13597"/>
              </a:avLst>
            </a:prstGeom>
            <a:ln>
              <a:solidFill>
                <a:schemeClr val="accent6"/>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ECA929EF-0E44-4E0E-B5CC-FC051B29D5F9}"/>
                </a:ext>
              </a:extLst>
            </p:cNvPr>
            <p:cNvSpPr txBox="1"/>
            <p:nvPr/>
          </p:nvSpPr>
          <p:spPr>
            <a:xfrm>
              <a:off x="2269397" y="4293976"/>
              <a:ext cx="1508422" cy="565155"/>
            </a:xfrm>
            <a:prstGeom prst="rect">
              <a:avLst/>
            </a:prstGeom>
            <a:noFill/>
          </p:spPr>
          <p:txBody>
            <a:bodyPr wrap="square" lIns="0" tIns="0" rIns="0" bIns="0" rtlCol="0">
              <a:spAutoFit/>
            </a:bodyPr>
            <a:lstStyle/>
            <a:p>
              <a:pPr marL="0" marR="0" lvl="0" indent="0" algn="l" defTabSz="932688" rtl="0" eaLnBrk="1" fontAlgn="auto" latinLnBrk="0" hangingPunct="1">
                <a:lnSpc>
                  <a:spcPct val="100000"/>
                </a:lnSpc>
                <a:spcBef>
                  <a:spcPts val="0"/>
                </a:spcBef>
                <a:spcAft>
                  <a:spcPts val="0"/>
                </a:spcAft>
                <a:buClrTx/>
                <a:buSzTx/>
                <a:buFontTx/>
                <a:buNone/>
                <a:tabLst/>
                <a:defRPr/>
              </a:pPr>
              <a:r>
                <a:rPr kumimoji="0" lang="en-AU" sz="1224" b="0" i="0" u="none" strike="noStrike" kern="1200" cap="none" spc="0" normalizeH="0" baseline="0" noProof="0">
                  <a:ln>
                    <a:noFill/>
                  </a:ln>
                  <a:solidFill>
                    <a:srgbClr val="0078D4"/>
                  </a:solidFill>
                  <a:effectLst/>
                  <a:uLnTx/>
                  <a:uFillTx/>
                  <a:latin typeface="Segoe UI"/>
                  <a:ea typeface="+mn-ea"/>
                  <a:cs typeface="+mn-cs"/>
                </a:rPr>
                <a:t>Need to have a conversation related to team </a:t>
              </a:r>
              <a:r>
                <a:rPr kumimoji="0" lang="en-AU" sz="1224" b="0" i="1" u="none" strike="noStrike" kern="1200" cap="none" spc="0" normalizeH="0" baseline="0" noProof="0">
                  <a:ln>
                    <a:noFill/>
                  </a:ln>
                  <a:solidFill>
                    <a:srgbClr val="0078D4"/>
                  </a:solidFill>
                  <a:effectLst/>
                  <a:uLnTx/>
                  <a:uFillTx/>
                  <a:latin typeface="Segoe UI"/>
                  <a:ea typeface="+mn-ea"/>
                  <a:cs typeface="+mn-cs"/>
                </a:rPr>
                <a:t>outcome</a:t>
              </a:r>
            </a:p>
          </p:txBody>
        </p:sp>
        <p:grpSp>
          <p:nvGrpSpPr>
            <p:cNvPr id="10" name="Group 9">
              <a:extLst>
                <a:ext uri="{FF2B5EF4-FFF2-40B4-BE49-F238E27FC236}">
                  <a16:creationId xmlns:a16="http://schemas.microsoft.com/office/drawing/2014/main" id="{2CF51BF9-9AAB-4587-9ED8-5CBD2C4EB583}"/>
                </a:ext>
              </a:extLst>
            </p:cNvPr>
            <p:cNvGrpSpPr/>
            <p:nvPr/>
          </p:nvGrpSpPr>
          <p:grpSpPr>
            <a:xfrm>
              <a:off x="4094023" y="3880445"/>
              <a:ext cx="669370" cy="736330"/>
              <a:chOff x="4094023" y="3880445"/>
              <a:chExt cx="669370" cy="736330"/>
            </a:xfrm>
          </p:grpSpPr>
          <p:pic>
            <p:nvPicPr>
              <p:cNvPr id="103" name="Graphic 102" descr="Chat">
                <a:extLst>
                  <a:ext uri="{FF2B5EF4-FFF2-40B4-BE49-F238E27FC236}">
                    <a16:creationId xmlns:a16="http://schemas.microsoft.com/office/drawing/2014/main" id="{7E631C3D-A3CC-4140-BB29-2394176C7EE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83627" y="3973284"/>
                <a:ext cx="494155" cy="494155"/>
              </a:xfrm>
              <a:prstGeom prst="rect">
                <a:avLst/>
              </a:prstGeom>
            </p:spPr>
          </p:pic>
          <p:sp>
            <p:nvSpPr>
              <p:cNvPr id="104" name="TextBox 103">
                <a:extLst>
                  <a:ext uri="{FF2B5EF4-FFF2-40B4-BE49-F238E27FC236}">
                    <a16:creationId xmlns:a16="http://schemas.microsoft.com/office/drawing/2014/main" id="{E7A0F966-DF05-4611-99D5-8C010B389524}"/>
                  </a:ext>
                </a:extLst>
              </p:cNvPr>
              <p:cNvSpPr txBox="1"/>
              <p:nvPr/>
            </p:nvSpPr>
            <p:spPr>
              <a:xfrm>
                <a:off x="4175585" y="4394009"/>
                <a:ext cx="196465" cy="184708"/>
              </a:xfrm>
              <a:prstGeom prst="rect">
                <a:avLst/>
              </a:prstGeom>
              <a:noFill/>
            </p:spPr>
            <p:txBody>
              <a:bodyPr wrap="none" lIns="0" tIns="0" rIns="0" bIns="0" rtlCol="0">
                <a:spAutoFit/>
              </a:bodyPr>
              <a:lstStyle/>
              <a:p>
                <a:pPr marL="0" marR="0" lvl="0" indent="0" algn="l" defTabSz="932688" rtl="0" eaLnBrk="1" fontAlgn="auto" latinLnBrk="0" hangingPunct="1">
                  <a:lnSpc>
                    <a:spcPct val="100000"/>
                  </a:lnSpc>
                  <a:spcBef>
                    <a:spcPts val="0"/>
                  </a:spcBef>
                  <a:spcAft>
                    <a:spcPts val="0"/>
                  </a:spcAft>
                  <a:buClrTx/>
                  <a:buSzTx/>
                  <a:buFontTx/>
                  <a:buNone/>
                  <a:tabLst/>
                  <a:defRPr/>
                </a:pPr>
                <a:r>
                  <a:rPr kumimoji="0" lang="en-AU" sz="1224" b="0" i="0" u="none" strike="noStrike" kern="1200" cap="none" spc="0" normalizeH="0" baseline="0" noProof="0" dirty="0">
                    <a:ln>
                      <a:noFill/>
                    </a:ln>
                    <a:gradFill>
                      <a:gsLst>
                        <a:gs pos="2917">
                          <a:srgbClr val="282828"/>
                        </a:gs>
                        <a:gs pos="30000">
                          <a:srgbClr val="282828"/>
                        </a:gs>
                      </a:gsLst>
                      <a:lin ang="5400000" scaled="0"/>
                    </a:gradFill>
                    <a:effectLst/>
                    <a:uLnTx/>
                    <a:uFillTx/>
                    <a:latin typeface="Segoe UI"/>
                    <a:ea typeface="+mn-ea"/>
                    <a:cs typeface="+mn-cs"/>
                  </a:rPr>
                  <a:t>1:T</a:t>
                </a:r>
              </a:p>
            </p:txBody>
          </p:sp>
          <p:sp>
            <p:nvSpPr>
              <p:cNvPr id="115" name="Rectangle 114">
                <a:extLst>
                  <a:ext uri="{FF2B5EF4-FFF2-40B4-BE49-F238E27FC236}">
                    <a16:creationId xmlns:a16="http://schemas.microsoft.com/office/drawing/2014/main" id="{DD564D6F-7C17-4780-AD94-E0B665025E1A}"/>
                  </a:ext>
                </a:extLst>
              </p:cNvPr>
              <p:cNvSpPr/>
              <p:nvPr/>
            </p:nvSpPr>
            <p:spPr bwMode="auto">
              <a:xfrm>
                <a:off x="4094023" y="3880445"/>
                <a:ext cx="669370" cy="736330"/>
              </a:xfrm>
              <a:prstGeom prst="rect">
                <a:avLst/>
              </a:prstGeom>
              <a:noFill/>
              <a:ln w="2857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kumimoji="0" lang="en-AU" sz="204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45" name="Group 244">
              <a:extLst>
                <a:ext uri="{FF2B5EF4-FFF2-40B4-BE49-F238E27FC236}">
                  <a16:creationId xmlns:a16="http://schemas.microsoft.com/office/drawing/2014/main" id="{77E4DC3E-740B-48A3-AACA-51C776594447}"/>
                </a:ext>
              </a:extLst>
            </p:cNvPr>
            <p:cNvGrpSpPr/>
            <p:nvPr/>
          </p:nvGrpSpPr>
          <p:grpSpPr>
            <a:xfrm>
              <a:off x="4622954" y="3753954"/>
              <a:ext cx="467758" cy="510656"/>
              <a:chOff x="6587744" y="6221581"/>
              <a:chExt cx="524404" cy="572497"/>
            </a:xfrm>
          </p:grpSpPr>
          <p:sp>
            <p:nvSpPr>
              <p:cNvPr id="246" name="Oval 245">
                <a:extLst>
                  <a:ext uri="{FF2B5EF4-FFF2-40B4-BE49-F238E27FC236}">
                    <a16:creationId xmlns:a16="http://schemas.microsoft.com/office/drawing/2014/main" id="{4E981CA2-BB5C-4CEF-AB7C-239F077FFBBE}"/>
                  </a:ext>
                </a:extLst>
              </p:cNvPr>
              <p:cNvSpPr/>
              <p:nvPr/>
            </p:nvSpPr>
            <p:spPr bwMode="auto">
              <a:xfrm>
                <a:off x="6596085" y="6253968"/>
                <a:ext cx="507722" cy="507722"/>
              </a:xfrm>
              <a:prstGeom prst="ellipse">
                <a:avLst/>
              </a:prstGeom>
              <a:solidFill>
                <a:schemeClr val="bg1"/>
              </a:solidFill>
              <a:ln>
                <a:headEnd type="none" w="med" len="med"/>
                <a:tailEnd type="none" w="med" len="me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kumimoji="0" lang="en-AU" sz="204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47" name="Picture 246" descr="Microsoft Teams app icon">
                <a:extLst>
                  <a:ext uri="{FF2B5EF4-FFF2-40B4-BE49-F238E27FC236}">
                    <a16:creationId xmlns:a16="http://schemas.microsoft.com/office/drawing/2014/main" id="{F561437A-B267-4B4B-A1F4-2E1B31F3C42B}"/>
                  </a:ext>
                </a:extLst>
              </p:cNvPr>
              <p:cNvPicPr>
                <a:picLocks noChangeAspect="1"/>
              </p:cNvPicPr>
              <p:nvPr/>
            </p:nvPicPr>
            <p:blipFill>
              <a:blip r:embed="rId11"/>
              <a:stretch>
                <a:fillRect/>
              </a:stretch>
            </p:blipFill>
            <p:spPr>
              <a:xfrm>
                <a:off x="6587744" y="6221581"/>
                <a:ext cx="524404" cy="572497"/>
              </a:xfrm>
              <a:prstGeom prst="rect">
                <a:avLst/>
              </a:prstGeom>
            </p:spPr>
          </p:pic>
        </p:grpSp>
      </p:grpSp>
      <p:grpSp>
        <p:nvGrpSpPr>
          <p:cNvPr id="47" name="Group 46">
            <a:extLst>
              <a:ext uri="{FF2B5EF4-FFF2-40B4-BE49-F238E27FC236}">
                <a16:creationId xmlns:a16="http://schemas.microsoft.com/office/drawing/2014/main" id="{66E9DA80-4449-4F69-A6E8-C5860EDCD622}"/>
              </a:ext>
            </a:extLst>
          </p:cNvPr>
          <p:cNvGrpSpPr/>
          <p:nvPr/>
        </p:nvGrpSpPr>
        <p:grpSpPr>
          <a:xfrm>
            <a:off x="6610059" y="2261387"/>
            <a:ext cx="3155413" cy="1475798"/>
            <a:chOff x="6480174" y="2217248"/>
            <a:chExt cx="3093823" cy="1446992"/>
          </a:xfrm>
        </p:grpSpPr>
        <p:cxnSp>
          <p:nvCxnSpPr>
            <p:cNvPr id="92" name="Connector: Elbow 91">
              <a:extLst>
                <a:ext uri="{FF2B5EF4-FFF2-40B4-BE49-F238E27FC236}">
                  <a16:creationId xmlns:a16="http://schemas.microsoft.com/office/drawing/2014/main" id="{01831F1C-7AB9-4DB3-9FA3-1CA5C66E04DA}"/>
                </a:ext>
              </a:extLst>
            </p:cNvPr>
            <p:cNvCxnSpPr>
              <a:cxnSpLocks/>
              <a:stCxn id="44" idx="3"/>
              <a:endCxn id="128" idx="1"/>
            </p:cNvCxnSpPr>
            <p:nvPr/>
          </p:nvCxnSpPr>
          <p:spPr>
            <a:xfrm flipV="1">
              <a:off x="6480174" y="2523707"/>
              <a:ext cx="1594438" cy="1140533"/>
            </a:xfrm>
            <a:prstGeom prst="bentConnector3">
              <a:avLst>
                <a:gd name="adj1" fmla="val 35080"/>
              </a:avLst>
            </a:prstGeom>
            <a:ln>
              <a:solidFill>
                <a:schemeClr val="accent6"/>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128" name="Graphic 127" descr="Internet">
              <a:extLst>
                <a:ext uri="{FF2B5EF4-FFF2-40B4-BE49-F238E27FC236}">
                  <a16:creationId xmlns:a16="http://schemas.microsoft.com/office/drawing/2014/main" id="{22616160-6001-4CD5-B6E8-3C9D64F1659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074612" y="2276629"/>
              <a:ext cx="494155" cy="494155"/>
            </a:xfrm>
            <a:prstGeom prst="rect">
              <a:avLst/>
            </a:prstGeom>
          </p:spPr>
        </p:pic>
        <p:sp>
          <p:nvSpPr>
            <p:cNvPr id="182" name="TextBox 181">
              <a:extLst>
                <a:ext uri="{FF2B5EF4-FFF2-40B4-BE49-F238E27FC236}">
                  <a16:creationId xmlns:a16="http://schemas.microsoft.com/office/drawing/2014/main" id="{B3080ED8-DA56-4D4D-B043-57C63759B4F9}"/>
                </a:ext>
              </a:extLst>
            </p:cNvPr>
            <p:cNvSpPr txBox="1"/>
            <p:nvPr/>
          </p:nvSpPr>
          <p:spPr>
            <a:xfrm>
              <a:off x="6903637" y="2595870"/>
              <a:ext cx="974837" cy="376770"/>
            </a:xfrm>
            <a:prstGeom prst="rect">
              <a:avLst/>
            </a:prstGeom>
            <a:noFill/>
          </p:spPr>
          <p:txBody>
            <a:bodyPr wrap="square" lIns="0" tIns="0" rIns="0" bIns="0" rtlCol="0">
              <a:spAutoFit/>
            </a:bodyPr>
            <a:lstStyle/>
            <a:p>
              <a:pPr marL="0" marR="0" lvl="0" indent="0" algn="ctr" defTabSz="932688" rtl="0" eaLnBrk="1" fontAlgn="auto" latinLnBrk="0" hangingPunct="1">
                <a:lnSpc>
                  <a:spcPct val="100000"/>
                </a:lnSpc>
                <a:spcBef>
                  <a:spcPts val="0"/>
                </a:spcBef>
                <a:spcAft>
                  <a:spcPts val="0"/>
                </a:spcAft>
                <a:buClrTx/>
                <a:buSzTx/>
                <a:buFontTx/>
                <a:buNone/>
                <a:tabLst/>
                <a:defRPr/>
              </a:pPr>
              <a:r>
                <a:rPr kumimoji="0" lang="en-AU" sz="1224" b="0" i="0" u="none" strike="noStrike" kern="1200" cap="none" spc="0" normalizeH="0" baseline="0" noProof="0">
                  <a:ln>
                    <a:noFill/>
                  </a:ln>
                  <a:solidFill>
                    <a:srgbClr val="0078D4"/>
                  </a:solidFill>
                  <a:effectLst/>
                  <a:uLnTx/>
                  <a:uFillTx/>
                  <a:latin typeface="Segoe UI"/>
                  <a:ea typeface="+mn-ea"/>
                  <a:cs typeface="+mn-cs"/>
                </a:rPr>
                <a:t>Presence required</a:t>
              </a:r>
            </a:p>
          </p:txBody>
        </p:sp>
        <p:sp>
          <p:nvSpPr>
            <p:cNvPr id="185" name="TextBox 184">
              <a:extLst>
                <a:ext uri="{FF2B5EF4-FFF2-40B4-BE49-F238E27FC236}">
                  <a16:creationId xmlns:a16="http://schemas.microsoft.com/office/drawing/2014/main" id="{579496DF-34D9-402F-A846-AA0BB339888C}"/>
                </a:ext>
              </a:extLst>
            </p:cNvPr>
            <p:cNvSpPr txBox="1"/>
            <p:nvPr/>
          </p:nvSpPr>
          <p:spPr>
            <a:xfrm>
              <a:off x="7900304" y="2722020"/>
              <a:ext cx="1482585" cy="376770"/>
            </a:xfrm>
            <a:prstGeom prst="rect">
              <a:avLst/>
            </a:prstGeom>
            <a:noFill/>
          </p:spPr>
          <p:txBody>
            <a:bodyPr wrap="none" lIns="0" tIns="0" rIns="0" bIns="0" rtlCol="0">
              <a:spAutoFit/>
            </a:bodyPr>
            <a:lstStyle/>
            <a:p>
              <a:pPr marL="0" marR="0" lvl="0" indent="0" algn="l" defTabSz="932688" rtl="0" eaLnBrk="1" fontAlgn="auto" latinLnBrk="0" hangingPunct="1">
                <a:lnSpc>
                  <a:spcPct val="100000"/>
                </a:lnSpc>
                <a:spcBef>
                  <a:spcPts val="0"/>
                </a:spcBef>
                <a:spcAft>
                  <a:spcPts val="0"/>
                </a:spcAft>
                <a:buClrTx/>
                <a:buSzTx/>
                <a:buFontTx/>
                <a:buNone/>
                <a:tabLst/>
                <a:defRPr/>
              </a:pPr>
              <a:r>
                <a:rPr kumimoji="0" lang="en-AU" sz="1224" b="0" i="0" u="none" strike="noStrike" kern="1200" cap="none" spc="0" normalizeH="0" baseline="0" noProof="0">
                  <a:ln>
                    <a:noFill/>
                  </a:ln>
                  <a:gradFill>
                    <a:gsLst>
                      <a:gs pos="2917">
                        <a:srgbClr val="282828"/>
                      </a:gs>
                      <a:gs pos="30000">
                        <a:srgbClr val="282828"/>
                      </a:gs>
                    </a:gsLst>
                    <a:lin ang="5400000" scaled="0"/>
                  </a:gradFill>
                  <a:effectLst/>
                  <a:uLnTx/>
                  <a:uFillTx/>
                  <a:latin typeface="Segoe UI"/>
                  <a:ea typeface="+mn-ea"/>
                  <a:cs typeface="+mn-cs"/>
                </a:rPr>
                <a:t>Video calls</a:t>
              </a:r>
              <a:br>
                <a:rPr kumimoji="0" lang="en-AU" sz="1224" b="0" i="0" u="none" strike="noStrike" kern="1200" cap="none" spc="0" normalizeH="0" baseline="0" noProof="0">
                  <a:ln>
                    <a:noFill/>
                  </a:ln>
                  <a:gradFill>
                    <a:gsLst>
                      <a:gs pos="2917">
                        <a:srgbClr val="282828"/>
                      </a:gs>
                      <a:gs pos="30000">
                        <a:srgbClr val="282828"/>
                      </a:gs>
                    </a:gsLst>
                    <a:lin ang="5400000" scaled="0"/>
                  </a:gradFill>
                  <a:effectLst/>
                  <a:uLnTx/>
                  <a:uFillTx/>
                  <a:latin typeface="Segoe UI"/>
                  <a:ea typeface="+mn-ea"/>
                  <a:cs typeface="+mn-cs"/>
                </a:rPr>
              </a:br>
              <a:r>
                <a:rPr kumimoji="0" lang="en-AU" sz="1224" b="0" i="0" u="none" strike="noStrike" kern="1200" cap="none" spc="0" normalizeH="0" baseline="0" noProof="0">
                  <a:ln>
                    <a:noFill/>
                  </a:ln>
                  <a:gradFill>
                    <a:gsLst>
                      <a:gs pos="2917">
                        <a:srgbClr val="282828"/>
                      </a:gs>
                      <a:gs pos="30000">
                        <a:srgbClr val="282828"/>
                      </a:gs>
                    </a:gsLst>
                    <a:lin ang="5400000" scaled="0"/>
                  </a:gradFill>
                  <a:effectLst/>
                  <a:uLnTx/>
                  <a:uFillTx/>
                  <a:latin typeface="Segoe UI"/>
                  <a:ea typeface="+mn-ea"/>
                  <a:cs typeface="+mn-cs"/>
                </a:rPr>
                <a:t>Live video broadcasts</a:t>
              </a:r>
            </a:p>
          </p:txBody>
        </p:sp>
        <p:grpSp>
          <p:nvGrpSpPr>
            <p:cNvPr id="258" name="Group 257">
              <a:extLst>
                <a:ext uri="{FF2B5EF4-FFF2-40B4-BE49-F238E27FC236}">
                  <a16:creationId xmlns:a16="http://schemas.microsoft.com/office/drawing/2014/main" id="{617F98AB-99CE-4AE7-B1D3-A04972AC8AFC}"/>
                </a:ext>
              </a:extLst>
            </p:cNvPr>
            <p:cNvGrpSpPr/>
            <p:nvPr/>
          </p:nvGrpSpPr>
          <p:grpSpPr>
            <a:xfrm>
              <a:off x="8614742" y="2217248"/>
              <a:ext cx="467758" cy="510656"/>
              <a:chOff x="6587744" y="6221581"/>
              <a:chExt cx="524404" cy="572497"/>
            </a:xfrm>
          </p:grpSpPr>
          <p:sp>
            <p:nvSpPr>
              <p:cNvPr id="259" name="Oval 258">
                <a:extLst>
                  <a:ext uri="{FF2B5EF4-FFF2-40B4-BE49-F238E27FC236}">
                    <a16:creationId xmlns:a16="http://schemas.microsoft.com/office/drawing/2014/main" id="{CB24C380-1F93-45F2-8800-A309CA6F60CB}"/>
                  </a:ext>
                </a:extLst>
              </p:cNvPr>
              <p:cNvSpPr/>
              <p:nvPr/>
            </p:nvSpPr>
            <p:spPr bwMode="auto">
              <a:xfrm>
                <a:off x="6596085" y="6253968"/>
                <a:ext cx="507722" cy="507722"/>
              </a:xfrm>
              <a:prstGeom prst="ellipse">
                <a:avLst/>
              </a:prstGeom>
              <a:solidFill>
                <a:schemeClr val="bg1"/>
              </a:solidFill>
              <a:ln>
                <a:headEnd type="none" w="med" len="med"/>
                <a:tailEnd type="none" w="med" len="me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kumimoji="0" lang="en-AU" sz="204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71" name="Picture 270" descr="Microsoft Teams app icon">
                <a:extLst>
                  <a:ext uri="{FF2B5EF4-FFF2-40B4-BE49-F238E27FC236}">
                    <a16:creationId xmlns:a16="http://schemas.microsoft.com/office/drawing/2014/main" id="{1687522A-44B4-4444-A343-DE247A9E9182}"/>
                  </a:ext>
                </a:extLst>
              </p:cNvPr>
              <p:cNvPicPr>
                <a:picLocks noChangeAspect="1"/>
              </p:cNvPicPr>
              <p:nvPr/>
            </p:nvPicPr>
            <p:blipFill>
              <a:blip r:embed="rId11"/>
              <a:stretch>
                <a:fillRect/>
              </a:stretch>
            </p:blipFill>
            <p:spPr>
              <a:xfrm>
                <a:off x="6587744" y="6221581"/>
                <a:ext cx="524404" cy="572497"/>
              </a:xfrm>
              <a:prstGeom prst="rect">
                <a:avLst/>
              </a:prstGeom>
            </p:spPr>
          </p:pic>
        </p:grpSp>
        <p:grpSp>
          <p:nvGrpSpPr>
            <p:cNvPr id="274" name="Group 273">
              <a:extLst>
                <a:ext uri="{FF2B5EF4-FFF2-40B4-BE49-F238E27FC236}">
                  <a16:creationId xmlns:a16="http://schemas.microsoft.com/office/drawing/2014/main" id="{F7F84781-1623-4EF3-BB7E-EE680BDF00D0}"/>
                </a:ext>
              </a:extLst>
            </p:cNvPr>
            <p:cNvGrpSpPr/>
            <p:nvPr/>
          </p:nvGrpSpPr>
          <p:grpSpPr>
            <a:xfrm>
              <a:off x="9106239" y="2251278"/>
              <a:ext cx="467758" cy="456409"/>
              <a:chOff x="6598973" y="6266758"/>
              <a:chExt cx="524404" cy="511680"/>
            </a:xfrm>
          </p:grpSpPr>
          <p:sp>
            <p:nvSpPr>
              <p:cNvPr id="276" name="Oval 275">
                <a:extLst>
                  <a:ext uri="{FF2B5EF4-FFF2-40B4-BE49-F238E27FC236}">
                    <a16:creationId xmlns:a16="http://schemas.microsoft.com/office/drawing/2014/main" id="{9BF8E842-35B5-45ED-BD23-C2AF1F2590E3}"/>
                  </a:ext>
                </a:extLst>
              </p:cNvPr>
              <p:cNvSpPr/>
              <p:nvPr/>
            </p:nvSpPr>
            <p:spPr bwMode="auto">
              <a:xfrm>
                <a:off x="6607314" y="6268737"/>
                <a:ext cx="507722" cy="507722"/>
              </a:xfrm>
              <a:prstGeom prst="ellipse">
                <a:avLst/>
              </a:prstGeom>
              <a:solidFill>
                <a:schemeClr val="bg1"/>
              </a:solidFill>
              <a:ln>
                <a:headEnd type="none" w="med" len="med"/>
                <a:tailEnd type="none" w="med" len="me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kumimoji="0" lang="en-AU" sz="204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83" name="Picture 282" descr="A close up of a logo&#10;&#10;Description automatically generated">
                <a:extLst>
                  <a:ext uri="{FF2B5EF4-FFF2-40B4-BE49-F238E27FC236}">
                    <a16:creationId xmlns:a16="http://schemas.microsoft.com/office/drawing/2014/main" id="{723E005E-E1C6-4405-A194-1A97EDF716D3}"/>
                  </a:ext>
                </a:extLst>
              </p:cNvPr>
              <p:cNvPicPr>
                <a:picLocks noChangeAspect="1"/>
              </p:cNvPicPr>
              <p:nvPr/>
            </p:nvPicPr>
            <p:blipFill>
              <a:blip r:embed="rId7"/>
              <a:stretch>
                <a:fillRect/>
              </a:stretch>
            </p:blipFill>
            <p:spPr>
              <a:xfrm>
                <a:off x="6598973" y="6266758"/>
                <a:ext cx="524404" cy="511680"/>
              </a:xfrm>
              <a:prstGeom prst="rect">
                <a:avLst/>
              </a:prstGeom>
            </p:spPr>
          </p:pic>
        </p:grpSp>
      </p:grpSp>
      <p:grpSp>
        <p:nvGrpSpPr>
          <p:cNvPr id="48" name="Group 47">
            <a:extLst>
              <a:ext uri="{FF2B5EF4-FFF2-40B4-BE49-F238E27FC236}">
                <a16:creationId xmlns:a16="http://schemas.microsoft.com/office/drawing/2014/main" id="{1D6ADEEB-E9FD-430C-82C5-B6B4A0C584D2}"/>
              </a:ext>
            </a:extLst>
          </p:cNvPr>
          <p:cNvGrpSpPr/>
          <p:nvPr/>
        </p:nvGrpSpPr>
        <p:grpSpPr>
          <a:xfrm>
            <a:off x="6610059" y="3183007"/>
            <a:ext cx="2847142" cy="1105681"/>
            <a:chOff x="6480174" y="3120879"/>
            <a:chExt cx="2791569" cy="1084099"/>
          </a:xfrm>
        </p:grpSpPr>
        <p:pic>
          <p:nvPicPr>
            <p:cNvPr id="46" name="Graphic 45" descr="Presentation with media">
              <a:extLst>
                <a:ext uri="{FF2B5EF4-FFF2-40B4-BE49-F238E27FC236}">
                  <a16:creationId xmlns:a16="http://schemas.microsoft.com/office/drawing/2014/main" id="{D1353600-D449-426E-A721-857A868A4D3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66132" y="3135807"/>
              <a:ext cx="494155" cy="494155"/>
            </a:xfrm>
            <a:prstGeom prst="rect">
              <a:avLst/>
            </a:prstGeom>
          </p:spPr>
        </p:pic>
        <p:cxnSp>
          <p:nvCxnSpPr>
            <p:cNvPr id="106" name="Connector: Elbow 105">
              <a:extLst>
                <a:ext uri="{FF2B5EF4-FFF2-40B4-BE49-F238E27FC236}">
                  <a16:creationId xmlns:a16="http://schemas.microsoft.com/office/drawing/2014/main" id="{C3FF49B0-FEA9-4121-8F93-85D823939A4F}"/>
                </a:ext>
              </a:extLst>
            </p:cNvPr>
            <p:cNvCxnSpPr>
              <a:stCxn id="44" idx="3"/>
              <a:endCxn id="46" idx="1"/>
            </p:cNvCxnSpPr>
            <p:nvPr/>
          </p:nvCxnSpPr>
          <p:spPr>
            <a:xfrm flipV="1">
              <a:off x="6480174" y="3382884"/>
              <a:ext cx="1585958" cy="281355"/>
            </a:xfrm>
            <a:prstGeom prst="bentConnector3">
              <a:avLst>
                <a:gd name="adj1" fmla="val 35268"/>
              </a:avLst>
            </a:prstGeom>
            <a:ln>
              <a:solidFill>
                <a:schemeClr val="accent6"/>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D2DEA2C0-55C2-41B9-813C-D034CA5ABF06}"/>
                </a:ext>
              </a:extLst>
            </p:cNvPr>
            <p:cNvSpPr txBox="1"/>
            <p:nvPr/>
          </p:nvSpPr>
          <p:spPr>
            <a:xfrm>
              <a:off x="8154196" y="3607234"/>
              <a:ext cx="1117547" cy="376770"/>
            </a:xfrm>
            <a:prstGeom prst="rect">
              <a:avLst/>
            </a:prstGeom>
            <a:noFill/>
          </p:spPr>
          <p:txBody>
            <a:bodyPr wrap="square" lIns="0" tIns="0" rIns="0" bIns="0" rtlCol="0">
              <a:spAutoFit/>
            </a:bodyPr>
            <a:lstStyle/>
            <a:p>
              <a:pPr marL="0" marR="0" lvl="0" indent="0" algn="l" defTabSz="932688" rtl="0" eaLnBrk="1" fontAlgn="auto" latinLnBrk="0" hangingPunct="1">
                <a:lnSpc>
                  <a:spcPct val="100000"/>
                </a:lnSpc>
                <a:spcBef>
                  <a:spcPts val="0"/>
                </a:spcBef>
                <a:spcAft>
                  <a:spcPts val="0"/>
                </a:spcAft>
                <a:buClrTx/>
                <a:buSzTx/>
                <a:buFontTx/>
                <a:buNone/>
                <a:tabLst/>
                <a:defRPr/>
              </a:pPr>
              <a:r>
                <a:rPr kumimoji="0" lang="en-AU" sz="1224" b="0" i="0" u="none" strike="noStrike" kern="1200" cap="none" spc="0" normalizeH="0" baseline="0" noProof="0">
                  <a:ln>
                    <a:noFill/>
                  </a:ln>
                  <a:gradFill>
                    <a:gsLst>
                      <a:gs pos="2917">
                        <a:srgbClr val="282828"/>
                      </a:gs>
                      <a:gs pos="30000">
                        <a:srgbClr val="282828"/>
                      </a:gs>
                    </a:gsLst>
                    <a:lin ang="5400000" scaled="0"/>
                  </a:gradFill>
                  <a:effectLst/>
                  <a:uLnTx/>
                  <a:uFillTx/>
                  <a:latin typeface="Segoe UI"/>
                  <a:ea typeface="+mn-ea"/>
                  <a:cs typeface="+mn-cs"/>
                </a:rPr>
                <a:t>Video presentations</a:t>
              </a:r>
            </a:p>
          </p:txBody>
        </p:sp>
        <p:sp>
          <p:nvSpPr>
            <p:cNvPr id="205" name="TextBox 204">
              <a:extLst>
                <a:ext uri="{FF2B5EF4-FFF2-40B4-BE49-F238E27FC236}">
                  <a16:creationId xmlns:a16="http://schemas.microsoft.com/office/drawing/2014/main" id="{2613D66B-49A2-435B-B04A-58C826590EDA}"/>
                </a:ext>
              </a:extLst>
            </p:cNvPr>
            <p:cNvSpPr txBox="1"/>
            <p:nvPr/>
          </p:nvSpPr>
          <p:spPr>
            <a:xfrm>
              <a:off x="7084807" y="3451438"/>
              <a:ext cx="1026630" cy="753540"/>
            </a:xfrm>
            <a:prstGeom prst="rect">
              <a:avLst/>
            </a:prstGeom>
            <a:noFill/>
          </p:spPr>
          <p:txBody>
            <a:bodyPr wrap="square" lIns="0" tIns="0" rIns="0" bIns="0" rtlCol="0">
              <a:spAutoFit/>
            </a:bodyPr>
            <a:lstStyle/>
            <a:p>
              <a:pPr marL="0" marR="0" lvl="0" indent="0" algn="ctr" defTabSz="932688" rtl="0" eaLnBrk="1" fontAlgn="auto" latinLnBrk="0" hangingPunct="1">
                <a:lnSpc>
                  <a:spcPct val="100000"/>
                </a:lnSpc>
                <a:spcBef>
                  <a:spcPts val="0"/>
                </a:spcBef>
                <a:spcAft>
                  <a:spcPts val="0"/>
                </a:spcAft>
                <a:buClrTx/>
                <a:buSzTx/>
                <a:buFontTx/>
                <a:buNone/>
                <a:tabLst/>
                <a:defRPr/>
              </a:pPr>
              <a:r>
                <a:rPr kumimoji="0" lang="en-AU" sz="1224" b="0" i="0" u="none" strike="noStrike" kern="1200" cap="none" spc="0" normalizeH="0" baseline="0" noProof="0">
                  <a:ln>
                    <a:noFill/>
                  </a:ln>
                  <a:solidFill>
                    <a:srgbClr val="0078D4"/>
                  </a:solidFill>
                  <a:effectLst/>
                  <a:uLnTx/>
                  <a:uFillTx/>
                  <a:latin typeface="Segoe UI"/>
                  <a:ea typeface="+mn-ea"/>
                  <a:cs typeface="+mn-cs"/>
                </a:rPr>
                <a:t>Sharing real time information for discussion</a:t>
              </a:r>
            </a:p>
          </p:txBody>
        </p:sp>
        <p:grpSp>
          <p:nvGrpSpPr>
            <p:cNvPr id="284" name="Group 283">
              <a:extLst>
                <a:ext uri="{FF2B5EF4-FFF2-40B4-BE49-F238E27FC236}">
                  <a16:creationId xmlns:a16="http://schemas.microsoft.com/office/drawing/2014/main" id="{4A3847DD-0E3C-4ACD-BE73-C63F69D49A3B}"/>
                </a:ext>
              </a:extLst>
            </p:cNvPr>
            <p:cNvGrpSpPr/>
            <p:nvPr/>
          </p:nvGrpSpPr>
          <p:grpSpPr>
            <a:xfrm>
              <a:off x="8640550" y="3120879"/>
              <a:ext cx="467758" cy="510656"/>
              <a:chOff x="6587744" y="6221581"/>
              <a:chExt cx="524404" cy="572497"/>
            </a:xfrm>
          </p:grpSpPr>
          <p:sp>
            <p:nvSpPr>
              <p:cNvPr id="285" name="Oval 284">
                <a:extLst>
                  <a:ext uri="{FF2B5EF4-FFF2-40B4-BE49-F238E27FC236}">
                    <a16:creationId xmlns:a16="http://schemas.microsoft.com/office/drawing/2014/main" id="{744D237C-3B04-4B21-A330-9F3D3D94F2D8}"/>
                  </a:ext>
                </a:extLst>
              </p:cNvPr>
              <p:cNvSpPr/>
              <p:nvPr/>
            </p:nvSpPr>
            <p:spPr bwMode="auto">
              <a:xfrm>
                <a:off x="6596085" y="6253968"/>
                <a:ext cx="507722" cy="507722"/>
              </a:xfrm>
              <a:prstGeom prst="ellipse">
                <a:avLst/>
              </a:prstGeom>
              <a:solidFill>
                <a:schemeClr val="bg1"/>
              </a:solidFill>
              <a:ln>
                <a:headEnd type="none" w="med" len="med"/>
                <a:tailEnd type="none" w="med" len="me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kumimoji="0" lang="en-AU" sz="204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86" name="Picture 285" descr="Microsoft Teams app icon">
                <a:extLst>
                  <a:ext uri="{FF2B5EF4-FFF2-40B4-BE49-F238E27FC236}">
                    <a16:creationId xmlns:a16="http://schemas.microsoft.com/office/drawing/2014/main" id="{15674CAC-32B4-4814-B665-BCCCE42CA2D1}"/>
                  </a:ext>
                </a:extLst>
              </p:cNvPr>
              <p:cNvPicPr>
                <a:picLocks noChangeAspect="1"/>
              </p:cNvPicPr>
              <p:nvPr/>
            </p:nvPicPr>
            <p:blipFill>
              <a:blip r:embed="rId11"/>
              <a:stretch>
                <a:fillRect/>
              </a:stretch>
            </p:blipFill>
            <p:spPr>
              <a:xfrm>
                <a:off x="6587744" y="6221581"/>
                <a:ext cx="524404" cy="572497"/>
              </a:xfrm>
              <a:prstGeom prst="rect">
                <a:avLst/>
              </a:prstGeom>
            </p:spPr>
          </p:pic>
        </p:grpSp>
      </p:grpSp>
      <p:grpSp>
        <p:nvGrpSpPr>
          <p:cNvPr id="53" name="Group 52">
            <a:extLst>
              <a:ext uri="{FF2B5EF4-FFF2-40B4-BE49-F238E27FC236}">
                <a16:creationId xmlns:a16="http://schemas.microsoft.com/office/drawing/2014/main" id="{1F3FCBFB-C5AB-4BD2-9C62-D5F096B5C260}"/>
              </a:ext>
            </a:extLst>
          </p:cNvPr>
          <p:cNvGrpSpPr/>
          <p:nvPr/>
        </p:nvGrpSpPr>
        <p:grpSpPr>
          <a:xfrm>
            <a:off x="11153076" y="2714557"/>
            <a:ext cx="1104991" cy="2695035"/>
            <a:chOff x="10934516" y="2661572"/>
            <a:chExt cx="1083423" cy="2642431"/>
          </a:xfrm>
        </p:grpSpPr>
        <p:grpSp>
          <p:nvGrpSpPr>
            <p:cNvPr id="196" name="Group 195">
              <a:extLst>
                <a:ext uri="{FF2B5EF4-FFF2-40B4-BE49-F238E27FC236}">
                  <a16:creationId xmlns:a16="http://schemas.microsoft.com/office/drawing/2014/main" id="{562F1E7B-FF4B-4316-A938-1A968B24B7CB}"/>
                </a:ext>
              </a:extLst>
            </p:cNvPr>
            <p:cNvGrpSpPr/>
            <p:nvPr/>
          </p:nvGrpSpPr>
          <p:grpSpPr>
            <a:xfrm>
              <a:off x="11104360" y="2770785"/>
              <a:ext cx="760401" cy="898548"/>
              <a:chOff x="5478510" y="5215675"/>
              <a:chExt cx="1283678" cy="1516892"/>
            </a:xfrm>
          </p:grpSpPr>
          <p:grpSp>
            <p:nvGrpSpPr>
              <p:cNvPr id="194" name="Group 193">
                <a:extLst>
                  <a:ext uri="{FF2B5EF4-FFF2-40B4-BE49-F238E27FC236}">
                    <a16:creationId xmlns:a16="http://schemas.microsoft.com/office/drawing/2014/main" id="{4EDCDD17-E4E5-40CE-B860-F48CCF440905}"/>
                  </a:ext>
                </a:extLst>
              </p:cNvPr>
              <p:cNvGrpSpPr/>
              <p:nvPr/>
            </p:nvGrpSpPr>
            <p:grpSpPr>
              <a:xfrm>
                <a:off x="5512302" y="5215675"/>
                <a:ext cx="1167394" cy="1167394"/>
                <a:chOff x="5512302" y="5329975"/>
                <a:chExt cx="1167394" cy="1167394"/>
              </a:xfrm>
            </p:grpSpPr>
            <p:sp>
              <p:nvSpPr>
                <p:cNvPr id="288" name="Oval 287">
                  <a:extLst>
                    <a:ext uri="{FF2B5EF4-FFF2-40B4-BE49-F238E27FC236}">
                      <a16:creationId xmlns:a16="http://schemas.microsoft.com/office/drawing/2014/main" id="{E90B9DE2-3CBD-4116-A13E-8C065C5B483E}"/>
                    </a:ext>
                  </a:extLst>
                </p:cNvPr>
                <p:cNvSpPr/>
                <p:nvPr/>
              </p:nvSpPr>
              <p:spPr bwMode="auto">
                <a:xfrm>
                  <a:off x="5512302" y="5329975"/>
                  <a:ext cx="1167394" cy="1167394"/>
                </a:xfrm>
                <a:prstGeom prst="ellipse">
                  <a:avLst/>
                </a:prstGeom>
                <a:solidFill>
                  <a:schemeClr val="bg1"/>
                </a:solidFill>
                <a:ln>
                  <a:headEnd type="none" w="med" len="med"/>
                  <a:tailEnd type="none" w="med" len="me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kumimoji="0" lang="en-AU" sz="204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93" name="Graphic 192" descr="Boardroom">
                  <a:extLst>
                    <a:ext uri="{FF2B5EF4-FFF2-40B4-BE49-F238E27FC236}">
                      <a16:creationId xmlns:a16="http://schemas.microsoft.com/office/drawing/2014/main" id="{9BEC8237-5A47-4FF6-A442-28ED63ADBB8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638799" y="5456472"/>
                  <a:ext cx="914400" cy="914400"/>
                </a:xfrm>
                <a:prstGeom prst="rect">
                  <a:avLst/>
                </a:prstGeom>
              </p:spPr>
            </p:pic>
          </p:grpSp>
          <p:sp>
            <p:nvSpPr>
              <p:cNvPr id="290" name="TextBox 289">
                <a:extLst>
                  <a:ext uri="{FF2B5EF4-FFF2-40B4-BE49-F238E27FC236}">
                    <a16:creationId xmlns:a16="http://schemas.microsoft.com/office/drawing/2014/main" id="{777E4E22-9743-4E3F-8444-1FDE0B08FC50}"/>
                  </a:ext>
                </a:extLst>
              </p:cNvPr>
              <p:cNvSpPr txBox="1"/>
              <p:nvPr/>
            </p:nvSpPr>
            <p:spPr>
              <a:xfrm>
                <a:off x="5478510" y="6414543"/>
                <a:ext cx="1283678" cy="318024"/>
              </a:xfrm>
              <a:prstGeom prst="rect">
                <a:avLst/>
              </a:prstGeom>
              <a:noFill/>
            </p:spPr>
            <p:txBody>
              <a:bodyPr wrap="none" lIns="0" tIns="0" rIns="0" bIns="0" rtlCol="0">
                <a:spAutoFit/>
              </a:bodyPr>
              <a:lstStyle/>
              <a:p>
                <a:pPr marL="0" marR="0" lvl="0" indent="0" algn="ctr" defTabSz="932688" rtl="0" eaLnBrk="1" fontAlgn="auto" latinLnBrk="0" hangingPunct="1">
                  <a:lnSpc>
                    <a:spcPct val="100000"/>
                  </a:lnSpc>
                  <a:spcBef>
                    <a:spcPts val="0"/>
                  </a:spcBef>
                  <a:spcAft>
                    <a:spcPts val="0"/>
                  </a:spcAft>
                  <a:buClrTx/>
                  <a:buSzTx/>
                  <a:buFontTx/>
                  <a:buNone/>
                  <a:tabLst/>
                  <a:defRPr/>
                </a:pPr>
                <a:r>
                  <a:rPr kumimoji="0" lang="en-AU" sz="1224" b="0" i="0" u="none" strike="noStrike" kern="1200" cap="none" spc="0" normalizeH="0" baseline="0" noProof="0">
                    <a:ln>
                      <a:noFill/>
                    </a:ln>
                    <a:gradFill>
                      <a:gsLst>
                        <a:gs pos="2917">
                          <a:srgbClr val="282828"/>
                        </a:gs>
                        <a:gs pos="30000">
                          <a:srgbClr val="282828"/>
                        </a:gs>
                      </a:gsLst>
                      <a:lin ang="5400000" scaled="0"/>
                    </a:gradFill>
                    <a:effectLst/>
                    <a:uLnTx/>
                    <a:uFillTx/>
                    <a:latin typeface="Segoe UI"/>
                    <a:ea typeface="+mn-ea"/>
                    <a:cs typeface="+mn-cs"/>
                  </a:rPr>
                  <a:t>Face 2 face</a:t>
                </a:r>
              </a:p>
            </p:txBody>
          </p:sp>
        </p:grpSp>
        <p:sp>
          <p:nvSpPr>
            <p:cNvPr id="293" name="TextBox 292">
              <a:extLst>
                <a:ext uri="{FF2B5EF4-FFF2-40B4-BE49-F238E27FC236}">
                  <a16:creationId xmlns:a16="http://schemas.microsoft.com/office/drawing/2014/main" id="{1A3C39C1-3E36-479A-BE89-47C110654056}"/>
                </a:ext>
              </a:extLst>
            </p:cNvPr>
            <p:cNvSpPr txBox="1"/>
            <p:nvPr/>
          </p:nvSpPr>
          <p:spPr>
            <a:xfrm>
              <a:off x="10975779" y="3798696"/>
              <a:ext cx="983060" cy="1131006"/>
            </a:xfrm>
            <a:prstGeom prst="rect">
              <a:avLst/>
            </a:prstGeom>
            <a:noFill/>
          </p:spPr>
          <p:txBody>
            <a:bodyPr wrap="square" lIns="0" tIns="0" rIns="0" bIns="0" rtlCol="0">
              <a:spAutoFit/>
            </a:bodyPr>
            <a:lstStyle/>
            <a:p>
              <a:pPr marL="0" marR="0" lvl="0" indent="0" algn="ctr" defTabSz="932688" rtl="0" eaLnBrk="1" fontAlgn="auto" latinLnBrk="0" hangingPunct="1">
                <a:lnSpc>
                  <a:spcPct val="100000"/>
                </a:lnSpc>
                <a:spcBef>
                  <a:spcPts val="0"/>
                </a:spcBef>
                <a:spcAft>
                  <a:spcPts val="0"/>
                </a:spcAft>
                <a:buClrTx/>
                <a:buSzTx/>
                <a:buFontTx/>
                <a:buNone/>
                <a:tabLst/>
                <a:defRPr/>
              </a:pPr>
              <a:r>
                <a:rPr kumimoji="0" lang="en-AU" sz="1071" b="0" i="0" u="none" strike="noStrike" kern="1200" cap="none" spc="0" normalizeH="0" baseline="0" noProof="0">
                  <a:ln>
                    <a:noFill/>
                  </a:ln>
                  <a:solidFill>
                    <a:srgbClr val="0078D4"/>
                  </a:solidFill>
                  <a:effectLst/>
                  <a:uLnTx/>
                  <a:uFillTx/>
                  <a:latin typeface="Segoe UI"/>
                  <a:ea typeface="+mn-ea"/>
                  <a:cs typeface="+mn-cs"/>
                </a:rPr>
                <a:t>Most effective way communication method, ideal for sensitive or important communications</a:t>
              </a:r>
            </a:p>
          </p:txBody>
        </p:sp>
        <p:sp>
          <p:nvSpPr>
            <p:cNvPr id="294" name="Rectangle 293">
              <a:extLst>
                <a:ext uri="{FF2B5EF4-FFF2-40B4-BE49-F238E27FC236}">
                  <a16:creationId xmlns:a16="http://schemas.microsoft.com/office/drawing/2014/main" id="{1549BEF8-0EDA-46F7-A080-BDF5911DBEFA}"/>
                </a:ext>
              </a:extLst>
            </p:cNvPr>
            <p:cNvSpPr/>
            <p:nvPr/>
          </p:nvSpPr>
          <p:spPr bwMode="auto">
            <a:xfrm>
              <a:off x="10934516" y="2661572"/>
              <a:ext cx="1083423" cy="2642431"/>
            </a:xfrm>
            <a:prstGeom prst="rect">
              <a:avLst/>
            </a:prstGeom>
            <a:noFill/>
            <a:ln w="2857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kumimoji="0" lang="en-AU" sz="204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7" name="Group 26">
            <a:extLst>
              <a:ext uri="{FF2B5EF4-FFF2-40B4-BE49-F238E27FC236}">
                <a16:creationId xmlns:a16="http://schemas.microsoft.com/office/drawing/2014/main" id="{74854BD3-D3FA-4328-8BF9-84E1569882C2}"/>
              </a:ext>
            </a:extLst>
          </p:cNvPr>
          <p:cNvGrpSpPr/>
          <p:nvPr/>
        </p:nvGrpSpPr>
        <p:grpSpPr>
          <a:xfrm>
            <a:off x="1129578" y="2282074"/>
            <a:ext cx="3697245" cy="1946581"/>
            <a:chOff x="1106665" y="2237530"/>
            <a:chExt cx="3625079" cy="1908586"/>
          </a:xfrm>
        </p:grpSpPr>
        <p:cxnSp>
          <p:nvCxnSpPr>
            <p:cNvPr id="19" name="Connector: Elbow 18">
              <a:extLst>
                <a:ext uri="{FF2B5EF4-FFF2-40B4-BE49-F238E27FC236}">
                  <a16:creationId xmlns:a16="http://schemas.microsoft.com/office/drawing/2014/main" id="{AACD87F7-853D-4AB2-8DFE-A69DB1A03B4E}"/>
                </a:ext>
              </a:extLst>
            </p:cNvPr>
            <p:cNvCxnSpPr>
              <a:cxnSpLocks/>
              <a:endCxn id="16" idx="0"/>
            </p:cNvCxnSpPr>
            <p:nvPr/>
          </p:nvCxnSpPr>
          <p:spPr>
            <a:xfrm rot="16200000" flipH="1">
              <a:off x="3119247" y="2286886"/>
              <a:ext cx="755532" cy="656819"/>
            </a:xfrm>
            <a:prstGeom prst="bentConnector3">
              <a:avLst>
                <a:gd name="adj1" fmla="val 685"/>
              </a:avLst>
            </a:prstGeom>
            <a:ln>
              <a:solidFill>
                <a:schemeClr val="accent6"/>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02D170CA-2C82-4703-B799-0C3A4C351372}"/>
                </a:ext>
              </a:extLst>
            </p:cNvPr>
            <p:cNvSpPr txBox="1"/>
            <p:nvPr/>
          </p:nvSpPr>
          <p:spPr>
            <a:xfrm>
              <a:off x="2812934" y="2389621"/>
              <a:ext cx="1080459" cy="369416"/>
            </a:xfrm>
            <a:prstGeom prst="rect">
              <a:avLst/>
            </a:prstGeom>
            <a:noFill/>
          </p:spPr>
          <p:txBody>
            <a:bodyPr wrap="square" lIns="0" tIns="0" rIns="0" bIns="0" rtlCol="0">
              <a:spAutoFit/>
            </a:bodyPr>
            <a:lstStyle/>
            <a:p>
              <a:pPr marL="0" marR="0" lvl="0" indent="0" algn="ctr" defTabSz="932688" rtl="0" eaLnBrk="1" fontAlgn="auto" latinLnBrk="0" hangingPunct="1">
                <a:lnSpc>
                  <a:spcPct val="100000"/>
                </a:lnSpc>
                <a:spcBef>
                  <a:spcPts val="0"/>
                </a:spcBef>
                <a:spcAft>
                  <a:spcPts val="0"/>
                </a:spcAft>
                <a:buClrTx/>
                <a:buSzTx/>
                <a:buFontTx/>
                <a:buNone/>
                <a:tabLst/>
                <a:defRPr/>
              </a:pPr>
              <a:r>
                <a:rPr kumimoji="0" lang="en-AU" sz="1224" b="0" i="0" u="none" strike="noStrike" kern="1200" cap="none" spc="0" normalizeH="0" baseline="0" noProof="0">
                  <a:ln>
                    <a:noFill/>
                  </a:ln>
                  <a:solidFill>
                    <a:srgbClr val="0078D4"/>
                  </a:solidFill>
                  <a:effectLst/>
                  <a:uLnTx/>
                  <a:uFillTx/>
                  <a:latin typeface="Segoe UI"/>
                  <a:ea typeface="+mn-ea"/>
                  <a:cs typeface="+mn-cs"/>
                </a:rPr>
                <a:t>Follow up</a:t>
              </a:r>
              <a:br>
                <a:rPr kumimoji="0" lang="en-AU" sz="1224" b="0" i="0" u="none" strike="noStrike" kern="1200" cap="none" spc="0" normalizeH="0" baseline="0" noProof="0">
                  <a:ln>
                    <a:noFill/>
                  </a:ln>
                  <a:solidFill>
                    <a:srgbClr val="0078D4"/>
                  </a:solidFill>
                  <a:effectLst/>
                  <a:uLnTx/>
                  <a:uFillTx/>
                  <a:latin typeface="Segoe UI"/>
                  <a:ea typeface="+mn-ea"/>
                  <a:cs typeface="+mn-cs"/>
                </a:rPr>
              </a:br>
              <a:r>
                <a:rPr kumimoji="0" lang="en-AU" sz="1224" b="0" i="0" u="none" strike="noStrike" kern="1200" cap="none" spc="0" normalizeH="0" baseline="0" noProof="0">
                  <a:ln>
                    <a:noFill/>
                  </a:ln>
                  <a:solidFill>
                    <a:srgbClr val="0078D4"/>
                  </a:solidFill>
                  <a:effectLst/>
                  <a:uLnTx/>
                  <a:uFillTx/>
                  <a:latin typeface="Segoe UI"/>
                  <a:ea typeface="+mn-ea"/>
                  <a:cs typeface="+mn-cs"/>
                </a:rPr>
                <a:t> required</a:t>
              </a:r>
            </a:p>
          </p:txBody>
        </p:sp>
        <p:grpSp>
          <p:nvGrpSpPr>
            <p:cNvPr id="22" name="Group 21">
              <a:extLst>
                <a:ext uri="{FF2B5EF4-FFF2-40B4-BE49-F238E27FC236}">
                  <a16:creationId xmlns:a16="http://schemas.microsoft.com/office/drawing/2014/main" id="{12692CE6-FFFC-4D08-9228-F06D86178EC3}"/>
                </a:ext>
              </a:extLst>
            </p:cNvPr>
            <p:cNvGrpSpPr/>
            <p:nvPr/>
          </p:nvGrpSpPr>
          <p:grpSpPr>
            <a:xfrm>
              <a:off x="3123076" y="2993063"/>
              <a:ext cx="1404691" cy="736330"/>
              <a:chOff x="3632200" y="3175000"/>
              <a:chExt cx="1574800" cy="825500"/>
            </a:xfrm>
          </p:grpSpPr>
          <p:sp>
            <p:nvSpPr>
              <p:cNvPr id="16" name="Rectangle 15">
                <a:extLst>
                  <a:ext uri="{FF2B5EF4-FFF2-40B4-BE49-F238E27FC236}">
                    <a16:creationId xmlns:a16="http://schemas.microsoft.com/office/drawing/2014/main" id="{FA4F4CC3-2C49-4E8B-87FE-CEAB7A5E0C60}"/>
                  </a:ext>
                </a:extLst>
              </p:cNvPr>
              <p:cNvSpPr/>
              <p:nvPr/>
            </p:nvSpPr>
            <p:spPr bwMode="auto">
              <a:xfrm>
                <a:off x="3632200" y="3175000"/>
                <a:ext cx="1574800" cy="825500"/>
              </a:xfrm>
              <a:prstGeom prst="rect">
                <a:avLst/>
              </a:prstGeom>
              <a:noFill/>
              <a:ln w="2857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kumimoji="0" lang="en-AU" sz="204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1" name="Graphic 10" descr="Speech">
                <a:extLst>
                  <a:ext uri="{FF2B5EF4-FFF2-40B4-BE49-F238E27FC236}">
                    <a16:creationId xmlns:a16="http://schemas.microsoft.com/office/drawing/2014/main" id="{ACC267C6-8B58-4FFB-93E1-979C6774C6B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708400" y="3248799"/>
                <a:ext cx="553998" cy="553998"/>
              </a:xfrm>
              <a:prstGeom prst="rect">
                <a:avLst/>
              </a:prstGeom>
            </p:spPr>
          </p:pic>
          <p:pic>
            <p:nvPicPr>
              <p:cNvPr id="13" name="Graphic 12" descr="Chat">
                <a:extLst>
                  <a:ext uri="{FF2B5EF4-FFF2-40B4-BE49-F238E27FC236}">
                    <a16:creationId xmlns:a16="http://schemas.microsoft.com/office/drawing/2014/main" id="{CB32CF11-0F8D-4E73-8DCF-1CBABA44992C}"/>
                  </a:ext>
                </a:extLst>
              </p:cNvPr>
              <p:cNvPicPr>
                <a:picLocks noChangeAspect="1"/>
              </p:cNvPicPr>
              <p:nvPr/>
            </p:nvPicPr>
            <p:blipFill>
              <a:blip r:embed="rId9">
                <a:extLst>
                  <a:ext uri="{96DAC541-7B7A-43D3-8B79-37D633B846F1}">
                    <asvg:svgBlip xmlns:asvg="http://schemas.microsoft.com/office/drawing/2016/SVG/main" r:embed="rId20"/>
                  </a:ext>
                </a:extLst>
              </a:blip>
              <a:stretch>
                <a:fillRect/>
              </a:stretch>
            </p:blipFill>
            <p:spPr>
              <a:xfrm>
                <a:off x="4495800" y="3223399"/>
                <a:ext cx="553998" cy="553998"/>
              </a:xfrm>
              <a:prstGeom prst="rect">
                <a:avLst/>
              </a:prstGeom>
            </p:spPr>
          </p:pic>
          <p:sp>
            <p:nvSpPr>
              <p:cNvPr id="17" name="TextBox 16">
                <a:extLst>
                  <a:ext uri="{FF2B5EF4-FFF2-40B4-BE49-F238E27FC236}">
                    <a16:creationId xmlns:a16="http://schemas.microsoft.com/office/drawing/2014/main" id="{0BB0C2CC-7029-4389-9FB6-E04DBCE6A298}"/>
                  </a:ext>
                </a:extLst>
              </p:cNvPr>
              <p:cNvSpPr txBox="1"/>
              <p:nvPr/>
            </p:nvSpPr>
            <p:spPr>
              <a:xfrm>
                <a:off x="3761740" y="3695075"/>
                <a:ext cx="481630" cy="211199"/>
              </a:xfrm>
              <a:prstGeom prst="rect">
                <a:avLst/>
              </a:prstGeom>
              <a:noFill/>
            </p:spPr>
            <p:txBody>
              <a:bodyPr wrap="none" lIns="0" tIns="0" rIns="0" bIns="0" rtlCol="0">
                <a:spAutoFit/>
              </a:bodyPr>
              <a:lstStyle/>
              <a:p>
                <a:pPr marL="0" marR="0" lvl="0" indent="0" algn="l" defTabSz="932688" rtl="0" eaLnBrk="1" fontAlgn="auto" latinLnBrk="0" hangingPunct="1">
                  <a:lnSpc>
                    <a:spcPct val="100000"/>
                  </a:lnSpc>
                  <a:spcBef>
                    <a:spcPts val="0"/>
                  </a:spcBef>
                  <a:spcAft>
                    <a:spcPts val="0"/>
                  </a:spcAft>
                  <a:buClrTx/>
                  <a:buSzTx/>
                  <a:buFontTx/>
                  <a:buNone/>
                  <a:tabLst/>
                  <a:defRPr/>
                </a:pPr>
                <a:r>
                  <a:rPr kumimoji="0" lang="en-AU" sz="1224" b="0" i="0" u="none" strike="noStrike" kern="1200" cap="none" spc="0" normalizeH="0" baseline="0" noProof="0">
                    <a:ln>
                      <a:noFill/>
                    </a:ln>
                    <a:gradFill>
                      <a:gsLst>
                        <a:gs pos="2917">
                          <a:srgbClr val="282828"/>
                        </a:gs>
                        <a:gs pos="30000">
                          <a:srgbClr val="282828"/>
                        </a:gs>
                      </a:gsLst>
                      <a:lin ang="5400000" scaled="0"/>
                    </a:gradFill>
                    <a:effectLst/>
                    <a:uLnTx/>
                    <a:uFillTx/>
                    <a:latin typeface="Segoe UI"/>
                    <a:ea typeface="+mn-ea"/>
                    <a:cs typeface="+mn-cs"/>
                  </a:rPr>
                  <a:t>1:1 IM</a:t>
                </a:r>
              </a:p>
            </p:txBody>
          </p:sp>
          <p:sp>
            <p:nvSpPr>
              <p:cNvPr id="91" name="TextBox 90">
                <a:extLst>
                  <a:ext uri="{FF2B5EF4-FFF2-40B4-BE49-F238E27FC236}">
                    <a16:creationId xmlns:a16="http://schemas.microsoft.com/office/drawing/2014/main" id="{6014B170-4488-400C-AE80-99BBC9228320}"/>
                  </a:ext>
                </a:extLst>
              </p:cNvPr>
              <p:cNvSpPr txBox="1"/>
              <p:nvPr/>
            </p:nvSpPr>
            <p:spPr>
              <a:xfrm>
                <a:off x="4381236" y="3695075"/>
                <a:ext cx="691895" cy="211199"/>
              </a:xfrm>
              <a:prstGeom prst="rect">
                <a:avLst/>
              </a:prstGeom>
              <a:noFill/>
            </p:spPr>
            <p:txBody>
              <a:bodyPr wrap="none" lIns="0" tIns="0" rIns="0" bIns="0" rtlCol="0">
                <a:spAutoFit/>
              </a:bodyPr>
              <a:lstStyle/>
              <a:p>
                <a:pPr marL="0" marR="0" lvl="0" indent="0" algn="l" defTabSz="932688" rtl="0" eaLnBrk="1" fontAlgn="auto" latinLnBrk="0" hangingPunct="1">
                  <a:lnSpc>
                    <a:spcPct val="100000"/>
                  </a:lnSpc>
                  <a:spcBef>
                    <a:spcPts val="0"/>
                  </a:spcBef>
                  <a:spcAft>
                    <a:spcPts val="0"/>
                  </a:spcAft>
                  <a:buClrTx/>
                  <a:buSzTx/>
                  <a:buFontTx/>
                  <a:buNone/>
                  <a:tabLst/>
                  <a:defRPr/>
                </a:pPr>
                <a:r>
                  <a:rPr kumimoji="0" lang="en-AU" sz="1224" b="0" i="0" u="none" strike="noStrike" kern="1200" cap="none" spc="0" normalizeH="0" baseline="0" noProof="0">
                    <a:ln>
                      <a:noFill/>
                    </a:ln>
                    <a:gradFill>
                      <a:gsLst>
                        <a:gs pos="2917">
                          <a:srgbClr val="282828"/>
                        </a:gs>
                        <a:gs pos="30000">
                          <a:srgbClr val="282828"/>
                        </a:gs>
                      </a:gsLst>
                      <a:lin ang="5400000" scaled="0"/>
                    </a:gradFill>
                    <a:effectLst/>
                    <a:uLnTx/>
                    <a:uFillTx/>
                    <a:latin typeface="Segoe UI"/>
                    <a:ea typeface="+mn-ea"/>
                    <a:cs typeface="+mn-cs"/>
                  </a:rPr>
                  <a:t>1:Few IM</a:t>
                </a:r>
              </a:p>
            </p:txBody>
          </p:sp>
        </p:grpSp>
        <p:cxnSp>
          <p:nvCxnSpPr>
            <p:cNvPr id="21" name="Connector: Elbow 20">
              <a:extLst>
                <a:ext uri="{FF2B5EF4-FFF2-40B4-BE49-F238E27FC236}">
                  <a16:creationId xmlns:a16="http://schemas.microsoft.com/office/drawing/2014/main" id="{72EE5E26-E655-45D4-B22A-A57813133DD1}"/>
                </a:ext>
              </a:extLst>
            </p:cNvPr>
            <p:cNvCxnSpPr>
              <a:stCxn id="3" idx="3"/>
              <a:endCxn id="16" idx="1"/>
            </p:cNvCxnSpPr>
            <p:nvPr/>
          </p:nvCxnSpPr>
          <p:spPr>
            <a:xfrm flipV="1">
              <a:off x="1106665" y="3361228"/>
              <a:ext cx="2016411" cy="237184"/>
            </a:xfrm>
            <a:prstGeom prst="bentConnector3">
              <a:avLst>
                <a:gd name="adj1" fmla="val 20000"/>
              </a:avLst>
            </a:prstGeom>
            <a:ln>
              <a:solidFill>
                <a:schemeClr val="accent6"/>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40379CC9-2C41-497C-8EA3-CC25E6B21BAA}"/>
                </a:ext>
              </a:extLst>
            </p:cNvPr>
            <p:cNvSpPr txBox="1"/>
            <p:nvPr/>
          </p:nvSpPr>
          <p:spPr>
            <a:xfrm>
              <a:off x="1537915" y="3392576"/>
              <a:ext cx="1488616" cy="753540"/>
            </a:xfrm>
            <a:prstGeom prst="rect">
              <a:avLst/>
            </a:prstGeom>
            <a:noFill/>
          </p:spPr>
          <p:txBody>
            <a:bodyPr wrap="square" lIns="0" tIns="0" rIns="0" bIns="0" rtlCol="0">
              <a:spAutoFit/>
            </a:bodyPr>
            <a:lstStyle/>
            <a:p>
              <a:pPr marL="0" marR="0" lvl="0" indent="0" algn="ctr" defTabSz="932688" rtl="0" eaLnBrk="1" fontAlgn="auto" latinLnBrk="0" hangingPunct="1">
                <a:lnSpc>
                  <a:spcPct val="100000"/>
                </a:lnSpc>
                <a:spcBef>
                  <a:spcPts val="0"/>
                </a:spcBef>
                <a:spcAft>
                  <a:spcPts val="0"/>
                </a:spcAft>
                <a:buClrTx/>
                <a:buSzTx/>
                <a:buFontTx/>
                <a:buNone/>
                <a:tabLst/>
                <a:defRPr/>
              </a:pPr>
              <a:r>
                <a:rPr kumimoji="0" lang="en-AU" sz="1224" b="0" i="0" u="none" strike="noStrike" kern="1200" cap="none" spc="0" normalizeH="0" baseline="0" noProof="0">
                  <a:ln>
                    <a:noFill/>
                  </a:ln>
                  <a:solidFill>
                    <a:srgbClr val="0078D4"/>
                  </a:solidFill>
                  <a:effectLst/>
                  <a:uLnTx/>
                  <a:uFillTx/>
                  <a:latin typeface="Segoe UI"/>
                  <a:ea typeface="+mn-ea"/>
                  <a:cs typeface="+mn-cs"/>
                </a:rPr>
                <a:t>Need to have a conversation with specific person/people</a:t>
              </a:r>
            </a:p>
          </p:txBody>
        </p:sp>
        <p:grpSp>
          <p:nvGrpSpPr>
            <p:cNvPr id="166" name="Group 165">
              <a:extLst>
                <a:ext uri="{FF2B5EF4-FFF2-40B4-BE49-F238E27FC236}">
                  <a16:creationId xmlns:a16="http://schemas.microsoft.com/office/drawing/2014/main" id="{B0A11981-5EE7-4B5D-8978-0C1B9F20BF92}"/>
                </a:ext>
              </a:extLst>
            </p:cNvPr>
            <p:cNvGrpSpPr/>
            <p:nvPr/>
          </p:nvGrpSpPr>
          <p:grpSpPr>
            <a:xfrm>
              <a:off x="4263986" y="2696711"/>
              <a:ext cx="467758" cy="510656"/>
              <a:chOff x="6587744" y="6221581"/>
              <a:chExt cx="524404" cy="572497"/>
            </a:xfrm>
          </p:grpSpPr>
          <p:sp>
            <p:nvSpPr>
              <p:cNvPr id="243" name="Oval 242">
                <a:extLst>
                  <a:ext uri="{FF2B5EF4-FFF2-40B4-BE49-F238E27FC236}">
                    <a16:creationId xmlns:a16="http://schemas.microsoft.com/office/drawing/2014/main" id="{B03542C0-36DF-4F33-B396-A58789EA1A3A}"/>
                  </a:ext>
                </a:extLst>
              </p:cNvPr>
              <p:cNvSpPr/>
              <p:nvPr/>
            </p:nvSpPr>
            <p:spPr bwMode="auto">
              <a:xfrm>
                <a:off x="6596085" y="6253968"/>
                <a:ext cx="507722" cy="507722"/>
              </a:xfrm>
              <a:prstGeom prst="ellipse">
                <a:avLst/>
              </a:prstGeom>
              <a:solidFill>
                <a:schemeClr val="bg1"/>
              </a:solidFill>
              <a:ln>
                <a:headEnd type="none" w="med" len="med"/>
                <a:tailEnd type="none" w="med" len="me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kumimoji="0" lang="en-AU" sz="204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44" name="Picture 243" descr="Microsoft Teams app icon">
                <a:extLst>
                  <a:ext uri="{FF2B5EF4-FFF2-40B4-BE49-F238E27FC236}">
                    <a16:creationId xmlns:a16="http://schemas.microsoft.com/office/drawing/2014/main" id="{A496A517-D771-43DC-B2C5-DF5F0937BF00}"/>
                  </a:ext>
                </a:extLst>
              </p:cNvPr>
              <p:cNvPicPr>
                <a:picLocks noChangeAspect="1"/>
              </p:cNvPicPr>
              <p:nvPr/>
            </p:nvPicPr>
            <p:blipFill>
              <a:blip r:embed="rId11"/>
              <a:stretch>
                <a:fillRect/>
              </a:stretch>
            </p:blipFill>
            <p:spPr>
              <a:xfrm>
                <a:off x="6587744" y="6221581"/>
                <a:ext cx="524404" cy="572497"/>
              </a:xfrm>
              <a:prstGeom prst="rect">
                <a:avLst/>
              </a:prstGeom>
            </p:spPr>
          </p:pic>
        </p:grpSp>
      </p:grpSp>
      <p:grpSp>
        <p:nvGrpSpPr>
          <p:cNvPr id="26" name="Group 25">
            <a:extLst>
              <a:ext uri="{FF2B5EF4-FFF2-40B4-BE49-F238E27FC236}">
                <a16:creationId xmlns:a16="http://schemas.microsoft.com/office/drawing/2014/main" id="{F5E41B54-38CA-4BD9-B955-BF3C804F6144}"/>
              </a:ext>
            </a:extLst>
          </p:cNvPr>
          <p:cNvGrpSpPr/>
          <p:nvPr/>
        </p:nvGrpSpPr>
        <p:grpSpPr>
          <a:xfrm>
            <a:off x="713174" y="2374983"/>
            <a:ext cx="2268494" cy="1295063"/>
            <a:chOff x="698390" y="2328626"/>
            <a:chExt cx="2224216" cy="1269785"/>
          </a:xfrm>
        </p:grpSpPr>
        <p:sp>
          <p:nvSpPr>
            <p:cNvPr id="181" name="TextBox 180">
              <a:extLst>
                <a:ext uri="{FF2B5EF4-FFF2-40B4-BE49-F238E27FC236}">
                  <a16:creationId xmlns:a16="http://schemas.microsoft.com/office/drawing/2014/main" id="{DA7EF70A-E286-4965-8854-A866018D7BFF}"/>
                </a:ext>
              </a:extLst>
            </p:cNvPr>
            <p:cNvSpPr txBox="1"/>
            <p:nvPr/>
          </p:nvSpPr>
          <p:spPr>
            <a:xfrm>
              <a:off x="1980716" y="2804301"/>
              <a:ext cx="371897" cy="188385"/>
            </a:xfrm>
            <a:prstGeom prst="rect">
              <a:avLst/>
            </a:prstGeom>
            <a:noFill/>
          </p:spPr>
          <p:txBody>
            <a:bodyPr wrap="none" lIns="0" tIns="0" rIns="0" bIns="0" rtlCol="0">
              <a:spAutoFit/>
            </a:bodyPr>
            <a:lstStyle/>
            <a:p>
              <a:pPr marL="0" marR="0" lvl="0" indent="0" algn="l" defTabSz="932688" rtl="0" eaLnBrk="1" fontAlgn="auto" latinLnBrk="0" hangingPunct="1">
                <a:lnSpc>
                  <a:spcPct val="100000"/>
                </a:lnSpc>
                <a:spcBef>
                  <a:spcPts val="0"/>
                </a:spcBef>
                <a:spcAft>
                  <a:spcPts val="0"/>
                </a:spcAft>
                <a:buClrTx/>
                <a:buSzTx/>
                <a:buFontTx/>
                <a:buNone/>
                <a:tabLst/>
                <a:defRPr/>
              </a:pPr>
              <a:r>
                <a:rPr kumimoji="0" lang="en-AU" sz="1224" b="0" i="0" u="none" strike="noStrike" kern="1200" cap="none" spc="0" normalizeH="0" baseline="0" noProof="0">
                  <a:ln>
                    <a:noFill/>
                  </a:ln>
                  <a:gradFill>
                    <a:gsLst>
                      <a:gs pos="2917">
                        <a:srgbClr val="282828"/>
                      </a:gs>
                      <a:gs pos="30000">
                        <a:srgbClr val="282828"/>
                      </a:gs>
                    </a:gsLst>
                    <a:lin ang="5400000" scaled="0"/>
                  </a:gradFill>
                  <a:effectLst/>
                  <a:uLnTx/>
                  <a:uFillTx/>
                  <a:latin typeface="Segoe UI"/>
                  <a:ea typeface="+mn-ea"/>
                  <a:cs typeface="+mn-cs"/>
                </a:rPr>
                <a:t>Email</a:t>
              </a:r>
            </a:p>
          </p:txBody>
        </p:sp>
        <p:cxnSp>
          <p:nvCxnSpPr>
            <p:cNvPr id="7" name="Connector: Elbow 6">
              <a:extLst>
                <a:ext uri="{FF2B5EF4-FFF2-40B4-BE49-F238E27FC236}">
                  <a16:creationId xmlns:a16="http://schemas.microsoft.com/office/drawing/2014/main" id="{2763669B-10AC-4998-881E-62FE48C0F8D7}"/>
                </a:ext>
              </a:extLst>
            </p:cNvPr>
            <p:cNvCxnSpPr>
              <a:cxnSpLocks/>
              <a:stCxn id="3" idx="3"/>
            </p:cNvCxnSpPr>
            <p:nvPr/>
          </p:nvCxnSpPr>
          <p:spPr>
            <a:xfrm flipV="1">
              <a:off x="1106665" y="2595870"/>
              <a:ext cx="804299" cy="1002541"/>
            </a:xfrm>
            <a:prstGeom prst="bentConnector3">
              <a:avLst>
                <a:gd name="adj1" fmla="val -50612"/>
              </a:avLst>
            </a:prstGeom>
            <a:ln>
              <a:solidFill>
                <a:schemeClr val="accent6"/>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823CD33-C7FF-4FDB-A404-2A69A325D7DC}"/>
                </a:ext>
              </a:extLst>
            </p:cNvPr>
            <p:cNvSpPr txBox="1"/>
            <p:nvPr/>
          </p:nvSpPr>
          <p:spPr>
            <a:xfrm>
              <a:off x="698390" y="2595870"/>
              <a:ext cx="1201566" cy="738832"/>
            </a:xfrm>
            <a:prstGeom prst="rect">
              <a:avLst/>
            </a:prstGeom>
            <a:noFill/>
          </p:spPr>
          <p:txBody>
            <a:bodyPr wrap="square" lIns="0" tIns="0" rIns="0" bIns="0" rtlCol="0">
              <a:spAutoFit/>
            </a:bodyPr>
            <a:lstStyle/>
            <a:p>
              <a:pPr marL="0" marR="0" lvl="0" indent="0" algn="ctr" defTabSz="932688" rtl="0" eaLnBrk="1" fontAlgn="auto" latinLnBrk="0" hangingPunct="1">
                <a:lnSpc>
                  <a:spcPct val="100000"/>
                </a:lnSpc>
                <a:spcBef>
                  <a:spcPts val="0"/>
                </a:spcBef>
                <a:spcAft>
                  <a:spcPts val="0"/>
                </a:spcAft>
                <a:buClrTx/>
                <a:buSzTx/>
                <a:buFontTx/>
                <a:buNone/>
                <a:tabLst/>
                <a:defRPr/>
              </a:pPr>
              <a:r>
                <a:rPr kumimoji="0" lang="en-AU" sz="1224" b="0" i="0" u="none" strike="noStrike" kern="1200" cap="none" spc="0" normalizeH="0" baseline="0" noProof="0">
                  <a:ln>
                    <a:noFill/>
                  </a:ln>
                  <a:solidFill>
                    <a:srgbClr val="0078D4"/>
                  </a:solidFill>
                  <a:effectLst/>
                  <a:uLnTx/>
                  <a:uFillTx/>
                  <a:latin typeface="Segoe UI"/>
                  <a:ea typeface="+mn-ea"/>
                  <a:cs typeface="+mn-cs"/>
                </a:rPr>
                <a:t>One way instructional broadcast (transactional)</a:t>
              </a:r>
            </a:p>
          </p:txBody>
        </p:sp>
        <p:pic>
          <p:nvPicPr>
            <p:cNvPr id="15" name="Graphic 14" descr="Megaphone">
              <a:extLst>
                <a:ext uri="{FF2B5EF4-FFF2-40B4-BE49-F238E27FC236}">
                  <a16:creationId xmlns:a16="http://schemas.microsoft.com/office/drawing/2014/main" id="{A83DCB54-B733-448D-B4CA-A44D710440D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10964" y="2352315"/>
              <a:ext cx="494155" cy="494155"/>
            </a:xfrm>
            <a:prstGeom prst="rect">
              <a:avLst/>
            </a:prstGeom>
          </p:spPr>
        </p:pic>
        <p:grpSp>
          <p:nvGrpSpPr>
            <p:cNvPr id="163" name="Group 162">
              <a:extLst>
                <a:ext uri="{FF2B5EF4-FFF2-40B4-BE49-F238E27FC236}">
                  <a16:creationId xmlns:a16="http://schemas.microsoft.com/office/drawing/2014/main" id="{161D8907-309C-4AE7-8EB5-748CBA49AAA9}"/>
                </a:ext>
              </a:extLst>
            </p:cNvPr>
            <p:cNvGrpSpPr/>
            <p:nvPr/>
          </p:nvGrpSpPr>
          <p:grpSpPr>
            <a:xfrm>
              <a:off x="2469728" y="2328626"/>
              <a:ext cx="452878" cy="475675"/>
              <a:chOff x="6607314" y="6255958"/>
              <a:chExt cx="507722" cy="533280"/>
            </a:xfrm>
          </p:grpSpPr>
          <p:sp>
            <p:nvSpPr>
              <p:cNvPr id="231" name="Oval 230">
                <a:extLst>
                  <a:ext uri="{FF2B5EF4-FFF2-40B4-BE49-F238E27FC236}">
                    <a16:creationId xmlns:a16="http://schemas.microsoft.com/office/drawing/2014/main" id="{1D21045B-8719-4A7B-B87A-5F3C0417BE11}"/>
                  </a:ext>
                </a:extLst>
              </p:cNvPr>
              <p:cNvSpPr/>
              <p:nvPr/>
            </p:nvSpPr>
            <p:spPr bwMode="auto">
              <a:xfrm>
                <a:off x="6607314" y="6268737"/>
                <a:ext cx="507722" cy="507722"/>
              </a:xfrm>
              <a:prstGeom prst="ellipse">
                <a:avLst/>
              </a:prstGeom>
              <a:solidFill>
                <a:schemeClr val="bg1"/>
              </a:solidFill>
              <a:ln>
                <a:headEnd type="none" w="med" len="med"/>
                <a:tailEnd type="none" w="med" len="me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kumimoji="0" lang="en-AU" sz="204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32" name="Picture 231" descr="A close up of a logo&#10;&#10;Description automatically generated">
                <a:extLst>
                  <a:ext uri="{FF2B5EF4-FFF2-40B4-BE49-F238E27FC236}">
                    <a16:creationId xmlns:a16="http://schemas.microsoft.com/office/drawing/2014/main" id="{9B3D7D0C-D5FC-4DE2-BE0A-92A4DBBCAD0F}"/>
                  </a:ext>
                </a:extLst>
              </p:cNvPr>
              <p:cNvPicPr>
                <a:picLocks noChangeAspect="1"/>
              </p:cNvPicPr>
              <p:nvPr/>
            </p:nvPicPr>
            <p:blipFill>
              <a:blip r:embed="rId23"/>
              <a:stretch>
                <a:fillRect/>
              </a:stretch>
            </p:blipFill>
            <p:spPr>
              <a:xfrm>
                <a:off x="6607314" y="6255958"/>
                <a:ext cx="507722" cy="533280"/>
              </a:xfrm>
              <a:prstGeom prst="rect">
                <a:avLst/>
              </a:prstGeom>
            </p:spPr>
          </p:pic>
        </p:grpSp>
      </p:grpSp>
      <p:grpSp>
        <p:nvGrpSpPr>
          <p:cNvPr id="51" name="Group 50">
            <a:extLst>
              <a:ext uri="{FF2B5EF4-FFF2-40B4-BE49-F238E27FC236}">
                <a16:creationId xmlns:a16="http://schemas.microsoft.com/office/drawing/2014/main" id="{7EB0022B-CED0-4FF3-8349-1D6461CFBE26}"/>
              </a:ext>
            </a:extLst>
          </p:cNvPr>
          <p:cNvGrpSpPr/>
          <p:nvPr/>
        </p:nvGrpSpPr>
        <p:grpSpPr>
          <a:xfrm>
            <a:off x="6610060" y="3737185"/>
            <a:ext cx="2800132" cy="1540573"/>
            <a:chOff x="6480174" y="3664239"/>
            <a:chExt cx="2745477" cy="1510503"/>
          </a:xfrm>
        </p:grpSpPr>
        <p:pic>
          <p:nvPicPr>
            <p:cNvPr id="89" name="Graphic 88" descr="Film reel">
              <a:extLst>
                <a:ext uri="{FF2B5EF4-FFF2-40B4-BE49-F238E27FC236}">
                  <a16:creationId xmlns:a16="http://schemas.microsoft.com/office/drawing/2014/main" id="{55502AF4-C395-46B8-8AC7-8C4CE85568B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8173291" y="4091637"/>
              <a:ext cx="494155" cy="494155"/>
            </a:xfrm>
            <a:prstGeom prst="rect">
              <a:avLst/>
            </a:prstGeom>
          </p:spPr>
        </p:pic>
        <p:cxnSp>
          <p:nvCxnSpPr>
            <p:cNvPr id="109" name="Connector: Elbow 108">
              <a:extLst>
                <a:ext uri="{FF2B5EF4-FFF2-40B4-BE49-F238E27FC236}">
                  <a16:creationId xmlns:a16="http://schemas.microsoft.com/office/drawing/2014/main" id="{9E867E2F-ADFD-44C9-8979-B1392F848409}"/>
                </a:ext>
              </a:extLst>
            </p:cNvPr>
            <p:cNvCxnSpPr>
              <a:stCxn id="44" idx="3"/>
              <a:endCxn id="89" idx="1"/>
            </p:cNvCxnSpPr>
            <p:nvPr/>
          </p:nvCxnSpPr>
          <p:spPr>
            <a:xfrm>
              <a:off x="6480174" y="3664239"/>
              <a:ext cx="1693117" cy="674475"/>
            </a:xfrm>
            <a:prstGeom prst="bentConnector3">
              <a:avLst>
                <a:gd name="adj1" fmla="val 32939"/>
              </a:avLst>
            </a:prstGeom>
            <a:ln>
              <a:solidFill>
                <a:schemeClr val="accent6"/>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800872F2-9881-4A4D-8061-593360B06260}"/>
                </a:ext>
              </a:extLst>
            </p:cNvPr>
            <p:cNvSpPr txBox="1"/>
            <p:nvPr/>
          </p:nvSpPr>
          <p:spPr>
            <a:xfrm>
              <a:off x="8066132" y="4608320"/>
              <a:ext cx="790216" cy="188385"/>
            </a:xfrm>
            <a:prstGeom prst="rect">
              <a:avLst/>
            </a:prstGeom>
            <a:noFill/>
          </p:spPr>
          <p:txBody>
            <a:bodyPr wrap="none" lIns="0" tIns="0" rIns="0" bIns="0" rtlCol="0">
              <a:spAutoFit/>
            </a:bodyPr>
            <a:lstStyle/>
            <a:p>
              <a:pPr marL="0" marR="0" lvl="0" indent="0" algn="l" defTabSz="932688" rtl="0" eaLnBrk="1" fontAlgn="auto" latinLnBrk="0" hangingPunct="1">
                <a:lnSpc>
                  <a:spcPct val="100000"/>
                </a:lnSpc>
                <a:spcBef>
                  <a:spcPts val="0"/>
                </a:spcBef>
                <a:spcAft>
                  <a:spcPts val="0"/>
                </a:spcAft>
                <a:buClrTx/>
                <a:buSzTx/>
                <a:buFontTx/>
                <a:buNone/>
                <a:tabLst/>
                <a:defRPr/>
              </a:pPr>
              <a:r>
                <a:rPr kumimoji="0" lang="en-AU" sz="1224" b="0" i="0" u="none" strike="noStrike" kern="1200" cap="none" spc="0" normalizeH="0" baseline="0" noProof="0">
                  <a:ln>
                    <a:noFill/>
                  </a:ln>
                  <a:gradFill>
                    <a:gsLst>
                      <a:gs pos="2917">
                        <a:srgbClr val="282828"/>
                      </a:gs>
                      <a:gs pos="30000">
                        <a:srgbClr val="282828"/>
                      </a:gs>
                    </a:gsLst>
                    <a:lin ang="5400000" scaled="0"/>
                  </a:gradFill>
                  <a:effectLst/>
                  <a:uLnTx/>
                  <a:uFillTx/>
                  <a:latin typeface="Segoe UI"/>
                  <a:ea typeface="+mn-ea"/>
                  <a:cs typeface="+mn-cs"/>
                </a:rPr>
                <a:t>Video store</a:t>
              </a:r>
            </a:p>
          </p:txBody>
        </p:sp>
        <p:sp>
          <p:nvSpPr>
            <p:cNvPr id="207" name="TextBox 206">
              <a:extLst>
                <a:ext uri="{FF2B5EF4-FFF2-40B4-BE49-F238E27FC236}">
                  <a16:creationId xmlns:a16="http://schemas.microsoft.com/office/drawing/2014/main" id="{FBE701FE-87AC-49EA-AE5A-DACB5CB3B40D}"/>
                </a:ext>
              </a:extLst>
            </p:cNvPr>
            <p:cNvSpPr txBox="1"/>
            <p:nvPr/>
          </p:nvSpPr>
          <p:spPr>
            <a:xfrm>
              <a:off x="6770901" y="4421202"/>
              <a:ext cx="1026630" cy="753540"/>
            </a:xfrm>
            <a:prstGeom prst="rect">
              <a:avLst/>
            </a:prstGeom>
            <a:noFill/>
          </p:spPr>
          <p:txBody>
            <a:bodyPr wrap="square" lIns="0" tIns="0" rIns="0" bIns="0" rtlCol="0">
              <a:spAutoFit/>
            </a:bodyPr>
            <a:lstStyle/>
            <a:p>
              <a:pPr marL="0" marR="0" lvl="0" indent="0" algn="ctr" defTabSz="932688" rtl="0" eaLnBrk="1" fontAlgn="auto" latinLnBrk="0" hangingPunct="1">
                <a:lnSpc>
                  <a:spcPct val="100000"/>
                </a:lnSpc>
                <a:spcBef>
                  <a:spcPts val="0"/>
                </a:spcBef>
                <a:spcAft>
                  <a:spcPts val="0"/>
                </a:spcAft>
                <a:buClrTx/>
                <a:buSzTx/>
                <a:buFontTx/>
                <a:buNone/>
                <a:tabLst/>
                <a:defRPr/>
              </a:pPr>
              <a:r>
                <a:rPr kumimoji="0" lang="en-AU" sz="1224" b="0" i="0" u="none" strike="noStrike" kern="1200" cap="none" spc="0" normalizeH="0" baseline="0" noProof="0">
                  <a:ln>
                    <a:noFill/>
                  </a:ln>
                  <a:solidFill>
                    <a:srgbClr val="0078D4"/>
                  </a:solidFill>
                  <a:effectLst/>
                  <a:uLnTx/>
                  <a:uFillTx/>
                  <a:latin typeface="Segoe UI"/>
                  <a:ea typeface="+mn-ea"/>
                  <a:cs typeface="+mn-cs"/>
                </a:rPr>
                <a:t>To be consumed in people’s own time</a:t>
              </a:r>
            </a:p>
          </p:txBody>
        </p:sp>
        <p:grpSp>
          <p:nvGrpSpPr>
            <p:cNvPr id="167" name="Group 166">
              <a:extLst>
                <a:ext uri="{FF2B5EF4-FFF2-40B4-BE49-F238E27FC236}">
                  <a16:creationId xmlns:a16="http://schemas.microsoft.com/office/drawing/2014/main" id="{7C0AF50D-79B5-4AF4-919D-68A2EB9B7843}"/>
                </a:ext>
              </a:extLst>
            </p:cNvPr>
            <p:cNvGrpSpPr/>
            <p:nvPr/>
          </p:nvGrpSpPr>
          <p:grpSpPr>
            <a:xfrm>
              <a:off x="8772773" y="4134803"/>
              <a:ext cx="452878" cy="452878"/>
              <a:chOff x="6443685" y="6101568"/>
              <a:chExt cx="507722" cy="507722"/>
            </a:xfrm>
          </p:grpSpPr>
          <p:sp>
            <p:nvSpPr>
              <p:cNvPr id="162" name="Oval 161">
                <a:extLst>
                  <a:ext uri="{FF2B5EF4-FFF2-40B4-BE49-F238E27FC236}">
                    <a16:creationId xmlns:a16="http://schemas.microsoft.com/office/drawing/2014/main" id="{6D4442C9-40F3-4B7F-B176-D32A3CD2817B}"/>
                  </a:ext>
                </a:extLst>
              </p:cNvPr>
              <p:cNvSpPr/>
              <p:nvPr/>
            </p:nvSpPr>
            <p:spPr bwMode="auto">
              <a:xfrm>
                <a:off x="6443685" y="6101568"/>
                <a:ext cx="507722" cy="507722"/>
              </a:xfrm>
              <a:prstGeom prst="ellipse">
                <a:avLst/>
              </a:prstGeom>
              <a:solidFill>
                <a:schemeClr val="bg1"/>
              </a:solidFill>
              <a:ln>
                <a:headEnd type="none" w="med" len="med"/>
                <a:tailEnd type="none" w="med" len="me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kumimoji="0" lang="en-AU" sz="204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27" name="Picture 226" descr="A close up of a card&#10;&#10;Description automatically generated">
                <a:extLst>
                  <a:ext uri="{FF2B5EF4-FFF2-40B4-BE49-F238E27FC236}">
                    <a16:creationId xmlns:a16="http://schemas.microsoft.com/office/drawing/2014/main" id="{E5D41C1C-E3D8-4690-9D7F-789FFA41E515}"/>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526676" y="6193505"/>
                <a:ext cx="341741" cy="323848"/>
              </a:xfrm>
              <a:prstGeom prst="rect">
                <a:avLst/>
              </a:prstGeom>
            </p:spPr>
          </p:pic>
        </p:grpSp>
      </p:grpSp>
      <p:grpSp>
        <p:nvGrpSpPr>
          <p:cNvPr id="54" name="Group 53">
            <a:extLst>
              <a:ext uri="{FF2B5EF4-FFF2-40B4-BE49-F238E27FC236}">
                <a16:creationId xmlns:a16="http://schemas.microsoft.com/office/drawing/2014/main" id="{C0A023B6-F93E-4E1F-A840-B4BDB758EE55}"/>
              </a:ext>
            </a:extLst>
          </p:cNvPr>
          <p:cNvGrpSpPr/>
          <p:nvPr/>
        </p:nvGrpSpPr>
        <p:grpSpPr>
          <a:xfrm>
            <a:off x="4618785" y="2417749"/>
            <a:ext cx="2478651" cy="1915549"/>
            <a:chOff x="4527767" y="2370558"/>
            <a:chExt cx="2430271" cy="1878160"/>
          </a:xfrm>
        </p:grpSpPr>
        <p:cxnSp>
          <p:nvCxnSpPr>
            <p:cNvPr id="64" name="Straight Arrow Connector 63">
              <a:extLst>
                <a:ext uri="{FF2B5EF4-FFF2-40B4-BE49-F238E27FC236}">
                  <a16:creationId xmlns:a16="http://schemas.microsoft.com/office/drawing/2014/main" id="{FB51CD1F-A081-42E2-96AC-0FAA780BF1C5}"/>
                </a:ext>
              </a:extLst>
            </p:cNvPr>
            <p:cNvCxnSpPr>
              <a:cxnSpLocks/>
              <a:endCxn id="44" idx="0"/>
            </p:cNvCxnSpPr>
            <p:nvPr/>
          </p:nvCxnSpPr>
          <p:spPr>
            <a:xfrm>
              <a:off x="6226547" y="2914192"/>
              <a:ext cx="6549" cy="502970"/>
            </a:xfrm>
            <a:prstGeom prst="straightConnector1">
              <a:avLst/>
            </a:prstGeom>
            <a:ln>
              <a:solidFill>
                <a:schemeClr val="accent6"/>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44" name="Graphic 43" descr="Voice">
              <a:extLst>
                <a:ext uri="{FF2B5EF4-FFF2-40B4-BE49-F238E27FC236}">
                  <a16:creationId xmlns:a16="http://schemas.microsoft.com/office/drawing/2014/main" id="{9FF05AAD-039E-4816-9643-19A12413555A}"/>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5986019" y="3417161"/>
              <a:ext cx="494155" cy="494155"/>
            </a:xfrm>
            <a:prstGeom prst="rect">
              <a:avLst/>
            </a:prstGeom>
          </p:spPr>
        </p:pic>
        <p:cxnSp>
          <p:nvCxnSpPr>
            <p:cNvPr id="57" name="Connector: Elbow 56">
              <a:extLst>
                <a:ext uri="{FF2B5EF4-FFF2-40B4-BE49-F238E27FC236}">
                  <a16:creationId xmlns:a16="http://schemas.microsoft.com/office/drawing/2014/main" id="{2DE29794-4F41-452A-8ADA-B7CF8FE778C9}"/>
                </a:ext>
              </a:extLst>
            </p:cNvPr>
            <p:cNvCxnSpPr>
              <a:stCxn id="16" idx="3"/>
              <a:endCxn id="44" idx="1"/>
            </p:cNvCxnSpPr>
            <p:nvPr/>
          </p:nvCxnSpPr>
          <p:spPr>
            <a:xfrm>
              <a:off x="4527767" y="3361228"/>
              <a:ext cx="1458252" cy="303011"/>
            </a:xfrm>
            <a:prstGeom prst="bentConnector3">
              <a:avLst>
                <a:gd name="adj1" fmla="val 82627"/>
              </a:avLst>
            </a:prstGeom>
            <a:ln>
              <a:solidFill>
                <a:schemeClr val="accent6"/>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3C1EC040-FB91-4884-9AC7-4E5582F87018}"/>
                </a:ext>
              </a:extLst>
            </p:cNvPr>
            <p:cNvCxnSpPr>
              <a:cxnSpLocks/>
              <a:stCxn id="115" idx="3"/>
              <a:endCxn id="44" idx="1"/>
            </p:cNvCxnSpPr>
            <p:nvPr/>
          </p:nvCxnSpPr>
          <p:spPr>
            <a:xfrm flipV="1">
              <a:off x="4763393" y="3664239"/>
              <a:ext cx="1222626" cy="584370"/>
            </a:xfrm>
            <a:prstGeom prst="bentConnector3">
              <a:avLst>
                <a:gd name="adj1" fmla="val 79881"/>
              </a:avLst>
            </a:prstGeom>
            <a:ln>
              <a:solidFill>
                <a:schemeClr val="accent6"/>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99D1CCB1-E46C-42D7-A5C1-90C1AC7DD648}"/>
                </a:ext>
              </a:extLst>
            </p:cNvPr>
            <p:cNvSpPr txBox="1"/>
            <p:nvPr/>
          </p:nvSpPr>
          <p:spPr>
            <a:xfrm>
              <a:off x="4747036" y="3427469"/>
              <a:ext cx="914720" cy="369416"/>
            </a:xfrm>
            <a:prstGeom prst="rect">
              <a:avLst/>
            </a:prstGeom>
            <a:noFill/>
          </p:spPr>
          <p:txBody>
            <a:bodyPr wrap="square" lIns="0" tIns="0" rIns="0" bIns="0" rtlCol="0">
              <a:spAutoFit/>
            </a:bodyPr>
            <a:lstStyle/>
            <a:p>
              <a:pPr marL="0" marR="0" lvl="0" indent="0" algn="ctr" defTabSz="932688" rtl="0" eaLnBrk="1" fontAlgn="auto" latinLnBrk="0" hangingPunct="1">
                <a:lnSpc>
                  <a:spcPct val="100000"/>
                </a:lnSpc>
                <a:spcBef>
                  <a:spcPts val="0"/>
                </a:spcBef>
                <a:spcAft>
                  <a:spcPts val="0"/>
                </a:spcAft>
                <a:buClrTx/>
                <a:buSzTx/>
                <a:buFontTx/>
                <a:buNone/>
                <a:tabLst/>
                <a:defRPr/>
              </a:pPr>
              <a:r>
                <a:rPr kumimoji="0" lang="en-AU" sz="1224" b="0" i="0" u="none" strike="noStrike" kern="1200" cap="none" spc="0" normalizeH="0" baseline="0" noProof="0">
                  <a:ln>
                    <a:noFill/>
                  </a:ln>
                  <a:solidFill>
                    <a:srgbClr val="0078D4"/>
                  </a:solidFill>
                  <a:effectLst/>
                  <a:uLnTx/>
                  <a:uFillTx/>
                  <a:latin typeface="Segoe UI"/>
                  <a:ea typeface="+mn-ea"/>
                  <a:cs typeface="+mn-cs"/>
                </a:rPr>
                <a:t>Need to have a discussion</a:t>
              </a:r>
            </a:p>
          </p:txBody>
        </p:sp>
        <p:sp>
          <p:nvSpPr>
            <p:cNvPr id="171" name="TextBox 170">
              <a:extLst>
                <a:ext uri="{FF2B5EF4-FFF2-40B4-BE49-F238E27FC236}">
                  <a16:creationId xmlns:a16="http://schemas.microsoft.com/office/drawing/2014/main" id="{4B25142E-4AA3-4BBE-8EF7-C5A40EE8C273}"/>
                </a:ext>
              </a:extLst>
            </p:cNvPr>
            <p:cNvSpPr txBox="1"/>
            <p:nvPr/>
          </p:nvSpPr>
          <p:spPr>
            <a:xfrm>
              <a:off x="5728118" y="2370558"/>
              <a:ext cx="974837" cy="565155"/>
            </a:xfrm>
            <a:prstGeom prst="rect">
              <a:avLst/>
            </a:prstGeom>
            <a:noFill/>
          </p:spPr>
          <p:txBody>
            <a:bodyPr wrap="square" lIns="0" tIns="0" rIns="0" bIns="0" rtlCol="0">
              <a:spAutoFit/>
            </a:bodyPr>
            <a:lstStyle/>
            <a:p>
              <a:pPr marL="0" marR="0" lvl="0" indent="0" algn="ctr" defTabSz="932688" rtl="0" eaLnBrk="1" fontAlgn="auto" latinLnBrk="0" hangingPunct="1">
                <a:lnSpc>
                  <a:spcPct val="100000"/>
                </a:lnSpc>
                <a:spcBef>
                  <a:spcPts val="0"/>
                </a:spcBef>
                <a:spcAft>
                  <a:spcPts val="0"/>
                </a:spcAft>
                <a:buClrTx/>
                <a:buSzTx/>
                <a:buFontTx/>
                <a:buNone/>
                <a:tabLst/>
                <a:defRPr/>
              </a:pPr>
              <a:r>
                <a:rPr kumimoji="0" lang="en-AU" sz="1224" b="0" i="0" u="none" strike="noStrike" kern="1200" cap="none" spc="0" normalizeH="0" baseline="0" noProof="0">
                  <a:ln>
                    <a:noFill/>
                  </a:ln>
                  <a:solidFill>
                    <a:srgbClr val="0078D4"/>
                  </a:solidFill>
                  <a:effectLst/>
                  <a:uLnTx/>
                  <a:uFillTx/>
                  <a:latin typeface="Segoe UI"/>
                  <a:ea typeface="+mn-ea"/>
                  <a:cs typeface="+mn-cs"/>
                </a:rPr>
                <a:t>Urgent notification/</a:t>
              </a:r>
              <a:br>
                <a:rPr kumimoji="0" lang="en-AU" sz="1224" b="0" i="0" u="none" strike="noStrike" kern="1200" cap="none" spc="0" normalizeH="0" baseline="0" noProof="0">
                  <a:ln>
                    <a:noFill/>
                  </a:ln>
                  <a:solidFill>
                    <a:srgbClr val="0078D4"/>
                  </a:solidFill>
                  <a:effectLst/>
                  <a:uLnTx/>
                  <a:uFillTx/>
                  <a:latin typeface="Segoe UI"/>
                  <a:ea typeface="+mn-ea"/>
                  <a:cs typeface="+mn-cs"/>
                </a:rPr>
              </a:br>
              <a:r>
                <a:rPr kumimoji="0" lang="en-AU" sz="1224" b="0" i="0" u="none" strike="noStrike" kern="1200" cap="none" spc="0" normalizeH="0" baseline="0" noProof="0">
                  <a:ln>
                    <a:noFill/>
                  </a:ln>
                  <a:solidFill>
                    <a:srgbClr val="0078D4"/>
                  </a:solidFill>
                  <a:effectLst/>
                  <a:uLnTx/>
                  <a:uFillTx/>
                  <a:latin typeface="Segoe UI"/>
                  <a:ea typeface="+mn-ea"/>
                  <a:cs typeface="+mn-cs"/>
                </a:rPr>
                <a:t>discussion</a:t>
              </a:r>
            </a:p>
          </p:txBody>
        </p:sp>
        <p:sp>
          <p:nvSpPr>
            <p:cNvPr id="172" name="TextBox 171">
              <a:extLst>
                <a:ext uri="{FF2B5EF4-FFF2-40B4-BE49-F238E27FC236}">
                  <a16:creationId xmlns:a16="http://schemas.microsoft.com/office/drawing/2014/main" id="{C2337EB7-CBFE-4371-9A11-AC5109C07774}"/>
                </a:ext>
              </a:extLst>
            </p:cNvPr>
            <p:cNvSpPr txBox="1"/>
            <p:nvPr/>
          </p:nvSpPr>
          <p:spPr>
            <a:xfrm>
              <a:off x="5853285" y="3871948"/>
              <a:ext cx="1003480" cy="376770"/>
            </a:xfrm>
            <a:prstGeom prst="rect">
              <a:avLst/>
            </a:prstGeom>
            <a:noFill/>
          </p:spPr>
          <p:txBody>
            <a:bodyPr wrap="none" lIns="0" tIns="0" rIns="0" bIns="0" rtlCol="0">
              <a:spAutoFit/>
            </a:bodyPr>
            <a:lstStyle/>
            <a:p>
              <a:pPr marL="0" marR="0" lvl="0" indent="0" algn="l" defTabSz="932688" rtl="0" eaLnBrk="1" fontAlgn="auto" latinLnBrk="0" hangingPunct="1">
                <a:lnSpc>
                  <a:spcPct val="100000"/>
                </a:lnSpc>
                <a:spcBef>
                  <a:spcPts val="0"/>
                </a:spcBef>
                <a:spcAft>
                  <a:spcPts val="0"/>
                </a:spcAft>
                <a:buClrTx/>
                <a:buSzTx/>
                <a:buFontTx/>
                <a:buNone/>
                <a:tabLst/>
                <a:defRPr/>
              </a:pPr>
              <a:r>
                <a:rPr kumimoji="0" lang="en-AU" sz="1224" b="0" i="0" u="none" strike="noStrike" kern="1200" cap="none" spc="0" normalizeH="0" baseline="0" noProof="0">
                  <a:ln>
                    <a:noFill/>
                  </a:ln>
                  <a:gradFill>
                    <a:gsLst>
                      <a:gs pos="2917">
                        <a:srgbClr val="282828"/>
                      </a:gs>
                      <a:gs pos="30000">
                        <a:srgbClr val="282828"/>
                      </a:gs>
                    </a:gsLst>
                    <a:lin ang="5400000" scaled="0"/>
                  </a:gradFill>
                  <a:effectLst/>
                  <a:uLnTx/>
                  <a:uFillTx/>
                  <a:latin typeface="Segoe UI"/>
                  <a:ea typeface="+mn-ea"/>
                  <a:cs typeface="+mn-cs"/>
                </a:rPr>
                <a:t>1:1 Voice calls</a:t>
              </a:r>
            </a:p>
            <a:p>
              <a:pPr marL="0" marR="0" lvl="0" indent="0" algn="l" defTabSz="932688" rtl="0" eaLnBrk="1" fontAlgn="auto" latinLnBrk="0" hangingPunct="1">
                <a:lnSpc>
                  <a:spcPct val="100000"/>
                </a:lnSpc>
                <a:spcBef>
                  <a:spcPts val="0"/>
                </a:spcBef>
                <a:spcAft>
                  <a:spcPts val="0"/>
                </a:spcAft>
                <a:buClrTx/>
                <a:buSzTx/>
                <a:buFontTx/>
                <a:buNone/>
                <a:tabLst/>
                <a:defRPr/>
              </a:pPr>
              <a:r>
                <a:rPr kumimoji="0" lang="en-AU" sz="1224" b="0" i="0" u="none" strike="noStrike" kern="1200" cap="none" spc="0" normalizeH="0" baseline="0" noProof="0">
                  <a:ln>
                    <a:noFill/>
                  </a:ln>
                  <a:gradFill>
                    <a:gsLst>
                      <a:gs pos="2917">
                        <a:srgbClr val="282828"/>
                      </a:gs>
                      <a:gs pos="30000">
                        <a:srgbClr val="282828"/>
                      </a:gs>
                    </a:gsLst>
                    <a:lin ang="5400000" scaled="0"/>
                  </a:gradFill>
                  <a:effectLst/>
                  <a:uLnTx/>
                  <a:uFillTx/>
                  <a:latin typeface="Segoe UI"/>
                  <a:ea typeface="+mn-ea"/>
                  <a:cs typeface="+mn-cs"/>
                </a:rPr>
                <a:t>M:M Meetings</a:t>
              </a:r>
            </a:p>
          </p:txBody>
        </p:sp>
        <p:grpSp>
          <p:nvGrpSpPr>
            <p:cNvPr id="248" name="Group 247">
              <a:extLst>
                <a:ext uri="{FF2B5EF4-FFF2-40B4-BE49-F238E27FC236}">
                  <a16:creationId xmlns:a16="http://schemas.microsoft.com/office/drawing/2014/main" id="{DFB67DDD-F02D-4799-A05A-972E72DF6252}"/>
                </a:ext>
              </a:extLst>
            </p:cNvPr>
            <p:cNvGrpSpPr/>
            <p:nvPr/>
          </p:nvGrpSpPr>
          <p:grpSpPr>
            <a:xfrm>
              <a:off x="6490280" y="3265413"/>
              <a:ext cx="467758" cy="510656"/>
              <a:chOff x="6587744" y="6221581"/>
              <a:chExt cx="524404" cy="572497"/>
            </a:xfrm>
          </p:grpSpPr>
          <p:sp>
            <p:nvSpPr>
              <p:cNvPr id="249" name="Oval 248">
                <a:extLst>
                  <a:ext uri="{FF2B5EF4-FFF2-40B4-BE49-F238E27FC236}">
                    <a16:creationId xmlns:a16="http://schemas.microsoft.com/office/drawing/2014/main" id="{A915904D-6043-4464-A916-FAA63C2CF918}"/>
                  </a:ext>
                </a:extLst>
              </p:cNvPr>
              <p:cNvSpPr/>
              <p:nvPr/>
            </p:nvSpPr>
            <p:spPr bwMode="auto">
              <a:xfrm>
                <a:off x="6596085" y="6253968"/>
                <a:ext cx="507722" cy="507722"/>
              </a:xfrm>
              <a:prstGeom prst="ellipse">
                <a:avLst/>
              </a:prstGeom>
              <a:solidFill>
                <a:schemeClr val="bg1"/>
              </a:solidFill>
              <a:ln>
                <a:headEnd type="none" w="med" len="med"/>
                <a:tailEnd type="none" w="med" len="me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kumimoji="0" lang="en-AU" sz="204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50" name="Picture 249" descr="Microsoft Teams app icon">
                <a:extLst>
                  <a:ext uri="{FF2B5EF4-FFF2-40B4-BE49-F238E27FC236}">
                    <a16:creationId xmlns:a16="http://schemas.microsoft.com/office/drawing/2014/main" id="{214CBC3C-0CCF-4E1F-8CEC-F0F17958F75A}"/>
                  </a:ext>
                </a:extLst>
              </p:cNvPr>
              <p:cNvPicPr>
                <a:picLocks noChangeAspect="1"/>
              </p:cNvPicPr>
              <p:nvPr/>
            </p:nvPicPr>
            <p:blipFill>
              <a:blip r:embed="rId11"/>
              <a:stretch>
                <a:fillRect/>
              </a:stretch>
            </p:blipFill>
            <p:spPr>
              <a:xfrm>
                <a:off x="6587744" y="6221581"/>
                <a:ext cx="524404" cy="572497"/>
              </a:xfrm>
              <a:prstGeom prst="rect">
                <a:avLst/>
              </a:prstGeom>
            </p:spPr>
          </p:pic>
        </p:grpSp>
      </p:grpSp>
      <p:grpSp>
        <p:nvGrpSpPr>
          <p:cNvPr id="4" name="Group 3">
            <a:extLst>
              <a:ext uri="{FF2B5EF4-FFF2-40B4-BE49-F238E27FC236}">
                <a16:creationId xmlns:a16="http://schemas.microsoft.com/office/drawing/2014/main" id="{D95EF86B-44C0-4604-BF09-97EEF72778BD}"/>
              </a:ext>
            </a:extLst>
          </p:cNvPr>
          <p:cNvGrpSpPr/>
          <p:nvPr/>
        </p:nvGrpSpPr>
        <p:grpSpPr>
          <a:xfrm>
            <a:off x="713647" y="1631646"/>
            <a:ext cx="2346167" cy="1622470"/>
            <a:chOff x="713647" y="1631646"/>
            <a:chExt cx="2346167" cy="1622470"/>
          </a:xfrm>
        </p:grpSpPr>
        <p:grpSp>
          <p:nvGrpSpPr>
            <p:cNvPr id="2" name="Group 1">
              <a:extLst>
                <a:ext uri="{FF2B5EF4-FFF2-40B4-BE49-F238E27FC236}">
                  <a16:creationId xmlns:a16="http://schemas.microsoft.com/office/drawing/2014/main" id="{389D5EEF-5DA9-4BAA-96FD-88E3589EE526}"/>
                </a:ext>
              </a:extLst>
            </p:cNvPr>
            <p:cNvGrpSpPr/>
            <p:nvPr/>
          </p:nvGrpSpPr>
          <p:grpSpPr>
            <a:xfrm>
              <a:off x="2466485" y="1772903"/>
              <a:ext cx="593329" cy="593329"/>
              <a:chOff x="2466485" y="1772903"/>
              <a:chExt cx="593329" cy="593329"/>
            </a:xfrm>
          </p:grpSpPr>
          <p:sp>
            <p:nvSpPr>
              <p:cNvPr id="126" name="Oval 125">
                <a:extLst>
                  <a:ext uri="{FF2B5EF4-FFF2-40B4-BE49-F238E27FC236}">
                    <a16:creationId xmlns:a16="http://schemas.microsoft.com/office/drawing/2014/main" id="{E54EA7FF-CD89-461A-B4E7-B76A04C10B51}"/>
                  </a:ext>
                </a:extLst>
              </p:cNvPr>
              <p:cNvSpPr/>
              <p:nvPr/>
            </p:nvSpPr>
            <p:spPr bwMode="auto">
              <a:xfrm>
                <a:off x="2512187" y="1831940"/>
                <a:ext cx="461894" cy="461894"/>
              </a:xfrm>
              <a:prstGeom prst="ellipse">
                <a:avLst/>
              </a:prstGeom>
              <a:solidFill>
                <a:schemeClr val="bg1"/>
              </a:solidFill>
              <a:ln>
                <a:headEnd type="none" w="med" len="med"/>
                <a:tailEnd type="none" w="med" len="me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l" defTabSz="951028" rtl="0" eaLnBrk="1" fontAlgn="base" latinLnBrk="0" hangingPunct="1">
                  <a:lnSpc>
                    <a:spcPct val="100000"/>
                  </a:lnSpc>
                  <a:spcBef>
                    <a:spcPct val="0"/>
                  </a:spcBef>
                  <a:spcAft>
                    <a:spcPct val="0"/>
                  </a:spcAft>
                  <a:buClrTx/>
                  <a:buSzTx/>
                  <a:buFontTx/>
                  <a:buNone/>
                  <a:tabLst/>
                  <a:defRPr/>
                </a:pPr>
                <a:endParaRPr kumimoji="0" lang="en-AU" sz="204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29" name="Picture 128" descr="A close up of a logo&#10;&#10;Description automatically generated">
                <a:extLst>
                  <a:ext uri="{FF2B5EF4-FFF2-40B4-BE49-F238E27FC236}">
                    <a16:creationId xmlns:a16="http://schemas.microsoft.com/office/drawing/2014/main" id="{A60AE223-326E-4328-B15A-B93D98BBEDB9}"/>
                  </a:ext>
                </a:extLst>
              </p:cNvPr>
              <p:cNvPicPr>
                <a:picLocks noChangeAspect="1"/>
              </p:cNvPicPr>
              <p:nvPr/>
            </p:nvPicPr>
            <p:blipFill>
              <a:blip r:embed="rId29"/>
              <a:stretch>
                <a:fillRect/>
              </a:stretch>
            </p:blipFill>
            <p:spPr>
              <a:xfrm>
                <a:off x="2466485" y="1772903"/>
                <a:ext cx="593329" cy="593329"/>
              </a:xfrm>
              <a:prstGeom prst="rect">
                <a:avLst/>
              </a:prstGeom>
            </p:spPr>
          </p:pic>
        </p:grpSp>
        <p:grpSp>
          <p:nvGrpSpPr>
            <p:cNvPr id="131" name="Group 130">
              <a:extLst>
                <a:ext uri="{FF2B5EF4-FFF2-40B4-BE49-F238E27FC236}">
                  <a16:creationId xmlns:a16="http://schemas.microsoft.com/office/drawing/2014/main" id="{D8B11E31-38CA-447A-823E-24169410FB75}"/>
                </a:ext>
              </a:extLst>
            </p:cNvPr>
            <p:cNvGrpSpPr/>
            <p:nvPr/>
          </p:nvGrpSpPr>
          <p:grpSpPr>
            <a:xfrm>
              <a:off x="713647" y="1631646"/>
              <a:ext cx="1752839" cy="1622470"/>
              <a:chOff x="708621" y="2219202"/>
              <a:chExt cx="1718625" cy="1590802"/>
            </a:xfrm>
          </p:grpSpPr>
          <p:sp>
            <p:nvSpPr>
              <p:cNvPr id="132" name="TextBox 131">
                <a:extLst>
                  <a:ext uri="{FF2B5EF4-FFF2-40B4-BE49-F238E27FC236}">
                    <a16:creationId xmlns:a16="http://schemas.microsoft.com/office/drawing/2014/main" id="{BCF65BD3-62E7-47EE-AC13-7B8ED738BBA5}"/>
                  </a:ext>
                </a:extLst>
              </p:cNvPr>
              <p:cNvSpPr txBox="1"/>
              <p:nvPr/>
            </p:nvSpPr>
            <p:spPr>
              <a:xfrm>
                <a:off x="1790023" y="2635538"/>
                <a:ext cx="529668" cy="184708"/>
              </a:xfrm>
              <a:prstGeom prst="rect">
                <a:avLst/>
              </a:prstGeom>
              <a:noFill/>
            </p:spPr>
            <p:txBody>
              <a:bodyPr wrap="none" lIns="0" tIns="0" rIns="0" bIns="0" rtlCol="0">
                <a:spAutoFit/>
              </a:bodyPr>
              <a:lstStyle/>
              <a:p>
                <a:pPr marL="0" marR="0" lvl="0" indent="0" algn="l" defTabSz="932688" rtl="0" eaLnBrk="1" fontAlgn="auto" latinLnBrk="0" hangingPunct="1">
                  <a:lnSpc>
                    <a:spcPct val="100000"/>
                  </a:lnSpc>
                  <a:spcBef>
                    <a:spcPts val="0"/>
                  </a:spcBef>
                  <a:spcAft>
                    <a:spcPts val="0"/>
                  </a:spcAft>
                  <a:buClrTx/>
                  <a:buSzTx/>
                  <a:buFontTx/>
                  <a:buNone/>
                  <a:tabLst/>
                  <a:defRPr/>
                </a:pPr>
                <a:r>
                  <a:rPr kumimoji="0" lang="en-AU" sz="1224" b="0" i="0" u="none" strike="noStrike" kern="1200" cap="none" spc="0" normalizeH="0" baseline="0" noProof="0">
                    <a:ln>
                      <a:noFill/>
                    </a:ln>
                    <a:gradFill>
                      <a:gsLst>
                        <a:gs pos="2917">
                          <a:srgbClr val="282828"/>
                        </a:gs>
                        <a:gs pos="30000">
                          <a:srgbClr val="282828"/>
                        </a:gs>
                      </a:gsLst>
                      <a:lin ang="5400000" scaled="0"/>
                    </a:gradFill>
                    <a:effectLst/>
                    <a:uLnTx/>
                    <a:uFillTx/>
                    <a:latin typeface="Segoe UI"/>
                    <a:ea typeface="+mn-ea"/>
                    <a:cs typeface="+mn-cs"/>
                  </a:rPr>
                  <a:t>Intranet</a:t>
                </a:r>
              </a:p>
            </p:txBody>
          </p:sp>
          <p:cxnSp>
            <p:nvCxnSpPr>
              <p:cNvPr id="133" name="Connector: Elbow 132">
                <a:extLst>
                  <a:ext uri="{FF2B5EF4-FFF2-40B4-BE49-F238E27FC236}">
                    <a16:creationId xmlns:a16="http://schemas.microsoft.com/office/drawing/2014/main" id="{ED06F489-2B8A-44BE-A190-D337BDD9047E}"/>
                  </a:ext>
                </a:extLst>
              </p:cNvPr>
              <p:cNvCxnSpPr>
                <a:cxnSpLocks/>
                <a:stCxn id="3" idx="0"/>
                <a:endCxn id="129" idx="1"/>
              </p:cNvCxnSpPr>
              <p:nvPr/>
            </p:nvCxnSpPr>
            <p:spPr>
              <a:xfrm rot="5400000" flipH="1" flipV="1">
                <a:off x="987220" y="2369978"/>
                <a:ext cx="1161427" cy="1718625"/>
              </a:xfrm>
              <a:prstGeom prst="bentConnector2">
                <a:avLst/>
              </a:prstGeom>
              <a:ln>
                <a:solidFill>
                  <a:schemeClr val="accent6"/>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D02667E3-7805-4651-BF32-B76C7E9DA0A3}"/>
                  </a:ext>
                </a:extLst>
              </p:cNvPr>
              <p:cNvSpPr txBox="1"/>
              <p:nvPr/>
            </p:nvSpPr>
            <p:spPr>
              <a:xfrm>
                <a:off x="760377" y="2219202"/>
                <a:ext cx="1574613" cy="376770"/>
              </a:xfrm>
              <a:prstGeom prst="rect">
                <a:avLst/>
              </a:prstGeom>
              <a:noFill/>
            </p:spPr>
            <p:txBody>
              <a:bodyPr wrap="square" lIns="0" tIns="0" rIns="0" bIns="0" rtlCol="0">
                <a:spAutoFit/>
              </a:bodyPr>
              <a:lstStyle/>
              <a:p>
                <a:pPr marL="0" marR="0" lvl="0" indent="0" algn="ctr" defTabSz="932688" rtl="0" eaLnBrk="1" fontAlgn="auto" latinLnBrk="0" hangingPunct="1">
                  <a:lnSpc>
                    <a:spcPct val="100000"/>
                  </a:lnSpc>
                  <a:spcBef>
                    <a:spcPts val="0"/>
                  </a:spcBef>
                  <a:spcAft>
                    <a:spcPts val="0"/>
                  </a:spcAft>
                  <a:buClrTx/>
                  <a:buSzTx/>
                  <a:buFontTx/>
                  <a:buNone/>
                  <a:tabLst/>
                  <a:defRPr/>
                </a:pPr>
                <a:r>
                  <a:rPr kumimoji="0" lang="en-AU" sz="1224" b="0" i="0" u="none" strike="noStrike" kern="1200" cap="none" spc="0" normalizeH="0" baseline="0" noProof="0">
                    <a:ln>
                      <a:noFill/>
                    </a:ln>
                    <a:solidFill>
                      <a:srgbClr val="0078D4"/>
                    </a:solidFill>
                    <a:effectLst/>
                    <a:uLnTx/>
                    <a:uFillTx/>
                    <a:latin typeface="Segoe UI"/>
                    <a:ea typeface="+mn-ea"/>
                    <a:cs typeface="+mn-cs"/>
                  </a:rPr>
                  <a:t>One way instructional broadcast (persistence)</a:t>
                </a:r>
              </a:p>
            </p:txBody>
          </p:sp>
        </p:grpSp>
      </p:grpSp>
      <p:grpSp>
        <p:nvGrpSpPr>
          <p:cNvPr id="121" name="Group 120">
            <a:extLst>
              <a:ext uri="{FF2B5EF4-FFF2-40B4-BE49-F238E27FC236}">
                <a16:creationId xmlns:a16="http://schemas.microsoft.com/office/drawing/2014/main" id="{3325C668-00CB-483A-845A-93F3853AF60C}"/>
              </a:ext>
            </a:extLst>
          </p:cNvPr>
          <p:cNvGrpSpPr/>
          <p:nvPr/>
        </p:nvGrpSpPr>
        <p:grpSpPr>
          <a:xfrm>
            <a:off x="1938659" y="6404041"/>
            <a:ext cx="9128391" cy="492125"/>
            <a:chOff x="622300" y="1308100"/>
            <a:chExt cx="11376025" cy="492125"/>
          </a:xfrm>
        </p:grpSpPr>
        <p:sp>
          <p:nvSpPr>
            <p:cNvPr id="122" name="Arrow: Left-Right 121">
              <a:extLst>
                <a:ext uri="{FF2B5EF4-FFF2-40B4-BE49-F238E27FC236}">
                  <a16:creationId xmlns:a16="http://schemas.microsoft.com/office/drawing/2014/main" id="{D1779839-B58C-4F68-A022-5BF08826A933}"/>
                </a:ext>
              </a:extLst>
            </p:cNvPr>
            <p:cNvSpPr/>
            <p:nvPr/>
          </p:nvSpPr>
          <p:spPr bwMode="auto">
            <a:xfrm>
              <a:off x="622300" y="1308100"/>
              <a:ext cx="11376025" cy="492125"/>
            </a:xfrm>
            <a:prstGeom prst="lef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AU"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4" name="Rectangle 123">
              <a:extLst>
                <a:ext uri="{FF2B5EF4-FFF2-40B4-BE49-F238E27FC236}">
                  <a16:creationId xmlns:a16="http://schemas.microsoft.com/office/drawing/2014/main" id="{FCD1DC55-A318-4B1B-AB92-7A38C59F4842}"/>
                </a:ext>
              </a:extLst>
            </p:cNvPr>
            <p:cNvSpPr/>
            <p:nvPr/>
          </p:nvSpPr>
          <p:spPr>
            <a:xfrm>
              <a:off x="1035342" y="1410630"/>
              <a:ext cx="1065741" cy="276999"/>
            </a:xfrm>
            <a:prstGeom prst="rect">
              <a:avLst/>
            </a:prstGeom>
          </p:spPr>
          <p:txBody>
            <a:bodyPr wrap="none">
              <a:spAutoFit/>
            </a:bodyPr>
            <a:lstStyle/>
            <a:p>
              <a:pPr marL="0" marR="0" lvl="0" indent="0" algn="l" defTabSz="93268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Transactional</a:t>
              </a:r>
              <a:endParaRPr kumimoji="0" lang="en-AU" sz="1200" b="0" i="0" u="none" strike="noStrike" kern="1200" cap="none" spc="0" normalizeH="0" baseline="0" noProof="0">
                <a:ln>
                  <a:noFill/>
                </a:ln>
                <a:solidFill>
                  <a:srgbClr val="FFFFFF"/>
                </a:solidFill>
                <a:effectLst/>
                <a:uLnTx/>
                <a:uFillTx/>
                <a:latin typeface="Segoe UI"/>
                <a:ea typeface="+mn-ea"/>
                <a:cs typeface="+mn-cs"/>
              </a:endParaRPr>
            </a:p>
          </p:txBody>
        </p:sp>
        <p:sp>
          <p:nvSpPr>
            <p:cNvPr id="125" name="Rectangle 124">
              <a:extLst>
                <a:ext uri="{FF2B5EF4-FFF2-40B4-BE49-F238E27FC236}">
                  <a16:creationId xmlns:a16="http://schemas.microsoft.com/office/drawing/2014/main" id="{50C0168E-CFE5-404D-9B04-B1EAA7C1FC70}"/>
                </a:ext>
              </a:extLst>
            </p:cNvPr>
            <p:cNvSpPr/>
            <p:nvPr/>
          </p:nvSpPr>
          <p:spPr>
            <a:xfrm>
              <a:off x="10346855" y="1410630"/>
              <a:ext cx="1278428" cy="276999"/>
            </a:xfrm>
            <a:prstGeom prst="rect">
              <a:avLst/>
            </a:prstGeom>
          </p:spPr>
          <p:txBody>
            <a:bodyPr wrap="none">
              <a:spAutoFit/>
            </a:bodyPr>
            <a:lstStyle/>
            <a:p>
              <a:pPr marL="0" marR="0" lvl="0" indent="0" algn="r" defTabSz="93268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Long term value</a:t>
              </a:r>
              <a:endParaRPr kumimoji="0" lang="en-AU" sz="1200" b="0" i="0" u="none" strike="noStrike" kern="1200" cap="none" spc="0" normalizeH="0" baseline="0" noProof="0">
                <a:ln>
                  <a:noFill/>
                </a:ln>
                <a:solidFill>
                  <a:srgbClr val="FFFFFF"/>
                </a:solidFill>
                <a:effectLst/>
                <a:uLnTx/>
                <a:uFillTx/>
                <a:latin typeface="Segoe UI"/>
                <a:ea typeface="+mn-ea"/>
                <a:cs typeface="+mn-cs"/>
              </a:endParaRPr>
            </a:p>
          </p:txBody>
        </p:sp>
      </p:grpSp>
    </p:spTree>
    <p:extLst>
      <p:ext uri="{BB962C8B-B14F-4D97-AF65-F5344CB8AC3E}">
        <p14:creationId xmlns:p14="http://schemas.microsoft.com/office/powerpoint/2010/main" val="3949363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500"/>
                                        <p:tgtEl>
                                          <p:spTgt spid="161"/>
                                        </p:tgtEl>
                                      </p:cBhvr>
                                    </p:animEffect>
                                    <p:anim calcmode="lin" valueType="num">
                                      <p:cBhvr>
                                        <p:cTn id="8" dur="500" fill="hold"/>
                                        <p:tgtEl>
                                          <p:spTgt spid="161"/>
                                        </p:tgtEl>
                                        <p:attrNameLst>
                                          <p:attrName>ppt_x</p:attrName>
                                        </p:attrNameLst>
                                      </p:cBhvr>
                                      <p:tavLst>
                                        <p:tav tm="0">
                                          <p:val>
                                            <p:strVal val="#ppt_x"/>
                                          </p:val>
                                        </p:tav>
                                        <p:tav tm="100000">
                                          <p:val>
                                            <p:strVal val="#ppt_x"/>
                                          </p:val>
                                        </p:tav>
                                      </p:tavLst>
                                    </p:anim>
                                    <p:anim calcmode="lin" valueType="num">
                                      <p:cBhvr>
                                        <p:cTn id="9" dur="500" fill="hold"/>
                                        <p:tgtEl>
                                          <p:spTgt spid="161"/>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22"/>
                                        </p:tgtEl>
                                        <p:attrNameLst>
                                          <p:attrName>style.visibility</p:attrName>
                                        </p:attrNameLst>
                                      </p:cBhvr>
                                      <p:to>
                                        <p:strVal val="visible"/>
                                      </p:to>
                                    </p:set>
                                    <p:animEffect transition="in" filter="fade">
                                      <p:cBhvr>
                                        <p:cTn id="37" dur="500"/>
                                        <p:tgtEl>
                                          <p:spTgt spid="222"/>
                                        </p:tgtEl>
                                      </p:cBhvr>
                                    </p:animEffect>
                                    <p:anim calcmode="lin" valueType="num">
                                      <p:cBhvr>
                                        <p:cTn id="38" dur="500" fill="hold"/>
                                        <p:tgtEl>
                                          <p:spTgt spid="222"/>
                                        </p:tgtEl>
                                        <p:attrNameLst>
                                          <p:attrName>ppt_x</p:attrName>
                                        </p:attrNameLst>
                                      </p:cBhvr>
                                      <p:tavLst>
                                        <p:tav tm="0">
                                          <p:val>
                                            <p:strVal val="#ppt_x"/>
                                          </p:val>
                                        </p:tav>
                                        <p:tav tm="100000">
                                          <p:val>
                                            <p:strVal val="#ppt_x"/>
                                          </p:val>
                                        </p:tav>
                                      </p:tavLst>
                                    </p:anim>
                                    <p:anim calcmode="lin" valueType="num">
                                      <p:cBhvr>
                                        <p:cTn id="39" dur="500" fill="hold"/>
                                        <p:tgtEl>
                                          <p:spTgt spid="222"/>
                                        </p:tgtEl>
                                        <p:attrNameLst>
                                          <p:attrName>ppt_y</p:attrName>
                                        </p:attrNameLst>
                                      </p:cBhvr>
                                      <p:tavLst>
                                        <p:tav tm="0">
                                          <p:val>
                                            <p:strVal val="#ppt_y+.1"/>
                                          </p:val>
                                        </p:tav>
                                        <p:tav tm="100000">
                                          <p:val>
                                            <p:strVal val="#ppt_y"/>
                                          </p:val>
                                        </p:tav>
                                      </p:tavLst>
                                    </p:anim>
                                  </p:childTnLst>
                                </p:cTn>
                              </p:par>
                              <p:par>
                                <p:cTn id="40" presetID="10" presetClass="entr" presetSubtype="0"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23"/>
                                        </p:tgtEl>
                                        <p:attrNameLst>
                                          <p:attrName>style.visibility</p:attrName>
                                        </p:attrNameLst>
                                      </p:cBhvr>
                                      <p:to>
                                        <p:strVal val="visible"/>
                                      </p:to>
                                    </p:set>
                                    <p:animEffect transition="in" filter="fade">
                                      <p:cBhvr>
                                        <p:cTn id="47" dur="500"/>
                                        <p:tgtEl>
                                          <p:spTgt spid="223"/>
                                        </p:tgtEl>
                                      </p:cBhvr>
                                    </p:animEffect>
                                    <p:anim calcmode="lin" valueType="num">
                                      <p:cBhvr>
                                        <p:cTn id="48" dur="500" fill="hold"/>
                                        <p:tgtEl>
                                          <p:spTgt spid="223"/>
                                        </p:tgtEl>
                                        <p:attrNameLst>
                                          <p:attrName>ppt_x</p:attrName>
                                        </p:attrNameLst>
                                      </p:cBhvr>
                                      <p:tavLst>
                                        <p:tav tm="0">
                                          <p:val>
                                            <p:strVal val="#ppt_x"/>
                                          </p:val>
                                        </p:tav>
                                        <p:tav tm="100000">
                                          <p:val>
                                            <p:strVal val="#ppt_x"/>
                                          </p:val>
                                        </p:tav>
                                      </p:tavLst>
                                    </p:anim>
                                    <p:anim calcmode="lin" valueType="num">
                                      <p:cBhvr>
                                        <p:cTn id="49" dur="500" fill="hold"/>
                                        <p:tgtEl>
                                          <p:spTgt spid="223"/>
                                        </p:tgtEl>
                                        <p:attrNameLst>
                                          <p:attrName>ppt_y</p:attrName>
                                        </p:attrNameLst>
                                      </p:cBhvr>
                                      <p:tavLst>
                                        <p:tav tm="0">
                                          <p:val>
                                            <p:strVal val="#ppt_y+.1"/>
                                          </p:val>
                                        </p:tav>
                                        <p:tav tm="100000">
                                          <p:val>
                                            <p:strVal val="#ppt_y"/>
                                          </p:val>
                                        </p:tav>
                                      </p:tavLst>
                                    </p:anim>
                                  </p:childTnLst>
                                </p:cTn>
                              </p:par>
                              <p:par>
                                <p:cTn id="50" presetID="10" presetClass="entr" presetSubtype="0"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24"/>
                                        </p:tgtEl>
                                        <p:attrNameLst>
                                          <p:attrName>style.visibility</p:attrName>
                                        </p:attrNameLst>
                                      </p:cBhvr>
                                      <p:to>
                                        <p:strVal val="visible"/>
                                      </p:to>
                                    </p:set>
                                    <p:animEffect transition="in" filter="fade">
                                      <p:cBhvr>
                                        <p:cTn id="67" dur="500"/>
                                        <p:tgtEl>
                                          <p:spTgt spid="224"/>
                                        </p:tgtEl>
                                      </p:cBhvr>
                                    </p:animEffect>
                                    <p:anim calcmode="lin" valueType="num">
                                      <p:cBhvr>
                                        <p:cTn id="68" dur="500" fill="hold"/>
                                        <p:tgtEl>
                                          <p:spTgt spid="224"/>
                                        </p:tgtEl>
                                        <p:attrNameLst>
                                          <p:attrName>ppt_x</p:attrName>
                                        </p:attrNameLst>
                                      </p:cBhvr>
                                      <p:tavLst>
                                        <p:tav tm="0">
                                          <p:val>
                                            <p:strVal val="#ppt_x"/>
                                          </p:val>
                                        </p:tav>
                                        <p:tav tm="100000">
                                          <p:val>
                                            <p:strVal val="#ppt_x"/>
                                          </p:val>
                                        </p:tav>
                                      </p:tavLst>
                                    </p:anim>
                                    <p:anim calcmode="lin" valueType="num">
                                      <p:cBhvr>
                                        <p:cTn id="69" dur="500" fill="hold"/>
                                        <p:tgtEl>
                                          <p:spTgt spid="224"/>
                                        </p:tgtEl>
                                        <p:attrNameLst>
                                          <p:attrName>ppt_y</p:attrName>
                                        </p:attrNameLst>
                                      </p:cBhvr>
                                      <p:tavLst>
                                        <p:tav tm="0">
                                          <p:val>
                                            <p:strVal val="#ppt_y+.1"/>
                                          </p:val>
                                        </p:tav>
                                        <p:tav tm="100000">
                                          <p:val>
                                            <p:strVal val="#ppt_y"/>
                                          </p:val>
                                        </p:tav>
                                      </p:tavLst>
                                    </p:anim>
                                  </p:childTnLst>
                                </p:cTn>
                              </p:par>
                              <p:par>
                                <p:cTn id="70" presetID="10" presetClass="entr" presetSubtype="0" fill="hold"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fade">
                                      <p:cBhvr>
                                        <p:cTn id="72" dur="500"/>
                                        <p:tgtEl>
                                          <p:spTgt spid="55"/>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92"/>
                                        </p:tgtEl>
                                        <p:attrNameLst>
                                          <p:attrName>style.visibility</p:attrName>
                                        </p:attrNameLst>
                                      </p:cBhvr>
                                      <p:to>
                                        <p:strVal val="visible"/>
                                      </p:to>
                                    </p:set>
                                    <p:animEffect transition="in" filter="fade">
                                      <p:cBhvr>
                                        <p:cTn id="77" dur="500"/>
                                        <p:tgtEl>
                                          <p:spTgt spid="292"/>
                                        </p:tgtEl>
                                      </p:cBhvr>
                                    </p:animEffect>
                                    <p:anim calcmode="lin" valueType="num">
                                      <p:cBhvr>
                                        <p:cTn id="78" dur="500" fill="hold"/>
                                        <p:tgtEl>
                                          <p:spTgt spid="292"/>
                                        </p:tgtEl>
                                        <p:attrNameLst>
                                          <p:attrName>ppt_x</p:attrName>
                                        </p:attrNameLst>
                                      </p:cBhvr>
                                      <p:tavLst>
                                        <p:tav tm="0">
                                          <p:val>
                                            <p:strVal val="#ppt_x"/>
                                          </p:val>
                                        </p:tav>
                                        <p:tav tm="100000">
                                          <p:val>
                                            <p:strVal val="#ppt_x"/>
                                          </p:val>
                                        </p:tav>
                                      </p:tavLst>
                                    </p:anim>
                                    <p:anim calcmode="lin" valueType="num">
                                      <p:cBhvr>
                                        <p:cTn id="79" dur="500" fill="hold"/>
                                        <p:tgtEl>
                                          <p:spTgt spid="292"/>
                                        </p:tgtEl>
                                        <p:attrNameLst>
                                          <p:attrName>ppt_y</p:attrName>
                                        </p:attrNameLst>
                                      </p:cBhvr>
                                      <p:tavLst>
                                        <p:tav tm="0">
                                          <p:val>
                                            <p:strVal val="#ppt_y+.1"/>
                                          </p:val>
                                        </p:tav>
                                        <p:tav tm="100000">
                                          <p:val>
                                            <p:strVal val="#ppt_y"/>
                                          </p:val>
                                        </p:tav>
                                      </p:tavLst>
                                    </p:anim>
                                  </p:childTnLst>
                                </p:cTn>
                              </p:par>
                              <p:par>
                                <p:cTn id="80" presetID="10" presetClass="entr" presetSubtype="0" fill="hold" nodeType="with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fade">
                                      <p:cBhvr>
                                        <p:cTn id="8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 grpId="0" animBg="1"/>
      <p:bldP spid="224" grpId="0" animBg="1"/>
      <p:bldP spid="223" grpId="0" animBg="1"/>
      <p:bldP spid="222" grpId="0" animBg="1"/>
      <p:bldP spid="1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AE714E-1883-494F-9ADD-A3CFCC49A8A2}"/>
              </a:ext>
            </a:extLst>
          </p:cNvPr>
          <p:cNvSpPr>
            <a:spLocks noGrp="1"/>
          </p:cNvSpPr>
          <p:nvPr>
            <p:ph type="title"/>
          </p:nvPr>
        </p:nvSpPr>
        <p:spPr/>
        <p:txBody>
          <a:bodyPr/>
          <a:lstStyle/>
          <a:p>
            <a:r>
              <a:rPr lang="en-US" dirty="0"/>
              <a:t>Thank you.</a:t>
            </a:r>
            <a:br>
              <a:rPr lang="en-US" dirty="0"/>
            </a:br>
            <a:br>
              <a:rPr lang="en-US" dirty="0"/>
            </a:br>
            <a:r>
              <a:rPr lang="en-US" sz="2400" dirty="0">
                <a:latin typeface="+mn-lt"/>
              </a:rPr>
              <a:t>http://aka.ms/MOCA</a:t>
            </a:r>
            <a:br>
              <a:rPr lang="en-US" dirty="0"/>
            </a:br>
            <a:endParaRPr lang="en-US" dirty="0"/>
          </a:p>
        </p:txBody>
      </p:sp>
    </p:spTree>
    <p:extLst>
      <p:ext uri="{BB962C8B-B14F-4D97-AF65-F5344CB8AC3E}">
        <p14:creationId xmlns:p14="http://schemas.microsoft.com/office/powerpoint/2010/main" val="187697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icrosoft 365 PPT Template - 2018">
  <a:themeElements>
    <a:clrScheme name="Custom 4">
      <a:dk1>
        <a:srgbClr val="282828"/>
      </a:dk1>
      <a:lt1>
        <a:srgbClr val="FFFFFF"/>
      </a:lt1>
      <a:dk2>
        <a:srgbClr val="282828"/>
      </a:dk2>
      <a:lt2>
        <a:srgbClr val="FFFFFF"/>
      </a:lt2>
      <a:accent1>
        <a:srgbClr val="0078D4"/>
      </a:accent1>
      <a:accent2>
        <a:srgbClr val="002050"/>
      </a:accent2>
      <a:accent3>
        <a:srgbClr val="939393"/>
      </a:accent3>
      <a:accent4>
        <a:srgbClr val="00BCF2"/>
      </a:accent4>
      <a:accent5>
        <a:srgbClr val="6C6E6C"/>
      </a:accent5>
      <a:accent6>
        <a:srgbClr val="2E2F2E"/>
      </a:accent6>
      <a:hlink>
        <a:srgbClr val="0078D4"/>
      </a:hlink>
      <a:folHlink>
        <a:srgbClr val="0078D4"/>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 365 PPT Template 2018_2" id="{01A7FB2A-7862-441E-89D5-C3EE05893CAC}" vid="{DEC62A46-47F5-4825-899D-4E8B117FF749}"/>
    </a:ext>
  </a:extLst>
</a:theme>
</file>

<file path=ppt/theme/theme2.xml><?xml version="1.0" encoding="utf-8"?>
<a:theme xmlns:a="http://schemas.openxmlformats.org/drawingml/2006/main" name="Prosci 2017 v7">
  <a:themeElements>
    <a:clrScheme name="Prosci 2017 Theme Colors">
      <a:dk1>
        <a:sysClr val="windowText" lastClr="000000"/>
      </a:dk1>
      <a:lt1>
        <a:sysClr val="window" lastClr="FFFFFF"/>
      </a:lt1>
      <a:dk2>
        <a:srgbClr val="44546A"/>
      </a:dk2>
      <a:lt2>
        <a:srgbClr val="E7E6E6"/>
      </a:lt2>
      <a:accent1>
        <a:srgbClr val="342A86"/>
      </a:accent1>
      <a:accent2>
        <a:srgbClr val="B7AEE5"/>
      </a:accent2>
      <a:accent3>
        <a:srgbClr val="BA2929"/>
      </a:accent3>
      <a:accent4>
        <a:srgbClr val="3F474F"/>
      </a:accent4>
      <a:accent5>
        <a:srgbClr val="8C9696"/>
      </a:accent5>
      <a:accent6>
        <a:srgbClr val="F2F5F5"/>
      </a:accent6>
      <a:hlink>
        <a:srgbClr val="FFFFFF"/>
      </a:hlink>
      <a:folHlink>
        <a:srgbClr val="FFFFFF"/>
      </a:folHlink>
    </a:clrScheme>
    <a:fontScheme name="Prosci">
      <a:majorFont>
        <a:latin typeface="Calibri Ligh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5200" dirty="0">
            <a:solidFill>
              <a:schemeClr val="bg1"/>
            </a:solidFill>
            <a:latin typeface="+mj-lt"/>
            <a:ea typeface="Open Sans Light" charset="0"/>
            <a:cs typeface="Open Sans Light" charset="0"/>
          </a:defRPr>
        </a:defPPr>
      </a:lstStyle>
    </a:txDef>
  </a:objectDefaults>
  <a:extraClrSchemeLst/>
  <a:extLst>
    <a:ext uri="{05A4C25C-085E-4340-85A3-A5531E510DB2}">
      <thm15:themeFamily xmlns:thm15="http://schemas.microsoft.com/office/thememl/2012/main" name="2018 Template 16x9" id="{7861462E-ED34-4C58-AD04-C5BB6C0E1BA1}" vid="{13537204-8D48-4837-B750-61F2E5C4A1A0}"/>
    </a:ext>
  </a:extLst>
</a:theme>
</file>

<file path=ppt/theme/theme3.xml><?xml version="1.0" encoding="utf-8"?>
<a:theme xmlns:a="http://schemas.openxmlformats.org/drawingml/2006/main" name="White Template">
  <a:themeElements>
    <a:clrScheme name="Ignite Breakout - Blue on white and light gray">
      <a:dk1>
        <a:srgbClr val="000000"/>
      </a:dk1>
      <a:lt1>
        <a:srgbClr val="FFFFFF"/>
      </a:lt1>
      <a:dk2>
        <a:srgbClr val="2F2F2F"/>
      </a:dk2>
      <a:lt2>
        <a:srgbClr val="E6E6E6"/>
      </a:lt2>
      <a:accent1>
        <a:srgbClr val="0078D4"/>
      </a:accent1>
      <a:accent2>
        <a:srgbClr val="243A5E"/>
      </a:accent2>
      <a:accent3>
        <a:srgbClr val="D83B01"/>
      </a:accent3>
      <a:accent4>
        <a:srgbClr val="FFB900"/>
      </a:accent4>
      <a:accent5>
        <a:srgbClr val="2F2F2F"/>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The_Tour_2019_16x9_Breakout_Template.potx" id="{7A800238-3B18-4E5C-A4B5-81384B4F72C7}" vid="{41785C71-9316-47A7-95AF-D6C69A7E720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EC02E0258A27448A29FB0FC0148545" ma:contentTypeVersion="11" ma:contentTypeDescription="Create a new document." ma:contentTypeScope="" ma:versionID="baa049e1e9ff48ad5e591b49d816289f">
  <xsd:schema xmlns:xsd="http://www.w3.org/2001/XMLSchema" xmlns:xs="http://www.w3.org/2001/XMLSchema" xmlns:p="http://schemas.microsoft.com/office/2006/metadata/properties" xmlns:ns2="c8831e79-45ca-49a6-932b-0c7b060f5ae7" xmlns:ns3="bfdc5acb-5735-44fa-89b3-8c92d74224fa" targetNamespace="http://schemas.microsoft.com/office/2006/metadata/properties" ma:root="true" ma:fieldsID="ada3a232715a7e7d89f09266e1534059" ns2:_="" ns3:_="">
    <xsd:import namespace="c8831e79-45ca-49a6-932b-0c7b060f5ae7"/>
    <xsd:import namespace="bfdc5acb-5735-44fa-89b3-8c92d74224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831e79-45ca-49a6-932b-0c7b060f5a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dc5acb-5735-44fa-89b3-8c92d74224f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fdc5acb-5735-44fa-89b3-8c92d74224fa">
      <UserInfo>
        <DisplayName>Ricardo Ortiz Fuentes</DisplayName>
        <AccountId>11</AccountId>
        <AccountType/>
      </UserInfo>
    </SharedWithUsers>
  </documentManagement>
</p:properties>
</file>

<file path=customXml/itemProps1.xml><?xml version="1.0" encoding="utf-8"?>
<ds:datastoreItem xmlns:ds="http://schemas.openxmlformats.org/officeDocument/2006/customXml" ds:itemID="{B863C55B-8283-4292-B3EC-E39E7CCDD2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831e79-45ca-49a6-932b-0c7b060f5ae7"/>
    <ds:schemaRef ds:uri="bfdc5acb-5735-44fa-89b3-8c92d74224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98D05A-1730-4CDB-8FDF-161E962391AD}">
  <ds:schemaRefs>
    <ds:schemaRef ds:uri="http://schemas.microsoft.com/sharepoint/v3/contenttype/forms"/>
  </ds:schemaRefs>
</ds:datastoreItem>
</file>

<file path=customXml/itemProps3.xml><?xml version="1.0" encoding="utf-8"?>
<ds:datastoreItem xmlns:ds="http://schemas.openxmlformats.org/officeDocument/2006/customXml" ds:itemID="{543A90B4-6EF8-4E48-B938-ABDBCF77ADED}">
  <ds:schemaRefs>
    <ds:schemaRef ds:uri="http://schemas.microsoft.com/office/2006/metadata/properties"/>
    <ds:schemaRef ds:uri="http://schemas.microsoft.com/office/infopath/2007/PartnerControls"/>
    <ds:schemaRef ds:uri="bfdc5acb-5735-44fa-89b3-8c92d74224fa"/>
  </ds:schemaRefs>
</ds:datastoreItem>
</file>

<file path=docProps/app.xml><?xml version="1.0" encoding="utf-8"?>
<Properties xmlns="http://schemas.openxmlformats.org/officeDocument/2006/extended-properties" xmlns:vt="http://schemas.openxmlformats.org/officeDocument/2006/docPropsVTypes">
  <Template>Microsoft_365_Powerpoint_template</Template>
  <TotalTime>2359</TotalTime>
  <Words>312</Words>
  <Application>Microsoft Office PowerPoint</Application>
  <PresentationFormat>Custom</PresentationFormat>
  <Paragraphs>62</Paragraphs>
  <Slides>4</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vt:i4>
      </vt:variant>
    </vt:vector>
  </HeadingPairs>
  <TitlesOfParts>
    <vt:vector size="15" baseType="lpstr">
      <vt:lpstr>Arial</vt:lpstr>
      <vt:lpstr>Calibri</vt:lpstr>
      <vt:lpstr>Calibri Light</vt:lpstr>
      <vt:lpstr>Consolas</vt:lpstr>
      <vt:lpstr>Open Sans</vt:lpstr>
      <vt:lpstr>Segoe UI</vt:lpstr>
      <vt:lpstr>Segoe UI Semibold</vt:lpstr>
      <vt:lpstr>Wingdings</vt:lpstr>
      <vt:lpstr>Microsoft 365 PPT Template - 2018</vt:lpstr>
      <vt:lpstr>Prosci 2017 v7</vt:lpstr>
      <vt:lpstr>White Template</vt:lpstr>
      <vt:lpstr>Microsoft 365 Communications Flow</vt:lpstr>
      <vt:lpstr>PowerPoint Presentation</vt:lpstr>
      <vt:lpstr>PowerPoint Presentation</vt:lpstr>
      <vt:lpstr>Thank you.  http://aka.ms/MOCA </vt:lpstr>
    </vt:vector>
  </TitlesOfParts>
  <Company>Microsoft 365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365 PPT template best practices</dc:title>
  <dc:creator>Rishi Nicolai (DIGITAL CULTURE SPECIALIST)</dc:creator>
  <dc:description>Template by: Zoey Vong; ZUM Communications
Formatted by:</dc:description>
  <cp:lastModifiedBy>Rishi Nicolai (DIGITAL CULTURE SPECIALIST)</cp:lastModifiedBy>
  <cp:revision>1</cp:revision>
  <dcterms:created xsi:type="dcterms:W3CDTF">2020-01-06T23:51:21Z</dcterms:created>
  <dcterms:modified xsi:type="dcterms:W3CDTF">2020-05-27T08:50:25Z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v-ellars@microsoft.com</vt:lpwstr>
  </property>
  <property fmtid="{D5CDD505-2E9C-101B-9397-08002B2CF9AE}" pid="5" name="MSIP_Label_f42aa342-8706-4288-bd11-ebb85995028c_SetDate">
    <vt:lpwstr>2017-12-15T19:02:32.0807259Z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0x0101004CEC02E0258A27448A29FB0FC0148545</vt:lpwstr>
  </property>
</Properties>
</file>