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02_B1E8D268.xml" ContentType="application/vnd.ms-powerpoint.comments+xml"/>
  <Override PartName="/ppt/notesSlides/notesSlide5.xml" ContentType="application/vnd.openxmlformats-officedocument.presentationml.notesSlide+xml"/>
  <Override PartName="/ppt/comments/modernComment_107_77EAC765.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7FFFFFFE_38210E54.xml" ContentType="application/vnd.ms-powerpoint.comments+xml"/>
  <Override PartName="/ppt/notesSlides/notesSlide8.xml" ContentType="application/vnd.openxmlformats-officedocument.presentationml.notesSlide+xml"/>
  <Override PartName="/ppt/comments/modernComment_109_FB943EFF.xml" ContentType="application/vnd.ms-powerpoint.comments+xml"/>
  <Override PartName="/ppt/notesSlides/notesSlide9.xml" ContentType="application/vnd.openxmlformats-officedocument.presentationml.notesSlide+xml"/>
  <Override PartName="/ppt/comments/modernComment_10E_1628059C.xml" ContentType="application/vnd.ms-powerpoint.comments+xml"/>
  <Override PartName="/ppt/notesSlides/notesSlide10.xml" ContentType="application/vnd.openxmlformats-officedocument.presentationml.notesSlide+xml"/>
  <Override PartName="/ppt/comments/modernComment_10D_6F1E2E5E.xml" ContentType="application/vnd.ms-powerpoint.comments+xml"/>
  <Override PartName="/ppt/notesSlides/notesSlide11.xml" ContentType="application/vnd.openxmlformats-officedocument.presentationml.notesSlide+xml"/>
  <Override PartName="/ppt/comments/modernComment_10F_C41591E2.xml" ContentType="application/vnd.ms-powerpoint.comments+xml"/>
  <Override PartName="/ppt/notesSlides/notesSlide12.xml" ContentType="application/vnd.openxmlformats-officedocument.presentationml.notesSlide+xml"/>
  <Override PartName="/ppt/comments/modernComment_110_FB56EFC5.xml" ContentType="application/vnd.ms-powerpoint.comments+xml"/>
  <Override PartName="/ppt/notesSlides/notesSlide13.xml" ContentType="application/vnd.openxmlformats-officedocument.presentationml.notesSlide+xml"/>
  <Override PartName="/ppt/comments/modernComment_10C_95D6B977.xml" ContentType="application/vnd.ms-powerpoint.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3" r:id="rId4"/>
  </p:sldMasterIdLst>
  <p:notesMasterIdLst>
    <p:notesMasterId r:id="rId21"/>
  </p:notesMasterIdLst>
  <p:sldIdLst>
    <p:sldId id="256" r:id="rId5"/>
    <p:sldId id="257" r:id="rId6"/>
    <p:sldId id="261" r:id="rId7"/>
    <p:sldId id="258" r:id="rId8"/>
    <p:sldId id="263" r:id="rId9"/>
    <p:sldId id="264" r:id="rId10"/>
    <p:sldId id="2147483646" r:id="rId11"/>
    <p:sldId id="265" r:id="rId12"/>
    <p:sldId id="270" r:id="rId13"/>
    <p:sldId id="269" r:id="rId14"/>
    <p:sldId id="271" r:id="rId15"/>
    <p:sldId id="272" r:id="rId16"/>
    <p:sldId id="268" r:id="rId17"/>
    <p:sldId id="274" r:id="rId18"/>
    <p:sldId id="2147483645" r:id="rId19"/>
    <p:sldId id="275" r:id="rId20"/>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4DCD3A78-4CF9-7C36-53BE-2259BAC64832}" name="Sophia Peng" initials="SP" userId="S::sophiapeng@microsoft.com::d50d4ef7-b9cf-4638-942b-f27526978e60" providerId="AD"/>
  <p188:author id="{2F02E885-6761-A955-D4CF-271E44B57D52}" name="Laurel Dzneladze (Unify Consulting LLC)" initials="LD" userId="S::v-ldzneladze@microsoft.com::f014f1e7-200a-4a76-a22d-a9fbe68f592c" providerId="AD"/>
  <p188:author id="{13F7F5F7-8342-150F-C73A-537E28F4C311}" name="Spencer Perry" initials="SP" userId="S::spencerperry@microsoft.com::31aa26da-5839-4d33-a812-4010c841d11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E6EC"/>
    <a:srgbClr val="FBFAFB"/>
    <a:srgbClr val="399A91"/>
    <a:srgbClr val="F4F6D9"/>
    <a:srgbClr val="B6E8E0"/>
    <a:srgbClr val="F8F7F8"/>
    <a:srgbClr val="F7F6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528E3B-F843-46C6-BD2A-58850F380261}" v="161" dt="2025-12-04T16:43:27.513"/>
    <p1510:client id="{5C4FA66D-89F9-4DFB-8B69-172D516FE009}" v="1419" dt="2025-12-04T12:53:33.611"/>
    <p1510:client id="{C6B3C61C-1C71-12AA-2C80-34E07F61FF48}" v="15" dt="2025-12-04T14:13:41.4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el Dzneladze (Unify Consulting LLC)" userId="f014f1e7-200a-4a76-a22d-a9fbe68f592c" providerId="ADAL" clId="{200ECD18-AE8A-40D9-9070-DCD471E5BA72}"/>
    <pc:docChg chg="custSel modSld">
      <pc:chgData name="Laurel Dzneladze (Unify Consulting LLC)" userId="f014f1e7-200a-4a76-a22d-a9fbe68f592c" providerId="ADAL" clId="{200ECD18-AE8A-40D9-9070-DCD471E5BA72}" dt="2025-12-04T16:43:27.513" v="165" actId="13244"/>
      <pc:docMkLst>
        <pc:docMk/>
      </pc:docMkLst>
      <pc:sldChg chg="modSp mod">
        <pc:chgData name="Laurel Dzneladze (Unify Consulting LLC)" userId="f014f1e7-200a-4a76-a22d-a9fbe68f592c" providerId="ADAL" clId="{200ECD18-AE8A-40D9-9070-DCD471E5BA72}" dt="2025-12-04T16:33:16.290" v="11" actId="962"/>
        <pc:sldMkLst>
          <pc:docMk/>
          <pc:sldMk cId="2035523684" sldId="256"/>
        </pc:sldMkLst>
        <pc:spChg chg="mod">
          <ac:chgData name="Laurel Dzneladze (Unify Consulting LLC)" userId="f014f1e7-200a-4a76-a22d-a9fbe68f592c" providerId="ADAL" clId="{200ECD18-AE8A-40D9-9070-DCD471E5BA72}" dt="2025-12-04T16:33:06.685" v="7" actId="962"/>
          <ac:spMkLst>
            <pc:docMk/>
            <pc:sldMk cId="2035523684" sldId="256"/>
            <ac:spMk id="18" creationId="{D8DDBDCA-0A01-9598-E73B-47B0B535A30C}"/>
          </ac:spMkLst>
        </pc:spChg>
        <pc:spChg chg="mod">
          <ac:chgData name="Laurel Dzneladze (Unify Consulting LLC)" userId="f014f1e7-200a-4a76-a22d-a9fbe68f592c" providerId="ADAL" clId="{200ECD18-AE8A-40D9-9070-DCD471E5BA72}" dt="2025-12-04T16:32:41.150" v="5" actId="962"/>
          <ac:spMkLst>
            <pc:docMk/>
            <pc:sldMk cId="2035523684" sldId="256"/>
            <ac:spMk id="27" creationId="{CF473F05-F3F3-9A4D-6CA7-569D9B8B4F81}"/>
          </ac:spMkLst>
        </pc:spChg>
        <pc:picChg chg="mod">
          <ac:chgData name="Laurel Dzneladze (Unify Consulting LLC)" userId="f014f1e7-200a-4a76-a22d-a9fbe68f592c" providerId="ADAL" clId="{200ECD18-AE8A-40D9-9070-DCD471E5BA72}" dt="2025-12-04T16:33:16.290" v="11" actId="962"/>
          <ac:picMkLst>
            <pc:docMk/>
            <pc:sldMk cId="2035523684" sldId="256"/>
            <ac:picMk id="29" creationId="{16D51F00-6CF0-2C6D-2EF6-53F3D3818046}"/>
          </ac:picMkLst>
        </pc:picChg>
        <pc:picChg chg="mod">
          <ac:chgData name="Laurel Dzneladze (Unify Consulting LLC)" userId="f014f1e7-200a-4a76-a22d-a9fbe68f592c" providerId="ADAL" clId="{200ECD18-AE8A-40D9-9070-DCD471E5BA72}" dt="2025-12-04T16:33:11.985" v="9" actId="962"/>
          <ac:picMkLst>
            <pc:docMk/>
            <pc:sldMk cId="2035523684" sldId="256"/>
            <ac:picMk id="33" creationId="{C31539C0-E453-31DF-99D2-18FE9AAC4569}"/>
          </ac:picMkLst>
        </pc:picChg>
      </pc:sldChg>
      <pc:sldChg chg="modSp mod">
        <pc:chgData name="Laurel Dzneladze (Unify Consulting LLC)" userId="f014f1e7-200a-4a76-a22d-a9fbe68f592c" providerId="ADAL" clId="{200ECD18-AE8A-40D9-9070-DCD471E5BA72}" dt="2025-12-04T16:40:59.672" v="149" actId="13244"/>
        <pc:sldMkLst>
          <pc:docMk/>
          <pc:sldMk cId="3733580509" sldId="257"/>
        </pc:sldMkLst>
        <pc:spChg chg="ord">
          <ac:chgData name="Laurel Dzneladze (Unify Consulting LLC)" userId="f014f1e7-200a-4a76-a22d-a9fbe68f592c" providerId="ADAL" clId="{200ECD18-AE8A-40D9-9070-DCD471E5BA72}" dt="2025-12-04T16:40:57.677" v="148" actId="13244"/>
          <ac:spMkLst>
            <pc:docMk/>
            <pc:sldMk cId="3733580509" sldId="257"/>
            <ac:spMk id="2" creationId="{6A948A8C-0524-FDA2-61DB-E2D6DC1FC676}"/>
          </ac:spMkLst>
        </pc:spChg>
        <pc:spChg chg="mod">
          <ac:chgData name="Laurel Dzneladze (Unify Consulting LLC)" userId="f014f1e7-200a-4a76-a22d-a9fbe68f592c" providerId="ADAL" clId="{200ECD18-AE8A-40D9-9070-DCD471E5BA72}" dt="2025-12-04T16:33:24.214" v="14" actId="962"/>
          <ac:spMkLst>
            <pc:docMk/>
            <pc:sldMk cId="3733580509" sldId="257"/>
            <ac:spMk id="5" creationId="{0E44074D-D011-6E17-1B16-D581AF57CA3C}"/>
          </ac:spMkLst>
        </pc:spChg>
        <pc:spChg chg="mod">
          <ac:chgData name="Laurel Dzneladze (Unify Consulting LLC)" userId="f014f1e7-200a-4a76-a22d-a9fbe68f592c" providerId="ADAL" clId="{200ECD18-AE8A-40D9-9070-DCD471E5BA72}" dt="2025-12-04T14:17:03.487" v="4" actId="2711"/>
          <ac:spMkLst>
            <pc:docMk/>
            <pc:sldMk cId="3733580509" sldId="257"/>
            <ac:spMk id="11" creationId="{858881EF-F4F5-F4CE-2730-C91C97620DC6}"/>
          </ac:spMkLst>
        </pc:spChg>
        <pc:spChg chg="mod">
          <ac:chgData name="Laurel Dzneladze (Unify Consulting LLC)" userId="f014f1e7-200a-4a76-a22d-a9fbe68f592c" providerId="ADAL" clId="{200ECD18-AE8A-40D9-9070-DCD471E5BA72}" dt="2025-12-04T16:33:37.169" v="16" actId="962"/>
          <ac:spMkLst>
            <pc:docMk/>
            <pc:sldMk cId="3733580509" sldId="257"/>
            <ac:spMk id="18" creationId="{0A8513F5-E37D-0A46-3711-41262593E74C}"/>
          </ac:spMkLst>
        </pc:spChg>
        <pc:spChg chg="mod">
          <ac:chgData name="Laurel Dzneladze (Unify Consulting LLC)" userId="f014f1e7-200a-4a76-a22d-a9fbe68f592c" providerId="ADAL" clId="{200ECD18-AE8A-40D9-9070-DCD471E5BA72}" dt="2025-12-04T16:40:30.623" v="143" actId="962"/>
          <ac:spMkLst>
            <pc:docMk/>
            <pc:sldMk cId="3733580509" sldId="257"/>
            <ac:spMk id="20" creationId="{2A25DC48-7504-AB57-CE1E-F2A01E8B1BB1}"/>
          </ac:spMkLst>
        </pc:spChg>
        <pc:grpChg chg="mod">
          <ac:chgData name="Laurel Dzneladze (Unify Consulting LLC)" userId="f014f1e7-200a-4a76-a22d-a9fbe68f592c" providerId="ADAL" clId="{200ECD18-AE8A-40D9-9070-DCD471E5BA72}" dt="2025-12-04T16:40:34.135" v="146" actId="962"/>
          <ac:grpSpMkLst>
            <pc:docMk/>
            <pc:sldMk cId="3733580509" sldId="257"/>
            <ac:grpSpMk id="82" creationId="{4C279648-DAD0-9256-5002-0FD8D208AC1D}"/>
          </ac:grpSpMkLst>
        </pc:grpChg>
        <pc:picChg chg="mod">
          <ac:chgData name="Laurel Dzneladze (Unify Consulting LLC)" userId="f014f1e7-200a-4a76-a22d-a9fbe68f592c" providerId="ADAL" clId="{200ECD18-AE8A-40D9-9070-DCD471E5BA72}" dt="2025-12-04T16:33:43.713" v="18" actId="962"/>
          <ac:picMkLst>
            <pc:docMk/>
            <pc:sldMk cId="3733580509" sldId="257"/>
            <ac:picMk id="22" creationId="{E7577B95-1247-FB85-B82D-6CF3FCA26B92}"/>
          </ac:picMkLst>
        </pc:picChg>
        <pc:picChg chg="mod ord">
          <ac:chgData name="Laurel Dzneladze (Unify Consulting LLC)" userId="f014f1e7-200a-4a76-a22d-a9fbe68f592c" providerId="ADAL" clId="{200ECD18-AE8A-40D9-9070-DCD471E5BA72}" dt="2025-12-04T16:40:59.672" v="149" actId="13244"/>
          <ac:picMkLst>
            <pc:docMk/>
            <pc:sldMk cId="3733580509" sldId="257"/>
            <ac:picMk id="83" creationId="{B65C6D15-95CA-4CB0-FB8C-C26B158F2AB6}"/>
          </ac:picMkLst>
        </pc:picChg>
      </pc:sldChg>
      <pc:sldChg chg="modSp mod">
        <pc:chgData name="Laurel Dzneladze (Unify Consulting LLC)" userId="f014f1e7-200a-4a76-a22d-a9fbe68f592c" providerId="ADAL" clId="{200ECD18-AE8A-40D9-9070-DCD471E5BA72}" dt="2025-12-04T16:41:18.606" v="150" actId="13244"/>
        <pc:sldMkLst>
          <pc:docMk/>
          <pc:sldMk cId="2984825448" sldId="258"/>
        </pc:sldMkLst>
        <pc:spChg chg="ord">
          <ac:chgData name="Laurel Dzneladze (Unify Consulting LLC)" userId="f014f1e7-200a-4a76-a22d-a9fbe68f592c" providerId="ADAL" clId="{200ECD18-AE8A-40D9-9070-DCD471E5BA72}" dt="2025-12-04T16:41:18.606" v="150" actId="13244"/>
          <ac:spMkLst>
            <pc:docMk/>
            <pc:sldMk cId="2984825448" sldId="258"/>
            <ac:spMk id="2" creationId="{BC045918-40A3-A537-5349-E97E467FFA9B}"/>
          </ac:spMkLst>
        </pc:spChg>
        <pc:spChg chg="mod">
          <ac:chgData name="Laurel Dzneladze (Unify Consulting LLC)" userId="f014f1e7-200a-4a76-a22d-a9fbe68f592c" providerId="ADAL" clId="{200ECD18-AE8A-40D9-9070-DCD471E5BA72}" dt="2025-12-04T16:34:45.158" v="35" actId="962"/>
          <ac:spMkLst>
            <pc:docMk/>
            <pc:sldMk cId="2984825448" sldId="258"/>
            <ac:spMk id="8" creationId="{7A14555B-C26E-3E00-0845-CD6F3B6CC962}"/>
          </ac:spMkLst>
        </pc:spChg>
        <pc:spChg chg="mod">
          <ac:chgData name="Laurel Dzneladze (Unify Consulting LLC)" userId="f014f1e7-200a-4a76-a22d-a9fbe68f592c" providerId="ADAL" clId="{200ECD18-AE8A-40D9-9070-DCD471E5BA72}" dt="2025-12-04T16:34:23.072" v="28" actId="962"/>
          <ac:spMkLst>
            <pc:docMk/>
            <pc:sldMk cId="2984825448" sldId="258"/>
            <ac:spMk id="49" creationId="{3A5BCC73-4628-401B-72AF-5783573C1F30}"/>
          </ac:spMkLst>
        </pc:spChg>
        <pc:spChg chg="mod">
          <ac:chgData name="Laurel Dzneladze (Unify Consulting LLC)" userId="f014f1e7-200a-4a76-a22d-a9fbe68f592c" providerId="ADAL" clId="{200ECD18-AE8A-40D9-9070-DCD471E5BA72}" dt="2025-12-04T16:34:41.493" v="33" actId="962"/>
          <ac:spMkLst>
            <pc:docMk/>
            <pc:sldMk cId="2984825448" sldId="258"/>
            <ac:spMk id="67" creationId="{49F390F6-9599-7156-B975-643D624010C7}"/>
          </ac:spMkLst>
        </pc:spChg>
        <pc:spChg chg="mod">
          <ac:chgData name="Laurel Dzneladze (Unify Consulting LLC)" userId="f014f1e7-200a-4a76-a22d-a9fbe68f592c" providerId="ADAL" clId="{200ECD18-AE8A-40D9-9070-DCD471E5BA72}" dt="2025-12-04T16:34:43.419" v="34" actId="962"/>
          <ac:spMkLst>
            <pc:docMk/>
            <pc:sldMk cId="2984825448" sldId="258"/>
            <ac:spMk id="68" creationId="{1A858456-A437-2A42-ACC3-0384AFA43BFB}"/>
          </ac:spMkLst>
        </pc:spChg>
        <pc:picChg chg="mod">
          <ac:chgData name="Laurel Dzneladze (Unify Consulting LLC)" userId="f014f1e7-200a-4a76-a22d-a9fbe68f592c" providerId="ADAL" clId="{200ECD18-AE8A-40D9-9070-DCD471E5BA72}" dt="2025-12-04T16:34:47.190" v="37" actId="962"/>
          <ac:picMkLst>
            <pc:docMk/>
            <pc:sldMk cId="2984825448" sldId="258"/>
            <ac:picMk id="69" creationId="{43281C14-7A32-AC1C-C202-C273C6EF072F}"/>
          </ac:picMkLst>
        </pc:picChg>
        <pc:cxnChg chg="mod">
          <ac:chgData name="Laurel Dzneladze (Unify Consulting LLC)" userId="f014f1e7-200a-4a76-a22d-a9fbe68f592c" providerId="ADAL" clId="{200ECD18-AE8A-40D9-9070-DCD471E5BA72}" dt="2025-12-04T16:34:33.552" v="30" actId="962"/>
          <ac:cxnSpMkLst>
            <pc:docMk/>
            <pc:sldMk cId="2984825448" sldId="258"/>
            <ac:cxnSpMk id="64" creationId="{21693A55-C67B-FF59-BAF9-8A7C2859545E}"/>
          </ac:cxnSpMkLst>
        </pc:cxnChg>
        <pc:cxnChg chg="mod">
          <ac:chgData name="Laurel Dzneladze (Unify Consulting LLC)" userId="f014f1e7-200a-4a76-a22d-a9fbe68f592c" providerId="ADAL" clId="{200ECD18-AE8A-40D9-9070-DCD471E5BA72}" dt="2025-12-04T16:34:37.577" v="32" actId="962"/>
          <ac:cxnSpMkLst>
            <pc:docMk/>
            <pc:sldMk cId="2984825448" sldId="258"/>
            <ac:cxnSpMk id="66" creationId="{D70379D8-589C-75F7-9597-4E1541128EB7}"/>
          </ac:cxnSpMkLst>
        </pc:cxnChg>
      </pc:sldChg>
      <pc:sldChg chg="modSp mod">
        <pc:chgData name="Laurel Dzneladze (Unify Consulting LLC)" userId="f014f1e7-200a-4a76-a22d-a9fbe68f592c" providerId="ADAL" clId="{200ECD18-AE8A-40D9-9070-DCD471E5BA72}" dt="2025-12-04T16:40:45.098" v="147" actId="13244"/>
        <pc:sldMkLst>
          <pc:docMk/>
          <pc:sldMk cId="1420007507" sldId="261"/>
        </pc:sldMkLst>
        <pc:spChg chg="ord">
          <ac:chgData name="Laurel Dzneladze (Unify Consulting LLC)" userId="f014f1e7-200a-4a76-a22d-a9fbe68f592c" providerId="ADAL" clId="{200ECD18-AE8A-40D9-9070-DCD471E5BA72}" dt="2025-12-04T16:40:45.098" v="147" actId="13244"/>
          <ac:spMkLst>
            <pc:docMk/>
            <pc:sldMk cId="1420007507" sldId="261"/>
            <ac:spMk id="2" creationId="{1D2B6255-49A9-A827-ACD2-5C903D431AB1}"/>
          </ac:spMkLst>
        </pc:spChg>
        <pc:spChg chg="mod">
          <ac:chgData name="Laurel Dzneladze (Unify Consulting LLC)" userId="f014f1e7-200a-4a76-a22d-a9fbe68f592c" providerId="ADAL" clId="{200ECD18-AE8A-40D9-9070-DCD471E5BA72}" dt="2025-12-04T16:34:05.173" v="26" actId="962"/>
          <ac:spMkLst>
            <pc:docMk/>
            <pc:sldMk cId="1420007507" sldId="261"/>
            <ac:spMk id="10" creationId="{F1BBBE5F-43ED-0402-D7EA-9022B283846D}"/>
          </ac:spMkLst>
        </pc:spChg>
        <pc:spChg chg="mod">
          <ac:chgData name="Laurel Dzneladze (Unify Consulting LLC)" userId="f014f1e7-200a-4a76-a22d-a9fbe68f592c" providerId="ADAL" clId="{200ECD18-AE8A-40D9-9070-DCD471E5BA72}" dt="2025-12-04T16:33:55.537" v="20" actId="962"/>
          <ac:spMkLst>
            <pc:docMk/>
            <pc:sldMk cId="1420007507" sldId="261"/>
            <ac:spMk id="14" creationId="{1C147344-79B9-DCA0-2667-390844795C59}"/>
          </ac:spMkLst>
        </pc:spChg>
        <pc:picChg chg="mod">
          <ac:chgData name="Laurel Dzneladze (Unify Consulting LLC)" userId="f014f1e7-200a-4a76-a22d-a9fbe68f592c" providerId="ADAL" clId="{200ECD18-AE8A-40D9-9070-DCD471E5BA72}" dt="2025-12-04T16:33:58.198" v="22" actId="962"/>
          <ac:picMkLst>
            <pc:docMk/>
            <pc:sldMk cId="1420007507" sldId="261"/>
            <ac:picMk id="6" creationId="{D49A4884-88CB-DD2B-AC88-8E7EFC82431D}"/>
          </ac:picMkLst>
        </pc:picChg>
        <pc:picChg chg="mod">
          <ac:chgData name="Laurel Dzneladze (Unify Consulting LLC)" userId="f014f1e7-200a-4a76-a22d-a9fbe68f592c" providerId="ADAL" clId="{200ECD18-AE8A-40D9-9070-DCD471E5BA72}" dt="2025-12-04T16:34:00.409" v="23" actId="962"/>
          <ac:picMkLst>
            <pc:docMk/>
            <pc:sldMk cId="1420007507" sldId="261"/>
            <ac:picMk id="13" creationId="{21038612-D164-F03B-C684-3B847FDA633C}"/>
          </ac:picMkLst>
        </pc:picChg>
        <pc:picChg chg="mod">
          <ac:chgData name="Laurel Dzneladze (Unify Consulting LLC)" userId="f014f1e7-200a-4a76-a22d-a9fbe68f592c" providerId="ADAL" clId="{200ECD18-AE8A-40D9-9070-DCD471E5BA72}" dt="2025-12-04T16:34:03.076" v="25" actId="962"/>
          <ac:picMkLst>
            <pc:docMk/>
            <pc:sldMk cId="1420007507" sldId="261"/>
            <ac:picMk id="15" creationId="{A4E8756D-F80B-B881-D33B-C4E6C0740EF4}"/>
          </ac:picMkLst>
        </pc:picChg>
      </pc:sldChg>
      <pc:sldChg chg="modSp mod">
        <pc:chgData name="Laurel Dzneladze (Unify Consulting LLC)" userId="f014f1e7-200a-4a76-a22d-a9fbe68f592c" providerId="ADAL" clId="{200ECD18-AE8A-40D9-9070-DCD471E5BA72}" dt="2025-12-04T16:41:40.792" v="152" actId="13244"/>
        <pc:sldMkLst>
          <pc:docMk/>
          <pc:sldMk cId="2011875173" sldId="263"/>
        </pc:sldMkLst>
        <pc:spChg chg="ord">
          <ac:chgData name="Laurel Dzneladze (Unify Consulting LLC)" userId="f014f1e7-200a-4a76-a22d-a9fbe68f592c" providerId="ADAL" clId="{200ECD18-AE8A-40D9-9070-DCD471E5BA72}" dt="2025-12-04T16:41:40.792" v="152" actId="13244"/>
          <ac:spMkLst>
            <pc:docMk/>
            <pc:sldMk cId="2011875173" sldId="263"/>
            <ac:spMk id="2" creationId="{F02EC036-3065-5F48-2D88-CA0EB6FA9506}"/>
          </ac:spMkLst>
        </pc:spChg>
        <pc:spChg chg="mod">
          <ac:chgData name="Laurel Dzneladze (Unify Consulting LLC)" userId="f014f1e7-200a-4a76-a22d-a9fbe68f592c" providerId="ADAL" clId="{200ECD18-AE8A-40D9-9070-DCD471E5BA72}" dt="2025-12-04T16:34:54.920" v="40" actId="962"/>
          <ac:spMkLst>
            <pc:docMk/>
            <pc:sldMk cId="2011875173" sldId="263"/>
            <ac:spMk id="4" creationId="{DC0D3D0C-C2C8-5410-320B-6748E0F751ED}"/>
          </ac:spMkLst>
        </pc:spChg>
        <pc:spChg chg="mod">
          <ac:chgData name="Laurel Dzneladze (Unify Consulting LLC)" userId="f014f1e7-200a-4a76-a22d-a9fbe68f592c" providerId="ADAL" clId="{200ECD18-AE8A-40D9-9070-DCD471E5BA72}" dt="2025-12-04T16:35:14.965" v="45" actId="962"/>
          <ac:spMkLst>
            <pc:docMk/>
            <pc:sldMk cId="2011875173" sldId="263"/>
            <ac:spMk id="21" creationId="{C8826FB1-C672-24FC-92CA-192EABC218C6}"/>
          </ac:spMkLst>
        </pc:spChg>
        <pc:spChg chg="mod">
          <ac:chgData name="Laurel Dzneladze (Unify Consulting LLC)" userId="f014f1e7-200a-4a76-a22d-a9fbe68f592c" providerId="ADAL" clId="{200ECD18-AE8A-40D9-9070-DCD471E5BA72}" dt="2025-12-04T16:35:12.869" v="44" actId="962"/>
          <ac:spMkLst>
            <pc:docMk/>
            <pc:sldMk cId="2011875173" sldId="263"/>
            <ac:spMk id="24" creationId="{4DA162AF-6D85-2239-E238-EA7B9FEC98C4}"/>
          </ac:spMkLst>
        </pc:spChg>
        <pc:spChg chg="mod">
          <ac:chgData name="Laurel Dzneladze (Unify Consulting LLC)" userId="f014f1e7-200a-4a76-a22d-a9fbe68f592c" providerId="ADAL" clId="{200ECD18-AE8A-40D9-9070-DCD471E5BA72}" dt="2025-12-04T16:35:05.999" v="42" actId="962"/>
          <ac:spMkLst>
            <pc:docMk/>
            <pc:sldMk cId="2011875173" sldId="263"/>
            <ac:spMk id="26" creationId="{F3B5DCEF-933F-5E2B-CA1E-B478DC2E82AA}"/>
          </ac:spMkLst>
        </pc:spChg>
        <pc:picChg chg="mod">
          <ac:chgData name="Laurel Dzneladze (Unify Consulting LLC)" userId="f014f1e7-200a-4a76-a22d-a9fbe68f592c" providerId="ADAL" clId="{200ECD18-AE8A-40D9-9070-DCD471E5BA72}" dt="2025-12-04T16:34:52.641" v="39" actId="962"/>
          <ac:picMkLst>
            <pc:docMk/>
            <pc:sldMk cId="2011875173" sldId="263"/>
            <ac:picMk id="27" creationId="{8C9F98E3-1343-168F-A7A5-3FD59CC68EC0}"/>
          </ac:picMkLst>
        </pc:picChg>
      </pc:sldChg>
      <pc:sldChg chg="modSp mod">
        <pc:chgData name="Laurel Dzneladze (Unify Consulting LLC)" userId="f014f1e7-200a-4a76-a22d-a9fbe68f592c" providerId="ADAL" clId="{200ECD18-AE8A-40D9-9070-DCD471E5BA72}" dt="2025-12-04T16:35:29.233" v="52" actId="962"/>
        <pc:sldMkLst>
          <pc:docMk/>
          <pc:sldMk cId="2061017107" sldId="264"/>
        </pc:sldMkLst>
        <pc:spChg chg="mod">
          <ac:chgData name="Laurel Dzneladze (Unify Consulting LLC)" userId="f014f1e7-200a-4a76-a22d-a9fbe68f592c" providerId="ADAL" clId="{200ECD18-AE8A-40D9-9070-DCD471E5BA72}" dt="2025-12-04T16:35:18.977" v="46" actId="962"/>
          <ac:spMkLst>
            <pc:docMk/>
            <pc:sldMk cId="2061017107" sldId="264"/>
            <ac:spMk id="11" creationId="{FFC6CBA7-D84E-CAE0-EE1E-B513DD9D223A}"/>
          </ac:spMkLst>
        </pc:spChg>
        <pc:spChg chg="mod">
          <ac:chgData name="Laurel Dzneladze (Unify Consulting LLC)" userId="f014f1e7-200a-4a76-a22d-a9fbe68f592c" providerId="ADAL" clId="{200ECD18-AE8A-40D9-9070-DCD471E5BA72}" dt="2025-12-04T16:35:27.359" v="50" actId="962"/>
          <ac:spMkLst>
            <pc:docMk/>
            <pc:sldMk cId="2061017107" sldId="264"/>
            <ac:spMk id="14" creationId="{DE05DD4E-2EA5-11B5-D655-8090955AE955}"/>
          </ac:spMkLst>
        </pc:spChg>
        <pc:picChg chg="mod">
          <ac:chgData name="Laurel Dzneladze (Unify Consulting LLC)" userId="f014f1e7-200a-4a76-a22d-a9fbe68f592c" providerId="ADAL" clId="{200ECD18-AE8A-40D9-9070-DCD471E5BA72}" dt="2025-12-04T16:35:21.824" v="48" actId="962"/>
          <ac:picMkLst>
            <pc:docMk/>
            <pc:sldMk cId="2061017107" sldId="264"/>
            <ac:picMk id="12" creationId="{21DD1E47-6F7B-7B05-49C4-B82B2C2DBA66}"/>
          </ac:picMkLst>
        </pc:picChg>
        <pc:picChg chg="mod">
          <ac:chgData name="Laurel Dzneladze (Unify Consulting LLC)" userId="f014f1e7-200a-4a76-a22d-a9fbe68f592c" providerId="ADAL" clId="{200ECD18-AE8A-40D9-9070-DCD471E5BA72}" dt="2025-12-04T16:35:23.618" v="49" actId="962"/>
          <ac:picMkLst>
            <pc:docMk/>
            <pc:sldMk cId="2061017107" sldId="264"/>
            <ac:picMk id="13" creationId="{0E54096E-3008-8961-E728-1DA0B3D8FA13}"/>
          </ac:picMkLst>
        </pc:picChg>
        <pc:picChg chg="mod">
          <ac:chgData name="Laurel Dzneladze (Unify Consulting LLC)" userId="f014f1e7-200a-4a76-a22d-a9fbe68f592c" providerId="ADAL" clId="{200ECD18-AE8A-40D9-9070-DCD471E5BA72}" dt="2025-12-04T16:35:29.233" v="52" actId="962"/>
          <ac:picMkLst>
            <pc:docMk/>
            <pc:sldMk cId="2061017107" sldId="264"/>
            <ac:picMk id="20" creationId="{BA164049-D73D-72E8-4E0E-DDE8FC0ACB41}"/>
          </ac:picMkLst>
        </pc:picChg>
      </pc:sldChg>
      <pc:sldChg chg="modSp mod">
        <pc:chgData name="Laurel Dzneladze (Unify Consulting LLC)" userId="f014f1e7-200a-4a76-a22d-a9fbe68f592c" providerId="ADAL" clId="{200ECD18-AE8A-40D9-9070-DCD471E5BA72}" dt="2025-12-04T16:42:16.889" v="156" actId="13244"/>
        <pc:sldMkLst>
          <pc:docMk/>
          <pc:sldMk cId="4220796671" sldId="265"/>
        </pc:sldMkLst>
        <pc:spChg chg="ord">
          <ac:chgData name="Laurel Dzneladze (Unify Consulting LLC)" userId="f014f1e7-200a-4a76-a22d-a9fbe68f592c" providerId="ADAL" clId="{200ECD18-AE8A-40D9-9070-DCD471E5BA72}" dt="2025-12-04T16:42:16.889" v="156" actId="13244"/>
          <ac:spMkLst>
            <pc:docMk/>
            <pc:sldMk cId="4220796671" sldId="265"/>
            <ac:spMk id="2" creationId="{B26E898F-89D6-5052-3D22-3E2166D3C954}"/>
          </ac:spMkLst>
        </pc:spChg>
        <pc:spChg chg="mod">
          <ac:chgData name="Laurel Dzneladze (Unify Consulting LLC)" userId="f014f1e7-200a-4a76-a22d-a9fbe68f592c" providerId="ADAL" clId="{200ECD18-AE8A-40D9-9070-DCD471E5BA72}" dt="2025-12-04T16:36:39.984" v="69" actId="962"/>
          <ac:spMkLst>
            <pc:docMk/>
            <pc:sldMk cId="4220796671" sldId="265"/>
            <ac:spMk id="14" creationId="{BA381251-0CCC-B0D6-C47E-40AC30F7D78A}"/>
          </ac:spMkLst>
        </pc:spChg>
        <pc:grpChg chg="mod">
          <ac:chgData name="Laurel Dzneladze (Unify Consulting LLC)" userId="f014f1e7-200a-4a76-a22d-a9fbe68f592c" providerId="ADAL" clId="{200ECD18-AE8A-40D9-9070-DCD471E5BA72}" dt="2025-12-04T16:36:34.605" v="68" actId="1076"/>
          <ac:grpSpMkLst>
            <pc:docMk/>
            <pc:sldMk cId="4220796671" sldId="265"/>
            <ac:grpSpMk id="41" creationId="{3545B5E4-A5EB-81B5-1307-E6FE1FA1212C}"/>
          </ac:grpSpMkLst>
        </pc:grpChg>
        <pc:picChg chg="mod">
          <ac:chgData name="Laurel Dzneladze (Unify Consulting LLC)" userId="f014f1e7-200a-4a76-a22d-a9fbe68f592c" providerId="ADAL" clId="{200ECD18-AE8A-40D9-9070-DCD471E5BA72}" dt="2025-12-04T16:36:54.395" v="73" actId="962"/>
          <ac:picMkLst>
            <pc:docMk/>
            <pc:sldMk cId="4220796671" sldId="265"/>
            <ac:picMk id="46" creationId="{FC773F82-F4D4-39EC-0A6C-8C6C562D8A8D}"/>
          </ac:picMkLst>
        </pc:picChg>
        <pc:picChg chg="mod">
          <ac:chgData name="Laurel Dzneladze (Unify Consulting LLC)" userId="f014f1e7-200a-4a76-a22d-a9fbe68f592c" providerId="ADAL" clId="{200ECD18-AE8A-40D9-9070-DCD471E5BA72}" dt="2025-12-04T16:37:12.628" v="75" actId="962"/>
          <ac:picMkLst>
            <pc:docMk/>
            <pc:sldMk cId="4220796671" sldId="265"/>
            <ac:picMk id="48" creationId="{0651A9F0-1A9E-2B74-3533-6389A46A9DEE}"/>
          </ac:picMkLst>
        </pc:picChg>
        <pc:picChg chg="mod">
          <ac:chgData name="Laurel Dzneladze (Unify Consulting LLC)" userId="f014f1e7-200a-4a76-a22d-a9fbe68f592c" providerId="ADAL" clId="{200ECD18-AE8A-40D9-9070-DCD471E5BA72}" dt="2025-12-04T16:36:06.121" v="64" actId="962"/>
          <ac:picMkLst>
            <pc:docMk/>
            <pc:sldMk cId="4220796671" sldId="265"/>
            <ac:picMk id="55" creationId="{8F9A6A35-A6A8-177A-B241-4608BD988327}"/>
          </ac:picMkLst>
        </pc:picChg>
        <pc:cxnChg chg="mod">
          <ac:chgData name="Laurel Dzneladze (Unify Consulting LLC)" userId="f014f1e7-200a-4a76-a22d-a9fbe68f592c" providerId="ADAL" clId="{200ECD18-AE8A-40D9-9070-DCD471E5BA72}" dt="2025-12-04T16:36:44.730" v="71" actId="962"/>
          <ac:cxnSpMkLst>
            <pc:docMk/>
            <pc:sldMk cId="4220796671" sldId="265"/>
            <ac:cxnSpMk id="21" creationId="{9F1163EC-B4B7-5BA7-3695-8D488A7B1CA6}"/>
          </ac:cxnSpMkLst>
        </pc:cxnChg>
      </pc:sldChg>
      <pc:sldChg chg="modSp mod">
        <pc:chgData name="Laurel Dzneladze (Unify Consulting LLC)" userId="f014f1e7-200a-4a76-a22d-a9fbe68f592c" providerId="ADAL" clId="{200ECD18-AE8A-40D9-9070-DCD471E5BA72}" dt="2025-12-04T16:42:51.262" v="160" actId="13244"/>
        <pc:sldMkLst>
          <pc:docMk/>
          <pc:sldMk cId="2513877367" sldId="268"/>
        </pc:sldMkLst>
        <pc:spChg chg="ord">
          <ac:chgData name="Laurel Dzneladze (Unify Consulting LLC)" userId="f014f1e7-200a-4a76-a22d-a9fbe68f592c" providerId="ADAL" clId="{200ECD18-AE8A-40D9-9070-DCD471E5BA72}" dt="2025-12-04T16:42:51.262" v="160" actId="13244"/>
          <ac:spMkLst>
            <pc:docMk/>
            <pc:sldMk cId="2513877367" sldId="268"/>
            <ac:spMk id="2" creationId="{7BA9B6CA-FD3E-5819-A467-E2027C11BC24}"/>
          </ac:spMkLst>
        </pc:spChg>
        <pc:spChg chg="mod">
          <ac:chgData name="Laurel Dzneladze (Unify Consulting LLC)" userId="f014f1e7-200a-4a76-a22d-a9fbe68f592c" providerId="ADAL" clId="{200ECD18-AE8A-40D9-9070-DCD471E5BA72}" dt="2025-12-04T16:38:56.741" v="110" actId="962"/>
          <ac:spMkLst>
            <pc:docMk/>
            <pc:sldMk cId="2513877367" sldId="268"/>
            <ac:spMk id="6" creationId="{D8162209-820A-C95A-434F-8A7FC78EF3D9}"/>
          </ac:spMkLst>
        </pc:spChg>
        <pc:picChg chg="mod">
          <ac:chgData name="Laurel Dzneladze (Unify Consulting LLC)" userId="f014f1e7-200a-4a76-a22d-a9fbe68f592c" providerId="ADAL" clId="{200ECD18-AE8A-40D9-9070-DCD471E5BA72}" dt="2025-12-04T16:38:53.829" v="109" actId="962"/>
          <ac:picMkLst>
            <pc:docMk/>
            <pc:sldMk cId="2513877367" sldId="268"/>
            <ac:picMk id="24" creationId="{FEEE2ECB-FD42-4EF3-7080-FE4FD2024CF8}"/>
          </ac:picMkLst>
        </pc:picChg>
      </pc:sldChg>
      <pc:sldChg chg="modSp mod">
        <pc:chgData name="Laurel Dzneladze (Unify Consulting LLC)" userId="f014f1e7-200a-4a76-a22d-a9fbe68f592c" providerId="ADAL" clId="{200ECD18-AE8A-40D9-9070-DCD471E5BA72}" dt="2025-12-04T16:42:36.121" v="158" actId="13244"/>
        <pc:sldMkLst>
          <pc:docMk/>
          <pc:sldMk cId="1864248926" sldId="269"/>
        </pc:sldMkLst>
        <pc:spChg chg="ord">
          <ac:chgData name="Laurel Dzneladze (Unify Consulting LLC)" userId="f014f1e7-200a-4a76-a22d-a9fbe68f592c" providerId="ADAL" clId="{200ECD18-AE8A-40D9-9070-DCD471E5BA72}" dt="2025-12-04T16:42:36.121" v="158" actId="13244"/>
          <ac:spMkLst>
            <pc:docMk/>
            <pc:sldMk cId="1864248926" sldId="269"/>
            <ac:spMk id="2" creationId="{17712616-9E80-715E-CE2E-93CD1516BC3C}"/>
          </ac:spMkLst>
        </pc:spChg>
        <pc:spChg chg="mod">
          <ac:chgData name="Laurel Dzneladze (Unify Consulting LLC)" userId="f014f1e7-200a-4a76-a22d-a9fbe68f592c" providerId="ADAL" clId="{200ECD18-AE8A-40D9-9070-DCD471E5BA72}" dt="2025-12-04T16:37:56.160" v="87" actId="962"/>
          <ac:spMkLst>
            <pc:docMk/>
            <pc:sldMk cId="1864248926" sldId="269"/>
            <ac:spMk id="4" creationId="{ADD5DC71-4516-91E9-1C16-6ECC67EA710C}"/>
          </ac:spMkLst>
        </pc:spChg>
        <pc:grpChg chg="mod">
          <ac:chgData name="Laurel Dzneladze (Unify Consulting LLC)" userId="f014f1e7-200a-4a76-a22d-a9fbe68f592c" providerId="ADAL" clId="{200ECD18-AE8A-40D9-9070-DCD471E5BA72}" dt="2025-12-04T16:37:54.062" v="86" actId="962"/>
          <ac:grpSpMkLst>
            <pc:docMk/>
            <pc:sldMk cId="1864248926" sldId="269"/>
            <ac:grpSpMk id="30" creationId="{06A248D6-FB64-E48F-1922-96C3CF7754F0}"/>
          </ac:grpSpMkLst>
        </pc:grpChg>
        <pc:picChg chg="mod">
          <ac:chgData name="Laurel Dzneladze (Unify Consulting LLC)" userId="f014f1e7-200a-4a76-a22d-a9fbe68f592c" providerId="ADAL" clId="{200ECD18-AE8A-40D9-9070-DCD471E5BA72}" dt="2025-12-04T16:38:10.160" v="89" actId="962"/>
          <ac:picMkLst>
            <pc:docMk/>
            <pc:sldMk cId="1864248926" sldId="269"/>
            <ac:picMk id="27" creationId="{E808CE1A-D358-3781-9BC9-30A6E2C62907}"/>
          </ac:picMkLst>
        </pc:picChg>
        <pc:picChg chg="mod">
          <ac:chgData name="Laurel Dzneladze (Unify Consulting LLC)" userId="f014f1e7-200a-4a76-a22d-a9fbe68f592c" providerId="ADAL" clId="{200ECD18-AE8A-40D9-9070-DCD471E5BA72}" dt="2025-12-04T16:38:22.632" v="91" actId="962"/>
          <ac:picMkLst>
            <pc:docMk/>
            <pc:sldMk cId="1864248926" sldId="269"/>
            <ac:picMk id="29" creationId="{3C7DAEE4-5389-F2D2-4A41-EDD3B372E440}"/>
          </ac:picMkLst>
        </pc:picChg>
        <pc:picChg chg="mod">
          <ac:chgData name="Laurel Dzneladze (Unify Consulting LLC)" userId="f014f1e7-200a-4a76-a22d-a9fbe68f592c" providerId="ADAL" clId="{200ECD18-AE8A-40D9-9070-DCD471E5BA72}" dt="2025-12-04T16:37:41.958" v="84" actId="962"/>
          <ac:picMkLst>
            <pc:docMk/>
            <pc:sldMk cId="1864248926" sldId="269"/>
            <ac:picMk id="31" creationId="{FE8F9990-6A5A-2F2C-7257-0CD93D9FDC9B}"/>
          </ac:picMkLst>
        </pc:picChg>
      </pc:sldChg>
      <pc:sldChg chg="modSp mod">
        <pc:chgData name="Laurel Dzneladze (Unify Consulting LLC)" userId="f014f1e7-200a-4a76-a22d-a9fbe68f592c" providerId="ADAL" clId="{200ECD18-AE8A-40D9-9070-DCD471E5BA72}" dt="2025-12-04T16:42:26.819" v="157" actId="13244"/>
        <pc:sldMkLst>
          <pc:docMk/>
          <pc:sldMk cId="371721628" sldId="270"/>
        </pc:sldMkLst>
        <pc:spChg chg="ord">
          <ac:chgData name="Laurel Dzneladze (Unify Consulting LLC)" userId="f014f1e7-200a-4a76-a22d-a9fbe68f592c" providerId="ADAL" clId="{200ECD18-AE8A-40D9-9070-DCD471E5BA72}" dt="2025-12-04T16:42:26.819" v="157" actId="13244"/>
          <ac:spMkLst>
            <pc:docMk/>
            <pc:sldMk cId="371721628" sldId="270"/>
            <ac:spMk id="2" creationId="{268E7CF6-BA76-1BB6-4825-3670F8F3BB40}"/>
          </ac:spMkLst>
        </pc:spChg>
        <pc:spChg chg="mod">
          <ac:chgData name="Laurel Dzneladze (Unify Consulting LLC)" userId="f014f1e7-200a-4a76-a22d-a9fbe68f592c" providerId="ADAL" clId="{200ECD18-AE8A-40D9-9070-DCD471E5BA72}" dt="2025-12-04T16:37:22.282" v="78" actId="962"/>
          <ac:spMkLst>
            <pc:docMk/>
            <pc:sldMk cId="371721628" sldId="270"/>
            <ac:spMk id="13" creationId="{9E02FE98-E239-5D1F-ACE3-B8F855D3270C}"/>
          </ac:spMkLst>
        </pc:spChg>
        <pc:picChg chg="mod">
          <ac:chgData name="Laurel Dzneladze (Unify Consulting LLC)" userId="f014f1e7-200a-4a76-a22d-a9fbe68f592c" providerId="ADAL" clId="{200ECD18-AE8A-40D9-9070-DCD471E5BA72}" dt="2025-12-04T16:37:34.946" v="80" actId="962"/>
          <ac:picMkLst>
            <pc:docMk/>
            <pc:sldMk cId="371721628" sldId="270"/>
            <ac:picMk id="29" creationId="{20E632E8-5C4F-F68D-4614-70E3DB9B0541}"/>
          </ac:picMkLst>
        </pc:picChg>
        <pc:picChg chg="mod">
          <ac:chgData name="Laurel Dzneladze (Unify Consulting LLC)" userId="f014f1e7-200a-4a76-a22d-a9fbe68f592c" providerId="ADAL" clId="{200ECD18-AE8A-40D9-9070-DCD471E5BA72}" dt="2025-12-04T16:37:40.913" v="82" actId="962"/>
          <ac:picMkLst>
            <pc:docMk/>
            <pc:sldMk cId="371721628" sldId="270"/>
            <ac:picMk id="38" creationId="{98A00D3D-D56E-865A-C7C7-7FCF60B9F070}"/>
          </ac:picMkLst>
        </pc:picChg>
        <pc:picChg chg="mod">
          <ac:chgData name="Laurel Dzneladze (Unify Consulting LLC)" userId="f014f1e7-200a-4a76-a22d-a9fbe68f592c" providerId="ADAL" clId="{200ECD18-AE8A-40D9-9070-DCD471E5BA72}" dt="2025-12-04T16:37:19.395" v="77" actId="962"/>
          <ac:picMkLst>
            <pc:docMk/>
            <pc:sldMk cId="371721628" sldId="270"/>
            <ac:picMk id="40" creationId="{2E6FA48F-0017-AE02-F1C4-D625C8CF7F2C}"/>
          </ac:picMkLst>
        </pc:picChg>
      </pc:sldChg>
      <pc:sldChg chg="modSp mod">
        <pc:chgData name="Laurel Dzneladze (Unify Consulting LLC)" userId="f014f1e7-200a-4a76-a22d-a9fbe68f592c" providerId="ADAL" clId="{200ECD18-AE8A-40D9-9070-DCD471E5BA72}" dt="2025-12-04T16:42:43.324" v="159" actId="13244"/>
        <pc:sldMkLst>
          <pc:docMk/>
          <pc:sldMk cId="3289747938" sldId="271"/>
        </pc:sldMkLst>
        <pc:spChg chg="ord">
          <ac:chgData name="Laurel Dzneladze (Unify Consulting LLC)" userId="f014f1e7-200a-4a76-a22d-a9fbe68f592c" providerId="ADAL" clId="{200ECD18-AE8A-40D9-9070-DCD471E5BA72}" dt="2025-12-04T16:42:43.324" v="159" actId="13244"/>
          <ac:spMkLst>
            <pc:docMk/>
            <pc:sldMk cId="3289747938" sldId="271"/>
            <ac:spMk id="2" creationId="{254C09CF-DB06-933F-74C4-7AF52C41228C}"/>
          </ac:spMkLst>
        </pc:spChg>
        <pc:spChg chg="mod">
          <ac:chgData name="Laurel Dzneladze (Unify Consulting LLC)" userId="f014f1e7-200a-4a76-a22d-a9fbe68f592c" providerId="ADAL" clId="{200ECD18-AE8A-40D9-9070-DCD471E5BA72}" dt="2025-12-04T16:38:26.347" v="94" actId="962"/>
          <ac:spMkLst>
            <pc:docMk/>
            <pc:sldMk cId="3289747938" sldId="271"/>
            <ac:spMk id="16" creationId="{867B14F7-FE58-0D8B-6915-8CA466A680D4}"/>
          </ac:spMkLst>
        </pc:spChg>
        <pc:picChg chg="mod">
          <ac:chgData name="Laurel Dzneladze (Unify Consulting LLC)" userId="f014f1e7-200a-4a76-a22d-a9fbe68f592c" providerId="ADAL" clId="{200ECD18-AE8A-40D9-9070-DCD471E5BA72}" dt="2025-12-04T16:38:24.088" v="93" actId="962"/>
          <ac:picMkLst>
            <pc:docMk/>
            <pc:sldMk cId="3289747938" sldId="271"/>
            <ac:picMk id="31" creationId="{56A7CAF6-8BD7-2B28-EDC3-F9F7C65AF230}"/>
          </ac:picMkLst>
        </pc:picChg>
        <pc:cxnChg chg="mod">
          <ac:chgData name="Laurel Dzneladze (Unify Consulting LLC)" userId="f014f1e7-200a-4a76-a22d-a9fbe68f592c" providerId="ADAL" clId="{200ECD18-AE8A-40D9-9070-DCD471E5BA72}" dt="2025-12-04T16:38:30.841" v="96" actId="962"/>
          <ac:cxnSpMkLst>
            <pc:docMk/>
            <pc:sldMk cId="3289747938" sldId="271"/>
            <ac:cxnSpMk id="15" creationId="{A825BFD8-F67A-1055-E859-5EDD39FF4B65}"/>
          </ac:cxnSpMkLst>
        </pc:cxnChg>
        <pc:cxnChg chg="mod">
          <ac:chgData name="Laurel Dzneladze (Unify Consulting LLC)" userId="f014f1e7-200a-4a76-a22d-a9fbe68f592c" providerId="ADAL" clId="{200ECD18-AE8A-40D9-9070-DCD471E5BA72}" dt="2025-12-04T16:38:34.530" v="98" actId="962"/>
          <ac:cxnSpMkLst>
            <pc:docMk/>
            <pc:sldMk cId="3289747938" sldId="271"/>
            <ac:cxnSpMk id="19" creationId="{D9C08EBC-1E92-76D0-AE88-A6D17F62D522}"/>
          </ac:cxnSpMkLst>
        </pc:cxnChg>
        <pc:cxnChg chg="mod">
          <ac:chgData name="Laurel Dzneladze (Unify Consulting LLC)" userId="f014f1e7-200a-4a76-a22d-a9fbe68f592c" providerId="ADAL" clId="{200ECD18-AE8A-40D9-9070-DCD471E5BA72}" dt="2025-12-04T16:38:39.482" v="100" actId="962"/>
          <ac:cxnSpMkLst>
            <pc:docMk/>
            <pc:sldMk cId="3289747938" sldId="271"/>
            <ac:cxnSpMk id="23" creationId="{0EA9072D-8594-4257-EC0A-3A1D44B42167}"/>
          </ac:cxnSpMkLst>
        </pc:cxnChg>
      </pc:sldChg>
      <pc:sldChg chg="modSp mod">
        <pc:chgData name="Laurel Dzneladze (Unify Consulting LLC)" userId="f014f1e7-200a-4a76-a22d-a9fbe68f592c" providerId="ADAL" clId="{200ECD18-AE8A-40D9-9070-DCD471E5BA72}" dt="2025-12-04T16:38:52.208" v="107" actId="962"/>
        <pc:sldMkLst>
          <pc:docMk/>
          <pc:sldMk cId="4216778693" sldId="272"/>
        </pc:sldMkLst>
        <pc:spChg chg="mod">
          <ac:chgData name="Laurel Dzneladze (Unify Consulting LLC)" userId="f014f1e7-200a-4a76-a22d-a9fbe68f592c" providerId="ADAL" clId="{200ECD18-AE8A-40D9-9070-DCD471E5BA72}" dt="2025-12-04T16:38:43.704" v="101" actId="962"/>
          <ac:spMkLst>
            <pc:docMk/>
            <pc:sldMk cId="4216778693" sldId="272"/>
            <ac:spMk id="6" creationId="{30B93A5A-57B1-2136-1963-EFEBA11C9E8C}"/>
          </ac:spMkLst>
        </pc:spChg>
        <pc:spChg chg="mod">
          <ac:chgData name="Laurel Dzneladze (Unify Consulting LLC)" userId="f014f1e7-200a-4a76-a22d-a9fbe68f592c" providerId="ADAL" clId="{200ECD18-AE8A-40D9-9070-DCD471E5BA72}" dt="2025-12-04T16:38:50.460" v="105" actId="962"/>
          <ac:spMkLst>
            <pc:docMk/>
            <pc:sldMk cId="4216778693" sldId="272"/>
            <ac:spMk id="9" creationId="{BE1AADF0-2C14-F043-4D99-19A4F46B9D30}"/>
          </ac:spMkLst>
        </pc:spChg>
        <pc:picChg chg="mod">
          <ac:chgData name="Laurel Dzneladze (Unify Consulting LLC)" userId="f014f1e7-200a-4a76-a22d-a9fbe68f592c" providerId="ADAL" clId="{200ECD18-AE8A-40D9-9070-DCD471E5BA72}" dt="2025-12-04T16:38:45.946" v="103" actId="962"/>
          <ac:picMkLst>
            <pc:docMk/>
            <pc:sldMk cId="4216778693" sldId="272"/>
            <ac:picMk id="7" creationId="{AB21A8A6-AFBF-DFC8-4754-D7A3FA1D1DAF}"/>
          </ac:picMkLst>
        </pc:picChg>
        <pc:picChg chg="mod">
          <ac:chgData name="Laurel Dzneladze (Unify Consulting LLC)" userId="f014f1e7-200a-4a76-a22d-a9fbe68f592c" providerId="ADAL" clId="{200ECD18-AE8A-40D9-9070-DCD471E5BA72}" dt="2025-12-04T16:38:47.614" v="104" actId="962"/>
          <ac:picMkLst>
            <pc:docMk/>
            <pc:sldMk cId="4216778693" sldId="272"/>
            <ac:picMk id="8" creationId="{032C36D3-EC45-D7E9-7057-F514BAA51C54}"/>
          </ac:picMkLst>
        </pc:picChg>
        <pc:picChg chg="mod">
          <ac:chgData name="Laurel Dzneladze (Unify Consulting LLC)" userId="f014f1e7-200a-4a76-a22d-a9fbe68f592c" providerId="ADAL" clId="{200ECD18-AE8A-40D9-9070-DCD471E5BA72}" dt="2025-12-04T16:38:52.208" v="107" actId="962"/>
          <ac:picMkLst>
            <pc:docMk/>
            <pc:sldMk cId="4216778693" sldId="272"/>
            <ac:picMk id="13" creationId="{5D3DE5C3-35F6-E16F-1A04-EB4E5615BC6B}"/>
          </ac:picMkLst>
        </pc:picChg>
      </pc:sldChg>
      <pc:sldChg chg="modSp mod">
        <pc:chgData name="Laurel Dzneladze (Unify Consulting LLC)" userId="f014f1e7-200a-4a76-a22d-a9fbe68f592c" providerId="ADAL" clId="{200ECD18-AE8A-40D9-9070-DCD471E5BA72}" dt="2025-12-04T16:39:07.840" v="117" actId="962"/>
        <pc:sldMkLst>
          <pc:docMk/>
          <pc:sldMk cId="3068259154" sldId="274"/>
        </pc:sldMkLst>
        <pc:spChg chg="mod">
          <ac:chgData name="Laurel Dzneladze (Unify Consulting LLC)" userId="f014f1e7-200a-4a76-a22d-a9fbe68f592c" providerId="ADAL" clId="{200ECD18-AE8A-40D9-9070-DCD471E5BA72}" dt="2025-12-04T16:38:59.878" v="111" actId="962"/>
          <ac:spMkLst>
            <pc:docMk/>
            <pc:sldMk cId="3068259154" sldId="274"/>
            <ac:spMk id="3" creationId="{82732A42-9481-8150-E71F-CFC4A7112EEF}"/>
          </ac:spMkLst>
        </pc:spChg>
        <pc:spChg chg="mod">
          <ac:chgData name="Laurel Dzneladze (Unify Consulting LLC)" userId="f014f1e7-200a-4a76-a22d-a9fbe68f592c" providerId="ADAL" clId="{200ECD18-AE8A-40D9-9070-DCD471E5BA72}" dt="2025-12-04T16:39:06.200" v="115" actId="962"/>
          <ac:spMkLst>
            <pc:docMk/>
            <pc:sldMk cId="3068259154" sldId="274"/>
            <ac:spMk id="6" creationId="{A9C11547-974E-BDD7-5F17-F8A3E969E6CE}"/>
          </ac:spMkLst>
        </pc:spChg>
        <pc:picChg chg="mod">
          <ac:chgData name="Laurel Dzneladze (Unify Consulting LLC)" userId="f014f1e7-200a-4a76-a22d-a9fbe68f592c" providerId="ADAL" clId="{200ECD18-AE8A-40D9-9070-DCD471E5BA72}" dt="2025-12-04T16:39:01.584" v="113" actId="962"/>
          <ac:picMkLst>
            <pc:docMk/>
            <pc:sldMk cId="3068259154" sldId="274"/>
            <ac:picMk id="4" creationId="{FE638408-474F-1C5D-DE3C-42C9CDF3D6EF}"/>
          </ac:picMkLst>
        </pc:picChg>
        <pc:picChg chg="mod">
          <ac:chgData name="Laurel Dzneladze (Unify Consulting LLC)" userId="f014f1e7-200a-4a76-a22d-a9fbe68f592c" providerId="ADAL" clId="{200ECD18-AE8A-40D9-9070-DCD471E5BA72}" dt="2025-12-04T16:39:03.349" v="114" actId="962"/>
          <ac:picMkLst>
            <pc:docMk/>
            <pc:sldMk cId="3068259154" sldId="274"/>
            <ac:picMk id="5" creationId="{DE4576BE-410A-10CB-7160-84E04AF4110B}"/>
          </ac:picMkLst>
        </pc:picChg>
        <pc:picChg chg="mod">
          <ac:chgData name="Laurel Dzneladze (Unify Consulting LLC)" userId="f014f1e7-200a-4a76-a22d-a9fbe68f592c" providerId="ADAL" clId="{200ECD18-AE8A-40D9-9070-DCD471E5BA72}" dt="2025-12-04T16:39:07.840" v="117" actId="962"/>
          <ac:picMkLst>
            <pc:docMk/>
            <pc:sldMk cId="3068259154" sldId="274"/>
            <ac:picMk id="9" creationId="{1B465718-9BA7-75E0-79F1-519B8677FC60}"/>
          </ac:picMkLst>
        </pc:picChg>
      </pc:sldChg>
      <pc:sldChg chg="modSp mod">
        <pc:chgData name="Laurel Dzneladze (Unify Consulting LLC)" userId="f014f1e7-200a-4a76-a22d-a9fbe68f592c" providerId="ADAL" clId="{200ECD18-AE8A-40D9-9070-DCD471E5BA72}" dt="2025-12-04T16:43:27.513" v="165" actId="13244"/>
        <pc:sldMkLst>
          <pc:docMk/>
          <pc:sldMk cId="1281642689" sldId="275"/>
        </pc:sldMkLst>
        <pc:spChg chg="ord">
          <ac:chgData name="Laurel Dzneladze (Unify Consulting LLC)" userId="f014f1e7-200a-4a76-a22d-a9fbe68f592c" providerId="ADAL" clId="{200ECD18-AE8A-40D9-9070-DCD471E5BA72}" dt="2025-12-04T16:43:15.080" v="163" actId="13244"/>
          <ac:spMkLst>
            <pc:docMk/>
            <pc:sldMk cId="1281642689" sldId="275"/>
            <ac:spMk id="2" creationId="{A0C2698D-7E7A-16DD-130A-AD8D20263F28}"/>
          </ac:spMkLst>
        </pc:spChg>
        <pc:spChg chg="ord">
          <ac:chgData name="Laurel Dzneladze (Unify Consulting LLC)" userId="f014f1e7-200a-4a76-a22d-a9fbe68f592c" providerId="ADAL" clId="{200ECD18-AE8A-40D9-9070-DCD471E5BA72}" dt="2025-12-04T16:43:17.761" v="164" actId="13244"/>
          <ac:spMkLst>
            <pc:docMk/>
            <pc:sldMk cId="1281642689" sldId="275"/>
            <ac:spMk id="4" creationId="{03F12EC6-10DE-736C-AEE8-C42D0241BA56}"/>
          </ac:spMkLst>
        </pc:spChg>
        <pc:spChg chg="ord">
          <ac:chgData name="Laurel Dzneladze (Unify Consulting LLC)" userId="f014f1e7-200a-4a76-a22d-a9fbe68f592c" providerId="ADAL" clId="{200ECD18-AE8A-40D9-9070-DCD471E5BA72}" dt="2025-12-04T16:43:27.513" v="165" actId="13244"/>
          <ac:spMkLst>
            <pc:docMk/>
            <pc:sldMk cId="1281642689" sldId="275"/>
            <ac:spMk id="6" creationId="{2E11C26E-0A57-3CCF-40A3-AA3000D960C2}"/>
          </ac:spMkLst>
        </pc:spChg>
        <pc:spChg chg="mod">
          <ac:chgData name="Laurel Dzneladze (Unify Consulting LLC)" userId="f014f1e7-200a-4a76-a22d-a9fbe68f592c" providerId="ADAL" clId="{200ECD18-AE8A-40D9-9070-DCD471E5BA72}" dt="2025-12-04T16:39:34.451" v="132" actId="962"/>
          <ac:spMkLst>
            <pc:docMk/>
            <pc:sldMk cId="1281642689" sldId="275"/>
            <ac:spMk id="11" creationId="{B2FA9C82-BD6B-4B16-61AD-E6378D97B5D3}"/>
          </ac:spMkLst>
        </pc:spChg>
        <pc:spChg chg="mod">
          <ac:chgData name="Laurel Dzneladze (Unify Consulting LLC)" userId="f014f1e7-200a-4a76-a22d-a9fbe68f592c" providerId="ADAL" clId="{200ECD18-AE8A-40D9-9070-DCD471E5BA72}" dt="2025-12-04T16:39:43.652" v="134" actId="962"/>
          <ac:spMkLst>
            <pc:docMk/>
            <pc:sldMk cId="1281642689" sldId="275"/>
            <ac:spMk id="25" creationId="{03639822-6728-ECB7-2F99-073B99F5FEFF}"/>
          </ac:spMkLst>
        </pc:spChg>
        <pc:picChg chg="mod">
          <ac:chgData name="Laurel Dzneladze (Unify Consulting LLC)" userId="f014f1e7-200a-4a76-a22d-a9fbe68f592c" providerId="ADAL" clId="{200ECD18-AE8A-40D9-9070-DCD471E5BA72}" dt="2025-12-04T16:39:47.693" v="136" actId="962"/>
          <ac:picMkLst>
            <pc:docMk/>
            <pc:sldMk cId="1281642689" sldId="275"/>
            <ac:picMk id="27" creationId="{EC8DC720-90C9-898F-A614-B6E4DD8362D1}"/>
          </ac:picMkLst>
        </pc:picChg>
        <pc:picChg chg="mod">
          <ac:chgData name="Laurel Dzneladze (Unify Consulting LLC)" userId="f014f1e7-200a-4a76-a22d-a9fbe68f592c" providerId="ADAL" clId="{200ECD18-AE8A-40D9-9070-DCD471E5BA72}" dt="2025-12-04T16:39:32.704" v="131" actId="962"/>
          <ac:picMkLst>
            <pc:docMk/>
            <pc:sldMk cId="1281642689" sldId="275"/>
            <ac:picMk id="28" creationId="{4867511A-81A1-742C-D24A-2C56C8756859}"/>
          </ac:picMkLst>
        </pc:picChg>
      </pc:sldChg>
      <pc:sldChg chg="modSp mod">
        <pc:chgData name="Laurel Dzneladze (Unify Consulting LLC)" userId="f014f1e7-200a-4a76-a22d-a9fbe68f592c" providerId="ADAL" clId="{200ECD18-AE8A-40D9-9070-DCD471E5BA72}" dt="2025-12-04T16:43:07.671" v="162" actId="13244"/>
        <pc:sldMkLst>
          <pc:docMk/>
          <pc:sldMk cId="4173898884" sldId="2147483645"/>
        </pc:sldMkLst>
        <pc:spChg chg="ord">
          <ac:chgData name="Laurel Dzneladze (Unify Consulting LLC)" userId="f014f1e7-200a-4a76-a22d-a9fbe68f592c" providerId="ADAL" clId="{200ECD18-AE8A-40D9-9070-DCD471E5BA72}" dt="2025-12-04T16:43:03.645" v="161" actId="13244"/>
          <ac:spMkLst>
            <pc:docMk/>
            <pc:sldMk cId="4173898884" sldId="2147483645"/>
            <ac:spMk id="2" creationId="{E0F11C87-BC50-E540-6B67-554AC36305A3}"/>
          </ac:spMkLst>
        </pc:spChg>
        <pc:spChg chg="ord">
          <ac:chgData name="Laurel Dzneladze (Unify Consulting LLC)" userId="f014f1e7-200a-4a76-a22d-a9fbe68f592c" providerId="ADAL" clId="{200ECD18-AE8A-40D9-9070-DCD471E5BA72}" dt="2025-12-04T16:43:07.671" v="162" actId="13244"/>
          <ac:spMkLst>
            <pc:docMk/>
            <pc:sldMk cId="4173898884" sldId="2147483645"/>
            <ac:spMk id="6" creationId="{96820D45-FF7F-41A3-98C0-8C9C80D24C56}"/>
          </ac:spMkLst>
        </pc:spChg>
        <pc:spChg chg="mod">
          <ac:chgData name="Laurel Dzneladze (Unify Consulting LLC)" userId="f014f1e7-200a-4a76-a22d-a9fbe68f592c" providerId="ADAL" clId="{200ECD18-AE8A-40D9-9070-DCD471E5BA72}" dt="2025-12-04T16:39:12.275" v="120" actId="962"/>
          <ac:spMkLst>
            <pc:docMk/>
            <pc:sldMk cId="4173898884" sldId="2147483645"/>
            <ac:spMk id="19" creationId="{F527C03F-CEB9-C4F8-04E9-0FAA44DC24C0}"/>
          </ac:spMkLst>
        </pc:spChg>
        <pc:spChg chg="mod">
          <ac:chgData name="Laurel Dzneladze (Unify Consulting LLC)" userId="f014f1e7-200a-4a76-a22d-a9fbe68f592c" providerId="ADAL" clId="{200ECD18-AE8A-40D9-9070-DCD471E5BA72}" dt="2025-12-04T16:39:16.813" v="121" actId="962"/>
          <ac:spMkLst>
            <pc:docMk/>
            <pc:sldMk cId="4173898884" sldId="2147483645"/>
            <ac:spMk id="38" creationId="{776809AB-F8A8-A874-CF17-D1B2745B0E8B}"/>
          </ac:spMkLst>
        </pc:spChg>
        <pc:spChg chg="mod">
          <ac:chgData name="Laurel Dzneladze (Unify Consulting LLC)" userId="f014f1e7-200a-4a76-a22d-a9fbe68f592c" providerId="ADAL" clId="{200ECD18-AE8A-40D9-9070-DCD471E5BA72}" dt="2025-12-04T16:39:17.818" v="122" actId="962"/>
          <ac:spMkLst>
            <pc:docMk/>
            <pc:sldMk cId="4173898884" sldId="2147483645"/>
            <ac:spMk id="39" creationId="{0E49209B-53B7-2FE9-4AD3-5BC8A6B0B654}"/>
          </ac:spMkLst>
        </pc:spChg>
        <pc:spChg chg="mod">
          <ac:chgData name="Laurel Dzneladze (Unify Consulting LLC)" userId="f014f1e7-200a-4a76-a22d-a9fbe68f592c" providerId="ADAL" clId="{200ECD18-AE8A-40D9-9070-DCD471E5BA72}" dt="2025-12-04T16:39:18.877" v="123" actId="962"/>
          <ac:spMkLst>
            <pc:docMk/>
            <pc:sldMk cId="4173898884" sldId="2147483645"/>
            <ac:spMk id="40" creationId="{1071FC0E-C5F4-5CEA-1911-A3971BA38259}"/>
          </ac:spMkLst>
        </pc:spChg>
        <pc:spChg chg="mod">
          <ac:chgData name="Laurel Dzneladze (Unify Consulting LLC)" userId="f014f1e7-200a-4a76-a22d-a9fbe68f592c" providerId="ADAL" clId="{200ECD18-AE8A-40D9-9070-DCD471E5BA72}" dt="2025-12-04T16:39:24.040" v="125" actId="962"/>
          <ac:spMkLst>
            <pc:docMk/>
            <pc:sldMk cId="4173898884" sldId="2147483645"/>
            <ac:spMk id="41" creationId="{D835FE87-2698-D9D0-2A1C-5CA76CC487EF}"/>
          </ac:spMkLst>
        </pc:spChg>
        <pc:spChg chg="mod">
          <ac:chgData name="Laurel Dzneladze (Unify Consulting LLC)" userId="f014f1e7-200a-4a76-a22d-a9fbe68f592c" providerId="ADAL" clId="{200ECD18-AE8A-40D9-9070-DCD471E5BA72}" dt="2025-12-04T16:39:27.496" v="127" actId="962"/>
          <ac:spMkLst>
            <pc:docMk/>
            <pc:sldMk cId="4173898884" sldId="2147483645"/>
            <ac:spMk id="42" creationId="{2F242599-8B51-DFC0-19B7-A42BB6CBC1E0}"/>
          </ac:spMkLst>
        </pc:spChg>
        <pc:spChg chg="mod">
          <ac:chgData name="Laurel Dzneladze (Unify Consulting LLC)" userId="f014f1e7-200a-4a76-a22d-a9fbe68f592c" providerId="ADAL" clId="{200ECD18-AE8A-40D9-9070-DCD471E5BA72}" dt="2025-12-04T16:39:30.579" v="129" actId="962"/>
          <ac:spMkLst>
            <pc:docMk/>
            <pc:sldMk cId="4173898884" sldId="2147483645"/>
            <ac:spMk id="43" creationId="{C49404F6-1C6C-386F-02E5-19DCC521B88E}"/>
          </ac:spMkLst>
        </pc:spChg>
        <pc:picChg chg="mod">
          <ac:chgData name="Laurel Dzneladze (Unify Consulting LLC)" userId="f014f1e7-200a-4a76-a22d-a9fbe68f592c" providerId="ADAL" clId="{200ECD18-AE8A-40D9-9070-DCD471E5BA72}" dt="2025-12-04T16:39:09.860" v="119" actId="962"/>
          <ac:picMkLst>
            <pc:docMk/>
            <pc:sldMk cId="4173898884" sldId="2147483645"/>
            <ac:picMk id="49" creationId="{112735C2-25FF-906D-96CA-AC4FEB2374E9}"/>
          </ac:picMkLst>
        </pc:picChg>
      </pc:sldChg>
      <pc:sldChg chg="modSp mod">
        <pc:chgData name="Laurel Dzneladze (Unify Consulting LLC)" userId="f014f1e7-200a-4a76-a22d-a9fbe68f592c" providerId="ADAL" clId="{200ECD18-AE8A-40D9-9070-DCD471E5BA72}" dt="2025-12-04T16:42:08.453" v="155" actId="13244"/>
        <pc:sldMkLst>
          <pc:docMk/>
          <pc:sldMk cId="941690452" sldId="2147483646"/>
        </pc:sldMkLst>
        <pc:spChg chg="ord">
          <ac:chgData name="Laurel Dzneladze (Unify Consulting LLC)" userId="f014f1e7-200a-4a76-a22d-a9fbe68f592c" providerId="ADAL" clId="{200ECD18-AE8A-40D9-9070-DCD471E5BA72}" dt="2025-12-04T16:41:57.697" v="153" actId="13244"/>
          <ac:spMkLst>
            <pc:docMk/>
            <pc:sldMk cId="941690452" sldId="2147483646"/>
            <ac:spMk id="2" creationId="{8E547D13-9C8E-C82F-C389-AA3D8032B1FF}"/>
          </ac:spMkLst>
        </pc:spChg>
        <pc:spChg chg="ord">
          <ac:chgData name="Laurel Dzneladze (Unify Consulting LLC)" userId="f014f1e7-200a-4a76-a22d-a9fbe68f592c" providerId="ADAL" clId="{200ECD18-AE8A-40D9-9070-DCD471E5BA72}" dt="2025-12-04T16:42:08.453" v="155" actId="13244"/>
          <ac:spMkLst>
            <pc:docMk/>
            <pc:sldMk cId="941690452" sldId="2147483646"/>
            <ac:spMk id="9" creationId="{C2A0CA14-ECBF-9DC9-5BE3-A31A70750172}"/>
          </ac:spMkLst>
        </pc:spChg>
        <pc:spChg chg="mod">
          <ac:chgData name="Laurel Dzneladze (Unify Consulting LLC)" userId="f014f1e7-200a-4a76-a22d-a9fbe68f592c" providerId="ADAL" clId="{200ECD18-AE8A-40D9-9070-DCD471E5BA72}" dt="2025-12-04T16:35:35.716" v="55" actId="962"/>
          <ac:spMkLst>
            <pc:docMk/>
            <pc:sldMk cId="941690452" sldId="2147483646"/>
            <ac:spMk id="43" creationId="{59FFCE30-9FBD-B969-7C1F-7F48BAC9322C}"/>
          </ac:spMkLst>
        </pc:spChg>
        <pc:grpChg chg="mod">
          <ac:chgData name="Laurel Dzneladze (Unify Consulting LLC)" userId="f014f1e7-200a-4a76-a22d-a9fbe68f592c" providerId="ADAL" clId="{200ECD18-AE8A-40D9-9070-DCD471E5BA72}" dt="2025-12-04T16:35:38.689" v="56" actId="962"/>
          <ac:grpSpMkLst>
            <pc:docMk/>
            <pc:sldMk cId="941690452" sldId="2147483646"/>
            <ac:grpSpMk id="25" creationId="{26849869-751F-906B-5187-FD5688174AE3}"/>
          </ac:grpSpMkLst>
        </pc:grpChg>
        <pc:picChg chg="mod">
          <ac:chgData name="Laurel Dzneladze (Unify Consulting LLC)" userId="f014f1e7-200a-4a76-a22d-a9fbe68f592c" providerId="ADAL" clId="{200ECD18-AE8A-40D9-9070-DCD471E5BA72}" dt="2025-12-04T16:35:48.435" v="58" actId="962"/>
          <ac:picMkLst>
            <pc:docMk/>
            <pc:sldMk cId="941690452" sldId="2147483646"/>
            <ac:picMk id="49" creationId="{85396CC3-4C47-0ACB-FC70-8462755BCED6}"/>
          </ac:picMkLst>
        </pc:picChg>
        <pc:picChg chg="mod">
          <ac:chgData name="Laurel Dzneladze (Unify Consulting LLC)" userId="f014f1e7-200a-4a76-a22d-a9fbe68f592c" providerId="ADAL" clId="{200ECD18-AE8A-40D9-9070-DCD471E5BA72}" dt="2025-12-04T16:35:55.272" v="60" actId="962"/>
          <ac:picMkLst>
            <pc:docMk/>
            <pc:sldMk cId="941690452" sldId="2147483646"/>
            <ac:picMk id="51" creationId="{AC22E642-D5C0-A36E-DD9B-2EB1968B9145}"/>
          </ac:picMkLst>
        </pc:picChg>
        <pc:picChg chg="mod">
          <ac:chgData name="Laurel Dzneladze (Unify Consulting LLC)" userId="f014f1e7-200a-4a76-a22d-a9fbe68f592c" providerId="ADAL" clId="{200ECD18-AE8A-40D9-9070-DCD471E5BA72}" dt="2025-12-04T16:36:00.781" v="62" actId="962"/>
          <ac:picMkLst>
            <pc:docMk/>
            <pc:sldMk cId="941690452" sldId="2147483646"/>
            <ac:picMk id="53" creationId="{9F5E24C4-0FBF-F531-FF7F-C4C50583D291}"/>
          </ac:picMkLst>
        </pc:picChg>
        <pc:picChg chg="mod">
          <ac:chgData name="Laurel Dzneladze (Unify Consulting LLC)" userId="f014f1e7-200a-4a76-a22d-a9fbe68f592c" providerId="ADAL" clId="{200ECD18-AE8A-40D9-9070-DCD471E5BA72}" dt="2025-12-04T16:35:33.377" v="54" actId="962"/>
          <ac:picMkLst>
            <pc:docMk/>
            <pc:sldMk cId="941690452" sldId="2147483646"/>
            <ac:picMk id="54" creationId="{D263A043-F5CE-CE4A-C1C1-FEF502BE76C6}"/>
          </ac:picMkLst>
        </pc:picChg>
      </pc:sldChg>
    </pc:docChg>
  </pc:docChgLst>
</pc:chgInfo>
</file>

<file path=ppt/comments/modernComment_102_B1E8D268.xml><?xml version="1.0" encoding="utf-8"?>
<p188:cmLst xmlns:a="http://schemas.openxmlformats.org/drawingml/2006/main" xmlns:r="http://schemas.openxmlformats.org/officeDocument/2006/relationships" xmlns:p188="http://schemas.microsoft.com/office/powerpoint/2018/8/main">
  <p188:cm id="{03057D7C-8BE3-4278-991A-9FCC54F5E342}" authorId="{13F7F5F7-8342-150F-C73A-537E28F4C311}" status="resolved" created="2025-12-02T19:34:21.106" complete="100000">
    <ac:txMkLst xmlns:ac="http://schemas.microsoft.com/office/drawing/2013/main/command">
      <pc:docMk xmlns:pc="http://schemas.microsoft.com/office/powerpoint/2013/main/command"/>
      <pc:sldMk xmlns:pc="http://schemas.microsoft.com/office/powerpoint/2013/main/command" cId="2984825448" sldId="258"/>
      <ac:spMk id="6" creationId="{0BEBF7C1-5BF0-61A2-B4DD-E0F51BCA48FC}"/>
      <ac:txMk cp="42" len="50">
        <ac:context len="192" hash="3995552323"/>
      </ac:txMk>
    </ac:txMkLst>
    <p188:txBody>
      <a:bodyPr/>
      <a:lstStyle/>
      <a:p>
        <a:r>
          <a:rPr lang="en-CA"/>
          <a:t>Simplify to 1 bullet? These are saying the same thing, plus we have the title.</a:t>
        </a:r>
      </a:p>
    </p188:txBody>
  </p188:cm>
</p188:cmLst>
</file>

<file path=ppt/comments/modernComment_107_77EAC765.xml><?xml version="1.0" encoding="utf-8"?>
<p188:cmLst xmlns:a="http://schemas.openxmlformats.org/drawingml/2006/main" xmlns:r="http://schemas.openxmlformats.org/officeDocument/2006/relationships" xmlns:p188="http://schemas.microsoft.com/office/powerpoint/2018/8/main">
  <p188:cm id="{8C7CD4AF-E657-4018-B83A-67B34A0E6023}" authorId="{13F7F5F7-8342-150F-C73A-537E28F4C311}" status="resolved" created="2025-12-02T19:34:53.498" complete="100000">
    <ac:txMkLst xmlns:ac="http://schemas.microsoft.com/office/drawing/2013/main/command">
      <pc:docMk xmlns:pc="http://schemas.microsoft.com/office/powerpoint/2013/main/command"/>
      <pc:sldMk xmlns:pc="http://schemas.microsoft.com/office/powerpoint/2013/main/command" cId="2011875173" sldId="263"/>
      <ac:spMk id="6" creationId="{D3251E75-88D5-4687-839E-061DB2D532DB}"/>
      <ac:txMk cp="160" len="7">
        <ac:context len="409" hash="85985821"/>
      </ac:txMk>
    </ac:txMkLst>
    <p188:txBody>
      <a:bodyPr/>
      <a:lstStyle/>
      <a:p>
        <a:r>
          <a:rPr lang="en-CA"/>
          <a:t>Could add that customers usually have a social media policy or employee code of conduct that can serve as the basis for an Engage usage policy</a:t>
        </a:r>
      </a:p>
    </p188:txBody>
  </p188:cm>
  <p188:cm id="{C947CB61-F58C-4AD3-A131-1822AB1F7E7E}" authorId="{13F7F5F7-8342-150F-C73A-537E28F4C311}" created="2025-12-03T19:08:17.005">
    <ac:deMkLst xmlns:ac="http://schemas.microsoft.com/office/drawing/2013/main/command">
      <pc:docMk xmlns:pc="http://schemas.microsoft.com/office/powerpoint/2013/main/command"/>
      <pc:sldMk xmlns:pc="http://schemas.microsoft.com/office/powerpoint/2013/main/command" cId="2011875173" sldId="263"/>
      <ac:grpSpMk id="4" creationId="{4E7C1D08-5CB5-4B4F-CFAA-B321E0DA5A0D}"/>
    </ac:deMkLst>
    <p188:replyLst>
      <p188:reply id="{0016BD66-9127-44FE-B039-CD91B0A86B7C}" authorId="{2F02E885-6761-A955-D4CF-271E44B57D52}" created="2025-12-03T20:51:06.513">
        <p188:txBody>
          <a:bodyPr/>
          <a:lstStyle/>
          <a:p>
            <a:r>
              <a:rPr lang="en-US"/>
              <a:t>It’s from the masterclass, waaaaaaaaaaaaaahhhhhhhhhhhhh</a:t>
            </a:r>
          </a:p>
        </p188:txBody>
      </p188:reply>
    </p188:replyLst>
    <p188:txBody>
      <a:bodyPr/>
      <a:lstStyle/>
      <a:p>
        <a:r>
          <a:rPr lang="en-CA"/>
          <a:t>This is an old screenshot</a:t>
        </a:r>
      </a:p>
    </p188:txBody>
  </p188:cm>
</p188:cmLst>
</file>

<file path=ppt/comments/modernComment_109_FB943EFF.xml><?xml version="1.0" encoding="utf-8"?>
<p188:cmLst xmlns:a="http://schemas.openxmlformats.org/drawingml/2006/main" xmlns:r="http://schemas.openxmlformats.org/officeDocument/2006/relationships" xmlns:p188="http://schemas.microsoft.com/office/powerpoint/2018/8/main">
  <p188:cm id="{1C492FE8-98F9-4666-8299-112BCF26342E}" authorId="{13F7F5F7-8342-150F-C73A-537E28F4C311}" created="2025-12-02T19:36:12.238">
    <ac:txMkLst xmlns:ac="http://schemas.microsoft.com/office/drawing/2013/main/command">
      <pc:docMk xmlns:pc="http://schemas.microsoft.com/office/powerpoint/2013/main/command"/>
      <pc:sldMk xmlns:pc="http://schemas.microsoft.com/office/powerpoint/2013/main/command" cId="4220796671" sldId="265"/>
      <ac:spMk id="2" creationId="{B26E898F-89D6-5052-3D22-3E2166D3C954}"/>
      <ac:txMk cp="0" len="35">
        <ac:context len="36" hash="1399985519"/>
      </ac:txMk>
    </ac:txMkLst>
    <p188:pos x="5401519" y="110836"/>
    <p188:replyLst>
      <p188:reply id="{BC3293DA-BAD2-40EA-BD7A-A36EA8D0743A}" authorId="{2F02E885-6761-A955-D4CF-271E44B57D52}" created="2025-12-02T21:24:51.043">
        <p188:txBody>
          <a:bodyPr/>
          <a:lstStyle/>
          <a:p>
            <a:r>
              <a:rPr lang="en-US"/>
              <a:t>I changed it a bit so hopefully it’s less confusing</a:t>
            </a:r>
          </a:p>
        </p188:txBody>
      </p188:reply>
      <p188:reply id="{A0C7A3BD-065F-479F-97AE-FE21590E059A}" authorId="{2F02E885-6761-A955-D4CF-271E44B57D52}" created="2025-12-02T21:28:07.932">
        <p188:txBody>
          <a:bodyPr/>
          <a:lstStyle/>
          <a:p>
            <a:r>
              <a:rPr lang="en-US"/>
              <a:t>I moved review and report to the self-moderation slide
</a:t>
            </a:r>
          </a:p>
        </p188:txBody>
      </p188:reply>
    </p188:replyLst>
    <p188:txBody>
      <a:bodyPr/>
      <a:lstStyle/>
      <a:p>
        <a:r>
          <a:rPr lang="en-CA"/>
          <a:t>Core features are:
- Report a conversation
- Keyword monitoring
- Mute conversation
- Close conversation
This framing is a little hard for the more niche features like the move conversation toggle, assigning roles, etc. Core could also mean included with M365, which is what I interpreted when writing the above.</a:t>
        </a:r>
      </a:p>
    </p188:txBody>
  </p188:cm>
  <p188:cm id="{5F58F4E8-E62E-4EF8-92EB-B215E21D3480}" authorId="{13F7F5F7-8342-150F-C73A-537E28F4C311}" status="resolved" created="2025-12-02T19:39:08.990" complete="100000">
    <pc:sldMkLst xmlns:pc="http://schemas.microsoft.com/office/powerpoint/2013/main/command">
      <pc:docMk/>
      <pc:sldMk cId="4220796671" sldId="265"/>
    </pc:sldMkLst>
    <p188:txBody>
      <a:bodyPr/>
      <a:lstStyle/>
      <a:p>
        <a:r>
          <a:rPr lang="en-CA"/>
          <a:t>View-only mode and Mute user for network should be in here as core features</a:t>
        </a:r>
      </a:p>
    </p188:txBody>
  </p188:cm>
  <p188:cm id="{3723AB45-B747-40A8-A9BB-67581C5B28DF}" authorId="{13F7F5F7-8342-150F-C73A-537E28F4C311}" status="resolved" created="2025-12-03T19:09:03.927" complete="100000">
    <ac:txMkLst xmlns:ac="http://schemas.microsoft.com/office/drawing/2013/main/command">
      <pc:docMk xmlns:pc="http://schemas.microsoft.com/office/powerpoint/2013/main/command"/>
      <pc:sldMk xmlns:pc="http://schemas.microsoft.com/office/powerpoint/2013/main/command" cId="4220796671" sldId="265"/>
      <ac:spMk id="13" creationId="{AB795D0B-7404-66AD-4FF7-511E0B807BA1}"/>
      <ac:txMk cp="15" len="44">
        <ac:context len="201" hash="1163927820"/>
      </ac:txMk>
    </ac:txMkLst>
    <p188:replyLst/>
    <p188:txBody>
      <a:bodyPr/>
      <a:lstStyle/>
      <a:p>
        <a:r>
          <a:rPr lang="en-CA"/>
          <a:t>View-only mode is only for users, not communities</a:t>
        </a:r>
      </a:p>
    </p188:txBody>
  </p188:cm>
  <p188:cm id="{56F2A365-AE0C-4D2F-87FE-1C92371319FD}" authorId="{13F7F5F7-8342-150F-C73A-537E28F4C311}" status="resolved" created="2025-12-03T19:09:13.387" complete="100000">
    <ac:txMkLst xmlns:ac="http://schemas.microsoft.com/office/drawing/2013/main/command">
      <pc:docMk xmlns:pc="http://schemas.microsoft.com/office/powerpoint/2013/main/command"/>
      <pc:sldMk xmlns:pc="http://schemas.microsoft.com/office/powerpoint/2013/main/command" cId="4220796671" sldId="265"/>
      <ac:spMk id="13" creationId="{AB795D0B-7404-66AD-4FF7-511E0B807BA1}"/>
      <ac:txMk cp="113">
        <ac:context len="201" hash="1163927820"/>
      </ac:txMk>
    </ac:txMkLst>
    <p188:txBody>
      <a:bodyPr/>
      <a:lstStyle/>
      <a:p>
        <a:r>
          <a:rPr lang="en-CA"/>
          <a:t>Incorrect - please remove</a:t>
        </a:r>
      </a:p>
    </p188:txBody>
  </p188:cm>
  <p188:cm id="{42DDA752-DA24-4F9E-8344-00BE4FAF4592}" authorId="{13F7F5F7-8342-150F-C73A-537E28F4C311}" status="resolved" created="2025-12-03T19:09:34.267" complete="100000">
    <ac:deMkLst xmlns:ac="http://schemas.microsoft.com/office/drawing/2013/main/command">
      <pc:docMk xmlns:pc="http://schemas.microsoft.com/office/powerpoint/2013/main/command"/>
      <pc:sldMk xmlns:pc="http://schemas.microsoft.com/office/powerpoint/2013/main/command" cId="4220796671" sldId="265"/>
      <ac:picMk id="6146" creationId="{5962E88C-833D-77CC-9D41-292947FA0B09}"/>
    </ac:deMkLst>
    <p188:replyLst>
      <p188:reply id="{80616D82-2297-4EDD-B977-C4E7D49A2E10}" authorId="{2F02E885-6761-A955-D4CF-271E44B57D52}" created="2025-12-03T21:13:53.695">
        <p188:txBody>
          <a:bodyPr/>
          <a:lstStyle/>
          <a:p>
            <a:r>
              <a:rPr lang="en-US"/>
              <a:t>Removed</a:t>
            </a:r>
          </a:p>
        </p188:txBody>
      </p188:reply>
    </p188:replyLst>
    <p188:txBody>
      <a:bodyPr/>
      <a:lstStyle/>
      <a:p>
        <a:r>
          <a:rPr lang="en-CA"/>
          <a:t>I don’t see a report conversation item on the slide, but this is the screenshot</a:t>
        </a:r>
      </a:p>
    </p188:txBody>
  </p188:cm>
</p188:cmLst>
</file>

<file path=ppt/comments/modernComment_10C_95D6B977.xml><?xml version="1.0" encoding="utf-8"?>
<p188:cmLst xmlns:a="http://schemas.openxmlformats.org/drawingml/2006/main" xmlns:r="http://schemas.openxmlformats.org/officeDocument/2006/relationships" xmlns:p188="http://schemas.microsoft.com/office/powerpoint/2018/8/main">
  <p188:cm id="{97355DFF-8C1E-46CC-80AB-B73650FE6B4B}" authorId="{13F7F5F7-8342-150F-C73A-537E28F4C311}" status="resolved" created="2025-12-02T19:36:30.439" complete="100000">
    <ac:txMkLst xmlns:ac="http://schemas.microsoft.com/office/drawing/2013/main/command">
      <pc:docMk xmlns:pc="http://schemas.microsoft.com/office/powerpoint/2013/main/command"/>
      <pc:sldMk xmlns:pc="http://schemas.microsoft.com/office/powerpoint/2013/main/command" cId="2513877367" sldId="268"/>
      <ac:spMk id="5" creationId="{8D8FC6FB-B270-B59D-8A64-04233C5FAB8F}"/>
      <ac:txMk cp="336" len="11">
        <ac:context len="431" hash="2906896733"/>
      </ac:txMk>
    </ac:txMkLst>
    <p188:txBody>
      <a:bodyPr/>
      <a:lstStyle/>
      <a:p>
        <a:r>
          <a:rPr lang="en-CA"/>
          <a:t>Block will start its GA in January</a:t>
        </a:r>
      </a:p>
    </p188:txBody>
  </p188:cm>
  <p188:cm id="{D09C0C18-7504-4BF2-ABF7-FFABDB36E2F9}" authorId="{13F7F5F7-8342-150F-C73A-537E28F4C311}" status="resolved" created="2025-12-02T19:36:44.714" complete="100000">
    <ac:txMkLst xmlns:ac="http://schemas.microsoft.com/office/drawing/2013/main/command">
      <pc:docMk xmlns:pc="http://schemas.microsoft.com/office/powerpoint/2013/main/command"/>
      <pc:sldMk xmlns:pc="http://schemas.microsoft.com/office/powerpoint/2013/main/command" cId="2513877367" sldId="268"/>
      <ac:spMk id="5" creationId="{8D8FC6FB-B270-B59D-8A64-04233C5FAB8F}"/>
      <ac:txMk cp="364" len="8">
        <ac:context len="431" hash="2906896733"/>
      </ac:txMk>
    </ac:txMkLst>
    <p188:txBody>
      <a:bodyPr/>
      <a:lstStyle/>
      <a:p>
        <a:r>
          <a:rPr lang="en-CA"/>
          <a:t>Include a more moderation-y focus, like “offensive language”</a:t>
        </a:r>
      </a:p>
    </p188:txBody>
  </p188:cm>
  <p188:cm id="{6F1F19A2-5474-4E1A-9129-603490DCAFE7}" authorId="{13F7F5F7-8342-150F-C73A-537E28F4C311}" status="resolved" created="2025-12-02T19:37:46.551" complete="100000">
    <ac:txMkLst xmlns:ac="http://schemas.microsoft.com/office/drawing/2013/main/command">
      <pc:docMk xmlns:pc="http://schemas.microsoft.com/office/powerpoint/2013/main/command"/>
      <pc:sldMk xmlns:pc="http://schemas.microsoft.com/office/powerpoint/2013/main/command" cId="2513877367" sldId="268"/>
      <ac:spMk id="7" creationId="{462CC1C4-38B7-90AA-4012-5CFEF643CCD6}"/>
      <ac:txMk cp="0" len="187">
        <ac:context len="188" hash="3887590502"/>
      </ac:txMk>
    </ac:txMkLst>
    <p188:txBody>
      <a:bodyPr/>
      <a:lstStyle/>
      <a:p>
        <a:r>
          <a:rPr lang="en-CA"/>
          <a:t>Themes allow for broad capture of messages using context, unlike the straight text match seen in keyword monitoring.
https://techcommunity.microsoft.com/blog/Viva_Engage_Blog/new-for-communicators-theme-moderation-in-viva-engage/4422513
Moderator can get notified when detections happen, see/triage in the dashboard, and know that there’s a baseline level of proactive action applied to specific conversation topics.</a:t>
        </a:r>
      </a:p>
    </p188:txBody>
  </p188:cm>
</p188:cmLst>
</file>

<file path=ppt/comments/modernComment_10D_6F1E2E5E.xml><?xml version="1.0" encoding="utf-8"?>
<p188:cmLst xmlns:a="http://schemas.openxmlformats.org/drawingml/2006/main" xmlns:r="http://schemas.openxmlformats.org/officeDocument/2006/relationships" xmlns:p188="http://schemas.microsoft.com/office/powerpoint/2018/8/main">
  <p188:cm id="{718A8F7A-7B5A-4FEB-86A1-F6223E33AA28}" authorId="{13F7F5F7-8342-150F-C73A-537E28F4C311}" status="resolved" created="2025-12-02T19:38:05.887" complete="100000">
    <pc:sldMkLst xmlns:pc="http://schemas.microsoft.com/office/powerpoint/2013/main/command">
      <pc:docMk/>
      <pc:sldMk cId="1864248926" sldId="269"/>
    </pc:sldMkLst>
    <p188:txBody>
      <a:bodyPr/>
      <a:lstStyle/>
      <a:p>
        <a:r>
          <a:rPr lang="en-CA"/>
          <a:t>See other comment. No AI in keyword monitoring, and it’s available in an M365 base license (seeded).</a:t>
        </a:r>
      </a:p>
    </p188:txBody>
  </p188:cm>
  <p188:cm id="{F80A985C-3A91-4D00-BBA1-2D0290FF84F8}" authorId="{13F7F5F7-8342-150F-C73A-537E28F4C311}" created="2025-12-03T19:09:50.675">
    <ac:deMkLst xmlns:ac="http://schemas.microsoft.com/office/drawing/2013/main/command">
      <pc:docMk xmlns:pc="http://schemas.microsoft.com/office/powerpoint/2013/main/command"/>
      <pc:sldMk xmlns:pc="http://schemas.microsoft.com/office/powerpoint/2013/main/command" cId="1864248926" sldId="269"/>
      <ac:picMk id="5" creationId="{48CAADCF-1AE1-C443-939F-1BE8CF23EA55}"/>
    </ac:deMkLst>
    <p188:replyLst>
      <p188:reply id="{0E5E469D-82C5-44A5-B919-5F0F0CDDCFC5}" authorId="{2F02E885-6761-A955-D4CF-271E44B57D52}" created="2025-12-03T21:17:43.138">
        <p188:txBody>
          <a:bodyPr/>
          <a:lstStyle/>
          <a:p>
            <a:r>
              <a:rPr lang="en-US"/>
              <a:t>Do we have updated screen shots?</a:t>
            </a:r>
          </a:p>
        </p188:txBody>
      </p188:reply>
    </p188:replyLst>
    <p188:txBody>
      <a:bodyPr/>
      <a:lstStyle/>
      <a:p>
        <a:r>
          <a:rPr lang="en-CA"/>
          <a:t>These screenshots are all out of date.</a:t>
        </a:r>
      </a:p>
    </p188:txBody>
  </p188:cm>
</p188:cmLst>
</file>

<file path=ppt/comments/modernComment_10E_1628059C.xml><?xml version="1.0" encoding="utf-8"?>
<p188:cmLst xmlns:a="http://schemas.openxmlformats.org/drawingml/2006/main" xmlns:r="http://schemas.openxmlformats.org/officeDocument/2006/relationships" xmlns:p188="http://schemas.microsoft.com/office/powerpoint/2018/8/main">
  <p188:cm id="{D9C8E23A-85C3-4D8A-80A1-F4CCA0069BAB}" authorId="{13F7F5F7-8342-150F-C73A-537E28F4C311}" status="resolved" created="2025-12-02T19:38:21.768" complete="100000">
    <pc:sldMkLst xmlns:pc="http://schemas.microsoft.com/office/powerpoint/2013/main/command">
      <pc:docMk/>
      <pc:sldMk cId="371721628" sldId="270"/>
    </pc:sldMkLst>
    <p188:txBody>
      <a:bodyPr/>
      <a:lstStyle/>
      <a:p>
        <a:r>
          <a:rPr lang="en-CA"/>
          <a:t>This should go in core features, if keeping that framing</a:t>
        </a:r>
      </a:p>
    </p188:txBody>
  </p188:cm>
</p188:cmLst>
</file>

<file path=ppt/comments/modernComment_10F_C41591E2.xml><?xml version="1.0" encoding="utf-8"?>
<p188:cmLst xmlns:a="http://schemas.openxmlformats.org/drawingml/2006/main" xmlns:r="http://schemas.openxmlformats.org/officeDocument/2006/relationships" xmlns:p188="http://schemas.microsoft.com/office/powerpoint/2018/8/main">
  <p188:cm id="{BF2EDE1D-293D-4C29-9001-36AD85024719}" authorId="{4DCD3A78-4CF9-7C36-53BE-2259BAC64832}" status="resolved" created="2025-12-02T19:32:04.451" complete="100000">
    <pc:sldMkLst xmlns:pc="http://schemas.microsoft.com/office/powerpoint/2013/main/command">
      <pc:docMk/>
      <pc:sldMk cId="3289747938" sldId="271"/>
    </pc:sldMkLst>
    <p188:txBody>
      <a:bodyPr/>
      <a:lstStyle/>
      <a:p>
        <a:r>
          <a:rPr lang="en-US"/>
          <a:t>Image here would be helpful for users!</a:t>
        </a:r>
      </a:p>
    </p188:txBody>
  </p188:cm>
  <p188:cm id="{5CEB5FF0-5194-41DF-B406-EC222ED0CFF4}" authorId="{13F7F5F7-8342-150F-C73A-537E28F4C311}" status="resolved" created="2025-12-02T19:38:40.381" complete="100000">
    <pc:sldMkLst xmlns:pc="http://schemas.microsoft.com/office/powerpoint/2013/main/command">
      <pc:docMk/>
      <pc:sldMk cId="3289747938" sldId="271"/>
    </pc:sldMkLst>
    <p188:txBody>
      <a:bodyPr/>
      <a:lstStyle/>
      <a:p>
        <a:r>
          <a:rPr lang="en-CA"/>
          <a:t>In January, shipping a hide user messages feature to round out user level controls</a:t>
        </a:r>
      </a:p>
    </p188:txBody>
  </p188:cm>
  <p188:cm id="{B3B9FD10-4B09-4295-BCA6-0E1F10735411}" authorId="{13F7F5F7-8342-150F-C73A-537E28F4C311}" status="resolved" created="2025-12-03T19:10:10.629" complete="100000">
    <ac:txMkLst xmlns:ac="http://schemas.microsoft.com/office/drawing/2013/main/command">
      <pc:docMk xmlns:pc="http://schemas.microsoft.com/office/powerpoint/2013/main/command"/>
      <pc:sldMk xmlns:pc="http://schemas.microsoft.com/office/powerpoint/2013/main/command" cId="3289747938" sldId="271"/>
      <ac:spMk id="5" creationId="{CDE8D5D8-AF78-126F-D4A2-D8651890DE05}"/>
      <ac:txMk cp="74">
        <ac:context len="523" hash="2434454463"/>
      </ac:txMk>
    </ac:txMkLst>
    <p188:txBody>
      <a:bodyPr/>
      <a:lstStyle/>
      <a:p>
        <a:r>
          <a:rPr lang="en-CA"/>
          <a:t>Let’s say Q1 2026</a:t>
        </a:r>
      </a:p>
    </p188:txBody>
  </p188:cm>
</p188:cmLst>
</file>

<file path=ppt/comments/modernComment_110_FB56EFC5.xml><?xml version="1.0" encoding="utf-8"?>
<p188:cmLst xmlns:a="http://schemas.openxmlformats.org/drawingml/2006/main" xmlns:r="http://schemas.openxmlformats.org/officeDocument/2006/relationships" xmlns:p188="http://schemas.microsoft.com/office/powerpoint/2018/8/main">
  <p188:cm id="{C0142A81-917E-474F-9F96-63074BDBB457}" authorId="{13F7F5F7-8342-150F-C73A-537E28F4C311}" created="2025-12-02T19:39:26.552">
    <ac:txMkLst xmlns:ac="http://schemas.microsoft.com/office/drawing/2013/main/command">
      <pc:docMk xmlns:pc="http://schemas.microsoft.com/office/powerpoint/2013/main/command"/>
      <pc:sldMk xmlns:pc="http://schemas.microsoft.com/office/powerpoint/2013/main/command" cId="4216778693" sldId="272"/>
      <ac:spMk id="2" creationId="{BAEBAFD9-54EA-CC6D-B68B-9365A6C28FDD}"/>
      <ac:txMk cp="0" len="21">
        <ac:context len="22" hash="1949389676"/>
      </ac:txMk>
    </ac:txMkLst>
    <p188:pos x="2495111" y="118245"/>
    <p188:txBody>
      <a:bodyPr/>
      <a:lstStyle/>
      <a:p>
        <a:r>
          <a:rPr lang="en-CA"/>
          <a:t>AI-powered, proactive moderation</a:t>
        </a:r>
      </a:p>
    </p188:txBody>
  </p188:cm>
</p188:cmLst>
</file>

<file path=ppt/comments/modernComment_7FFFFFFE_38210E54.xml><?xml version="1.0" encoding="utf-8"?>
<p188:cmLst xmlns:a="http://schemas.openxmlformats.org/drawingml/2006/main" xmlns:r="http://schemas.openxmlformats.org/officeDocument/2006/relationships" xmlns:p188="http://schemas.microsoft.com/office/powerpoint/2018/8/main">
  <p188:cm id="{54EF0286-CE65-4263-BBEA-13A33083EB45}" authorId="{13F7F5F7-8342-150F-C73A-537E28F4C311}" created="2025-12-03T19:08:41.683">
    <ac:deMkLst xmlns:ac="http://schemas.microsoft.com/office/drawing/2013/main/command">
      <pc:docMk xmlns:pc="http://schemas.microsoft.com/office/powerpoint/2013/main/command"/>
      <pc:sldMk xmlns:pc="http://schemas.microsoft.com/office/powerpoint/2013/main/command" cId="941690452" sldId="2147483646"/>
      <ac:spMk id="10" creationId="{47C9B93D-4A98-549E-9ACD-808E5EC442BC}"/>
    </ac:deMkLst>
    <p188:replyLst>
      <p188:reply id="{0634421C-662D-47C6-A9A1-B91AB7CD73CD}" authorId="{2F02E885-6761-A955-D4CF-271E44B57D52}" created="2025-12-03T21:12:20.835">
        <p188:txBody>
          <a:bodyPr/>
          <a:lstStyle/>
          <a:p>
            <a:r>
              <a:rPr lang="en-US"/>
              <a:t>Updated, I’m easily confused</a:t>
            </a:r>
          </a:p>
        </p188:txBody>
      </p188:reply>
    </p188:replyLst>
    <p188:txBody>
      <a:bodyPr/>
      <a:lstStyle/>
      <a:p>
        <a:r>
          <a:rPr lang="en-CA"/>
          <a:t>Admins == network and Engage admins, not community admins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F9A006-30A0-43E3-89E9-53C7C41A2971}" type="datetimeFigureOut">
              <a:rPr lang="en-US" smtClean="0"/>
              <a:t>12/4/2025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597DFD-EBA0-4D1E-BC8E-9C904D0F9E05}" type="slidenum">
              <a:rPr lang="en-US" smtClean="0"/>
              <a:t>‹#›</a:t>
            </a:fld>
            <a:endParaRPr lang="en-US"/>
          </a:p>
        </p:txBody>
      </p:sp>
    </p:spTree>
    <p:extLst>
      <p:ext uri="{BB962C8B-B14F-4D97-AF65-F5344CB8AC3E}">
        <p14:creationId xmlns:p14="http://schemas.microsoft.com/office/powerpoint/2010/main" val="4081367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597DFD-EBA0-4D1E-BC8E-9C904D0F9E05}" type="slidenum">
              <a:rPr lang="en-US" smtClean="0"/>
              <a:t>1</a:t>
            </a:fld>
            <a:endParaRPr lang="en-US"/>
          </a:p>
        </p:txBody>
      </p:sp>
    </p:spTree>
    <p:extLst>
      <p:ext uri="{BB962C8B-B14F-4D97-AF65-F5344CB8AC3E}">
        <p14:creationId xmlns:p14="http://schemas.microsoft.com/office/powerpoint/2010/main" val="11759261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597DFD-EBA0-4D1E-BC8E-9C904D0F9E05}" type="slidenum">
              <a:rPr lang="en-US" smtClean="0"/>
              <a:t>10</a:t>
            </a:fld>
            <a:endParaRPr lang="en-US"/>
          </a:p>
        </p:txBody>
      </p:sp>
    </p:spTree>
    <p:extLst>
      <p:ext uri="{BB962C8B-B14F-4D97-AF65-F5344CB8AC3E}">
        <p14:creationId xmlns:p14="http://schemas.microsoft.com/office/powerpoint/2010/main" val="41147831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597DFD-EBA0-4D1E-BC8E-9C904D0F9E05}" type="slidenum">
              <a:rPr lang="en-US" smtClean="0"/>
              <a:t>11</a:t>
            </a:fld>
            <a:endParaRPr lang="en-US"/>
          </a:p>
        </p:txBody>
      </p:sp>
    </p:spTree>
    <p:extLst>
      <p:ext uri="{BB962C8B-B14F-4D97-AF65-F5344CB8AC3E}">
        <p14:creationId xmlns:p14="http://schemas.microsoft.com/office/powerpoint/2010/main" val="9443222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597DFD-EBA0-4D1E-BC8E-9C904D0F9E05}" type="slidenum">
              <a:rPr lang="en-US" smtClean="0"/>
              <a:t>12</a:t>
            </a:fld>
            <a:endParaRPr lang="en-US"/>
          </a:p>
        </p:txBody>
      </p:sp>
    </p:spTree>
    <p:extLst>
      <p:ext uri="{BB962C8B-B14F-4D97-AF65-F5344CB8AC3E}">
        <p14:creationId xmlns:p14="http://schemas.microsoft.com/office/powerpoint/2010/main" val="1051903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597DFD-EBA0-4D1E-BC8E-9C904D0F9E05}" type="slidenum">
              <a:rPr lang="en-US" smtClean="0"/>
              <a:t>13</a:t>
            </a:fld>
            <a:endParaRPr lang="en-US"/>
          </a:p>
        </p:txBody>
      </p:sp>
    </p:spTree>
    <p:extLst>
      <p:ext uri="{BB962C8B-B14F-4D97-AF65-F5344CB8AC3E}">
        <p14:creationId xmlns:p14="http://schemas.microsoft.com/office/powerpoint/2010/main" val="22300720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597DFD-EBA0-4D1E-BC8E-9C904D0F9E05}" type="slidenum">
              <a:rPr lang="en-US" smtClean="0"/>
              <a:t>14</a:t>
            </a:fld>
            <a:endParaRPr lang="en-US"/>
          </a:p>
        </p:txBody>
      </p:sp>
    </p:spTree>
    <p:extLst>
      <p:ext uri="{BB962C8B-B14F-4D97-AF65-F5344CB8AC3E}">
        <p14:creationId xmlns:p14="http://schemas.microsoft.com/office/powerpoint/2010/main" val="27160902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DCE361-6949-4DBA-BEBA-C35C1FD4FC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7685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597DFD-EBA0-4D1E-BC8E-9C904D0F9E05}" type="slidenum">
              <a:rPr lang="en-US" smtClean="0"/>
              <a:t>16</a:t>
            </a:fld>
            <a:endParaRPr lang="en-US"/>
          </a:p>
        </p:txBody>
      </p:sp>
    </p:spTree>
    <p:extLst>
      <p:ext uri="{BB962C8B-B14F-4D97-AF65-F5344CB8AC3E}">
        <p14:creationId xmlns:p14="http://schemas.microsoft.com/office/powerpoint/2010/main" val="757781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597DFD-EBA0-4D1E-BC8E-9C904D0F9E05}" type="slidenum">
              <a:rPr lang="en-US" smtClean="0"/>
              <a:t>2</a:t>
            </a:fld>
            <a:endParaRPr lang="en-US"/>
          </a:p>
        </p:txBody>
      </p:sp>
    </p:spTree>
    <p:extLst>
      <p:ext uri="{BB962C8B-B14F-4D97-AF65-F5344CB8AC3E}">
        <p14:creationId xmlns:p14="http://schemas.microsoft.com/office/powerpoint/2010/main" val="1210754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597DFD-EBA0-4D1E-BC8E-9C904D0F9E05}" type="slidenum">
              <a:rPr lang="en-US" smtClean="0"/>
              <a:t>3</a:t>
            </a:fld>
            <a:endParaRPr lang="en-US"/>
          </a:p>
        </p:txBody>
      </p:sp>
    </p:spTree>
    <p:extLst>
      <p:ext uri="{BB962C8B-B14F-4D97-AF65-F5344CB8AC3E}">
        <p14:creationId xmlns:p14="http://schemas.microsoft.com/office/powerpoint/2010/main" val="3201563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597DFD-EBA0-4D1E-BC8E-9C904D0F9E05}" type="slidenum">
              <a:rPr lang="en-US" smtClean="0"/>
              <a:t>4</a:t>
            </a:fld>
            <a:endParaRPr lang="en-US"/>
          </a:p>
        </p:txBody>
      </p:sp>
    </p:spTree>
    <p:extLst>
      <p:ext uri="{BB962C8B-B14F-4D97-AF65-F5344CB8AC3E}">
        <p14:creationId xmlns:p14="http://schemas.microsoft.com/office/powerpoint/2010/main" val="1346604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597DFD-EBA0-4D1E-BC8E-9C904D0F9E05}" type="slidenum">
              <a:rPr lang="en-US" smtClean="0"/>
              <a:t>5</a:t>
            </a:fld>
            <a:endParaRPr lang="en-US"/>
          </a:p>
        </p:txBody>
      </p:sp>
    </p:spTree>
    <p:extLst>
      <p:ext uri="{BB962C8B-B14F-4D97-AF65-F5344CB8AC3E}">
        <p14:creationId xmlns:p14="http://schemas.microsoft.com/office/powerpoint/2010/main" val="25251084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597DFD-EBA0-4D1E-BC8E-9C904D0F9E05}" type="slidenum">
              <a:rPr lang="en-US" smtClean="0"/>
              <a:t>6</a:t>
            </a:fld>
            <a:endParaRPr lang="en-US"/>
          </a:p>
        </p:txBody>
      </p:sp>
    </p:spTree>
    <p:extLst>
      <p:ext uri="{BB962C8B-B14F-4D97-AF65-F5344CB8AC3E}">
        <p14:creationId xmlns:p14="http://schemas.microsoft.com/office/powerpoint/2010/main" val="8570310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597DFD-EBA0-4D1E-BC8E-9C904D0F9E05}" type="slidenum">
              <a:rPr lang="en-US" smtClean="0"/>
              <a:t>7</a:t>
            </a:fld>
            <a:endParaRPr lang="en-US"/>
          </a:p>
        </p:txBody>
      </p:sp>
    </p:spTree>
    <p:extLst>
      <p:ext uri="{BB962C8B-B14F-4D97-AF65-F5344CB8AC3E}">
        <p14:creationId xmlns:p14="http://schemas.microsoft.com/office/powerpoint/2010/main" val="3465043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597DFD-EBA0-4D1E-BC8E-9C904D0F9E05}" type="slidenum">
              <a:rPr lang="en-US" smtClean="0"/>
              <a:t>8</a:t>
            </a:fld>
            <a:endParaRPr lang="en-US"/>
          </a:p>
        </p:txBody>
      </p:sp>
    </p:spTree>
    <p:extLst>
      <p:ext uri="{BB962C8B-B14F-4D97-AF65-F5344CB8AC3E}">
        <p14:creationId xmlns:p14="http://schemas.microsoft.com/office/powerpoint/2010/main" val="22624103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597DFD-EBA0-4D1E-BC8E-9C904D0F9E05}" type="slidenum">
              <a:rPr lang="en-US" smtClean="0"/>
              <a:t>9</a:t>
            </a:fld>
            <a:endParaRPr lang="en-US"/>
          </a:p>
        </p:txBody>
      </p:sp>
    </p:spTree>
    <p:extLst>
      <p:ext uri="{BB962C8B-B14F-4D97-AF65-F5344CB8AC3E}">
        <p14:creationId xmlns:p14="http://schemas.microsoft.com/office/powerpoint/2010/main" val="22258741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18.jpe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1.xml"/><Relationship Id="rId5" Type="http://schemas.openxmlformats.org/officeDocument/2006/relationships/image" Target="../media/image25.jpeg"/><Relationship Id="rId4" Type="http://schemas.openxmlformats.org/officeDocument/2006/relationships/image" Target="../media/image18.jpe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1.xml"/><Relationship Id="rId4" Type="http://schemas.openxmlformats.org/officeDocument/2006/relationships/image" Target="../media/image30.jpe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Master" Target="../slideMasters/slideMaster1.xml"/><Relationship Id="rId5" Type="http://schemas.openxmlformats.org/officeDocument/2006/relationships/image" Target="../media/image34.jpeg"/><Relationship Id="rId4" Type="http://schemas.openxmlformats.org/officeDocument/2006/relationships/image" Target="../media/image33.jpe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1.xml"/><Relationship Id="rId6" Type="http://schemas.openxmlformats.org/officeDocument/2006/relationships/image" Target="../media/image35.jpeg"/><Relationship Id="rId5" Type="http://schemas.openxmlformats.org/officeDocument/2006/relationships/image" Target="../media/image25.jpeg"/><Relationship Id="rId4" Type="http://schemas.openxmlformats.org/officeDocument/2006/relationships/image" Target="../media/image18.jpe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18.jpe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1.xml"/><Relationship Id="rId5" Type="http://schemas.openxmlformats.org/officeDocument/2006/relationships/image" Target="../media/image25.jpeg"/><Relationship Id="rId4" Type="http://schemas.openxmlformats.org/officeDocument/2006/relationships/image" Target="../media/image18.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1.xml"/><Relationship Id="rId6" Type="http://schemas.openxmlformats.org/officeDocument/2006/relationships/image" Target="../media/image35.jpeg"/><Relationship Id="rId5" Type="http://schemas.openxmlformats.org/officeDocument/2006/relationships/image" Target="../media/image25.jpeg"/><Relationship Id="rId4" Type="http://schemas.openxmlformats.org/officeDocument/2006/relationships/image" Target="../media/image18.jpe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photo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318C726D-8663-E923-5AF2-6D1C5F533F2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84201"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accent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9" name="Text Placeholder 8">
            <a:extLst>
              <a:ext uri="{FF2B5EF4-FFF2-40B4-BE49-F238E27FC236}">
                <a16:creationId xmlns:a16="http://schemas.microsoft.com/office/drawing/2014/main" id="{E9DFAAC8-CE23-F613-6D2B-8569B34EBE0E}"/>
              </a:ext>
            </a:extLst>
          </p:cNvPr>
          <p:cNvSpPr>
            <a:spLocks noGrp="1"/>
          </p:cNvSpPr>
          <p:nvPr>
            <p:ph type="body" sz="quarter" idx="14"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5326063" y="585789"/>
            <a:ext cx="6283325" cy="5683250"/>
          </a:xfrm>
          <a:blipFill dpi="0" rotWithShape="1">
            <a:blip r:embed="rId5"/>
            <a:srcRect/>
            <a:tile tx="0" ty="0" sx="93000" sy="93000" flip="none" algn="tl"/>
          </a:blipFill>
        </p:spPr>
        <p:txBody>
          <a:bodyPr/>
          <a:lstStyle>
            <a:lvl1pPr marL="0" indent="0">
              <a:buNone/>
              <a:defRPr>
                <a:noFill/>
              </a:defRPr>
            </a:lvl1pPr>
          </a:lstStyle>
          <a:p>
            <a:r>
              <a:rPr lang="en-US"/>
              <a:t>Click icon to add picture</a:t>
            </a:r>
          </a:p>
        </p:txBody>
      </p:sp>
    </p:spTree>
    <p:extLst>
      <p:ext uri="{BB962C8B-B14F-4D97-AF65-F5344CB8AC3E}">
        <p14:creationId xmlns:p14="http://schemas.microsoft.com/office/powerpoint/2010/main" val="35742798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8259161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416370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341906"/>
          </a:xfrm>
        </p:spPr>
        <p:txBody>
          <a:bodyPr>
            <a:spAutoFit/>
          </a:bodyPr>
          <a:lstStyle>
            <a:lvl1pPr marL="171450" indent="-171450">
              <a:defRPr lang="en-US" sz="2000" dirty="0"/>
            </a:lvl1pPr>
            <a:lvl2pPr marL="342900" indent="-171450">
              <a:defRPr lang="en-US" sz="1600" dirty="0"/>
            </a:lvl2pPr>
            <a:lvl3pPr marL="514350" indent="-171450">
              <a:defRPr lang="en-US" sz="1400" dirty="0"/>
            </a:lvl3pPr>
            <a:lvl4pPr marL="666750" indent="-152400">
              <a:defRPr lang="en-US" sz="1200" dirty="0"/>
            </a:lvl4pPr>
            <a:lvl5pPr marL="793750" indent="-120650">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341906"/>
          </a:xfrm>
        </p:spPr>
        <p:txBody>
          <a:bodyPr>
            <a:spAutoFit/>
          </a:bodyPr>
          <a:lstStyle>
            <a:lvl1pPr marL="171450" indent="-171450">
              <a:defRPr lang="en-US" sz="2000" dirty="0"/>
            </a:lvl1pPr>
            <a:lvl2pPr marL="342900" indent="-171450">
              <a:defRPr lang="en-US" sz="1600" dirty="0"/>
            </a:lvl2pPr>
            <a:lvl3pPr marL="514350" indent="-171450">
              <a:defRPr lang="en-US" sz="1400" dirty="0"/>
            </a:lvl3pPr>
            <a:lvl4pPr marL="685800" indent="-136525">
              <a:defRPr lang="en-US" sz="1200" dirty="0"/>
            </a:lvl4pPr>
            <a:lvl5pPr marL="793750" indent="-120650">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850412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1341906"/>
          </a:xfrm>
        </p:spPr>
        <p:txBody>
          <a:bodyPr/>
          <a:lstStyle>
            <a:lvl1pPr>
              <a:defRPr sz="20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1341906"/>
          </a:xfrm>
        </p:spPr>
        <p:txBody>
          <a:bodyPr/>
          <a:lstStyle>
            <a:lvl1pPr>
              <a:defRPr sz="20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21825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4" name="Text Placeholder 3">
            <a:extLst>
              <a:ext uri="{FF2B5EF4-FFF2-40B4-BE49-F238E27FC236}">
                <a16:creationId xmlns:a16="http://schemas.microsoft.com/office/drawing/2014/main" id="{9990334F-64A4-97A6-3FCA-1FCAEE0A68CC}"/>
              </a:ext>
            </a:extLst>
          </p:cNvPr>
          <p:cNvSpPr>
            <a:spLocks noGrp="1"/>
          </p:cNvSpPr>
          <p:nvPr>
            <p:ph type="body" sz="quarter" idx="20"/>
          </p:nvPr>
        </p:nvSpPr>
        <p:spPr>
          <a:xfrm>
            <a:off x="585217" y="1438275"/>
            <a:ext cx="3264408" cy="615553"/>
          </a:xfrm>
        </p:spPr>
        <p:txBody>
          <a:bodyPr/>
          <a:lstStyle>
            <a:lvl1pPr marL="0" indent="0">
              <a:buNone/>
              <a:defRPr sz="20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283115"/>
            <a:ext cx="3264408" cy="1354217"/>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6" name="Text Placeholder 5">
            <a:extLst>
              <a:ext uri="{FF2B5EF4-FFF2-40B4-BE49-F238E27FC236}">
                <a16:creationId xmlns:a16="http://schemas.microsoft.com/office/drawing/2014/main" id="{56B23FC0-F06F-3CFF-2466-B04AA6D8F046}"/>
              </a:ext>
            </a:extLst>
          </p:cNvPr>
          <p:cNvSpPr>
            <a:spLocks noGrp="1"/>
          </p:cNvSpPr>
          <p:nvPr>
            <p:ph type="body" sz="quarter" idx="21"/>
          </p:nvPr>
        </p:nvSpPr>
        <p:spPr>
          <a:xfrm>
            <a:off x="4463796" y="1438275"/>
            <a:ext cx="3264408" cy="615553"/>
          </a:xfrm>
        </p:spPr>
        <p:txBody>
          <a:bodyPr/>
          <a:lstStyle>
            <a:lvl1pPr marL="0" indent="0">
              <a:buNone/>
              <a:defRPr sz="20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283115"/>
            <a:ext cx="3264408" cy="1354217"/>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8" name="Text Placeholder 7">
            <a:extLst>
              <a:ext uri="{FF2B5EF4-FFF2-40B4-BE49-F238E27FC236}">
                <a16:creationId xmlns:a16="http://schemas.microsoft.com/office/drawing/2014/main" id="{E92F2B7C-E744-4E83-C681-FFA2C221F7F6}"/>
              </a:ext>
            </a:extLst>
          </p:cNvPr>
          <p:cNvSpPr>
            <a:spLocks noGrp="1"/>
          </p:cNvSpPr>
          <p:nvPr>
            <p:ph type="body" sz="quarter" idx="22"/>
          </p:nvPr>
        </p:nvSpPr>
        <p:spPr>
          <a:xfrm>
            <a:off x="8335963" y="1438275"/>
            <a:ext cx="3273425" cy="615553"/>
          </a:xfrm>
        </p:spPr>
        <p:txBody>
          <a:bodyPr/>
          <a:lstStyle>
            <a:lvl1pPr marL="0" indent="0">
              <a:buNone/>
              <a:defRPr sz="20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283115"/>
            <a:ext cx="3264408" cy="1354217"/>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Tree>
    <p:extLst>
      <p:ext uri="{BB962C8B-B14F-4D97-AF65-F5344CB8AC3E}">
        <p14:creationId xmlns:p14="http://schemas.microsoft.com/office/powerpoint/2010/main" val="971484300"/>
      </p:ext>
    </p:extLst>
  </p:cSld>
  <p:clrMapOvr>
    <a:masterClrMapping/>
  </p:clrMapOvr>
  <p:transition>
    <p:fade/>
  </p:transition>
  <p:extLst>
    <p:ext uri="{DCECCB84-F9BA-43D5-87BE-67443E8EF086}">
      <p15:sldGuideLst xmlns:p15="http://schemas.microsoft.com/office/powerpoint/2012/main">
        <p15:guide id="3" orient="horz" pos="1437">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00438"/>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Tree>
    <p:extLst>
      <p:ext uri="{BB962C8B-B14F-4D97-AF65-F5344CB8AC3E}">
        <p14:creationId xmlns:p14="http://schemas.microsoft.com/office/powerpoint/2010/main" val="297736105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600438"/>
          </a:xfrm>
        </p:spPr>
        <p:txBody>
          <a:bodyPr wrap="square">
            <a:spAutoFit/>
          </a:bodyPr>
          <a:lstStyle>
            <a:lvl1pPr marL="141288" indent="-141288">
              <a:defRPr lang="en-US" sz="1600" dirty="0"/>
            </a:lvl1pPr>
            <a:lvl2pPr marL="285750" indent="-125413">
              <a:defRPr lang="en-US" sz="1600" dirty="0"/>
            </a:lvl2pPr>
            <a:lvl3pPr marL="438150" indent="-133350">
              <a:defRPr lang="en-US" sz="1600" dirty="0"/>
            </a:lvl3pPr>
            <a:lvl4pPr marL="566738" indent="-114300">
              <a:defRPr lang="en-US" sz="1400" dirty="0"/>
            </a:lvl4pPr>
            <a:lvl5pPr marL="685800" indent="-109538">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600438"/>
          </a:xfrm>
        </p:spPr>
        <p:txBody>
          <a:bodyPr wrap="square">
            <a:spAutoFit/>
          </a:bodyPr>
          <a:lstStyle>
            <a:lvl1pPr marL="141288" indent="-141288">
              <a:defRPr lang="en-US" sz="1600" dirty="0"/>
            </a:lvl1pPr>
            <a:lvl2pPr marL="285750" indent="-125413">
              <a:defRPr lang="en-US" sz="1600" dirty="0"/>
            </a:lvl2pPr>
            <a:lvl3pPr marL="438150" indent="-133350">
              <a:defRPr lang="en-US" sz="1600" dirty="0"/>
            </a:lvl3pPr>
            <a:lvl4pPr marL="566738" indent="-114300">
              <a:defRPr lang="en-US" sz="1400" dirty="0"/>
            </a:lvl4pPr>
            <a:lvl5pPr marL="685800" indent="-109538">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600438"/>
          </a:xfrm>
        </p:spPr>
        <p:txBody>
          <a:bodyPr wrap="square">
            <a:spAutoFit/>
          </a:bodyPr>
          <a:lstStyle>
            <a:lvl1pPr marL="141288" indent="-141288">
              <a:defRPr lang="en-US" sz="1600" dirty="0"/>
            </a:lvl1pPr>
            <a:lvl2pPr marL="285750" indent="-125413">
              <a:defRPr lang="en-US" sz="1600" dirty="0"/>
            </a:lvl2pPr>
            <a:lvl3pPr marL="438150" indent="-133350">
              <a:defRPr lang="en-US" sz="1600" dirty="0"/>
            </a:lvl3pPr>
            <a:lvl4pPr marL="566738" indent="-114300">
              <a:defRPr lang="en-US" sz="1400" dirty="0"/>
            </a:lvl4pPr>
            <a:lvl5pPr marL="685800" indent="-109538">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600438"/>
          </a:xfrm>
        </p:spPr>
        <p:txBody>
          <a:bodyPr wrap="square">
            <a:spAutoFit/>
          </a:bodyPr>
          <a:lstStyle>
            <a:lvl1pPr marL="141288" indent="-141288">
              <a:defRPr lang="en-US" sz="1600" dirty="0"/>
            </a:lvl1pPr>
            <a:lvl2pPr marL="285750" indent="-125413">
              <a:defRPr lang="en-US" sz="1600" dirty="0"/>
            </a:lvl2pPr>
            <a:lvl3pPr marL="438150" indent="-133350">
              <a:defRPr lang="en-US" sz="1600" dirty="0"/>
            </a:lvl3pPr>
            <a:lvl4pPr marL="566738" indent="-114300">
              <a:defRPr lang="en-US" sz="1400" dirty="0"/>
            </a:lvl4pPr>
            <a:lvl5pPr marL="685800" indent="-109538">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600438"/>
          </a:xfrm>
        </p:spPr>
        <p:txBody>
          <a:bodyPr wrap="square">
            <a:spAutoFit/>
          </a:bodyPr>
          <a:lstStyle>
            <a:lvl1pPr marL="141288" indent="-141288">
              <a:defRPr lang="en-US" sz="1600" dirty="0"/>
            </a:lvl1pPr>
            <a:lvl2pPr marL="285750" indent="-125413">
              <a:defRPr lang="en-US" sz="1600" dirty="0"/>
            </a:lvl2pPr>
            <a:lvl3pPr marL="438150" indent="-133350">
              <a:defRPr lang="en-US" sz="1600" dirty="0"/>
            </a:lvl3pPr>
            <a:lvl4pPr marL="566738" indent="-114300">
              <a:defRPr lang="en-US" sz="1400" dirty="0"/>
            </a:lvl4pPr>
            <a:lvl5pPr marL="685800" indent="-109538">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024513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754069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3" name="Picture 2" descr="A blue and yellow water drop&#10;&#10;Description automatically generated">
            <a:extLst>
              <a:ext uri="{FF2B5EF4-FFF2-40B4-BE49-F238E27FC236}">
                <a16:creationId xmlns:a16="http://schemas.microsoft.com/office/drawing/2014/main" id="{96C920E1-267E-EFE8-B819-E19BE745535C}"/>
              </a:ext>
            </a:extLst>
          </p:cNvPr>
          <p:cNvPicPr>
            <a:picLocks noChangeAspect="1"/>
          </p:cNvPicPr>
          <p:nvPr userDrawn="1"/>
        </p:nvPicPr>
        <p:blipFill rotWithShape="1">
          <a:blip r:embed="rId2">
            <a:alphaModFix amt="40000"/>
          </a:blip>
          <a:srcRect l="17797"/>
          <a:stretch/>
        </p:blipFill>
        <p:spPr>
          <a:xfrm>
            <a:off x="0" y="1"/>
            <a:ext cx="12192000" cy="6857999"/>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2605220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46524611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with photo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318C726D-8663-E923-5AF2-6D1C5F533F2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84201"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accent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9" name="Text Placeholder 8">
            <a:extLst>
              <a:ext uri="{FF2B5EF4-FFF2-40B4-BE49-F238E27FC236}">
                <a16:creationId xmlns:a16="http://schemas.microsoft.com/office/drawing/2014/main" id="{E9DFAAC8-CE23-F613-6D2B-8569B34EBE0E}"/>
              </a:ext>
            </a:extLst>
          </p:cNvPr>
          <p:cNvSpPr>
            <a:spLocks noGrp="1"/>
          </p:cNvSpPr>
          <p:nvPr>
            <p:ph type="body" sz="quarter" idx="14"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Tree>
    <p:extLst>
      <p:ext uri="{BB962C8B-B14F-4D97-AF65-F5344CB8AC3E}">
        <p14:creationId xmlns:p14="http://schemas.microsoft.com/office/powerpoint/2010/main" val="5582343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6686235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vert="horz" wrap="square" lIns="0" tIns="0" rIns="0" bIns="0" rtlCol="0" anchor="b" anchorCtr="0">
            <a:spAutoFit/>
          </a:bodyPr>
          <a:lstStyle>
            <a:lvl1pPr>
              <a:defRPr lang="en-US" sz="4400" dirty="0">
                <a:gradFill>
                  <a:gsLst>
                    <a:gs pos="90000">
                      <a:srgbClr val="FFEF86"/>
                    </a:gs>
                    <a:gs pos="10000">
                      <a:srgbClr val="D92ED0"/>
                    </a:gs>
                  </a:gsLst>
                  <a:lin ang="14400000" scaled="0"/>
                </a:gradFill>
                <a:latin typeface="Segoe UI Semilight" panose="020B0402040204020203" pitchFamily="34" charset="0"/>
                <a:cs typeface="Segoe UI Semilight" panose="020B0402040204020203" pitchFamily="34" charset="0"/>
              </a:defRPr>
            </a:lvl1pPr>
          </a:lstStyle>
          <a:p>
            <a:pPr lvl="0">
              <a:lnSpc>
                <a:spcPct val="90000"/>
              </a:lnSpc>
            </a:pPr>
            <a:r>
              <a:rPr lang="en-US"/>
              <a:t>Demo title</a:t>
            </a:r>
          </a:p>
        </p:txBody>
      </p:sp>
      <p:sp>
        <p:nvSpPr>
          <p:cNvPr id="5" name="Text Placeholder 4"/>
          <p:cNvSpPr>
            <a:spLocks noGrp="1"/>
          </p:cNvSpPr>
          <p:nvPr>
            <p:ph type="body" sz="quarter" idx="12" hasCustomPrompt="1"/>
          </p:nvPr>
        </p:nvSpPr>
        <p:spPr>
          <a:xfrm>
            <a:off x="582042" y="3962400"/>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Speaker name</a:t>
            </a:r>
          </a:p>
        </p:txBody>
      </p:sp>
      <p:sp>
        <p:nvSpPr>
          <p:cNvPr id="4" name="Text Placeholder 3">
            <a:extLst>
              <a:ext uri="{FF2B5EF4-FFF2-40B4-BE49-F238E27FC236}">
                <a16:creationId xmlns:a16="http://schemas.microsoft.com/office/drawing/2014/main" id="{C9042A0B-1457-9C08-A492-776F4426AA6F}"/>
              </a:ext>
            </a:extLst>
          </p:cNvPr>
          <p:cNvSpPr>
            <a:spLocks noGrp="1"/>
          </p:cNvSpPr>
          <p:nvPr>
            <p:ph type="body" sz="quarter" idx="13" hasCustomPrompt="1"/>
          </p:nvPr>
        </p:nvSpPr>
        <p:spPr>
          <a:xfrm>
            <a:off x="584200" y="4261494"/>
            <a:ext cx="9155113"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Tree>
    <p:extLst>
      <p:ext uri="{BB962C8B-B14F-4D97-AF65-F5344CB8AC3E}">
        <p14:creationId xmlns:p14="http://schemas.microsoft.com/office/powerpoint/2010/main" val="21288115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Demo title</a:t>
            </a:r>
          </a:p>
        </p:txBody>
      </p:sp>
      <p:sp>
        <p:nvSpPr>
          <p:cNvPr id="5" name="Text Placeholder 4"/>
          <p:cNvSpPr>
            <a:spLocks noGrp="1"/>
          </p:cNvSpPr>
          <p:nvPr>
            <p:ph type="body" sz="quarter" idx="12" hasCustomPrompt="1"/>
          </p:nvPr>
        </p:nvSpPr>
        <p:spPr>
          <a:xfrm>
            <a:off x="582042" y="3962400"/>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Speaker name</a:t>
            </a:r>
          </a:p>
        </p:txBody>
      </p:sp>
      <p:sp>
        <p:nvSpPr>
          <p:cNvPr id="4" name="Text Placeholder 3">
            <a:extLst>
              <a:ext uri="{FF2B5EF4-FFF2-40B4-BE49-F238E27FC236}">
                <a16:creationId xmlns:a16="http://schemas.microsoft.com/office/drawing/2014/main" id="{E7CCA0E9-2D89-A4F7-A8A2-D49D3FB68390}"/>
              </a:ext>
            </a:extLst>
          </p:cNvPr>
          <p:cNvSpPr>
            <a:spLocks noGrp="1"/>
          </p:cNvSpPr>
          <p:nvPr>
            <p:ph type="body" sz="quarter" idx="13"/>
          </p:nvPr>
        </p:nvSpPr>
        <p:spPr>
          <a:xfrm>
            <a:off x="584200" y="4261494"/>
            <a:ext cx="9155113"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Tree>
    <p:extLst>
      <p:ext uri="{BB962C8B-B14F-4D97-AF65-F5344CB8AC3E}">
        <p14:creationId xmlns:p14="http://schemas.microsoft.com/office/powerpoint/2010/main" val="27470695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1">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gradFill>
                  <a:gsLst>
                    <a:gs pos="90000">
                      <a:srgbClr val="FFEF86"/>
                    </a:gs>
                    <a:gs pos="50000">
                      <a:srgbClr val="75C5A6"/>
                    </a:gs>
                    <a:gs pos="10000">
                      <a:srgbClr val="28AFE9"/>
                    </a:gs>
                  </a:gsLst>
                  <a:lin ang="14400000" scaled="0"/>
                </a:gradFill>
                <a:effectLst/>
                <a:latin typeface="Segoe UI Semilight" panose="020B0402040204020203" pitchFamily="34" charset="0"/>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3705054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2">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gradFill>
                  <a:gsLst>
                    <a:gs pos="90000">
                      <a:srgbClr val="FFEF86"/>
                    </a:gs>
                    <a:gs pos="10000">
                      <a:srgbClr val="1CD278"/>
                    </a:gs>
                  </a:gsLst>
                  <a:lin ang="14400000" scaled="0"/>
                </a:gradFill>
                <a:effectLst/>
                <a:latin typeface="Segoe UI Semilight" panose="020B0402040204020203" pitchFamily="34" charset="0"/>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29515901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3">
    <p:bg>
      <p:bgPr>
        <a:solidFill>
          <a:srgbClr val="46366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gradFill>
                  <a:gsLst>
                    <a:gs pos="90000">
                      <a:srgbClr val="FFEF86"/>
                    </a:gs>
                    <a:gs pos="10000">
                      <a:srgbClr val="E535E5"/>
                    </a:gs>
                  </a:gsLst>
                  <a:lin ang="14400000" scaled="0"/>
                </a:gradFill>
                <a:effectLst/>
                <a:latin typeface="Segoe UI Semilight" panose="020B0402040204020203" pitchFamily="34" charset="0"/>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38558866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24242601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05F7F2C-59A9-4E2B-034F-05B733194D6B}"/>
              </a:ext>
            </a:extLst>
          </p:cNvPr>
          <p:cNvSpPr>
            <a:spLocks noGrp="1"/>
          </p:cNvSpPr>
          <p:nvPr>
            <p:ph type="title" hasCustomPrompt="1"/>
          </p:nvPr>
        </p:nvSpPr>
        <p:spPr>
          <a:xfrm>
            <a:off x="369598" y="2941391"/>
            <a:ext cx="9356441" cy="609398"/>
          </a:xfrm>
          <a:noFill/>
        </p:spPr>
        <p:txBody>
          <a:bodyPr wrap="square" lIns="0" tIns="0" rIns="0" bIns="0" anchor="b" anchorCtr="0">
            <a:spAutoFit/>
          </a:bodyPr>
          <a:lstStyle>
            <a:lvl1pPr marL="155448" indent="-155448" algn="l" defTabSz="932742" rtl="0" eaLnBrk="1" latinLnBrk="0" hangingPunct="1">
              <a:lnSpc>
                <a:spcPct val="9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“Quote text”</a:t>
            </a:r>
          </a:p>
        </p:txBody>
      </p:sp>
      <p:sp>
        <p:nvSpPr>
          <p:cNvPr id="8" name="Text Placeholder 4">
            <a:extLst>
              <a:ext uri="{FF2B5EF4-FFF2-40B4-BE49-F238E27FC236}">
                <a16:creationId xmlns:a16="http://schemas.microsoft.com/office/drawing/2014/main" id="{49EC7442-9E8B-4375-C4B2-32309572DD61}"/>
              </a:ext>
            </a:extLst>
          </p:cNvPr>
          <p:cNvSpPr>
            <a:spLocks noGrp="1"/>
          </p:cNvSpPr>
          <p:nvPr>
            <p:ph type="body" sz="quarter" idx="12" hasCustomPrompt="1"/>
          </p:nvPr>
        </p:nvSpPr>
        <p:spPr>
          <a:xfrm>
            <a:off x="582042" y="3962400"/>
            <a:ext cx="91440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Name</a:t>
            </a:r>
          </a:p>
        </p:txBody>
      </p:sp>
      <p:sp>
        <p:nvSpPr>
          <p:cNvPr id="9" name="Text Placeholder 4">
            <a:extLst>
              <a:ext uri="{FF2B5EF4-FFF2-40B4-BE49-F238E27FC236}">
                <a16:creationId xmlns:a16="http://schemas.microsoft.com/office/drawing/2014/main" id="{342F6520-30B7-86E6-093E-6B72113BA534}"/>
              </a:ext>
            </a:extLst>
          </p:cNvPr>
          <p:cNvSpPr>
            <a:spLocks noGrp="1"/>
          </p:cNvSpPr>
          <p:nvPr>
            <p:ph type="body" sz="quarter" idx="14" hasCustomPrompt="1"/>
          </p:nvPr>
        </p:nvSpPr>
        <p:spPr>
          <a:xfrm>
            <a:off x="584200" y="4261494"/>
            <a:ext cx="9144000"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Company or position</a:t>
            </a:r>
          </a:p>
        </p:txBody>
      </p:sp>
    </p:spTree>
    <p:extLst>
      <p:ext uri="{BB962C8B-B14F-4D97-AF65-F5344CB8AC3E}">
        <p14:creationId xmlns:p14="http://schemas.microsoft.com/office/powerpoint/2010/main" val="183129551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2" orient="horz" pos="1910">
          <p15:clr>
            <a:srgbClr val="FBAE40"/>
          </p15:clr>
        </p15:guide>
        <p15:guide id="3" orient="horz" pos="250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 with photo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05F7F2C-59A9-4E2B-034F-05B733194D6B}"/>
              </a:ext>
            </a:extLst>
          </p:cNvPr>
          <p:cNvSpPr>
            <a:spLocks noGrp="1"/>
          </p:cNvSpPr>
          <p:nvPr>
            <p:ph type="title" hasCustomPrompt="1"/>
          </p:nvPr>
        </p:nvSpPr>
        <p:spPr>
          <a:xfrm>
            <a:off x="4692313" y="2941391"/>
            <a:ext cx="6917075" cy="609398"/>
          </a:xfrm>
          <a:noFill/>
        </p:spPr>
        <p:txBody>
          <a:bodyPr vert="horz" wrap="square" lIns="0" tIns="0" rIns="0" bIns="0" rtlCol="0" anchor="b" anchorCtr="0">
            <a:spAutoFit/>
          </a:bodyPr>
          <a:lstStyle>
            <a:lvl1pPr marL="173736" indent="-173736">
              <a:defRPr lang="en-US" sz="4400" dirty="0">
                <a:latin typeface="Segoe UI Semilight" panose="020B0402040204020203" pitchFamily="34" charset="0"/>
                <a:cs typeface="Segoe UI Semilight" panose="020B0402040204020203" pitchFamily="34" charset="0"/>
              </a:defRPr>
            </a:lvl1pPr>
          </a:lstStyle>
          <a:p>
            <a:pPr marL="155448" lvl="0" indent="-155448">
              <a:lnSpc>
                <a:spcPct val="90000"/>
              </a:lnSpc>
            </a:pPr>
            <a:r>
              <a:rPr lang="en-US"/>
              <a:t>“Quote text”</a:t>
            </a:r>
          </a:p>
        </p:txBody>
      </p:sp>
      <p:sp>
        <p:nvSpPr>
          <p:cNvPr id="3" name="Picture Placeholder 9" descr="This photo is a 'placeholder' only. Drag or drop your photo here, or click and tap the center to insert a photo.">
            <a:extLst>
              <a:ext uri="{FF2B5EF4-FFF2-40B4-BE49-F238E27FC236}">
                <a16:creationId xmlns:a16="http://schemas.microsoft.com/office/drawing/2014/main" id="{F7FD632A-16A5-2492-41F4-7D9AB3D20436}"/>
              </a:ext>
            </a:extLst>
          </p:cNvPr>
          <p:cNvSpPr>
            <a:spLocks noGrp="1"/>
          </p:cNvSpPr>
          <p:nvPr>
            <p:ph type="pic" sz="quarter" idx="13"/>
          </p:nvPr>
        </p:nvSpPr>
        <p:spPr>
          <a:xfrm>
            <a:off x="584200" y="1643865"/>
            <a:ext cx="3741057" cy="3570270"/>
          </a:xfrm>
          <a:blipFill dpi="0" rotWithShape="1">
            <a:blip r:embed="rId3"/>
            <a:srcRect/>
            <a:tile tx="0" ty="0" sx="55000" sy="55000" flip="none" algn="tl"/>
          </a:blipFill>
        </p:spPr>
        <p:txBody>
          <a:bodyPr>
            <a:noAutofit/>
          </a:bodyPr>
          <a:lstStyle>
            <a:lvl1pPr marL="0" indent="0">
              <a:buNone/>
              <a:defRPr>
                <a:noFill/>
              </a:defRPr>
            </a:lvl1pPr>
          </a:lstStyle>
          <a:p>
            <a:r>
              <a:rPr lang="en-US"/>
              <a:t>Click icon to add picture</a:t>
            </a:r>
          </a:p>
        </p:txBody>
      </p:sp>
      <p:sp>
        <p:nvSpPr>
          <p:cNvPr id="8" name="Text Placeholder 4">
            <a:extLst>
              <a:ext uri="{FF2B5EF4-FFF2-40B4-BE49-F238E27FC236}">
                <a16:creationId xmlns:a16="http://schemas.microsoft.com/office/drawing/2014/main" id="{49EC7442-9E8B-4375-C4B2-32309572DD61}"/>
              </a:ext>
            </a:extLst>
          </p:cNvPr>
          <p:cNvSpPr>
            <a:spLocks noGrp="1"/>
          </p:cNvSpPr>
          <p:nvPr>
            <p:ph type="body" sz="quarter" idx="12" hasCustomPrompt="1"/>
          </p:nvPr>
        </p:nvSpPr>
        <p:spPr>
          <a:xfrm>
            <a:off x="4909456" y="3962400"/>
            <a:ext cx="6699932"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Name</a:t>
            </a:r>
          </a:p>
        </p:txBody>
      </p:sp>
      <p:sp>
        <p:nvSpPr>
          <p:cNvPr id="9" name="Text Placeholder 4">
            <a:extLst>
              <a:ext uri="{FF2B5EF4-FFF2-40B4-BE49-F238E27FC236}">
                <a16:creationId xmlns:a16="http://schemas.microsoft.com/office/drawing/2014/main" id="{342F6520-30B7-86E6-093E-6B72113BA534}"/>
              </a:ext>
            </a:extLst>
          </p:cNvPr>
          <p:cNvSpPr>
            <a:spLocks noGrp="1"/>
          </p:cNvSpPr>
          <p:nvPr>
            <p:ph type="body" sz="quarter" idx="14" hasCustomPrompt="1"/>
          </p:nvPr>
        </p:nvSpPr>
        <p:spPr>
          <a:xfrm>
            <a:off x="4909456" y="4261494"/>
            <a:ext cx="6699932"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Company or position</a:t>
            </a:r>
          </a:p>
        </p:txBody>
      </p:sp>
    </p:spTree>
    <p:extLst>
      <p:ext uri="{BB962C8B-B14F-4D97-AF65-F5344CB8AC3E}">
        <p14:creationId xmlns:p14="http://schemas.microsoft.com/office/powerpoint/2010/main" val="4253062471"/>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orient="horz" pos="1909">
          <p15:clr>
            <a:srgbClr val="FBAE40"/>
          </p15:clr>
        </p15:guide>
        <p15:guide id="3" orient="horz" pos="2506">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creensh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AE75E-50C6-99BB-0848-95941F7B34C7}"/>
              </a:ext>
            </a:extLst>
          </p:cNvPr>
          <p:cNvSpPr>
            <a:spLocks noGrp="1"/>
          </p:cNvSpPr>
          <p:nvPr>
            <p:ph type="title"/>
          </p:nvPr>
        </p:nvSpPr>
        <p:spPr>
          <a:xfrm>
            <a:off x="588263" y="457200"/>
            <a:ext cx="4153600" cy="553998"/>
          </a:xfrm>
        </p:spPr>
        <p:txBody>
          <a:bodyPr/>
          <a:lstStyle/>
          <a:p>
            <a:r>
              <a:rPr lang="en-US"/>
              <a:t>Click to edit Master title style</a:t>
            </a:r>
          </a:p>
        </p:txBody>
      </p:sp>
      <p:sp>
        <p:nvSpPr>
          <p:cNvPr id="6" name="Text Placeholder 5">
            <a:extLst>
              <a:ext uri="{FF2B5EF4-FFF2-40B4-BE49-F238E27FC236}">
                <a16:creationId xmlns:a16="http://schemas.microsoft.com/office/drawing/2014/main" id="{5B232AC0-B16F-5C51-D13C-BDEF058EC2DB}"/>
              </a:ext>
            </a:extLst>
          </p:cNvPr>
          <p:cNvSpPr>
            <a:spLocks noGrp="1"/>
          </p:cNvSpPr>
          <p:nvPr>
            <p:ph type="body" sz="quarter" idx="10"/>
          </p:nvPr>
        </p:nvSpPr>
        <p:spPr>
          <a:xfrm>
            <a:off x="584200" y="2025650"/>
            <a:ext cx="4152900" cy="4243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descr="This photo is a 'placeholder' only. Drag or drop your photo here, or click and tap the center to insert a photo.">
            <a:extLst>
              <a:ext uri="{FF2B5EF4-FFF2-40B4-BE49-F238E27FC236}">
                <a16:creationId xmlns:a16="http://schemas.microsoft.com/office/drawing/2014/main" id="{2F80F494-7A48-2460-9280-FA838B6BB860}"/>
              </a:ext>
            </a:extLst>
          </p:cNvPr>
          <p:cNvSpPr>
            <a:spLocks noGrp="1"/>
          </p:cNvSpPr>
          <p:nvPr>
            <p:ph type="pic" sz="quarter" idx="11" hasCustomPrompt="1"/>
          </p:nvPr>
        </p:nvSpPr>
        <p:spPr>
          <a:xfrm>
            <a:off x="5591174" y="1681165"/>
            <a:ext cx="6601968" cy="3713607"/>
          </a:xfrm>
          <a:prstGeom prst="roundRect">
            <a:avLst>
              <a:gd name="adj" fmla="val 3942"/>
            </a:avLst>
          </a:prstGeom>
          <a:blipFill>
            <a:blip r:embed="rId3"/>
            <a:stretch>
              <a:fillRect/>
            </a:stretch>
          </a:blipFill>
          <a:ln w="254000">
            <a:gradFill flip="none" rotWithShape="1">
              <a:gsLst>
                <a:gs pos="0">
                  <a:srgbClr val="FFFFFF"/>
                </a:gs>
                <a:gs pos="100000">
                  <a:srgbClr val="F2F2F2"/>
                </a:gs>
              </a:gsLst>
              <a:lin ang="2700000" scaled="1"/>
              <a:tileRect/>
            </a:gradFill>
          </a:ln>
          <a:effectLst>
            <a:outerShdw blurRad="127000" dist="63500" dir="2700000" algn="ctr" rotWithShape="0">
              <a:srgbClr val="000000">
                <a:alpha val="25000"/>
              </a:srgbClr>
            </a:outerShdw>
          </a:effectLst>
        </p:spPr>
        <p:txBody>
          <a:bodyPr tIns="1005840">
            <a:noAutofit/>
          </a:bodyPr>
          <a:lstStyle>
            <a:lvl1pPr marL="0" indent="0" algn="ctr">
              <a:buNone/>
              <a:defRPr sz="1400">
                <a:solidFill>
                  <a:srgbClr val="000000"/>
                </a:solidFill>
                <a:latin typeface="+mj-lt"/>
              </a:defRPr>
            </a:lvl1pPr>
          </a:lstStyle>
          <a:p>
            <a:r>
              <a:rPr lang="en-US"/>
              <a:t>Drag and drop your</a:t>
            </a:r>
            <a:br>
              <a:rPr lang="en-US"/>
            </a:br>
            <a:r>
              <a:rPr lang="en-US"/>
              <a:t>photo here or click or</a:t>
            </a:r>
            <a:br>
              <a:rPr lang="en-US"/>
            </a:br>
            <a:r>
              <a:rPr lang="en-US"/>
              <a:t>tap icon below to insert</a:t>
            </a:r>
          </a:p>
        </p:txBody>
      </p:sp>
    </p:spTree>
    <p:extLst>
      <p:ext uri="{BB962C8B-B14F-4D97-AF65-F5344CB8AC3E}">
        <p14:creationId xmlns:p14="http://schemas.microsoft.com/office/powerpoint/2010/main" val="2304571718"/>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pos="2987">
          <p15:clr>
            <a:srgbClr val="FBAE40"/>
          </p15:clr>
        </p15:guide>
        <p15:guide id="4" orient="horz" pos="1276">
          <p15:clr>
            <a:srgbClr val="FBAE40"/>
          </p15:clr>
        </p15:guide>
        <p15:guide id="5" orient="horz" pos="90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photo 2">
    <p:bg>
      <p:bgPr>
        <a:solidFill>
          <a:srgbClr val="F4F3F5"/>
        </a:solidFill>
        <a:effectLst/>
      </p:bgPr>
    </p:bg>
    <p:spTree>
      <p:nvGrpSpPr>
        <p:cNvPr id="1" name=""/>
        <p:cNvGrpSpPr/>
        <p:nvPr/>
      </p:nvGrpSpPr>
      <p:grpSpPr>
        <a:xfrm>
          <a:off x="0" y="0"/>
          <a:ext cx="0" cy="0"/>
          <a:chOff x="0" y="0"/>
          <a:chExt cx="0" cy="0"/>
        </a:xfrm>
      </p:grpSpPr>
      <p:pic>
        <p:nvPicPr>
          <p:cNvPr id="6" name="Microsoft Viva logo" descr="Microsoft Viva logo">
            <a:extLst>
              <a:ext uri="{FF2B5EF4-FFF2-40B4-BE49-F238E27FC236}">
                <a16:creationId xmlns:a16="http://schemas.microsoft.com/office/drawing/2014/main" id="{5BCA20A5-FBD1-9415-8847-839B7618D22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4201"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accent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C4598A3-3158-55CB-9A6D-7264D56AF02B}"/>
              </a:ext>
            </a:extLst>
          </p:cNvPr>
          <p:cNvSpPr>
            <a:spLocks noGrp="1"/>
          </p:cNvSpPr>
          <p:nvPr>
            <p:ph type="body" sz="quarter" idx="14"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5326063" y="0"/>
            <a:ext cx="6865937" cy="6858000"/>
          </a:xfrm>
          <a:blipFill dpi="0" rotWithShape="1">
            <a:blip r:embed="rId4"/>
            <a:srcRect/>
            <a:tile tx="0" ty="0" sx="100000" sy="100000" flip="none" algn="tl"/>
          </a:blipFill>
        </p:spPr>
        <p:txBody>
          <a:bodyPr/>
          <a:lstStyle>
            <a:lvl1pPr marL="0" indent="0">
              <a:buNone/>
              <a:defRPr>
                <a:noFill/>
              </a:defRPr>
            </a:lvl1pPr>
          </a:lstStyle>
          <a:p>
            <a:r>
              <a:rPr lang="en-US"/>
              <a:t>Click icon to add picture</a:t>
            </a:r>
          </a:p>
        </p:txBody>
      </p:sp>
    </p:spTree>
    <p:extLst>
      <p:ext uri="{BB962C8B-B14F-4D97-AF65-F5344CB8AC3E}">
        <p14:creationId xmlns:p14="http://schemas.microsoft.com/office/powerpoint/2010/main" val="30738829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Mobile Screensh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AE75E-50C6-99BB-0848-95941F7B34C7}"/>
              </a:ext>
            </a:extLst>
          </p:cNvPr>
          <p:cNvSpPr>
            <a:spLocks noGrp="1"/>
          </p:cNvSpPr>
          <p:nvPr>
            <p:ph type="title"/>
          </p:nvPr>
        </p:nvSpPr>
        <p:spPr>
          <a:xfrm>
            <a:off x="588263" y="457200"/>
            <a:ext cx="4926712" cy="553998"/>
          </a:xfrm>
        </p:spPr>
        <p:txBody>
          <a:bodyPr/>
          <a:lstStyle/>
          <a:p>
            <a:r>
              <a:rPr lang="en-US"/>
              <a:t>Click to edit Master title style</a:t>
            </a:r>
          </a:p>
        </p:txBody>
      </p:sp>
      <p:sp>
        <p:nvSpPr>
          <p:cNvPr id="6" name="Text Placeholder 5">
            <a:extLst>
              <a:ext uri="{FF2B5EF4-FFF2-40B4-BE49-F238E27FC236}">
                <a16:creationId xmlns:a16="http://schemas.microsoft.com/office/drawing/2014/main" id="{5B232AC0-B16F-5C51-D13C-BDEF058EC2DB}"/>
              </a:ext>
            </a:extLst>
          </p:cNvPr>
          <p:cNvSpPr>
            <a:spLocks noGrp="1"/>
          </p:cNvSpPr>
          <p:nvPr>
            <p:ph type="body" sz="quarter" idx="10"/>
          </p:nvPr>
        </p:nvSpPr>
        <p:spPr>
          <a:xfrm>
            <a:off x="584199" y="2025650"/>
            <a:ext cx="4930775" cy="4243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descr="This photo is a 'placeholder' only. Drag or drop your photo here, or click and tap the center to insert a photo.">
            <a:extLst>
              <a:ext uri="{FF2B5EF4-FFF2-40B4-BE49-F238E27FC236}">
                <a16:creationId xmlns:a16="http://schemas.microsoft.com/office/drawing/2014/main" id="{560D4059-8C07-7C46-13EE-577BE9B28E67}"/>
              </a:ext>
            </a:extLst>
          </p:cNvPr>
          <p:cNvSpPr>
            <a:spLocks noGrp="1"/>
          </p:cNvSpPr>
          <p:nvPr>
            <p:ph type="pic" sz="quarter" idx="11" hasCustomPrompt="1"/>
          </p:nvPr>
        </p:nvSpPr>
        <p:spPr>
          <a:xfrm>
            <a:off x="7543802" y="843604"/>
            <a:ext cx="2383621" cy="5166360"/>
          </a:xfrm>
          <a:prstGeom prst="roundRect">
            <a:avLst>
              <a:gd name="adj" fmla="val 3755"/>
            </a:avLst>
          </a:prstGeom>
          <a:blipFill>
            <a:blip r:embed="rId3"/>
            <a:stretch>
              <a:fillRect/>
            </a:stretch>
          </a:blipFill>
          <a:ln w="254000">
            <a:gradFill>
              <a:gsLst>
                <a:gs pos="0">
                  <a:srgbClr val="FFFFFF"/>
                </a:gs>
                <a:gs pos="100000">
                  <a:srgbClr val="F2F2F2"/>
                </a:gs>
              </a:gsLst>
              <a:lin ang="2700000" scaled="0"/>
            </a:gradFill>
          </a:ln>
          <a:effectLst>
            <a:outerShdw blurRad="127000" dist="63500" dir="2700000" algn="ctr" rotWithShape="0">
              <a:srgbClr val="000000">
                <a:alpha val="25000"/>
              </a:srgbClr>
            </a:outerShdw>
          </a:effectLst>
        </p:spPr>
        <p:txBody>
          <a:bodyPr bIns="1005840" anchor="ctr" anchorCtr="0">
            <a:noAutofit/>
          </a:bodyPr>
          <a:lstStyle>
            <a:lvl1pPr marL="0" indent="0" algn="ctr">
              <a:buNone/>
              <a:defRPr sz="1200">
                <a:solidFill>
                  <a:srgbClr val="FFFFFF"/>
                </a:solidFill>
                <a:latin typeface="+mj-lt"/>
              </a:defRPr>
            </a:lvl1pPr>
          </a:lstStyle>
          <a:p>
            <a:r>
              <a:rPr lang="en-US"/>
              <a:t>Drag and drop your photo</a:t>
            </a:r>
            <a:br>
              <a:rPr lang="en-US"/>
            </a:br>
            <a:r>
              <a:rPr lang="en-US"/>
              <a:t>here or click or tap icon</a:t>
            </a:r>
            <a:br>
              <a:rPr lang="en-US"/>
            </a:br>
            <a:r>
              <a:rPr lang="en-US"/>
              <a:t>below to insert</a:t>
            </a:r>
          </a:p>
        </p:txBody>
      </p:sp>
    </p:spTree>
    <p:extLst>
      <p:ext uri="{BB962C8B-B14F-4D97-AF65-F5344CB8AC3E}">
        <p14:creationId xmlns:p14="http://schemas.microsoft.com/office/powerpoint/2010/main" val="3949886066"/>
      </p:ext>
    </p:extLst>
  </p:cSld>
  <p:clrMapOvr>
    <a:masterClrMapping/>
  </p:clrMapOvr>
  <p:transition>
    <p:fade/>
  </p:transition>
  <p:extLst>
    <p:ext uri="{DCECCB84-F9BA-43D5-87BE-67443E8EF086}">
      <p15:sldGuideLst xmlns:p15="http://schemas.microsoft.com/office/powerpoint/2012/main">
        <p15:guide id="2" pos="3840">
          <p15:clr>
            <a:srgbClr val="FBAE40"/>
          </p15:clr>
        </p15:guide>
        <p15:guide id="3" pos="3474">
          <p15:clr>
            <a:srgbClr val="FBAE40"/>
          </p15:clr>
        </p15:guide>
        <p15:guide id="4" orient="horz" pos="1276">
          <p15:clr>
            <a:srgbClr val="FBAE40"/>
          </p15:clr>
        </p15:guide>
        <p15:guide id="5" orient="horz" pos="90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60118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518133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861774"/>
          </a:xfrm>
        </p:spPr>
        <p:txBody>
          <a:bodyPr/>
          <a:lstStyle>
            <a:lvl1pPr marL="0" indent="0">
              <a:buNone/>
              <a:defRPr sz="28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2195757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8996203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3256517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96029749"/>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39486285"/>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05873595"/>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98472846"/>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illustra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Microsoft Viva logo" descr="Microsoft Viva logo">
            <a:extLst>
              <a:ext uri="{FF2B5EF4-FFF2-40B4-BE49-F238E27FC236}">
                <a16:creationId xmlns:a16="http://schemas.microsoft.com/office/drawing/2014/main" id="{267EAAA3-0163-7FC4-ED5A-CDA76E2ABDB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84201"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4302AA42-37DF-2361-2B0C-9247BB470756}"/>
              </a:ext>
            </a:extLst>
          </p:cNvPr>
          <p:cNvSpPr>
            <a:spLocks noGrp="1"/>
          </p:cNvSpPr>
          <p:nvPr>
            <p:ph type="body" sz="quarter" idx="13"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Tree>
    <p:extLst>
      <p:ext uri="{BB962C8B-B14F-4D97-AF65-F5344CB8AC3E}">
        <p14:creationId xmlns:p14="http://schemas.microsoft.com/office/powerpoint/2010/main" val="10480642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5958027"/>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1777621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9725174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02886594"/>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307777"/>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307777"/>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9642424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6789561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5892673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553101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9960521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251427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illustra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80B6C191-A691-AE51-06E2-19F039EFBF0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invGray">
          <a:xfrm>
            <a:off x="582042"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6" name="Text Placeholder 5">
            <a:extLst>
              <a:ext uri="{FF2B5EF4-FFF2-40B4-BE49-F238E27FC236}">
                <a16:creationId xmlns:a16="http://schemas.microsoft.com/office/drawing/2014/main" id="{291F2F13-B4B5-1D8E-1A4D-C843CCCC1C13}"/>
              </a:ext>
            </a:extLst>
          </p:cNvPr>
          <p:cNvSpPr>
            <a:spLocks noGrp="1"/>
          </p:cNvSpPr>
          <p:nvPr>
            <p:ph type="body" sz="quarter" idx="13"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Tree>
    <p:extLst>
      <p:ext uri="{BB962C8B-B14F-4D97-AF65-F5344CB8AC3E}">
        <p14:creationId xmlns:p14="http://schemas.microsoft.com/office/powerpoint/2010/main" val="29701518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5131856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492924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5277165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19728385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25288339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018961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99442116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04578474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60732833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losing logo slide">
    <p:bg>
      <p:bgPr>
        <a:gradFill flip="none" rotWithShape="1">
          <a:gsLst>
            <a:gs pos="10000">
              <a:srgbClr val="254252"/>
            </a:gs>
            <a:gs pos="90000">
              <a:srgbClr val="00A389"/>
            </a:gs>
          </a:gsLst>
          <a:lin ang="2700000" scaled="0"/>
          <a:tileRect/>
        </a:gradFill>
        <a:effectLst/>
      </p:bgPr>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74C769AE-BECE-4486-17CA-6450807141C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invGray">
          <a:xfrm>
            <a:off x="582042" y="586071"/>
            <a:ext cx="1885696" cy="292608"/>
          </a:xfrm>
          <a:prstGeom prst="rect">
            <a:avLst/>
          </a:prstGeom>
        </p:spPr>
      </p:pic>
      <p:sp>
        <p:nvSpPr>
          <p:cNvPr id="3" name="Title 2">
            <a:extLst>
              <a:ext uri="{FF2B5EF4-FFF2-40B4-BE49-F238E27FC236}">
                <a16:creationId xmlns:a16="http://schemas.microsoft.com/office/drawing/2014/main" id="{C2EDE96F-7980-35CB-4496-0A7233005F51}"/>
              </a:ext>
            </a:extLst>
          </p:cNvPr>
          <p:cNvSpPr>
            <a:spLocks noGrp="1"/>
          </p:cNvSpPr>
          <p:nvPr>
            <p:ph type="title" hasCustomPrompt="1"/>
          </p:nvPr>
        </p:nvSpPr>
        <p:spPr>
          <a:xfrm>
            <a:off x="584200" y="2873681"/>
            <a:ext cx="9144000" cy="677108"/>
          </a:xfrm>
        </p:spPr>
        <p:txBody>
          <a:bodyPr anchor="b" anchorCtr="0"/>
          <a:lstStyle>
            <a:lvl1pPr>
              <a:defRPr sz="4400">
                <a:solidFill>
                  <a:schemeClr val="tx1"/>
                </a:solidFill>
                <a:latin typeface="Segoe UI Semilight" panose="020B0402040204020203" pitchFamily="34" charset="0"/>
                <a:cs typeface="Segoe UI Semilight" panose="020B0402040204020203" pitchFamily="34" charset="0"/>
              </a:defRPr>
            </a:lvl1pPr>
          </a:lstStyle>
          <a:p>
            <a:r>
              <a:rPr lang="en-US"/>
              <a:t>Thank you</a:t>
            </a:r>
          </a:p>
        </p:txBody>
      </p:sp>
      <p:sp>
        <p:nvSpPr>
          <p:cNvPr id="5" name="Text Placeholder 4">
            <a:extLst>
              <a:ext uri="{FF2B5EF4-FFF2-40B4-BE49-F238E27FC236}">
                <a16:creationId xmlns:a16="http://schemas.microsoft.com/office/drawing/2014/main" id="{9AA3F035-7468-E4EC-FC47-1ADAA135E207}"/>
              </a:ext>
            </a:extLst>
          </p:cNvPr>
          <p:cNvSpPr>
            <a:spLocks noGrp="1"/>
          </p:cNvSpPr>
          <p:nvPr>
            <p:ph type="body" sz="quarter" idx="12" hasCustomPrompt="1"/>
          </p:nvPr>
        </p:nvSpPr>
        <p:spPr>
          <a:xfrm>
            <a:off x="582042" y="3962400"/>
            <a:ext cx="91440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Name</a:t>
            </a:r>
          </a:p>
        </p:txBody>
      </p:sp>
      <p:sp>
        <p:nvSpPr>
          <p:cNvPr id="6" name="Text Placeholder 4">
            <a:extLst>
              <a:ext uri="{FF2B5EF4-FFF2-40B4-BE49-F238E27FC236}">
                <a16:creationId xmlns:a16="http://schemas.microsoft.com/office/drawing/2014/main" id="{75611570-5588-E293-E5C8-BFB862DD045F}"/>
              </a:ext>
            </a:extLst>
          </p:cNvPr>
          <p:cNvSpPr>
            <a:spLocks noGrp="1"/>
          </p:cNvSpPr>
          <p:nvPr>
            <p:ph type="body" sz="quarter" idx="14" hasCustomPrompt="1"/>
          </p:nvPr>
        </p:nvSpPr>
        <p:spPr>
          <a:xfrm>
            <a:off x="584200" y="4261494"/>
            <a:ext cx="9144000"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Contact information</a:t>
            </a:r>
          </a:p>
        </p:txBody>
      </p:sp>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spTree>
    <p:extLst>
      <p:ext uri="{BB962C8B-B14F-4D97-AF65-F5344CB8AC3E}">
        <p14:creationId xmlns:p14="http://schemas.microsoft.com/office/powerpoint/2010/main" val="124259804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7F0D2-1F7A-B81D-68D7-C8F417F5E38B}"/>
              </a:ext>
            </a:extLst>
          </p:cNvPr>
          <p:cNvSpPr>
            <a:spLocks noGrp="1"/>
          </p:cNvSpPr>
          <p:nvPr>
            <p:ph type="title" hasCustomPrompt="1"/>
          </p:nvPr>
        </p:nvSpPr>
        <p:spPr>
          <a:xfrm>
            <a:off x="588263" y="3124301"/>
            <a:ext cx="2372425" cy="609398"/>
          </a:xfrm>
          <a:noFill/>
        </p:spPr>
        <p:txBody>
          <a:bodyPr vert="horz" wrap="square" lIns="0" tIns="0" rIns="0" bIns="0" rtlCol="0" anchor="ctr" anchorCtr="0">
            <a:spAutoFit/>
          </a:bodyPr>
          <a:lstStyle>
            <a:lvl1pPr>
              <a:defRPr lang="en-US" sz="4400" dirty="0">
                <a:gradFill>
                  <a:gsLst>
                    <a:gs pos="90000">
                      <a:srgbClr val="FFEF86"/>
                    </a:gs>
                    <a:gs pos="10000">
                      <a:srgbClr val="E535E5"/>
                    </a:gs>
                  </a:gsLst>
                  <a:lin ang="14400000" scaled="0"/>
                </a:gradFill>
                <a:latin typeface="Segoe UI Semilight" panose="020B0402040204020203" pitchFamily="34" charset="0"/>
                <a:cs typeface="Segoe UI Semilight" panose="020B0402040204020203" pitchFamily="34" charset="0"/>
              </a:defRPr>
            </a:lvl1pPr>
          </a:lstStyle>
          <a:p>
            <a:pPr lvl="0">
              <a:lnSpc>
                <a:spcPct val="90000"/>
              </a:lnSpc>
            </a:pPr>
            <a:r>
              <a:rPr lang="en-US"/>
              <a:t>Agenda</a:t>
            </a:r>
          </a:p>
        </p:txBody>
      </p:sp>
      <p:sp>
        <p:nvSpPr>
          <p:cNvPr id="6" name="Content Placeholder 5">
            <a:extLst>
              <a:ext uri="{FF2B5EF4-FFF2-40B4-BE49-F238E27FC236}">
                <a16:creationId xmlns:a16="http://schemas.microsoft.com/office/drawing/2014/main" id="{6FB402F3-D749-B066-5249-6A108410026F}"/>
              </a:ext>
            </a:extLst>
          </p:cNvPr>
          <p:cNvSpPr>
            <a:spLocks noGrp="1"/>
          </p:cNvSpPr>
          <p:nvPr>
            <p:ph sz="quarter" idx="10"/>
          </p:nvPr>
        </p:nvSpPr>
        <p:spPr>
          <a:xfrm>
            <a:off x="4144963" y="2622626"/>
            <a:ext cx="7458075" cy="1612749"/>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3621991"/>
      </p:ext>
    </p:extLst>
  </p:cSld>
  <p:clrMapOvr>
    <a:masterClrMapping/>
  </p:clrMapOvr>
  <p:transition>
    <p:fade/>
  </p:transition>
  <p:extLst>
    <p:ext uri="{DCECCB84-F9BA-43D5-87BE-67443E8EF086}">
      <p15:sldGuideLst xmlns:p15="http://schemas.microsoft.com/office/powerpoint/2012/main">
        <p15:guide id="1" pos="2239">
          <p15:clr>
            <a:srgbClr val="FBAE40"/>
          </p15:clr>
        </p15:guide>
        <p15:guide id="2" pos="1865">
          <p15:clr>
            <a:srgbClr val="FBAE40"/>
          </p15:clr>
        </p15:guide>
        <p15:guide id="3" pos="261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losing Logo with Photo">
    <p:bg>
      <p:bgPr>
        <a:solidFill>
          <a:srgbClr val="2A446F"/>
        </a:solidFill>
        <a:effectLst/>
      </p:bgPr>
    </p:bg>
    <p:spTree>
      <p:nvGrpSpPr>
        <p:cNvPr id="1" name=""/>
        <p:cNvGrpSpPr/>
        <p:nvPr/>
      </p:nvGrpSpPr>
      <p:grpSpPr>
        <a:xfrm>
          <a:off x="0" y="0"/>
          <a:ext cx="0" cy="0"/>
          <a:chOff x="0" y="0"/>
          <a:chExt cx="0" cy="0"/>
        </a:xfrm>
      </p:grpSpPr>
      <p:pic>
        <p:nvPicPr>
          <p:cNvPr id="7" name="Microsoft Viva logo" descr="Microsoft Viva logo">
            <a:extLst>
              <a:ext uri="{FF2B5EF4-FFF2-40B4-BE49-F238E27FC236}">
                <a16:creationId xmlns:a16="http://schemas.microsoft.com/office/drawing/2014/main" id="{791184DA-6F80-5308-6385-0E294D6B795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invGray">
          <a:xfrm>
            <a:off x="582042"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873681"/>
            <a:ext cx="4167887" cy="677108"/>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Thank you</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C4598A3-3158-55CB-9A6D-7264D56AF02B}"/>
              </a:ext>
            </a:extLst>
          </p:cNvPr>
          <p:cNvSpPr>
            <a:spLocks noGrp="1"/>
          </p:cNvSpPr>
          <p:nvPr>
            <p:ph type="body" sz="quarter" idx="14"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5326063" y="0"/>
            <a:ext cx="6865937" cy="6858000"/>
          </a:xfrm>
          <a:blipFill dpi="0" rotWithShape="1">
            <a:blip r:embed="rId4"/>
            <a:srcRect/>
            <a:tile tx="0" ty="0" sx="100000" sy="100000" flip="none" algn="tl"/>
          </a:blipFill>
        </p:spPr>
        <p:txBody>
          <a:bodyPr/>
          <a:lstStyle>
            <a:lvl1pPr marL="0" indent="0">
              <a:buNone/>
              <a:defRPr>
                <a:noFill/>
              </a:defRPr>
            </a:lvl1pPr>
          </a:lstStyle>
          <a:p>
            <a:r>
              <a:rPr lang="en-US"/>
              <a:t>Click icon to add picture</a:t>
            </a:r>
          </a:p>
        </p:txBody>
      </p:sp>
      <p:sp>
        <p:nvSpPr>
          <p:cNvPr id="8" name="Text Box 3" descr="This is a copyright notice that should be included on the final slide.">
            <a:extLst>
              <a:ext uri="{FF2B5EF4-FFF2-40B4-BE49-F238E27FC236}">
                <a16:creationId xmlns:a16="http://schemas.microsoft.com/office/drawing/2014/main" id="{8CA58C26-DE72-1729-C4F7-9FDC215F0E96}"/>
              </a:ext>
            </a:extLst>
          </p:cNvPr>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spTree>
    <p:extLst>
      <p:ext uri="{BB962C8B-B14F-4D97-AF65-F5344CB8AC3E}">
        <p14:creationId xmlns:p14="http://schemas.microsoft.com/office/powerpoint/2010/main" val="35119143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02289669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00438"/>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Tree>
    <p:extLst>
      <p:ext uri="{BB962C8B-B14F-4D97-AF65-F5344CB8AC3E}">
        <p14:creationId xmlns:p14="http://schemas.microsoft.com/office/powerpoint/2010/main" val="20882443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575789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510659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520604215"/>
      </p:ext>
    </p:extLst>
  </p:cSld>
  <p:clrMap bg1="lt1" tx1="dk1" bg2="lt2" tx2="dk2" accent1="accent1" accent2="accent2" accent3="accent3" accent4="accent4" accent5="accent5" accent6="accent6" hlink="hlink" folHlink="folHlink"/>
  <p:sldLayoutIdLst>
    <p:sldLayoutId id="2147483734" r:id="rId1"/>
    <p:sldLayoutId id="2147483793"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94" r:id="rId17"/>
    <p:sldLayoutId id="2147483749" r:id="rId18"/>
    <p:sldLayoutId id="2147483750" r:id="rId19"/>
    <p:sldLayoutId id="2147483751" r:id="rId20"/>
    <p:sldLayoutId id="2147483752" r:id="rId21"/>
    <p:sldLayoutId id="2147483753" r:id="rId22"/>
    <p:sldLayoutId id="2147483754" r:id="rId23"/>
    <p:sldLayoutId id="2147483755" r:id="rId24"/>
    <p:sldLayoutId id="2147483756" r:id="rId25"/>
    <p:sldLayoutId id="2147483757" r:id="rId26"/>
    <p:sldLayoutId id="2147483758" r:id="rId27"/>
    <p:sldLayoutId id="2147483759" r:id="rId28"/>
    <p:sldLayoutId id="2147483760" r:id="rId29"/>
    <p:sldLayoutId id="2147483761" r:id="rId30"/>
    <p:sldLayoutId id="2147483762" r:id="rId31"/>
    <p:sldLayoutId id="2147483763" r:id="rId32"/>
    <p:sldLayoutId id="2147483764" r:id="rId33"/>
    <p:sldLayoutId id="2147483765" r:id="rId34"/>
    <p:sldLayoutId id="2147483766" r:id="rId35"/>
    <p:sldLayoutId id="2147483767" r:id="rId36"/>
    <p:sldLayoutId id="2147483768" r:id="rId37"/>
    <p:sldLayoutId id="2147483769" r:id="rId38"/>
    <p:sldLayoutId id="2147483770" r:id="rId39"/>
    <p:sldLayoutId id="2147483771" r:id="rId40"/>
    <p:sldLayoutId id="2147483772" r:id="rId41"/>
    <p:sldLayoutId id="2147483773" r:id="rId42"/>
    <p:sldLayoutId id="2147483774" r:id="rId43"/>
    <p:sldLayoutId id="2147483775" r:id="rId44"/>
    <p:sldLayoutId id="2147483776" r:id="rId45"/>
    <p:sldLayoutId id="2147483777" r:id="rId46"/>
    <p:sldLayoutId id="2147483778" r:id="rId47"/>
    <p:sldLayoutId id="2147483779" r:id="rId48"/>
    <p:sldLayoutId id="2147483780" r:id="rId49"/>
    <p:sldLayoutId id="2147483781" r:id="rId50"/>
    <p:sldLayoutId id="2147483782" r:id="rId51"/>
    <p:sldLayoutId id="2147483783" r:id="rId52"/>
    <p:sldLayoutId id="2147483784" r:id="rId53"/>
    <p:sldLayoutId id="2147483785" r:id="rId54"/>
    <p:sldLayoutId id="2147483786" r:id="rId55"/>
    <p:sldLayoutId id="2147483787" r:id="rId56"/>
    <p:sldLayoutId id="2147483788" r:id="rId57"/>
    <p:sldLayoutId id="2147483789" r:id="rId58"/>
    <p:sldLayoutId id="2147483790" r:id="rId59"/>
    <p:sldLayoutId id="2147483791" r:id="rId60"/>
    <p:sldLayoutId id="2147483792" r:id="rId61"/>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0.xml.rels><?xml version="1.0" encoding="UTF-8" standalone="yes"?>
<Relationships xmlns="http://schemas.openxmlformats.org/package/2006/relationships"><Relationship Id="rId8" Type="http://schemas.openxmlformats.org/officeDocument/2006/relationships/hyperlink" Target="https://learn.microsoft.com/en-us/viva/engage/lmc-keyword-monitoring-howto-for-admin-audience" TargetMode="External"/><Relationship Id="rId3" Type="http://schemas.microsoft.com/office/2018/10/relationships/comments" Target="../comments/modernComment_10D_6F1E2E5E.xml"/><Relationship Id="rId7" Type="http://schemas.openxmlformats.org/officeDocument/2006/relationships/hyperlink" Target="https://learn.microsoft.com/en-us/viva/engage/report-conversation-overview" TargetMode="External"/><Relationship Id="rId12" Type="http://schemas.openxmlformats.org/officeDocument/2006/relationships/image" Target="../media/image66.sv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62.png"/><Relationship Id="rId11" Type="http://schemas.openxmlformats.org/officeDocument/2006/relationships/image" Target="../media/image65.png"/><Relationship Id="rId5" Type="http://schemas.openxmlformats.org/officeDocument/2006/relationships/image" Target="../media/image61.png"/><Relationship Id="rId10" Type="http://schemas.openxmlformats.org/officeDocument/2006/relationships/image" Target="../media/image64.svg"/><Relationship Id="rId4" Type="http://schemas.openxmlformats.org/officeDocument/2006/relationships/image" Target="../media/image36.png"/><Relationship Id="rId9" Type="http://schemas.openxmlformats.org/officeDocument/2006/relationships/image" Target="../media/image63.png"/></Relationships>
</file>

<file path=ppt/slides/_rels/slide11.xml.rels><?xml version="1.0" encoding="UTF-8" standalone="yes"?>
<Relationships xmlns="http://schemas.openxmlformats.org/package/2006/relationships"><Relationship Id="rId8" Type="http://schemas.openxmlformats.org/officeDocument/2006/relationships/hyperlink" Target="https://support.microsoft.com/en-us/office/mute-a-community-for-your-organization-in-viva-engage-840b305d-d23e-491b-a0e3-cfe904408ed3" TargetMode="External"/><Relationship Id="rId3" Type="http://schemas.microsoft.com/office/2018/10/relationships/comments" Target="../comments/modernComment_10F_C41591E2.xml"/><Relationship Id="rId7" Type="http://schemas.openxmlformats.org/officeDocument/2006/relationships/hyperlink" Target="https://support.microsoft.com/en-us/office/manage-your-viva-engage-notifications-93e530e0-189f-4768-8f28-7683d48cc996" TargetMode="External"/><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hyperlink" Target="https://support.microsoft.com/en-us/office/share-move-and-mute-conversations-in-viva-engage-d63debf1-1c90-4ec5-b5ae-8a00939a1680?preview=true" TargetMode="External"/><Relationship Id="rId5" Type="http://schemas.openxmlformats.org/officeDocument/2006/relationships/image" Target="../media/image67.png"/><Relationship Id="rId4" Type="http://schemas.openxmlformats.org/officeDocument/2006/relationships/image" Target="../media/image36.png"/><Relationship Id="rId9" Type="http://schemas.openxmlformats.org/officeDocument/2006/relationships/hyperlink" Target="https://support.microsoft.com/en-us/topic/report-conversations-in-viva-engage-fc297875-c72b-454a-bbef-92fb09080505" TargetMode="External"/></Relationships>
</file>

<file path=ppt/slides/_rels/slide12.xml.rels><?xml version="1.0" encoding="UTF-8" standalone="yes"?>
<Relationships xmlns="http://schemas.openxmlformats.org/package/2006/relationships"><Relationship Id="rId3" Type="http://schemas.microsoft.com/office/2018/10/relationships/comments" Target="../comments/modernComment_110_FB56EFC5.xml"/><Relationship Id="rId7"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microsoft.com/office/2007/relationships/hdphoto" Target="../media/hdphoto1.wdp"/><Relationship Id="rId5" Type="http://schemas.openxmlformats.org/officeDocument/2006/relationships/image" Target="../media/image40.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microsoft.com/office/2018/10/relationships/comments" Target="../comments/modernComment_10C_95D6B977.xml"/><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68.png"/><Relationship Id="rId5" Type="http://schemas.openxmlformats.org/officeDocument/2006/relationships/hyperlink" Target="https://support.microsoft.com/en-us/topic/communications-dashboard-advanced-moderation-13f58cf0-b8e5-40ab-bc55-34d69f762c1d" TargetMode="Externa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image" Target="../media/image36.png"/><Relationship Id="rId5" Type="http://schemas.microsoft.com/office/2007/relationships/hdphoto" Target="../media/hdphoto1.wdp"/><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8" Type="http://schemas.openxmlformats.org/officeDocument/2006/relationships/hyperlink" Target="https://aka.ms/VivaEngage/Masterclass" TargetMode="External"/><Relationship Id="rId3" Type="http://schemas.openxmlformats.org/officeDocument/2006/relationships/image" Target="../media/image36.png"/><Relationship Id="rId7" Type="http://schemas.openxmlformats.org/officeDocument/2006/relationships/hyperlink" Target="https://techcommunity.microsoft.com/blog/Viva_Engage_Blog/new-for-communicators-theme-moderation-in-viva-engage/4422513" TargetMode="External"/><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hyperlink" Target="https://www.youtube.com/watch?v=29hjvffaN68" TargetMode="External"/><Relationship Id="rId5" Type="http://schemas.openxmlformats.org/officeDocument/2006/relationships/hyperlink" Target="https://adoption.microsoft.com/en-us/customer-hub/monday-masterclass-your-guide-to-the-viva-engage-essentials/session-1/" TargetMode="External"/><Relationship Id="rId10" Type="http://schemas.openxmlformats.org/officeDocument/2006/relationships/image" Target="../media/image70.svg"/><Relationship Id="rId4" Type="http://schemas.openxmlformats.org/officeDocument/2006/relationships/hyperlink" Target="https://adoption.microsoft.com/en-us/customer-hub/monday-masterclass-your-guide-to-the-viva-engage-essentials/session-4/" TargetMode="External"/><Relationship Id="rId9" Type="http://schemas.openxmlformats.org/officeDocument/2006/relationships/image" Target="../media/image69.png"/></Relationships>
</file>

<file path=ppt/slides/_rels/slide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39.sv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36.png"/><Relationship Id="rId5" Type="http://schemas.microsoft.com/office/2007/relationships/hdphoto" Target="../media/hdphoto1.wdp"/><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8" Type="http://schemas.openxmlformats.org/officeDocument/2006/relationships/hyperlink" Target="https://support.microsoft.com/en-us/office/restrict-posting-in-a-viva-engage-community-0a2b3218-582e-49ab-aa7c-410b360f5e07#:~:text=In%20the%20community%2C%20select%20the%20More%20Options%20ellipses,app%20in%20Teams%2C%20SharePoint%20web%20parts%2C%20and%20Outlook." TargetMode="External"/><Relationship Id="rId3" Type="http://schemas.microsoft.com/office/2018/10/relationships/comments" Target="../comments/modernComment_102_B1E8D268.xml"/><Relationship Id="rId7" Type="http://schemas.openxmlformats.org/officeDocument/2006/relationships/hyperlink" Target="https://learn.microsoft.com/en-us/viva/engage/manage-viva-engage-groups/create-a-dynamic-group" TargetMode="External"/><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hyperlink" Target="https://learn.microsoft.com/en-us/viva/engage/manage-viva-engage-groups/all-company-community" TargetMode="External"/><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microsoft.com/office/2018/10/relationships/comments" Target="../comments/modernComment_107_77EAC765.xml"/><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hyperlink" Target="https://learn.microsoft.com/en-us/viva/engage/set-up-usage-policy" TargetMode="External"/><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36.png"/><Relationship Id="rId5" Type="http://schemas.microsoft.com/office/2007/relationships/hdphoto" Target="../media/hdphoto1.wdp"/><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8" Type="http://schemas.openxmlformats.org/officeDocument/2006/relationships/image" Target="../media/image46.svg"/><Relationship Id="rId3" Type="http://schemas.microsoft.com/office/2018/10/relationships/comments" Target="../comments/modernComment_7FFFFFFE_38210E54.xml"/><Relationship Id="rId7"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36.png"/><Relationship Id="rId9" Type="http://schemas.openxmlformats.org/officeDocument/2006/relationships/image" Target="../media/image47.png"/></Relationships>
</file>

<file path=ppt/slides/_rels/slide8.xml.rels><?xml version="1.0" encoding="UTF-8" standalone="yes"?>
<Relationships xmlns="http://schemas.openxmlformats.org/package/2006/relationships"><Relationship Id="rId8" Type="http://schemas.openxmlformats.org/officeDocument/2006/relationships/hyperlink" Target="https://learn.microsoft.com/en-us/viva/engage/configure-your-viva-engage-network/configure-viva-engage" TargetMode="External"/><Relationship Id="rId13" Type="http://schemas.openxmlformats.org/officeDocument/2006/relationships/image" Target="../media/image53.png"/><Relationship Id="rId3" Type="http://schemas.microsoft.com/office/2018/10/relationships/comments" Target="../comments/modernComment_109_FB943EFF.xml"/><Relationship Id="rId7" Type="http://schemas.openxmlformats.org/officeDocument/2006/relationships/image" Target="../media/image50.png"/><Relationship Id="rId12" Type="http://schemas.openxmlformats.org/officeDocument/2006/relationships/image" Target="../media/image52.sv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microsoft.com/office/2007/relationships/hdphoto" Target="../media/hdphoto2.wdp"/><Relationship Id="rId11" Type="http://schemas.openxmlformats.org/officeDocument/2006/relationships/image" Target="../media/image51.png"/><Relationship Id="rId5" Type="http://schemas.openxmlformats.org/officeDocument/2006/relationships/image" Target="../media/image49.png"/><Relationship Id="rId10" Type="http://schemas.openxmlformats.org/officeDocument/2006/relationships/hyperlink" Target="https://learn.microsoft.com/en-us/viva/engage/eac-engage-view-mode" TargetMode="External"/><Relationship Id="rId4" Type="http://schemas.openxmlformats.org/officeDocument/2006/relationships/image" Target="../media/image36.png"/><Relationship Id="rId9" Type="http://schemas.openxmlformats.org/officeDocument/2006/relationships/hyperlink" Target="https://learn.microsoft.com/en-us/viva/engage/eac-key-admin-roles-permissions" TargetMode="External"/><Relationship Id="rId14" Type="http://schemas.openxmlformats.org/officeDocument/2006/relationships/image" Target="../media/image54.svg"/></Relationships>
</file>

<file path=ppt/slides/_rels/slide9.xml.rels><?xml version="1.0" encoding="UTF-8" standalone="yes"?>
<Relationships xmlns="http://schemas.openxmlformats.org/package/2006/relationships"><Relationship Id="rId8" Type="http://schemas.openxmlformats.org/officeDocument/2006/relationships/image" Target="../media/image57.png"/><Relationship Id="rId3" Type="http://schemas.microsoft.com/office/2018/10/relationships/comments" Target="../comments/modernComment_10E_1628059C.xml"/><Relationship Id="rId7" Type="http://schemas.openxmlformats.org/officeDocument/2006/relationships/hyperlink" Target="https://learn.microsoft.com/en-us/viva/engage/configure-your-viva-engage-network/configure-viva-engage" TargetMode="External"/><Relationship Id="rId12" Type="http://schemas.openxmlformats.org/officeDocument/2006/relationships/image" Target="../media/image60.sv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56.png"/><Relationship Id="rId11" Type="http://schemas.openxmlformats.org/officeDocument/2006/relationships/image" Target="../media/image59.png"/><Relationship Id="rId5" Type="http://schemas.openxmlformats.org/officeDocument/2006/relationships/image" Target="../media/image55.png"/><Relationship Id="rId10" Type="http://schemas.openxmlformats.org/officeDocument/2006/relationships/hyperlink" Target="https://support.microsoft.com/en-us/office/share-move-mute-conversations-in-engage-d63debf1-1c90-4ec5-b5ae-8a00939a1680?preview=true" TargetMode="External"/><Relationship Id="rId4" Type="http://schemas.openxmlformats.org/officeDocument/2006/relationships/image" Target="../media/image36.png"/><Relationship Id="rId9" Type="http://schemas.openxmlformats.org/officeDocument/2006/relationships/image" Target="../media/image5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CF473F05-F3F3-9A4D-6CA7-569D9B8B4F81}"/>
              </a:ext>
              <a:ext uri="{C183D7F6-B498-43B3-948B-1728B52AA6E4}">
                <adec:decorative xmlns:adec="http://schemas.microsoft.com/office/drawing/2017/decorative" val="1"/>
              </a:ext>
            </a:extLst>
          </p:cNvPr>
          <p:cNvSpPr/>
          <p:nvPr/>
        </p:nvSpPr>
        <p:spPr bwMode="auto">
          <a:xfrm>
            <a:off x="0" y="4358368"/>
            <a:ext cx="5306862" cy="975632"/>
          </a:xfrm>
          <a:custGeom>
            <a:avLst/>
            <a:gdLst>
              <a:gd name="connsiteX0" fmla="*/ 0 w 5306862"/>
              <a:gd name="connsiteY0" fmla="*/ 0 h 975632"/>
              <a:gd name="connsiteX1" fmla="*/ 4819046 w 5306862"/>
              <a:gd name="connsiteY1" fmla="*/ 0 h 975632"/>
              <a:gd name="connsiteX2" fmla="*/ 5306862 w 5306862"/>
              <a:gd name="connsiteY2" fmla="*/ 487816 h 975632"/>
              <a:gd name="connsiteX3" fmla="*/ 4819046 w 5306862"/>
              <a:gd name="connsiteY3" fmla="*/ 975632 h 975632"/>
              <a:gd name="connsiteX4" fmla="*/ 0 w 5306862"/>
              <a:gd name="connsiteY4" fmla="*/ 975632 h 975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6862" h="975632">
                <a:moveTo>
                  <a:pt x="0" y="0"/>
                </a:moveTo>
                <a:lnTo>
                  <a:pt x="4819046" y="0"/>
                </a:lnTo>
                <a:cubicBezTo>
                  <a:pt x="5088460" y="0"/>
                  <a:pt x="5306862" y="218403"/>
                  <a:pt x="5306862" y="487816"/>
                </a:cubicBezTo>
                <a:cubicBezTo>
                  <a:pt x="5306862" y="757229"/>
                  <a:pt x="5088460" y="975632"/>
                  <a:pt x="4819046" y="975632"/>
                </a:cubicBezTo>
                <a:lnTo>
                  <a:pt x="0" y="975632"/>
                </a:lnTo>
                <a:close/>
              </a:path>
            </a:pathLst>
          </a:custGeom>
          <a:solidFill>
            <a:schemeClr val="accent2">
              <a:lumMod val="40000"/>
              <a:lumOff val="60000"/>
              <a:alpha val="40000"/>
            </a:schemeClr>
          </a:solidFill>
          <a:ln>
            <a:noFill/>
            <a:headEnd type="none" w="med" len="med"/>
            <a:tailEnd type="none" w="med" len="med"/>
          </a:ln>
          <a:effectLst>
            <a:outerShdw blurRad="127000" algn="ctr" rotWithShape="0">
              <a:schemeClr val="tx1">
                <a:lumMod val="65000"/>
                <a:lumOff val="35000"/>
                <a:alpha val="1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38100" rIns="88900" bIns="38100" numCol="1" spcCol="0" rtlCol="0" fromWordArt="0" anchor="ctr" anchorCtr="0" forceAA="0" compatLnSpc="1">
            <a:prstTxWarp prst="textNoShape">
              <a:avLst/>
            </a:prstTxWarp>
            <a:noAutofit/>
          </a:bodyPr>
          <a:lstStyle/>
          <a:p>
            <a:pPr defTabSz="932472" fontAlgn="base">
              <a:spcBef>
                <a:spcPct val="0"/>
              </a:spcBef>
              <a:spcAft>
                <a:spcPct val="0"/>
              </a:spcAft>
            </a:pPr>
            <a:endParaRPr lang="en-US" sz="2000" err="1">
              <a:solidFill>
                <a:schemeClr val="tx1"/>
              </a:solidFill>
              <a:latin typeface="+mj-lt"/>
              <a:cs typeface="Segoe UI" pitchFamily="34" charset="0"/>
            </a:endParaRPr>
          </a:p>
        </p:txBody>
      </p:sp>
      <p:sp>
        <p:nvSpPr>
          <p:cNvPr id="2" name="Title 1">
            <a:extLst>
              <a:ext uri="{FF2B5EF4-FFF2-40B4-BE49-F238E27FC236}">
                <a16:creationId xmlns:a16="http://schemas.microsoft.com/office/drawing/2014/main" id="{A2B72A84-E99A-1847-9689-3AB599106EBF}"/>
              </a:ext>
            </a:extLst>
          </p:cNvPr>
          <p:cNvSpPr>
            <a:spLocks noGrp="1"/>
          </p:cNvSpPr>
          <p:nvPr>
            <p:ph type="title"/>
          </p:nvPr>
        </p:nvSpPr>
        <p:spPr>
          <a:xfrm>
            <a:off x="588263" y="2002064"/>
            <a:ext cx="4549794" cy="2031325"/>
          </a:xfrm>
        </p:spPr>
        <p:txBody>
          <a:bodyPr wrap="square">
            <a:spAutoFit/>
          </a:bodyPr>
          <a:lstStyle/>
          <a:p>
            <a:r>
              <a:rPr lang="en-US" spc="0">
                <a:gradFill>
                  <a:gsLst>
                    <a:gs pos="10000">
                      <a:schemeClr val="accent1">
                        <a:lumMod val="75000"/>
                      </a:schemeClr>
                    </a:gs>
                    <a:gs pos="90000">
                      <a:schemeClr val="accent2">
                        <a:lumMod val="75000"/>
                      </a:schemeClr>
                    </a:gs>
                  </a:gsLst>
                  <a:lin ang="2700000" scaled="0"/>
                </a:gradFill>
                <a:latin typeface="+mj-lt"/>
                <a:cs typeface="+mn-cs"/>
              </a:rPr>
              <a:t>Moderation Best Practices for </a:t>
            </a:r>
            <a:br>
              <a:rPr lang="en-US" spc="0">
                <a:gradFill>
                  <a:gsLst>
                    <a:gs pos="10000">
                      <a:schemeClr val="accent1">
                        <a:lumMod val="75000"/>
                      </a:schemeClr>
                    </a:gs>
                    <a:gs pos="90000">
                      <a:schemeClr val="accent2">
                        <a:lumMod val="75000"/>
                      </a:schemeClr>
                    </a:gs>
                  </a:gsLst>
                  <a:lin ang="2700000" scaled="0"/>
                </a:gradFill>
                <a:latin typeface="+mj-lt"/>
                <a:cs typeface="+mn-cs"/>
              </a:rPr>
            </a:br>
            <a:r>
              <a:rPr lang="en-US" spc="0">
                <a:gradFill>
                  <a:gsLst>
                    <a:gs pos="10000">
                      <a:schemeClr val="accent1">
                        <a:lumMod val="75000"/>
                      </a:schemeClr>
                    </a:gs>
                    <a:gs pos="90000">
                      <a:schemeClr val="accent2">
                        <a:lumMod val="75000"/>
                      </a:schemeClr>
                    </a:gs>
                  </a:gsLst>
                  <a:lin ang="2700000" scaled="0"/>
                </a:gradFill>
                <a:latin typeface="+mj-lt"/>
                <a:cs typeface="+mn-cs"/>
              </a:rPr>
              <a:t>Viva Engage</a:t>
            </a:r>
          </a:p>
        </p:txBody>
      </p:sp>
      <p:sp>
        <p:nvSpPr>
          <p:cNvPr id="3" name="Subtitle 2">
            <a:extLst>
              <a:ext uri="{FF2B5EF4-FFF2-40B4-BE49-F238E27FC236}">
                <a16:creationId xmlns:a16="http://schemas.microsoft.com/office/drawing/2014/main" id="{29D703FB-8038-7F73-05ED-AD83A3E334DD}"/>
              </a:ext>
            </a:extLst>
          </p:cNvPr>
          <p:cNvSpPr>
            <a:spLocks noGrp="1"/>
          </p:cNvSpPr>
          <p:nvPr>
            <p:ph type="body" sz="quarter" idx="12"/>
          </p:nvPr>
        </p:nvSpPr>
        <p:spPr>
          <a:xfrm>
            <a:off x="639072" y="4538407"/>
            <a:ext cx="3794125" cy="615553"/>
          </a:xfrm>
        </p:spPr>
        <p:txBody>
          <a:bodyPr wrap="square">
            <a:spAutoFit/>
          </a:bodyPr>
          <a:lstStyle/>
          <a:p>
            <a:r>
              <a:rPr lang="en-US"/>
              <a:t>Building Trust &amp; Participation Across Your Network</a:t>
            </a:r>
          </a:p>
        </p:txBody>
      </p:sp>
      <p:sp>
        <p:nvSpPr>
          <p:cNvPr id="18" name="Rectangle: Rounded Corners 17" descr="Woman and man brainstorming using post-its on a wall">
            <a:extLst>
              <a:ext uri="{FF2B5EF4-FFF2-40B4-BE49-F238E27FC236}">
                <a16:creationId xmlns:a16="http://schemas.microsoft.com/office/drawing/2014/main" id="{D8DDBDCA-0A01-9598-E73B-47B0B535A30C}"/>
              </a:ext>
            </a:extLst>
          </p:cNvPr>
          <p:cNvSpPr>
            <a:spLocks/>
          </p:cNvSpPr>
          <p:nvPr/>
        </p:nvSpPr>
        <p:spPr bwMode="auto">
          <a:xfrm>
            <a:off x="5845780" y="818318"/>
            <a:ext cx="5761004" cy="5221364"/>
          </a:xfrm>
          <a:prstGeom prst="roundRect">
            <a:avLst>
              <a:gd name="adj" fmla="val 5813"/>
            </a:avLst>
          </a:prstGeom>
          <a:noFill/>
          <a:ln w="6350">
            <a:gradFill flip="none" rotWithShape="1">
              <a:gsLst>
                <a:gs pos="0">
                  <a:schemeClr val="accent2">
                    <a:lumMod val="20000"/>
                    <a:lumOff val="80000"/>
                    <a:alpha val="0"/>
                  </a:schemeClr>
                </a:gs>
                <a:gs pos="100000">
                  <a:schemeClr val="accent2">
                    <a:lumMod val="60000"/>
                    <a:lumOff val="40000"/>
                    <a:alpha val="75000"/>
                  </a:schemeClr>
                </a:gs>
              </a:gsLst>
              <a:lin ang="162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defTabSz="932472" fontAlgn="base">
              <a:spcBef>
                <a:spcPct val="0"/>
              </a:spcBef>
              <a:spcAft>
                <a:spcPct val="0"/>
              </a:spcAft>
            </a:pPr>
            <a:endParaRPr lang="en-US" sz="2000">
              <a:solidFill>
                <a:srgbClr val="FFFFFF"/>
              </a:solidFill>
              <a:latin typeface="Segoe UI"/>
              <a:cs typeface="Segoe UI" pitchFamily="34" charset="0"/>
            </a:endParaRPr>
          </a:p>
        </p:txBody>
      </p:sp>
      <p:pic>
        <p:nvPicPr>
          <p:cNvPr id="33" name="Picture 32" descr="A colorful circle with a white background">
            <a:extLst>
              <a:ext uri="{FF2B5EF4-FFF2-40B4-BE49-F238E27FC236}">
                <a16:creationId xmlns:a16="http://schemas.microsoft.com/office/drawing/2014/main" id="{C31539C0-E453-31DF-99D2-18FE9AAC4569}"/>
              </a:ext>
            </a:extLst>
          </p:cNvPr>
          <p:cNvPicPr>
            <a:picLocks noChangeAspect="1"/>
          </p:cNvPicPr>
          <p:nvPr/>
        </p:nvPicPr>
        <p:blipFill>
          <a:blip r:embed="rId3">
            <a:extLst>
              <a:ext uri="{28A0092B-C50C-407E-A947-70E740481C1C}">
                <a14:useLocalDpi xmlns:a14="http://schemas.microsoft.com/office/drawing/2010/main" val="0"/>
              </a:ext>
            </a:extLst>
          </a:blip>
          <a:srcRect l="38412" t="10012" r="38412" b="66813"/>
          <a:stretch>
            <a:fillRect/>
          </a:stretch>
        </p:blipFill>
        <p:spPr>
          <a:xfrm>
            <a:off x="10577252" y="209550"/>
            <a:ext cx="1581150" cy="1581150"/>
          </a:xfrm>
          <a:custGeom>
            <a:avLst/>
            <a:gdLst>
              <a:gd name="connsiteX0" fmla="*/ 662654 w 1325308"/>
              <a:gd name="connsiteY0" fmla="*/ 0 h 1325308"/>
              <a:gd name="connsiteX1" fmla="*/ 1325308 w 1325308"/>
              <a:gd name="connsiteY1" fmla="*/ 662654 h 1325308"/>
              <a:gd name="connsiteX2" fmla="*/ 662654 w 1325308"/>
              <a:gd name="connsiteY2" fmla="*/ 1325308 h 1325308"/>
              <a:gd name="connsiteX3" fmla="*/ 0 w 1325308"/>
              <a:gd name="connsiteY3" fmla="*/ 662654 h 1325308"/>
              <a:gd name="connsiteX4" fmla="*/ 662654 w 1325308"/>
              <a:gd name="connsiteY4" fmla="*/ 0 h 1325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5308" h="1325308">
                <a:moveTo>
                  <a:pt x="662654" y="0"/>
                </a:moveTo>
                <a:cubicBezTo>
                  <a:pt x="1028628" y="0"/>
                  <a:pt x="1325308" y="296680"/>
                  <a:pt x="1325308" y="662654"/>
                </a:cubicBezTo>
                <a:cubicBezTo>
                  <a:pt x="1325308" y="1028628"/>
                  <a:pt x="1028628" y="1325308"/>
                  <a:pt x="662654" y="1325308"/>
                </a:cubicBezTo>
                <a:cubicBezTo>
                  <a:pt x="296680" y="1325308"/>
                  <a:pt x="0" y="1028628"/>
                  <a:pt x="0" y="662654"/>
                </a:cubicBezTo>
                <a:cubicBezTo>
                  <a:pt x="0" y="296680"/>
                  <a:pt x="296680" y="0"/>
                  <a:pt x="662654" y="0"/>
                </a:cubicBezTo>
                <a:close/>
              </a:path>
            </a:pathLst>
          </a:custGeom>
          <a:effectLst>
            <a:softEdge rad="203200"/>
          </a:effectLst>
        </p:spPr>
      </p:pic>
      <p:pic>
        <p:nvPicPr>
          <p:cNvPr id="29" name="Picture 28" descr="A person and person looking at sticky notes on a glass wall">
            <a:extLst>
              <a:ext uri="{FF2B5EF4-FFF2-40B4-BE49-F238E27FC236}">
                <a16:creationId xmlns:a16="http://schemas.microsoft.com/office/drawing/2014/main" id="{16D51F00-6CF0-2C6D-2EF6-53F3D3818046}"/>
              </a:ext>
            </a:extLst>
          </p:cNvPr>
          <p:cNvPicPr>
            <a:picLocks noChangeAspect="1"/>
          </p:cNvPicPr>
          <p:nvPr/>
        </p:nvPicPr>
        <p:blipFill rotWithShape="1">
          <a:blip r:embed="rId4">
            <a:extLst>
              <a:ext uri="{28A0092B-C50C-407E-A947-70E740481C1C}">
                <a14:useLocalDpi xmlns:a14="http://schemas.microsoft.com/office/drawing/2010/main" val="0"/>
              </a:ext>
            </a:extLst>
          </a:blip>
          <a:srcRect l="7057" r="10173"/>
          <a:stretch>
            <a:fillRect/>
          </a:stretch>
        </p:blipFill>
        <p:spPr>
          <a:xfrm>
            <a:off x="6027587" y="1000125"/>
            <a:ext cx="5397391" cy="4857750"/>
          </a:xfrm>
          <a:prstGeom prst="roundRect">
            <a:avLst>
              <a:gd name="adj" fmla="val 4737"/>
            </a:avLst>
          </a:prstGeom>
          <a:solidFill>
            <a:schemeClr val="bg1"/>
          </a:solidFill>
          <a:ln>
            <a:noFill/>
            <a:headEnd type="none" w="med" len="med"/>
            <a:tailEnd type="none" w="med" len="med"/>
          </a:ln>
          <a:effectLst/>
        </p:spPr>
      </p:pic>
    </p:spTree>
    <p:extLst>
      <p:ext uri="{BB962C8B-B14F-4D97-AF65-F5344CB8AC3E}">
        <p14:creationId xmlns:p14="http://schemas.microsoft.com/office/powerpoint/2010/main" val="20355236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12616-9E80-715E-CE2E-93CD1516BC3C}"/>
              </a:ext>
            </a:extLst>
          </p:cNvPr>
          <p:cNvSpPr>
            <a:spLocks noGrp="1"/>
          </p:cNvSpPr>
          <p:nvPr>
            <p:ph type="title"/>
          </p:nvPr>
        </p:nvSpPr>
        <p:spPr/>
        <p:txBody>
          <a:bodyPr/>
          <a:lstStyle/>
          <a:p>
            <a:r>
              <a:rPr lang="en-US"/>
              <a:t>Admin Moderation Controls</a:t>
            </a:r>
          </a:p>
        </p:txBody>
      </p:sp>
      <p:pic>
        <p:nvPicPr>
          <p:cNvPr id="31" name="Picture 30" descr="A colorful circle with a white background">
            <a:extLst>
              <a:ext uri="{FF2B5EF4-FFF2-40B4-BE49-F238E27FC236}">
                <a16:creationId xmlns:a16="http://schemas.microsoft.com/office/drawing/2014/main" id="{FE8F9990-6A5A-2F2C-7257-0CD93D9FDC9B}"/>
              </a:ext>
            </a:extLst>
          </p:cNvPr>
          <p:cNvPicPr>
            <a:picLocks noChangeAspect="1"/>
          </p:cNvPicPr>
          <p:nvPr/>
        </p:nvPicPr>
        <p:blipFill>
          <a:blip r:embed="rId4">
            <a:extLst>
              <a:ext uri="{28A0092B-C50C-407E-A947-70E740481C1C}">
                <a14:useLocalDpi xmlns:a14="http://schemas.microsoft.com/office/drawing/2010/main" val="0"/>
              </a:ext>
            </a:extLst>
          </a:blip>
          <a:srcRect l="38412" t="10012" r="38412" b="66813"/>
          <a:stretch>
            <a:fillRect/>
          </a:stretch>
        </p:blipFill>
        <p:spPr>
          <a:xfrm>
            <a:off x="10252964" y="4011490"/>
            <a:ext cx="1581150" cy="1581150"/>
          </a:xfrm>
          <a:custGeom>
            <a:avLst/>
            <a:gdLst>
              <a:gd name="connsiteX0" fmla="*/ 662654 w 1325308"/>
              <a:gd name="connsiteY0" fmla="*/ 0 h 1325308"/>
              <a:gd name="connsiteX1" fmla="*/ 1325308 w 1325308"/>
              <a:gd name="connsiteY1" fmla="*/ 662654 h 1325308"/>
              <a:gd name="connsiteX2" fmla="*/ 662654 w 1325308"/>
              <a:gd name="connsiteY2" fmla="*/ 1325308 h 1325308"/>
              <a:gd name="connsiteX3" fmla="*/ 0 w 1325308"/>
              <a:gd name="connsiteY3" fmla="*/ 662654 h 1325308"/>
              <a:gd name="connsiteX4" fmla="*/ 662654 w 1325308"/>
              <a:gd name="connsiteY4" fmla="*/ 0 h 1325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5308" h="1325308">
                <a:moveTo>
                  <a:pt x="662654" y="0"/>
                </a:moveTo>
                <a:cubicBezTo>
                  <a:pt x="1028628" y="0"/>
                  <a:pt x="1325308" y="296680"/>
                  <a:pt x="1325308" y="662654"/>
                </a:cubicBezTo>
                <a:cubicBezTo>
                  <a:pt x="1325308" y="1028628"/>
                  <a:pt x="1028628" y="1325308"/>
                  <a:pt x="662654" y="1325308"/>
                </a:cubicBezTo>
                <a:cubicBezTo>
                  <a:pt x="296680" y="1325308"/>
                  <a:pt x="0" y="1028628"/>
                  <a:pt x="0" y="662654"/>
                </a:cubicBezTo>
                <a:cubicBezTo>
                  <a:pt x="0" y="296680"/>
                  <a:pt x="296680" y="0"/>
                  <a:pt x="662654" y="0"/>
                </a:cubicBezTo>
                <a:close/>
              </a:path>
            </a:pathLst>
          </a:custGeom>
          <a:effectLst>
            <a:softEdge rad="254000"/>
          </a:effectLst>
        </p:spPr>
      </p:pic>
      <p:pic>
        <p:nvPicPr>
          <p:cNvPr id="5" name="Picture 4" descr="Screenshot of UI ">
            <a:extLst>
              <a:ext uri="{FF2B5EF4-FFF2-40B4-BE49-F238E27FC236}">
                <a16:creationId xmlns:a16="http://schemas.microsoft.com/office/drawing/2014/main" id="{48CAADCF-1AE1-C443-939F-1BE8CF23EA55}"/>
              </a:ext>
            </a:extLst>
          </p:cNvPr>
          <p:cNvPicPr>
            <a:picLocks noChangeAspect="1"/>
          </p:cNvPicPr>
          <p:nvPr/>
        </p:nvPicPr>
        <p:blipFill>
          <a:blip r:embed="rId5"/>
          <a:stretch>
            <a:fillRect/>
          </a:stretch>
        </p:blipFill>
        <p:spPr>
          <a:xfrm>
            <a:off x="8086307" y="1741715"/>
            <a:ext cx="3516730" cy="2400308"/>
          </a:xfrm>
          <a:prstGeom prst="roundRect">
            <a:avLst>
              <a:gd name="adj" fmla="val 4201"/>
            </a:avLst>
          </a:prstGeom>
          <a:noFill/>
          <a:ln>
            <a:solidFill>
              <a:schemeClr val="bg1"/>
            </a:solidFill>
          </a:ln>
          <a:effectLst/>
        </p:spPr>
      </p:pic>
      <p:grpSp>
        <p:nvGrpSpPr>
          <p:cNvPr id="30" name="Group 29" descr="Image of computer screen with text">
            <a:extLst>
              <a:ext uri="{FF2B5EF4-FFF2-40B4-BE49-F238E27FC236}">
                <a16:creationId xmlns:a16="http://schemas.microsoft.com/office/drawing/2014/main" id="{06A248D6-FB64-E48F-1922-96C3CF7754F0}"/>
              </a:ext>
            </a:extLst>
          </p:cNvPr>
          <p:cNvGrpSpPr/>
          <p:nvPr/>
        </p:nvGrpSpPr>
        <p:grpSpPr>
          <a:xfrm>
            <a:off x="7146509" y="3554548"/>
            <a:ext cx="3516730" cy="2707325"/>
            <a:chOff x="7855487" y="9634260"/>
            <a:chExt cx="3851975" cy="2965410"/>
          </a:xfrm>
        </p:grpSpPr>
        <p:pic>
          <p:nvPicPr>
            <p:cNvPr id="6" name="Picture 5" descr="Screenshot of UI ">
              <a:extLst>
                <a:ext uri="{FF2B5EF4-FFF2-40B4-BE49-F238E27FC236}">
                  <a16:creationId xmlns:a16="http://schemas.microsoft.com/office/drawing/2014/main" id="{39028AD9-195C-68DC-DAF4-1145BDDBCF54}"/>
                </a:ext>
              </a:extLst>
            </p:cNvPr>
            <p:cNvPicPr>
              <a:picLocks noChangeAspect="1"/>
            </p:cNvPicPr>
            <p:nvPr/>
          </p:nvPicPr>
          <p:blipFill>
            <a:blip r:embed="rId6"/>
            <a:stretch>
              <a:fillRect/>
            </a:stretch>
          </p:blipFill>
          <p:spPr>
            <a:xfrm>
              <a:off x="7855487" y="9634260"/>
              <a:ext cx="3851975" cy="2965410"/>
            </a:xfrm>
            <a:prstGeom prst="roundRect">
              <a:avLst>
                <a:gd name="adj" fmla="val 4201"/>
              </a:avLst>
            </a:prstGeom>
            <a:noFill/>
            <a:ln>
              <a:solidFill>
                <a:schemeClr val="bg1"/>
              </a:solidFill>
            </a:ln>
            <a:effectLst/>
          </p:spPr>
        </p:pic>
        <p:pic>
          <p:nvPicPr>
            <p:cNvPr id="7" name="Picture 6" descr="A screenshot of a report conversation">
              <a:extLst>
                <a:ext uri="{FF2B5EF4-FFF2-40B4-BE49-F238E27FC236}">
                  <a16:creationId xmlns:a16="http://schemas.microsoft.com/office/drawing/2014/main" id="{E952B4BD-715E-2626-3401-699C5137B1E8}"/>
                </a:ext>
              </a:extLst>
            </p:cNvPr>
            <p:cNvPicPr>
              <a:picLocks noChangeAspect="1"/>
            </p:cNvPicPr>
            <p:nvPr/>
          </p:nvPicPr>
          <p:blipFill>
            <a:blip r:embed="rId6"/>
            <a:srcRect l="20153"/>
            <a:stretch/>
          </p:blipFill>
          <p:spPr>
            <a:xfrm>
              <a:off x="8631769" y="9634260"/>
              <a:ext cx="3075693" cy="2965410"/>
            </a:xfrm>
            <a:prstGeom prst="roundRect">
              <a:avLst>
                <a:gd name="adj" fmla="val 4201"/>
              </a:avLst>
            </a:prstGeom>
            <a:noFill/>
            <a:ln>
              <a:solidFill>
                <a:schemeClr val="bg1"/>
              </a:solidFill>
            </a:ln>
            <a:effectLst/>
          </p:spPr>
        </p:pic>
      </p:grpSp>
      <p:sp>
        <p:nvSpPr>
          <p:cNvPr id="4" name="Rectangle: Rounded Corners 3">
            <a:extLst>
              <a:ext uri="{FF2B5EF4-FFF2-40B4-BE49-F238E27FC236}">
                <a16:creationId xmlns:a16="http://schemas.microsoft.com/office/drawing/2014/main" id="{ADD5DC71-4516-91E9-1C16-6ECC67EA710C}"/>
              </a:ext>
              <a:ext uri="{C183D7F6-B498-43B3-948B-1728B52AA6E4}">
                <adec:decorative xmlns:adec="http://schemas.microsoft.com/office/drawing/2017/decorative" val="1"/>
              </a:ext>
            </a:extLst>
          </p:cNvPr>
          <p:cNvSpPr>
            <a:spLocks/>
          </p:cNvSpPr>
          <p:nvPr/>
        </p:nvSpPr>
        <p:spPr bwMode="auto">
          <a:xfrm>
            <a:off x="588963" y="1741714"/>
            <a:ext cx="6373245" cy="5116286"/>
          </a:xfrm>
          <a:prstGeom prst="roundRect">
            <a:avLst>
              <a:gd name="adj" fmla="val 2778"/>
            </a:avLst>
          </a:prstGeom>
          <a:noFill/>
          <a:ln w="6350">
            <a:gradFill flip="none" rotWithShape="1">
              <a:gsLst>
                <a:gs pos="0">
                  <a:schemeClr val="accent2">
                    <a:lumMod val="20000"/>
                    <a:lumOff val="80000"/>
                    <a:alpha val="0"/>
                  </a:schemeClr>
                </a:gs>
                <a:gs pos="100000">
                  <a:schemeClr val="accent2">
                    <a:lumMod val="60000"/>
                    <a:lumOff val="40000"/>
                    <a:alpha val="75000"/>
                  </a:schemeClr>
                </a:gs>
              </a:gsLst>
              <a:lin ang="162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a:cs typeface="Segoe UI" pitchFamily="34" charset="0"/>
            </a:endParaRPr>
          </a:p>
        </p:txBody>
      </p:sp>
      <p:sp>
        <p:nvSpPr>
          <p:cNvPr id="9" name="Rectangle: Rounded Corners 8">
            <a:extLst>
              <a:ext uri="{FF2B5EF4-FFF2-40B4-BE49-F238E27FC236}">
                <a16:creationId xmlns:a16="http://schemas.microsoft.com/office/drawing/2014/main" id="{D5F68B2E-5C3A-FBB3-0E94-26040F2321B4}"/>
              </a:ext>
            </a:extLst>
          </p:cNvPr>
          <p:cNvSpPr/>
          <p:nvPr/>
        </p:nvSpPr>
        <p:spPr bwMode="auto">
          <a:xfrm>
            <a:off x="1258406" y="1883260"/>
            <a:ext cx="5566642" cy="395120"/>
          </a:xfrm>
          <a:prstGeom prst="roundRect">
            <a:avLst>
              <a:gd name="adj" fmla="val 50000"/>
            </a:avLst>
          </a:prstGeom>
          <a:solidFill>
            <a:schemeClr val="accent2">
              <a:lumMod val="40000"/>
              <a:lumOff val="60000"/>
              <a:alpha val="40000"/>
            </a:schemeClr>
          </a:solidFill>
          <a:ln>
            <a:noFill/>
            <a:headEnd type="none" w="med" len="med"/>
            <a:tailEnd type="none" w="med" len="med"/>
          </a:ln>
          <a:effectLst>
            <a:outerShdw blurRad="127000" algn="ctr" rotWithShape="0">
              <a:schemeClr val="tx1">
                <a:lumMod val="65000"/>
                <a:lumOff val="35000"/>
                <a:alpha val="1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38100" rIns="88900" bIns="38100" numCol="1" spcCol="0" rtlCol="0" fromWordArt="0" anchor="ctr" anchorCtr="0" forceAA="0" compatLnSpc="1">
            <a:prstTxWarp prst="textNoShape">
              <a:avLst/>
            </a:prstTxWarp>
            <a:noAutofit/>
          </a:bodyPr>
          <a:lstStyle/>
          <a:p>
            <a:pPr defTabSz="932472" fontAlgn="base">
              <a:spcBef>
                <a:spcPct val="0"/>
              </a:spcBef>
              <a:spcAft>
                <a:spcPct val="0"/>
              </a:spcAft>
            </a:pPr>
            <a:r>
              <a:rPr lang="en-US" sz="1600">
                <a:solidFill>
                  <a:schemeClr val="tx1"/>
                </a:solidFill>
                <a:latin typeface="+mj-lt"/>
                <a:cs typeface="Segoe UI" pitchFamily="34" charset="0"/>
              </a:rPr>
              <a:t>Keyword Monitoring</a:t>
            </a:r>
          </a:p>
        </p:txBody>
      </p:sp>
      <p:sp>
        <p:nvSpPr>
          <p:cNvPr id="10" name="Freeform: Shape 9">
            <a:extLst>
              <a:ext uri="{FF2B5EF4-FFF2-40B4-BE49-F238E27FC236}">
                <a16:creationId xmlns:a16="http://schemas.microsoft.com/office/drawing/2014/main" id="{B5BE6B1A-1912-141B-6D29-F8F26FF33557}"/>
              </a:ext>
              <a:ext uri="{C183D7F6-B498-43B3-948B-1728B52AA6E4}">
                <adec:decorative xmlns:adec="http://schemas.microsoft.com/office/drawing/2017/decorative" val="1"/>
              </a:ext>
            </a:extLst>
          </p:cNvPr>
          <p:cNvSpPr>
            <a:spLocks/>
          </p:cNvSpPr>
          <p:nvPr/>
        </p:nvSpPr>
        <p:spPr bwMode="auto">
          <a:xfrm>
            <a:off x="726124" y="1878875"/>
            <a:ext cx="395120" cy="395120"/>
          </a:xfrm>
          <a:custGeom>
            <a:avLst/>
            <a:gdLst>
              <a:gd name="connsiteX0" fmla="*/ 681721 w 1363442"/>
              <a:gd name="connsiteY0" fmla="*/ 0 h 1360402"/>
              <a:gd name="connsiteX1" fmla="*/ 1363442 w 1363442"/>
              <a:gd name="connsiteY1" fmla="*/ 680201 h 1360402"/>
              <a:gd name="connsiteX2" fmla="*/ 681721 w 1363442"/>
              <a:gd name="connsiteY2" fmla="*/ 1360402 h 1360402"/>
              <a:gd name="connsiteX3" fmla="*/ 0 w 1363442"/>
              <a:gd name="connsiteY3" fmla="*/ 680201 h 1360402"/>
              <a:gd name="connsiteX4" fmla="*/ 681721 w 1363442"/>
              <a:gd name="connsiteY4" fmla="*/ 0 h 1360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3442" h="1360402">
                <a:moveTo>
                  <a:pt x="681721" y="0"/>
                </a:moveTo>
                <a:cubicBezTo>
                  <a:pt x="1058225" y="0"/>
                  <a:pt x="1363442" y="304536"/>
                  <a:pt x="1363442" y="680201"/>
                </a:cubicBezTo>
                <a:cubicBezTo>
                  <a:pt x="1363442" y="1055866"/>
                  <a:pt x="1058225" y="1360402"/>
                  <a:pt x="681721" y="1360402"/>
                </a:cubicBezTo>
                <a:cubicBezTo>
                  <a:pt x="305217" y="1360402"/>
                  <a:pt x="0" y="1055866"/>
                  <a:pt x="0" y="680201"/>
                </a:cubicBezTo>
                <a:cubicBezTo>
                  <a:pt x="0" y="304536"/>
                  <a:pt x="305217" y="0"/>
                  <a:pt x="681721" y="0"/>
                </a:cubicBezTo>
                <a:close/>
              </a:path>
            </a:pathLst>
          </a:custGeom>
          <a:gradFill>
            <a:gsLst>
              <a:gs pos="0">
                <a:schemeClr val="accent2"/>
              </a:gs>
              <a:gs pos="100000">
                <a:schemeClr val="accent2">
                  <a:lumMod val="50000"/>
                </a:schemeClr>
              </a:gs>
            </a:gsLst>
            <a:lin ang="2700000" scaled="0"/>
          </a:gradFill>
          <a:ln w="6350" cap="flat" cmpd="sng" algn="ctr">
            <a:noFill/>
            <a:prstDash val="solid"/>
            <a:headEnd type="none" w="med" len="med"/>
            <a:tailEnd type="none" w="med" len="med"/>
          </a:ln>
          <a:effectLst>
            <a:outerShdw blurRad="50800" dist="38100" dir="5400000" algn="t" rotWithShape="0">
              <a:schemeClr val="accent2">
                <a:lumMod val="75000"/>
                <a:alpha val="25000"/>
              </a:scheme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173038" indent="-173038">
              <a:spcAft>
                <a:spcPts val="600"/>
              </a:spcAft>
              <a:buClr>
                <a:srgbClr val="FFFFFF"/>
              </a:buClr>
              <a:buFont typeface="Arial" panose="020B0604020202020204" pitchFamily="34" charset="0"/>
              <a:buChar char="•"/>
            </a:pPr>
            <a:endParaRPr lang="en-US" sz="1600" kern="0" noProof="0">
              <a:solidFill>
                <a:srgbClr val="FFFFFF"/>
              </a:solidFill>
              <a:latin typeface="Segoe UI"/>
            </a:endParaRPr>
          </a:p>
        </p:txBody>
      </p:sp>
      <p:sp>
        <p:nvSpPr>
          <p:cNvPr id="17" name="Rectangle: Rounded Corners 16">
            <a:extLst>
              <a:ext uri="{FF2B5EF4-FFF2-40B4-BE49-F238E27FC236}">
                <a16:creationId xmlns:a16="http://schemas.microsoft.com/office/drawing/2014/main" id="{CDA61D4F-D367-839F-E680-841FB61EDA71}"/>
              </a:ext>
            </a:extLst>
          </p:cNvPr>
          <p:cNvSpPr/>
          <p:nvPr/>
        </p:nvSpPr>
        <p:spPr bwMode="auto">
          <a:xfrm>
            <a:off x="1258406" y="4462940"/>
            <a:ext cx="5566642" cy="395120"/>
          </a:xfrm>
          <a:prstGeom prst="roundRect">
            <a:avLst>
              <a:gd name="adj" fmla="val 50000"/>
            </a:avLst>
          </a:prstGeom>
          <a:solidFill>
            <a:schemeClr val="accent2">
              <a:lumMod val="40000"/>
              <a:lumOff val="60000"/>
              <a:alpha val="40000"/>
            </a:schemeClr>
          </a:solidFill>
          <a:ln>
            <a:noFill/>
            <a:headEnd type="none" w="med" len="med"/>
            <a:tailEnd type="none" w="med" len="med"/>
          </a:ln>
          <a:effectLst>
            <a:outerShdw blurRad="127000" algn="ctr" rotWithShape="0">
              <a:schemeClr val="tx1">
                <a:lumMod val="65000"/>
                <a:lumOff val="35000"/>
                <a:alpha val="1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38100" rIns="88900" bIns="38100" numCol="1" spcCol="0" rtlCol="0" fromWordArt="0" anchor="ctr" anchorCtr="0" forceAA="0" compatLnSpc="1">
            <a:prstTxWarp prst="textNoShape">
              <a:avLst/>
            </a:prstTxWarp>
            <a:noAutofit/>
          </a:bodyPr>
          <a:lstStyle/>
          <a:p>
            <a:pPr defTabSz="932472" fontAlgn="base">
              <a:spcBef>
                <a:spcPct val="0"/>
              </a:spcBef>
              <a:spcAft>
                <a:spcPct val="0"/>
              </a:spcAft>
            </a:pPr>
            <a:r>
              <a:rPr lang="en-US" sz="1600">
                <a:solidFill>
                  <a:schemeClr val="tx1"/>
                </a:solidFill>
                <a:latin typeface="+mj-lt"/>
                <a:cs typeface="Segoe UI" pitchFamily="34" charset="0"/>
              </a:rPr>
              <a:t>Report a conversation</a:t>
            </a:r>
          </a:p>
        </p:txBody>
      </p:sp>
      <p:sp>
        <p:nvSpPr>
          <p:cNvPr id="18" name="Freeform: Shape 17">
            <a:extLst>
              <a:ext uri="{FF2B5EF4-FFF2-40B4-BE49-F238E27FC236}">
                <a16:creationId xmlns:a16="http://schemas.microsoft.com/office/drawing/2014/main" id="{B900768F-CF88-06B2-79BA-6C74404A4234}"/>
              </a:ext>
              <a:ext uri="{C183D7F6-B498-43B3-948B-1728B52AA6E4}">
                <adec:decorative xmlns:adec="http://schemas.microsoft.com/office/drawing/2017/decorative" val="1"/>
              </a:ext>
            </a:extLst>
          </p:cNvPr>
          <p:cNvSpPr>
            <a:spLocks/>
          </p:cNvSpPr>
          <p:nvPr/>
        </p:nvSpPr>
        <p:spPr bwMode="auto">
          <a:xfrm>
            <a:off x="726124" y="4458555"/>
            <a:ext cx="395120" cy="395120"/>
          </a:xfrm>
          <a:custGeom>
            <a:avLst/>
            <a:gdLst>
              <a:gd name="connsiteX0" fmla="*/ 681721 w 1363442"/>
              <a:gd name="connsiteY0" fmla="*/ 0 h 1360402"/>
              <a:gd name="connsiteX1" fmla="*/ 1363442 w 1363442"/>
              <a:gd name="connsiteY1" fmla="*/ 680201 h 1360402"/>
              <a:gd name="connsiteX2" fmla="*/ 681721 w 1363442"/>
              <a:gd name="connsiteY2" fmla="*/ 1360402 h 1360402"/>
              <a:gd name="connsiteX3" fmla="*/ 0 w 1363442"/>
              <a:gd name="connsiteY3" fmla="*/ 680201 h 1360402"/>
              <a:gd name="connsiteX4" fmla="*/ 681721 w 1363442"/>
              <a:gd name="connsiteY4" fmla="*/ 0 h 1360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3442" h="1360402">
                <a:moveTo>
                  <a:pt x="681721" y="0"/>
                </a:moveTo>
                <a:cubicBezTo>
                  <a:pt x="1058225" y="0"/>
                  <a:pt x="1363442" y="304536"/>
                  <a:pt x="1363442" y="680201"/>
                </a:cubicBezTo>
                <a:cubicBezTo>
                  <a:pt x="1363442" y="1055866"/>
                  <a:pt x="1058225" y="1360402"/>
                  <a:pt x="681721" y="1360402"/>
                </a:cubicBezTo>
                <a:cubicBezTo>
                  <a:pt x="305217" y="1360402"/>
                  <a:pt x="0" y="1055866"/>
                  <a:pt x="0" y="680201"/>
                </a:cubicBezTo>
                <a:cubicBezTo>
                  <a:pt x="0" y="304536"/>
                  <a:pt x="305217" y="0"/>
                  <a:pt x="681721" y="0"/>
                </a:cubicBezTo>
                <a:close/>
              </a:path>
            </a:pathLst>
          </a:custGeom>
          <a:gradFill>
            <a:gsLst>
              <a:gs pos="0">
                <a:schemeClr val="accent2"/>
              </a:gs>
              <a:gs pos="100000">
                <a:schemeClr val="accent2">
                  <a:lumMod val="50000"/>
                </a:schemeClr>
              </a:gs>
            </a:gsLst>
            <a:lin ang="2700000" scaled="0"/>
          </a:gradFill>
          <a:ln w="6350" cap="flat" cmpd="sng" algn="ctr">
            <a:noFill/>
            <a:prstDash val="solid"/>
            <a:headEnd type="none" w="med" len="med"/>
            <a:tailEnd type="none" w="med" len="med"/>
          </a:ln>
          <a:effectLst>
            <a:outerShdw blurRad="50800" dist="38100" dir="5400000" algn="t" rotWithShape="0">
              <a:schemeClr val="accent2">
                <a:lumMod val="75000"/>
                <a:alpha val="25000"/>
              </a:scheme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173038" indent="-173038">
              <a:spcAft>
                <a:spcPts val="600"/>
              </a:spcAft>
              <a:buClr>
                <a:srgbClr val="FFFFFF"/>
              </a:buClr>
              <a:buFont typeface="Arial" panose="020B0604020202020204" pitchFamily="34" charset="0"/>
              <a:buChar char="•"/>
            </a:pPr>
            <a:endParaRPr lang="en-US" sz="1600" kern="0" noProof="0">
              <a:solidFill>
                <a:srgbClr val="FFFFFF"/>
              </a:solidFill>
              <a:latin typeface="Segoe UI"/>
            </a:endParaRPr>
          </a:p>
        </p:txBody>
      </p:sp>
      <p:sp>
        <p:nvSpPr>
          <p:cNvPr id="19" name="TextBox 18">
            <a:extLst>
              <a:ext uri="{FF2B5EF4-FFF2-40B4-BE49-F238E27FC236}">
                <a16:creationId xmlns:a16="http://schemas.microsoft.com/office/drawing/2014/main" id="{BDFA37B3-E909-48D8-2178-DF82E3EFD134}"/>
              </a:ext>
            </a:extLst>
          </p:cNvPr>
          <p:cNvSpPr txBox="1"/>
          <p:nvPr/>
        </p:nvSpPr>
        <p:spPr>
          <a:xfrm>
            <a:off x="773229" y="4959775"/>
            <a:ext cx="6051818" cy="684803"/>
          </a:xfrm>
          <a:prstGeom prst="rect">
            <a:avLst/>
          </a:prstGeom>
          <a:noFill/>
        </p:spPr>
        <p:txBody>
          <a:bodyPr wrap="square" lIns="0" tIns="0" rIns="0" bIns="0">
            <a:spAutoFit/>
          </a:bodyPr>
          <a:lstStyle/>
          <a:p>
            <a:pPr>
              <a:spcAft>
                <a:spcPts val="300"/>
              </a:spcAft>
            </a:pPr>
            <a:r>
              <a:rPr lang="en-US" sz="1400"/>
              <a:t>Admins can set up ‘Report a Conversation’ to route to an email address or via Communication Compliance in Microsoft Purview</a:t>
            </a:r>
          </a:p>
          <a:p>
            <a:pPr>
              <a:spcAft>
                <a:spcPts val="300"/>
              </a:spcAft>
            </a:pPr>
            <a:r>
              <a:rPr lang="en-US" sz="1400"/>
              <a:t>Determine a plan of action for review and closure</a:t>
            </a:r>
          </a:p>
        </p:txBody>
      </p:sp>
      <p:sp>
        <p:nvSpPr>
          <p:cNvPr id="20" name="TextBox 19">
            <a:extLst>
              <a:ext uri="{FF2B5EF4-FFF2-40B4-BE49-F238E27FC236}">
                <a16:creationId xmlns:a16="http://schemas.microsoft.com/office/drawing/2014/main" id="{F745EFC3-6B03-271B-F8F3-DBD9F0AEEC13}"/>
              </a:ext>
            </a:extLst>
          </p:cNvPr>
          <p:cNvSpPr txBox="1"/>
          <p:nvPr/>
        </p:nvSpPr>
        <p:spPr>
          <a:xfrm>
            <a:off x="773229" y="5745921"/>
            <a:ext cx="6051818" cy="215444"/>
          </a:xfrm>
          <a:prstGeom prst="rect">
            <a:avLst/>
          </a:prstGeom>
          <a:noFill/>
        </p:spPr>
        <p:txBody>
          <a:bodyPr wrap="square" lIns="0" tIns="0" rIns="0" bIns="0">
            <a:spAutoFit/>
          </a:bodyPr>
          <a:lstStyle/>
          <a:p>
            <a:pPr>
              <a:spcAft>
                <a:spcPts val="300"/>
              </a:spcAft>
            </a:pPr>
            <a:r>
              <a:rPr lang="en-US" sz="1400" i="1"/>
              <a:t>Learn more: </a:t>
            </a:r>
            <a:r>
              <a:rPr lang="en-US" sz="1400" i="1">
                <a:solidFill>
                  <a:schemeClr val="accent1"/>
                </a:solidFill>
                <a:hlinkClick r:id="rId7">
                  <a:extLst>
                    <a:ext uri="{A12FA001-AC4F-418D-AE19-62706E023703}">
                      <ahyp:hlinkClr xmlns:ahyp="http://schemas.microsoft.com/office/drawing/2018/hyperlinkcolor" val="tx"/>
                    </a:ext>
                  </a:extLst>
                </a:hlinkClick>
              </a:rPr>
              <a:t>Report a conversation</a:t>
            </a:r>
            <a:endParaRPr lang="en-US" sz="1400" i="1">
              <a:solidFill>
                <a:schemeClr val="accent1"/>
              </a:solidFill>
            </a:endParaRPr>
          </a:p>
        </p:txBody>
      </p:sp>
      <p:sp>
        <p:nvSpPr>
          <p:cNvPr id="23" name="TextBox 22">
            <a:extLst>
              <a:ext uri="{FF2B5EF4-FFF2-40B4-BE49-F238E27FC236}">
                <a16:creationId xmlns:a16="http://schemas.microsoft.com/office/drawing/2014/main" id="{04491C9A-7BAB-A545-867C-79882411B9C3}"/>
              </a:ext>
            </a:extLst>
          </p:cNvPr>
          <p:cNvSpPr txBox="1"/>
          <p:nvPr/>
        </p:nvSpPr>
        <p:spPr>
          <a:xfrm>
            <a:off x="588963" y="1054128"/>
            <a:ext cx="11251242" cy="492443"/>
          </a:xfrm>
          <a:prstGeom prst="rect">
            <a:avLst/>
          </a:prstGeom>
          <a:noFill/>
        </p:spPr>
        <p:txBody>
          <a:bodyPr wrap="square" lIns="0" tIns="0" rIns="0" bIns="0" rtlCol="0">
            <a:spAutoFit/>
          </a:bodyPr>
          <a:lstStyle/>
          <a:p>
            <a:pPr algn="l"/>
            <a:r>
              <a:rPr lang="en-US" sz="1600"/>
              <a:t>These advanced moderation controls empower admins to proactively manage participation and content in Viva Engage, ensuring a safe, compliant, and focused environment for all users.</a:t>
            </a:r>
          </a:p>
        </p:txBody>
      </p:sp>
      <p:sp>
        <p:nvSpPr>
          <p:cNvPr id="24" name="TextBox 23">
            <a:extLst>
              <a:ext uri="{FF2B5EF4-FFF2-40B4-BE49-F238E27FC236}">
                <a16:creationId xmlns:a16="http://schemas.microsoft.com/office/drawing/2014/main" id="{609A1668-0E66-6B0A-9E0D-643BE96F5C8A}"/>
              </a:ext>
            </a:extLst>
          </p:cNvPr>
          <p:cNvSpPr txBox="1"/>
          <p:nvPr/>
        </p:nvSpPr>
        <p:spPr>
          <a:xfrm>
            <a:off x="773229" y="2380095"/>
            <a:ext cx="6051818" cy="900246"/>
          </a:xfrm>
          <a:prstGeom prst="rect">
            <a:avLst/>
          </a:prstGeom>
          <a:noFill/>
        </p:spPr>
        <p:txBody>
          <a:bodyPr wrap="square" lIns="0" tIns="0" rIns="0" bIns="0">
            <a:spAutoFit/>
          </a:bodyPr>
          <a:lstStyle/>
          <a:p>
            <a:pPr>
              <a:spcAft>
                <a:spcPts val="300"/>
              </a:spcAft>
            </a:pPr>
            <a:r>
              <a:rPr lang="en-US" sz="1400"/>
              <a:t>Create targeted keyword lists for compliance, crisis management, or sensitive themes</a:t>
            </a:r>
          </a:p>
          <a:p>
            <a:pPr>
              <a:spcAft>
                <a:spcPts val="300"/>
              </a:spcAft>
            </a:pPr>
            <a:r>
              <a:rPr lang="en-US" sz="1400"/>
              <a:t>Automatically flag or block posts containing urgent, confidential, or restricted terms</a:t>
            </a:r>
          </a:p>
        </p:txBody>
      </p:sp>
      <p:sp>
        <p:nvSpPr>
          <p:cNvPr id="25" name="TextBox 24">
            <a:extLst>
              <a:ext uri="{FF2B5EF4-FFF2-40B4-BE49-F238E27FC236}">
                <a16:creationId xmlns:a16="http://schemas.microsoft.com/office/drawing/2014/main" id="{67EA215B-F483-76FA-AA36-367F058507A8}"/>
              </a:ext>
            </a:extLst>
          </p:cNvPr>
          <p:cNvSpPr txBox="1"/>
          <p:nvPr/>
        </p:nvSpPr>
        <p:spPr>
          <a:xfrm>
            <a:off x="773229" y="3364787"/>
            <a:ext cx="6051818" cy="684803"/>
          </a:xfrm>
          <a:prstGeom prst="rect">
            <a:avLst/>
          </a:prstGeom>
          <a:noFill/>
        </p:spPr>
        <p:txBody>
          <a:bodyPr wrap="square" lIns="0" tIns="0" rIns="0" bIns="0">
            <a:spAutoFit/>
          </a:bodyPr>
          <a:lstStyle/>
          <a:p>
            <a:pPr>
              <a:spcAft>
                <a:spcPts val="300"/>
              </a:spcAft>
            </a:pPr>
            <a:r>
              <a:rPr lang="en-US" sz="1400" i="1"/>
              <a:t>See documentation: </a:t>
            </a:r>
            <a:r>
              <a:rPr lang="en-US" sz="1400" i="1">
                <a:solidFill>
                  <a:schemeClr val="accent1"/>
                </a:solidFill>
                <a:hlinkClick r:id="rId8">
                  <a:extLst>
                    <a:ext uri="{A12FA001-AC4F-418D-AE19-62706E023703}">
                      <ahyp:hlinkClr xmlns:ahyp="http://schemas.microsoft.com/office/drawing/2018/hyperlinkcolor" val="tx"/>
                    </a:ext>
                  </a:extLst>
                </a:hlinkClick>
              </a:rPr>
              <a:t>Keyword monitoring</a:t>
            </a:r>
            <a:endParaRPr lang="en-US" sz="1400" i="1">
              <a:solidFill>
                <a:schemeClr val="accent1"/>
              </a:solidFill>
            </a:endParaRPr>
          </a:p>
          <a:p>
            <a:pPr>
              <a:spcAft>
                <a:spcPts val="300"/>
              </a:spcAft>
            </a:pPr>
            <a:r>
              <a:rPr lang="en-US" sz="1400" i="1"/>
              <a:t>Example: Moderators monitor for keywords like “urgent,” “confidential,” or “security incident” to intervene quickly</a:t>
            </a:r>
          </a:p>
        </p:txBody>
      </p:sp>
      <p:pic>
        <p:nvPicPr>
          <p:cNvPr id="27" name="Graphic 26" descr="Magnafine glass icon">
            <a:extLst>
              <a:ext uri="{FF2B5EF4-FFF2-40B4-BE49-F238E27FC236}">
                <a16:creationId xmlns:a16="http://schemas.microsoft.com/office/drawing/2014/main" id="{E808CE1A-D358-3781-9BC9-30A6E2C6290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04380" y="1957131"/>
            <a:ext cx="238608" cy="238608"/>
          </a:xfrm>
          <a:prstGeom prst="rect">
            <a:avLst/>
          </a:prstGeom>
        </p:spPr>
      </p:pic>
      <p:pic>
        <p:nvPicPr>
          <p:cNvPr id="29" name="Graphic 28" descr="Exclaimation icon">
            <a:extLst>
              <a:ext uri="{FF2B5EF4-FFF2-40B4-BE49-F238E27FC236}">
                <a16:creationId xmlns:a16="http://schemas.microsoft.com/office/drawing/2014/main" id="{3C7DAEE4-5389-F2D2-4A41-EDD3B372E44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00630" y="4533061"/>
            <a:ext cx="246108" cy="246108"/>
          </a:xfrm>
          <a:prstGeom prst="rect">
            <a:avLst/>
          </a:prstGeom>
        </p:spPr>
      </p:pic>
    </p:spTree>
    <p:extLst>
      <p:ext uri="{BB962C8B-B14F-4D97-AF65-F5344CB8AC3E}">
        <p14:creationId xmlns:p14="http://schemas.microsoft.com/office/powerpoint/2010/main" val="1864248926"/>
      </p:ext>
    </p:extLst>
  </p:cSld>
  <p:clrMapOvr>
    <a:masterClrMapping/>
  </p:clrMapOvr>
  <p:transition>
    <p:fade/>
  </p:transition>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C09CF-DB06-933F-74C4-7AF52C41228C}"/>
              </a:ext>
            </a:extLst>
          </p:cNvPr>
          <p:cNvSpPr>
            <a:spLocks noGrp="1"/>
          </p:cNvSpPr>
          <p:nvPr>
            <p:ph type="title"/>
          </p:nvPr>
        </p:nvSpPr>
        <p:spPr>
          <a:xfrm>
            <a:off x="588963" y="457200"/>
            <a:ext cx="11017250" cy="554038"/>
          </a:xfrm>
        </p:spPr>
        <p:txBody>
          <a:bodyPr/>
          <a:lstStyle/>
          <a:p>
            <a:r>
              <a:rPr lang="en-US"/>
              <a:t>User Controls &amp; Empowerment</a:t>
            </a:r>
          </a:p>
        </p:txBody>
      </p:sp>
      <p:pic>
        <p:nvPicPr>
          <p:cNvPr id="31" name="Picture 30" descr="A colorful circle with a white background">
            <a:extLst>
              <a:ext uri="{FF2B5EF4-FFF2-40B4-BE49-F238E27FC236}">
                <a16:creationId xmlns:a16="http://schemas.microsoft.com/office/drawing/2014/main" id="{56A7CAF6-8BD7-2B28-EDC3-F9F7C65AF230}"/>
              </a:ext>
            </a:extLst>
          </p:cNvPr>
          <p:cNvPicPr>
            <a:picLocks noChangeAspect="1"/>
          </p:cNvPicPr>
          <p:nvPr/>
        </p:nvPicPr>
        <p:blipFill>
          <a:blip r:embed="rId4">
            <a:extLst>
              <a:ext uri="{28A0092B-C50C-407E-A947-70E740481C1C}">
                <a14:useLocalDpi xmlns:a14="http://schemas.microsoft.com/office/drawing/2010/main" val="0"/>
              </a:ext>
            </a:extLst>
          </a:blip>
          <a:srcRect l="38412" t="10012" r="38412" b="66813"/>
          <a:stretch>
            <a:fillRect/>
          </a:stretch>
        </p:blipFill>
        <p:spPr>
          <a:xfrm>
            <a:off x="10502901" y="4820638"/>
            <a:ext cx="1581150" cy="1581150"/>
          </a:xfrm>
          <a:custGeom>
            <a:avLst/>
            <a:gdLst>
              <a:gd name="connsiteX0" fmla="*/ 662654 w 1325308"/>
              <a:gd name="connsiteY0" fmla="*/ 0 h 1325308"/>
              <a:gd name="connsiteX1" fmla="*/ 1325308 w 1325308"/>
              <a:gd name="connsiteY1" fmla="*/ 662654 h 1325308"/>
              <a:gd name="connsiteX2" fmla="*/ 662654 w 1325308"/>
              <a:gd name="connsiteY2" fmla="*/ 1325308 h 1325308"/>
              <a:gd name="connsiteX3" fmla="*/ 0 w 1325308"/>
              <a:gd name="connsiteY3" fmla="*/ 662654 h 1325308"/>
              <a:gd name="connsiteX4" fmla="*/ 662654 w 1325308"/>
              <a:gd name="connsiteY4" fmla="*/ 0 h 1325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5308" h="1325308">
                <a:moveTo>
                  <a:pt x="662654" y="0"/>
                </a:moveTo>
                <a:cubicBezTo>
                  <a:pt x="1028628" y="0"/>
                  <a:pt x="1325308" y="296680"/>
                  <a:pt x="1325308" y="662654"/>
                </a:cubicBezTo>
                <a:cubicBezTo>
                  <a:pt x="1325308" y="1028628"/>
                  <a:pt x="1028628" y="1325308"/>
                  <a:pt x="662654" y="1325308"/>
                </a:cubicBezTo>
                <a:cubicBezTo>
                  <a:pt x="296680" y="1325308"/>
                  <a:pt x="0" y="1028628"/>
                  <a:pt x="0" y="662654"/>
                </a:cubicBezTo>
                <a:cubicBezTo>
                  <a:pt x="0" y="296680"/>
                  <a:pt x="296680" y="0"/>
                  <a:pt x="662654" y="0"/>
                </a:cubicBezTo>
                <a:close/>
              </a:path>
            </a:pathLst>
          </a:custGeom>
          <a:effectLst>
            <a:softEdge rad="254000"/>
          </a:effectLst>
        </p:spPr>
      </p:pic>
      <p:pic>
        <p:nvPicPr>
          <p:cNvPr id="9" name="Picture 8" descr="A screenshot of a computer">
            <a:extLst>
              <a:ext uri="{FF2B5EF4-FFF2-40B4-BE49-F238E27FC236}">
                <a16:creationId xmlns:a16="http://schemas.microsoft.com/office/drawing/2014/main" id="{E14A1852-9DD8-7054-31CC-D3F72A6E7551}"/>
              </a:ext>
            </a:extLst>
          </p:cNvPr>
          <p:cNvPicPr>
            <a:picLocks noChangeAspect="1"/>
          </p:cNvPicPr>
          <p:nvPr/>
        </p:nvPicPr>
        <p:blipFill rotWithShape="1">
          <a:blip r:embed="rId5"/>
          <a:srcRect/>
          <a:stretch>
            <a:fillRect/>
          </a:stretch>
        </p:blipFill>
        <p:spPr>
          <a:xfrm>
            <a:off x="6698687" y="2370075"/>
            <a:ext cx="4907527" cy="3187162"/>
          </a:xfrm>
          <a:prstGeom prst="roundRect">
            <a:avLst>
              <a:gd name="adj" fmla="val 4201"/>
            </a:avLst>
          </a:prstGeom>
          <a:noFill/>
          <a:ln>
            <a:solidFill>
              <a:schemeClr val="bg1"/>
            </a:solidFill>
          </a:ln>
          <a:effectLst/>
        </p:spPr>
      </p:pic>
      <p:sp>
        <p:nvSpPr>
          <p:cNvPr id="10" name="Rectangle: Rounded Corners 9">
            <a:extLst>
              <a:ext uri="{FF2B5EF4-FFF2-40B4-BE49-F238E27FC236}">
                <a16:creationId xmlns:a16="http://schemas.microsoft.com/office/drawing/2014/main" id="{A48A393D-214D-50FE-076B-AEF4DE8E6466}"/>
              </a:ext>
              <a:ext uri="{C183D7F6-B498-43B3-948B-1728B52AA6E4}">
                <adec:decorative xmlns:adec="http://schemas.microsoft.com/office/drawing/2017/decorative" val="1"/>
              </a:ext>
            </a:extLst>
          </p:cNvPr>
          <p:cNvSpPr/>
          <p:nvPr/>
        </p:nvSpPr>
        <p:spPr bwMode="auto">
          <a:xfrm>
            <a:off x="10502901" y="2998167"/>
            <a:ext cx="1054100" cy="2494583"/>
          </a:xfrm>
          <a:prstGeom prst="roundRect">
            <a:avLst>
              <a:gd name="adj" fmla="val 5221"/>
            </a:avLst>
          </a:prstGeom>
          <a:noFill/>
          <a:ln w="2857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ysClr val="windowText" lastClr="000000"/>
              </a:solidFill>
              <a:effectLst/>
              <a:uLnTx/>
              <a:uFillTx/>
              <a:latin typeface="Segoe UI"/>
              <a:ea typeface="Segoe UI" pitchFamily="34" charset="0"/>
              <a:cs typeface="Segoe UI" pitchFamily="34" charset="0"/>
            </a:endParaRPr>
          </a:p>
        </p:txBody>
      </p:sp>
      <p:sp>
        <p:nvSpPr>
          <p:cNvPr id="11" name="TextBox 10">
            <a:extLst>
              <a:ext uri="{FF2B5EF4-FFF2-40B4-BE49-F238E27FC236}">
                <a16:creationId xmlns:a16="http://schemas.microsoft.com/office/drawing/2014/main" id="{D8F85043-CB16-5533-3D1F-22CC80D52924}"/>
              </a:ext>
            </a:extLst>
          </p:cNvPr>
          <p:cNvSpPr txBox="1"/>
          <p:nvPr/>
        </p:nvSpPr>
        <p:spPr>
          <a:xfrm>
            <a:off x="588963" y="287923"/>
            <a:ext cx="11017250" cy="169277"/>
          </a:xfrm>
          <a:prstGeom prst="rect">
            <a:avLst/>
          </a:prstGeom>
          <a:noFill/>
        </p:spPr>
        <p:txBody>
          <a:bodyPr wrap="square" lIns="0" tIns="0" rIns="0" bIns="0">
            <a:spAutoFit/>
          </a:bodyPr>
          <a:lstStyle/>
          <a:p>
            <a:r>
              <a:rPr lang="en-US" sz="1100"/>
              <a:t>SELF-MODERATION TOOLS</a:t>
            </a:r>
          </a:p>
        </p:txBody>
      </p:sp>
      <p:sp>
        <p:nvSpPr>
          <p:cNvPr id="12" name="TextBox 11">
            <a:extLst>
              <a:ext uri="{FF2B5EF4-FFF2-40B4-BE49-F238E27FC236}">
                <a16:creationId xmlns:a16="http://schemas.microsoft.com/office/drawing/2014/main" id="{2C904C8C-30B0-F764-8941-528E5EEF1D8B}"/>
              </a:ext>
            </a:extLst>
          </p:cNvPr>
          <p:cNvSpPr txBox="1"/>
          <p:nvPr/>
        </p:nvSpPr>
        <p:spPr>
          <a:xfrm>
            <a:off x="588963" y="1054128"/>
            <a:ext cx="11251242" cy="492443"/>
          </a:xfrm>
          <a:prstGeom prst="rect">
            <a:avLst/>
          </a:prstGeom>
          <a:noFill/>
        </p:spPr>
        <p:txBody>
          <a:bodyPr wrap="square" lIns="0" tIns="0" rIns="0" bIns="0" rtlCol="0">
            <a:spAutoFit/>
          </a:bodyPr>
          <a:lstStyle/>
          <a:p>
            <a:pPr algn="l"/>
            <a:r>
              <a:rPr lang="en-US" sz="1600"/>
              <a:t>See how user-level controls and notification settings enable individuals to personalize their experience and manage their </a:t>
            </a:r>
            <a:br>
              <a:rPr lang="en-US" sz="1600"/>
            </a:br>
            <a:r>
              <a:rPr lang="en-US" sz="1600"/>
              <a:t>own content.</a:t>
            </a:r>
          </a:p>
        </p:txBody>
      </p:sp>
      <p:sp>
        <p:nvSpPr>
          <p:cNvPr id="16" name="Rectangle: Rounded Corners 15">
            <a:extLst>
              <a:ext uri="{FF2B5EF4-FFF2-40B4-BE49-F238E27FC236}">
                <a16:creationId xmlns:a16="http://schemas.microsoft.com/office/drawing/2014/main" id="{867B14F7-FE58-0D8B-6915-8CA466A680D4}"/>
              </a:ext>
              <a:ext uri="{C183D7F6-B498-43B3-948B-1728B52AA6E4}">
                <adec:decorative xmlns:adec="http://schemas.microsoft.com/office/drawing/2017/decorative" val="1"/>
              </a:ext>
            </a:extLst>
          </p:cNvPr>
          <p:cNvSpPr>
            <a:spLocks/>
          </p:cNvSpPr>
          <p:nvPr/>
        </p:nvSpPr>
        <p:spPr bwMode="auto">
          <a:xfrm>
            <a:off x="588963" y="1702587"/>
            <a:ext cx="5975123" cy="5155413"/>
          </a:xfrm>
          <a:prstGeom prst="roundRect">
            <a:avLst>
              <a:gd name="adj" fmla="val 2778"/>
            </a:avLst>
          </a:prstGeom>
          <a:noFill/>
          <a:ln w="6350">
            <a:gradFill flip="none" rotWithShape="1">
              <a:gsLst>
                <a:gs pos="0">
                  <a:schemeClr val="accent2">
                    <a:lumMod val="20000"/>
                    <a:lumOff val="80000"/>
                    <a:alpha val="0"/>
                  </a:schemeClr>
                </a:gs>
                <a:gs pos="100000">
                  <a:schemeClr val="accent2">
                    <a:lumMod val="60000"/>
                    <a:lumOff val="40000"/>
                    <a:alpha val="75000"/>
                  </a:schemeClr>
                </a:gs>
              </a:gsLst>
              <a:lin ang="162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a:cs typeface="Segoe UI" pitchFamily="34" charset="0"/>
            </a:endParaRPr>
          </a:p>
        </p:txBody>
      </p:sp>
      <p:sp>
        <p:nvSpPr>
          <p:cNvPr id="13" name="TextBox 12">
            <a:extLst>
              <a:ext uri="{FF2B5EF4-FFF2-40B4-BE49-F238E27FC236}">
                <a16:creationId xmlns:a16="http://schemas.microsoft.com/office/drawing/2014/main" id="{26ED9540-A471-CFA7-78EF-C25C9C930BA6}"/>
              </a:ext>
            </a:extLst>
          </p:cNvPr>
          <p:cNvSpPr txBox="1"/>
          <p:nvPr/>
        </p:nvSpPr>
        <p:spPr>
          <a:xfrm>
            <a:off x="763616" y="1892058"/>
            <a:ext cx="5625816" cy="430887"/>
          </a:xfrm>
          <a:prstGeom prst="rect">
            <a:avLst/>
          </a:prstGeom>
          <a:noFill/>
        </p:spPr>
        <p:txBody>
          <a:bodyPr wrap="square" lIns="0" tIns="0" rIns="0" bIns="0">
            <a:spAutoFit/>
          </a:bodyPr>
          <a:lstStyle/>
          <a:p>
            <a:r>
              <a:rPr lang="en-US" sz="1400"/>
              <a:t>Users can close, move, or delete their own conversations. Coming soon, Q1 2026, hide user messages</a:t>
            </a:r>
          </a:p>
        </p:txBody>
      </p:sp>
      <p:sp>
        <p:nvSpPr>
          <p:cNvPr id="14" name="TextBox 13">
            <a:extLst>
              <a:ext uri="{FF2B5EF4-FFF2-40B4-BE49-F238E27FC236}">
                <a16:creationId xmlns:a16="http://schemas.microsoft.com/office/drawing/2014/main" id="{78532053-CFD0-D425-881E-15650EC9776B}"/>
              </a:ext>
            </a:extLst>
          </p:cNvPr>
          <p:cNvSpPr txBox="1"/>
          <p:nvPr/>
        </p:nvSpPr>
        <p:spPr>
          <a:xfrm>
            <a:off x="763616" y="2386657"/>
            <a:ext cx="5625816" cy="215444"/>
          </a:xfrm>
          <a:prstGeom prst="rect">
            <a:avLst/>
          </a:prstGeom>
          <a:noFill/>
        </p:spPr>
        <p:txBody>
          <a:bodyPr wrap="square" lIns="0" tIns="0" rIns="0" bIns="0">
            <a:spAutoFit/>
          </a:bodyPr>
          <a:lstStyle/>
          <a:p>
            <a:r>
              <a:rPr lang="en-US" sz="1400" i="1"/>
              <a:t>Learn more: </a:t>
            </a:r>
            <a:r>
              <a:rPr lang="en-US" sz="1400" i="1">
                <a:solidFill>
                  <a:schemeClr val="accent1"/>
                </a:solidFill>
                <a:hlinkClick r:id="rId6">
                  <a:extLst>
                    <a:ext uri="{A12FA001-AC4F-418D-AE19-62706E023703}">
                      <ahyp:hlinkClr xmlns:ahyp="http://schemas.microsoft.com/office/drawing/2018/hyperlinkcolor" val="tx"/>
                    </a:ext>
                  </a:extLst>
                </a:hlinkClick>
              </a:rPr>
              <a:t>Move, share, mute conversations</a:t>
            </a:r>
            <a:endParaRPr lang="en-US" sz="1400" i="1">
              <a:solidFill>
                <a:schemeClr val="accent1"/>
              </a:solidFill>
            </a:endParaRPr>
          </a:p>
        </p:txBody>
      </p:sp>
      <p:cxnSp>
        <p:nvCxnSpPr>
          <p:cNvPr id="15" name="Straight Connector 14" descr="Dotted line">
            <a:extLst>
              <a:ext uri="{FF2B5EF4-FFF2-40B4-BE49-F238E27FC236}">
                <a16:creationId xmlns:a16="http://schemas.microsoft.com/office/drawing/2014/main" id="{A825BFD8-F67A-1055-E859-5EDD39FF4B65}"/>
              </a:ext>
            </a:extLst>
          </p:cNvPr>
          <p:cNvCxnSpPr>
            <a:cxnSpLocks/>
          </p:cNvCxnSpPr>
          <p:nvPr/>
        </p:nvCxnSpPr>
        <p:spPr>
          <a:xfrm>
            <a:off x="763616" y="2854387"/>
            <a:ext cx="5625816" cy="0"/>
          </a:xfrm>
          <a:prstGeom prst="line">
            <a:avLst/>
          </a:prstGeom>
          <a:ln w="6350">
            <a:solidFill>
              <a:schemeClr val="bg1">
                <a:lumMod val="85000"/>
              </a:schemeClr>
            </a:solidFill>
            <a:prstDash val="lg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9" name="Straight Connector 18" descr="Dotted line">
            <a:extLst>
              <a:ext uri="{FF2B5EF4-FFF2-40B4-BE49-F238E27FC236}">
                <a16:creationId xmlns:a16="http://schemas.microsoft.com/office/drawing/2014/main" id="{D9C08EBC-1E92-76D0-AE88-A6D17F62D522}"/>
              </a:ext>
            </a:extLst>
          </p:cNvPr>
          <p:cNvCxnSpPr>
            <a:cxnSpLocks/>
          </p:cNvCxnSpPr>
          <p:nvPr/>
        </p:nvCxnSpPr>
        <p:spPr>
          <a:xfrm>
            <a:off x="763616" y="3858309"/>
            <a:ext cx="5625816" cy="0"/>
          </a:xfrm>
          <a:prstGeom prst="line">
            <a:avLst/>
          </a:prstGeom>
          <a:ln w="6350">
            <a:solidFill>
              <a:schemeClr val="bg1">
                <a:lumMod val="85000"/>
              </a:schemeClr>
            </a:solidFill>
            <a:prstDash val="lg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507EDB2-3578-DD2A-489E-8BBF2FC18F93}"/>
              </a:ext>
            </a:extLst>
          </p:cNvPr>
          <p:cNvSpPr txBox="1"/>
          <p:nvPr/>
        </p:nvSpPr>
        <p:spPr>
          <a:xfrm>
            <a:off x="763616" y="3106673"/>
            <a:ext cx="5625816" cy="215444"/>
          </a:xfrm>
          <a:prstGeom prst="rect">
            <a:avLst/>
          </a:prstGeom>
          <a:noFill/>
        </p:spPr>
        <p:txBody>
          <a:bodyPr wrap="square" lIns="0" tIns="0" rIns="0" bIns="0">
            <a:spAutoFit/>
          </a:bodyPr>
          <a:lstStyle/>
          <a:p>
            <a:r>
              <a:rPr lang="en-US" sz="1400"/>
              <a:t>Set custom notification settings: Unfollow, unsubscribe, manage digests</a:t>
            </a:r>
          </a:p>
        </p:txBody>
      </p:sp>
      <p:sp>
        <p:nvSpPr>
          <p:cNvPr id="20" name="TextBox 19">
            <a:extLst>
              <a:ext uri="{FF2B5EF4-FFF2-40B4-BE49-F238E27FC236}">
                <a16:creationId xmlns:a16="http://schemas.microsoft.com/office/drawing/2014/main" id="{CC485844-97E0-7055-6D40-360341C5B55F}"/>
              </a:ext>
            </a:extLst>
          </p:cNvPr>
          <p:cNvSpPr txBox="1"/>
          <p:nvPr/>
        </p:nvSpPr>
        <p:spPr>
          <a:xfrm>
            <a:off x="763616" y="3390579"/>
            <a:ext cx="5625816" cy="215444"/>
          </a:xfrm>
          <a:prstGeom prst="rect">
            <a:avLst/>
          </a:prstGeom>
          <a:noFill/>
        </p:spPr>
        <p:txBody>
          <a:bodyPr wrap="square" lIns="0" tIns="0" rIns="0" bIns="0">
            <a:spAutoFit/>
          </a:bodyPr>
          <a:lstStyle/>
          <a:p>
            <a:r>
              <a:rPr lang="en-US" sz="1400" i="1"/>
              <a:t>See documentation: </a:t>
            </a:r>
            <a:r>
              <a:rPr lang="en-US" sz="1400" i="1">
                <a:solidFill>
                  <a:schemeClr val="accent1"/>
                </a:solidFill>
                <a:hlinkClick r:id="rId7">
                  <a:extLst>
                    <a:ext uri="{A12FA001-AC4F-418D-AE19-62706E023703}">
                      <ahyp:hlinkClr xmlns:ahyp="http://schemas.microsoft.com/office/drawing/2018/hyperlinkcolor" val="tx"/>
                    </a:ext>
                  </a:extLst>
                </a:hlinkClick>
              </a:rPr>
              <a:t>Manage notifications</a:t>
            </a:r>
            <a:endParaRPr lang="en-US" sz="1400" i="1">
              <a:solidFill>
                <a:schemeClr val="accent1"/>
              </a:solidFill>
            </a:endParaRPr>
          </a:p>
        </p:txBody>
      </p:sp>
      <p:sp>
        <p:nvSpPr>
          <p:cNvPr id="21" name="TextBox 20">
            <a:extLst>
              <a:ext uri="{FF2B5EF4-FFF2-40B4-BE49-F238E27FC236}">
                <a16:creationId xmlns:a16="http://schemas.microsoft.com/office/drawing/2014/main" id="{7D5FBAFF-F933-A89E-EB8D-A482371401AF}"/>
              </a:ext>
            </a:extLst>
          </p:cNvPr>
          <p:cNvSpPr txBox="1"/>
          <p:nvPr/>
        </p:nvSpPr>
        <p:spPr>
          <a:xfrm>
            <a:off x="763616" y="4110595"/>
            <a:ext cx="5625816" cy="430887"/>
          </a:xfrm>
          <a:prstGeom prst="rect">
            <a:avLst/>
          </a:prstGeom>
          <a:noFill/>
        </p:spPr>
        <p:txBody>
          <a:bodyPr wrap="square" lIns="0" tIns="0" rIns="0" bIns="0">
            <a:spAutoFit/>
          </a:bodyPr>
          <a:lstStyle/>
          <a:p>
            <a:r>
              <a:rPr lang="en-US" sz="1400"/>
              <a:t>Mute communities from personal feed helping prioritize content important to them while blocking out noise</a:t>
            </a:r>
          </a:p>
        </p:txBody>
      </p:sp>
      <p:sp>
        <p:nvSpPr>
          <p:cNvPr id="22" name="TextBox 21">
            <a:extLst>
              <a:ext uri="{FF2B5EF4-FFF2-40B4-BE49-F238E27FC236}">
                <a16:creationId xmlns:a16="http://schemas.microsoft.com/office/drawing/2014/main" id="{B394095A-D3BF-1027-4C5E-33A1324F6A53}"/>
              </a:ext>
            </a:extLst>
          </p:cNvPr>
          <p:cNvSpPr txBox="1"/>
          <p:nvPr/>
        </p:nvSpPr>
        <p:spPr>
          <a:xfrm>
            <a:off x="763616" y="4605194"/>
            <a:ext cx="5625816" cy="215444"/>
          </a:xfrm>
          <a:prstGeom prst="rect">
            <a:avLst/>
          </a:prstGeom>
          <a:noFill/>
        </p:spPr>
        <p:txBody>
          <a:bodyPr wrap="square" lIns="0" tIns="0" rIns="0" bIns="0">
            <a:spAutoFit/>
          </a:bodyPr>
          <a:lstStyle/>
          <a:p>
            <a:r>
              <a:rPr lang="en-US" sz="1400" i="1"/>
              <a:t>Learn more: </a:t>
            </a:r>
            <a:r>
              <a:rPr lang="en-US" sz="1400" i="1">
                <a:solidFill>
                  <a:schemeClr val="accent1"/>
                </a:solidFill>
                <a:hlinkClick r:id="rId8">
                  <a:extLst>
                    <a:ext uri="{A12FA001-AC4F-418D-AE19-62706E023703}">
                      <ahyp:hlinkClr xmlns:ahyp="http://schemas.microsoft.com/office/drawing/2018/hyperlinkcolor" val="tx"/>
                    </a:ext>
                  </a:extLst>
                </a:hlinkClick>
              </a:rPr>
              <a:t>Mute communities</a:t>
            </a:r>
            <a:endParaRPr lang="en-US" sz="1400" i="1">
              <a:solidFill>
                <a:schemeClr val="accent1"/>
              </a:solidFill>
            </a:endParaRPr>
          </a:p>
        </p:txBody>
      </p:sp>
      <p:cxnSp>
        <p:nvCxnSpPr>
          <p:cNvPr id="23" name="Straight Connector 22" descr="Dotted line">
            <a:extLst>
              <a:ext uri="{FF2B5EF4-FFF2-40B4-BE49-F238E27FC236}">
                <a16:creationId xmlns:a16="http://schemas.microsoft.com/office/drawing/2014/main" id="{0EA9072D-8594-4257-EC0A-3A1D44B42167}"/>
              </a:ext>
            </a:extLst>
          </p:cNvPr>
          <p:cNvCxnSpPr>
            <a:cxnSpLocks/>
          </p:cNvCxnSpPr>
          <p:nvPr/>
        </p:nvCxnSpPr>
        <p:spPr>
          <a:xfrm>
            <a:off x="763616" y="5072924"/>
            <a:ext cx="5625816" cy="0"/>
          </a:xfrm>
          <a:prstGeom prst="line">
            <a:avLst/>
          </a:prstGeom>
          <a:ln w="6350">
            <a:solidFill>
              <a:schemeClr val="bg1">
                <a:lumMod val="85000"/>
              </a:schemeClr>
            </a:solidFill>
            <a:prstDash val="lg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7AF741BC-93CC-26AF-F1CF-D675139039AA}"/>
              </a:ext>
            </a:extLst>
          </p:cNvPr>
          <p:cNvSpPr txBox="1"/>
          <p:nvPr/>
        </p:nvSpPr>
        <p:spPr>
          <a:xfrm>
            <a:off x="763616" y="5325210"/>
            <a:ext cx="5625816" cy="430887"/>
          </a:xfrm>
          <a:prstGeom prst="rect">
            <a:avLst/>
          </a:prstGeom>
          <a:noFill/>
        </p:spPr>
        <p:txBody>
          <a:bodyPr wrap="square" lIns="0" tIns="0" rIns="0" bIns="0">
            <a:spAutoFit/>
          </a:bodyPr>
          <a:lstStyle/>
          <a:p>
            <a:r>
              <a:rPr lang="en-US" sz="1400"/>
              <a:t>Employees can also report conversations which are flagged for review by an Admin</a:t>
            </a:r>
          </a:p>
        </p:txBody>
      </p:sp>
      <p:sp>
        <p:nvSpPr>
          <p:cNvPr id="25" name="TextBox 24">
            <a:extLst>
              <a:ext uri="{FF2B5EF4-FFF2-40B4-BE49-F238E27FC236}">
                <a16:creationId xmlns:a16="http://schemas.microsoft.com/office/drawing/2014/main" id="{D0FEEF85-D2E6-BEC5-CBCB-EC04CE5AB377}"/>
              </a:ext>
            </a:extLst>
          </p:cNvPr>
          <p:cNvSpPr txBox="1"/>
          <p:nvPr/>
        </p:nvSpPr>
        <p:spPr>
          <a:xfrm>
            <a:off x="763616" y="5819809"/>
            <a:ext cx="5625816" cy="215444"/>
          </a:xfrm>
          <a:prstGeom prst="rect">
            <a:avLst/>
          </a:prstGeom>
          <a:noFill/>
        </p:spPr>
        <p:txBody>
          <a:bodyPr wrap="square" lIns="0" tIns="0" rIns="0" bIns="0">
            <a:spAutoFit/>
          </a:bodyPr>
          <a:lstStyle/>
          <a:p>
            <a:r>
              <a:rPr lang="en-US" sz="1400" i="1"/>
              <a:t>See documentation: </a:t>
            </a:r>
            <a:r>
              <a:rPr lang="en-US" sz="1400" i="1">
                <a:solidFill>
                  <a:schemeClr val="accent1"/>
                </a:solidFill>
                <a:hlinkClick r:id="rId9">
                  <a:extLst>
                    <a:ext uri="{A12FA001-AC4F-418D-AE19-62706E023703}">
                      <ahyp:hlinkClr xmlns:ahyp="http://schemas.microsoft.com/office/drawing/2018/hyperlinkcolor" val="tx"/>
                    </a:ext>
                  </a:extLst>
                </a:hlinkClick>
              </a:rPr>
              <a:t>Report conversations</a:t>
            </a:r>
            <a:endParaRPr lang="en-US" sz="1400" i="1">
              <a:solidFill>
                <a:schemeClr val="accent1"/>
              </a:solidFill>
            </a:endParaRPr>
          </a:p>
        </p:txBody>
      </p:sp>
    </p:spTree>
    <p:extLst>
      <p:ext uri="{BB962C8B-B14F-4D97-AF65-F5344CB8AC3E}">
        <p14:creationId xmlns:p14="http://schemas.microsoft.com/office/powerpoint/2010/main" val="3289747938"/>
      </p:ext>
    </p:extLst>
  </p:cSld>
  <p:clrMapOvr>
    <a:masterClrMapping/>
  </p:clrMapOvr>
  <p:transition>
    <p:fade/>
  </p:transition>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0B93A5A-57B1-2136-1963-EFEBA11C9E8C}"/>
              </a:ext>
              <a:ext uri="{C183D7F6-B498-43B3-948B-1728B52AA6E4}">
                <adec:decorative xmlns:adec="http://schemas.microsoft.com/office/drawing/2017/decorative" val="1"/>
              </a:ext>
            </a:extLst>
          </p:cNvPr>
          <p:cNvSpPr/>
          <p:nvPr/>
        </p:nvSpPr>
        <p:spPr bwMode="auto">
          <a:xfrm>
            <a:off x="0" y="1"/>
            <a:ext cx="12192000" cy="6857999"/>
          </a:xfrm>
          <a:prstGeom prst="rect">
            <a:avLst/>
          </a:prstGeom>
          <a:gradFill>
            <a:gsLst>
              <a:gs pos="0">
                <a:schemeClr val="accent2">
                  <a:lumMod val="20000"/>
                  <a:lumOff val="80000"/>
                </a:schemeClr>
              </a:gs>
              <a:gs pos="100000">
                <a:schemeClr val="tx1"/>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7" name="Picture 6" descr="A blue and yellow water drop">
            <a:extLst>
              <a:ext uri="{FF2B5EF4-FFF2-40B4-BE49-F238E27FC236}">
                <a16:creationId xmlns:a16="http://schemas.microsoft.com/office/drawing/2014/main" id="{AB21A8A6-AFBF-DFC8-4754-D7A3FA1D1DAF}"/>
              </a:ext>
            </a:extLst>
          </p:cNvPr>
          <p:cNvPicPr>
            <a:picLocks noChangeAspect="1"/>
          </p:cNvPicPr>
          <p:nvPr/>
        </p:nvPicPr>
        <p:blipFill rotWithShape="1">
          <a:blip r:embed="rId4">
            <a:alphaModFix amt="40000"/>
          </a:blip>
          <a:srcRect l="17797"/>
          <a:stretch/>
        </p:blipFill>
        <p:spPr>
          <a:xfrm>
            <a:off x="0" y="1"/>
            <a:ext cx="12192000" cy="6857999"/>
          </a:xfrm>
          <a:prstGeom prst="rect">
            <a:avLst/>
          </a:prstGeom>
        </p:spPr>
      </p:pic>
      <p:pic>
        <p:nvPicPr>
          <p:cNvPr id="8" name="Picture 7">
            <a:extLst>
              <a:ext uri="{FF2B5EF4-FFF2-40B4-BE49-F238E27FC236}">
                <a16:creationId xmlns:a16="http://schemas.microsoft.com/office/drawing/2014/main" id="{032C36D3-EC45-D7E9-7057-F514BAA51C54}"/>
              </a:ext>
              <a:ext uri="{C183D7F6-B498-43B3-948B-1728B52AA6E4}">
                <adec:decorative xmlns:adec="http://schemas.microsoft.com/office/drawing/2017/decorative" val="1"/>
              </a:ext>
            </a:extLst>
          </p:cNvPr>
          <p:cNvPicPr>
            <a:picLocks noChangeAspect="1"/>
          </p:cNvPicPr>
          <p:nvPr/>
        </p:nvPicPr>
        <p:blipFill rotWithShape="1">
          <a:blip r:embed="rId5">
            <a:alphaModFix amt="40000"/>
            <a:extLst>
              <a:ext uri="{BEBA8EAE-BF5A-486C-A8C5-ECC9F3942E4B}">
                <a14:imgProps xmlns:a14="http://schemas.microsoft.com/office/drawing/2010/main">
                  <a14:imgLayer r:embed="rId6">
                    <a14:imgEffect>
                      <a14:artisticBlur radius="40"/>
                    </a14:imgEffect>
                  </a14:imgLayer>
                </a14:imgProps>
              </a:ext>
            </a:extLst>
          </a:blip>
          <a:srcRect l="17797" t="29630" r="20942" b="29630"/>
          <a:stretch/>
        </p:blipFill>
        <p:spPr>
          <a:xfrm>
            <a:off x="2" y="2032000"/>
            <a:ext cx="9085943" cy="2794000"/>
          </a:xfrm>
          <a:custGeom>
            <a:avLst/>
            <a:gdLst>
              <a:gd name="connsiteX0" fmla="*/ 0 w 9085943"/>
              <a:gd name="connsiteY0" fmla="*/ 0 h 2794000"/>
              <a:gd name="connsiteX1" fmla="*/ 7688943 w 9085943"/>
              <a:gd name="connsiteY1" fmla="*/ 0 h 2794000"/>
              <a:gd name="connsiteX2" fmla="*/ 9085943 w 9085943"/>
              <a:gd name="connsiteY2" fmla="*/ 1397000 h 2794000"/>
              <a:gd name="connsiteX3" fmla="*/ 7688943 w 9085943"/>
              <a:gd name="connsiteY3" fmla="*/ 2794000 h 2794000"/>
              <a:gd name="connsiteX4" fmla="*/ 0 w 9085943"/>
              <a:gd name="connsiteY4" fmla="*/ 2794000 h 279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5943" h="2794000">
                <a:moveTo>
                  <a:pt x="0" y="0"/>
                </a:moveTo>
                <a:lnTo>
                  <a:pt x="7688943" y="0"/>
                </a:lnTo>
                <a:cubicBezTo>
                  <a:pt x="8460485" y="0"/>
                  <a:pt x="9085943" y="625458"/>
                  <a:pt x="9085943" y="1397000"/>
                </a:cubicBezTo>
                <a:cubicBezTo>
                  <a:pt x="9085943" y="2168542"/>
                  <a:pt x="8460485" y="2794000"/>
                  <a:pt x="7688943" y="2794000"/>
                </a:cubicBezTo>
                <a:lnTo>
                  <a:pt x="0" y="2794000"/>
                </a:lnTo>
                <a:close/>
              </a:path>
            </a:pathLst>
          </a:custGeom>
        </p:spPr>
      </p:pic>
      <p:sp>
        <p:nvSpPr>
          <p:cNvPr id="9" name="Freeform: Shape 8">
            <a:extLst>
              <a:ext uri="{FF2B5EF4-FFF2-40B4-BE49-F238E27FC236}">
                <a16:creationId xmlns:a16="http://schemas.microsoft.com/office/drawing/2014/main" id="{BE1AADF0-2C14-F043-4D99-19A4F46B9D30}"/>
              </a:ext>
              <a:ext uri="{C183D7F6-B498-43B3-948B-1728B52AA6E4}">
                <adec:decorative xmlns:adec="http://schemas.microsoft.com/office/drawing/2017/decorative" val="1"/>
              </a:ext>
            </a:extLst>
          </p:cNvPr>
          <p:cNvSpPr/>
          <p:nvPr/>
        </p:nvSpPr>
        <p:spPr bwMode="auto">
          <a:xfrm>
            <a:off x="2" y="2032000"/>
            <a:ext cx="9085943" cy="2794000"/>
          </a:xfrm>
          <a:custGeom>
            <a:avLst/>
            <a:gdLst>
              <a:gd name="connsiteX0" fmla="*/ 0 w 9085943"/>
              <a:gd name="connsiteY0" fmla="*/ 0 h 2794000"/>
              <a:gd name="connsiteX1" fmla="*/ 7688943 w 9085943"/>
              <a:gd name="connsiteY1" fmla="*/ 0 h 2794000"/>
              <a:gd name="connsiteX2" fmla="*/ 9085943 w 9085943"/>
              <a:gd name="connsiteY2" fmla="*/ 1397000 h 2794000"/>
              <a:gd name="connsiteX3" fmla="*/ 7688943 w 9085943"/>
              <a:gd name="connsiteY3" fmla="*/ 2794000 h 2794000"/>
              <a:gd name="connsiteX4" fmla="*/ 0 w 9085943"/>
              <a:gd name="connsiteY4" fmla="*/ 2794000 h 279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5943" h="2794000">
                <a:moveTo>
                  <a:pt x="0" y="0"/>
                </a:moveTo>
                <a:lnTo>
                  <a:pt x="7688943" y="0"/>
                </a:lnTo>
                <a:cubicBezTo>
                  <a:pt x="8460485" y="0"/>
                  <a:pt x="9085943" y="625458"/>
                  <a:pt x="9085943" y="1397000"/>
                </a:cubicBezTo>
                <a:cubicBezTo>
                  <a:pt x="9085943" y="2168542"/>
                  <a:pt x="8460485" y="2794000"/>
                  <a:pt x="7688943" y="2794000"/>
                </a:cubicBezTo>
                <a:lnTo>
                  <a:pt x="0" y="2794000"/>
                </a:lnTo>
                <a:close/>
              </a:path>
            </a:pathLst>
          </a:custGeom>
          <a:gradFill flip="none" rotWithShape="1">
            <a:gsLst>
              <a:gs pos="0">
                <a:schemeClr val="accent2">
                  <a:lumMod val="20000"/>
                  <a:lumOff val="80000"/>
                  <a:alpha val="0"/>
                </a:schemeClr>
              </a:gs>
              <a:gs pos="100000">
                <a:schemeClr val="tx1">
                  <a:alpha val="7000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BAEBAFD9-54EA-CC6D-B68B-9365A6C28FDD}"/>
              </a:ext>
            </a:extLst>
          </p:cNvPr>
          <p:cNvSpPr>
            <a:spLocks noGrp="1"/>
          </p:cNvSpPr>
          <p:nvPr>
            <p:ph type="title"/>
          </p:nvPr>
        </p:nvSpPr>
        <p:spPr>
          <a:xfrm>
            <a:off x="584200" y="3059668"/>
            <a:ext cx="9144000" cy="738664"/>
          </a:xfrm>
        </p:spPr>
        <p:txBody>
          <a:bodyPr/>
          <a:lstStyle/>
          <a:p>
            <a:pPr>
              <a:lnSpc>
                <a:spcPct val="100000"/>
              </a:lnSpc>
            </a:pPr>
            <a:r>
              <a:rPr lang="en-US" sz="4800" spc="0">
                <a:gradFill>
                  <a:gsLst>
                    <a:gs pos="10000">
                      <a:schemeClr val="accent1">
                        <a:lumMod val="75000"/>
                      </a:schemeClr>
                    </a:gs>
                    <a:gs pos="90000">
                      <a:schemeClr val="accent2">
                        <a:lumMod val="75000"/>
                      </a:schemeClr>
                    </a:gs>
                  </a:gsLst>
                  <a:lin ang="2700000" scaled="0"/>
                </a:gradFill>
                <a:latin typeface="+mj-lt"/>
                <a:cs typeface="+mn-cs"/>
              </a:rPr>
              <a:t>AI-powered moderation</a:t>
            </a:r>
          </a:p>
        </p:txBody>
      </p:sp>
      <p:pic>
        <p:nvPicPr>
          <p:cNvPr id="13" name="Picture 12" descr="A colorful circle with a white background">
            <a:extLst>
              <a:ext uri="{FF2B5EF4-FFF2-40B4-BE49-F238E27FC236}">
                <a16:creationId xmlns:a16="http://schemas.microsoft.com/office/drawing/2014/main" id="{5D3DE5C3-35F6-E16F-1A04-EB4E5615BC6B}"/>
              </a:ext>
            </a:extLst>
          </p:cNvPr>
          <p:cNvPicPr>
            <a:picLocks noChangeAspect="1"/>
          </p:cNvPicPr>
          <p:nvPr/>
        </p:nvPicPr>
        <p:blipFill>
          <a:blip r:embed="rId7">
            <a:extLst>
              <a:ext uri="{28A0092B-C50C-407E-A947-70E740481C1C}">
                <a14:useLocalDpi xmlns:a14="http://schemas.microsoft.com/office/drawing/2010/main" val="0"/>
              </a:ext>
            </a:extLst>
          </a:blip>
          <a:srcRect l="38412" t="10012" r="38412" b="66813"/>
          <a:stretch>
            <a:fillRect/>
          </a:stretch>
        </p:blipFill>
        <p:spPr>
          <a:xfrm>
            <a:off x="6272293" y="4035425"/>
            <a:ext cx="1581150" cy="1581150"/>
          </a:xfrm>
          <a:custGeom>
            <a:avLst/>
            <a:gdLst>
              <a:gd name="connsiteX0" fmla="*/ 662654 w 1325308"/>
              <a:gd name="connsiteY0" fmla="*/ 0 h 1325308"/>
              <a:gd name="connsiteX1" fmla="*/ 1325308 w 1325308"/>
              <a:gd name="connsiteY1" fmla="*/ 662654 h 1325308"/>
              <a:gd name="connsiteX2" fmla="*/ 662654 w 1325308"/>
              <a:gd name="connsiteY2" fmla="*/ 1325308 h 1325308"/>
              <a:gd name="connsiteX3" fmla="*/ 0 w 1325308"/>
              <a:gd name="connsiteY3" fmla="*/ 662654 h 1325308"/>
              <a:gd name="connsiteX4" fmla="*/ 662654 w 1325308"/>
              <a:gd name="connsiteY4" fmla="*/ 0 h 1325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5308" h="1325308">
                <a:moveTo>
                  <a:pt x="662654" y="0"/>
                </a:moveTo>
                <a:cubicBezTo>
                  <a:pt x="1028628" y="0"/>
                  <a:pt x="1325308" y="296680"/>
                  <a:pt x="1325308" y="662654"/>
                </a:cubicBezTo>
                <a:cubicBezTo>
                  <a:pt x="1325308" y="1028628"/>
                  <a:pt x="1028628" y="1325308"/>
                  <a:pt x="662654" y="1325308"/>
                </a:cubicBezTo>
                <a:cubicBezTo>
                  <a:pt x="296680" y="1325308"/>
                  <a:pt x="0" y="1028628"/>
                  <a:pt x="0" y="662654"/>
                </a:cubicBezTo>
                <a:cubicBezTo>
                  <a:pt x="0" y="296680"/>
                  <a:pt x="296680" y="0"/>
                  <a:pt x="662654" y="0"/>
                </a:cubicBezTo>
                <a:close/>
              </a:path>
            </a:pathLst>
          </a:custGeom>
          <a:effectLst>
            <a:softEdge rad="254000"/>
          </a:effectLst>
        </p:spPr>
      </p:pic>
    </p:spTree>
    <p:extLst>
      <p:ext uri="{BB962C8B-B14F-4D97-AF65-F5344CB8AC3E}">
        <p14:creationId xmlns:p14="http://schemas.microsoft.com/office/powerpoint/2010/main" val="42167786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9B6CA-FD3E-5819-A467-E2027C11BC24}"/>
              </a:ext>
            </a:extLst>
          </p:cNvPr>
          <p:cNvSpPr>
            <a:spLocks noGrp="1"/>
          </p:cNvSpPr>
          <p:nvPr>
            <p:ph type="title"/>
          </p:nvPr>
        </p:nvSpPr>
        <p:spPr/>
        <p:txBody>
          <a:bodyPr/>
          <a:lstStyle/>
          <a:p>
            <a:r>
              <a:rPr lang="en-US"/>
              <a:t>AI-Powered Theme Moderation*</a:t>
            </a:r>
          </a:p>
        </p:txBody>
      </p:sp>
      <p:pic>
        <p:nvPicPr>
          <p:cNvPr id="24" name="Picture 23" descr="A colorful circle with a white background">
            <a:extLst>
              <a:ext uri="{FF2B5EF4-FFF2-40B4-BE49-F238E27FC236}">
                <a16:creationId xmlns:a16="http://schemas.microsoft.com/office/drawing/2014/main" id="{FEEE2ECB-FD42-4EF3-7080-FE4FD2024CF8}"/>
              </a:ext>
            </a:extLst>
          </p:cNvPr>
          <p:cNvPicPr>
            <a:picLocks noChangeAspect="1"/>
          </p:cNvPicPr>
          <p:nvPr/>
        </p:nvPicPr>
        <p:blipFill>
          <a:blip r:embed="rId4">
            <a:extLst>
              <a:ext uri="{28A0092B-C50C-407E-A947-70E740481C1C}">
                <a14:useLocalDpi xmlns:a14="http://schemas.microsoft.com/office/drawing/2010/main" val="0"/>
              </a:ext>
            </a:extLst>
          </a:blip>
          <a:srcRect l="38412" t="10012" r="38412" b="66813"/>
          <a:stretch>
            <a:fillRect/>
          </a:stretch>
        </p:blipFill>
        <p:spPr>
          <a:xfrm>
            <a:off x="10433708" y="4863974"/>
            <a:ext cx="1581150" cy="1581150"/>
          </a:xfrm>
          <a:custGeom>
            <a:avLst/>
            <a:gdLst>
              <a:gd name="connsiteX0" fmla="*/ 662654 w 1325308"/>
              <a:gd name="connsiteY0" fmla="*/ 0 h 1325308"/>
              <a:gd name="connsiteX1" fmla="*/ 1325308 w 1325308"/>
              <a:gd name="connsiteY1" fmla="*/ 662654 h 1325308"/>
              <a:gd name="connsiteX2" fmla="*/ 662654 w 1325308"/>
              <a:gd name="connsiteY2" fmla="*/ 1325308 h 1325308"/>
              <a:gd name="connsiteX3" fmla="*/ 0 w 1325308"/>
              <a:gd name="connsiteY3" fmla="*/ 662654 h 1325308"/>
              <a:gd name="connsiteX4" fmla="*/ 662654 w 1325308"/>
              <a:gd name="connsiteY4" fmla="*/ 0 h 1325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5308" h="1325308">
                <a:moveTo>
                  <a:pt x="662654" y="0"/>
                </a:moveTo>
                <a:cubicBezTo>
                  <a:pt x="1028628" y="0"/>
                  <a:pt x="1325308" y="296680"/>
                  <a:pt x="1325308" y="662654"/>
                </a:cubicBezTo>
                <a:cubicBezTo>
                  <a:pt x="1325308" y="1028628"/>
                  <a:pt x="1028628" y="1325308"/>
                  <a:pt x="662654" y="1325308"/>
                </a:cubicBezTo>
                <a:cubicBezTo>
                  <a:pt x="296680" y="1325308"/>
                  <a:pt x="0" y="1028628"/>
                  <a:pt x="0" y="662654"/>
                </a:cubicBezTo>
                <a:cubicBezTo>
                  <a:pt x="0" y="296680"/>
                  <a:pt x="296680" y="0"/>
                  <a:pt x="662654" y="0"/>
                </a:cubicBezTo>
                <a:close/>
              </a:path>
            </a:pathLst>
          </a:custGeom>
          <a:effectLst>
            <a:softEdge rad="254000"/>
          </a:effectLst>
        </p:spPr>
      </p:pic>
      <p:sp>
        <p:nvSpPr>
          <p:cNvPr id="8" name="TextBox 7">
            <a:extLst>
              <a:ext uri="{FF2B5EF4-FFF2-40B4-BE49-F238E27FC236}">
                <a16:creationId xmlns:a16="http://schemas.microsoft.com/office/drawing/2014/main" id="{719DD426-1E2F-A8DA-943B-7FD4654E8E70}"/>
              </a:ext>
            </a:extLst>
          </p:cNvPr>
          <p:cNvSpPr txBox="1"/>
          <p:nvPr/>
        </p:nvSpPr>
        <p:spPr>
          <a:xfrm>
            <a:off x="588963" y="6283552"/>
            <a:ext cx="11251242" cy="215444"/>
          </a:xfrm>
          <a:prstGeom prst="rect">
            <a:avLst/>
          </a:prstGeom>
          <a:noFill/>
        </p:spPr>
        <p:txBody>
          <a:bodyPr wrap="square" lIns="0" tIns="0" rIns="0" bIns="0" rtlCol="0">
            <a:spAutoFit/>
          </a:bodyPr>
          <a:lstStyle/>
          <a:p>
            <a:pPr algn="l"/>
            <a:r>
              <a:rPr lang="en-US" sz="1400"/>
              <a:t>*AI-powered theme moderation is available with the Viva suite or Viva C&amp;C license </a:t>
            </a:r>
          </a:p>
        </p:txBody>
      </p:sp>
      <p:sp>
        <p:nvSpPr>
          <p:cNvPr id="4" name="TextBox 3">
            <a:extLst>
              <a:ext uri="{FF2B5EF4-FFF2-40B4-BE49-F238E27FC236}">
                <a16:creationId xmlns:a16="http://schemas.microsoft.com/office/drawing/2014/main" id="{4F71698F-B38E-284F-A522-7F972F55D442}"/>
              </a:ext>
            </a:extLst>
          </p:cNvPr>
          <p:cNvSpPr txBox="1"/>
          <p:nvPr/>
        </p:nvSpPr>
        <p:spPr>
          <a:xfrm>
            <a:off x="588963" y="1054128"/>
            <a:ext cx="11251242" cy="492443"/>
          </a:xfrm>
          <a:prstGeom prst="rect">
            <a:avLst/>
          </a:prstGeom>
          <a:noFill/>
        </p:spPr>
        <p:txBody>
          <a:bodyPr wrap="square" lIns="0" tIns="0" rIns="0" bIns="0" rtlCol="0">
            <a:spAutoFit/>
          </a:bodyPr>
          <a:lstStyle/>
          <a:p>
            <a:pPr algn="l"/>
            <a:r>
              <a:rPr lang="en-US" sz="1600"/>
              <a:t>AI-powered theme moderation in Viva Engage helps you understand messages better by looking at the context, not just matching keywords, so it can capture the full meaning of conversations.</a:t>
            </a:r>
          </a:p>
        </p:txBody>
      </p:sp>
      <p:sp>
        <p:nvSpPr>
          <p:cNvPr id="6" name="Rectangle: Rounded Corners 5">
            <a:extLst>
              <a:ext uri="{FF2B5EF4-FFF2-40B4-BE49-F238E27FC236}">
                <a16:creationId xmlns:a16="http://schemas.microsoft.com/office/drawing/2014/main" id="{D8162209-820A-C95A-434F-8A7FC78EF3D9}"/>
              </a:ext>
              <a:ext uri="{C183D7F6-B498-43B3-948B-1728B52AA6E4}">
                <adec:decorative xmlns:adec="http://schemas.microsoft.com/office/drawing/2017/decorative" val="1"/>
              </a:ext>
            </a:extLst>
          </p:cNvPr>
          <p:cNvSpPr>
            <a:spLocks/>
          </p:cNvSpPr>
          <p:nvPr/>
        </p:nvSpPr>
        <p:spPr bwMode="auto">
          <a:xfrm>
            <a:off x="588963" y="1702587"/>
            <a:ext cx="5975123" cy="4232135"/>
          </a:xfrm>
          <a:prstGeom prst="roundRect">
            <a:avLst>
              <a:gd name="adj" fmla="val 2778"/>
            </a:avLst>
          </a:prstGeom>
          <a:noFill/>
          <a:ln w="6350">
            <a:gradFill flip="none" rotWithShape="1">
              <a:gsLst>
                <a:gs pos="0">
                  <a:schemeClr val="accent2">
                    <a:lumMod val="20000"/>
                    <a:lumOff val="80000"/>
                    <a:alpha val="0"/>
                  </a:schemeClr>
                </a:gs>
                <a:gs pos="100000">
                  <a:schemeClr val="accent2">
                    <a:lumMod val="60000"/>
                    <a:lumOff val="40000"/>
                    <a:alpha val="75000"/>
                  </a:schemeClr>
                </a:gs>
              </a:gsLst>
              <a:lin ang="162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a:cs typeface="Segoe UI" pitchFamily="34" charset="0"/>
            </a:endParaRPr>
          </a:p>
        </p:txBody>
      </p:sp>
      <p:sp>
        <p:nvSpPr>
          <p:cNvPr id="10" name="TextBox 9">
            <a:extLst>
              <a:ext uri="{FF2B5EF4-FFF2-40B4-BE49-F238E27FC236}">
                <a16:creationId xmlns:a16="http://schemas.microsoft.com/office/drawing/2014/main" id="{B9691E93-ADC9-6B65-5AEF-87DB0EC880E2}"/>
              </a:ext>
            </a:extLst>
          </p:cNvPr>
          <p:cNvSpPr txBox="1"/>
          <p:nvPr/>
        </p:nvSpPr>
        <p:spPr>
          <a:xfrm>
            <a:off x="763616" y="1892058"/>
            <a:ext cx="5625816" cy="984885"/>
          </a:xfrm>
          <a:prstGeom prst="rect">
            <a:avLst/>
          </a:prstGeom>
          <a:noFill/>
        </p:spPr>
        <p:txBody>
          <a:bodyPr wrap="square" lIns="0" tIns="0" rIns="0" bIns="0">
            <a:spAutoFit/>
          </a:bodyPr>
          <a:lstStyle/>
          <a:p>
            <a:r>
              <a:rPr lang="en-US" sz="1600"/>
              <a:t>Moderators can get notified when detections happen, see/triage in the dashboard, and know that there’s a </a:t>
            </a:r>
            <a:br>
              <a:rPr lang="en-US" sz="1600"/>
            </a:br>
            <a:r>
              <a:rPr lang="en-US" sz="1600"/>
              <a:t>baseline level of proactive action applied to specific conversation topics</a:t>
            </a:r>
          </a:p>
        </p:txBody>
      </p:sp>
      <p:sp>
        <p:nvSpPr>
          <p:cNvPr id="14" name="TextBox 13">
            <a:extLst>
              <a:ext uri="{FF2B5EF4-FFF2-40B4-BE49-F238E27FC236}">
                <a16:creationId xmlns:a16="http://schemas.microsoft.com/office/drawing/2014/main" id="{BE0DEB51-E18A-0BDB-39B7-B52A1E0F38F3}"/>
              </a:ext>
            </a:extLst>
          </p:cNvPr>
          <p:cNvSpPr txBox="1"/>
          <p:nvPr/>
        </p:nvSpPr>
        <p:spPr>
          <a:xfrm>
            <a:off x="763616" y="3110815"/>
            <a:ext cx="5625816" cy="492443"/>
          </a:xfrm>
          <a:prstGeom prst="rect">
            <a:avLst/>
          </a:prstGeom>
          <a:noFill/>
        </p:spPr>
        <p:txBody>
          <a:bodyPr wrap="square" lIns="0" tIns="0" rIns="0" bIns="0">
            <a:spAutoFit/>
          </a:bodyPr>
          <a:lstStyle/>
          <a:p>
            <a:r>
              <a:rPr lang="en-US" sz="1600"/>
              <a:t>Use Communications Dashboard to monitor and review themes </a:t>
            </a:r>
          </a:p>
        </p:txBody>
      </p:sp>
      <p:sp>
        <p:nvSpPr>
          <p:cNvPr id="15" name="TextBox 14">
            <a:extLst>
              <a:ext uri="{FF2B5EF4-FFF2-40B4-BE49-F238E27FC236}">
                <a16:creationId xmlns:a16="http://schemas.microsoft.com/office/drawing/2014/main" id="{9EA7A7B1-E66F-C892-BA7A-B2F90E5BD9D7}"/>
              </a:ext>
            </a:extLst>
          </p:cNvPr>
          <p:cNvSpPr txBox="1"/>
          <p:nvPr/>
        </p:nvSpPr>
        <p:spPr>
          <a:xfrm>
            <a:off x="763616" y="3746408"/>
            <a:ext cx="5625816" cy="246221"/>
          </a:xfrm>
          <a:prstGeom prst="rect">
            <a:avLst/>
          </a:prstGeom>
          <a:noFill/>
        </p:spPr>
        <p:txBody>
          <a:bodyPr wrap="square" lIns="0" tIns="0" rIns="0" bIns="0">
            <a:spAutoFit/>
          </a:bodyPr>
          <a:lstStyle/>
          <a:p>
            <a:r>
              <a:rPr lang="en-US" sz="1600" i="1"/>
              <a:t>See more: </a:t>
            </a:r>
            <a:r>
              <a:rPr lang="en-US" sz="1600" i="1">
                <a:solidFill>
                  <a:schemeClr val="accent1"/>
                </a:solidFill>
                <a:hlinkClick r:id="rId5">
                  <a:extLst>
                    <a:ext uri="{A12FA001-AC4F-418D-AE19-62706E023703}">
                      <ahyp:hlinkClr xmlns:ahyp="http://schemas.microsoft.com/office/drawing/2018/hyperlinkcolor" val="tx"/>
                    </a:ext>
                  </a:extLst>
                </a:hlinkClick>
              </a:rPr>
              <a:t>Theme moderation</a:t>
            </a:r>
            <a:endParaRPr lang="en-US" sz="1600" i="1">
              <a:solidFill>
                <a:schemeClr val="accent1"/>
              </a:solidFill>
            </a:endParaRPr>
          </a:p>
        </p:txBody>
      </p:sp>
      <p:pic>
        <p:nvPicPr>
          <p:cNvPr id="25" name="Picture 2" descr="Console page to manage the AI Agent-driven advanced moderation capability">
            <a:extLst>
              <a:ext uri="{FF2B5EF4-FFF2-40B4-BE49-F238E27FC236}">
                <a16:creationId xmlns:a16="http://schemas.microsoft.com/office/drawing/2014/main" id="{33ACF9B2-62DE-05B3-34DB-987E0896BED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42" r="1142"/>
          <a:stretch>
            <a:fillRect/>
          </a:stretch>
        </p:blipFill>
        <p:spPr bwMode="auto">
          <a:xfrm>
            <a:off x="6698687" y="2370075"/>
            <a:ext cx="4907527" cy="3187162"/>
          </a:xfrm>
          <a:prstGeom prst="roundRect">
            <a:avLst>
              <a:gd name="adj" fmla="val 4201"/>
            </a:avLst>
          </a:prstGeom>
          <a:noFill/>
          <a:ln>
            <a:solidFill>
              <a:schemeClr val="bg1"/>
            </a:solidFill>
          </a:ln>
          <a:effectLst/>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FC80D7E4-3A64-9EB5-BB17-2E107D6A1333}"/>
              </a:ext>
            </a:extLst>
          </p:cNvPr>
          <p:cNvSpPr txBox="1"/>
          <p:nvPr/>
        </p:nvSpPr>
        <p:spPr>
          <a:xfrm>
            <a:off x="763616" y="4135779"/>
            <a:ext cx="5625816" cy="492443"/>
          </a:xfrm>
          <a:prstGeom prst="rect">
            <a:avLst/>
          </a:prstGeom>
          <a:noFill/>
        </p:spPr>
        <p:txBody>
          <a:bodyPr wrap="square" lIns="0" tIns="0" rIns="0" bIns="0">
            <a:spAutoFit/>
          </a:bodyPr>
          <a:lstStyle/>
          <a:p>
            <a:r>
              <a:rPr lang="en-US" sz="1600"/>
              <a:t>Automatically notify moderators, mute posts or conversations, and block posts coming Jan 2026</a:t>
            </a:r>
          </a:p>
        </p:txBody>
      </p:sp>
      <p:sp>
        <p:nvSpPr>
          <p:cNvPr id="23" name="TextBox 22">
            <a:extLst>
              <a:ext uri="{FF2B5EF4-FFF2-40B4-BE49-F238E27FC236}">
                <a16:creationId xmlns:a16="http://schemas.microsoft.com/office/drawing/2014/main" id="{9A3EAFF1-1D84-EA1D-3555-17F9B1CD0701}"/>
              </a:ext>
            </a:extLst>
          </p:cNvPr>
          <p:cNvSpPr txBox="1"/>
          <p:nvPr/>
        </p:nvSpPr>
        <p:spPr>
          <a:xfrm>
            <a:off x="763616" y="4771371"/>
            <a:ext cx="5625816" cy="492443"/>
          </a:xfrm>
          <a:prstGeom prst="rect">
            <a:avLst/>
          </a:prstGeom>
          <a:noFill/>
        </p:spPr>
        <p:txBody>
          <a:bodyPr wrap="square" lIns="0" tIns="0" rIns="0" bIns="0">
            <a:spAutoFit/>
          </a:bodyPr>
          <a:lstStyle/>
          <a:p>
            <a:r>
              <a:rPr lang="en-US" sz="1600" i="1"/>
              <a:t>Example: Monitor offensive language, or important/sensitive themes</a:t>
            </a:r>
          </a:p>
        </p:txBody>
      </p:sp>
    </p:spTree>
    <p:extLst>
      <p:ext uri="{BB962C8B-B14F-4D97-AF65-F5344CB8AC3E}">
        <p14:creationId xmlns:p14="http://schemas.microsoft.com/office/powerpoint/2010/main" val="2513877367"/>
      </p:ext>
    </p:extLst>
  </p:cSld>
  <p:clrMapOvr>
    <a:masterClrMapping/>
  </p:clrMapOvr>
  <p:transition>
    <p:fade/>
  </p:transition>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2732A42-9481-8150-E71F-CFC4A7112EEF}"/>
              </a:ext>
              <a:ext uri="{C183D7F6-B498-43B3-948B-1728B52AA6E4}">
                <adec:decorative xmlns:adec="http://schemas.microsoft.com/office/drawing/2017/decorative" val="1"/>
              </a:ext>
            </a:extLst>
          </p:cNvPr>
          <p:cNvSpPr/>
          <p:nvPr/>
        </p:nvSpPr>
        <p:spPr bwMode="auto">
          <a:xfrm>
            <a:off x="0" y="1"/>
            <a:ext cx="12192000" cy="6857999"/>
          </a:xfrm>
          <a:prstGeom prst="rect">
            <a:avLst/>
          </a:prstGeom>
          <a:gradFill>
            <a:gsLst>
              <a:gs pos="0">
                <a:schemeClr val="accent2">
                  <a:lumMod val="20000"/>
                  <a:lumOff val="80000"/>
                </a:schemeClr>
              </a:gs>
              <a:gs pos="100000">
                <a:schemeClr val="tx1"/>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4" name="Picture 3" descr="A blue and yellow water drop">
            <a:extLst>
              <a:ext uri="{FF2B5EF4-FFF2-40B4-BE49-F238E27FC236}">
                <a16:creationId xmlns:a16="http://schemas.microsoft.com/office/drawing/2014/main" id="{FE638408-474F-1C5D-DE3C-42C9CDF3D6EF}"/>
              </a:ext>
            </a:extLst>
          </p:cNvPr>
          <p:cNvPicPr>
            <a:picLocks noChangeAspect="1"/>
          </p:cNvPicPr>
          <p:nvPr/>
        </p:nvPicPr>
        <p:blipFill rotWithShape="1">
          <a:blip r:embed="rId3">
            <a:alphaModFix amt="40000"/>
          </a:blip>
          <a:srcRect l="17797"/>
          <a:stretch/>
        </p:blipFill>
        <p:spPr>
          <a:xfrm>
            <a:off x="0" y="1"/>
            <a:ext cx="12192000" cy="6857999"/>
          </a:xfrm>
          <a:prstGeom prst="rect">
            <a:avLst/>
          </a:prstGeom>
        </p:spPr>
      </p:pic>
      <p:pic>
        <p:nvPicPr>
          <p:cNvPr id="5" name="Picture 4">
            <a:extLst>
              <a:ext uri="{FF2B5EF4-FFF2-40B4-BE49-F238E27FC236}">
                <a16:creationId xmlns:a16="http://schemas.microsoft.com/office/drawing/2014/main" id="{DE4576BE-410A-10CB-7160-84E04AF4110B}"/>
              </a:ext>
              <a:ext uri="{C183D7F6-B498-43B3-948B-1728B52AA6E4}">
                <adec:decorative xmlns:adec="http://schemas.microsoft.com/office/drawing/2017/decorative" val="1"/>
              </a:ext>
            </a:extLst>
          </p:cNvPr>
          <p:cNvPicPr>
            <a:picLocks noChangeAspect="1"/>
          </p:cNvPicPr>
          <p:nvPr/>
        </p:nvPicPr>
        <p:blipFill rotWithShape="1">
          <a:blip r:embed="rId4">
            <a:alphaModFix amt="40000"/>
            <a:extLst>
              <a:ext uri="{BEBA8EAE-BF5A-486C-A8C5-ECC9F3942E4B}">
                <a14:imgProps xmlns:a14="http://schemas.microsoft.com/office/drawing/2010/main">
                  <a14:imgLayer r:embed="rId5">
                    <a14:imgEffect>
                      <a14:artisticBlur radius="40"/>
                    </a14:imgEffect>
                  </a14:imgLayer>
                </a14:imgProps>
              </a:ext>
            </a:extLst>
          </a:blip>
          <a:srcRect l="13466" t="29630" r="20942" b="29630"/>
          <a:stretch>
            <a:fillRect/>
          </a:stretch>
        </p:blipFill>
        <p:spPr>
          <a:xfrm>
            <a:off x="1" y="2032000"/>
            <a:ext cx="9728200" cy="2794000"/>
          </a:xfrm>
          <a:custGeom>
            <a:avLst/>
            <a:gdLst>
              <a:gd name="connsiteX0" fmla="*/ 0 w 9085943"/>
              <a:gd name="connsiteY0" fmla="*/ 0 h 2794000"/>
              <a:gd name="connsiteX1" fmla="*/ 7688943 w 9085943"/>
              <a:gd name="connsiteY1" fmla="*/ 0 h 2794000"/>
              <a:gd name="connsiteX2" fmla="*/ 9085943 w 9085943"/>
              <a:gd name="connsiteY2" fmla="*/ 1397000 h 2794000"/>
              <a:gd name="connsiteX3" fmla="*/ 7688943 w 9085943"/>
              <a:gd name="connsiteY3" fmla="*/ 2794000 h 2794000"/>
              <a:gd name="connsiteX4" fmla="*/ 0 w 9085943"/>
              <a:gd name="connsiteY4" fmla="*/ 2794000 h 279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5943" h="2794000">
                <a:moveTo>
                  <a:pt x="0" y="0"/>
                </a:moveTo>
                <a:lnTo>
                  <a:pt x="7688943" y="0"/>
                </a:lnTo>
                <a:cubicBezTo>
                  <a:pt x="8460485" y="0"/>
                  <a:pt x="9085943" y="625458"/>
                  <a:pt x="9085943" y="1397000"/>
                </a:cubicBezTo>
                <a:cubicBezTo>
                  <a:pt x="9085943" y="2168542"/>
                  <a:pt x="8460485" y="2794000"/>
                  <a:pt x="7688943" y="2794000"/>
                </a:cubicBezTo>
                <a:lnTo>
                  <a:pt x="0" y="2794000"/>
                </a:lnTo>
                <a:close/>
              </a:path>
            </a:pathLst>
          </a:custGeom>
        </p:spPr>
      </p:pic>
      <p:sp>
        <p:nvSpPr>
          <p:cNvPr id="6" name="Freeform: Shape 5">
            <a:extLst>
              <a:ext uri="{FF2B5EF4-FFF2-40B4-BE49-F238E27FC236}">
                <a16:creationId xmlns:a16="http://schemas.microsoft.com/office/drawing/2014/main" id="{A9C11547-974E-BDD7-5F17-F8A3E969E6CE}"/>
              </a:ext>
              <a:ext uri="{C183D7F6-B498-43B3-948B-1728B52AA6E4}">
                <adec:decorative xmlns:adec="http://schemas.microsoft.com/office/drawing/2017/decorative" val="1"/>
              </a:ext>
            </a:extLst>
          </p:cNvPr>
          <p:cNvSpPr/>
          <p:nvPr/>
        </p:nvSpPr>
        <p:spPr bwMode="auto">
          <a:xfrm>
            <a:off x="1" y="2032000"/>
            <a:ext cx="9728200" cy="2794000"/>
          </a:xfrm>
          <a:custGeom>
            <a:avLst/>
            <a:gdLst>
              <a:gd name="connsiteX0" fmla="*/ 0 w 9085943"/>
              <a:gd name="connsiteY0" fmla="*/ 0 h 2794000"/>
              <a:gd name="connsiteX1" fmla="*/ 7688943 w 9085943"/>
              <a:gd name="connsiteY1" fmla="*/ 0 h 2794000"/>
              <a:gd name="connsiteX2" fmla="*/ 9085943 w 9085943"/>
              <a:gd name="connsiteY2" fmla="*/ 1397000 h 2794000"/>
              <a:gd name="connsiteX3" fmla="*/ 7688943 w 9085943"/>
              <a:gd name="connsiteY3" fmla="*/ 2794000 h 2794000"/>
              <a:gd name="connsiteX4" fmla="*/ 0 w 9085943"/>
              <a:gd name="connsiteY4" fmla="*/ 2794000 h 279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5943" h="2794000">
                <a:moveTo>
                  <a:pt x="0" y="0"/>
                </a:moveTo>
                <a:lnTo>
                  <a:pt x="7688943" y="0"/>
                </a:lnTo>
                <a:cubicBezTo>
                  <a:pt x="8460485" y="0"/>
                  <a:pt x="9085943" y="625458"/>
                  <a:pt x="9085943" y="1397000"/>
                </a:cubicBezTo>
                <a:cubicBezTo>
                  <a:pt x="9085943" y="2168542"/>
                  <a:pt x="8460485" y="2794000"/>
                  <a:pt x="7688943" y="2794000"/>
                </a:cubicBezTo>
                <a:lnTo>
                  <a:pt x="0" y="2794000"/>
                </a:lnTo>
                <a:close/>
              </a:path>
            </a:pathLst>
          </a:custGeom>
          <a:gradFill flip="none" rotWithShape="1">
            <a:gsLst>
              <a:gs pos="0">
                <a:schemeClr val="accent2">
                  <a:lumMod val="20000"/>
                  <a:lumOff val="80000"/>
                  <a:alpha val="0"/>
                </a:schemeClr>
              </a:gs>
              <a:gs pos="100000">
                <a:schemeClr val="tx1">
                  <a:alpha val="7000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B095D55F-B0F5-39AA-181F-5E4375DD9AD2}"/>
              </a:ext>
            </a:extLst>
          </p:cNvPr>
          <p:cNvSpPr>
            <a:spLocks noGrp="1"/>
          </p:cNvSpPr>
          <p:nvPr>
            <p:ph type="title"/>
          </p:nvPr>
        </p:nvSpPr>
        <p:spPr>
          <a:xfrm>
            <a:off x="584200" y="3059668"/>
            <a:ext cx="9144000" cy="738664"/>
          </a:xfrm>
        </p:spPr>
        <p:txBody>
          <a:bodyPr/>
          <a:lstStyle/>
          <a:p>
            <a:pPr>
              <a:lnSpc>
                <a:spcPct val="100000"/>
              </a:lnSpc>
            </a:pPr>
            <a:r>
              <a:rPr lang="en-US" sz="4800" spc="0">
                <a:gradFill>
                  <a:gsLst>
                    <a:gs pos="10000">
                      <a:schemeClr val="accent1">
                        <a:lumMod val="75000"/>
                      </a:schemeClr>
                    </a:gs>
                    <a:gs pos="90000">
                      <a:schemeClr val="accent2">
                        <a:lumMod val="75000"/>
                      </a:schemeClr>
                    </a:gs>
                  </a:gsLst>
                  <a:lin ang="2700000" scaled="0"/>
                </a:gradFill>
                <a:latin typeface="+mj-lt"/>
                <a:cs typeface="+mn-cs"/>
              </a:rPr>
              <a:t>Additional learning &amp; resources</a:t>
            </a:r>
          </a:p>
        </p:txBody>
      </p:sp>
      <p:pic>
        <p:nvPicPr>
          <p:cNvPr id="9" name="Picture 8" descr="A colorful circle with a white background">
            <a:extLst>
              <a:ext uri="{FF2B5EF4-FFF2-40B4-BE49-F238E27FC236}">
                <a16:creationId xmlns:a16="http://schemas.microsoft.com/office/drawing/2014/main" id="{1B465718-9BA7-75E0-79F1-519B8677FC60}"/>
              </a:ext>
            </a:extLst>
          </p:cNvPr>
          <p:cNvPicPr>
            <a:picLocks noChangeAspect="1"/>
          </p:cNvPicPr>
          <p:nvPr/>
        </p:nvPicPr>
        <p:blipFill>
          <a:blip r:embed="rId6">
            <a:extLst>
              <a:ext uri="{28A0092B-C50C-407E-A947-70E740481C1C}">
                <a14:useLocalDpi xmlns:a14="http://schemas.microsoft.com/office/drawing/2010/main" val="0"/>
              </a:ext>
            </a:extLst>
          </a:blip>
          <a:srcRect l="38412" t="10012" r="38412" b="66813"/>
          <a:stretch>
            <a:fillRect/>
          </a:stretch>
        </p:blipFill>
        <p:spPr>
          <a:xfrm>
            <a:off x="-604757" y="1253094"/>
            <a:ext cx="1581150" cy="1581150"/>
          </a:xfrm>
          <a:custGeom>
            <a:avLst/>
            <a:gdLst>
              <a:gd name="connsiteX0" fmla="*/ 662654 w 1325308"/>
              <a:gd name="connsiteY0" fmla="*/ 0 h 1325308"/>
              <a:gd name="connsiteX1" fmla="*/ 1325308 w 1325308"/>
              <a:gd name="connsiteY1" fmla="*/ 662654 h 1325308"/>
              <a:gd name="connsiteX2" fmla="*/ 662654 w 1325308"/>
              <a:gd name="connsiteY2" fmla="*/ 1325308 h 1325308"/>
              <a:gd name="connsiteX3" fmla="*/ 0 w 1325308"/>
              <a:gd name="connsiteY3" fmla="*/ 662654 h 1325308"/>
              <a:gd name="connsiteX4" fmla="*/ 662654 w 1325308"/>
              <a:gd name="connsiteY4" fmla="*/ 0 h 1325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5308" h="1325308">
                <a:moveTo>
                  <a:pt x="662654" y="0"/>
                </a:moveTo>
                <a:cubicBezTo>
                  <a:pt x="1028628" y="0"/>
                  <a:pt x="1325308" y="296680"/>
                  <a:pt x="1325308" y="662654"/>
                </a:cubicBezTo>
                <a:cubicBezTo>
                  <a:pt x="1325308" y="1028628"/>
                  <a:pt x="1028628" y="1325308"/>
                  <a:pt x="662654" y="1325308"/>
                </a:cubicBezTo>
                <a:cubicBezTo>
                  <a:pt x="296680" y="1325308"/>
                  <a:pt x="0" y="1028628"/>
                  <a:pt x="0" y="662654"/>
                </a:cubicBezTo>
                <a:cubicBezTo>
                  <a:pt x="0" y="296680"/>
                  <a:pt x="296680" y="0"/>
                  <a:pt x="662654" y="0"/>
                </a:cubicBezTo>
                <a:close/>
              </a:path>
            </a:pathLst>
          </a:custGeom>
          <a:effectLst>
            <a:softEdge rad="254000"/>
          </a:effectLst>
        </p:spPr>
      </p:pic>
    </p:spTree>
    <p:extLst>
      <p:ext uri="{BB962C8B-B14F-4D97-AF65-F5344CB8AC3E}">
        <p14:creationId xmlns:p14="http://schemas.microsoft.com/office/powerpoint/2010/main" val="30682591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11C87-BC50-E540-6B67-554AC36305A3}"/>
              </a:ext>
            </a:extLst>
          </p:cNvPr>
          <p:cNvSpPr>
            <a:spLocks noGrp="1"/>
          </p:cNvSpPr>
          <p:nvPr>
            <p:ph type="title"/>
          </p:nvPr>
        </p:nvSpPr>
        <p:spPr>
          <a:xfrm>
            <a:off x="588263" y="457200"/>
            <a:ext cx="11018520" cy="553998"/>
          </a:xfrm>
        </p:spPr>
        <p:txBody>
          <a:bodyPr/>
          <a:lstStyle/>
          <a:p>
            <a:r>
              <a:rPr lang="en-US"/>
              <a:t>Determine moderation criteria and guidance</a:t>
            </a:r>
          </a:p>
        </p:txBody>
      </p:sp>
      <p:sp>
        <p:nvSpPr>
          <p:cNvPr id="6" name="TextBox 5">
            <a:extLst>
              <a:ext uri="{FF2B5EF4-FFF2-40B4-BE49-F238E27FC236}">
                <a16:creationId xmlns:a16="http://schemas.microsoft.com/office/drawing/2014/main" id="{96820D45-FF7F-41A3-98C0-8C9C80D24C56}"/>
              </a:ext>
            </a:extLst>
          </p:cNvPr>
          <p:cNvSpPr txBox="1"/>
          <p:nvPr/>
        </p:nvSpPr>
        <p:spPr>
          <a:xfrm>
            <a:off x="588963" y="287923"/>
            <a:ext cx="11017250" cy="169277"/>
          </a:xfrm>
          <a:prstGeom prst="rect">
            <a:avLst/>
          </a:prstGeom>
          <a:noFill/>
        </p:spPr>
        <p:txBody>
          <a:bodyPr wrap="square" lIns="0" tIns="0" rIns="0" bIns="0">
            <a:spAutoFit/>
          </a:bodyPr>
          <a:lstStyle/>
          <a:p>
            <a:r>
              <a:rPr lang="en-US" sz="1100"/>
              <a:t>BEST PRACTICE</a:t>
            </a:r>
          </a:p>
        </p:txBody>
      </p:sp>
      <p:pic>
        <p:nvPicPr>
          <p:cNvPr id="49" name="Picture 48" descr="A colorful circle with a white background">
            <a:extLst>
              <a:ext uri="{FF2B5EF4-FFF2-40B4-BE49-F238E27FC236}">
                <a16:creationId xmlns:a16="http://schemas.microsoft.com/office/drawing/2014/main" id="{112735C2-25FF-906D-96CA-AC4FEB2374E9}"/>
              </a:ext>
            </a:extLst>
          </p:cNvPr>
          <p:cNvPicPr>
            <a:picLocks noChangeAspect="1"/>
          </p:cNvPicPr>
          <p:nvPr/>
        </p:nvPicPr>
        <p:blipFill>
          <a:blip r:embed="rId3">
            <a:extLst>
              <a:ext uri="{28A0092B-C50C-407E-A947-70E740481C1C}">
                <a14:useLocalDpi xmlns:a14="http://schemas.microsoft.com/office/drawing/2010/main" val="0"/>
              </a:ext>
            </a:extLst>
          </a:blip>
          <a:srcRect l="38412" t="10012" r="38412" b="66813"/>
          <a:stretch>
            <a:fillRect/>
          </a:stretch>
        </p:blipFill>
        <p:spPr>
          <a:xfrm>
            <a:off x="10498774" y="652374"/>
            <a:ext cx="1581150" cy="1581150"/>
          </a:xfrm>
          <a:custGeom>
            <a:avLst/>
            <a:gdLst>
              <a:gd name="connsiteX0" fmla="*/ 662654 w 1325308"/>
              <a:gd name="connsiteY0" fmla="*/ 0 h 1325308"/>
              <a:gd name="connsiteX1" fmla="*/ 1325308 w 1325308"/>
              <a:gd name="connsiteY1" fmla="*/ 662654 h 1325308"/>
              <a:gd name="connsiteX2" fmla="*/ 662654 w 1325308"/>
              <a:gd name="connsiteY2" fmla="*/ 1325308 h 1325308"/>
              <a:gd name="connsiteX3" fmla="*/ 0 w 1325308"/>
              <a:gd name="connsiteY3" fmla="*/ 662654 h 1325308"/>
              <a:gd name="connsiteX4" fmla="*/ 662654 w 1325308"/>
              <a:gd name="connsiteY4" fmla="*/ 0 h 1325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5308" h="1325308">
                <a:moveTo>
                  <a:pt x="662654" y="0"/>
                </a:moveTo>
                <a:cubicBezTo>
                  <a:pt x="1028628" y="0"/>
                  <a:pt x="1325308" y="296680"/>
                  <a:pt x="1325308" y="662654"/>
                </a:cubicBezTo>
                <a:cubicBezTo>
                  <a:pt x="1325308" y="1028628"/>
                  <a:pt x="1028628" y="1325308"/>
                  <a:pt x="662654" y="1325308"/>
                </a:cubicBezTo>
                <a:cubicBezTo>
                  <a:pt x="296680" y="1325308"/>
                  <a:pt x="0" y="1028628"/>
                  <a:pt x="0" y="662654"/>
                </a:cubicBezTo>
                <a:cubicBezTo>
                  <a:pt x="0" y="296680"/>
                  <a:pt x="296680" y="0"/>
                  <a:pt x="662654" y="0"/>
                </a:cubicBezTo>
                <a:close/>
              </a:path>
            </a:pathLst>
          </a:custGeom>
          <a:effectLst>
            <a:softEdge rad="254000"/>
          </a:effectLst>
        </p:spPr>
      </p:pic>
      <p:sp>
        <p:nvSpPr>
          <p:cNvPr id="19" name="Rectangle: Rounded Corners 18">
            <a:extLst>
              <a:ext uri="{FF2B5EF4-FFF2-40B4-BE49-F238E27FC236}">
                <a16:creationId xmlns:a16="http://schemas.microsoft.com/office/drawing/2014/main" id="{F527C03F-CEB9-C4F8-04E9-0FAA44DC24C0}"/>
              </a:ext>
              <a:ext uri="{C183D7F6-B498-43B3-948B-1728B52AA6E4}">
                <adec:decorative xmlns:adec="http://schemas.microsoft.com/office/drawing/2017/decorative" val="1"/>
              </a:ext>
            </a:extLst>
          </p:cNvPr>
          <p:cNvSpPr>
            <a:spLocks/>
          </p:cNvSpPr>
          <p:nvPr/>
        </p:nvSpPr>
        <p:spPr bwMode="auto">
          <a:xfrm>
            <a:off x="589852" y="1502202"/>
            <a:ext cx="11015472" cy="4561080"/>
          </a:xfrm>
          <a:prstGeom prst="roundRect">
            <a:avLst>
              <a:gd name="adj" fmla="val 3719"/>
            </a:avLst>
          </a:prstGeom>
          <a:noFill/>
          <a:ln w="6350">
            <a:gradFill flip="none" rotWithShape="1">
              <a:gsLst>
                <a:gs pos="0">
                  <a:schemeClr val="accent2">
                    <a:lumMod val="20000"/>
                    <a:lumOff val="80000"/>
                    <a:alpha val="0"/>
                  </a:schemeClr>
                </a:gs>
                <a:gs pos="100000">
                  <a:schemeClr val="accent2">
                    <a:lumMod val="60000"/>
                    <a:lumOff val="40000"/>
                    <a:alpha val="75000"/>
                  </a:schemeClr>
                </a:gs>
              </a:gsLst>
              <a:lin ang="162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a:cs typeface="Segoe UI" pitchFamily="34" charset="0"/>
            </a:endParaRPr>
          </a:p>
        </p:txBody>
      </p:sp>
      <p:sp>
        <p:nvSpPr>
          <p:cNvPr id="38" name="Rectangle: Rounded Corners 37">
            <a:extLst>
              <a:ext uri="{FF2B5EF4-FFF2-40B4-BE49-F238E27FC236}">
                <a16:creationId xmlns:a16="http://schemas.microsoft.com/office/drawing/2014/main" id="{776809AB-F8A8-A874-CF17-D1B2745B0E8B}"/>
              </a:ext>
              <a:ext uri="{C183D7F6-B498-43B3-948B-1728B52AA6E4}">
                <adec:decorative xmlns:adec="http://schemas.microsoft.com/office/drawing/2017/decorative" val="1"/>
              </a:ext>
            </a:extLst>
          </p:cNvPr>
          <p:cNvSpPr>
            <a:spLocks/>
          </p:cNvSpPr>
          <p:nvPr/>
        </p:nvSpPr>
        <p:spPr bwMode="auto">
          <a:xfrm>
            <a:off x="727012" y="2251875"/>
            <a:ext cx="3488944" cy="3927623"/>
          </a:xfrm>
          <a:prstGeom prst="roundRect">
            <a:avLst>
              <a:gd name="adj" fmla="val 2606"/>
            </a:avLst>
          </a:prstGeom>
          <a:solidFill>
            <a:schemeClr val="bg1"/>
          </a:solidFill>
          <a:ln w="6350">
            <a:solidFill>
              <a:schemeClr val="bg1"/>
            </a:solidFill>
            <a:headEnd type="none" w="med" len="med"/>
            <a:tailEnd type="none" w="med" len="med"/>
          </a:ln>
          <a:effectLst>
            <a:outerShdw blurRad="127000" dist="25400" dir="13500000" algn="br" rotWithShape="0">
              <a:schemeClr val="bg1">
                <a:lumMod val="50000"/>
                <a:alpha val="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54864" rIns="137160" bIns="38100" numCol="1" spcCol="0" rtlCol="0" fromWordArt="0" anchor="t" anchorCtr="0" forceAA="0" compatLnSpc="1">
            <a:prstTxWarp prst="textNoShape">
              <a:avLst/>
            </a:prstTxWarp>
            <a:noAutofit/>
          </a:bodyPr>
          <a:lstStyle/>
          <a:p>
            <a:pPr algn="ctr" defTabSz="932472" fontAlgn="base">
              <a:spcBef>
                <a:spcPct val="0"/>
              </a:spcBef>
              <a:spcAft>
                <a:spcPts val="600"/>
              </a:spcAft>
            </a:pPr>
            <a:endParaRPr lang="en-US" sz="1500">
              <a:solidFill>
                <a:schemeClr val="tx1"/>
              </a:solidFill>
              <a:cs typeface="Segoe UI" pitchFamily="34" charset="0"/>
            </a:endParaRPr>
          </a:p>
        </p:txBody>
      </p:sp>
      <p:sp>
        <p:nvSpPr>
          <p:cNvPr id="39" name="Rectangle: Rounded Corners 38">
            <a:extLst>
              <a:ext uri="{FF2B5EF4-FFF2-40B4-BE49-F238E27FC236}">
                <a16:creationId xmlns:a16="http://schemas.microsoft.com/office/drawing/2014/main" id="{0E49209B-53B7-2FE9-4AD3-5BC8A6B0B654}"/>
              </a:ext>
              <a:ext uri="{C183D7F6-B498-43B3-948B-1728B52AA6E4}">
                <adec:decorative xmlns:adec="http://schemas.microsoft.com/office/drawing/2017/decorative" val="1"/>
              </a:ext>
            </a:extLst>
          </p:cNvPr>
          <p:cNvSpPr>
            <a:spLocks/>
          </p:cNvSpPr>
          <p:nvPr/>
        </p:nvSpPr>
        <p:spPr bwMode="auto">
          <a:xfrm>
            <a:off x="4353116" y="2251875"/>
            <a:ext cx="3488944" cy="3927623"/>
          </a:xfrm>
          <a:prstGeom prst="roundRect">
            <a:avLst>
              <a:gd name="adj" fmla="val 2606"/>
            </a:avLst>
          </a:prstGeom>
          <a:solidFill>
            <a:schemeClr val="bg1"/>
          </a:solidFill>
          <a:ln w="6350">
            <a:solidFill>
              <a:schemeClr val="bg1"/>
            </a:solidFill>
            <a:headEnd type="none" w="med" len="med"/>
            <a:tailEnd type="none" w="med" len="med"/>
          </a:ln>
          <a:effectLst>
            <a:outerShdw blurRad="127000" dist="25400" dir="13500000" algn="br" rotWithShape="0">
              <a:schemeClr val="bg1">
                <a:lumMod val="50000"/>
                <a:alpha val="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54864" rIns="137160" bIns="38100" numCol="1" spcCol="0" rtlCol="0" fromWordArt="0" anchor="t" anchorCtr="0" forceAA="0" compatLnSpc="1">
            <a:prstTxWarp prst="textNoShape">
              <a:avLst/>
            </a:prstTxWarp>
            <a:noAutofit/>
          </a:bodyPr>
          <a:lstStyle/>
          <a:p>
            <a:pPr algn="ctr" defTabSz="932472" fontAlgn="base">
              <a:spcBef>
                <a:spcPct val="0"/>
              </a:spcBef>
              <a:spcAft>
                <a:spcPts val="600"/>
              </a:spcAft>
            </a:pPr>
            <a:endParaRPr lang="en-US" sz="1500">
              <a:solidFill>
                <a:schemeClr val="tx1"/>
              </a:solidFill>
              <a:cs typeface="Segoe UI" pitchFamily="34" charset="0"/>
            </a:endParaRPr>
          </a:p>
        </p:txBody>
      </p:sp>
      <p:sp>
        <p:nvSpPr>
          <p:cNvPr id="40" name="Rectangle: Rounded Corners 39">
            <a:extLst>
              <a:ext uri="{FF2B5EF4-FFF2-40B4-BE49-F238E27FC236}">
                <a16:creationId xmlns:a16="http://schemas.microsoft.com/office/drawing/2014/main" id="{1071FC0E-C5F4-5CEA-1911-A3971BA38259}"/>
              </a:ext>
              <a:ext uri="{C183D7F6-B498-43B3-948B-1728B52AA6E4}">
                <adec:decorative xmlns:adec="http://schemas.microsoft.com/office/drawing/2017/decorative" val="1"/>
              </a:ext>
            </a:extLst>
          </p:cNvPr>
          <p:cNvSpPr>
            <a:spLocks/>
          </p:cNvSpPr>
          <p:nvPr/>
        </p:nvSpPr>
        <p:spPr bwMode="auto">
          <a:xfrm>
            <a:off x="7979220" y="2251875"/>
            <a:ext cx="3488944" cy="3927623"/>
          </a:xfrm>
          <a:prstGeom prst="roundRect">
            <a:avLst>
              <a:gd name="adj" fmla="val 2606"/>
            </a:avLst>
          </a:prstGeom>
          <a:solidFill>
            <a:schemeClr val="bg1"/>
          </a:solidFill>
          <a:ln w="6350">
            <a:solidFill>
              <a:schemeClr val="bg1"/>
            </a:solidFill>
            <a:headEnd type="none" w="med" len="med"/>
            <a:tailEnd type="none" w="med" len="med"/>
          </a:ln>
          <a:effectLst>
            <a:outerShdw blurRad="127000" dist="25400" dir="13500000" algn="br" rotWithShape="0">
              <a:schemeClr val="bg1">
                <a:lumMod val="50000"/>
                <a:alpha val="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54864" rIns="137160" bIns="38100" numCol="1" spcCol="0" rtlCol="0" fromWordArt="0" anchor="t" anchorCtr="0" forceAA="0" compatLnSpc="1">
            <a:prstTxWarp prst="textNoShape">
              <a:avLst/>
            </a:prstTxWarp>
            <a:noAutofit/>
          </a:bodyPr>
          <a:lstStyle/>
          <a:p>
            <a:pPr algn="ctr" defTabSz="932472" fontAlgn="base">
              <a:spcBef>
                <a:spcPct val="0"/>
              </a:spcBef>
              <a:spcAft>
                <a:spcPts val="600"/>
              </a:spcAft>
            </a:pPr>
            <a:endParaRPr lang="en-US" sz="1500">
              <a:solidFill>
                <a:schemeClr val="tx1"/>
              </a:solidFill>
              <a:cs typeface="Segoe UI" pitchFamily="34" charset="0"/>
            </a:endParaRPr>
          </a:p>
        </p:txBody>
      </p:sp>
      <p:sp>
        <p:nvSpPr>
          <p:cNvPr id="9" name="TextBox 8">
            <a:extLst>
              <a:ext uri="{FF2B5EF4-FFF2-40B4-BE49-F238E27FC236}">
                <a16:creationId xmlns:a16="http://schemas.microsoft.com/office/drawing/2014/main" id="{3A538CAA-093C-4F27-55AA-3664F1404AF5}"/>
              </a:ext>
            </a:extLst>
          </p:cNvPr>
          <p:cNvSpPr txBox="1"/>
          <p:nvPr/>
        </p:nvSpPr>
        <p:spPr>
          <a:xfrm>
            <a:off x="588963" y="1054128"/>
            <a:ext cx="11251242" cy="246221"/>
          </a:xfrm>
          <a:prstGeom prst="rect">
            <a:avLst/>
          </a:prstGeom>
          <a:noFill/>
        </p:spPr>
        <p:txBody>
          <a:bodyPr wrap="square" lIns="0" tIns="0" rIns="0" bIns="0" rtlCol="0">
            <a:spAutoFit/>
          </a:bodyPr>
          <a:lstStyle/>
          <a:p>
            <a:pPr algn="l"/>
            <a:r>
              <a:rPr lang="en-US" sz="1600"/>
              <a:t>Create an action plan for moderation to kick in. </a:t>
            </a:r>
          </a:p>
        </p:txBody>
      </p:sp>
      <p:sp>
        <p:nvSpPr>
          <p:cNvPr id="22" name="Rectangle: Rounded Corners 21">
            <a:extLst>
              <a:ext uri="{FF2B5EF4-FFF2-40B4-BE49-F238E27FC236}">
                <a16:creationId xmlns:a16="http://schemas.microsoft.com/office/drawing/2014/main" id="{1B7168CD-5926-BA84-2A30-EB241757E2F9}"/>
              </a:ext>
            </a:extLst>
          </p:cNvPr>
          <p:cNvSpPr/>
          <p:nvPr/>
        </p:nvSpPr>
        <p:spPr bwMode="auto">
          <a:xfrm>
            <a:off x="727012" y="1639363"/>
            <a:ext cx="10741152" cy="457588"/>
          </a:xfrm>
          <a:prstGeom prst="roundRect">
            <a:avLst>
              <a:gd name="adj" fmla="val 50000"/>
            </a:avLst>
          </a:prstGeom>
          <a:gradFill flip="none" rotWithShape="1">
            <a:gsLst>
              <a:gs pos="0">
                <a:srgbClr val="0078D4"/>
              </a:gs>
              <a:gs pos="80000">
                <a:srgbClr val="399A91"/>
              </a:gs>
            </a:gsLst>
            <a:path path="circle">
              <a:fillToRect l="100000" t="100000"/>
            </a:path>
            <a:tileRect r="-100000" b="-100000"/>
          </a:grad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38100" rIns="137160" bIns="38100" numCol="1" spcCol="0" rtlCol="0" fromWordArt="0" anchor="ctr" anchorCtr="0" forceAA="0" compatLnSpc="1">
            <a:prstTxWarp prst="textNoShape">
              <a:avLst/>
            </a:prstTxWarp>
            <a:noAutofit/>
          </a:bodyPr>
          <a:lstStyle/>
          <a:p>
            <a:pPr algn="ctr" defTabSz="932449">
              <a:spcBef>
                <a:spcPts val="600"/>
              </a:spcBef>
            </a:pPr>
            <a:r>
              <a:rPr lang="en-US" sz="2000">
                <a:gradFill>
                  <a:gsLst>
                    <a:gs pos="1399">
                      <a:srgbClr val="FFFFFF"/>
                    </a:gs>
                    <a:gs pos="17000">
                      <a:srgbClr val="FFFFFF"/>
                    </a:gs>
                  </a:gsLst>
                  <a:path path="circle">
                    <a:fillToRect l="100000" t="100000"/>
                  </a:path>
                </a:gradFill>
                <a:latin typeface="+mj-lt"/>
              </a:rPr>
              <a:t>Sample</a:t>
            </a:r>
          </a:p>
        </p:txBody>
      </p:sp>
      <p:sp>
        <p:nvSpPr>
          <p:cNvPr id="41" name="Rectangle 40" descr="Green box">
            <a:extLst>
              <a:ext uri="{FF2B5EF4-FFF2-40B4-BE49-F238E27FC236}">
                <a16:creationId xmlns:a16="http://schemas.microsoft.com/office/drawing/2014/main" id="{D835FE87-2698-D9D0-2A1C-5CA76CC487EF}"/>
              </a:ext>
            </a:extLst>
          </p:cNvPr>
          <p:cNvSpPr>
            <a:spLocks/>
          </p:cNvSpPr>
          <p:nvPr/>
        </p:nvSpPr>
        <p:spPr bwMode="auto">
          <a:xfrm>
            <a:off x="727012" y="2379475"/>
            <a:ext cx="3488944" cy="478025"/>
          </a:xfrm>
          <a:prstGeom prst="rect">
            <a:avLst/>
          </a:prstGeom>
          <a:solidFill>
            <a:schemeClr val="accent2">
              <a:lumMod val="40000"/>
              <a:lumOff val="60000"/>
              <a:alpha val="40000"/>
            </a:schemeClr>
          </a:solidFill>
          <a:ln>
            <a:noFill/>
            <a:headEnd type="none" w="med" len="med"/>
            <a:tailEnd type="none" w="med" len="med"/>
          </a:ln>
          <a:effectLst>
            <a:outerShdw blurRad="127000" algn="ctr" rotWithShape="0">
              <a:schemeClr val="tx1">
                <a:lumMod val="65000"/>
                <a:lumOff val="35000"/>
                <a:alpha val="1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38100" rIns="88900" bIns="38100" numCol="1" spcCol="0" rtlCol="0" fromWordArt="0" anchor="ctr" anchorCtr="0" forceAA="0" compatLnSpc="1">
            <a:prstTxWarp prst="textNoShape">
              <a:avLst/>
            </a:prstTxWarp>
            <a:noAutofit/>
          </a:bodyPr>
          <a:lstStyle/>
          <a:p>
            <a:pPr defTabSz="932472" fontAlgn="base">
              <a:spcBef>
                <a:spcPct val="0"/>
              </a:spcBef>
              <a:spcAft>
                <a:spcPct val="0"/>
              </a:spcAft>
            </a:pPr>
            <a:endParaRPr lang="en-US" sz="1600">
              <a:solidFill>
                <a:schemeClr val="tx1"/>
              </a:solidFill>
              <a:latin typeface="+mj-lt"/>
              <a:cs typeface="Segoe UI" pitchFamily="34" charset="0"/>
            </a:endParaRPr>
          </a:p>
        </p:txBody>
      </p:sp>
      <p:sp>
        <p:nvSpPr>
          <p:cNvPr id="42" name="Rectangle 41" descr="Green box">
            <a:extLst>
              <a:ext uri="{FF2B5EF4-FFF2-40B4-BE49-F238E27FC236}">
                <a16:creationId xmlns:a16="http://schemas.microsoft.com/office/drawing/2014/main" id="{2F242599-8B51-DFC0-19B7-A42BB6CBC1E0}"/>
              </a:ext>
            </a:extLst>
          </p:cNvPr>
          <p:cNvSpPr>
            <a:spLocks/>
          </p:cNvSpPr>
          <p:nvPr/>
        </p:nvSpPr>
        <p:spPr bwMode="auto">
          <a:xfrm>
            <a:off x="4353116" y="2379475"/>
            <a:ext cx="3488944" cy="478025"/>
          </a:xfrm>
          <a:prstGeom prst="rect">
            <a:avLst/>
          </a:prstGeom>
          <a:solidFill>
            <a:schemeClr val="accent2">
              <a:lumMod val="40000"/>
              <a:lumOff val="60000"/>
              <a:alpha val="40000"/>
            </a:schemeClr>
          </a:solidFill>
          <a:ln>
            <a:noFill/>
            <a:headEnd type="none" w="med" len="med"/>
            <a:tailEnd type="none" w="med" len="med"/>
          </a:ln>
          <a:effectLst>
            <a:outerShdw blurRad="127000" algn="ctr" rotWithShape="0">
              <a:schemeClr val="tx1">
                <a:lumMod val="65000"/>
                <a:lumOff val="35000"/>
                <a:alpha val="1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38100" rIns="88900" bIns="38100" numCol="1" spcCol="0" rtlCol="0" fromWordArt="0" anchor="ctr" anchorCtr="0" forceAA="0" compatLnSpc="1">
            <a:prstTxWarp prst="textNoShape">
              <a:avLst/>
            </a:prstTxWarp>
            <a:noAutofit/>
          </a:bodyPr>
          <a:lstStyle/>
          <a:p>
            <a:pPr defTabSz="932472" fontAlgn="base">
              <a:spcBef>
                <a:spcPct val="0"/>
              </a:spcBef>
              <a:spcAft>
                <a:spcPct val="0"/>
              </a:spcAft>
            </a:pPr>
            <a:endParaRPr lang="en-US" sz="1600">
              <a:solidFill>
                <a:schemeClr val="tx1"/>
              </a:solidFill>
              <a:latin typeface="+mj-lt"/>
              <a:cs typeface="Segoe UI" pitchFamily="34" charset="0"/>
            </a:endParaRPr>
          </a:p>
        </p:txBody>
      </p:sp>
      <p:sp>
        <p:nvSpPr>
          <p:cNvPr id="43" name="Rectangle 42" descr="Green box">
            <a:extLst>
              <a:ext uri="{FF2B5EF4-FFF2-40B4-BE49-F238E27FC236}">
                <a16:creationId xmlns:a16="http://schemas.microsoft.com/office/drawing/2014/main" id="{C49404F6-1C6C-386F-02E5-19DCC521B88E}"/>
              </a:ext>
            </a:extLst>
          </p:cNvPr>
          <p:cNvSpPr>
            <a:spLocks/>
          </p:cNvSpPr>
          <p:nvPr/>
        </p:nvSpPr>
        <p:spPr bwMode="auto">
          <a:xfrm>
            <a:off x="7979220" y="2379475"/>
            <a:ext cx="3488944" cy="478025"/>
          </a:xfrm>
          <a:prstGeom prst="rect">
            <a:avLst/>
          </a:prstGeom>
          <a:solidFill>
            <a:schemeClr val="accent2">
              <a:lumMod val="40000"/>
              <a:lumOff val="60000"/>
              <a:alpha val="40000"/>
            </a:schemeClr>
          </a:solidFill>
          <a:ln>
            <a:noFill/>
            <a:headEnd type="none" w="med" len="med"/>
            <a:tailEnd type="none" w="med" len="med"/>
          </a:ln>
          <a:effectLst>
            <a:outerShdw blurRad="127000" algn="ctr" rotWithShape="0">
              <a:schemeClr val="tx1">
                <a:lumMod val="65000"/>
                <a:lumOff val="35000"/>
                <a:alpha val="1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38100" rIns="88900" bIns="38100" numCol="1" spcCol="0" rtlCol="0" fromWordArt="0" anchor="ctr" anchorCtr="0" forceAA="0" compatLnSpc="1">
            <a:prstTxWarp prst="textNoShape">
              <a:avLst/>
            </a:prstTxWarp>
            <a:noAutofit/>
          </a:bodyPr>
          <a:lstStyle/>
          <a:p>
            <a:pPr defTabSz="932472" fontAlgn="base">
              <a:spcBef>
                <a:spcPct val="0"/>
              </a:spcBef>
              <a:spcAft>
                <a:spcPct val="0"/>
              </a:spcAft>
            </a:pPr>
            <a:endParaRPr lang="en-US" sz="1600">
              <a:solidFill>
                <a:schemeClr val="tx1"/>
              </a:solidFill>
              <a:latin typeface="+mj-lt"/>
              <a:cs typeface="Segoe UI" pitchFamily="34" charset="0"/>
            </a:endParaRPr>
          </a:p>
        </p:txBody>
      </p:sp>
      <p:sp>
        <p:nvSpPr>
          <p:cNvPr id="27" name="TextBox 26">
            <a:extLst>
              <a:ext uri="{FF2B5EF4-FFF2-40B4-BE49-F238E27FC236}">
                <a16:creationId xmlns:a16="http://schemas.microsoft.com/office/drawing/2014/main" id="{18CDA317-F758-2B6E-982D-E2DFFF7840FC}"/>
              </a:ext>
            </a:extLst>
          </p:cNvPr>
          <p:cNvSpPr txBox="1"/>
          <p:nvPr/>
        </p:nvSpPr>
        <p:spPr>
          <a:xfrm>
            <a:off x="1734567" y="2479988"/>
            <a:ext cx="1565275" cy="276999"/>
          </a:xfrm>
          <a:prstGeom prst="rect">
            <a:avLst/>
          </a:prstGeom>
          <a:noFill/>
        </p:spPr>
        <p:txBody>
          <a:bodyPr wrap="square" lIns="0" tIns="0" rIns="0" bIns="0">
            <a:spAutoFit/>
          </a:bodyPr>
          <a:lstStyle/>
          <a:p>
            <a:pPr algn="ctr"/>
            <a:r>
              <a:rPr lang="en-US" sz="1800">
                <a:latin typeface="+mj-lt"/>
                <a:ea typeface="Segoe UI" pitchFamily="34" charset="0"/>
                <a:cs typeface="Segoe UI" pitchFamily="34" charset="0"/>
              </a:rPr>
              <a:t>C</a:t>
            </a:r>
            <a:r>
              <a:rPr kumimoji="0" lang="en-US" sz="1800" b="0" i="0" u="none" strike="noStrike" kern="1200" cap="none" normalizeH="0" baseline="0" noProof="0" err="1">
                <a:ln>
                  <a:noFill/>
                </a:ln>
                <a:effectLst/>
                <a:uLnTx/>
                <a:uFillTx/>
                <a:latin typeface="+mj-lt"/>
                <a:ea typeface="Segoe UI" pitchFamily="34" charset="0"/>
                <a:cs typeface="Segoe UI" pitchFamily="34" charset="0"/>
              </a:rPr>
              <a:t>riteria</a:t>
            </a:r>
            <a:endParaRPr lang="en-US" sz="1800">
              <a:latin typeface="+mj-lt"/>
            </a:endParaRPr>
          </a:p>
        </p:txBody>
      </p:sp>
      <p:sp>
        <p:nvSpPr>
          <p:cNvPr id="28" name="TextBox 27">
            <a:extLst>
              <a:ext uri="{FF2B5EF4-FFF2-40B4-BE49-F238E27FC236}">
                <a16:creationId xmlns:a16="http://schemas.microsoft.com/office/drawing/2014/main" id="{59F3A7DD-E8D0-3CE1-FB64-6C8497123B97}"/>
              </a:ext>
            </a:extLst>
          </p:cNvPr>
          <p:cNvSpPr txBox="1"/>
          <p:nvPr/>
        </p:nvSpPr>
        <p:spPr>
          <a:xfrm>
            <a:off x="5314952" y="2479988"/>
            <a:ext cx="1565275" cy="276999"/>
          </a:xfrm>
          <a:prstGeom prst="rect">
            <a:avLst/>
          </a:prstGeom>
          <a:noFill/>
        </p:spPr>
        <p:txBody>
          <a:bodyPr wrap="square" lIns="0" tIns="0" rIns="0" bIns="0">
            <a:spAutoFit/>
          </a:bodyPr>
          <a:lstStyle/>
          <a:p>
            <a:pPr algn="ctr"/>
            <a:r>
              <a:rPr lang="en-US" sz="1800">
                <a:latin typeface="+mj-lt"/>
                <a:ea typeface="Segoe UI" pitchFamily="34" charset="0"/>
                <a:cs typeface="Segoe UI" pitchFamily="34" charset="0"/>
              </a:rPr>
              <a:t>Guidelines</a:t>
            </a:r>
            <a:endParaRPr lang="en-US" sz="1800">
              <a:latin typeface="+mj-lt"/>
            </a:endParaRPr>
          </a:p>
        </p:txBody>
      </p:sp>
      <p:sp>
        <p:nvSpPr>
          <p:cNvPr id="29" name="TextBox 28">
            <a:extLst>
              <a:ext uri="{FF2B5EF4-FFF2-40B4-BE49-F238E27FC236}">
                <a16:creationId xmlns:a16="http://schemas.microsoft.com/office/drawing/2014/main" id="{3D85DB65-0449-C1C1-6AD6-E3B58B1943CE}"/>
              </a:ext>
            </a:extLst>
          </p:cNvPr>
          <p:cNvSpPr txBox="1"/>
          <p:nvPr/>
        </p:nvSpPr>
        <p:spPr>
          <a:xfrm>
            <a:off x="8895335" y="2479988"/>
            <a:ext cx="1565275" cy="276999"/>
          </a:xfrm>
          <a:prstGeom prst="rect">
            <a:avLst/>
          </a:prstGeom>
          <a:noFill/>
        </p:spPr>
        <p:txBody>
          <a:bodyPr wrap="square" lIns="0" tIns="0" rIns="0" bIns="0">
            <a:spAutoFit/>
          </a:bodyPr>
          <a:lstStyle/>
          <a:p>
            <a:pPr algn="ctr"/>
            <a:r>
              <a:rPr lang="en-US" sz="1800">
                <a:latin typeface="+mj-lt"/>
                <a:ea typeface="Segoe UI" pitchFamily="34" charset="0"/>
                <a:cs typeface="Segoe UI" pitchFamily="34" charset="0"/>
              </a:rPr>
              <a:t>Messaging</a:t>
            </a:r>
            <a:endParaRPr lang="en-US" sz="1800">
              <a:latin typeface="+mj-lt"/>
            </a:endParaRPr>
          </a:p>
        </p:txBody>
      </p:sp>
      <p:sp>
        <p:nvSpPr>
          <p:cNvPr id="45" name="TextBox 44">
            <a:extLst>
              <a:ext uri="{FF2B5EF4-FFF2-40B4-BE49-F238E27FC236}">
                <a16:creationId xmlns:a16="http://schemas.microsoft.com/office/drawing/2014/main" id="{FB2D1EED-5804-34C4-7DEC-C3254C578A3C}"/>
              </a:ext>
            </a:extLst>
          </p:cNvPr>
          <p:cNvSpPr txBox="1"/>
          <p:nvPr/>
        </p:nvSpPr>
        <p:spPr>
          <a:xfrm>
            <a:off x="942949" y="3003451"/>
            <a:ext cx="3057071" cy="1446550"/>
          </a:xfrm>
          <a:prstGeom prst="rect">
            <a:avLst/>
          </a:prstGeom>
          <a:noFill/>
        </p:spPr>
        <p:txBody>
          <a:bodyPr wrap="square" lIns="0" tIns="0" rIns="0" bIns="0">
            <a:spAutoFit/>
          </a:bodyPr>
          <a:lstStyle/>
          <a:p>
            <a:pPr marL="342900" marR="0" lvl="0" indent="-342900" algn="l" defTabSz="914400" rtl="0" eaLnBrk="1" fontAlgn="auto" latinLnBrk="0" hangingPunct="1">
              <a:spcBef>
                <a:spcPts val="0"/>
              </a:spcBef>
              <a:spcAft>
                <a:spcPts val="1800"/>
              </a:spcAft>
              <a:buClrTx/>
              <a:buSzTx/>
              <a:buFont typeface="Wingdings" panose="05000000000000000000" pitchFamily="2" charset="2"/>
              <a:buChar char="q"/>
              <a:tabLst/>
              <a:defRPr/>
            </a:pPr>
            <a:r>
              <a:rPr kumimoji="0" lang="en-US" sz="1600" b="0" i="0" u="none" strike="noStrike" kern="1200" cap="none" normalizeH="0" baseline="0" noProof="0">
                <a:ln>
                  <a:noFill/>
                </a:ln>
                <a:effectLst/>
                <a:uLnTx/>
                <a:uFillTx/>
                <a:ea typeface="+mn-ea"/>
                <a:cs typeface="+mn-cs"/>
              </a:rPr>
              <a:t>X amount of views</a:t>
            </a:r>
          </a:p>
          <a:p>
            <a:pPr marL="342900" marR="0" lvl="0" indent="-342900" algn="l" defTabSz="914400" rtl="0" eaLnBrk="1" fontAlgn="auto" latinLnBrk="0" hangingPunct="1">
              <a:spcBef>
                <a:spcPts val="0"/>
              </a:spcBef>
              <a:spcAft>
                <a:spcPts val="1800"/>
              </a:spcAft>
              <a:buClrTx/>
              <a:buSzTx/>
              <a:buFont typeface="Wingdings" panose="05000000000000000000" pitchFamily="2" charset="2"/>
              <a:buChar char="q"/>
              <a:tabLst/>
              <a:defRPr/>
            </a:pPr>
            <a:r>
              <a:rPr kumimoji="0" lang="en-US" sz="1600" b="0" i="0" u="none" strike="noStrike" kern="1200" cap="none" normalizeH="0" baseline="0" noProof="0">
                <a:ln>
                  <a:noFill/>
                </a:ln>
                <a:effectLst/>
                <a:uLnTx/>
                <a:uFillTx/>
                <a:ea typeface="+mn-ea"/>
                <a:cs typeface="+mn-cs"/>
              </a:rPr>
              <a:t>X amount of comments</a:t>
            </a:r>
          </a:p>
          <a:p>
            <a:pPr marL="342900" marR="0" lvl="0" indent="-342900" algn="l" defTabSz="914400" rtl="0" eaLnBrk="1" fontAlgn="auto" latinLnBrk="0" hangingPunct="1">
              <a:spcBef>
                <a:spcPts val="0"/>
              </a:spcBef>
              <a:spcAft>
                <a:spcPts val="1800"/>
              </a:spcAft>
              <a:buClrTx/>
              <a:buSzTx/>
              <a:buFont typeface="Wingdings" panose="05000000000000000000" pitchFamily="2" charset="2"/>
              <a:buChar char="q"/>
              <a:tabLst/>
              <a:defRPr/>
            </a:pPr>
            <a:r>
              <a:rPr kumimoji="0" lang="en-US" sz="1600" b="0" i="0" u="none" strike="noStrike" kern="1200" cap="none" normalizeH="0" baseline="0" noProof="0">
                <a:ln>
                  <a:noFill/>
                </a:ln>
                <a:effectLst/>
                <a:uLnTx/>
                <a:uFillTx/>
                <a:ea typeface="+mn-ea"/>
                <a:cs typeface="+mn-cs"/>
              </a:rPr>
              <a:t>X amount of employee complaints </a:t>
            </a:r>
          </a:p>
        </p:txBody>
      </p:sp>
      <p:sp>
        <p:nvSpPr>
          <p:cNvPr id="46" name="TextBox 45">
            <a:extLst>
              <a:ext uri="{FF2B5EF4-FFF2-40B4-BE49-F238E27FC236}">
                <a16:creationId xmlns:a16="http://schemas.microsoft.com/office/drawing/2014/main" id="{771A017D-4F71-3A6B-C936-4C17EDB7930D}"/>
              </a:ext>
            </a:extLst>
          </p:cNvPr>
          <p:cNvSpPr txBox="1"/>
          <p:nvPr/>
        </p:nvSpPr>
        <p:spPr>
          <a:xfrm>
            <a:off x="4569053" y="3012976"/>
            <a:ext cx="3057071" cy="3000821"/>
          </a:xfrm>
          <a:prstGeom prst="rect">
            <a:avLst/>
          </a:prstGeom>
          <a:noFill/>
        </p:spPr>
        <p:txBody>
          <a:bodyPr wrap="square" lIns="0" tIns="0" rIns="0" bIns="0">
            <a:spAutoFit/>
          </a:bodyPr>
          <a:lstStyle/>
          <a:p>
            <a:pPr marL="285750" marR="0" lvl="0" indent="-285750" algn="l" defTabSz="914400" rtl="0" eaLnBrk="1" fontAlgn="auto" latinLnBrk="0" hangingPunct="1">
              <a:spcAft>
                <a:spcPts val="600"/>
              </a:spcAft>
              <a:buClrTx/>
              <a:buSzTx/>
              <a:buFont typeface="Wingdings" panose="05000000000000000000" pitchFamily="2" charset="2"/>
              <a:buChar char="ü"/>
              <a:tabLst/>
              <a:defRPr/>
            </a:pPr>
            <a:r>
              <a:rPr kumimoji="0" lang="en-US" sz="1600" b="0" i="0" u="none" strike="noStrike" kern="1200" cap="none" normalizeH="0" baseline="0" noProof="0">
                <a:ln>
                  <a:noFill/>
                </a:ln>
                <a:effectLst/>
                <a:uLnTx/>
                <a:uFillTx/>
                <a:latin typeface="+mj-lt"/>
                <a:ea typeface="+mn-ea"/>
                <a:cs typeface="+mn-cs"/>
              </a:rPr>
              <a:t>If 1–2 of the criteria has been met…</a:t>
            </a:r>
          </a:p>
          <a:p>
            <a:pPr marL="635000" marR="0" lvl="0" indent="-228600" algn="l" defTabSz="914400" rtl="0" eaLnBrk="1" fontAlgn="auto" latinLnBrk="0" hangingPunct="1">
              <a:spcAft>
                <a:spcPts val="1200"/>
              </a:spcAft>
              <a:buClrTx/>
              <a:buSzTx/>
              <a:buFont typeface="Arial" panose="020B0604020202020204" pitchFamily="34" charset="0"/>
              <a:buChar char="•"/>
              <a:tabLst/>
              <a:defRPr/>
            </a:pPr>
            <a:r>
              <a:rPr kumimoji="0" lang="en-US" sz="1600" b="0" i="0" u="none" strike="noStrike" kern="1200" cap="none" normalizeH="0" baseline="0" noProof="0">
                <a:ln>
                  <a:noFill/>
                </a:ln>
                <a:effectLst/>
                <a:uLnTx/>
                <a:uFillTx/>
                <a:ea typeface="+mn-ea"/>
                <a:cs typeface="+mn-cs"/>
              </a:rPr>
              <a:t>Issue a warning and reminder of guidelines</a:t>
            </a:r>
          </a:p>
          <a:p>
            <a:pPr marL="285750" marR="0" lvl="0" indent="-285750" algn="l" defTabSz="914400" rtl="0" eaLnBrk="1" fontAlgn="auto" latinLnBrk="0" hangingPunct="1">
              <a:spcAft>
                <a:spcPts val="600"/>
              </a:spcAft>
              <a:buClrTx/>
              <a:buSzTx/>
              <a:buFont typeface="Wingdings" panose="05000000000000000000" pitchFamily="2" charset="2"/>
              <a:buChar char="ü"/>
              <a:tabLst/>
              <a:defRPr/>
            </a:pPr>
            <a:r>
              <a:rPr kumimoji="0" lang="en-US" sz="1600" b="0" i="0" u="none" strike="noStrike" kern="1200" cap="none" normalizeH="0" baseline="0" noProof="0">
                <a:ln>
                  <a:noFill/>
                </a:ln>
                <a:effectLst/>
                <a:uLnTx/>
                <a:uFillTx/>
                <a:latin typeface="+mj-lt"/>
                <a:ea typeface="+mn-ea"/>
                <a:cs typeface="+mn-cs"/>
              </a:rPr>
              <a:t>If 3 items of criteria have been met…</a:t>
            </a:r>
          </a:p>
          <a:p>
            <a:pPr marL="635000" indent="-228600" defTabSz="914400">
              <a:spcAft>
                <a:spcPts val="1200"/>
              </a:spcAft>
              <a:buFont typeface="Arial" panose="020B0604020202020204" pitchFamily="34" charset="0"/>
              <a:buChar char="•"/>
              <a:defRPr/>
            </a:pPr>
            <a:r>
              <a:rPr lang="en-US" sz="1600"/>
              <a:t>Close thread to comment </a:t>
            </a:r>
          </a:p>
          <a:p>
            <a:pPr marL="285750" marR="0" lvl="0" indent="-285750" algn="l" defTabSz="914400" rtl="0" eaLnBrk="1" fontAlgn="auto" latinLnBrk="0" hangingPunct="1">
              <a:spcAft>
                <a:spcPts val="600"/>
              </a:spcAft>
              <a:buClrTx/>
              <a:buSzTx/>
              <a:buFont typeface="Wingdings" panose="05000000000000000000" pitchFamily="2" charset="2"/>
              <a:buChar char="ü"/>
              <a:tabLst/>
              <a:defRPr/>
            </a:pPr>
            <a:r>
              <a:rPr kumimoji="0" lang="en-US" sz="1600" b="0" i="0" u="none" strike="noStrike" kern="1200" cap="none" normalizeH="0" baseline="0" noProof="0">
                <a:ln>
                  <a:noFill/>
                </a:ln>
                <a:effectLst/>
                <a:uLnTx/>
                <a:uFillTx/>
                <a:latin typeface="+mj-lt"/>
                <a:ea typeface="+mn-ea"/>
                <a:cs typeface="+mn-cs"/>
              </a:rPr>
              <a:t>If 3+ OR contains several comments in question</a:t>
            </a:r>
          </a:p>
          <a:p>
            <a:pPr marL="635000" indent="-228600" defTabSz="914400">
              <a:spcAft>
                <a:spcPts val="600"/>
              </a:spcAft>
              <a:buFont typeface="Arial" panose="020B0604020202020204" pitchFamily="34" charset="0"/>
              <a:buChar char="•"/>
              <a:defRPr/>
            </a:pPr>
            <a:r>
              <a:rPr lang="en-US" sz="1600"/>
              <a:t>Delete full thread </a:t>
            </a:r>
          </a:p>
        </p:txBody>
      </p:sp>
      <p:sp>
        <p:nvSpPr>
          <p:cNvPr id="47" name="TextBox 46">
            <a:extLst>
              <a:ext uri="{FF2B5EF4-FFF2-40B4-BE49-F238E27FC236}">
                <a16:creationId xmlns:a16="http://schemas.microsoft.com/office/drawing/2014/main" id="{72BFCB19-25FB-EDD1-F55C-AAA8A70265AF}"/>
              </a:ext>
            </a:extLst>
          </p:cNvPr>
          <p:cNvSpPr txBox="1"/>
          <p:nvPr/>
        </p:nvSpPr>
        <p:spPr>
          <a:xfrm>
            <a:off x="8195156" y="3003451"/>
            <a:ext cx="3057071" cy="1477328"/>
          </a:xfrm>
          <a:prstGeom prst="rect">
            <a:avLst/>
          </a:prstGeom>
          <a:noFill/>
        </p:spPr>
        <p:txBody>
          <a:bodyPr wrap="square" lIns="0" tIns="0" rIns="0" bIns="0">
            <a:spAutoFit/>
          </a:bodyPr>
          <a:lstStyle/>
          <a:p>
            <a:pPr marR="0" lvl="0" algn="ctr" defTabSz="914400" rtl="0" eaLnBrk="1" fontAlgn="auto" latinLnBrk="0" hangingPunct="1">
              <a:spcBef>
                <a:spcPts val="0"/>
              </a:spcBef>
              <a:spcAft>
                <a:spcPts val="600"/>
              </a:spcAft>
              <a:buClrTx/>
              <a:buSzTx/>
              <a:tabLst/>
              <a:defRPr/>
            </a:pPr>
            <a:r>
              <a:rPr kumimoji="0" lang="en-US" sz="1600" b="0" i="1" u="none" strike="noStrike" kern="1200" cap="none" normalizeH="0" baseline="0" noProof="0">
                <a:ln>
                  <a:noFill/>
                </a:ln>
                <a:effectLst/>
                <a:uLnTx/>
                <a:uFillTx/>
                <a:ea typeface="+mn-ea"/>
                <a:cs typeface="+mn-cs"/>
              </a:rPr>
              <a:t>As a reminder, please follow </a:t>
            </a:r>
            <a:r>
              <a:rPr kumimoji="0" lang="en-US" sz="1600" b="0" i="1" u="none" strike="noStrike" kern="1200" cap="none" normalizeH="0" baseline="0" noProof="0" err="1">
                <a:ln>
                  <a:noFill/>
                </a:ln>
                <a:effectLst/>
                <a:uLnTx/>
                <a:uFillTx/>
                <a:ea typeface="+mn-ea"/>
                <a:cs typeface="+mn-cs"/>
              </a:rPr>
              <a:t>Zava</a:t>
            </a:r>
            <a:r>
              <a:rPr kumimoji="0" lang="en-US" sz="1600" b="0" i="1" u="none" strike="noStrike" kern="1200" cap="none" normalizeH="0" baseline="0" noProof="0">
                <a:ln>
                  <a:noFill/>
                </a:ln>
                <a:effectLst/>
                <a:uLnTx/>
                <a:uFillTx/>
                <a:ea typeface="+mn-ea"/>
                <a:cs typeface="+mn-cs"/>
              </a:rPr>
              <a:t> Usage Guidelines when engaging in dialogue on Viva Engage. Dialogue that violates guidelines are subject to thread closure and further HR review</a:t>
            </a:r>
          </a:p>
        </p:txBody>
      </p:sp>
    </p:spTree>
    <p:extLst>
      <p:ext uri="{BB962C8B-B14F-4D97-AF65-F5344CB8AC3E}">
        <p14:creationId xmlns:p14="http://schemas.microsoft.com/office/powerpoint/2010/main" val="4173898884"/>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3F12EC6-10DE-736C-AEE8-C42D0241BA56}"/>
              </a:ext>
            </a:extLst>
          </p:cNvPr>
          <p:cNvSpPr txBox="1"/>
          <p:nvPr/>
        </p:nvSpPr>
        <p:spPr>
          <a:xfrm>
            <a:off x="588963" y="287923"/>
            <a:ext cx="11017250" cy="169277"/>
          </a:xfrm>
          <a:prstGeom prst="rect">
            <a:avLst/>
          </a:prstGeom>
          <a:noFill/>
        </p:spPr>
        <p:txBody>
          <a:bodyPr wrap="square" lIns="0" tIns="0" rIns="0" bIns="0">
            <a:spAutoFit/>
          </a:bodyPr>
          <a:lstStyle/>
          <a:p>
            <a:r>
              <a:rPr lang="en-US" sz="1100"/>
              <a:t>ON-DEMAND AND UPCOMING LEARNING</a:t>
            </a:r>
          </a:p>
        </p:txBody>
      </p:sp>
      <p:sp>
        <p:nvSpPr>
          <p:cNvPr id="2" name="Title 1">
            <a:extLst>
              <a:ext uri="{FF2B5EF4-FFF2-40B4-BE49-F238E27FC236}">
                <a16:creationId xmlns:a16="http://schemas.microsoft.com/office/drawing/2014/main" id="{A0C2698D-7E7A-16DD-130A-AD8D20263F28}"/>
              </a:ext>
            </a:extLst>
          </p:cNvPr>
          <p:cNvSpPr>
            <a:spLocks noGrp="1"/>
          </p:cNvSpPr>
          <p:nvPr>
            <p:ph type="title"/>
          </p:nvPr>
        </p:nvSpPr>
        <p:spPr>
          <a:xfrm>
            <a:off x="588263" y="457200"/>
            <a:ext cx="11018520" cy="553998"/>
          </a:xfrm>
        </p:spPr>
        <p:txBody>
          <a:bodyPr/>
          <a:lstStyle/>
          <a:p>
            <a:r>
              <a:rPr lang="en-US"/>
              <a:t>Keep learning with us</a:t>
            </a:r>
          </a:p>
        </p:txBody>
      </p:sp>
      <p:sp>
        <p:nvSpPr>
          <p:cNvPr id="6" name="TextBox 5">
            <a:extLst>
              <a:ext uri="{FF2B5EF4-FFF2-40B4-BE49-F238E27FC236}">
                <a16:creationId xmlns:a16="http://schemas.microsoft.com/office/drawing/2014/main" id="{2E11C26E-0A57-3CCF-40A3-AA3000D960C2}"/>
              </a:ext>
            </a:extLst>
          </p:cNvPr>
          <p:cNvSpPr txBox="1"/>
          <p:nvPr/>
        </p:nvSpPr>
        <p:spPr>
          <a:xfrm>
            <a:off x="588963" y="1054128"/>
            <a:ext cx="11251242" cy="246221"/>
          </a:xfrm>
          <a:prstGeom prst="rect">
            <a:avLst/>
          </a:prstGeom>
          <a:noFill/>
        </p:spPr>
        <p:txBody>
          <a:bodyPr wrap="square" lIns="0" tIns="0" rIns="0" bIns="0" rtlCol="0">
            <a:spAutoFit/>
          </a:bodyPr>
          <a:lstStyle/>
          <a:p>
            <a:pPr algn="l"/>
            <a:r>
              <a:rPr lang="en-US" sz="1600"/>
              <a:t>Access training, webinars, and documentation to deepen your understanding and support ongoing moderation excellence.</a:t>
            </a:r>
          </a:p>
        </p:txBody>
      </p:sp>
      <p:pic>
        <p:nvPicPr>
          <p:cNvPr id="28" name="Picture 27" descr="A colorful circle with a white background">
            <a:extLst>
              <a:ext uri="{FF2B5EF4-FFF2-40B4-BE49-F238E27FC236}">
                <a16:creationId xmlns:a16="http://schemas.microsoft.com/office/drawing/2014/main" id="{4867511A-81A1-742C-D24A-2C56C8756859}"/>
              </a:ext>
            </a:extLst>
          </p:cNvPr>
          <p:cNvPicPr>
            <a:picLocks noChangeAspect="1"/>
          </p:cNvPicPr>
          <p:nvPr/>
        </p:nvPicPr>
        <p:blipFill>
          <a:blip r:embed="rId3">
            <a:extLst>
              <a:ext uri="{28A0092B-C50C-407E-A947-70E740481C1C}">
                <a14:useLocalDpi xmlns:a14="http://schemas.microsoft.com/office/drawing/2010/main" val="0"/>
              </a:ext>
            </a:extLst>
          </a:blip>
          <a:srcRect l="38412" t="10012" r="38412" b="66813"/>
          <a:stretch>
            <a:fillRect/>
          </a:stretch>
        </p:blipFill>
        <p:spPr>
          <a:xfrm>
            <a:off x="11151230" y="-606341"/>
            <a:ext cx="1581150" cy="1581150"/>
          </a:xfrm>
          <a:custGeom>
            <a:avLst/>
            <a:gdLst>
              <a:gd name="connsiteX0" fmla="*/ 662654 w 1325308"/>
              <a:gd name="connsiteY0" fmla="*/ 0 h 1325308"/>
              <a:gd name="connsiteX1" fmla="*/ 1325308 w 1325308"/>
              <a:gd name="connsiteY1" fmla="*/ 662654 h 1325308"/>
              <a:gd name="connsiteX2" fmla="*/ 662654 w 1325308"/>
              <a:gd name="connsiteY2" fmla="*/ 1325308 h 1325308"/>
              <a:gd name="connsiteX3" fmla="*/ 0 w 1325308"/>
              <a:gd name="connsiteY3" fmla="*/ 662654 h 1325308"/>
              <a:gd name="connsiteX4" fmla="*/ 662654 w 1325308"/>
              <a:gd name="connsiteY4" fmla="*/ 0 h 1325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5308" h="1325308">
                <a:moveTo>
                  <a:pt x="662654" y="0"/>
                </a:moveTo>
                <a:cubicBezTo>
                  <a:pt x="1028628" y="0"/>
                  <a:pt x="1325308" y="296680"/>
                  <a:pt x="1325308" y="662654"/>
                </a:cubicBezTo>
                <a:cubicBezTo>
                  <a:pt x="1325308" y="1028628"/>
                  <a:pt x="1028628" y="1325308"/>
                  <a:pt x="662654" y="1325308"/>
                </a:cubicBezTo>
                <a:cubicBezTo>
                  <a:pt x="296680" y="1325308"/>
                  <a:pt x="0" y="1028628"/>
                  <a:pt x="0" y="662654"/>
                </a:cubicBezTo>
                <a:cubicBezTo>
                  <a:pt x="0" y="296680"/>
                  <a:pt x="296680" y="0"/>
                  <a:pt x="662654" y="0"/>
                </a:cubicBezTo>
                <a:close/>
              </a:path>
            </a:pathLst>
          </a:custGeom>
          <a:effectLst>
            <a:softEdge rad="254000"/>
          </a:effectLst>
        </p:spPr>
      </p:pic>
      <p:sp>
        <p:nvSpPr>
          <p:cNvPr id="11" name="Rectangle: Rounded Corners 10">
            <a:extLst>
              <a:ext uri="{FF2B5EF4-FFF2-40B4-BE49-F238E27FC236}">
                <a16:creationId xmlns:a16="http://schemas.microsoft.com/office/drawing/2014/main" id="{B2FA9C82-BD6B-4B16-61AD-E6378D97B5D3}"/>
              </a:ext>
              <a:ext uri="{C183D7F6-B498-43B3-948B-1728B52AA6E4}">
                <adec:decorative xmlns:adec="http://schemas.microsoft.com/office/drawing/2017/decorative" val="1"/>
              </a:ext>
            </a:extLst>
          </p:cNvPr>
          <p:cNvSpPr>
            <a:spLocks/>
          </p:cNvSpPr>
          <p:nvPr/>
        </p:nvSpPr>
        <p:spPr bwMode="auto">
          <a:xfrm>
            <a:off x="589852" y="1608166"/>
            <a:ext cx="11015472" cy="4561080"/>
          </a:xfrm>
          <a:prstGeom prst="roundRect">
            <a:avLst>
              <a:gd name="adj" fmla="val 3719"/>
            </a:avLst>
          </a:prstGeom>
          <a:gradFill flip="none" rotWithShape="1">
            <a:gsLst>
              <a:gs pos="40000">
                <a:schemeClr val="bg1"/>
              </a:gs>
              <a:gs pos="100000">
                <a:schemeClr val="bg1">
                  <a:alpha val="0"/>
                </a:schemeClr>
              </a:gs>
            </a:gsLst>
            <a:lin ang="5400000" scaled="1"/>
            <a:tileRect/>
          </a:gradFill>
          <a:ln w="6350">
            <a:gradFill flip="none" rotWithShape="1">
              <a:gsLst>
                <a:gs pos="0">
                  <a:schemeClr val="accent2">
                    <a:lumMod val="20000"/>
                    <a:lumOff val="80000"/>
                    <a:alpha val="0"/>
                  </a:schemeClr>
                </a:gs>
                <a:gs pos="100000">
                  <a:schemeClr val="accent2">
                    <a:lumMod val="60000"/>
                    <a:lumOff val="40000"/>
                    <a:alpha val="75000"/>
                  </a:schemeClr>
                </a:gs>
              </a:gsLst>
              <a:lin ang="162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a:cs typeface="Segoe UI" pitchFamily="34" charset="0"/>
            </a:endParaRPr>
          </a:p>
        </p:txBody>
      </p:sp>
      <p:sp>
        <p:nvSpPr>
          <p:cNvPr id="12" name="Rectangle: Rounded Corners 11">
            <a:extLst>
              <a:ext uri="{FF2B5EF4-FFF2-40B4-BE49-F238E27FC236}">
                <a16:creationId xmlns:a16="http://schemas.microsoft.com/office/drawing/2014/main" id="{D631EDC9-2760-0F48-F185-64A8A38645D1}"/>
              </a:ext>
            </a:extLst>
          </p:cNvPr>
          <p:cNvSpPr/>
          <p:nvPr/>
        </p:nvSpPr>
        <p:spPr bwMode="auto">
          <a:xfrm>
            <a:off x="1401063" y="1791047"/>
            <a:ext cx="10018205" cy="442296"/>
          </a:xfrm>
          <a:prstGeom prst="roundRect">
            <a:avLst>
              <a:gd name="adj" fmla="val 50000"/>
            </a:avLst>
          </a:prstGeom>
          <a:solidFill>
            <a:schemeClr val="accent2">
              <a:lumMod val="40000"/>
              <a:lumOff val="60000"/>
              <a:alpha val="50000"/>
            </a:schemeClr>
          </a:solidFill>
          <a:ln>
            <a:noFill/>
            <a:headEnd type="none" w="med" len="med"/>
            <a:tailEnd type="none" w="med" len="med"/>
          </a:ln>
          <a:effectLst>
            <a:outerShdw blurRad="127000" algn="ctr" rotWithShape="0">
              <a:schemeClr val="tx1">
                <a:lumMod val="65000"/>
                <a:lumOff val="35000"/>
                <a:alpha val="1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38100" rIns="88900" bIns="38100" numCol="1" spcCol="0" rtlCol="0" fromWordArt="0" anchor="ctr" anchorCtr="0" forceAA="0" compatLnSpc="1">
            <a:prstTxWarp prst="textNoShape">
              <a:avLst/>
            </a:prstTxWarp>
            <a:noAutofit/>
          </a:bodyPr>
          <a:lstStyle/>
          <a:p>
            <a:pPr fontAlgn="base">
              <a:lnSpc>
                <a:spcPts val="1564"/>
              </a:lnSpc>
              <a:spcAft>
                <a:spcPts val="800"/>
              </a:spcAft>
            </a:pPr>
            <a:r>
              <a:rPr lang="en-US" sz="1800">
                <a:solidFill>
                  <a:schemeClr val="tx1"/>
                </a:solidFill>
              </a:rPr>
              <a:t>View the </a:t>
            </a:r>
            <a:r>
              <a:rPr lang="en-US" sz="1800" u="sng">
                <a:solidFill>
                  <a:schemeClr val="accent1"/>
                </a:solidFill>
                <a:hlinkClick r:id="rId4">
                  <a:extLst>
                    <a:ext uri="{A12FA001-AC4F-418D-AE19-62706E023703}">
                      <ahyp:hlinkClr xmlns:ahyp="http://schemas.microsoft.com/office/drawing/2018/hyperlinkcolor" val="tx"/>
                    </a:ext>
                  </a:extLst>
                </a:hlinkClick>
              </a:rPr>
              <a:t>Engage Masterclass</a:t>
            </a:r>
            <a:r>
              <a:rPr lang="en-US" sz="1800">
                <a:solidFill>
                  <a:schemeClr val="accent1"/>
                </a:solidFill>
              </a:rPr>
              <a:t> </a:t>
            </a:r>
            <a:r>
              <a:rPr lang="en-US" sz="1800">
                <a:solidFill>
                  <a:schemeClr val="tx1"/>
                </a:solidFill>
              </a:rPr>
              <a:t>for in-depth walkthroughs and best practices. </a:t>
            </a:r>
          </a:p>
        </p:txBody>
      </p:sp>
      <p:sp>
        <p:nvSpPr>
          <p:cNvPr id="13" name="Freeform: Shape 12">
            <a:extLst>
              <a:ext uri="{FF2B5EF4-FFF2-40B4-BE49-F238E27FC236}">
                <a16:creationId xmlns:a16="http://schemas.microsoft.com/office/drawing/2014/main" id="{8884278C-6CE0-AA7F-4C46-99239DCA8558}"/>
              </a:ext>
              <a:ext uri="{C183D7F6-B498-43B3-948B-1728B52AA6E4}">
                <adec:decorative xmlns:adec="http://schemas.microsoft.com/office/drawing/2017/decorative" val="1"/>
              </a:ext>
            </a:extLst>
          </p:cNvPr>
          <p:cNvSpPr>
            <a:spLocks/>
          </p:cNvSpPr>
          <p:nvPr/>
        </p:nvSpPr>
        <p:spPr bwMode="auto">
          <a:xfrm>
            <a:off x="772732" y="1791047"/>
            <a:ext cx="445451" cy="445451"/>
          </a:xfrm>
          <a:custGeom>
            <a:avLst/>
            <a:gdLst>
              <a:gd name="connsiteX0" fmla="*/ 681721 w 1363442"/>
              <a:gd name="connsiteY0" fmla="*/ 0 h 1360402"/>
              <a:gd name="connsiteX1" fmla="*/ 1363442 w 1363442"/>
              <a:gd name="connsiteY1" fmla="*/ 680201 h 1360402"/>
              <a:gd name="connsiteX2" fmla="*/ 681721 w 1363442"/>
              <a:gd name="connsiteY2" fmla="*/ 1360402 h 1360402"/>
              <a:gd name="connsiteX3" fmla="*/ 0 w 1363442"/>
              <a:gd name="connsiteY3" fmla="*/ 680201 h 1360402"/>
              <a:gd name="connsiteX4" fmla="*/ 681721 w 1363442"/>
              <a:gd name="connsiteY4" fmla="*/ 0 h 1360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3442" h="1360402">
                <a:moveTo>
                  <a:pt x="681721" y="0"/>
                </a:moveTo>
                <a:cubicBezTo>
                  <a:pt x="1058225" y="0"/>
                  <a:pt x="1363442" y="304536"/>
                  <a:pt x="1363442" y="680201"/>
                </a:cubicBezTo>
                <a:cubicBezTo>
                  <a:pt x="1363442" y="1055866"/>
                  <a:pt x="1058225" y="1360402"/>
                  <a:pt x="681721" y="1360402"/>
                </a:cubicBezTo>
                <a:cubicBezTo>
                  <a:pt x="305217" y="1360402"/>
                  <a:pt x="0" y="1055866"/>
                  <a:pt x="0" y="680201"/>
                </a:cubicBezTo>
                <a:cubicBezTo>
                  <a:pt x="0" y="304536"/>
                  <a:pt x="305217" y="0"/>
                  <a:pt x="681721" y="0"/>
                </a:cubicBezTo>
                <a:close/>
              </a:path>
            </a:pathLst>
          </a:custGeom>
          <a:gradFill>
            <a:gsLst>
              <a:gs pos="0">
                <a:schemeClr val="accent2"/>
              </a:gs>
              <a:gs pos="100000">
                <a:schemeClr val="accent2">
                  <a:lumMod val="50000"/>
                </a:schemeClr>
              </a:gs>
            </a:gsLst>
            <a:lin ang="2700000" scaled="0"/>
          </a:gradFill>
          <a:ln w="6350" cap="flat" cmpd="sng" algn="ctr">
            <a:noFill/>
            <a:prstDash val="solid"/>
            <a:headEnd type="none" w="med" len="med"/>
            <a:tailEnd type="none" w="med" len="med"/>
          </a:ln>
          <a:effectLst>
            <a:outerShdw blurRad="50800" dist="38100" dir="5400000" algn="t" rotWithShape="0">
              <a:schemeClr val="accent2">
                <a:lumMod val="75000"/>
                <a:alpha val="25000"/>
              </a:scheme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173038" indent="-173038">
              <a:spcAft>
                <a:spcPts val="600"/>
              </a:spcAft>
              <a:buClr>
                <a:srgbClr val="FFFFFF"/>
              </a:buClr>
              <a:buFont typeface="Arial" panose="020B0604020202020204" pitchFamily="34" charset="0"/>
              <a:buChar char="•"/>
            </a:pPr>
            <a:endParaRPr lang="en-US" sz="1600" kern="0" noProof="0">
              <a:solidFill>
                <a:srgbClr val="FFFFFF"/>
              </a:solidFill>
              <a:latin typeface="Segoe UI"/>
            </a:endParaRPr>
          </a:p>
        </p:txBody>
      </p:sp>
      <p:sp>
        <p:nvSpPr>
          <p:cNvPr id="16" name="TextBox 15">
            <a:extLst>
              <a:ext uri="{FF2B5EF4-FFF2-40B4-BE49-F238E27FC236}">
                <a16:creationId xmlns:a16="http://schemas.microsoft.com/office/drawing/2014/main" id="{CA5D7424-441F-ABDA-9DCE-843EFDCD10D7}"/>
              </a:ext>
            </a:extLst>
          </p:cNvPr>
          <p:cNvSpPr txBox="1"/>
          <p:nvPr/>
        </p:nvSpPr>
        <p:spPr>
          <a:xfrm>
            <a:off x="772732" y="2395259"/>
            <a:ext cx="10632172" cy="784830"/>
          </a:xfrm>
          <a:prstGeom prst="rect">
            <a:avLst/>
          </a:prstGeom>
          <a:noFill/>
        </p:spPr>
        <p:txBody>
          <a:bodyPr wrap="square" lIns="0" tIns="0" rIns="0" bIns="0">
            <a:spAutoFit/>
          </a:bodyPr>
          <a:lstStyle/>
          <a:p>
            <a:pPr marL="285750" indent="-285750" algn="l" rtl="0" fontAlgn="base">
              <a:spcAft>
                <a:spcPts val="1800"/>
              </a:spcAft>
              <a:buClr>
                <a:schemeClr val="tx1"/>
              </a:buClr>
              <a:buFont typeface="Arial" panose="020B0604020202020204" pitchFamily="34" charset="0"/>
              <a:buChar char="•"/>
            </a:pPr>
            <a:r>
              <a:rPr lang="en-US" sz="1800" b="0" i="0" u="sng" strike="noStrike">
                <a:solidFill>
                  <a:schemeClr val="accent1"/>
                </a:solidFill>
                <a:effectLst/>
                <a:hlinkClick r:id="rId5">
                  <a:extLst>
                    <a:ext uri="{A12FA001-AC4F-418D-AE19-62706E023703}">
                      <ahyp:hlinkClr xmlns:ahyp="http://schemas.microsoft.com/office/drawing/2018/hyperlinkcolor" val="tx"/>
                    </a:ext>
                  </a:extLst>
                </a:hlinkClick>
              </a:rPr>
              <a:t>Episode 1: Mastering admin and governance</a:t>
            </a:r>
            <a:r>
              <a:rPr lang="en-US" sz="1800" b="0" i="0">
                <a:solidFill>
                  <a:schemeClr val="accent1"/>
                </a:solidFill>
                <a:effectLst/>
              </a:rPr>
              <a:t> </a:t>
            </a:r>
          </a:p>
          <a:p>
            <a:pPr marL="285750" indent="-285750" algn="l" rtl="0" fontAlgn="base">
              <a:spcAft>
                <a:spcPts val="1800"/>
              </a:spcAft>
              <a:buClr>
                <a:schemeClr val="tx1"/>
              </a:buClr>
              <a:buFont typeface="Arial" panose="020B0604020202020204" pitchFamily="34" charset="0"/>
              <a:buChar char="•"/>
            </a:pPr>
            <a:r>
              <a:rPr lang="en-US" sz="1800" b="0" i="0" u="sng" strike="noStrike">
                <a:solidFill>
                  <a:schemeClr val="accent1"/>
                </a:solidFill>
                <a:effectLst/>
                <a:hlinkClick r:id="rId4">
                  <a:extLst>
                    <a:ext uri="{A12FA001-AC4F-418D-AE19-62706E023703}">
                      <ahyp:hlinkClr xmlns:ahyp="http://schemas.microsoft.com/office/drawing/2018/hyperlinkcolor" val="tx"/>
                    </a:ext>
                  </a:extLst>
                </a:hlinkClick>
              </a:rPr>
              <a:t>Episode 4: Effective training and adoption strategies</a:t>
            </a:r>
            <a:r>
              <a:rPr lang="en-US" sz="1800" b="0" i="0">
                <a:solidFill>
                  <a:schemeClr val="accent1"/>
                </a:solidFill>
                <a:effectLst/>
              </a:rPr>
              <a:t> </a:t>
            </a:r>
          </a:p>
        </p:txBody>
      </p:sp>
      <p:sp>
        <p:nvSpPr>
          <p:cNvPr id="17" name="Rectangle: Rounded Corners 16">
            <a:extLst>
              <a:ext uri="{FF2B5EF4-FFF2-40B4-BE49-F238E27FC236}">
                <a16:creationId xmlns:a16="http://schemas.microsoft.com/office/drawing/2014/main" id="{BCBE53C9-993F-F6E4-BF23-5D50F38D3C23}"/>
              </a:ext>
            </a:extLst>
          </p:cNvPr>
          <p:cNvSpPr/>
          <p:nvPr/>
        </p:nvSpPr>
        <p:spPr bwMode="auto">
          <a:xfrm>
            <a:off x="1401063" y="3706898"/>
            <a:ext cx="10018205" cy="442296"/>
          </a:xfrm>
          <a:prstGeom prst="roundRect">
            <a:avLst>
              <a:gd name="adj" fmla="val 50000"/>
            </a:avLst>
          </a:prstGeom>
          <a:solidFill>
            <a:schemeClr val="accent2">
              <a:lumMod val="40000"/>
              <a:lumOff val="60000"/>
              <a:alpha val="50000"/>
            </a:schemeClr>
          </a:solidFill>
          <a:ln>
            <a:noFill/>
            <a:headEnd type="none" w="med" len="med"/>
            <a:tailEnd type="none" w="med" len="med"/>
          </a:ln>
          <a:effectLst>
            <a:outerShdw blurRad="127000" algn="ctr" rotWithShape="0">
              <a:schemeClr val="tx1">
                <a:lumMod val="65000"/>
                <a:lumOff val="35000"/>
                <a:alpha val="1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38100" rIns="88900" bIns="38100" numCol="1" spcCol="0" rtlCol="0" fromWordArt="0" anchor="ctr" anchorCtr="0" forceAA="0" compatLnSpc="1">
            <a:prstTxWarp prst="textNoShape">
              <a:avLst/>
            </a:prstTxWarp>
            <a:noAutofit/>
          </a:bodyPr>
          <a:lstStyle/>
          <a:p>
            <a:pPr fontAlgn="base">
              <a:lnSpc>
                <a:spcPts val="1564"/>
              </a:lnSpc>
              <a:spcAft>
                <a:spcPts val="800"/>
              </a:spcAft>
            </a:pPr>
            <a:r>
              <a:rPr lang="en-US" sz="1800">
                <a:solidFill>
                  <a:schemeClr val="tx1"/>
                </a:solidFill>
              </a:rPr>
              <a:t>Watch our </a:t>
            </a:r>
            <a:r>
              <a:rPr lang="en-US" sz="1800" u="sng">
                <a:solidFill>
                  <a:schemeClr val="accent1"/>
                </a:solidFill>
                <a:hlinkClick r:id="rId6">
                  <a:extLst>
                    <a:ext uri="{A12FA001-AC4F-418D-AE19-62706E023703}">
                      <ahyp:hlinkClr xmlns:ahyp="http://schemas.microsoft.com/office/drawing/2018/hyperlinkcolor" val="tx"/>
                    </a:ext>
                  </a:extLst>
                </a:hlinkClick>
              </a:rPr>
              <a:t>moderation webinar</a:t>
            </a:r>
            <a:r>
              <a:rPr lang="en-US" sz="1800">
                <a:solidFill>
                  <a:schemeClr val="tx1"/>
                </a:solidFill>
              </a:rPr>
              <a:t>, covering features and strategies for new and mature networks. </a:t>
            </a:r>
          </a:p>
        </p:txBody>
      </p:sp>
      <p:sp>
        <p:nvSpPr>
          <p:cNvPr id="18" name="Freeform: Shape 17">
            <a:extLst>
              <a:ext uri="{FF2B5EF4-FFF2-40B4-BE49-F238E27FC236}">
                <a16:creationId xmlns:a16="http://schemas.microsoft.com/office/drawing/2014/main" id="{B2375A57-3AA1-40DF-CD98-C896FD83E265}"/>
              </a:ext>
              <a:ext uri="{C183D7F6-B498-43B3-948B-1728B52AA6E4}">
                <adec:decorative xmlns:adec="http://schemas.microsoft.com/office/drawing/2017/decorative" val="1"/>
              </a:ext>
            </a:extLst>
          </p:cNvPr>
          <p:cNvSpPr>
            <a:spLocks/>
          </p:cNvSpPr>
          <p:nvPr/>
        </p:nvSpPr>
        <p:spPr bwMode="auto">
          <a:xfrm>
            <a:off x="772732" y="3705320"/>
            <a:ext cx="445451" cy="445451"/>
          </a:xfrm>
          <a:custGeom>
            <a:avLst/>
            <a:gdLst>
              <a:gd name="connsiteX0" fmla="*/ 681721 w 1363442"/>
              <a:gd name="connsiteY0" fmla="*/ 0 h 1360402"/>
              <a:gd name="connsiteX1" fmla="*/ 1363442 w 1363442"/>
              <a:gd name="connsiteY1" fmla="*/ 680201 h 1360402"/>
              <a:gd name="connsiteX2" fmla="*/ 681721 w 1363442"/>
              <a:gd name="connsiteY2" fmla="*/ 1360402 h 1360402"/>
              <a:gd name="connsiteX3" fmla="*/ 0 w 1363442"/>
              <a:gd name="connsiteY3" fmla="*/ 680201 h 1360402"/>
              <a:gd name="connsiteX4" fmla="*/ 681721 w 1363442"/>
              <a:gd name="connsiteY4" fmla="*/ 0 h 1360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3442" h="1360402">
                <a:moveTo>
                  <a:pt x="681721" y="0"/>
                </a:moveTo>
                <a:cubicBezTo>
                  <a:pt x="1058225" y="0"/>
                  <a:pt x="1363442" y="304536"/>
                  <a:pt x="1363442" y="680201"/>
                </a:cubicBezTo>
                <a:cubicBezTo>
                  <a:pt x="1363442" y="1055866"/>
                  <a:pt x="1058225" y="1360402"/>
                  <a:pt x="681721" y="1360402"/>
                </a:cubicBezTo>
                <a:cubicBezTo>
                  <a:pt x="305217" y="1360402"/>
                  <a:pt x="0" y="1055866"/>
                  <a:pt x="0" y="680201"/>
                </a:cubicBezTo>
                <a:cubicBezTo>
                  <a:pt x="0" y="304536"/>
                  <a:pt x="305217" y="0"/>
                  <a:pt x="681721" y="0"/>
                </a:cubicBezTo>
                <a:close/>
              </a:path>
            </a:pathLst>
          </a:custGeom>
          <a:gradFill>
            <a:gsLst>
              <a:gs pos="0">
                <a:schemeClr val="accent2"/>
              </a:gs>
              <a:gs pos="100000">
                <a:schemeClr val="accent2">
                  <a:lumMod val="50000"/>
                </a:schemeClr>
              </a:gs>
            </a:gsLst>
            <a:lin ang="2700000" scaled="0"/>
          </a:gradFill>
          <a:ln w="6350" cap="flat" cmpd="sng" algn="ctr">
            <a:noFill/>
            <a:prstDash val="solid"/>
            <a:headEnd type="none" w="med" len="med"/>
            <a:tailEnd type="none" w="med" len="med"/>
          </a:ln>
          <a:effectLst>
            <a:outerShdw blurRad="50800" dist="38100" dir="5400000" algn="t" rotWithShape="0">
              <a:schemeClr val="accent2">
                <a:lumMod val="75000"/>
                <a:alpha val="25000"/>
              </a:scheme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173038" indent="-173038">
              <a:spcAft>
                <a:spcPts val="600"/>
              </a:spcAft>
              <a:buClr>
                <a:srgbClr val="FFFFFF"/>
              </a:buClr>
              <a:buFont typeface="Arial" panose="020B0604020202020204" pitchFamily="34" charset="0"/>
              <a:buChar char="•"/>
            </a:pPr>
            <a:endParaRPr lang="en-US" sz="1600" kern="0" noProof="0">
              <a:solidFill>
                <a:srgbClr val="FFFFFF"/>
              </a:solidFill>
              <a:latin typeface="Segoe UI"/>
            </a:endParaRPr>
          </a:p>
        </p:txBody>
      </p:sp>
      <p:sp>
        <p:nvSpPr>
          <p:cNvPr id="19" name="TextBox 18">
            <a:extLst>
              <a:ext uri="{FF2B5EF4-FFF2-40B4-BE49-F238E27FC236}">
                <a16:creationId xmlns:a16="http://schemas.microsoft.com/office/drawing/2014/main" id="{2879CF10-5CDA-82E2-F57B-A9AAE3C81F4A}"/>
              </a:ext>
            </a:extLst>
          </p:cNvPr>
          <p:cNvSpPr txBox="1"/>
          <p:nvPr/>
        </p:nvSpPr>
        <p:spPr>
          <a:xfrm>
            <a:off x="772732" y="4352624"/>
            <a:ext cx="10632172" cy="553998"/>
          </a:xfrm>
          <a:prstGeom prst="rect">
            <a:avLst/>
          </a:prstGeom>
          <a:noFill/>
        </p:spPr>
        <p:txBody>
          <a:bodyPr wrap="square" lIns="0" tIns="0" rIns="0" bIns="0">
            <a:spAutoFit/>
          </a:bodyPr>
          <a:lstStyle/>
          <a:p>
            <a:pPr fontAlgn="base">
              <a:spcAft>
                <a:spcPts val="800"/>
              </a:spcAft>
            </a:pPr>
            <a:r>
              <a:rPr lang="en-US" sz="1800" u="sng">
                <a:solidFill>
                  <a:schemeClr val="accent1"/>
                </a:solidFill>
                <a:hlinkClick r:id="rId7">
                  <a:extLst>
                    <a:ext uri="{A12FA001-AC4F-418D-AE19-62706E023703}">
                      <ahyp:hlinkClr xmlns:ahyp="http://schemas.microsoft.com/office/drawing/2018/hyperlinkcolor" val="tx"/>
                    </a:ext>
                  </a:extLst>
                </a:hlinkClick>
              </a:rPr>
              <a:t>See how AI theme moderation and keyword monitoring work together</a:t>
            </a:r>
            <a:r>
              <a:rPr lang="en-US" sz="1800">
                <a:solidFill>
                  <a:schemeClr val="accent1"/>
                </a:solidFill>
              </a:rPr>
              <a:t> </a:t>
            </a:r>
            <a:r>
              <a:rPr lang="en-US" sz="1800"/>
              <a:t>for holistic, proactive coverage across a network. </a:t>
            </a:r>
          </a:p>
        </p:txBody>
      </p:sp>
      <p:sp>
        <p:nvSpPr>
          <p:cNvPr id="20" name="Rectangle: Rounded Corners 19">
            <a:extLst>
              <a:ext uri="{FF2B5EF4-FFF2-40B4-BE49-F238E27FC236}">
                <a16:creationId xmlns:a16="http://schemas.microsoft.com/office/drawing/2014/main" id="{D505813B-B88C-C456-5EFE-A4AA89DEFBBA}"/>
              </a:ext>
            </a:extLst>
          </p:cNvPr>
          <p:cNvSpPr/>
          <p:nvPr/>
        </p:nvSpPr>
        <p:spPr bwMode="auto">
          <a:xfrm>
            <a:off x="727884" y="5408944"/>
            <a:ext cx="10739408" cy="535131"/>
          </a:xfrm>
          <a:prstGeom prst="roundRect">
            <a:avLst>
              <a:gd name="adj" fmla="val 50000"/>
            </a:avLst>
          </a:prstGeom>
          <a:gradFill flip="none" rotWithShape="1">
            <a:gsLst>
              <a:gs pos="0">
                <a:srgbClr val="0078D4"/>
              </a:gs>
              <a:gs pos="80000">
                <a:srgbClr val="399A91"/>
              </a:gs>
            </a:gsLst>
            <a:path path="circle">
              <a:fillToRect l="100000" t="100000"/>
            </a:path>
            <a:tileRect r="-100000" b="-100000"/>
          </a:grad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91440" rIns="137160" bIns="38100" numCol="1" spcCol="0" rtlCol="0" fromWordArt="0" anchor="ctr" anchorCtr="0" forceAA="0" compatLnSpc="1">
            <a:prstTxWarp prst="textNoShape">
              <a:avLst/>
            </a:prstTxWarp>
            <a:noAutofit/>
          </a:bodyPr>
          <a:lstStyle/>
          <a:p>
            <a:pPr fontAlgn="base">
              <a:lnSpc>
                <a:spcPts val="1564"/>
              </a:lnSpc>
              <a:spcAft>
                <a:spcPts val="800"/>
              </a:spcAft>
            </a:pPr>
            <a:r>
              <a:rPr lang="en-US" sz="1800">
                <a:solidFill>
                  <a:schemeClr val="bg1"/>
                </a:solidFill>
                <a:latin typeface="+mj-lt"/>
              </a:rPr>
              <a:t>Join our next </a:t>
            </a:r>
            <a:r>
              <a:rPr lang="en-US" sz="1800">
                <a:solidFill>
                  <a:schemeClr val="bg1"/>
                </a:solidFill>
                <a:latin typeface="+mj-lt"/>
                <a:hlinkClick r:id="rId8">
                  <a:extLst>
                    <a:ext uri="{A12FA001-AC4F-418D-AE19-62706E023703}">
                      <ahyp:hlinkClr xmlns:ahyp="http://schemas.microsoft.com/office/drawing/2018/hyperlinkcolor" val="tx"/>
                    </a:ext>
                  </a:extLst>
                </a:hlinkClick>
              </a:rPr>
              <a:t>Engage Masterclass series</a:t>
            </a:r>
            <a:r>
              <a:rPr lang="en-US" sz="1800">
                <a:solidFill>
                  <a:schemeClr val="bg1"/>
                </a:solidFill>
                <a:latin typeface="+mj-lt"/>
              </a:rPr>
              <a:t>: aka.ms/</a:t>
            </a:r>
            <a:r>
              <a:rPr lang="en-US" sz="1800" err="1">
                <a:solidFill>
                  <a:schemeClr val="bg1"/>
                </a:solidFill>
                <a:latin typeface="+mj-lt"/>
              </a:rPr>
              <a:t>VivaEngage</a:t>
            </a:r>
            <a:r>
              <a:rPr lang="en-US" sz="1800">
                <a:solidFill>
                  <a:schemeClr val="bg1"/>
                </a:solidFill>
                <a:latin typeface="+mj-lt"/>
              </a:rPr>
              <a:t>/Masterclass</a:t>
            </a:r>
            <a:endParaRPr lang="en-US" sz="1800">
              <a:solidFill>
                <a:schemeClr val="bg1"/>
              </a:solidFill>
              <a:latin typeface="+mj-lt"/>
              <a:cs typeface="Segoe UI Semibold"/>
            </a:endParaRPr>
          </a:p>
        </p:txBody>
      </p:sp>
      <p:sp>
        <p:nvSpPr>
          <p:cNvPr id="25" name="Graphic 23" descr="Arrow mouse icon">
            <a:extLst>
              <a:ext uri="{FF2B5EF4-FFF2-40B4-BE49-F238E27FC236}">
                <a16:creationId xmlns:a16="http://schemas.microsoft.com/office/drawing/2014/main" id="{03639822-6728-ECB7-2F99-073B99F5FEFF}"/>
              </a:ext>
            </a:extLst>
          </p:cNvPr>
          <p:cNvSpPr/>
          <p:nvPr/>
        </p:nvSpPr>
        <p:spPr>
          <a:xfrm>
            <a:off x="886604" y="1885943"/>
            <a:ext cx="217706" cy="255659"/>
          </a:xfrm>
          <a:custGeom>
            <a:avLst/>
            <a:gdLst>
              <a:gd name="connsiteX0" fmla="*/ 85931 w 217706"/>
              <a:gd name="connsiteY0" fmla="*/ 0 h 255659"/>
              <a:gd name="connsiteX1" fmla="*/ 95479 w 217706"/>
              <a:gd name="connsiteY1" fmla="*/ 9548 h 255659"/>
              <a:gd name="connsiteX2" fmla="*/ 95479 w 217706"/>
              <a:gd name="connsiteY2" fmla="*/ 41374 h 255659"/>
              <a:gd name="connsiteX3" fmla="*/ 85931 w 217706"/>
              <a:gd name="connsiteY3" fmla="*/ 50922 h 255659"/>
              <a:gd name="connsiteX4" fmla="*/ 76383 w 217706"/>
              <a:gd name="connsiteY4" fmla="*/ 41374 h 255659"/>
              <a:gd name="connsiteX5" fmla="*/ 76383 w 217706"/>
              <a:gd name="connsiteY5" fmla="*/ 9548 h 255659"/>
              <a:gd name="connsiteX6" fmla="*/ 85931 w 217706"/>
              <a:gd name="connsiteY6" fmla="*/ 0 h 255659"/>
              <a:gd name="connsiteX7" fmla="*/ 25075 w 217706"/>
              <a:gd name="connsiteY7" fmla="*/ 25077 h 255659"/>
              <a:gd name="connsiteX8" fmla="*/ 38577 w 217706"/>
              <a:gd name="connsiteY8" fmla="*/ 25076 h 255659"/>
              <a:gd name="connsiteX9" fmla="*/ 60856 w 217706"/>
              <a:gd name="connsiteY9" fmla="*/ 47353 h 255659"/>
              <a:gd name="connsiteX10" fmla="*/ 60856 w 217706"/>
              <a:gd name="connsiteY10" fmla="*/ 60856 h 255659"/>
              <a:gd name="connsiteX11" fmla="*/ 47354 w 217706"/>
              <a:gd name="connsiteY11" fmla="*/ 60856 h 255659"/>
              <a:gd name="connsiteX12" fmla="*/ 25075 w 217706"/>
              <a:gd name="connsiteY12" fmla="*/ 38579 h 255659"/>
              <a:gd name="connsiteX13" fmla="*/ 25075 w 217706"/>
              <a:gd name="connsiteY13" fmla="*/ 25077 h 255659"/>
              <a:gd name="connsiteX14" fmla="*/ 146786 w 217706"/>
              <a:gd name="connsiteY14" fmla="*/ 25076 h 255659"/>
              <a:gd name="connsiteX15" fmla="*/ 146786 w 217706"/>
              <a:gd name="connsiteY15" fmla="*/ 38579 h 255659"/>
              <a:gd name="connsiteX16" fmla="*/ 124508 w 217706"/>
              <a:gd name="connsiteY16" fmla="*/ 60858 h 255659"/>
              <a:gd name="connsiteX17" fmla="*/ 111006 w 217706"/>
              <a:gd name="connsiteY17" fmla="*/ 60858 h 255659"/>
              <a:gd name="connsiteX18" fmla="*/ 111006 w 217706"/>
              <a:gd name="connsiteY18" fmla="*/ 47355 h 255659"/>
              <a:gd name="connsiteX19" fmla="*/ 133285 w 217706"/>
              <a:gd name="connsiteY19" fmla="*/ 25076 h 255659"/>
              <a:gd name="connsiteX20" fmla="*/ 146786 w 217706"/>
              <a:gd name="connsiteY20" fmla="*/ 25076 h 255659"/>
              <a:gd name="connsiteX21" fmla="*/ 0 w 217706"/>
              <a:gd name="connsiteY21" fmla="*/ 85931 h 255659"/>
              <a:gd name="connsiteX22" fmla="*/ 9548 w 217706"/>
              <a:gd name="connsiteY22" fmla="*/ 76383 h 255659"/>
              <a:gd name="connsiteX23" fmla="*/ 41374 w 217706"/>
              <a:gd name="connsiteY23" fmla="*/ 76383 h 255659"/>
              <a:gd name="connsiteX24" fmla="*/ 50922 w 217706"/>
              <a:gd name="connsiteY24" fmla="*/ 85931 h 255659"/>
              <a:gd name="connsiteX25" fmla="*/ 41374 w 217706"/>
              <a:gd name="connsiteY25" fmla="*/ 95479 h 255659"/>
              <a:gd name="connsiteX26" fmla="*/ 9548 w 217706"/>
              <a:gd name="connsiteY26" fmla="*/ 95479 h 255659"/>
              <a:gd name="connsiteX27" fmla="*/ 0 w 217706"/>
              <a:gd name="connsiteY27" fmla="*/ 85931 h 255659"/>
              <a:gd name="connsiteX28" fmla="*/ 104101 w 217706"/>
              <a:gd name="connsiteY28" fmla="*/ 82565 h 255659"/>
              <a:gd name="connsiteX29" fmla="*/ 76383 w 217706"/>
              <a:gd name="connsiteY29" fmla="*/ 95314 h 255659"/>
              <a:gd name="connsiteX30" fmla="*/ 76383 w 217706"/>
              <a:gd name="connsiteY30" fmla="*/ 238834 h 255659"/>
              <a:gd name="connsiteX31" fmla="*/ 105687 w 217706"/>
              <a:gd name="connsiteY31" fmla="*/ 250031 h 255659"/>
              <a:gd name="connsiteX32" fmla="*/ 138973 w 217706"/>
              <a:gd name="connsiteY32" fmla="*/ 212830 h 255659"/>
              <a:gd name="connsiteX33" fmla="*/ 152673 w 217706"/>
              <a:gd name="connsiteY33" fmla="*/ 206373 h 255659"/>
              <a:gd name="connsiteX34" fmla="*/ 201558 w 217706"/>
              <a:gd name="connsiteY34" fmla="*/ 204417 h 255659"/>
              <a:gd name="connsiteX35" fmla="*/ 211815 w 217706"/>
              <a:gd name="connsiteY35" fmla="*/ 174890 h 255659"/>
              <a:gd name="connsiteX36" fmla="*/ 104101 w 217706"/>
              <a:gd name="connsiteY36" fmla="*/ 82565 h 255659"/>
              <a:gd name="connsiteX37" fmla="*/ 95479 w 217706"/>
              <a:gd name="connsiteY37" fmla="*/ 232803 h 255659"/>
              <a:gd name="connsiteX38" fmla="*/ 95479 w 217706"/>
              <a:gd name="connsiteY38" fmla="*/ 100325 h 255659"/>
              <a:gd name="connsiteX39" fmla="*/ 194933 w 217706"/>
              <a:gd name="connsiteY39" fmla="*/ 185571 h 255659"/>
              <a:gd name="connsiteX40" fmla="*/ 151909 w 217706"/>
              <a:gd name="connsiteY40" fmla="*/ 187292 h 255659"/>
              <a:gd name="connsiteX41" fmla="*/ 124741 w 217706"/>
              <a:gd name="connsiteY41" fmla="*/ 200097 h 255659"/>
              <a:gd name="connsiteX42" fmla="*/ 95479 w 217706"/>
              <a:gd name="connsiteY42" fmla="*/ 232803 h 255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17706" h="255659">
                <a:moveTo>
                  <a:pt x="85931" y="0"/>
                </a:moveTo>
                <a:cubicBezTo>
                  <a:pt x="91204" y="0"/>
                  <a:pt x="95479" y="4275"/>
                  <a:pt x="95479" y="9548"/>
                </a:cubicBezTo>
                <a:lnTo>
                  <a:pt x="95479" y="41374"/>
                </a:lnTo>
                <a:cubicBezTo>
                  <a:pt x="95479" y="46647"/>
                  <a:pt x="91204" y="50922"/>
                  <a:pt x="85931" y="50922"/>
                </a:cubicBezTo>
                <a:cubicBezTo>
                  <a:pt x="80658" y="50922"/>
                  <a:pt x="76383" y="46647"/>
                  <a:pt x="76383" y="41374"/>
                </a:cubicBezTo>
                <a:lnTo>
                  <a:pt x="76383" y="9548"/>
                </a:lnTo>
                <a:cubicBezTo>
                  <a:pt x="76383" y="4275"/>
                  <a:pt x="80658" y="0"/>
                  <a:pt x="85931" y="0"/>
                </a:cubicBezTo>
                <a:close/>
                <a:moveTo>
                  <a:pt x="25075" y="25077"/>
                </a:moveTo>
                <a:cubicBezTo>
                  <a:pt x="28803" y="21348"/>
                  <a:pt x="34849" y="21348"/>
                  <a:pt x="38577" y="25076"/>
                </a:cubicBezTo>
                <a:lnTo>
                  <a:pt x="60856" y="47353"/>
                </a:lnTo>
                <a:cubicBezTo>
                  <a:pt x="64585" y="51082"/>
                  <a:pt x="64585" y="57127"/>
                  <a:pt x="60856" y="60856"/>
                </a:cubicBezTo>
                <a:cubicBezTo>
                  <a:pt x="57128" y="64585"/>
                  <a:pt x="51082" y="64585"/>
                  <a:pt x="47354" y="60856"/>
                </a:cubicBezTo>
                <a:lnTo>
                  <a:pt x="25075" y="38579"/>
                </a:lnTo>
                <a:cubicBezTo>
                  <a:pt x="21346" y="34851"/>
                  <a:pt x="21346" y="28805"/>
                  <a:pt x="25075" y="25077"/>
                </a:cubicBezTo>
                <a:close/>
                <a:moveTo>
                  <a:pt x="146786" y="25076"/>
                </a:moveTo>
                <a:cubicBezTo>
                  <a:pt x="150515" y="28805"/>
                  <a:pt x="150515" y="34851"/>
                  <a:pt x="146786" y="38579"/>
                </a:cubicBezTo>
                <a:lnTo>
                  <a:pt x="124508" y="60858"/>
                </a:lnTo>
                <a:cubicBezTo>
                  <a:pt x="120779" y="64586"/>
                  <a:pt x="114735" y="64586"/>
                  <a:pt x="111006" y="60858"/>
                </a:cubicBezTo>
                <a:cubicBezTo>
                  <a:pt x="107277" y="57129"/>
                  <a:pt x="107277" y="51084"/>
                  <a:pt x="111006" y="47355"/>
                </a:cubicBezTo>
                <a:lnTo>
                  <a:pt x="133285" y="25076"/>
                </a:lnTo>
                <a:cubicBezTo>
                  <a:pt x="137013" y="21348"/>
                  <a:pt x="143058" y="21348"/>
                  <a:pt x="146786" y="25076"/>
                </a:cubicBezTo>
                <a:close/>
                <a:moveTo>
                  <a:pt x="0" y="85931"/>
                </a:moveTo>
                <a:cubicBezTo>
                  <a:pt x="0" y="80658"/>
                  <a:pt x="4275" y="76383"/>
                  <a:pt x="9548" y="76383"/>
                </a:cubicBezTo>
                <a:lnTo>
                  <a:pt x="41374" y="76383"/>
                </a:lnTo>
                <a:cubicBezTo>
                  <a:pt x="46647" y="76383"/>
                  <a:pt x="50922" y="80658"/>
                  <a:pt x="50922" y="85931"/>
                </a:cubicBezTo>
                <a:cubicBezTo>
                  <a:pt x="50922" y="91204"/>
                  <a:pt x="46647" y="95479"/>
                  <a:pt x="41374" y="95479"/>
                </a:cubicBezTo>
                <a:lnTo>
                  <a:pt x="9548" y="95479"/>
                </a:lnTo>
                <a:cubicBezTo>
                  <a:pt x="4275" y="95479"/>
                  <a:pt x="0" y="91204"/>
                  <a:pt x="0" y="85931"/>
                </a:cubicBezTo>
                <a:close/>
                <a:moveTo>
                  <a:pt x="104101" y="82565"/>
                </a:moveTo>
                <a:cubicBezTo>
                  <a:pt x="93210" y="73229"/>
                  <a:pt x="76383" y="80968"/>
                  <a:pt x="76383" y="95314"/>
                </a:cubicBezTo>
                <a:lnTo>
                  <a:pt x="76383" y="238834"/>
                </a:lnTo>
                <a:cubicBezTo>
                  <a:pt x="76383" y="254247"/>
                  <a:pt x="95410" y="261518"/>
                  <a:pt x="105687" y="250031"/>
                </a:cubicBezTo>
                <a:lnTo>
                  <a:pt x="138973" y="212830"/>
                </a:lnTo>
                <a:cubicBezTo>
                  <a:pt x="142477" y="208913"/>
                  <a:pt x="147420" y="206583"/>
                  <a:pt x="152673" y="206373"/>
                </a:cubicBezTo>
                <a:lnTo>
                  <a:pt x="201558" y="204417"/>
                </a:lnTo>
                <a:cubicBezTo>
                  <a:pt x="216806" y="203808"/>
                  <a:pt x="223400" y="184821"/>
                  <a:pt x="211815" y="174890"/>
                </a:cubicBezTo>
                <a:lnTo>
                  <a:pt x="104101" y="82565"/>
                </a:lnTo>
                <a:close/>
                <a:moveTo>
                  <a:pt x="95479" y="232803"/>
                </a:moveTo>
                <a:lnTo>
                  <a:pt x="95479" y="100325"/>
                </a:lnTo>
                <a:lnTo>
                  <a:pt x="194933" y="185571"/>
                </a:lnTo>
                <a:lnTo>
                  <a:pt x="151909" y="187292"/>
                </a:lnTo>
                <a:cubicBezTo>
                  <a:pt x="141494" y="187709"/>
                  <a:pt x="131692" y="192329"/>
                  <a:pt x="124741" y="200097"/>
                </a:cubicBezTo>
                <a:lnTo>
                  <a:pt x="95479" y="232803"/>
                </a:lnTo>
                <a:close/>
              </a:path>
            </a:pathLst>
          </a:custGeom>
          <a:solidFill>
            <a:schemeClr val="bg1"/>
          </a:solidFill>
          <a:ln w="12700" cap="flat">
            <a:noFill/>
            <a:prstDash val="solid"/>
            <a:miter/>
          </a:ln>
        </p:spPr>
        <p:txBody>
          <a:bodyPr rtlCol="0" anchor="ctr"/>
          <a:lstStyle/>
          <a:p>
            <a:endParaRPr lang="en-US"/>
          </a:p>
        </p:txBody>
      </p:sp>
      <p:pic>
        <p:nvPicPr>
          <p:cNvPr id="27" name="Graphic 26" descr="Play icon">
            <a:extLst>
              <a:ext uri="{FF2B5EF4-FFF2-40B4-BE49-F238E27FC236}">
                <a16:creationId xmlns:a16="http://schemas.microsoft.com/office/drawing/2014/main" id="{EC8DC720-90C9-898F-A614-B6E4DD8362D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57519" y="3790107"/>
            <a:ext cx="275876" cy="275876"/>
          </a:xfrm>
          <a:prstGeom prst="rect">
            <a:avLst/>
          </a:prstGeom>
        </p:spPr>
      </p:pic>
    </p:spTree>
    <p:extLst>
      <p:ext uri="{BB962C8B-B14F-4D97-AF65-F5344CB8AC3E}">
        <p14:creationId xmlns:p14="http://schemas.microsoft.com/office/powerpoint/2010/main" val="128164268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E44074D-D011-6E17-1B16-D581AF57CA3C}"/>
              </a:ext>
              <a:ext uri="{C183D7F6-B498-43B3-948B-1728B52AA6E4}">
                <adec:decorative xmlns:adec="http://schemas.microsoft.com/office/drawing/2017/decorative" val="1"/>
              </a:ext>
            </a:extLst>
          </p:cNvPr>
          <p:cNvSpPr>
            <a:spLocks/>
          </p:cNvSpPr>
          <p:nvPr/>
        </p:nvSpPr>
        <p:spPr bwMode="auto">
          <a:xfrm>
            <a:off x="589852" y="1291770"/>
            <a:ext cx="11015472" cy="4977267"/>
          </a:xfrm>
          <a:prstGeom prst="roundRect">
            <a:avLst>
              <a:gd name="adj" fmla="val 3250"/>
            </a:avLst>
          </a:prstGeom>
          <a:noFill/>
          <a:ln w="6350">
            <a:gradFill flip="none" rotWithShape="1">
              <a:gsLst>
                <a:gs pos="0">
                  <a:schemeClr val="accent2">
                    <a:lumMod val="20000"/>
                    <a:lumOff val="80000"/>
                    <a:alpha val="0"/>
                  </a:schemeClr>
                </a:gs>
                <a:gs pos="100000">
                  <a:schemeClr val="accent2">
                    <a:lumMod val="60000"/>
                    <a:lumOff val="40000"/>
                    <a:alpha val="75000"/>
                  </a:schemeClr>
                </a:gs>
              </a:gsLst>
              <a:lin ang="162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a:cs typeface="Segoe UI" pitchFamily="34" charset="0"/>
            </a:endParaRPr>
          </a:p>
        </p:txBody>
      </p:sp>
      <p:sp>
        <p:nvSpPr>
          <p:cNvPr id="2" name="Title 1">
            <a:extLst>
              <a:ext uri="{FF2B5EF4-FFF2-40B4-BE49-F238E27FC236}">
                <a16:creationId xmlns:a16="http://schemas.microsoft.com/office/drawing/2014/main" id="{6A948A8C-0524-FDA2-61DB-E2D6DC1FC676}"/>
              </a:ext>
            </a:extLst>
          </p:cNvPr>
          <p:cNvSpPr>
            <a:spLocks noGrp="1"/>
          </p:cNvSpPr>
          <p:nvPr>
            <p:ph type="title"/>
          </p:nvPr>
        </p:nvSpPr>
        <p:spPr>
          <a:xfrm>
            <a:off x="588963" y="457200"/>
            <a:ext cx="11017250" cy="554038"/>
          </a:xfrm>
        </p:spPr>
        <p:txBody>
          <a:bodyPr/>
          <a:lstStyle/>
          <a:p>
            <a:r>
              <a:rPr lang="en-US"/>
              <a:t>Introduction &amp; Objectives</a:t>
            </a:r>
          </a:p>
        </p:txBody>
      </p:sp>
      <p:pic>
        <p:nvPicPr>
          <p:cNvPr id="83" name="Picture 82" descr="A colorful circle with a white background">
            <a:extLst>
              <a:ext uri="{FF2B5EF4-FFF2-40B4-BE49-F238E27FC236}">
                <a16:creationId xmlns:a16="http://schemas.microsoft.com/office/drawing/2014/main" id="{B65C6D15-95CA-4CB0-FB8C-C26B158F2AB6}"/>
              </a:ext>
            </a:extLst>
          </p:cNvPr>
          <p:cNvPicPr>
            <a:picLocks noChangeAspect="1"/>
          </p:cNvPicPr>
          <p:nvPr/>
        </p:nvPicPr>
        <p:blipFill>
          <a:blip r:embed="rId3">
            <a:extLst>
              <a:ext uri="{28A0092B-C50C-407E-A947-70E740481C1C}">
                <a14:useLocalDpi xmlns:a14="http://schemas.microsoft.com/office/drawing/2010/main" val="0"/>
              </a:ext>
            </a:extLst>
          </a:blip>
          <a:srcRect l="38412" t="10012" r="38412" b="66813"/>
          <a:stretch>
            <a:fillRect/>
          </a:stretch>
        </p:blipFill>
        <p:spPr>
          <a:xfrm>
            <a:off x="10425193" y="5199137"/>
            <a:ext cx="1581150" cy="1581150"/>
          </a:xfrm>
          <a:custGeom>
            <a:avLst/>
            <a:gdLst>
              <a:gd name="connsiteX0" fmla="*/ 662654 w 1325308"/>
              <a:gd name="connsiteY0" fmla="*/ 0 h 1325308"/>
              <a:gd name="connsiteX1" fmla="*/ 1325308 w 1325308"/>
              <a:gd name="connsiteY1" fmla="*/ 662654 h 1325308"/>
              <a:gd name="connsiteX2" fmla="*/ 662654 w 1325308"/>
              <a:gd name="connsiteY2" fmla="*/ 1325308 h 1325308"/>
              <a:gd name="connsiteX3" fmla="*/ 0 w 1325308"/>
              <a:gd name="connsiteY3" fmla="*/ 662654 h 1325308"/>
              <a:gd name="connsiteX4" fmla="*/ 662654 w 1325308"/>
              <a:gd name="connsiteY4" fmla="*/ 0 h 1325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5308" h="1325308">
                <a:moveTo>
                  <a:pt x="662654" y="0"/>
                </a:moveTo>
                <a:cubicBezTo>
                  <a:pt x="1028628" y="0"/>
                  <a:pt x="1325308" y="296680"/>
                  <a:pt x="1325308" y="662654"/>
                </a:cubicBezTo>
                <a:cubicBezTo>
                  <a:pt x="1325308" y="1028628"/>
                  <a:pt x="1028628" y="1325308"/>
                  <a:pt x="662654" y="1325308"/>
                </a:cubicBezTo>
                <a:cubicBezTo>
                  <a:pt x="296680" y="1325308"/>
                  <a:pt x="0" y="1028628"/>
                  <a:pt x="0" y="662654"/>
                </a:cubicBezTo>
                <a:cubicBezTo>
                  <a:pt x="0" y="296680"/>
                  <a:pt x="296680" y="0"/>
                  <a:pt x="662654" y="0"/>
                </a:cubicBezTo>
                <a:close/>
              </a:path>
            </a:pathLst>
          </a:custGeom>
          <a:effectLst>
            <a:softEdge rad="254000"/>
          </a:effectLst>
        </p:spPr>
      </p:pic>
      <p:sp>
        <p:nvSpPr>
          <p:cNvPr id="18" name="Rectangle: Rounded Corners 17" descr="White box ">
            <a:extLst>
              <a:ext uri="{FF2B5EF4-FFF2-40B4-BE49-F238E27FC236}">
                <a16:creationId xmlns:a16="http://schemas.microsoft.com/office/drawing/2014/main" id="{0A8513F5-E37D-0A46-3711-41262593E74C}"/>
              </a:ext>
            </a:extLst>
          </p:cNvPr>
          <p:cNvSpPr>
            <a:spLocks/>
          </p:cNvSpPr>
          <p:nvPr/>
        </p:nvSpPr>
        <p:spPr bwMode="auto">
          <a:xfrm>
            <a:off x="4860392" y="2076450"/>
            <a:ext cx="6593252" cy="4055428"/>
          </a:xfrm>
          <a:prstGeom prst="roundRect">
            <a:avLst>
              <a:gd name="adj" fmla="val 2778"/>
            </a:avLst>
          </a:prstGeom>
          <a:solidFill>
            <a:schemeClr val="bg1"/>
          </a:solidFill>
          <a:ln w="6350">
            <a:solidFill>
              <a:schemeClr val="bg1"/>
            </a:solidFill>
            <a:headEnd type="none" w="med" len="med"/>
            <a:tailEnd type="none" w="med" len="med"/>
          </a:ln>
          <a:effectLst>
            <a:outerShdw blurRad="127000" dist="25400" dir="13500000" algn="br" rotWithShape="0">
              <a:schemeClr val="bg1">
                <a:lumMod val="50000"/>
                <a:alpha val="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noProof="0">
              <a:solidFill>
                <a:srgbClr val="FFFFFF"/>
              </a:solidFill>
              <a:latin typeface="Segoe UI"/>
              <a:cs typeface="Segoe UI" pitchFamily="34" charset="0"/>
            </a:endParaRPr>
          </a:p>
        </p:txBody>
      </p:sp>
      <p:sp>
        <p:nvSpPr>
          <p:cNvPr id="19" name="Rectangle: Rounded Corners 18">
            <a:extLst>
              <a:ext uri="{FF2B5EF4-FFF2-40B4-BE49-F238E27FC236}">
                <a16:creationId xmlns:a16="http://schemas.microsoft.com/office/drawing/2014/main" id="{180476C7-E567-3CBA-6658-9490DE45E3AF}"/>
              </a:ext>
            </a:extLst>
          </p:cNvPr>
          <p:cNvSpPr/>
          <p:nvPr/>
        </p:nvSpPr>
        <p:spPr bwMode="auto">
          <a:xfrm>
            <a:off x="5503215" y="1428929"/>
            <a:ext cx="5961773" cy="510362"/>
          </a:xfrm>
          <a:prstGeom prst="roundRect">
            <a:avLst>
              <a:gd name="adj" fmla="val 50000"/>
            </a:avLst>
          </a:prstGeom>
          <a:solidFill>
            <a:schemeClr val="accent2">
              <a:lumMod val="40000"/>
              <a:lumOff val="60000"/>
              <a:alpha val="40000"/>
            </a:schemeClr>
          </a:solidFill>
          <a:ln>
            <a:noFill/>
            <a:headEnd type="none" w="med" len="med"/>
            <a:tailEnd type="none" w="med" len="med"/>
          </a:ln>
          <a:effectLst>
            <a:outerShdw blurRad="127000" algn="ctr" rotWithShape="0">
              <a:schemeClr val="tx1">
                <a:lumMod val="65000"/>
                <a:lumOff val="35000"/>
                <a:alpha val="1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38100" rIns="88900" bIns="38100" numCol="1" spcCol="0" rtlCol="0" fromWordArt="0" anchor="ctr" anchorCtr="0" forceAA="0" compatLnSpc="1">
            <a:prstTxWarp prst="textNoShape">
              <a:avLst/>
            </a:prstTxWarp>
            <a:noAutofit/>
          </a:bodyPr>
          <a:lstStyle/>
          <a:p>
            <a:pPr defTabSz="932472" fontAlgn="base">
              <a:spcBef>
                <a:spcPct val="0"/>
              </a:spcBef>
              <a:spcAft>
                <a:spcPct val="0"/>
              </a:spcAft>
            </a:pPr>
            <a:r>
              <a:rPr lang="en-US" sz="2000">
                <a:solidFill>
                  <a:schemeClr val="tx1"/>
                </a:solidFill>
                <a:latin typeface="+mj-lt"/>
                <a:cs typeface="Segoe UI" pitchFamily="34" charset="0"/>
              </a:rPr>
              <a:t>Agenda</a:t>
            </a:r>
          </a:p>
        </p:txBody>
      </p:sp>
      <p:sp>
        <p:nvSpPr>
          <p:cNvPr id="20" name="Freeform: Shape 19">
            <a:extLst>
              <a:ext uri="{FF2B5EF4-FFF2-40B4-BE49-F238E27FC236}">
                <a16:creationId xmlns:a16="http://schemas.microsoft.com/office/drawing/2014/main" id="{2A25DC48-7504-AB57-CE1E-F2A01E8B1BB1}"/>
              </a:ext>
              <a:ext uri="{C183D7F6-B498-43B3-948B-1728B52AA6E4}">
                <adec:decorative xmlns:adec="http://schemas.microsoft.com/office/drawing/2017/decorative" val="1"/>
              </a:ext>
            </a:extLst>
          </p:cNvPr>
          <p:cNvSpPr>
            <a:spLocks/>
          </p:cNvSpPr>
          <p:nvPr/>
        </p:nvSpPr>
        <p:spPr bwMode="auto">
          <a:xfrm>
            <a:off x="4860391" y="1431278"/>
            <a:ext cx="505664" cy="505664"/>
          </a:xfrm>
          <a:custGeom>
            <a:avLst/>
            <a:gdLst>
              <a:gd name="connsiteX0" fmla="*/ 681721 w 1363442"/>
              <a:gd name="connsiteY0" fmla="*/ 0 h 1360402"/>
              <a:gd name="connsiteX1" fmla="*/ 1363442 w 1363442"/>
              <a:gd name="connsiteY1" fmla="*/ 680201 h 1360402"/>
              <a:gd name="connsiteX2" fmla="*/ 681721 w 1363442"/>
              <a:gd name="connsiteY2" fmla="*/ 1360402 h 1360402"/>
              <a:gd name="connsiteX3" fmla="*/ 0 w 1363442"/>
              <a:gd name="connsiteY3" fmla="*/ 680201 h 1360402"/>
              <a:gd name="connsiteX4" fmla="*/ 681721 w 1363442"/>
              <a:gd name="connsiteY4" fmla="*/ 0 h 1360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3442" h="1360402">
                <a:moveTo>
                  <a:pt x="681721" y="0"/>
                </a:moveTo>
                <a:cubicBezTo>
                  <a:pt x="1058225" y="0"/>
                  <a:pt x="1363442" y="304536"/>
                  <a:pt x="1363442" y="680201"/>
                </a:cubicBezTo>
                <a:cubicBezTo>
                  <a:pt x="1363442" y="1055866"/>
                  <a:pt x="1058225" y="1360402"/>
                  <a:pt x="681721" y="1360402"/>
                </a:cubicBezTo>
                <a:cubicBezTo>
                  <a:pt x="305217" y="1360402"/>
                  <a:pt x="0" y="1055866"/>
                  <a:pt x="0" y="680201"/>
                </a:cubicBezTo>
                <a:cubicBezTo>
                  <a:pt x="0" y="304536"/>
                  <a:pt x="305217" y="0"/>
                  <a:pt x="681721" y="0"/>
                </a:cubicBezTo>
                <a:close/>
              </a:path>
            </a:pathLst>
          </a:custGeom>
          <a:gradFill>
            <a:gsLst>
              <a:gs pos="0">
                <a:schemeClr val="accent2"/>
              </a:gs>
              <a:gs pos="100000">
                <a:schemeClr val="accent2">
                  <a:lumMod val="50000"/>
                </a:schemeClr>
              </a:gs>
            </a:gsLst>
            <a:lin ang="2700000" scaled="0"/>
          </a:gradFill>
          <a:ln w="6350" cap="flat" cmpd="sng" algn="ctr">
            <a:noFill/>
            <a:prstDash val="solid"/>
            <a:headEnd type="none" w="med" len="med"/>
            <a:tailEnd type="none" w="med" len="med"/>
          </a:ln>
          <a:effectLst>
            <a:outerShdw blurRad="50800" dist="38100" dir="5400000" algn="t" rotWithShape="0">
              <a:schemeClr val="accent2">
                <a:lumMod val="75000"/>
                <a:alpha val="25000"/>
              </a:scheme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173038" indent="-173038">
              <a:spcAft>
                <a:spcPts val="600"/>
              </a:spcAft>
              <a:buClr>
                <a:srgbClr val="FFFFFF"/>
              </a:buClr>
              <a:buFont typeface="Arial" panose="020B0604020202020204" pitchFamily="34" charset="0"/>
              <a:buChar char="•"/>
            </a:pPr>
            <a:endParaRPr lang="en-US" sz="1600" kern="0" noProof="0">
              <a:solidFill>
                <a:srgbClr val="FFFFFF"/>
              </a:solidFill>
              <a:latin typeface="Segoe UI"/>
            </a:endParaRPr>
          </a:p>
        </p:txBody>
      </p:sp>
      <p:pic>
        <p:nvPicPr>
          <p:cNvPr id="22" name="Graphic 21" descr="List icon">
            <a:extLst>
              <a:ext uri="{FF2B5EF4-FFF2-40B4-BE49-F238E27FC236}">
                <a16:creationId xmlns:a16="http://schemas.microsoft.com/office/drawing/2014/main" id="{E7577B95-1247-FB85-B82D-6CF3FCA26B9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63770" y="1534657"/>
            <a:ext cx="298906" cy="298906"/>
          </a:xfrm>
          <a:prstGeom prst="rect">
            <a:avLst/>
          </a:prstGeom>
        </p:spPr>
      </p:pic>
      <p:grpSp>
        <p:nvGrpSpPr>
          <p:cNvPr id="82" name="Group 81">
            <a:extLst>
              <a:ext uri="{FF2B5EF4-FFF2-40B4-BE49-F238E27FC236}">
                <a16:creationId xmlns:a16="http://schemas.microsoft.com/office/drawing/2014/main" id="{4C279648-DAD0-9256-5002-0FD8D208AC1D}"/>
              </a:ext>
              <a:ext uri="{C183D7F6-B498-43B3-948B-1728B52AA6E4}">
                <adec:decorative xmlns:adec="http://schemas.microsoft.com/office/drawing/2017/decorative" val="1"/>
              </a:ext>
            </a:extLst>
          </p:cNvPr>
          <p:cNvGrpSpPr/>
          <p:nvPr/>
        </p:nvGrpSpPr>
        <p:grpSpPr>
          <a:xfrm>
            <a:off x="4426857" y="2198624"/>
            <a:ext cx="914400" cy="3811081"/>
            <a:chOff x="4426857" y="2198624"/>
            <a:chExt cx="914400" cy="3811081"/>
          </a:xfrm>
        </p:grpSpPr>
        <p:sp>
          <p:nvSpPr>
            <p:cNvPr id="24" name="Rectangle: Rounded Corners 23">
              <a:extLst>
                <a:ext uri="{FF2B5EF4-FFF2-40B4-BE49-F238E27FC236}">
                  <a16:creationId xmlns:a16="http://schemas.microsoft.com/office/drawing/2014/main" id="{ACC65166-B391-090A-EF29-67C4733CE0BC}"/>
                </a:ext>
              </a:extLst>
            </p:cNvPr>
            <p:cNvSpPr/>
            <p:nvPr/>
          </p:nvSpPr>
          <p:spPr bwMode="auto">
            <a:xfrm>
              <a:off x="4426857" y="2301019"/>
              <a:ext cx="914400" cy="329187"/>
            </a:xfrm>
            <a:prstGeom prst="roundRect">
              <a:avLst>
                <a:gd name="adj" fmla="val 50000"/>
              </a:avLst>
            </a:prstGeom>
            <a:solidFill>
              <a:srgbClr val="F8F7F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7" name="Freeform: Shape 36">
              <a:extLst>
                <a:ext uri="{FF2B5EF4-FFF2-40B4-BE49-F238E27FC236}">
                  <a16:creationId xmlns:a16="http://schemas.microsoft.com/office/drawing/2014/main" id="{7DF13D6E-2864-9F39-8E09-624ACDEB8671}"/>
                </a:ext>
              </a:extLst>
            </p:cNvPr>
            <p:cNvSpPr/>
            <p:nvPr/>
          </p:nvSpPr>
          <p:spPr bwMode="auto">
            <a:xfrm flipV="1">
              <a:off x="4860392" y="2198624"/>
              <a:ext cx="102395" cy="102395"/>
            </a:xfrm>
            <a:custGeom>
              <a:avLst/>
              <a:gdLst>
                <a:gd name="connsiteX0" fmla="*/ 0 w 102395"/>
                <a:gd name="connsiteY0" fmla="*/ 0 h 102395"/>
                <a:gd name="connsiteX1" fmla="*/ 102395 w 102395"/>
                <a:gd name="connsiteY1" fmla="*/ 0 h 102395"/>
                <a:gd name="connsiteX2" fmla="*/ 0 w 102395"/>
                <a:gd name="connsiteY2" fmla="*/ 102395 h 102395"/>
                <a:gd name="connsiteX3" fmla="*/ 0 w 102395"/>
                <a:gd name="connsiteY3" fmla="*/ 0 h 102395"/>
              </a:gdLst>
              <a:ahLst/>
              <a:cxnLst>
                <a:cxn ang="0">
                  <a:pos x="connsiteX0" y="connsiteY0"/>
                </a:cxn>
                <a:cxn ang="0">
                  <a:pos x="connsiteX1" y="connsiteY1"/>
                </a:cxn>
                <a:cxn ang="0">
                  <a:pos x="connsiteX2" y="connsiteY2"/>
                </a:cxn>
                <a:cxn ang="0">
                  <a:pos x="connsiteX3" y="connsiteY3"/>
                </a:cxn>
              </a:cxnLst>
              <a:rect l="l" t="t" r="r" b="b"/>
              <a:pathLst>
                <a:path w="102395" h="102395">
                  <a:moveTo>
                    <a:pt x="0" y="0"/>
                  </a:moveTo>
                  <a:lnTo>
                    <a:pt x="102395" y="0"/>
                  </a:lnTo>
                  <a:cubicBezTo>
                    <a:pt x="45844" y="0"/>
                    <a:pt x="0" y="45844"/>
                    <a:pt x="0" y="102395"/>
                  </a:cubicBezTo>
                  <a:lnTo>
                    <a:pt x="0" y="0"/>
                  </a:lnTo>
                  <a:close/>
                </a:path>
              </a:pathLst>
            </a:custGeom>
            <a:solidFill>
              <a:srgbClr val="F7F6F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5" name="Freeform: Shape 34">
              <a:extLst>
                <a:ext uri="{FF2B5EF4-FFF2-40B4-BE49-F238E27FC236}">
                  <a16:creationId xmlns:a16="http://schemas.microsoft.com/office/drawing/2014/main" id="{E0BD7C06-4F1F-E23B-F185-F3063E1BC494}"/>
                </a:ext>
              </a:extLst>
            </p:cNvPr>
            <p:cNvSpPr/>
            <p:nvPr/>
          </p:nvSpPr>
          <p:spPr bwMode="auto">
            <a:xfrm flipV="1">
              <a:off x="4860392" y="2630206"/>
              <a:ext cx="102395" cy="102395"/>
            </a:xfrm>
            <a:custGeom>
              <a:avLst/>
              <a:gdLst>
                <a:gd name="connsiteX0" fmla="*/ 0 w 102395"/>
                <a:gd name="connsiteY0" fmla="*/ 0 h 102395"/>
                <a:gd name="connsiteX1" fmla="*/ 102395 w 102395"/>
                <a:gd name="connsiteY1" fmla="*/ 102395 h 102395"/>
                <a:gd name="connsiteX2" fmla="*/ 0 w 102395"/>
                <a:gd name="connsiteY2" fmla="*/ 102395 h 102395"/>
                <a:gd name="connsiteX3" fmla="*/ 0 w 102395"/>
                <a:gd name="connsiteY3" fmla="*/ 0 h 102395"/>
              </a:gdLst>
              <a:ahLst/>
              <a:cxnLst>
                <a:cxn ang="0">
                  <a:pos x="connsiteX0" y="connsiteY0"/>
                </a:cxn>
                <a:cxn ang="0">
                  <a:pos x="connsiteX1" y="connsiteY1"/>
                </a:cxn>
                <a:cxn ang="0">
                  <a:pos x="connsiteX2" y="connsiteY2"/>
                </a:cxn>
                <a:cxn ang="0">
                  <a:pos x="connsiteX3" y="connsiteY3"/>
                </a:cxn>
              </a:cxnLst>
              <a:rect l="l" t="t" r="r" b="b"/>
              <a:pathLst>
                <a:path w="102395" h="102395">
                  <a:moveTo>
                    <a:pt x="0" y="0"/>
                  </a:moveTo>
                  <a:cubicBezTo>
                    <a:pt x="0" y="56551"/>
                    <a:pt x="45844" y="102395"/>
                    <a:pt x="102395" y="102395"/>
                  </a:cubicBezTo>
                  <a:lnTo>
                    <a:pt x="0" y="102395"/>
                  </a:lnTo>
                  <a:lnTo>
                    <a:pt x="0" y="0"/>
                  </a:lnTo>
                  <a:close/>
                </a:path>
              </a:pathLst>
            </a:custGeom>
            <a:solidFill>
              <a:srgbClr val="F8F7F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0" name="Rectangle: Rounded Corners 39">
              <a:extLst>
                <a:ext uri="{FF2B5EF4-FFF2-40B4-BE49-F238E27FC236}">
                  <a16:creationId xmlns:a16="http://schemas.microsoft.com/office/drawing/2014/main" id="{76ED689A-47B1-D255-122F-C6F8214A274B}"/>
                </a:ext>
              </a:extLst>
            </p:cNvPr>
            <p:cNvSpPr/>
            <p:nvPr/>
          </p:nvSpPr>
          <p:spPr bwMode="auto">
            <a:xfrm>
              <a:off x="4426857" y="2847203"/>
              <a:ext cx="914400" cy="329187"/>
            </a:xfrm>
            <a:prstGeom prst="roundRect">
              <a:avLst>
                <a:gd name="adj" fmla="val 50000"/>
              </a:avLst>
            </a:prstGeom>
            <a:solidFill>
              <a:srgbClr val="F8F7F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1" name="Freeform: Shape 40">
              <a:extLst>
                <a:ext uri="{FF2B5EF4-FFF2-40B4-BE49-F238E27FC236}">
                  <a16:creationId xmlns:a16="http://schemas.microsoft.com/office/drawing/2014/main" id="{B38F4304-C0ED-1D21-F894-0DFDD4DE953A}"/>
                </a:ext>
              </a:extLst>
            </p:cNvPr>
            <p:cNvSpPr/>
            <p:nvPr/>
          </p:nvSpPr>
          <p:spPr bwMode="auto">
            <a:xfrm flipV="1">
              <a:off x="4860392" y="2744808"/>
              <a:ext cx="102395" cy="102395"/>
            </a:xfrm>
            <a:custGeom>
              <a:avLst/>
              <a:gdLst>
                <a:gd name="connsiteX0" fmla="*/ 0 w 102395"/>
                <a:gd name="connsiteY0" fmla="*/ 0 h 102395"/>
                <a:gd name="connsiteX1" fmla="*/ 102395 w 102395"/>
                <a:gd name="connsiteY1" fmla="*/ 0 h 102395"/>
                <a:gd name="connsiteX2" fmla="*/ 0 w 102395"/>
                <a:gd name="connsiteY2" fmla="*/ 102395 h 102395"/>
                <a:gd name="connsiteX3" fmla="*/ 0 w 102395"/>
                <a:gd name="connsiteY3" fmla="*/ 0 h 102395"/>
              </a:gdLst>
              <a:ahLst/>
              <a:cxnLst>
                <a:cxn ang="0">
                  <a:pos x="connsiteX0" y="connsiteY0"/>
                </a:cxn>
                <a:cxn ang="0">
                  <a:pos x="connsiteX1" y="connsiteY1"/>
                </a:cxn>
                <a:cxn ang="0">
                  <a:pos x="connsiteX2" y="connsiteY2"/>
                </a:cxn>
                <a:cxn ang="0">
                  <a:pos x="connsiteX3" y="connsiteY3"/>
                </a:cxn>
              </a:cxnLst>
              <a:rect l="l" t="t" r="r" b="b"/>
              <a:pathLst>
                <a:path w="102395" h="102395">
                  <a:moveTo>
                    <a:pt x="0" y="0"/>
                  </a:moveTo>
                  <a:lnTo>
                    <a:pt x="102395" y="0"/>
                  </a:lnTo>
                  <a:cubicBezTo>
                    <a:pt x="45844" y="0"/>
                    <a:pt x="0" y="45844"/>
                    <a:pt x="0" y="102395"/>
                  </a:cubicBezTo>
                  <a:lnTo>
                    <a:pt x="0" y="0"/>
                  </a:lnTo>
                  <a:close/>
                </a:path>
              </a:pathLst>
            </a:custGeom>
            <a:solidFill>
              <a:srgbClr val="F7F6F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2" name="Freeform: Shape 41">
              <a:extLst>
                <a:ext uri="{FF2B5EF4-FFF2-40B4-BE49-F238E27FC236}">
                  <a16:creationId xmlns:a16="http://schemas.microsoft.com/office/drawing/2014/main" id="{5B1FDFF0-46A3-236E-B3AB-E0A820DC5F86}"/>
                </a:ext>
              </a:extLst>
            </p:cNvPr>
            <p:cNvSpPr/>
            <p:nvPr/>
          </p:nvSpPr>
          <p:spPr bwMode="auto">
            <a:xfrm flipV="1">
              <a:off x="4860392" y="3176390"/>
              <a:ext cx="102395" cy="102395"/>
            </a:xfrm>
            <a:custGeom>
              <a:avLst/>
              <a:gdLst>
                <a:gd name="connsiteX0" fmla="*/ 0 w 102395"/>
                <a:gd name="connsiteY0" fmla="*/ 0 h 102395"/>
                <a:gd name="connsiteX1" fmla="*/ 102395 w 102395"/>
                <a:gd name="connsiteY1" fmla="*/ 102395 h 102395"/>
                <a:gd name="connsiteX2" fmla="*/ 0 w 102395"/>
                <a:gd name="connsiteY2" fmla="*/ 102395 h 102395"/>
                <a:gd name="connsiteX3" fmla="*/ 0 w 102395"/>
                <a:gd name="connsiteY3" fmla="*/ 0 h 102395"/>
              </a:gdLst>
              <a:ahLst/>
              <a:cxnLst>
                <a:cxn ang="0">
                  <a:pos x="connsiteX0" y="connsiteY0"/>
                </a:cxn>
                <a:cxn ang="0">
                  <a:pos x="connsiteX1" y="connsiteY1"/>
                </a:cxn>
                <a:cxn ang="0">
                  <a:pos x="connsiteX2" y="connsiteY2"/>
                </a:cxn>
                <a:cxn ang="0">
                  <a:pos x="connsiteX3" y="connsiteY3"/>
                </a:cxn>
              </a:cxnLst>
              <a:rect l="l" t="t" r="r" b="b"/>
              <a:pathLst>
                <a:path w="102395" h="102395">
                  <a:moveTo>
                    <a:pt x="0" y="0"/>
                  </a:moveTo>
                  <a:cubicBezTo>
                    <a:pt x="0" y="56551"/>
                    <a:pt x="45844" y="102395"/>
                    <a:pt x="102395" y="102395"/>
                  </a:cubicBezTo>
                  <a:lnTo>
                    <a:pt x="0" y="102395"/>
                  </a:lnTo>
                  <a:lnTo>
                    <a:pt x="0" y="0"/>
                  </a:lnTo>
                  <a:close/>
                </a:path>
              </a:pathLst>
            </a:custGeom>
            <a:solidFill>
              <a:srgbClr val="F8F7F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4" name="Rectangle: Rounded Corners 43">
              <a:extLst>
                <a:ext uri="{FF2B5EF4-FFF2-40B4-BE49-F238E27FC236}">
                  <a16:creationId xmlns:a16="http://schemas.microsoft.com/office/drawing/2014/main" id="{39DF1E7F-EF08-1EE5-D3A8-9357167F135A}"/>
                </a:ext>
              </a:extLst>
            </p:cNvPr>
            <p:cNvSpPr/>
            <p:nvPr/>
          </p:nvSpPr>
          <p:spPr bwMode="auto">
            <a:xfrm>
              <a:off x="4426857" y="3393387"/>
              <a:ext cx="914400" cy="329187"/>
            </a:xfrm>
            <a:prstGeom prst="roundRect">
              <a:avLst>
                <a:gd name="adj" fmla="val 50000"/>
              </a:avLst>
            </a:prstGeom>
            <a:solidFill>
              <a:srgbClr val="F8F7F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5" name="Freeform: Shape 44">
              <a:extLst>
                <a:ext uri="{FF2B5EF4-FFF2-40B4-BE49-F238E27FC236}">
                  <a16:creationId xmlns:a16="http://schemas.microsoft.com/office/drawing/2014/main" id="{2660E2E0-0882-3925-8125-B2387815AF9E}"/>
                </a:ext>
              </a:extLst>
            </p:cNvPr>
            <p:cNvSpPr/>
            <p:nvPr/>
          </p:nvSpPr>
          <p:spPr bwMode="auto">
            <a:xfrm flipV="1">
              <a:off x="4860392" y="3290992"/>
              <a:ext cx="102395" cy="102395"/>
            </a:xfrm>
            <a:custGeom>
              <a:avLst/>
              <a:gdLst>
                <a:gd name="connsiteX0" fmla="*/ 0 w 102395"/>
                <a:gd name="connsiteY0" fmla="*/ 0 h 102395"/>
                <a:gd name="connsiteX1" fmla="*/ 102395 w 102395"/>
                <a:gd name="connsiteY1" fmla="*/ 0 h 102395"/>
                <a:gd name="connsiteX2" fmla="*/ 0 w 102395"/>
                <a:gd name="connsiteY2" fmla="*/ 102395 h 102395"/>
                <a:gd name="connsiteX3" fmla="*/ 0 w 102395"/>
                <a:gd name="connsiteY3" fmla="*/ 0 h 102395"/>
              </a:gdLst>
              <a:ahLst/>
              <a:cxnLst>
                <a:cxn ang="0">
                  <a:pos x="connsiteX0" y="connsiteY0"/>
                </a:cxn>
                <a:cxn ang="0">
                  <a:pos x="connsiteX1" y="connsiteY1"/>
                </a:cxn>
                <a:cxn ang="0">
                  <a:pos x="connsiteX2" y="connsiteY2"/>
                </a:cxn>
                <a:cxn ang="0">
                  <a:pos x="connsiteX3" y="connsiteY3"/>
                </a:cxn>
              </a:cxnLst>
              <a:rect l="l" t="t" r="r" b="b"/>
              <a:pathLst>
                <a:path w="102395" h="102395">
                  <a:moveTo>
                    <a:pt x="0" y="0"/>
                  </a:moveTo>
                  <a:lnTo>
                    <a:pt x="102395" y="0"/>
                  </a:lnTo>
                  <a:cubicBezTo>
                    <a:pt x="45844" y="0"/>
                    <a:pt x="0" y="45844"/>
                    <a:pt x="0" y="102395"/>
                  </a:cubicBezTo>
                  <a:lnTo>
                    <a:pt x="0" y="0"/>
                  </a:lnTo>
                  <a:close/>
                </a:path>
              </a:pathLst>
            </a:custGeom>
            <a:solidFill>
              <a:srgbClr val="F7F6F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6" name="Freeform: Shape 45">
              <a:extLst>
                <a:ext uri="{FF2B5EF4-FFF2-40B4-BE49-F238E27FC236}">
                  <a16:creationId xmlns:a16="http://schemas.microsoft.com/office/drawing/2014/main" id="{55398160-705A-B78B-B366-C55F76CCD2EE}"/>
                </a:ext>
              </a:extLst>
            </p:cNvPr>
            <p:cNvSpPr/>
            <p:nvPr/>
          </p:nvSpPr>
          <p:spPr bwMode="auto">
            <a:xfrm flipV="1">
              <a:off x="4860392" y="3722574"/>
              <a:ext cx="102395" cy="102395"/>
            </a:xfrm>
            <a:custGeom>
              <a:avLst/>
              <a:gdLst>
                <a:gd name="connsiteX0" fmla="*/ 0 w 102395"/>
                <a:gd name="connsiteY0" fmla="*/ 0 h 102395"/>
                <a:gd name="connsiteX1" fmla="*/ 102395 w 102395"/>
                <a:gd name="connsiteY1" fmla="*/ 102395 h 102395"/>
                <a:gd name="connsiteX2" fmla="*/ 0 w 102395"/>
                <a:gd name="connsiteY2" fmla="*/ 102395 h 102395"/>
                <a:gd name="connsiteX3" fmla="*/ 0 w 102395"/>
                <a:gd name="connsiteY3" fmla="*/ 0 h 102395"/>
              </a:gdLst>
              <a:ahLst/>
              <a:cxnLst>
                <a:cxn ang="0">
                  <a:pos x="connsiteX0" y="connsiteY0"/>
                </a:cxn>
                <a:cxn ang="0">
                  <a:pos x="connsiteX1" y="connsiteY1"/>
                </a:cxn>
                <a:cxn ang="0">
                  <a:pos x="connsiteX2" y="connsiteY2"/>
                </a:cxn>
                <a:cxn ang="0">
                  <a:pos x="connsiteX3" y="connsiteY3"/>
                </a:cxn>
              </a:cxnLst>
              <a:rect l="l" t="t" r="r" b="b"/>
              <a:pathLst>
                <a:path w="102395" h="102395">
                  <a:moveTo>
                    <a:pt x="0" y="0"/>
                  </a:moveTo>
                  <a:cubicBezTo>
                    <a:pt x="0" y="56551"/>
                    <a:pt x="45844" y="102395"/>
                    <a:pt x="102395" y="102395"/>
                  </a:cubicBezTo>
                  <a:lnTo>
                    <a:pt x="0" y="102395"/>
                  </a:lnTo>
                  <a:lnTo>
                    <a:pt x="0" y="0"/>
                  </a:lnTo>
                  <a:close/>
                </a:path>
              </a:pathLst>
            </a:custGeom>
            <a:solidFill>
              <a:srgbClr val="F8F7F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8" name="Rectangle: Rounded Corners 47">
              <a:extLst>
                <a:ext uri="{FF2B5EF4-FFF2-40B4-BE49-F238E27FC236}">
                  <a16:creationId xmlns:a16="http://schemas.microsoft.com/office/drawing/2014/main" id="{CD7FE2B3-2EC8-3BBA-7F2C-9EB2683042C9}"/>
                </a:ext>
              </a:extLst>
            </p:cNvPr>
            <p:cNvSpPr/>
            <p:nvPr/>
          </p:nvSpPr>
          <p:spPr bwMode="auto">
            <a:xfrm>
              <a:off x="4426857" y="3939571"/>
              <a:ext cx="914400" cy="329187"/>
            </a:xfrm>
            <a:prstGeom prst="roundRect">
              <a:avLst>
                <a:gd name="adj" fmla="val 50000"/>
              </a:avLst>
            </a:prstGeom>
            <a:solidFill>
              <a:srgbClr val="F8F7F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9" name="Freeform: Shape 48">
              <a:extLst>
                <a:ext uri="{FF2B5EF4-FFF2-40B4-BE49-F238E27FC236}">
                  <a16:creationId xmlns:a16="http://schemas.microsoft.com/office/drawing/2014/main" id="{BD1F78E3-10AA-33CC-15EF-D944FEEEA4A5}"/>
                </a:ext>
              </a:extLst>
            </p:cNvPr>
            <p:cNvSpPr/>
            <p:nvPr/>
          </p:nvSpPr>
          <p:spPr bwMode="auto">
            <a:xfrm flipV="1">
              <a:off x="4860392" y="3837176"/>
              <a:ext cx="102395" cy="102395"/>
            </a:xfrm>
            <a:custGeom>
              <a:avLst/>
              <a:gdLst>
                <a:gd name="connsiteX0" fmla="*/ 0 w 102395"/>
                <a:gd name="connsiteY0" fmla="*/ 0 h 102395"/>
                <a:gd name="connsiteX1" fmla="*/ 102395 w 102395"/>
                <a:gd name="connsiteY1" fmla="*/ 0 h 102395"/>
                <a:gd name="connsiteX2" fmla="*/ 0 w 102395"/>
                <a:gd name="connsiteY2" fmla="*/ 102395 h 102395"/>
                <a:gd name="connsiteX3" fmla="*/ 0 w 102395"/>
                <a:gd name="connsiteY3" fmla="*/ 0 h 102395"/>
              </a:gdLst>
              <a:ahLst/>
              <a:cxnLst>
                <a:cxn ang="0">
                  <a:pos x="connsiteX0" y="connsiteY0"/>
                </a:cxn>
                <a:cxn ang="0">
                  <a:pos x="connsiteX1" y="connsiteY1"/>
                </a:cxn>
                <a:cxn ang="0">
                  <a:pos x="connsiteX2" y="connsiteY2"/>
                </a:cxn>
                <a:cxn ang="0">
                  <a:pos x="connsiteX3" y="connsiteY3"/>
                </a:cxn>
              </a:cxnLst>
              <a:rect l="l" t="t" r="r" b="b"/>
              <a:pathLst>
                <a:path w="102395" h="102395">
                  <a:moveTo>
                    <a:pt x="0" y="0"/>
                  </a:moveTo>
                  <a:lnTo>
                    <a:pt x="102395" y="0"/>
                  </a:lnTo>
                  <a:cubicBezTo>
                    <a:pt x="45844" y="0"/>
                    <a:pt x="0" y="45844"/>
                    <a:pt x="0" y="102395"/>
                  </a:cubicBezTo>
                  <a:lnTo>
                    <a:pt x="0" y="0"/>
                  </a:lnTo>
                  <a:close/>
                </a:path>
              </a:pathLst>
            </a:custGeom>
            <a:solidFill>
              <a:srgbClr val="F7F6F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0" name="Freeform: Shape 49">
              <a:extLst>
                <a:ext uri="{FF2B5EF4-FFF2-40B4-BE49-F238E27FC236}">
                  <a16:creationId xmlns:a16="http://schemas.microsoft.com/office/drawing/2014/main" id="{918D3B8F-A802-AA54-D445-DCAC0D86B5BB}"/>
                </a:ext>
              </a:extLst>
            </p:cNvPr>
            <p:cNvSpPr/>
            <p:nvPr/>
          </p:nvSpPr>
          <p:spPr bwMode="auto">
            <a:xfrm flipV="1">
              <a:off x="4860392" y="4268758"/>
              <a:ext cx="102395" cy="102395"/>
            </a:xfrm>
            <a:custGeom>
              <a:avLst/>
              <a:gdLst>
                <a:gd name="connsiteX0" fmla="*/ 0 w 102395"/>
                <a:gd name="connsiteY0" fmla="*/ 0 h 102395"/>
                <a:gd name="connsiteX1" fmla="*/ 102395 w 102395"/>
                <a:gd name="connsiteY1" fmla="*/ 102395 h 102395"/>
                <a:gd name="connsiteX2" fmla="*/ 0 w 102395"/>
                <a:gd name="connsiteY2" fmla="*/ 102395 h 102395"/>
                <a:gd name="connsiteX3" fmla="*/ 0 w 102395"/>
                <a:gd name="connsiteY3" fmla="*/ 0 h 102395"/>
              </a:gdLst>
              <a:ahLst/>
              <a:cxnLst>
                <a:cxn ang="0">
                  <a:pos x="connsiteX0" y="connsiteY0"/>
                </a:cxn>
                <a:cxn ang="0">
                  <a:pos x="connsiteX1" y="connsiteY1"/>
                </a:cxn>
                <a:cxn ang="0">
                  <a:pos x="connsiteX2" y="connsiteY2"/>
                </a:cxn>
                <a:cxn ang="0">
                  <a:pos x="connsiteX3" y="connsiteY3"/>
                </a:cxn>
              </a:cxnLst>
              <a:rect l="l" t="t" r="r" b="b"/>
              <a:pathLst>
                <a:path w="102395" h="102395">
                  <a:moveTo>
                    <a:pt x="0" y="0"/>
                  </a:moveTo>
                  <a:cubicBezTo>
                    <a:pt x="0" y="56551"/>
                    <a:pt x="45844" y="102395"/>
                    <a:pt x="102395" y="102395"/>
                  </a:cubicBezTo>
                  <a:lnTo>
                    <a:pt x="0" y="102395"/>
                  </a:lnTo>
                  <a:lnTo>
                    <a:pt x="0" y="0"/>
                  </a:lnTo>
                  <a:close/>
                </a:path>
              </a:pathLst>
            </a:custGeom>
            <a:solidFill>
              <a:srgbClr val="F8F7F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2" name="Rectangle: Rounded Corners 51">
              <a:extLst>
                <a:ext uri="{FF2B5EF4-FFF2-40B4-BE49-F238E27FC236}">
                  <a16:creationId xmlns:a16="http://schemas.microsoft.com/office/drawing/2014/main" id="{FD59E21E-77C8-FF92-86A3-A55A10A2B5F2}"/>
                </a:ext>
              </a:extLst>
            </p:cNvPr>
            <p:cNvSpPr/>
            <p:nvPr/>
          </p:nvSpPr>
          <p:spPr bwMode="auto">
            <a:xfrm>
              <a:off x="4426857" y="4485755"/>
              <a:ext cx="914400" cy="329187"/>
            </a:xfrm>
            <a:prstGeom prst="roundRect">
              <a:avLst>
                <a:gd name="adj" fmla="val 50000"/>
              </a:avLst>
            </a:prstGeom>
            <a:solidFill>
              <a:srgbClr val="F8F7F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3" name="Freeform: Shape 52">
              <a:extLst>
                <a:ext uri="{FF2B5EF4-FFF2-40B4-BE49-F238E27FC236}">
                  <a16:creationId xmlns:a16="http://schemas.microsoft.com/office/drawing/2014/main" id="{117E4FCB-7BD7-F3EC-9E8F-BE65EB3385D9}"/>
                </a:ext>
              </a:extLst>
            </p:cNvPr>
            <p:cNvSpPr/>
            <p:nvPr/>
          </p:nvSpPr>
          <p:spPr bwMode="auto">
            <a:xfrm flipV="1">
              <a:off x="4860392" y="4383360"/>
              <a:ext cx="102395" cy="102395"/>
            </a:xfrm>
            <a:custGeom>
              <a:avLst/>
              <a:gdLst>
                <a:gd name="connsiteX0" fmla="*/ 0 w 102395"/>
                <a:gd name="connsiteY0" fmla="*/ 0 h 102395"/>
                <a:gd name="connsiteX1" fmla="*/ 102395 w 102395"/>
                <a:gd name="connsiteY1" fmla="*/ 0 h 102395"/>
                <a:gd name="connsiteX2" fmla="*/ 0 w 102395"/>
                <a:gd name="connsiteY2" fmla="*/ 102395 h 102395"/>
                <a:gd name="connsiteX3" fmla="*/ 0 w 102395"/>
                <a:gd name="connsiteY3" fmla="*/ 0 h 102395"/>
              </a:gdLst>
              <a:ahLst/>
              <a:cxnLst>
                <a:cxn ang="0">
                  <a:pos x="connsiteX0" y="connsiteY0"/>
                </a:cxn>
                <a:cxn ang="0">
                  <a:pos x="connsiteX1" y="connsiteY1"/>
                </a:cxn>
                <a:cxn ang="0">
                  <a:pos x="connsiteX2" y="connsiteY2"/>
                </a:cxn>
                <a:cxn ang="0">
                  <a:pos x="connsiteX3" y="connsiteY3"/>
                </a:cxn>
              </a:cxnLst>
              <a:rect l="l" t="t" r="r" b="b"/>
              <a:pathLst>
                <a:path w="102395" h="102395">
                  <a:moveTo>
                    <a:pt x="0" y="0"/>
                  </a:moveTo>
                  <a:lnTo>
                    <a:pt x="102395" y="0"/>
                  </a:lnTo>
                  <a:cubicBezTo>
                    <a:pt x="45844" y="0"/>
                    <a:pt x="0" y="45844"/>
                    <a:pt x="0" y="102395"/>
                  </a:cubicBezTo>
                  <a:lnTo>
                    <a:pt x="0" y="0"/>
                  </a:lnTo>
                  <a:close/>
                </a:path>
              </a:pathLst>
            </a:custGeom>
            <a:solidFill>
              <a:srgbClr val="F7F6F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4" name="Freeform: Shape 53">
              <a:extLst>
                <a:ext uri="{FF2B5EF4-FFF2-40B4-BE49-F238E27FC236}">
                  <a16:creationId xmlns:a16="http://schemas.microsoft.com/office/drawing/2014/main" id="{CF0E0720-B5BF-E723-860A-24A0E76EAFDA}"/>
                </a:ext>
              </a:extLst>
            </p:cNvPr>
            <p:cNvSpPr/>
            <p:nvPr/>
          </p:nvSpPr>
          <p:spPr bwMode="auto">
            <a:xfrm flipV="1">
              <a:off x="4860392" y="4814942"/>
              <a:ext cx="102395" cy="102395"/>
            </a:xfrm>
            <a:custGeom>
              <a:avLst/>
              <a:gdLst>
                <a:gd name="connsiteX0" fmla="*/ 0 w 102395"/>
                <a:gd name="connsiteY0" fmla="*/ 0 h 102395"/>
                <a:gd name="connsiteX1" fmla="*/ 102395 w 102395"/>
                <a:gd name="connsiteY1" fmla="*/ 102395 h 102395"/>
                <a:gd name="connsiteX2" fmla="*/ 0 w 102395"/>
                <a:gd name="connsiteY2" fmla="*/ 102395 h 102395"/>
                <a:gd name="connsiteX3" fmla="*/ 0 w 102395"/>
                <a:gd name="connsiteY3" fmla="*/ 0 h 102395"/>
              </a:gdLst>
              <a:ahLst/>
              <a:cxnLst>
                <a:cxn ang="0">
                  <a:pos x="connsiteX0" y="connsiteY0"/>
                </a:cxn>
                <a:cxn ang="0">
                  <a:pos x="connsiteX1" y="connsiteY1"/>
                </a:cxn>
                <a:cxn ang="0">
                  <a:pos x="connsiteX2" y="connsiteY2"/>
                </a:cxn>
                <a:cxn ang="0">
                  <a:pos x="connsiteX3" y="connsiteY3"/>
                </a:cxn>
              </a:cxnLst>
              <a:rect l="l" t="t" r="r" b="b"/>
              <a:pathLst>
                <a:path w="102395" h="102395">
                  <a:moveTo>
                    <a:pt x="0" y="0"/>
                  </a:moveTo>
                  <a:cubicBezTo>
                    <a:pt x="0" y="56551"/>
                    <a:pt x="45844" y="102395"/>
                    <a:pt x="102395" y="102395"/>
                  </a:cubicBezTo>
                  <a:lnTo>
                    <a:pt x="0" y="102395"/>
                  </a:lnTo>
                  <a:lnTo>
                    <a:pt x="0" y="0"/>
                  </a:lnTo>
                  <a:close/>
                </a:path>
              </a:pathLst>
            </a:custGeom>
            <a:solidFill>
              <a:srgbClr val="F8F7F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6" name="Rectangle: Rounded Corners 55">
              <a:extLst>
                <a:ext uri="{FF2B5EF4-FFF2-40B4-BE49-F238E27FC236}">
                  <a16:creationId xmlns:a16="http://schemas.microsoft.com/office/drawing/2014/main" id="{3233C3A7-BA05-9A74-41E1-8A5D72D61502}"/>
                </a:ext>
              </a:extLst>
            </p:cNvPr>
            <p:cNvSpPr/>
            <p:nvPr/>
          </p:nvSpPr>
          <p:spPr bwMode="auto">
            <a:xfrm>
              <a:off x="4426857" y="5031939"/>
              <a:ext cx="914400" cy="329187"/>
            </a:xfrm>
            <a:prstGeom prst="roundRect">
              <a:avLst>
                <a:gd name="adj" fmla="val 50000"/>
              </a:avLst>
            </a:prstGeom>
            <a:solidFill>
              <a:srgbClr val="F8F7F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7" name="Freeform: Shape 56">
              <a:extLst>
                <a:ext uri="{FF2B5EF4-FFF2-40B4-BE49-F238E27FC236}">
                  <a16:creationId xmlns:a16="http://schemas.microsoft.com/office/drawing/2014/main" id="{02215D33-9CCC-9AA0-E460-2F141B2D6483}"/>
                </a:ext>
              </a:extLst>
            </p:cNvPr>
            <p:cNvSpPr/>
            <p:nvPr/>
          </p:nvSpPr>
          <p:spPr bwMode="auto">
            <a:xfrm flipV="1">
              <a:off x="4860392" y="4929544"/>
              <a:ext cx="102395" cy="102395"/>
            </a:xfrm>
            <a:custGeom>
              <a:avLst/>
              <a:gdLst>
                <a:gd name="connsiteX0" fmla="*/ 0 w 102395"/>
                <a:gd name="connsiteY0" fmla="*/ 0 h 102395"/>
                <a:gd name="connsiteX1" fmla="*/ 102395 w 102395"/>
                <a:gd name="connsiteY1" fmla="*/ 0 h 102395"/>
                <a:gd name="connsiteX2" fmla="*/ 0 w 102395"/>
                <a:gd name="connsiteY2" fmla="*/ 102395 h 102395"/>
                <a:gd name="connsiteX3" fmla="*/ 0 w 102395"/>
                <a:gd name="connsiteY3" fmla="*/ 0 h 102395"/>
              </a:gdLst>
              <a:ahLst/>
              <a:cxnLst>
                <a:cxn ang="0">
                  <a:pos x="connsiteX0" y="connsiteY0"/>
                </a:cxn>
                <a:cxn ang="0">
                  <a:pos x="connsiteX1" y="connsiteY1"/>
                </a:cxn>
                <a:cxn ang="0">
                  <a:pos x="connsiteX2" y="connsiteY2"/>
                </a:cxn>
                <a:cxn ang="0">
                  <a:pos x="connsiteX3" y="connsiteY3"/>
                </a:cxn>
              </a:cxnLst>
              <a:rect l="l" t="t" r="r" b="b"/>
              <a:pathLst>
                <a:path w="102395" h="102395">
                  <a:moveTo>
                    <a:pt x="0" y="0"/>
                  </a:moveTo>
                  <a:lnTo>
                    <a:pt x="102395" y="0"/>
                  </a:lnTo>
                  <a:cubicBezTo>
                    <a:pt x="45844" y="0"/>
                    <a:pt x="0" y="45844"/>
                    <a:pt x="0" y="102395"/>
                  </a:cubicBezTo>
                  <a:lnTo>
                    <a:pt x="0" y="0"/>
                  </a:lnTo>
                  <a:close/>
                </a:path>
              </a:pathLst>
            </a:custGeom>
            <a:solidFill>
              <a:srgbClr val="F7F6F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58" name="Freeform: Shape 57">
              <a:extLst>
                <a:ext uri="{FF2B5EF4-FFF2-40B4-BE49-F238E27FC236}">
                  <a16:creationId xmlns:a16="http://schemas.microsoft.com/office/drawing/2014/main" id="{4308747D-1122-5141-C605-6503CA1C4C1B}"/>
                </a:ext>
              </a:extLst>
            </p:cNvPr>
            <p:cNvSpPr/>
            <p:nvPr/>
          </p:nvSpPr>
          <p:spPr bwMode="auto">
            <a:xfrm flipV="1">
              <a:off x="4860392" y="5361126"/>
              <a:ext cx="102395" cy="102395"/>
            </a:xfrm>
            <a:custGeom>
              <a:avLst/>
              <a:gdLst>
                <a:gd name="connsiteX0" fmla="*/ 0 w 102395"/>
                <a:gd name="connsiteY0" fmla="*/ 0 h 102395"/>
                <a:gd name="connsiteX1" fmla="*/ 102395 w 102395"/>
                <a:gd name="connsiteY1" fmla="*/ 102395 h 102395"/>
                <a:gd name="connsiteX2" fmla="*/ 0 w 102395"/>
                <a:gd name="connsiteY2" fmla="*/ 102395 h 102395"/>
                <a:gd name="connsiteX3" fmla="*/ 0 w 102395"/>
                <a:gd name="connsiteY3" fmla="*/ 0 h 102395"/>
              </a:gdLst>
              <a:ahLst/>
              <a:cxnLst>
                <a:cxn ang="0">
                  <a:pos x="connsiteX0" y="connsiteY0"/>
                </a:cxn>
                <a:cxn ang="0">
                  <a:pos x="connsiteX1" y="connsiteY1"/>
                </a:cxn>
                <a:cxn ang="0">
                  <a:pos x="connsiteX2" y="connsiteY2"/>
                </a:cxn>
                <a:cxn ang="0">
                  <a:pos x="connsiteX3" y="connsiteY3"/>
                </a:cxn>
              </a:cxnLst>
              <a:rect l="l" t="t" r="r" b="b"/>
              <a:pathLst>
                <a:path w="102395" h="102395">
                  <a:moveTo>
                    <a:pt x="0" y="0"/>
                  </a:moveTo>
                  <a:cubicBezTo>
                    <a:pt x="0" y="56551"/>
                    <a:pt x="45844" y="102395"/>
                    <a:pt x="102395" y="102395"/>
                  </a:cubicBezTo>
                  <a:lnTo>
                    <a:pt x="0" y="102395"/>
                  </a:lnTo>
                  <a:lnTo>
                    <a:pt x="0" y="0"/>
                  </a:lnTo>
                  <a:close/>
                </a:path>
              </a:pathLst>
            </a:custGeom>
            <a:solidFill>
              <a:srgbClr val="F8F7F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60" name="Rectangle: Rounded Corners 59">
              <a:extLst>
                <a:ext uri="{FF2B5EF4-FFF2-40B4-BE49-F238E27FC236}">
                  <a16:creationId xmlns:a16="http://schemas.microsoft.com/office/drawing/2014/main" id="{03FDD7AC-6E18-FCAB-D8EC-EF14A6BD3A32}"/>
                </a:ext>
              </a:extLst>
            </p:cNvPr>
            <p:cNvSpPr/>
            <p:nvPr/>
          </p:nvSpPr>
          <p:spPr bwMode="auto">
            <a:xfrm>
              <a:off x="4426857" y="5578123"/>
              <a:ext cx="914400" cy="329187"/>
            </a:xfrm>
            <a:prstGeom prst="roundRect">
              <a:avLst>
                <a:gd name="adj" fmla="val 50000"/>
              </a:avLst>
            </a:prstGeom>
            <a:solidFill>
              <a:srgbClr val="F8F7F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61" name="Freeform: Shape 60">
              <a:extLst>
                <a:ext uri="{FF2B5EF4-FFF2-40B4-BE49-F238E27FC236}">
                  <a16:creationId xmlns:a16="http://schemas.microsoft.com/office/drawing/2014/main" id="{EAEB8B16-0290-FECB-BCAB-F0515ADE8057}"/>
                </a:ext>
              </a:extLst>
            </p:cNvPr>
            <p:cNvSpPr/>
            <p:nvPr/>
          </p:nvSpPr>
          <p:spPr bwMode="auto">
            <a:xfrm flipV="1">
              <a:off x="4860392" y="5475728"/>
              <a:ext cx="102395" cy="102395"/>
            </a:xfrm>
            <a:custGeom>
              <a:avLst/>
              <a:gdLst>
                <a:gd name="connsiteX0" fmla="*/ 0 w 102395"/>
                <a:gd name="connsiteY0" fmla="*/ 0 h 102395"/>
                <a:gd name="connsiteX1" fmla="*/ 102395 w 102395"/>
                <a:gd name="connsiteY1" fmla="*/ 0 h 102395"/>
                <a:gd name="connsiteX2" fmla="*/ 0 w 102395"/>
                <a:gd name="connsiteY2" fmla="*/ 102395 h 102395"/>
                <a:gd name="connsiteX3" fmla="*/ 0 w 102395"/>
                <a:gd name="connsiteY3" fmla="*/ 0 h 102395"/>
              </a:gdLst>
              <a:ahLst/>
              <a:cxnLst>
                <a:cxn ang="0">
                  <a:pos x="connsiteX0" y="connsiteY0"/>
                </a:cxn>
                <a:cxn ang="0">
                  <a:pos x="connsiteX1" y="connsiteY1"/>
                </a:cxn>
                <a:cxn ang="0">
                  <a:pos x="connsiteX2" y="connsiteY2"/>
                </a:cxn>
                <a:cxn ang="0">
                  <a:pos x="connsiteX3" y="connsiteY3"/>
                </a:cxn>
              </a:cxnLst>
              <a:rect l="l" t="t" r="r" b="b"/>
              <a:pathLst>
                <a:path w="102395" h="102395">
                  <a:moveTo>
                    <a:pt x="0" y="0"/>
                  </a:moveTo>
                  <a:lnTo>
                    <a:pt x="102395" y="0"/>
                  </a:lnTo>
                  <a:cubicBezTo>
                    <a:pt x="45844" y="0"/>
                    <a:pt x="0" y="45844"/>
                    <a:pt x="0" y="102395"/>
                  </a:cubicBezTo>
                  <a:lnTo>
                    <a:pt x="0" y="0"/>
                  </a:lnTo>
                  <a:close/>
                </a:path>
              </a:pathLst>
            </a:custGeom>
            <a:solidFill>
              <a:srgbClr val="F7F6F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62" name="Freeform: Shape 61">
              <a:extLst>
                <a:ext uri="{FF2B5EF4-FFF2-40B4-BE49-F238E27FC236}">
                  <a16:creationId xmlns:a16="http://schemas.microsoft.com/office/drawing/2014/main" id="{B4F9C65A-3169-2078-593F-ED64839705A2}"/>
                </a:ext>
              </a:extLst>
            </p:cNvPr>
            <p:cNvSpPr/>
            <p:nvPr/>
          </p:nvSpPr>
          <p:spPr bwMode="auto">
            <a:xfrm flipV="1">
              <a:off x="4860392" y="5907310"/>
              <a:ext cx="102395" cy="102395"/>
            </a:xfrm>
            <a:custGeom>
              <a:avLst/>
              <a:gdLst>
                <a:gd name="connsiteX0" fmla="*/ 0 w 102395"/>
                <a:gd name="connsiteY0" fmla="*/ 0 h 102395"/>
                <a:gd name="connsiteX1" fmla="*/ 102395 w 102395"/>
                <a:gd name="connsiteY1" fmla="*/ 102395 h 102395"/>
                <a:gd name="connsiteX2" fmla="*/ 0 w 102395"/>
                <a:gd name="connsiteY2" fmla="*/ 102395 h 102395"/>
                <a:gd name="connsiteX3" fmla="*/ 0 w 102395"/>
                <a:gd name="connsiteY3" fmla="*/ 0 h 102395"/>
              </a:gdLst>
              <a:ahLst/>
              <a:cxnLst>
                <a:cxn ang="0">
                  <a:pos x="connsiteX0" y="connsiteY0"/>
                </a:cxn>
                <a:cxn ang="0">
                  <a:pos x="connsiteX1" y="connsiteY1"/>
                </a:cxn>
                <a:cxn ang="0">
                  <a:pos x="connsiteX2" y="connsiteY2"/>
                </a:cxn>
                <a:cxn ang="0">
                  <a:pos x="connsiteX3" y="connsiteY3"/>
                </a:cxn>
              </a:cxnLst>
              <a:rect l="l" t="t" r="r" b="b"/>
              <a:pathLst>
                <a:path w="102395" h="102395">
                  <a:moveTo>
                    <a:pt x="0" y="0"/>
                  </a:moveTo>
                  <a:cubicBezTo>
                    <a:pt x="0" y="56551"/>
                    <a:pt x="45844" y="102395"/>
                    <a:pt x="102395" y="102395"/>
                  </a:cubicBezTo>
                  <a:lnTo>
                    <a:pt x="0" y="102395"/>
                  </a:lnTo>
                  <a:lnTo>
                    <a:pt x="0" y="0"/>
                  </a:lnTo>
                  <a:close/>
                </a:path>
              </a:pathLst>
            </a:custGeom>
            <a:solidFill>
              <a:srgbClr val="F8F7F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64" name="Freeform: Shape 63">
              <a:extLst>
                <a:ext uri="{FF2B5EF4-FFF2-40B4-BE49-F238E27FC236}">
                  <a16:creationId xmlns:a16="http://schemas.microsoft.com/office/drawing/2014/main" id="{D06091A1-A75B-C313-9123-43545EC07983}"/>
                </a:ext>
                <a:ext uri="{C183D7F6-B498-43B3-948B-1728B52AA6E4}">
                  <adec:decorative xmlns:adec="http://schemas.microsoft.com/office/drawing/2017/decorative" val="1"/>
                </a:ext>
              </a:extLst>
            </p:cNvPr>
            <p:cNvSpPr>
              <a:spLocks/>
            </p:cNvSpPr>
            <p:nvPr/>
          </p:nvSpPr>
          <p:spPr bwMode="auto">
            <a:xfrm>
              <a:off x="5067640" y="2355655"/>
              <a:ext cx="219914" cy="219914"/>
            </a:xfrm>
            <a:custGeom>
              <a:avLst/>
              <a:gdLst>
                <a:gd name="connsiteX0" fmla="*/ 681721 w 1363442"/>
                <a:gd name="connsiteY0" fmla="*/ 0 h 1360402"/>
                <a:gd name="connsiteX1" fmla="*/ 1363442 w 1363442"/>
                <a:gd name="connsiteY1" fmla="*/ 680201 h 1360402"/>
                <a:gd name="connsiteX2" fmla="*/ 681721 w 1363442"/>
                <a:gd name="connsiteY2" fmla="*/ 1360402 h 1360402"/>
                <a:gd name="connsiteX3" fmla="*/ 0 w 1363442"/>
                <a:gd name="connsiteY3" fmla="*/ 680201 h 1360402"/>
                <a:gd name="connsiteX4" fmla="*/ 681721 w 1363442"/>
                <a:gd name="connsiteY4" fmla="*/ 0 h 1360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3442" h="1360402">
                  <a:moveTo>
                    <a:pt x="681721" y="0"/>
                  </a:moveTo>
                  <a:cubicBezTo>
                    <a:pt x="1058225" y="0"/>
                    <a:pt x="1363442" y="304536"/>
                    <a:pt x="1363442" y="680201"/>
                  </a:cubicBezTo>
                  <a:cubicBezTo>
                    <a:pt x="1363442" y="1055866"/>
                    <a:pt x="1058225" y="1360402"/>
                    <a:pt x="681721" y="1360402"/>
                  </a:cubicBezTo>
                  <a:cubicBezTo>
                    <a:pt x="305217" y="1360402"/>
                    <a:pt x="0" y="1055866"/>
                    <a:pt x="0" y="680201"/>
                  </a:cubicBezTo>
                  <a:cubicBezTo>
                    <a:pt x="0" y="304536"/>
                    <a:pt x="305217" y="0"/>
                    <a:pt x="681721" y="0"/>
                  </a:cubicBezTo>
                  <a:close/>
                </a:path>
              </a:pathLst>
            </a:custGeom>
            <a:gradFill>
              <a:gsLst>
                <a:gs pos="0">
                  <a:schemeClr val="accent2"/>
                </a:gs>
                <a:gs pos="100000">
                  <a:schemeClr val="accent2">
                    <a:lumMod val="50000"/>
                  </a:schemeClr>
                </a:gs>
              </a:gsLst>
              <a:lin ang="2700000" scaled="0"/>
            </a:gradFill>
            <a:ln w="6350" cap="flat" cmpd="sng" algn="ctr">
              <a:noFill/>
              <a:prstDash val="solid"/>
              <a:headEnd type="none" w="med" len="med"/>
              <a:tailEnd type="none" w="med" len="med"/>
            </a:ln>
            <a:effectLst>
              <a:outerShdw blurRad="50800" dist="38100" dir="5400000" algn="t" rotWithShape="0">
                <a:schemeClr val="accent2">
                  <a:lumMod val="75000"/>
                  <a:alpha val="25000"/>
                </a:scheme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173038" indent="-173038">
                <a:spcAft>
                  <a:spcPts val="600"/>
                </a:spcAft>
                <a:buClr>
                  <a:srgbClr val="FFFFFF"/>
                </a:buClr>
                <a:buFont typeface="Arial" panose="020B0604020202020204" pitchFamily="34" charset="0"/>
                <a:buChar char="•"/>
              </a:pPr>
              <a:endParaRPr lang="en-US" sz="1600" kern="0" noProof="0">
                <a:solidFill>
                  <a:srgbClr val="FFFFFF"/>
                </a:solidFill>
                <a:latin typeface="Segoe UI"/>
              </a:endParaRPr>
            </a:p>
          </p:txBody>
        </p:sp>
        <p:sp>
          <p:nvSpPr>
            <p:cNvPr id="65" name="Freeform: Shape 64">
              <a:extLst>
                <a:ext uri="{FF2B5EF4-FFF2-40B4-BE49-F238E27FC236}">
                  <a16:creationId xmlns:a16="http://schemas.microsoft.com/office/drawing/2014/main" id="{5259F512-BFED-47EC-ADBE-79C10251FF40}"/>
                </a:ext>
                <a:ext uri="{C183D7F6-B498-43B3-948B-1728B52AA6E4}">
                  <adec:decorative xmlns:adec="http://schemas.microsoft.com/office/drawing/2017/decorative" val="1"/>
                </a:ext>
              </a:extLst>
            </p:cNvPr>
            <p:cNvSpPr>
              <a:spLocks/>
            </p:cNvSpPr>
            <p:nvPr/>
          </p:nvSpPr>
          <p:spPr bwMode="auto">
            <a:xfrm>
              <a:off x="5067640" y="2901839"/>
              <a:ext cx="219914" cy="219914"/>
            </a:xfrm>
            <a:custGeom>
              <a:avLst/>
              <a:gdLst>
                <a:gd name="connsiteX0" fmla="*/ 681721 w 1363442"/>
                <a:gd name="connsiteY0" fmla="*/ 0 h 1360402"/>
                <a:gd name="connsiteX1" fmla="*/ 1363442 w 1363442"/>
                <a:gd name="connsiteY1" fmla="*/ 680201 h 1360402"/>
                <a:gd name="connsiteX2" fmla="*/ 681721 w 1363442"/>
                <a:gd name="connsiteY2" fmla="*/ 1360402 h 1360402"/>
                <a:gd name="connsiteX3" fmla="*/ 0 w 1363442"/>
                <a:gd name="connsiteY3" fmla="*/ 680201 h 1360402"/>
                <a:gd name="connsiteX4" fmla="*/ 681721 w 1363442"/>
                <a:gd name="connsiteY4" fmla="*/ 0 h 1360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3442" h="1360402">
                  <a:moveTo>
                    <a:pt x="681721" y="0"/>
                  </a:moveTo>
                  <a:cubicBezTo>
                    <a:pt x="1058225" y="0"/>
                    <a:pt x="1363442" y="304536"/>
                    <a:pt x="1363442" y="680201"/>
                  </a:cubicBezTo>
                  <a:cubicBezTo>
                    <a:pt x="1363442" y="1055866"/>
                    <a:pt x="1058225" y="1360402"/>
                    <a:pt x="681721" y="1360402"/>
                  </a:cubicBezTo>
                  <a:cubicBezTo>
                    <a:pt x="305217" y="1360402"/>
                    <a:pt x="0" y="1055866"/>
                    <a:pt x="0" y="680201"/>
                  </a:cubicBezTo>
                  <a:cubicBezTo>
                    <a:pt x="0" y="304536"/>
                    <a:pt x="305217" y="0"/>
                    <a:pt x="681721" y="0"/>
                  </a:cubicBezTo>
                  <a:close/>
                </a:path>
              </a:pathLst>
            </a:custGeom>
            <a:gradFill>
              <a:gsLst>
                <a:gs pos="0">
                  <a:schemeClr val="accent2"/>
                </a:gs>
                <a:gs pos="100000">
                  <a:schemeClr val="accent2">
                    <a:lumMod val="50000"/>
                  </a:schemeClr>
                </a:gs>
              </a:gsLst>
              <a:lin ang="2700000" scaled="0"/>
            </a:gradFill>
            <a:ln w="6350" cap="flat" cmpd="sng" algn="ctr">
              <a:noFill/>
              <a:prstDash val="solid"/>
              <a:headEnd type="none" w="med" len="med"/>
              <a:tailEnd type="none" w="med" len="med"/>
            </a:ln>
            <a:effectLst>
              <a:outerShdw blurRad="50800" dist="38100" dir="5400000" algn="t" rotWithShape="0">
                <a:schemeClr val="accent2">
                  <a:lumMod val="75000"/>
                  <a:alpha val="25000"/>
                </a:scheme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173038" indent="-173038">
                <a:spcAft>
                  <a:spcPts val="600"/>
                </a:spcAft>
                <a:buClr>
                  <a:srgbClr val="FFFFFF"/>
                </a:buClr>
                <a:buFont typeface="Arial" panose="020B0604020202020204" pitchFamily="34" charset="0"/>
                <a:buChar char="•"/>
              </a:pPr>
              <a:endParaRPr lang="en-US" sz="1600" kern="0" noProof="0">
                <a:solidFill>
                  <a:srgbClr val="FFFFFF"/>
                </a:solidFill>
                <a:latin typeface="Segoe UI"/>
              </a:endParaRPr>
            </a:p>
          </p:txBody>
        </p:sp>
        <p:sp>
          <p:nvSpPr>
            <p:cNvPr id="66" name="Freeform: Shape 65">
              <a:extLst>
                <a:ext uri="{FF2B5EF4-FFF2-40B4-BE49-F238E27FC236}">
                  <a16:creationId xmlns:a16="http://schemas.microsoft.com/office/drawing/2014/main" id="{CB64E396-5508-11DE-4607-48F606ACAD3C}"/>
                </a:ext>
                <a:ext uri="{C183D7F6-B498-43B3-948B-1728B52AA6E4}">
                  <adec:decorative xmlns:adec="http://schemas.microsoft.com/office/drawing/2017/decorative" val="1"/>
                </a:ext>
              </a:extLst>
            </p:cNvPr>
            <p:cNvSpPr>
              <a:spLocks/>
            </p:cNvSpPr>
            <p:nvPr/>
          </p:nvSpPr>
          <p:spPr bwMode="auto">
            <a:xfrm>
              <a:off x="5067640" y="3448024"/>
              <a:ext cx="219914" cy="219914"/>
            </a:xfrm>
            <a:custGeom>
              <a:avLst/>
              <a:gdLst>
                <a:gd name="connsiteX0" fmla="*/ 681721 w 1363442"/>
                <a:gd name="connsiteY0" fmla="*/ 0 h 1360402"/>
                <a:gd name="connsiteX1" fmla="*/ 1363442 w 1363442"/>
                <a:gd name="connsiteY1" fmla="*/ 680201 h 1360402"/>
                <a:gd name="connsiteX2" fmla="*/ 681721 w 1363442"/>
                <a:gd name="connsiteY2" fmla="*/ 1360402 h 1360402"/>
                <a:gd name="connsiteX3" fmla="*/ 0 w 1363442"/>
                <a:gd name="connsiteY3" fmla="*/ 680201 h 1360402"/>
                <a:gd name="connsiteX4" fmla="*/ 681721 w 1363442"/>
                <a:gd name="connsiteY4" fmla="*/ 0 h 1360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3442" h="1360402">
                  <a:moveTo>
                    <a:pt x="681721" y="0"/>
                  </a:moveTo>
                  <a:cubicBezTo>
                    <a:pt x="1058225" y="0"/>
                    <a:pt x="1363442" y="304536"/>
                    <a:pt x="1363442" y="680201"/>
                  </a:cubicBezTo>
                  <a:cubicBezTo>
                    <a:pt x="1363442" y="1055866"/>
                    <a:pt x="1058225" y="1360402"/>
                    <a:pt x="681721" y="1360402"/>
                  </a:cubicBezTo>
                  <a:cubicBezTo>
                    <a:pt x="305217" y="1360402"/>
                    <a:pt x="0" y="1055866"/>
                    <a:pt x="0" y="680201"/>
                  </a:cubicBezTo>
                  <a:cubicBezTo>
                    <a:pt x="0" y="304536"/>
                    <a:pt x="305217" y="0"/>
                    <a:pt x="681721" y="0"/>
                  </a:cubicBezTo>
                  <a:close/>
                </a:path>
              </a:pathLst>
            </a:custGeom>
            <a:gradFill>
              <a:gsLst>
                <a:gs pos="0">
                  <a:schemeClr val="accent2"/>
                </a:gs>
                <a:gs pos="100000">
                  <a:schemeClr val="accent2">
                    <a:lumMod val="50000"/>
                  </a:schemeClr>
                </a:gs>
              </a:gsLst>
              <a:lin ang="2700000" scaled="0"/>
            </a:gradFill>
            <a:ln w="6350" cap="flat" cmpd="sng" algn="ctr">
              <a:noFill/>
              <a:prstDash val="solid"/>
              <a:headEnd type="none" w="med" len="med"/>
              <a:tailEnd type="none" w="med" len="med"/>
            </a:ln>
            <a:effectLst>
              <a:outerShdw blurRad="50800" dist="38100" dir="5400000" algn="t" rotWithShape="0">
                <a:schemeClr val="accent2">
                  <a:lumMod val="75000"/>
                  <a:alpha val="25000"/>
                </a:scheme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173038" indent="-173038">
                <a:spcAft>
                  <a:spcPts val="600"/>
                </a:spcAft>
                <a:buClr>
                  <a:srgbClr val="FFFFFF"/>
                </a:buClr>
                <a:buFont typeface="Arial" panose="020B0604020202020204" pitchFamily="34" charset="0"/>
                <a:buChar char="•"/>
              </a:pPr>
              <a:endParaRPr lang="en-US" sz="1600" kern="0" noProof="0">
                <a:solidFill>
                  <a:srgbClr val="FFFFFF"/>
                </a:solidFill>
                <a:latin typeface="Segoe UI"/>
              </a:endParaRPr>
            </a:p>
          </p:txBody>
        </p:sp>
        <p:sp>
          <p:nvSpPr>
            <p:cNvPr id="67" name="Freeform: Shape 66">
              <a:extLst>
                <a:ext uri="{FF2B5EF4-FFF2-40B4-BE49-F238E27FC236}">
                  <a16:creationId xmlns:a16="http://schemas.microsoft.com/office/drawing/2014/main" id="{0513AB54-53F3-FE59-0DF7-C6CF2261A0F7}"/>
                </a:ext>
                <a:ext uri="{C183D7F6-B498-43B3-948B-1728B52AA6E4}">
                  <adec:decorative xmlns:adec="http://schemas.microsoft.com/office/drawing/2017/decorative" val="1"/>
                </a:ext>
              </a:extLst>
            </p:cNvPr>
            <p:cNvSpPr>
              <a:spLocks/>
            </p:cNvSpPr>
            <p:nvPr/>
          </p:nvSpPr>
          <p:spPr bwMode="auto">
            <a:xfrm>
              <a:off x="5067640" y="3994208"/>
              <a:ext cx="219914" cy="219914"/>
            </a:xfrm>
            <a:custGeom>
              <a:avLst/>
              <a:gdLst>
                <a:gd name="connsiteX0" fmla="*/ 681721 w 1363442"/>
                <a:gd name="connsiteY0" fmla="*/ 0 h 1360402"/>
                <a:gd name="connsiteX1" fmla="*/ 1363442 w 1363442"/>
                <a:gd name="connsiteY1" fmla="*/ 680201 h 1360402"/>
                <a:gd name="connsiteX2" fmla="*/ 681721 w 1363442"/>
                <a:gd name="connsiteY2" fmla="*/ 1360402 h 1360402"/>
                <a:gd name="connsiteX3" fmla="*/ 0 w 1363442"/>
                <a:gd name="connsiteY3" fmla="*/ 680201 h 1360402"/>
                <a:gd name="connsiteX4" fmla="*/ 681721 w 1363442"/>
                <a:gd name="connsiteY4" fmla="*/ 0 h 1360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3442" h="1360402">
                  <a:moveTo>
                    <a:pt x="681721" y="0"/>
                  </a:moveTo>
                  <a:cubicBezTo>
                    <a:pt x="1058225" y="0"/>
                    <a:pt x="1363442" y="304536"/>
                    <a:pt x="1363442" y="680201"/>
                  </a:cubicBezTo>
                  <a:cubicBezTo>
                    <a:pt x="1363442" y="1055866"/>
                    <a:pt x="1058225" y="1360402"/>
                    <a:pt x="681721" y="1360402"/>
                  </a:cubicBezTo>
                  <a:cubicBezTo>
                    <a:pt x="305217" y="1360402"/>
                    <a:pt x="0" y="1055866"/>
                    <a:pt x="0" y="680201"/>
                  </a:cubicBezTo>
                  <a:cubicBezTo>
                    <a:pt x="0" y="304536"/>
                    <a:pt x="305217" y="0"/>
                    <a:pt x="681721" y="0"/>
                  </a:cubicBezTo>
                  <a:close/>
                </a:path>
              </a:pathLst>
            </a:custGeom>
            <a:gradFill>
              <a:gsLst>
                <a:gs pos="0">
                  <a:schemeClr val="accent2"/>
                </a:gs>
                <a:gs pos="100000">
                  <a:schemeClr val="accent2">
                    <a:lumMod val="50000"/>
                  </a:schemeClr>
                </a:gs>
              </a:gsLst>
              <a:lin ang="2700000" scaled="0"/>
            </a:gradFill>
            <a:ln w="6350" cap="flat" cmpd="sng" algn="ctr">
              <a:noFill/>
              <a:prstDash val="solid"/>
              <a:headEnd type="none" w="med" len="med"/>
              <a:tailEnd type="none" w="med" len="med"/>
            </a:ln>
            <a:effectLst>
              <a:outerShdw blurRad="50800" dist="38100" dir="5400000" algn="t" rotWithShape="0">
                <a:schemeClr val="accent2">
                  <a:lumMod val="75000"/>
                  <a:alpha val="25000"/>
                </a:scheme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173038" indent="-173038">
                <a:spcAft>
                  <a:spcPts val="600"/>
                </a:spcAft>
                <a:buClr>
                  <a:srgbClr val="FFFFFF"/>
                </a:buClr>
                <a:buFont typeface="Arial" panose="020B0604020202020204" pitchFamily="34" charset="0"/>
                <a:buChar char="•"/>
              </a:pPr>
              <a:endParaRPr lang="en-US" sz="1600" kern="0" noProof="0">
                <a:solidFill>
                  <a:srgbClr val="FFFFFF"/>
                </a:solidFill>
                <a:latin typeface="Segoe UI"/>
              </a:endParaRPr>
            </a:p>
          </p:txBody>
        </p:sp>
        <p:sp>
          <p:nvSpPr>
            <p:cNvPr id="68" name="Freeform: Shape 67">
              <a:extLst>
                <a:ext uri="{FF2B5EF4-FFF2-40B4-BE49-F238E27FC236}">
                  <a16:creationId xmlns:a16="http://schemas.microsoft.com/office/drawing/2014/main" id="{442430AC-1B20-AEC0-F02E-7B2C7D9B86D0}"/>
                </a:ext>
                <a:ext uri="{C183D7F6-B498-43B3-948B-1728B52AA6E4}">
                  <adec:decorative xmlns:adec="http://schemas.microsoft.com/office/drawing/2017/decorative" val="1"/>
                </a:ext>
              </a:extLst>
            </p:cNvPr>
            <p:cNvSpPr>
              <a:spLocks/>
            </p:cNvSpPr>
            <p:nvPr/>
          </p:nvSpPr>
          <p:spPr bwMode="auto">
            <a:xfrm>
              <a:off x="5067640" y="4540391"/>
              <a:ext cx="219914" cy="219914"/>
            </a:xfrm>
            <a:custGeom>
              <a:avLst/>
              <a:gdLst>
                <a:gd name="connsiteX0" fmla="*/ 681721 w 1363442"/>
                <a:gd name="connsiteY0" fmla="*/ 0 h 1360402"/>
                <a:gd name="connsiteX1" fmla="*/ 1363442 w 1363442"/>
                <a:gd name="connsiteY1" fmla="*/ 680201 h 1360402"/>
                <a:gd name="connsiteX2" fmla="*/ 681721 w 1363442"/>
                <a:gd name="connsiteY2" fmla="*/ 1360402 h 1360402"/>
                <a:gd name="connsiteX3" fmla="*/ 0 w 1363442"/>
                <a:gd name="connsiteY3" fmla="*/ 680201 h 1360402"/>
                <a:gd name="connsiteX4" fmla="*/ 681721 w 1363442"/>
                <a:gd name="connsiteY4" fmla="*/ 0 h 1360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3442" h="1360402">
                  <a:moveTo>
                    <a:pt x="681721" y="0"/>
                  </a:moveTo>
                  <a:cubicBezTo>
                    <a:pt x="1058225" y="0"/>
                    <a:pt x="1363442" y="304536"/>
                    <a:pt x="1363442" y="680201"/>
                  </a:cubicBezTo>
                  <a:cubicBezTo>
                    <a:pt x="1363442" y="1055866"/>
                    <a:pt x="1058225" y="1360402"/>
                    <a:pt x="681721" y="1360402"/>
                  </a:cubicBezTo>
                  <a:cubicBezTo>
                    <a:pt x="305217" y="1360402"/>
                    <a:pt x="0" y="1055866"/>
                    <a:pt x="0" y="680201"/>
                  </a:cubicBezTo>
                  <a:cubicBezTo>
                    <a:pt x="0" y="304536"/>
                    <a:pt x="305217" y="0"/>
                    <a:pt x="681721" y="0"/>
                  </a:cubicBezTo>
                  <a:close/>
                </a:path>
              </a:pathLst>
            </a:custGeom>
            <a:gradFill>
              <a:gsLst>
                <a:gs pos="0">
                  <a:schemeClr val="accent2"/>
                </a:gs>
                <a:gs pos="100000">
                  <a:schemeClr val="accent2">
                    <a:lumMod val="50000"/>
                  </a:schemeClr>
                </a:gs>
              </a:gsLst>
              <a:lin ang="2700000" scaled="0"/>
            </a:gradFill>
            <a:ln w="6350" cap="flat" cmpd="sng" algn="ctr">
              <a:noFill/>
              <a:prstDash val="solid"/>
              <a:headEnd type="none" w="med" len="med"/>
              <a:tailEnd type="none" w="med" len="med"/>
            </a:ln>
            <a:effectLst>
              <a:outerShdw blurRad="50800" dist="38100" dir="5400000" algn="t" rotWithShape="0">
                <a:schemeClr val="accent2">
                  <a:lumMod val="75000"/>
                  <a:alpha val="25000"/>
                </a:scheme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173038" indent="-173038">
                <a:spcAft>
                  <a:spcPts val="600"/>
                </a:spcAft>
                <a:buClr>
                  <a:srgbClr val="FFFFFF"/>
                </a:buClr>
                <a:buFont typeface="Arial" panose="020B0604020202020204" pitchFamily="34" charset="0"/>
                <a:buChar char="•"/>
              </a:pPr>
              <a:endParaRPr lang="en-US" sz="1600" kern="0" noProof="0">
                <a:solidFill>
                  <a:srgbClr val="FFFFFF"/>
                </a:solidFill>
                <a:latin typeface="Segoe UI"/>
              </a:endParaRPr>
            </a:p>
          </p:txBody>
        </p:sp>
        <p:sp>
          <p:nvSpPr>
            <p:cNvPr id="69" name="Freeform: Shape 68">
              <a:extLst>
                <a:ext uri="{FF2B5EF4-FFF2-40B4-BE49-F238E27FC236}">
                  <a16:creationId xmlns:a16="http://schemas.microsoft.com/office/drawing/2014/main" id="{D4988FE0-92BC-D303-DF1A-EF19020C7DB2}"/>
                </a:ext>
                <a:ext uri="{C183D7F6-B498-43B3-948B-1728B52AA6E4}">
                  <adec:decorative xmlns:adec="http://schemas.microsoft.com/office/drawing/2017/decorative" val="1"/>
                </a:ext>
              </a:extLst>
            </p:cNvPr>
            <p:cNvSpPr>
              <a:spLocks/>
            </p:cNvSpPr>
            <p:nvPr/>
          </p:nvSpPr>
          <p:spPr bwMode="auto">
            <a:xfrm>
              <a:off x="5067640" y="5086576"/>
              <a:ext cx="219914" cy="219914"/>
            </a:xfrm>
            <a:custGeom>
              <a:avLst/>
              <a:gdLst>
                <a:gd name="connsiteX0" fmla="*/ 681721 w 1363442"/>
                <a:gd name="connsiteY0" fmla="*/ 0 h 1360402"/>
                <a:gd name="connsiteX1" fmla="*/ 1363442 w 1363442"/>
                <a:gd name="connsiteY1" fmla="*/ 680201 h 1360402"/>
                <a:gd name="connsiteX2" fmla="*/ 681721 w 1363442"/>
                <a:gd name="connsiteY2" fmla="*/ 1360402 h 1360402"/>
                <a:gd name="connsiteX3" fmla="*/ 0 w 1363442"/>
                <a:gd name="connsiteY3" fmla="*/ 680201 h 1360402"/>
                <a:gd name="connsiteX4" fmla="*/ 681721 w 1363442"/>
                <a:gd name="connsiteY4" fmla="*/ 0 h 1360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3442" h="1360402">
                  <a:moveTo>
                    <a:pt x="681721" y="0"/>
                  </a:moveTo>
                  <a:cubicBezTo>
                    <a:pt x="1058225" y="0"/>
                    <a:pt x="1363442" y="304536"/>
                    <a:pt x="1363442" y="680201"/>
                  </a:cubicBezTo>
                  <a:cubicBezTo>
                    <a:pt x="1363442" y="1055866"/>
                    <a:pt x="1058225" y="1360402"/>
                    <a:pt x="681721" y="1360402"/>
                  </a:cubicBezTo>
                  <a:cubicBezTo>
                    <a:pt x="305217" y="1360402"/>
                    <a:pt x="0" y="1055866"/>
                    <a:pt x="0" y="680201"/>
                  </a:cubicBezTo>
                  <a:cubicBezTo>
                    <a:pt x="0" y="304536"/>
                    <a:pt x="305217" y="0"/>
                    <a:pt x="681721" y="0"/>
                  </a:cubicBezTo>
                  <a:close/>
                </a:path>
              </a:pathLst>
            </a:custGeom>
            <a:gradFill>
              <a:gsLst>
                <a:gs pos="0">
                  <a:schemeClr val="accent2"/>
                </a:gs>
                <a:gs pos="100000">
                  <a:schemeClr val="accent2">
                    <a:lumMod val="50000"/>
                  </a:schemeClr>
                </a:gs>
              </a:gsLst>
              <a:lin ang="2700000" scaled="0"/>
            </a:gradFill>
            <a:ln w="6350" cap="flat" cmpd="sng" algn="ctr">
              <a:noFill/>
              <a:prstDash val="solid"/>
              <a:headEnd type="none" w="med" len="med"/>
              <a:tailEnd type="none" w="med" len="med"/>
            </a:ln>
            <a:effectLst>
              <a:outerShdw blurRad="50800" dist="38100" dir="5400000" algn="t" rotWithShape="0">
                <a:schemeClr val="accent2">
                  <a:lumMod val="75000"/>
                  <a:alpha val="25000"/>
                </a:scheme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173038" indent="-173038">
                <a:spcAft>
                  <a:spcPts val="600"/>
                </a:spcAft>
                <a:buClr>
                  <a:srgbClr val="FFFFFF"/>
                </a:buClr>
                <a:buFont typeface="Arial" panose="020B0604020202020204" pitchFamily="34" charset="0"/>
                <a:buChar char="•"/>
              </a:pPr>
              <a:endParaRPr lang="en-US" sz="1600" kern="0" noProof="0">
                <a:solidFill>
                  <a:srgbClr val="FFFFFF"/>
                </a:solidFill>
                <a:latin typeface="Segoe UI"/>
              </a:endParaRPr>
            </a:p>
          </p:txBody>
        </p:sp>
        <p:sp>
          <p:nvSpPr>
            <p:cNvPr id="70" name="Freeform: Shape 69">
              <a:extLst>
                <a:ext uri="{FF2B5EF4-FFF2-40B4-BE49-F238E27FC236}">
                  <a16:creationId xmlns:a16="http://schemas.microsoft.com/office/drawing/2014/main" id="{92F235DD-526A-3C85-539D-5707B31F0870}"/>
                </a:ext>
                <a:ext uri="{C183D7F6-B498-43B3-948B-1728B52AA6E4}">
                  <adec:decorative xmlns:adec="http://schemas.microsoft.com/office/drawing/2017/decorative" val="1"/>
                </a:ext>
              </a:extLst>
            </p:cNvPr>
            <p:cNvSpPr>
              <a:spLocks/>
            </p:cNvSpPr>
            <p:nvPr/>
          </p:nvSpPr>
          <p:spPr bwMode="auto">
            <a:xfrm>
              <a:off x="5067640" y="5632760"/>
              <a:ext cx="219914" cy="219914"/>
            </a:xfrm>
            <a:custGeom>
              <a:avLst/>
              <a:gdLst>
                <a:gd name="connsiteX0" fmla="*/ 681721 w 1363442"/>
                <a:gd name="connsiteY0" fmla="*/ 0 h 1360402"/>
                <a:gd name="connsiteX1" fmla="*/ 1363442 w 1363442"/>
                <a:gd name="connsiteY1" fmla="*/ 680201 h 1360402"/>
                <a:gd name="connsiteX2" fmla="*/ 681721 w 1363442"/>
                <a:gd name="connsiteY2" fmla="*/ 1360402 h 1360402"/>
                <a:gd name="connsiteX3" fmla="*/ 0 w 1363442"/>
                <a:gd name="connsiteY3" fmla="*/ 680201 h 1360402"/>
                <a:gd name="connsiteX4" fmla="*/ 681721 w 1363442"/>
                <a:gd name="connsiteY4" fmla="*/ 0 h 1360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3442" h="1360402">
                  <a:moveTo>
                    <a:pt x="681721" y="0"/>
                  </a:moveTo>
                  <a:cubicBezTo>
                    <a:pt x="1058225" y="0"/>
                    <a:pt x="1363442" y="304536"/>
                    <a:pt x="1363442" y="680201"/>
                  </a:cubicBezTo>
                  <a:cubicBezTo>
                    <a:pt x="1363442" y="1055866"/>
                    <a:pt x="1058225" y="1360402"/>
                    <a:pt x="681721" y="1360402"/>
                  </a:cubicBezTo>
                  <a:cubicBezTo>
                    <a:pt x="305217" y="1360402"/>
                    <a:pt x="0" y="1055866"/>
                    <a:pt x="0" y="680201"/>
                  </a:cubicBezTo>
                  <a:cubicBezTo>
                    <a:pt x="0" y="304536"/>
                    <a:pt x="305217" y="0"/>
                    <a:pt x="681721" y="0"/>
                  </a:cubicBezTo>
                  <a:close/>
                </a:path>
              </a:pathLst>
            </a:custGeom>
            <a:gradFill>
              <a:gsLst>
                <a:gs pos="0">
                  <a:schemeClr val="accent2"/>
                </a:gs>
                <a:gs pos="100000">
                  <a:schemeClr val="accent2">
                    <a:lumMod val="50000"/>
                  </a:schemeClr>
                </a:gs>
              </a:gsLst>
              <a:lin ang="2700000" scaled="0"/>
            </a:gradFill>
            <a:ln w="6350" cap="flat" cmpd="sng" algn="ctr">
              <a:noFill/>
              <a:prstDash val="solid"/>
              <a:headEnd type="none" w="med" len="med"/>
              <a:tailEnd type="none" w="med" len="med"/>
            </a:ln>
            <a:effectLst>
              <a:outerShdw blurRad="50800" dist="38100" dir="5400000" algn="t" rotWithShape="0">
                <a:schemeClr val="accent2">
                  <a:lumMod val="75000"/>
                  <a:alpha val="25000"/>
                </a:scheme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173038" indent="-173038">
                <a:spcAft>
                  <a:spcPts val="600"/>
                </a:spcAft>
                <a:buClr>
                  <a:srgbClr val="FFFFFF"/>
                </a:buClr>
                <a:buFont typeface="Arial" panose="020B0604020202020204" pitchFamily="34" charset="0"/>
                <a:buChar char="•"/>
              </a:pPr>
              <a:endParaRPr lang="en-US" sz="1600" kern="0" noProof="0">
                <a:solidFill>
                  <a:srgbClr val="FFFFFF"/>
                </a:solidFill>
                <a:latin typeface="Segoe UI"/>
              </a:endParaRPr>
            </a:p>
          </p:txBody>
        </p:sp>
      </p:grpSp>
      <p:sp>
        <p:nvSpPr>
          <p:cNvPr id="74" name="TextBox 73">
            <a:extLst>
              <a:ext uri="{FF2B5EF4-FFF2-40B4-BE49-F238E27FC236}">
                <a16:creationId xmlns:a16="http://schemas.microsoft.com/office/drawing/2014/main" id="{199ABFAB-B053-97F8-4BE4-12A23D9F30AE}"/>
              </a:ext>
            </a:extLst>
          </p:cNvPr>
          <p:cNvSpPr txBox="1"/>
          <p:nvPr/>
        </p:nvSpPr>
        <p:spPr>
          <a:xfrm>
            <a:off x="5494803" y="2329806"/>
            <a:ext cx="5782797" cy="276999"/>
          </a:xfrm>
          <a:prstGeom prst="rect">
            <a:avLst/>
          </a:prstGeom>
          <a:noFill/>
        </p:spPr>
        <p:txBody>
          <a:bodyPr wrap="square" lIns="0" tIns="0" rIns="0" bIns="0">
            <a:spAutoFit/>
          </a:bodyPr>
          <a:lstStyle/>
          <a:p>
            <a:r>
              <a:rPr lang="en-US" sz="1800"/>
              <a:t>Introduction &amp; Objectives</a:t>
            </a:r>
          </a:p>
        </p:txBody>
      </p:sp>
      <p:sp>
        <p:nvSpPr>
          <p:cNvPr id="75" name="TextBox 74">
            <a:extLst>
              <a:ext uri="{FF2B5EF4-FFF2-40B4-BE49-F238E27FC236}">
                <a16:creationId xmlns:a16="http://schemas.microsoft.com/office/drawing/2014/main" id="{F90DE164-20D8-006E-3F52-35F8F9CBBAE8}"/>
              </a:ext>
            </a:extLst>
          </p:cNvPr>
          <p:cNvSpPr txBox="1"/>
          <p:nvPr/>
        </p:nvSpPr>
        <p:spPr>
          <a:xfrm>
            <a:off x="5494803" y="2875990"/>
            <a:ext cx="5782797" cy="276999"/>
          </a:xfrm>
          <a:prstGeom prst="rect">
            <a:avLst/>
          </a:prstGeom>
          <a:noFill/>
        </p:spPr>
        <p:txBody>
          <a:bodyPr wrap="square" lIns="0" tIns="0" rIns="0" bIns="0">
            <a:spAutoFit/>
          </a:bodyPr>
          <a:lstStyle/>
          <a:p>
            <a:r>
              <a:rPr lang="en-US" sz="1800"/>
              <a:t>Setting Up Your Viva Engage Network</a:t>
            </a:r>
          </a:p>
        </p:txBody>
      </p:sp>
      <p:sp>
        <p:nvSpPr>
          <p:cNvPr id="76" name="TextBox 75">
            <a:extLst>
              <a:ext uri="{FF2B5EF4-FFF2-40B4-BE49-F238E27FC236}">
                <a16:creationId xmlns:a16="http://schemas.microsoft.com/office/drawing/2014/main" id="{BF56E6C7-CA9D-E5A8-5614-8F5C4F22B72C}"/>
              </a:ext>
            </a:extLst>
          </p:cNvPr>
          <p:cNvSpPr txBox="1"/>
          <p:nvPr/>
        </p:nvSpPr>
        <p:spPr>
          <a:xfrm>
            <a:off x="5494803" y="3419481"/>
            <a:ext cx="5782797" cy="276999"/>
          </a:xfrm>
          <a:prstGeom prst="rect">
            <a:avLst/>
          </a:prstGeom>
          <a:noFill/>
        </p:spPr>
        <p:txBody>
          <a:bodyPr wrap="square" lIns="0" tIns="0" rIns="0" bIns="0">
            <a:spAutoFit/>
          </a:bodyPr>
          <a:lstStyle/>
          <a:p>
            <a:r>
              <a:rPr lang="en-US" sz="1800"/>
              <a:t>Moderation Tools &amp; Roles</a:t>
            </a:r>
          </a:p>
        </p:txBody>
      </p:sp>
      <p:sp>
        <p:nvSpPr>
          <p:cNvPr id="77" name="TextBox 76">
            <a:extLst>
              <a:ext uri="{FF2B5EF4-FFF2-40B4-BE49-F238E27FC236}">
                <a16:creationId xmlns:a16="http://schemas.microsoft.com/office/drawing/2014/main" id="{48871F93-140D-F296-1520-561AA5FEE4AC}"/>
              </a:ext>
            </a:extLst>
          </p:cNvPr>
          <p:cNvSpPr txBox="1"/>
          <p:nvPr/>
        </p:nvSpPr>
        <p:spPr>
          <a:xfrm>
            <a:off x="5494803" y="3965665"/>
            <a:ext cx="5782797" cy="276999"/>
          </a:xfrm>
          <a:prstGeom prst="rect">
            <a:avLst/>
          </a:prstGeom>
          <a:noFill/>
        </p:spPr>
        <p:txBody>
          <a:bodyPr wrap="square" lIns="0" tIns="0" rIns="0" bIns="0">
            <a:spAutoFit/>
          </a:bodyPr>
          <a:lstStyle/>
          <a:p>
            <a:r>
              <a:rPr lang="en-US" sz="1800"/>
              <a:t>AI-Powered Moderation</a:t>
            </a:r>
          </a:p>
        </p:txBody>
      </p:sp>
      <p:sp>
        <p:nvSpPr>
          <p:cNvPr id="78" name="TextBox 77">
            <a:extLst>
              <a:ext uri="{FF2B5EF4-FFF2-40B4-BE49-F238E27FC236}">
                <a16:creationId xmlns:a16="http://schemas.microsoft.com/office/drawing/2014/main" id="{0FAB8727-B0D0-859A-AA70-633908D98AA6}"/>
              </a:ext>
            </a:extLst>
          </p:cNvPr>
          <p:cNvSpPr txBox="1"/>
          <p:nvPr/>
        </p:nvSpPr>
        <p:spPr>
          <a:xfrm>
            <a:off x="5494803" y="4511848"/>
            <a:ext cx="5782797" cy="276999"/>
          </a:xfrm>
          <a:prstGeom prst="rect">
            <a:avLst/>
          </a:prstGeom>
          <a:noFill/>
        </p:spPr>
        <p:txBody>
          <a:bodyPr wrap="square" lIns="0" tIns="0" rIns="0" bIns="0">
            <a:spAutoFit/>
          </a:bodyPr>
          <a:lstStyle/>
          <a:p>
            <a:r>
              <a:rPr lang="en-US" sz="1800"/>
              <a:t>Managing Content Visibility</a:t>
            </a:r>
          </a:p>
        </p:txBody>
      </p:sp>
      <p:sp>
        <p:nvSpPr>
          <p:cNvPr id="79" name="TextBox 78">
            <a:extLst>
              <a:ext uri="{FF2B5EF4-FFF2-40B4-BE49-F238E27FC236}">
                <a16:creationId xmlns:a16="http://schemas.microsoft.com/office/drawing/2014/main" id="{5525F793-0DB2-68EE-5A7A-EF83DF483780}"/>
              </a:ext>
            </a:extLst>
          </p:cNvPr>
          <p:cNvSpPr txBox="1"/>
          <p:nvPr/>
        </p:nvSpPr>
        <p:spPr>
          <a:xfrm>
            <a:off x="5494803" y="5058033"/>
            <a:ext cx="5782797" cy="276999"/>
          </a:xfrm>
          <a:prstGeom prst="rect">
            <a:avLst/>
          </a:prstGeom>
          <a:noFill/>
        </p:spPr>
        <p:txBody>
          <a:bodyPr wrap="square" lIns="0" tIns="0" rIns="0" bIns="0">
            <a:spAutoFit/>
          </a:bodyPr>
          <a:lstStyle/>
          <a:p>
            <a:r>
              <a:rPr lang="en-US" sz="1800"/>
              <a:t>User-Level Controls</a:t>
            </a:r>
          </a:p>
        </p:txBody>
      </p:sp>
      <p:sp>
        <p:nvSpPr>
          <p:cNvPr id="80" name="TextBox 79">
            <a:extLst>
              <a:ext uri="{FF2B5EF4-FFF2-40B4-BE49-F238E27FC236}">
                <a16:creationId xmlns:a16="http://schemas.microsoft.com/office/drawing/2014/main" id="{E3E32A93-6FA0-5BA8-F5C8-880949E1D40C}"/>
              </a:ext>
            </a:extLst>
          </p:cNvPr>
          <p:cNvSpPr txBox="1"/>
          <p:nvPr/>
        </p:nvSpPr>
        <p:spPr>
          <a:xfrm>
            <a:off x="5494803" y="5604217"/>
            <a:ext cx="5782797" cy="276999"/>
          </a:xfrm>
          <a:prstGeom prst="rect">
            <a:avLst/>
          </a:prstGeom>
          <a:noFill/>
        </p:spPr>
        <p:txBody>
          <a:bodyPr wrap="square" lIns="0" tIns="0" rIns="0" bIns="0">
            <a:spAutoFit/>
          </a:bodyPr>
          <a:lstStyle/>
          <a:p>
            <a:r>
              <a:rPr lang="en-US" sz="1800"/>
              <a:t>Further Learning &amp; Resources</a:t>
            </a:r>
          </a:p>
        </p:txBody>
      </p:sp>
      <p:sp>
        <p:nvSpPr>
          <p:cNvPr id="11" name="Rectangle: Rounded Corners 10">
            <a:extLst>
              <a:ext uri="{FF2B5EF4-FFF2-40B4-BE49-F238E27FC236}">
                <a16:creationId xmlns:a16="http://schemas.microsoft.com/office/drawing/2014/main" id="{858881EF-F4F5-F4CE-2730-C91C97620DC6}"/>
              </a:ext>
            </a:extLst>
          </p:cNvPr>
          <p:cNvSpPr/>
          <p:nvPr/>
        </p:nvSpPr>
        <p:spPr bwMode="auto">
          <a:xfrm>
            <a:off x="727012" y="1428929"/>
            <a:ext cx="3974165" cy="4702947"/>
          </a:xfrm>
          <a:prstGeom prst="roundRect">
            <a:avLst>
              <a:gd name="adj" fmla="val 3754"/>
            </a:avLst>
          </a:prstGeom>
          <a:gradFill flip="none" rotWithShape="1">
            <a:gsLst>
              <a:gs pos="0">
                <a:srgbClr val="0078D4"/>
              </a:gs>
              <a:gs pos="80000">
                <a:srgbClr val="399A91"/>
              </a:gs>
            </a:gsLst>
            <a:path path="circle">
              <a:fillToRect l="100000" t="100000"/>
            </a:path>
            <a:tileRect r="-100000" b="-100000"/>
          </a:grad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38100" rIns="137160" bIns="38100" numCol="1" spcCol="0" rtlCol="0" fromWordArt="0" anchor="ctr" anchorCtr="0" forceAA="0" compatLnSpc="1">
            <a:prstTxWarp prst="textNoShape">
              <a:avLst/>
            </a:prstTxWarp>
            <a:noAutofit/>
          </a:bodyPr>
          <a:lstStyle/>
          <a:p>
            <a:pPr defTabSz="932449">
              <a:spcBef>
                <a:spcPts val="600"/>
              </a:spcBef>
            </a:pPr>
            <a:r>
              <a:rPr lang="en-US" sz="2400">
                <a:latin typeface="+mj-lt"/>
              </a:rPr>
              <a:t>Effective moderation in Viva Engage is key to maintaining a safe and inclusive space. It guides conversations, highlights relevant content, reduces exposure to inappropriate posts, and helps build trust while supporting company values and goals.</a:t>
            </a:r>
            <a:endParaRPr lang="en-US" sz="2400">
              <a:gradFill>
                <a:gsLst>
                  <a:gs pos="1399">
                    <a:srgbClr val="FFFFFF"/>
                  </a:gs>
                  <a:gs pos="17000">
                    <a:srgbClr val="FFFFFF"/>
                  </a:gs>
                </a:gsLst>
                <a:path path="circle">
                  <a:fillToRect l="100000" t="100000"/>
                </a:path>
              </a:gradFill>
              <a:latin typeface="+mj-lt"/>
            </a:endParaRPr>
          </a:p>
        </p:txBody>
      </p:sp>
    </p:spTree>
    <p:extLst>
      <p:ext uri="{BB962C8B-B14F-4D97-AF65-F5344CB8AC3E}">
        <p14:creationId xmlns:p14="http://schemas.microsoft.com/office/powerpoint/2010/main" val="373358050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C147344-79B9-DCA0-2667-390844795C59}"/>
              </a:ext>
              <a:ext uri="{C183D7F6-B498-43B3-948B-1728B52AA6E4}">
                <adec:decorative xmlns:adec="http://schemas.microsoft.com/office/drawing/2017/decorative" val="1"/>
              </a:ext>
            </a:extLst>
          </p:cNvPr>
          <p:cNvSpPr/>
          <p:nvPr/>
        </p:nvSpPr>
        <p:spPr bwMode="auto">
          <a:xfrm>
            <a:off x="0" y="1"/>
            <a:ext cx="12192000" cy="6857999"/>
          </a:xfrm>
          <a:prstGeom prst="rect">
            <a:avLst/>
          </a:prstGeom>
          <a:gradFill>
            <a:gsLst>
              <a:gs pos="0">
                <a:schemeClr val="accent2">
                  <a:lumMod val="20000"/>
                  <a:lumOff val="80000"/>
                </a:schemeClr>
              </a:gs>
              <a:gs pos="100000">
                <a:schemeClr val="tx1"/>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1D2B6255-49A9-A827-ACD2-5C903D431AB1}"/>
              </a:ext>
            </a:extLst>
          </p:cNvPr>
          <p:cNvSpPr>
            <a:spLocks noGrp="1"/>
          </p:cNvSpPr>
          <p:nvPr>
            <p:ph type="title"/>
          </p:nvPr>
        </p:nvSpPr>
        <p:spPr>
          <a:xfrm>
            <a:off x="584200" y="3059668"/>
            <a:ext cx="9144000" cy="738664"/>
          </a:xfrm>
        </p:spPr>
        <p:txBody>
          <a:bodyPr anchor="ctr"/>
          <a:lstStyle/>
          <a:p>
            <a:pPr>
              <a:lnSpc>
                <a:spcPct val="100000"/>
              </a:lnSpc>
            </a:pPr>
            <a:r>
              <a:rPr lang="en-US" sz="4800" spc="0">
                <a:gradFill>
                  <a:gsLst>
                    <a:gs pos="10000">
                      <a:schemeClr val="accent1">
                        <a:lumMod val="75000"/>
                      </a:schemeClr>
                    </a:gs>
                    <a:gs pos="90000">
                      <a:schemeClr val="accent2">
                        <a:lumMod val="75000"/>
                      </a:schemeClr>
                    </a:gs>
                  </a:gsLst>
                  <a:lin ang="2700000" scaled="0"/>
                </a:gradFill>
                <a:latin typeface="+mj-lt"/>
                <a:cs typeface="+mn-cs"/>
              </a:rPr>
              <a:t>Setting up for success</a:t>
            </a:r>
          </a:p>
        </p:txBody>
      </p:sp>
      <p:pic>
        <p:nvPicPr>
          <p:cNvPr id="6" name="Picture 5" descr="A blue and yellow water drop">
            <a:extLst>
              <a:ext uri="{FF2B5EF4-FFF2-40B4-BE49-F238E27FC236}">
                <a16:creationId xmlns:a16="http://schemas.microsoft.com/office/drawing/2014/main" id="{D49A4884-88CB-DD2B-AC88-8E7EFC82431D}"/>
              </a:ext>
            </a:extLst>
          </p:cNvPr>
          <p:cNvPicPr>
            <a:picLocks noChangeAspect="1"/>
          </p:cNvPicPr>
          <p:nvPr/>
        </p:nvPicPr>
        <p:blipFill rotWithShape="1">
          <a:blip r:embed="rId3">
            <a:alphaModFix amt="40000"/>
          </a:blip>
          <a:srcRect l="17797"/>
          <a:stretch/>
        </p:blipFill>
        <p:spPr>
          <a:xfrm>
            <a:off x="0" y="1"/>
            <a:ext cx="12192000" cy="6857999"/>
          </a:xfrm>
          <a:prstGeom prst="rect">
            <a:avLst/>
          </a:prstGeom>
        </p:spPr>
      </p:pic>
      <p:pic>
        <p:nvPicPr>
          <p:cNvPr id="13" name="Picture 12">
            <a:extLst>
              <a:ext uri="{FF2B5EF4-FFF2-40B4-BE49-F238E27FC236}">
                <a16:creationId xmlns:a16="http://schemas.microsoft.com/office/drawing/2014/main" id="{21038612-D164-F03B-C684-3B847FDA633C}"/>
              </a:ext>
              <a:ext uri="{C183D7F6-B498-43B3-948B-1728B52AA6E4}">
                <adec:decorative xmlns:adec="http://schemas.microsoft.com/office/drawing/2017/decorative" val="1"/>
              </a:ext>
            </a:extLst>
          </p:cNvPr>
          <p:cNvPicPr>
            <a:picLocks noChangeAspect="1"/>
          </p:cNvPicPr>
          <p:nvPr/>
        </p:nvPicPr>
        <p:blipFill rotWithShape="1">
          <a:blip r:embed="rId4">
            <a:alphaModFix amt="40000"/>
            <a:extLst>
              <a:ext uri="{BEBA8EAE-BF5A-486C-A8C5-ECC9F3942E4B}">
                <a14:imgProps xmlns:a14="http://schemas.microsoft.com/office/drawing/2010/main">
                  <a14:imgLayer r:embed="rId5">
                    <a14:imgEffect>
                      <a14:artisticBlur radius="40"/>
                    </a14:imgEffect>
                  </a14:imgLayer>
                </a14:imgProps>
              </a:ext>
            </a:extLst>
          </a:blip>
          <a:srcRect l="17797" t="29630" r="20942" b="29630"/>
          <a:stretch/>
        </p:blipFill>
        <p:spPr>
          <a:xfrm>
            <a:off x="2" y="2032000"/>
            <a:ext cx="9085943" cy="2794000"/>
          </a:xfrm>
          <a:custGeom>
            <a:avLst/>
            <a:gdLst>
              <a:gd name="connsiteX0" fmla="*/ 0 w 9085943"/>
              <a:gd name="connsiteY0" fmla="*/ 0 h 2794000"/>
              <a:gd name="connsiteX1" fmla="*/ 7688943 w 9085943"/>
              <a:gd name="connsiteY1" fmla="*/ 0 h 2794000"/>
              <a:gd name="connsiteX2" fmla="*/ 9085943 w 9085943"/>
              <a:gd name="connsiteY2" fmla="*/ 1397000 h 2794000"/>
              <a:gd name="connsiteX3" fmla="*/ 7688943 w 9085943"/>
              <a:gd name="connsiteY3" fmla="*/ 2794000 h 2794000"/>
              <a:gd name="connsiteX4" fmla="*/ 0 w 9085943"/>
              <a:gd name="connsiteY4" fmla="*/ 2794000 h 279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5943" h="2794000">
                <a:moveTo>
                  <a:pt x="0" y="0"/>
                </a:moveTo>
                <a:lnTo>
                  <a:pt x="7688943" y="0"/>
                </a:lnTo>
                <a:cubicBezTo>
                  <a:pt x="8460485" y="0"/>
                  <a:pt x="9085943" y="625458"/>
                  <a:pt x="9085943" y="1397000"/>
                </a:cubicBezTo>
                <a:cubicBezTo>
                  <a:pt x="9085943" y="2168542"/>
                  <a:pt x="8460485" y="2794000"/>
                  <a:pt x="7688943" y="2794000"/>
                </a:cubicBezTo>
                <a:lnTo>
                  <a:pt x="0" y="2794000"/>
                </a:lnTo>
                <a:close/>
              </a:path>
            </a:pathLst>
          </a:custGeom>
        </p:spPr>
      </p:pic>
      <p:pic>
        <p:nvPicPr>
          <p:cNvPr id="15" name="Picture 14" descr="A colorful circle with a white background">
            <a:extLst>
              <a:ext uri="{FF2B5EF4-FFF2-40B4-BE49-F238E27FC236}">
                <a16:creationId xmlns:a16="http://schemas.microsoft.com/office/drawing/2014/main" id="{A4E8756D-F80B-B881-D33B-C4E6C0740EF4}"/>
              </a:ext>
            </a:extLst>
          </p:cNvPr>
          <p:cNvPicPr>
            <a:picLocks noChangeAspect="1"/>
          </p:cNvPicPr>
          <p:nvPr/>
        </p:nvPicPr>
        <p:blipFill>
          <a:blip r:embed="rId6">
            <a:extLst>
              <a:ext uri="{28A0092B-C50C-407E-A947-70E740481C1C}">
                <a14:useLocalDpi xmlns:a14="http://schemas.microsoft.com/office/drawing/2010/main" val="0"/>
              </a:ext>
            </a:extLst>
          </a:blip>
          <a:srcRect l="38412" t="10012" r="38412" b="66813"/>
          <a:stretch>
            <a:fillRect/>
          </a:stretch>
        </p:blipFill>
        <p:spPr>
          <a:xfrm>
            <a:off x="-642253" y="3815834"/>
            <a:ext cx="1524000" cy="1524000"/>
          </a:xfrm>
          <a:custGeom>
            <a:avLst/>
            <a:gdLst>
              <a:gd name="connsiteX0" fmla="*/ 662654 w 1325308"/>
              <a:gd name="connsiteY0" fmla="*/ 0 h 1325308"/>
              <a:gd name="connsiteX1" fmla="*/ 1325308 w 1325308"/>
              <a:gd name="connsiteY1" fmla="*/ 662654 h 1325308"/>
              <a:gd name="connsiteX2" fmla="*/ 662654 w 1325308"/>
              <a:gd name="connsiteY2" fmla="*/ 1325308 h 1325308"/>
              <a:gd name="connsiteX3" fmla="*/ 0 w 1325308"/>
              <a:gd name="connsiteY3" fmla="*/ 662654 h 1325308"/>
              <a:gd name="connsiteX4" fmla="*/ 662654 w 1325308"/>
              <a:gd name="connsiteY4" fmla="*/ 0 h 1325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5308" h="1325308">
                <a:moveTo>
                  <a:pt x="662654" y="0"/>
                </a:moveTo>
                <a:cubicBezTo>
                  <a:pt x="1028628" y="0"/>
                  <a:pt x="1325308" y="296680"/>
                  <a:pt x="1325308" y="662654"/>
                </a:cubicBezTo>
                <a:cubicBezTo>
                  <a:pt x="1325308" y="1028628"/>
                  <a:pt x="1028628" y="1325308"/>
                  <a:pt x="662654" y="1325308"/>
                </a:cubicBezTo>
                <a:cubicBezTo>
                  <a:pt x="296680" y="1325308"/>
                  <a:pt x="0" y="1028628"/>
                  <a:pt x="0" y="662654"/>
                </a:cubicBezTo>
                <a:cubicBezTo>
                  <a:pt x="0" y="296680"/>
                  <a:pt x="296680" y="0"/>
                  <a:pt x="662654" y="0"/>
                </a:cubicBezTo>
                <a:close/>
              </a:path>
            </a:pathLst>
          </a:custGeom>
          <a:effectLst>
            <a:softEdge rad="254000"/>
          </a:effectLst>
        </p:spPr>
      </p:pic>
      <p:sp>
        <p:nvSpPr>
          <p:cNvPr id="10" name="Freeform: Shape 9">
            <a:extLst>
              <a:ext uri="{FF2B5EF4-FFF2-40B4-BE49-F238E27FC236}">
                <a16:creationId xmlns:a16="http://schemas.microsoft.com/office/drawing/2014/main" id="{F1BBBE5F-43ED-0402-D7EA-9022B283846D}"/>
              </a:ext>
              <a:ext uri="{C183D7F6-B498-43B3-948B-1728B52AA6E4}">
                <adec:decorative xmlns:adec="http://schemas.microsoft.com/office/drawing/2017/decorative" val="1"/>
              </a:ext>
            </a:extLst>
          </p:cNvPr>
          <p:cNvSpPr/>
          <p:nvPr/>
        </p:nvSpPr>
        <p:spPr bwMode="auto">
          <a:xfrm>
            <a:off x="2" y="2032000"/>
            <a:ext cx="9085943" cy="2794000"/>
          </a:xfrm>
          <a:custGeom>
            <a:avLst/>
            <a:gdLst>
              <a:gd name="connsiteX0" fmla="*/ 0 w 9085943"/>
              <a:gd name="connsiteY0" fmla="*/ 0 h 2794000"/>
              <a:gd name="connsiteX1" fmla="*/ 7688943 w 9085943"/>
              <a:gd name="connsiteY1" fmla="*/ 0 h 2794000"/>
              <a:gd name="connsiteX2" fmla="*/ 9085943 w 9085943"/>
              <a:gd name="connsiteY2" fmla="*/ 1397000 h 2794000"/>
              <a:gd name="connsiteX3" fmla="*/ 7688943 w 9085943"/>
              <a:gd name="connsiteY3" fmla="*/ 2794000 h 2794000"/>
              <a:gd name="connsiteX4" fmla="*/ 0 w 9085943"/>
              <a:gd name="connsiteY4" fmla="*/ 2794000 h 279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5943" h="2794000">
                <a:moveTo>
                  <a:pt x="0" y="0"/>
                </a:moveTo>
                <a:lnTo>
                  <a:pt x="7688943" y="0"/>
                </a:lnTo>
                <a:cubicBezTo>
                  <a:pt x="8460485" y="0"/>
                  <a:pt x="9085943" y="625458"/>
                  <a:pt x="9085943" y="1397000"/>
                </a:cubicBezTo>
                <a:cubicBezTo>
                  <a:pt x="9085943" y="2168542"/>
                  <a:pt x="8460485" y="2794000"/>
                  <a:pt x="7688943" y="2794000"/>
                </a:cubicBezTo>
                <a:lnTo>
                  <a:pt x="0" y="2794000"/>
                </a:lnTo>
                <a:close/>
              </a:path>
            </a:pathLst>
          </a:custGeom>
          <a:gradFill flip="none" rotWithShape="1">
            <a:gsLst>
              <a:gs pos="0">
                <a:schemeClr val="accent2">
                  <a:lumMod val="20000"/>
                  <a:lumOff val="80000"/>
                  <a:alpha val="0"/>
                </a:schemeClr>
              </a:gs>
              <a:gs pos="100000">
                <a:schemeClr val="tx1">
                  <a:alpha val="7000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4200075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45918-40A3-A537-5349-E97E467FFA9B}"/>
              </a:ext>
            </a:extLst>
          </p:cNvPr>
          <p:cNvSpPr>
            <a:spLocks noGrp="1"/>
          </p:cNvSpPr>
          <p:nvPr>
            <p:ph type="title"/>
          </p:nvPr>
        </p:nvSpPr>
        <p:spPr>
          <a:xfrm>
            <a:off x="588963" y="457200"/>
            <a:ext cx="11017250" cy="554038"/>
          </a:xfrm>
        </p:spPr>
        <p:txBody>
          <a:bodyPr/>
          <a:lstStyle/>
          <a:p>
            <a:r>
              <a:rPr lang="en-US"/>
              <a:t>Community structure and purpose</a:t>
            </a:r>
          </a:p>
        </p:txBody>
      </p:sp>
      <p:sp>
        <p:nvSpPr>
          <p:cNvPr id="49" name="Rectangle: Top Corners Rounded 48" descr="Blue, green rectangle">
            <a:extLst>
              <a:ext uri="{FF2B5EF4-FFF2-40B4-BE49-F238E27FC236}">
                <a16:creationId xmlns:a16="http://schemas.microsoft.com/office/drawing/2014/main" id="{3A5BCC73-4628-401B-72AF-5783573C1F30}"/>
              </a:ext>
            </a:extLst>
          </p:cNvPr>
          <p:cNvSpPr/>
          <p:nvPr/>
        </p:nvSpPr>
        <p:spPr bwMode="auto">
          <a:xfrm>
            <a:off x="746761" y="1433665"/>
            <a:ext cx="417094" cy="3712418"/>
          </a:xfrm>
          <a:prstGeom prst="round2SameRect">
            <a:avLst>
              <a:gd name="adj1" fmla="val 0"/>
              <a:gd name="adj2" fmla="val 50000"/>
            </a:avLst>
          </a:prstGeom>
          <a:solidFill>
            <a:schemeClr val="accent2">
              <a:lumMod val="20000"/>
              <a:lumOff val="80000"/>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7" name="TextBox 6">
            <a:extLst>
              <a:ext uri="{FF2B5EF4-FFF2-40B4-BE49-F238E27FC236}">
                <a16:creationId xmlns:a16="http://schemas.microsoft.com/office/drawing/2014/main" id="{3F78A922-E17A-A1F2-15A6-DF9F9B80CC61}"/>
              </a:ext>
            </a:extLst>
          </p:cNvPr>
          <p:cNvSpPr txBox="1"/>
          <p:nvPr/>
        </p:nvSpPr>
        <p:spPr>
          <a:xfrm>
            <a:off x="588963" y="1054128"/>
            <a:ext cx="11251242" cy="246221"/>
          </a:xfrm>
          <a:prstGeom prst="rect">
            <a:avLst/>
          </a:prstGeom>
          <a:noFill/>
        </p:spPr>
        <p:txBody>
          <a:bodyPr wrap="square" lIns="0" tIns="0" rIns="0" bIns="0" rtlCol="0">
            <a:spAutoFit/>
          </a:bodyPr>
          <a:lstStyle/>
          <a:p>
            <a:pPr algn="l"/>
            <a:r>
              <a:rPr lang="en-US" sz="1600"/>
              <a:t>Learn how to structure your Engage network and communities for clarity, relevance, and purposeful participation</a:t>
            </a:r>
          </a:p>
        </p:txBody>
      </p:sp>
      <p:pic>
        <p:nvPicPr>
          <p:cNvPr id="15" name="Picture 2" descr="Image of a UI component showing the Posting Permissions settings">
            <a:extLst>
              <a:ext uri="{FF2B5EF4-FFF2-40B4-BE49-F238E27FC236}">
                <a16:creationId xmlns:a16="http://schemas.microsoft.com/office/drawing/2014/main" id="{10AD390E-29EC-3F87-BCFD-EA5B9A83578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72" t="674" r="672" b="674"/>
          <a:stretch>
            <a:fillRect/>
          </a:stretch>
        </p:blipFill>
        <p:spPr bwMode="auto">
          <a:xfrm>
            <a:off x="7796716" y="1433665"/>
            <a:ext cx="3809498" cy="2329045"/>
          </a:xfrm>
          <a:prstGeom prst="roundRect">
            <a:avLst>
              <a:gd name="adj" fmla="val 3784"/>
            </a:avLst>
          </a:prstGeom>
          <a:noFill/>
          <a:ln>
            <a:solidFill>
              <a:schemeClr val="bg1"/>
            </a:solidFill>
          </a:ln>
          <a:effectLst/>
          <a:extLst>
            <a:ext uri="{909E8E84-426E-40DD-AFC4-6F175D3DCCD1}">
              <a14:hiddenFill xmlns:a14="http://schemas.microsoft.com/office/drawing/2010/main">
                <a:solidFill>
                  <a:srgbClr val="FFFFFF"/>
                </a:solidFill>
              </a14:hiddenFill>
            </a:ext>
          </a:extLst>
        </p:spPr>
      </p:pic>
      <p:pic>
        <p:nvPicPr>
          <p:cNvPr id="16" name="Picture 4" descr="Screen shot of a restricted official community">
            <a:extLst>
              <a:ext uri="{FF2B5EF4-FFF2-40B4-BE49-F238E27FC236}">
                <a16:creationId xmlns:a16="http://schemas.microsoft.com/office/drawing/2014/main" id="{0826F7A2-B6F8-CD34-2732-9B0824BE04F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121" t="4995" r="5408" b="4541"/>
          <a:stretch>
            <a:fillRect/>
          </a:stretch>
        </p:blipFill>
        <p:spPr bwMode="auto">
          <a:xfrm>
            <a:off x="7250567" y="3904343"/>
            <a:ext cx="3809498" cy="2227535"/>
          </a:xfrm>
          <a:prstGeom prst="roundRect">
            <a:avLst>
              <a:gd name="adj" fmla="val 3741"/>
            </a:avLst>
          </a:prstGeom>
          <a:noFill/>
          <a:ln>
            <a:solidFill>
              <a:schemeClr val="bg1"/>
            </a:solidFill>
          </a:ln>
          <a:effectLst/>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2392F3EC-20AD-1BBE-E731-6C473BDBFADF}"/>
              </a:ext>
            </a:extLst>
          </p:cNvPr>
          <p:cNvSpPr txBox="1"/>
          <p:nvPr/>
        </p:nvSpPr>
        <p:spPr>
          <a:xfrm>
            <a:off x="1281112" y="1570367"/>
            <a:ext cx="5544443" cy="246221"/>
          </a:xfrm>
          <a:prstGeom prst="rect">
            <a:avLst/>
          </a:prstGeom>
          <a:noFill/>
        </p:spPr>
        <p:txBody>
          <a:bodyPr wrap="square" lIns="0" tIns="0" rIns="0" bIns="0" rtlCol="0">
            <a:spAutoFit/>
          </a:bodyPr>
          <a:lstStyle/>
          <a:p>
            <a:r>
              <a:rPr lang="en-US" sz="1600">
                <a:solidFill>
                  <a:schemeClr val="accent2">
                    <a:lumMod val="75000"/>
                  </a:schemeClr>
                </a:solidFill>
                <a:latin typeface="+mj-lt"/>
              </a:rPr>
              <a:t>Start with the ‘All Company’ community</a:t>
            </a:r>
          </a:p>
        </p:txBody>
      </p:sp>
      <p:sp>
        <p:nvSpPr>
          <p:cNvPr id="51" name="TextBox 50">
            <a:extLst>
              <a:ext uri="{FF2B5EF4-FFF2-40B4-BE49-F238E27FC236}">
                <a16:creationId xmlns:a16="http://schemas.microsoft.com/office/drawing/2014/main" id="{FCB0AD7E-6116-D0B5-DB09-59D3ECDC1D50}"/>
              </a:ext>
            </a:extLst>
          </p:cNvPr>
          <p:cNvSpPr txBox="1"/>
          <p:nvPr/>
        </p:nvSpPr>
        <p:spPr>
          <a:xfrm>
            <a:off x="1281112" y="1915236"/>
            <a:ext cx="5544443" cy="430887"/>
          </a:xfrm>
          <a:prstGeom prst="rect">
            <a:avLst/>
          </a:prstGeom>
          <a:noFill/>
        </p:spPr>
        <p:txBody>
          <a:bodyPr wrap="square" lIns="0" tIns="0" rIns="0" bIns="0">
            <a:spAutoFit/>
          </a:bodyPr>
          <a:lstStyle/>
          <a:p>
            <a:r>
              <a:rPr lang="en-US" sz="1400"/>
              <a:t>Decide: Broadcast channel vs. peer-to-peer sharing</a:t>
            </a:r>
          </a:p>
          <a:p>
            <a:r>
              <a:rPr lang="en-US" sz="1400"/>
              <a:t>Rename “All Company” to reflect its role</a:t>
            </a:r>
          </a:p>
        </p:txBody>
      </p:sp>
      <p:sp>
        <p:nvSpPr>
          <p:cNvPr id="52" name="TextBox 51">
            <a:extLst>
              <a:ext uri="{FF2B5EF4-FFF2-40B4-BE49-F238E27FC236}">
                <a16:creationId xmlns:a16="http://schemas.microsoft.com/office/drawing/2014/main" id="{1B9269DB-74DD-474B-CEA5-DEE0D15D6701}"/>
              </a:ext>
            </a:extLst>
          </p:cNvPr>
          <p:cNvSpPr txBox="1"/>
          <p:nvPr/>
        </p:nvSpPr>
        <p:spPr>
          <a:xfrm>
            <a:off x="1281112" y="2409835"/>
            <a:ext cx="5544443" cy="215444"/>
          </a:xfrm>
          <a:prstGeom prst="rect">
            <a:avLst/>
          </a:prstGeom>
          <a:noFill/>
        </p:spPr>
        <p:txBody>
          <a:bodyPr wrap="square" lIns="0" tIns="0" rIns="0" bIns="0">
            <a:spAutoFit/>
          </a:bodyPr>
          <a:lstStyle/>
          <a:p>
            <a:r>
              <a:rPr lang="en-US" sz="1400" i="1"/>
              <a:t>See documentation: </a:t>
            </a:r>
            <a:r>
              <a:rPr lang="en-US" sz="1400" i="1">
                <a:solidFill>
                  <a:schemeClr val="accent1"/>
                </a:solidFill>
                <a:hlinkClick r:id="rId6">
                  <a:extLst>
                    <a:ext uri="{A12FA001-AC4F-418D-AE19-62706E023703}">
                      <ahyp:hlinkClr xmlns:ahyp="http://schemas.microsoft.com/office/drawing/2018/hyperlinkcolor" val="tx"/>
                    </a:ext>
                  </a:extLst>
                </a:hlinkClick>
              </a:rPr>
              <a:t>All Company community configuration</a:t>
            </a:r>
            <a:endParaRPr lang="en-US" sz="1400" i="1">
              <a:solidFill>
                <a:schemeClr val="accent1"/>
              </a:solidFill>
            </a:endParaRPr>
          </a:p>
        </p:txBody>
      </p:sp>
      <p:sp>
        <p:nvSpPr>
          <p:cNvPr id="54" name="TextBox 53">
            <a:extLst>
              <a:ext uri="{FF2B5EF4-FFF2-40B4-BE49-F238E27FC236}">
                <a16:creationId xmlns:a16="http://schemas.microsoft.com/office/drawing/2014/main" id="{5992F998-F67B-9FF1-DE70-79E990A8984C}"/>
              </a:ext>
            </a:extLst>
          </p:cNvPr>
          <p:cNvSpPr txBox="1"/>
          <p:nvPr/>
        </p:nvSpPr>
        <p:spPr>
          <a:xfrm>
            <a:off x="1281112" y="2999453"/>
            <a:ext cx="5544443" cy="246221"/>
          </a:xfrm>
          <a:prstGeom prst="rect">
            <a:avLst/>
          </a:prstGeom>
          <a:noFill/>
        </p:spPr>
        <p:txBody>
          <a:bodyPr wrap="square" lIns="0" tIns="0" rIns="0" bIns="0" rtlCol="0">
            <a:spAutoFit/>
          </a:bodyPr>
          <a:lstStyle/>
          <a:p>
            <a:r>
              <a:rPr lang="en-US" sz="1600">
                <a:solidFill>
                  <a:schemeClr val="accent2">
                    <a:lumMod val="75000"/>
                  </a:schemeClr>
                </a:solidFill>
                <a:latin typeface="+mj-lt"/>
              </a:rPr>
              <a:t>Establish Official Communities</a:t>
            </a:r>
          </a:p>
        </p:txBody>
      </p:sp>
      <p:sp>
        <p:nvSpPr>
          <p:cNvPr id="55" name="TextBox 54">
            <a:extLst>
              <a:ext uri="{FF2B5EF4-FFF2-40B4-BE49-F238E27FC236}">
                <a16:creationId xmlns:a16="http://schemas.microsoft.com/office/drawing/2014/main" id="{4D712578-20BA-D0E8-750A-CE495822D46A}"/>
              </a:ext>
            </a:extLst>
          </p:cNvPr>
          <p:cNvSpPr txBox="1"/>
          <p:nvPr/>
        </p:nvSpPr>
        <p:spPr>
          <a:xfrm>
            <a:off x="1281112" y="3348677"/>
            <a:ext cx="5544443" cy="671979"/>
          </a:xfrm>
          <a:prstGeom prst="rect">
            <a:avLst/>
          </a:prstGeom>
          <a:noFill/>
        </p:spPr>
        <p:txBody>
          <a:bodyPr wrap="square" lIns="0" tIns="0" rIns="0" bIns="0">
            <a:spAutoFit/>
          </a:bodyPr>
          <a:lstStyle/>
          <a:p>
            <a:pPr>
              <a:spcAft>
                <a:spcPts val="200"/>
              </a:spcAft>
            </a:pPr>
            <a:r>
              <a:rPr lang="en-US" sz="1400"/>
              <a:t>Identify important business priorities: Leadership, business units, ERGs, geographies etc.</a:t>
            </a:r>
          </a:p>
          <a:p>
            <a:pPr>
              <a:spcAft>
                <a:spcPts val="200"/>
              </a:spcAft>
            </a:pPr>
            <a:r>
              <a:rPr lang="en-US" sz="1400"/>
              <a:t>Use dynamic group membership for targeted inclusion</a:t>
            </a:r>
          </a:p>
        </p:txBody>
      </p:sp>
      <p:sp>
        <p:nvSpPr>
          <p:cNvPr id="56" name="TextBox 55">
            <a:extLst>
              <a:ext uri="{FF2B5EF4-FFF2-40B4-BE49-F238E27FC236}">
                <a16:creationId xmlns:a16="http://schemas.microsoft.com/office/drawing/2014/main" id="{1EAF7F98-8567-15CC-D8FF-E4CA39528075}"/>
              </a:ext>
            </a:extLst>
          </p:cNvPr>
          <p:cNvSpPr txBox="1"/>
          <p:nvPr/>
        </p:nvSpPr>
        <p:spPr>
          <a:xfrm>
            <a:off x="1281112" y="4078589"/>
            <a:ext cx="5544443" cy="215444"/>
          </a:xfrm>
          <a:prstGeom prst="rect">
            <a:avLst/>
          </a:prstGeom>
          <a:noFill/>
        </p:spPr>
        <p:txBody>
          <a:bodyPr wrap="square" lIns="0" tIns="0" rIns="0" bIns="0">
            <a:spAutoFit/>
          </a:bodyPr>
          <a:lstStyle/>
          <a:p>
            <a:r>
              <a:rPr lang="en-US" sz="1400" i="1"/>
              <a:t>See documentation: </a:t>
            </a:r>
            <a:r>
              <a:rPr lang="en-US" sz="1400" i="1">
                <a:hlinkClick r:id="rId7"/>
              </a:rPr>
              <a:t>Create a dynamic group</a:t>
            </a:r>
            <a:endParaRPr lang="en-US" sz="1400" i="1"/>
          </a:p>
        </p:txBody>
      </p:sp>
      <p:sp>
        <p:nvSpPr>
          <p:cNvPr id="57" name="TextBox 56">
            <a:extLst>
              <a:ext uri="{FF2B5EF4-FFF2-40B4-BE49-F238E27FC236}">
                <a16:creationId xmlns:a16="http://schemas.microsoft.com/office/drawing/2014/main" id="{35E86B25-A328-18DB-39E6-905A7133C836}"/>
              </a:ext>
            </a:extLst>
          </p:cNvPr>
          <p:cNvSpPr txBox="1"/>
          <p:nvPr/>
        </p:nvSpPr>
        <p:spPr>
          <a:xfrm>
            <a:off x="822258" y="4652817"/>
            <a:ext cx="266098" cy="276999"/>
          </a:xfrm>
          <a:prstGeom prst="rect">
            <a:avLst/>
          </a:prstGeom>
          <a:noFill/>
        </p:spPr>
        <p:txBody>
          <a:bodyPr wrap="none" lIns="0" tIns="0" rIns="0" bIns="0" rtlCol="0" anchor="ctr">
            <a:spAutoFit/>
          </a:bodyPr>
          <a:lstStyle/>
          <a:p>
            <a:pPr algn="ctr"/>
            <a:r>
              <a:rPr lang="en-US" sz="1800" b="1"/>
              <a:t>03</a:t>
            </a:r>
          </a:p>
        </p:txBody>
      </p:sp>
      <p:sp>
        <p:nvSpPr>
          <p:cNvPr id="58" name="TextBox 57">
            <a:extLst>
              <a:ext uri="{FF2B5EF4-FFF2-40B4-BE49-F238E27FC236}">
                <a16:creationId xmlns:a16="http://schemas.microsoft.com/office/drawing/2014/main" id="{9504112F-7D05-8E6C-C26F-C45B1BCF6DAC}"/>
              </a:ext>
            </a:extLst>
          </p:cNvPr>
          <p:cNvSpPr txBox="1"/>
          <p:nvPr/>
        </p:nvSpPr>
        <p:spPr>
          <a:xfrm>
            <a:off x="1281112" y="4668206"/>
            <a:ext cx="5544443" cy="246221"/>
          </a:xfrm>
          <a:prstGeom prst="rect">
            <a:avLst/>
          </a:prstGeom>
          <a:noFill/>
        </p:spPr>
        <p:txBody>
          <a:bodyPr wrap="square" lIns="0" tIns="0" rIns="0" bIns="0" rtlCol="0">
            <a:spAutoFit/>
          </a:bodyPr>
          <a:lstStyle/>
          <a:p>
            <a:r>
              <a:rPr lang="en-US" sz="1600">
                <a:solidFill>
                  <a:schemeClr val="accent2">
                    <a:lumMod val="75000"/>
                  </a:schemeClr>
                </a:solidFill>
                <a:latin typeface="+mj-lt"/>
              </a:rPr>
              <a:t>Restrict Communities to Reduce Noise</a:t>
            </a:r>
          </a:p>
        </p:txBody>
      </p:sp>
      <p:sp>
        <p:nvSpPr>
          <p:cNvPr id="59" name="TextBox 58">
            <a:extLst>
              <a:ext uri="{FF2B5EF4-FFF2-40B4-BE49-F238E27FC236}">
                <a16:creationId xmlns:a16="http://schemas.microsoft.com/office/drawing/2014/main" id="{A993E193-A6CD-1236-A12A-E07A1312C115}"/>
              </a:ext>
            </a:extLst>
          </p:cNvPr>
          <p:cNvSpPr txBox="1"/>
          <p:nvPr/>
        </p:nvSpPr>
        <p:spPr>
          <a:xfrm>
            <a:off x="1281112" y="5009008"/>
            <a:ext cx="5544443" cy="671979"/>
          </a:xfrm>
          <a:prstGeom prst="rect">
            <a:avLst/>
          </a:prstGeom>
          <a:noFill/>
        </p:spPr>
        <p:txBody>
          <a:bodyPr wrap="square" lIns="0" tIns="0" rIns="0" bIns="0">
            <a:spAutoFit/>
          </a:bodyPr>
          <a:lstStyle/>
          <a:p>
            <a:pPr>
              <a:spcAft>
                <a:spcPts val="200"/>
              </a:spcAft>
            </a:pPr>
            <a:r>
              <a:rPr lang="en-US" sz="1400"/>
              <a:t>Restrict posting in large communities; allow employees to comment on existing posts</a:t>
            </a:r>
          </a:p>
          <a:p>
            <a:pPr>
              <a:spcAft>
                <a:spcPts val="200"/>
              </a:spcAft>
            </a:pPr>
            <a:r>
              <a:rPr lang="en-US" sz="1400"/>
              <a:t>Use for high-traffic groups or sensitive topics</a:t>
            </a:r>
          </a:p>
        </p:txBody>
      </p:sp>
      <p:sp>
        <p:nvSpPr>
          <p:cNvPr id="60" name="TextBox 59">
            <a:extLst>
              <a:ext uri="{FF2B5EF4-FFF2-40B4-BE49-F238E27FC236}">
                <a16:creationId xmlns:a16="http://schemas.microsoft.com/office/drawing/2014/main" id="{D6CC0499-1AD9-17B8-CE8E-203677D97A0E}"/>
              </a:ext>
            </a:extLst>
          </p:cNvPr>
          <p:cNvSpPr txBox="1"/>
          <p:nvPr/>
        </p:nvSpPr>
        <p:spPr>
          <a:xfrm>
            <a:off x="1281112" y="5783941"/>
            <a:ext cx="5544443" cy="215444"/>
          </a:xfrm>
          <a:prstGeom prst="rect">
            <a:avLst/>
          </a:prstGeom>
          <a:noFill/>
        </p:spPr>
        <p:txBody>
          <a:bodyPr wrap="square" lIns="0" tIns="0" rIns="0" bIns="0">
            <a:spAutoFit/>
          </a:bodyPr>
          <a:lstStyle/>
          <a:p>
            <a:r>
              <a:rPr lang="en-US" sz="1400" i="1"/>
              <a:t>See documentation: </a:t>
            </a:r>
            <a:r>
              <a:rPr lang="en-US" sz="1400" i="1">
                <a:hlinkClick r:id="rId8"/>
              </a:rPr>
              <a:t>Restrict posting</a:t>
            </a:r>
            <a:endParaRPr lang="en-US" sz="1400" i="1"/>
          </a:p>
        </p:txBody>
      </p:sp>
      <p:cxnSp>
        <p:nvCxnSpPr>
          <p:cNvPr id="64" name="Straight Connector 63" descr="dotted line">
            <a:extLst>
              <a:ext uri="{FF2B5EF4-FFF2-40B4-BE49-F238E27FC236}">
                <a16:creationId xmlns:a16="http://schemas.microsoft.com/office/drawing/2014/main" id="{21693A55-C67B-FF59-BAF9-8A7C2859545E}"/>
              </a:ext>
            </a:extLst>
          </p:cNvPr>
          <p:cNvCxnSpPr>
            <a:cxnSpLocks/>
          </p:cNvCxnSpPr>
          <p:nvPr/>
        </p:nvCxnSpPr>
        <p:spPr>
          <a:xfrm>
            <a:off x="1281112" y="2796977"/>
            <a:ext cx="5544443" cy="0"/>
          </a:xfrm>
          <a:prstGeom prst="line">
            <a:avLst/>
          </a:prstGeom>
          <a:ln w="6350">
            <a:solidFill>
              <a:schemeClr val="bg1">
                <a:lumMod val="85000"/>
              </a:schemeClr>
            </a:solidFill>
            <a:prstDash val="lg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6" name="Straight Connector 65" descr="dotted line">
            <a:extLst>
              <a:ext uri="{FF2B5EF4-FFF2-40B4-BE49-F238E27FC236}">
                <a16:creationId xmlns:a16="http://schemas.microsoft.com/office/drawing/2014/main" id="{D70379D8-589C-75F7-9597-4E1541128EB7}"/>
              </a:ext>
            </a:extLst>
          </p:cNvPr>
          <p:cNvCxnSpPr>
            <a:cxnSpLocks/>
          </p:cNvCxnSpPr>
          <p:nvPr/>
        </p:nvCxnSpPr>
        <p:spPr>
          <a:xfrm>
            <a:off x="1281112" y="4465731"/>
            <a:ext cx="5544443" cy="0"/>
          </a:xfrm>
          <a:prstGeom prst="line">
            <a:avLst/>
          </a:prstGeom>
          <a:ln w="6350">
            <a:solidFill>
              <a:schemeClr val="bg1">
                <a:lumMod val="85000"/>
              </a:schemeClr>
            </a:solidFill>
            <a:prstDash val="lg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7" name="Rectangle: Top Corners Rounded 66">
            <a:extLst>
              <a:ext uri="{FF2B5EF4-FFF2-40B4-BE49-F238E27FC236}">
                <a16:creationId xmlns:a16="http://schemas.microsoft.com/office/drawing/2014/main" id="{49F390F6-9599-7156-B975-643D624010C7}"/>
              </a:ext>
              <a:ext uri="{C183D7F6-B498-43B3-948B-1728B52AA6E4}">
                <adec:decorative xmlns:adec="http://schemas.microsoft.com/office/drawing/2017/decorative" val="1"/>
              </a:ext>
            </a:extLst>
          </p:cNvPr>
          <p:cNvSpPr/>
          <p:nvPr/>
        </p:nvSpPr>
        <p:spPr bwMode="auto">
          <a:xfrm>
            <a:off x="746761" y="1433663"/>
            <a:ext cx="417094" cy="2009625"/>
          </a:xfrm>
          <a:prstGeom prst="round2SameRect">
            <a:avLst>
              <a:gd name="adj1" fmla="val 0"/>
              <a:gd name="adj2" fmla="val 50000"/>
            </a:avLst>
          </a:prstGeom>
          <a:solidFill>
            <a:srgbClr val="F4F6D9">
              <a:alpha val="5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68" name="Rectangle: Top Corners Rounded 67">
            <a:extLst>
              <a:ext uri="{FF2B5EF4-FFF2-40B4-BE49-F238E27FC236}">
                <a16:creationId xmlns:a16="http://schemas.microsoft.com/office/drawing/2014/main" id="{1A858456-A437-2A42-ACC3-0384AFA43BFB}"/>
              </a:ext>
              <a:ext uri="{C183D7F6-B498-43B3-948B-1728B52AA6E4}">
                <adec:decorative xmlns:adec="http://schemas.microsoft.com/office/drawing/2017/decorative" val="1"/>
              </a:ext>
            </a:extLst>
          </p:cNvPr>
          <p:cNvSpPr/>
          <p:nvPr/>
        </p:nvSpPr>
        <p:spPr bwMode="auto">
          <a:xfrm>
            <a:off x="746761" y="1433663"/>
            <a:ext cx="417094" cy="568880"/>
          </a:xfrm>
          <a:prstGeom prst="round2SameRect">
            <a:avLst>
              <a:gd name="adj1" fmla="val 0"/>
              <a:gd name="adj2" fmla="val 50000"/>
            </a:avLst>
          </a:pr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5" name="TextBox 44">
            <a:extLst>
              <a:ext uri="{FF2B5EF4-FFF2-40B4-BE49-F238E27FC236}">
                <a16:creationId xmlns:a16="http://schemas.microsoft.com/office/drawing/2014/main" id="{B236FA30-FF38-B241-0505-1A023FD59384}"/>
              </a:ext>
            </a:extLst>
          </p:cNvPr>
          <p:cNvSpPr txBox="1"/>
          <p:nvPr/>
        </p:nvSpPr>
        <p:spPr>
          <a:xfrm>
            <a:off x="822259" y="1554978"/>
            <a:ext cx="266098" cy="276999"/>
          </a:xfrm>
          <a:prstGeom prst="rect">
            <a:avLst/>
          </a:prstGeom>
          <a:noFill/>
        </p:spPr>
        <p:txBody>
          <a:bodyPr wrap="none" lIns="0" tIns="0" rIns="0" bIns="0" rtlCol="0" anchor="ctr">
            <a:spAutoFit/>
          </a:bodyPr>
          <a:lstStyle/>
          <a:p>
            <a:pPr algn="ctr"/>
            <a:r>
              <a:rPr lang="en-US" sz="1800" b="1"/>
              <a:t>01</a:t>
            </a:r>
          </a:p>
        </p:txBody>
      </p:sp>
      <p:sp>
        <p:nvSpPr>
          <p:cNvPr id="53" name="TextBox 52">
            <a:extLst>
              <a:ext uri="{FF2B5EF4-FFF2-40B4-BE49-F238E27FC236}">
                <a16:creationId xmlns:a16="http://schemas.microsoft.com/office/drawing/2014/main" id="{89003C83-CA68-7CAA-2156-309F996C4518}"/>
              </a:ext>
            </a:extLst>
          </p:cNvPr>
          <p:cNvSpPr txBox="1"/>
          <p:nvPr/>
        </p:nvSpPr>
        <p:spPr>
          <a:xfrm>
            <a:off x="822258" y="2984064"/>
            <a:ext cx="266098" cy="276999"/>
          </a:xfrm>
          <a:prstGeom prst="rect">
            <a:avLst/>
          </a:prstGeom>
          <a:noFill/>
        </p:spPr>
        <p:txBody>
          <a:bodyPr wrap="none" lIns="0" tIns="0" rIns="0" bIns="0" rtlCol="0" anchor="ctr">
            <a:spAutoFit/>
          </a:bodyPr>
          <a:lstStyle/>
          <a:p>
            <a:pPr algn="ctr"/>
            <a:r>
              <a:rPr lang="en-US" sz="1800" b="1"/>
              <a:t>02</a:t>
            </a:r>
          </a:p>
        </p:txBody>
      </p:sp>
      <p:sp>
        <p:nvSpPr>
          <p:cNvPr id="8" name="Rectangle: Rounded Corners 7">
            <a:extLst>
              <a:ext uri="{FF2B5EF4-FFF2-40B4-BE49-F238E27FC236}">
                <a16:creationId xmlns:a16="http://schemas.microsoft.com/office/drawing/2014/main" id="{7A14555B-C26E-3E00-0845-CD6F3B6CC962}"/>
              </a:ext>
              <a:ext uri="{C183D7F6-B498-43B3-948B-1728B52AA6E4}">
                <adec:decorative xmlns:adec="http://schemas.microsoft.com/office/drawing/2017/decorative" val="1"/>
              </a:ext>
            </a:extLst>
          </p:cNvPr>
          <p:cNvSpPr>
            <a:spLocks/>
          </p:cNvSpPr>
          <p:nvPr/>
        </p:nvSpPr>
        <p:spPr bwMode="auto">
          <a:xfrm>
            <a:off x="624455" y="1433665"/>
            <a:ext cx="6373245" cy="4698213"/>
          </a:xfrm>
          <a:prstGeom prst="roundRect">
            <a:avLst>
              <a:gd name="adj" fmla="val 2778"/>
            </a:avLst>
          </a:prstGeom>
          <a:noFill/>
          <a:ln w="6350">
            <a:gradFill flip="none" rotWithShape="1">
              <a:gsLst>
                <a:gs pos="0">
                  <a:schemeClr val="accent2">
                    <a:lumMod val="20000"/>
                    <a:lumOff val="80000"/>
                    <a:alpha val="0"/>
                  </a:schemeClr>
                </a:gs>
                <a:gs pos="100000">
                  <a:schemeClr val="accent2">
                    <a:lumMod val="60000"/>
                    <a:lumOff val="40000"/>
                    <a:alpha val="75000"/>
                  </a:schemeClr>
                </a:gs>
              </a:gsLst>
              <a:lin ang="162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a:cs typeface="Segoe UI" pitchFamily="34" charset="0"/>
            </a:endParaRPr>
          </a:p>
        </p:txBody>
      </p:sp>
      <p:pic>
        <p:nvPicPr>
          <p:cNvPr id="69" name="Picture 68" descr="A colorful circle with a white background">
            <a:extLst>
              <a:ext uri="{FF2B5EF4-FFF2-40B4-BE49-F238E27FC236}">
                <a16:creationId xmlns:a16="http://schemas.microsoft.com/office/drawing/2014/main" id="{43281C14-7A32-AC1C-C202-C273C6EF072F}"/>
              </a:ext>
            </a:extLst>
          </p:cNvPr>
          <p:cNvPicPr>
            <a:picLocks noChangeAspect="1"/>
          </p:cNvPicPr>
          <p:nvPr/>
        </p:nvPicPr>
        <p:blipFill>
          <a:blip r:embed="rId9">
            <a:extLst>
              <a:ext uri="{28A0092B-C50C-407E-A947-70E740481C1C}">
                <a14:useLocalDpi xmlns:a14="http://schemas.microsoft.com/office/drawing/2010/main" val="0"/>
              </a:ext>
            </a:extLst>
          </a:blip>
          <a:srcRect l="38412" t="10012" r="38412" b="66813"/>
          <a:stretch>
            <a:fillRect/>
          </a:stretch>
        </p:blipFill>
        <p:spPr>
          <a:xfrm>
            <a:off x="-628366" y="5891663"/>
            <a:ext cx="1581150" cy="1581150"/>
          </a:xfrm>
          <a:custGeom>
            <a:avLst/>
            <a:gdLst>
              <a:gd name="connsiteX0" fmla="*/ 662654 w 1325308"/>
              <a:gd name="connsiteY0" fmla="*/ 0 h 1325308"/>
              <a:gd name="connsiteX1" fmla="*/ 1325308 w 1325308"/>
              <a:gd name="connsiteY1" fmla="*/ 662654 h 1325308"/>
              <a:gd name="connsiteX2" fmla="*/ 662654 w 1325308"/>
              <a:gd name="connsiteY2" fmla="*/ 1325308 h 1325308"/>
              <a:gd name="connsiteX3" fmla="*/ 0 w 1325308"/>
              <a:gd name="connsiteY3" fmla="*/ 662654 h 1325308"/>
              <a:gd name="connsiteX4" fmla="*/ 662654 w 1325308"/>
              <a:gd name="connsiteY4" fmla="*/ 0 h 1325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5308" h="1325308">
                <a:moveTo>
                  <a:pt x="662654" y="0"/>
                </a:moveTo>
                <a:cubicBezTo>
                  <a:pt x="1028628" y="0"/>
                  <a:pt x="1325308" y="296680"/>
                  <a:pt x="1325308" y="662654"/>
                </a:cubicBezTo>
                <a:cubicBezTo>
                  <a:pt x="1325308" y="1028628"/>
                  <a:pt x="1028628" y="1325308"/>
                  <a:pt x="662654" y="1325308"/>
                </a:cubicBezTo>
                <a:cubicBezTo>
                  <a:pt x="296680" y="1325308"/>
                  <a:pt x="0" y="1028628"/>
                  <a:pt x="0" y="662654"/>
                </a:cubicBezTo>
                <a:cubicBezTo>
                  <a:pt x="0" y="296680"/>
                  <a:pt x="296680" y="0"/>
                  <a:pt x="662654" y="0"/>
                </a:cubicBezTo>
                <a:close/>
              </a:path>
            </a:pathLst>
          </a:custGeom>
          <a:effectLst>
            <a:softEdge rad="254000"/>
          </a:effectLst>
        </p:spPr>
      </p:pic>
    </p:spTree>
    <p:extLst>
      <p:ext uri="{BB962C8B-B14F-4D97-AF65-F5344CB8AC3E}">
        <p14:creationId xmlns:p14="http://schemas.microsoft.com/office/powerpoint/2010/main" val="2984825448"/>
      </p:ext>
    </p:extLst>
  </p:cSld>
  <p:clrMapOvr>
    <a:masterClrMapping/>
  </p:clrMapOvr>
  <p:transition>
    <p:fade/>
  </p:transition>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EC036-3065-5F48-2D88-CA0EB6FA9506}"/>
              </a:ext>
            </a:extLst>
          </p:cNvPr>
          <p:cNvSpPr>
            <a:spLocks noGrp="1"/>
          </p:cNvSpPr>
          <p:nvPr>
            <p:ph type="title"/>
          </p:nvPr>
        </p:nvSpPr>
        <p:spPr>
          <a:xfrm>
            <a:off x="588263" y="457200"/>
            <a:ext cx="11018520" cy="553998"/>
          </a:xfrm>
        </p:spPr>
        <p:txBody>
          <a:bodyPr/>
          <a:lstStyle/>
          <a:p>
            <a:r>
              <a:rPr lang="en-US"/>
              <a:t>Post &amp; Communicate Usage Policy</a:t>
            </a:r>
          </a:p>
        </p:txBody>
      </p:sp>
      <p:pic>
        <p:nvPicPr>
          <p:cNvPr id="27" name="Picture 26" descr="A colorful circle with a white background">
            <a:extLst>
              <a:ext uri="{FF2B5EF4-FFF2-40B4-BE49-F238E27FC236}">
                <a16:creationId xmlns:a16="http://schemas.microsoft.com/office/drawing/2014/main" id="{8C9F98E3-1343-168F-A7A5-3FD59CC68EC0}"/>
              </a:ext>
            </a:extLst>
          </p:cNvPr>
          <p:cNvPicPr>
            <a:picLocks noChangeAspect="1"/>
          </p:cNvPicPr>
          <p:nvPr/>
        </p:nvPicPr>
        <p:blipFill>
          <a:blip r:embed="rId4">
            <a:extLst>
              <a:ext uri="{28A0092B-C50C-407E-A947-70E740481C1C}">
                <a14:useLocalDpi xmlns:a14="http://schemas.microsoft.com/office/drawing/2010/main" val="0"/>
              </a:ext>
            </a:extLst>
          </a:blip>
          <a:srcRect l="38412" t="10012" r="38412" b="66813"/>
          <a:stretch>
            <a:fillRect/>
          </a:stretch>
        </p:blipFill>
        <p:spPr>
          <a:xfrm>
            <a:off x="10609263" y="475400"/>
            <a:ext cx="1581150" cy="1581150"/>
          </a:xfrm>
          <a:custGeom>
            <a:avLst/>
            <a:gdLst>
              <a:gd name="connsiteX0" fmla="*/ 662654 w 1325308"/>
              <a:gd name="connsiteY0" fmla="*/ 0 h 1325308"/>
              <a:gd name="connsiteX1" fmla="*/ 1325308 w 1325308"/>
              <a:gd name="connsiteY1" fmla="*/ 662654 h 1325308"/>
              <a:gd name="connsiteX2" fmla="*/ 662654 w 1325308"/>
              <a:gd name="connsiteY2" fmla="*/ 1325308 h 1325308"/>
              <a:gd name="connsiteX3" fmla="*/ 0 w 1325308"/>
              <a:gd name="connsiteY3" fmla="*/ 662654 h 1325308"/>
              <a:gd name="connsiteX4" fmla="*/ 662654 w 1325308"/>
              <a:gd name="connsiteY4" fmla="*/ 0 h 1325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5308" h="1325308">
                <a:moveTo>
                  <a:pt x="662654" y="0"/>
                </a:moveTo>
                <a:cubicBezTo>
                  <a:pt x="1028628" y="0"/>
                  <a:pt x="1325308" y="296680"/>
                  <a:pt x="1325308" y="662654"/>
                </a:cubicBezTo>
                <a:cubicBezTo>
                  <a:pt x="1325308" y="1028628"/>
                  <a:pt x="1028628" y="1325308"/>
                  <a:pt x="662654" y="1325308"/>
                </a:cubicBezTo>
                <a:cubicBezTo>
                  <a:pt x="296680" y="1325308"/>
                  <a:pt x="0" y="1028628"/>
                  <a:pt x="0" y="662654"/>
                </a:cubicBezTo>
                <a:cubicBezTo>
                  <a:pt x="0" y="296680"/>
                  <a:pt x="296680" y="0"/>
                  <a:pt x="662654" y="0"/>
                </a:cubicBezTo>
                <a:close/>
              </a:path>
            </a:pathLst>
          </a:custGeom>
          <a:effectLst>
            <a:softEdge rad="254000"/>
          </a:effectLst>
        </p:spPr>
      </p:pic>
      <p:sp>
        <p:nvSpPr>
          <p:cNvPr id="4" name="Rectangle: Rounded Corners 3">
            <a:extLst>
              <a:ext uri="{FF2B5EF4-FFF2-40B4-BE49-F238E27FC236}">
                <a16:creationId xmlns:a16="http://schemas.microsoft.com/office/drawing/2014/main" id="{DC0D3D0C-C2C8-5410-320B-6748E0F751ED}"/>
              </a:ext>
              <a:ext uri="{C183D7F6-B498-43B3-948B-1728B52AA6E4}">
                <adec:decorative xmlns:adec="http://schemas.microsoft.com/office/drawing/2017/decorative" val="1"/>
              </a:ext>
            </a:extLst>
          </p:cNvPr>
          <p:cNvSpPr>
            <a:spLocks/>
          </p:cNvSpPr>
          <p:nvPr/>
        </p:nvSpPr>
        <p:spPr bwMode="auto">
          <a:xfrm>
            <a:off x="589852" y="2471081"/>
            <a:ext cx="11015472" cy="3797955"/>
          </a:xfrm>
          <a:prstGeom prst="roundRect">
            <a:avLst>
              <a:gd name="adj" fmla="val 6260"/>
            </a:avLst>
          </a:prstGeom>
          <a:noFill/>
          <a:ln w="6350">
            <a:gradFill flip="none" rotWithShape="1">
              <a:gsLst>
                <a:gs pos="0">
                  <a:schemeClr val="accent2">
                    <a:lumMod val="20000"/>
                    <a:lumOff val="80000"/>
                    <a:alpha val="0"/>
                  </a:schemeClr>
                </a:gs>
                <a:gs pos="100000">
                  <a:schemeClr val="accent2">
                    <a:lumMod val="60000"/>
                    <a:lumOff val="40000"/>
                    <a:alpha val="75000"/>
                  </a:schemeClr>
                </a:gs>
              </a:gsLst>
              <a:lin ang="162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a:cs typeface="Segoe UI" pitchFamily="34" charset="0"/>
            </a:endParaRPr>
          </a:p>
        </p:txBody>
      </p:sp>
      <p:sp>
        <p:nvSpPr>
          <p:cNvPr id="26" name="Freeform: Shape 25" descr="Green and blue rectangle ">
            <a:extLst>
              <a:ext uri="{FF2B5EF4-FFF2-40B4-BE49-F238E27FC236}">
                <a16:creationId xmlns:a16="http://schemas.microsoft.com/office/drawing/2014/main" id="{F3B5DCEF-933F-5E2B-CA1E-B478DC2E82AA}"/>
              </a:ext>
            </a:extLst>
          </p:cNvPr>
          <p:cNvSpPr/>
          <p:nvPr/>
        </p:nvSpPr>
        <p:spPr bwMode="auto">
          <a:xfrm>
            <a:off x="0" y="1225322"/>
            <a:ext cx="11602151" cy="1046902"/>
          </a:xfrm>
          <a:custGeom>
            <a:avLst/>
            <a:gdLst>
              <a:gd name="connsiteX0" fmla="*/ 0 w 11602151"/>
              <a:gd name="connsiteY0" fmla="*/ 0 h 1046902"/>
              <a:gd name="connsiteX1" fmla="*/ 11078700 w 11602151"/>
              <a:gd name="connsiteY1" fmla="*/ 0 h 1046902"/>
              <a:gd name="connsiteX2" fmla="*/ 11602151 w 11602151"/>
              <a:gd name="connsiteY2" fmla="*/ 523451 h 1046902"/>
              <a:gd name="connsiteX3" fmla="*/ 11078700 w 11602151"/>
              <a:gd name="connsiteY3" fmla="*/ 1046902 h 1046902"/>
              <a:gd name="connsiteX4" fmla="*/ 0 w 11602151"/>
              <a:gd name="connsiteY4" fmla="*/ 1046902 h 1046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02151" h="1046902">
                <a:moveTo>
                  <a:pt x="0" y="0"/>
                </a:moveTo>
                <a:lnTo>
                  <a:pt x="11078700" y="0"/>
                </a:lnTo>
                <a:cubicBezTo>
                  <a:pt x="11367794" y="0"/>
                  <a:pt x="11602151" y="234357"/>
                  <a:pt x="11602151" y="523451"/>
                </a:cubicBezTo>
                <a:cubicBezTo>
                  <a:pt x="11602151" y="812545"/>
                  <a:pt x="11367794" y="1046902"/>
                  <a:pt x="11078700" y="1046902"/>
                </a:cubicBezTo>
                <a:lnTo>
                  <a:pt x="0" y="1046902"/>
                </a:lnTo>
                <a:close/>
              </a:path>
            </a:pathLst>
          </a:custGeom>
          <a:gradFill flip="none" rotWithShape="1">
            <a:gsLst>
              <a:gs pos="0">
                <a:srgbClr val="0078D4"/>
              </a:gs>
              <a:gs pos="80000">
                <a:srgbClr val="399A91"/>
              </a:gs>
            </a:gsLst>
            <a:path path="circle">
              <a:fillToRect l="100000" t="100000"/>
            </a:path>
            <a:tileRect r="-100000" b="-100000"/>
          </a:grad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38100" rIns="137160" bIns="38100" numCol="1" spcCol="0" rtlCol="0" fromWordArt="0" anchor="ctr" anchorCtr="0" forceAA="0" compatLnSpc="1">
            <a:prstTxWarp prst="textNoShape">
              <a:avLst/>
            </a:prstTxWarp>
            <a:noAutofit/>
          </a:bodyPr>
          <a:lstStyle/>
          <a:p>
            <a:pPr defTabSz="932449">
              <a:spcBef>
                <a:spcPts val="600"/>
              </a:spcBef>
            </a:pPr>
            <a:endParaRPr lang="en-US" sz="2000" err="1">
              <a:gradFill>
                <a:gsLst>
                  <a:gs pos="1399">
                    <a:srgbClr val="FFFFFF"/>
                  </a:gs>
                  <a:gs pos="17000">
                    <a:srgbClr val="FFFFFF"/>
                  </a:gs>
                </a:gsLst>
                <a:path path="circle">
                  <a:fillToRect l="100000" t="100000"/>
                </a:path>
              </a:gradFill>
              <a:latin typeface="+mj-lt"/>
            </a:endParaRPr>
          </a:p>
        </p:txBody>
      </p:sp>
      <p:sp>
        <p:nvSpPr>
          <p:cNvPr id="10" name="TextBox 9">
            <a:extLst>
              <a:ext uri="{FF2B5EF4-FFF2-40B4-BE49-F238E27FC236}">
                <a16:creationId xmlns:a16="http://schemas.microsoft.com/office/drawing/2014/main" id="{963ADF78-8B3F-DD79-0B94-7CD1F21002BE}"/>
              </a:ext>
            </a:extLst>
          </p:cNvPr>
          <p:cNvSpPr txBox="1"/>
          <p:nvPr/>
        </p:nvSpPr>
        <p:spPr>
          <a:xfrm>
            <a:off x="588262" y="1440997"/>
            <a:ext cx="10696771" cy="615553"/>
          </a:xfrm>
          <a:prstGeom prst="rect">
            <a:avLst/>
          </a:prstGeom>
          <a:noFill/>
        </p:spPr>
        <p:txBody>
          <a:bodyPr wrap="square" lIns="0" tIns="0" rIns="0" bIns="0">
            <a:spAutoFit/>
          </a:bodyPr>
          <a:lstStyle/>
          <a:p>
            <a:r>
              <a:rPr lang="en-US" sz="2000">
                <a:solidFill>
                  <a:schemeClr val="bg1"/>
                </a:solidFill>
                <a:latin typeface="+mj-lt"/>
              </a:rPr>
              <a:t>Create a usage policy that users are required to accept to help ensure conversations on Viva Engage are positive, constructive, and in line with your company policies and culture</a:t>
            </a:r>
          </a:p>
        </p:txBody>
      </p:sp>
      <p:sp>
        <p:nvSpPr>
          <p:cNvPr id="12" name="Rectangle: Rounded Corners 11">
            <a:extLst>
              <a:ext uri="{FF2B5EF4-FFF2-40B4-BE49-F238E27FC236}">
                <a16:creationId xmlns:a16="http://schemas.microsoft.com/office/drawing/2014/main" id="{7207D966-03B6-1BC4-72F1-ACAA787C260B}"/>
              </a:ext>
            </a:extLst>
          </p:cNvPr>
          <p:cNvSpPr/>
          <p:nvPr/>
        </p:nvSpPr>
        <p:spPr bwMode="auto">
          <a:xfrm>
            <a:off x="1374490" y="5632678"/>
            <a:ext cx="10093673" cy="501548"/>
          </a:xfrm>
          <a:prstGeom prst="roundRect">
            <a:avLst>
              <a:gd name="adj" fmla="val 50000"/>
            </a:avLst>
          </a:prstGeom>
          <a:solidFill>
            <a:schemeClr val="accent2">
              <a:lumMod val="40000"/>
              <a:lumOff val="60000"/>
              <a:alpha val="40000"/>
            </a:schemeClr>
          </a:solidFill>
          <a:ln>
            <a:noFill/>
            <a:headEnd type="none" w="med" len="med"/>
            <a:tailEnd type="none" w="med" len="med"/>
          </a:ln>
          <a:effectLst>
            <a:outerShdw blurRad="127000" algn="ctr" rotWithShape="0">
              <a:schemeClr val="tx1">
                <a:lumMod val="65000"/>
                <a:lumOff val="35000"/>
                <a:alpha val="1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38100" rIns="88900" bIns="38100" numCol="1" spcCol="0" rtlCol="0" fromWordArt="0" anchor="ctr" anchorCtr="0" forceAA="0" compatLnSpc="1">
            <a:prstTxWarp prst="textNoShape">
              <a:avLst/>
            </a:prstTxWarp>
            <a:noAutofit/>
          </a:bodyPr>
          <a:lstStyle/>
          <a:p>
            <a:pPr defTabSz="932472" fontAlgn="base">
              <a:spcBef>
                <a:spcPct val="0"/>
              </a:spcBef>
              <a:spcAft>
                <a:spcPct val="0"/>
              </a:spcAft>
            </a:pPr>
            <a:r>
              <a:rPr lang="en-US" sz="1800">
                <a:solidFill>
                  <a:schemeClr val="tx1"/>
                </a:solidFill>
                <a:latin typeface="+mj-lt"/>
                <a:cs typeface="Segoe UI" pitchFamily="34" charset="0"/>
              </a:rPr>
              <a:t>Open communication about moderation helps users feel comfortable posting content</a:t>
            </a:r>
          </a:p>
        </p:txBody>
      </p:sp>
      <p:sp>
        <p:nvSpPr>
          <p:cNvPr id="17" name="Freeform: Shape 16">
            <a:extLst>
              <a:ext uri="{FF2B5EF4-FFF2-40B4-BE49-F238E27FC236}">
                <a16:creationId xmlns:a16="http://schemas.microsoft.com/office/drawing/2014/main" id="{08E0530B-01F6-5C67-6A5A-A653DEEB93B9}"/>
              </a:ext>
              <a:ext uri="{C183D7F6-B498-43B3-948B-1728B52AA6E4}">
                <adec:decorative xmlns:adec="http://schemas.microsoft.com/office/drawing/2017/decorative" val="1"/>
              </a:ext>
            </a:extLst>
          </p:cNvPr>
          <p:cNvSpPr>
            <a:spLocks/>
          </p:cNvSpPr>
          <p:nvPr/>
        </p:nvSpPr>
        <p:spPr bwMode="auto">
          <a:xfrm>
            <a:off x="727011" y="5621556"/>
            <a:ext cx="510321" cy="510321"/>
          </a:xfrm>
          <a:custGeom>
            <a:avLst/>
            <a:gdLst>
              <a:gd name="connsiteX0" fmla="*/ 681721 w 1363442"/>
              <a:gd name="connsiteY0" fmla="*/ 0 h 1360402"/>
              <a:gd name="connsiteX1" fmla="*/ 1363442 w 1363442"/>
              <a:gd name="connsiteY1" fmla="*/ 680201 h 1360402"/>
              <a:gd name="connsiteX2" fmla="*/ 681721 w 1363442"/>
              <a:gd name="connsiteY2" fmla="*/ 1360402 h 1360402"/>
              <a:gd name="connsiteX3" fmla="*/ 0 w 1363442"/>
              <a:gd name="connsiteY3" fmla="*/ 680201 h 1360402"/>
              <a:gd name="connsiteX4" fmla="*/ 681721 w 1363442"/>
              <a:gd name="connsiteY4" fmla="*/ 0 h 1360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3442" h="1360402">
                <a:moveTo>
                  <a:pt x="681721" y="0"/>
                </a:moveTo>
                <a:cubicBezTo>
                  <a:pt x="1058225" y="0"/>
                  <a:pt x="1363442" y="304536"/>
                  <a:pt x="1363442" y="680201"/>
                </a:cubicBezTo>
                <a:cubicBezTo>
                  <a:pt x="1363442" y="1055866"/>
                  <a:pt x="1058225" y="1360402"/>
                  <a:pt x="681721" y="1360402"/>
                </a:cubicBezTo>
                <a:cubicBezTo>
                  <a:pt x="305217" y="1360402"/>
                  <a:pt x="0" y="1055866"/>
                  <a:pt x="0" y="680201"/>
                </a:cubicBezTo>
                <a:cubicBezTo>
                  <a:pt x="0" y="304536"/>
                  <a:pt x="305217" y="0"/>
                  <a:pt x="681721" y="0"/>
                </a:cubicBezTo>
                <a:close/>
              </a:path>
            </a:pathLst>
          </a:custGeom>
          <a:gradFill>
            <a:gsLst>
              <a:gs pos="0">
                <a:schemeClr val="accent2"/>
              </a:gs>
              <a:gs pos="100000">
                <a:schemeClr val="accent2">
                  <a:lumMod val="50000"/>
                </a:schemeClr>
              </a:gs>
            </a:gsLst>
            <a:lin ang="2700000" scaled="0"/>
          </a:gradFill>
          <a:ln w="6350" cap="flat" cmpd="sng" algn="ctr">
            <a:noFill/>
            <a:prstDash val="solid"/>
            <a:headEnd type="none" w="med" len="med"/>
            <a:tailEnd type="none" w="med" len="med"/>
          </a:ln>
          <a:effectLst>
            <a:outerShdw blurRad="50800" dist="38100" dir="5400000" algn="t" rotWithShape="0">
              <a:schemeClr val="accent2">
                <a:lumMod val="75000"/>
                <a:alpha val="25000"/>
              </a:scheme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173038" indent="-173038">
              <a:spcAft>
                <a:spcPts val="600"/>
              </a:spcAft>
              <a:buClr>
                <a:srgbClr val="FFFFFF"/>
              </a:buClr>
              <a:buFont typeface="Arial" panose="020B0604020202020204" pitchFamily="34" charset="0"/>
              <a:buChar char="•"/>
            </a:pPr>
            <a:endParaRPr lang="en-US" sz="1600" kern="0" noProof="0">
              <a:solidFill>
                <a:srgbClr val="FFFFFF"/>
              </a:solidFill>
              <a:latin typeface="Segoe UI"/>
            </a:endParaRPr>
          </a:p>
        </p:txBody>
      </p:sp>
      <p:sp>
        <p:nvSpPr>
          <p:cNvPr id="24" name="Graphic 19" descr="Chat icon with heart">
            <a:extLst>
              <a:ext uri="{FF2B5EF4-FFF2-40B4-BE49-F238E27FC236}">
                <a16:creationId xmlns:a16="http://schemas.microsoft.com/office/drawing/2014/main" id="{4DA162AF-6D85-2239-E238-EA7B9FEC98C4}"/>
              </a:ext>
            </a:extLst>
          </p:cNvPr>
          <p:cNvSpPr/>
          <p:nvPr/>
        </p:nvSpPr>
        <p:spPr>
          <a:xfrm>
            <a:off x="817414" y="5728869"/>
            <a:ext cx="329516" cy="295694"/>
          </a:xfrm>
          <a:custGeom>
            <a:avLst/>
            <a:gdLst>
              <a:gd name="connsiteX0" fmla="*/ 61239 w 283021"/>
              <a:gd name="connsiteY0" fmla="*/ 75345 h 253972"/>
              <a:gd name="connsiteX1" fmla="*/ 101754 w 283021"/>
              <a:gd name="connsiteY1" fmla="*/ 75448 h 253972"/>
              <a:gd name="connsiteX2" fmla="*/ 105752 w 283021"/>
              <a:gd name="connsiteY2" fmla="*/ 79446 h 253972"/>
              <a:gd name="connsiteX3" fmla="*/ 109695 w 283021"/>
              <a:gd name="connsiteY3" fmla="*/ 75495 h 253972"/>
              <a:gd name="connsiteX4" fmla="*/ 150259 w 283021"/>
              <a:gd name="connsiteY4" fmla="*/ 75598 h 253972"/>
              <a:gd name="connsiteX5" fmla="*/ 150370 w 283021"/>
              <a:gd name="connsiteY5" fmla="*/ 116100 h 253972"/>
              <a:gd name="connsiteX6" fmla="*/ 109081 w 283021"/>
              <a:gd name="connsiteY6" fmla="*/ 157366 h 253972"/>
              <a:gd name="connsiteX7" fmla="*/ 102847 w 283021"/>
              <a:gd name="connsiteY7" fmla="*/ 157366 h 253972"/>
              <a:gd name="connsiteX8" fmla="*/ 61342 w 283021"/>
              <a:gd name="connsiteY8" fmla="*/ 115860 h 253972"/>
              <a:gd name="connsiteX9" fmla="*/ 61239 w 283021"/>
              <a:gd name="connsiteY9" fmla="*/ 75345 h 253972"/>
              <a:gd name="connsiteX10" fmla="*/ 869 w 283021"/>
              <a:gd name="connsiteY10" fmla="*/ 105798 h 253972"/>
              <a:gd name="connsiteX11" fmla="*/ 106667 w 283021"/>
              <a:gd name="connsiteY11" fmla="*/ 0 h 253972"/>
              <a:gd name="connsiteX12" fmla="*/ 212465 w 283021"/>
              <a:gd name="connsiteY12" fmla="*/ 105798 h 253972"/>
              <a:gd name="connsiteX13" fmla="*/ 106667 w 283021"/>
              <a:gd name="connsiteY13" fmla="*/ 211596 h 253972"/>
              <a:gd name="connsiteX14" fmla="*/ 63119 w 283021"/>
              <a:gd name="connsiteY14" fmla="*/ 202244 h 253972"/>
              <a:gd name="connsiteX15" fmla="*/ 21777 w 283021"/>
              <a:gd name="connsiteY15" fmla="*/ 212146 h 253972"/>
              <a:gd name="connsiteX16" fmla="*/ 564 w 283021"/>
              <a:gd name="connsiteY16" fmla="*/ 190644 h 253972"/>
              <a:gd name="connsiteX17" fmla="*/ 10781 w 283021"/>
              <a:gd name="connsiteY17" fmla="*/ 150563 h 253972"/>
              <a:gd name="connsiteX18" fmla="*/ 869 w 283021"/>
              <a:gd name="connsiteY18" fmla="*/ 105798 h 253972"/>
              <a:gd name="connsiteX19" fmla="*/ 106667 w 283021"/>
              <a:gd name="connsiteY19" fmla="*/ 21160 h 253972"/>
              <a:gd name="connsiteX20" fmla="*/ 22028 w 283021"/>
              <a:gd name="connsiteY20" fmla="*/ 105798 h 253972"/>
              <a:gd name="connsiteX21" fmla="*/ 31396 w 283021"/>
              <a:gd name="connsiteY21" fmla="*/ 144546 h 253972"/>
              <a:gd name="connsiteX22" fmla="*/ 33237 w 283021"/>
              <a:gd name="connsiteY22" fmla="*/ 148115 h 253972"/>
              <a:gd name="connsiteX23" fmla="*/ 32247 w 283021"/>
              <a:gd name="connsiteY23" fmla="*/ 152007 h 253972"/>
              <a:gd name="connsiteX24" fmla="*/ 22513 w 283021"/>
              <a:gd name="connsiteY24" fmla="*/ 190208 h 253972"/>
              <a:gd name="connsiteX25" fmla="*/ 61838 w 283021"/>
              <a:gd name="connsiteY25" fmla="*/ 180798 h 253972"/>
              <a:gd name="connsiteX26" fmla="*/ 65569 w 283021"/>
              <a:gd name="connsiteY26" fmla="*/ 179909 h 253972"/>
              <a:gd name="connsiteX27" fmla="*/ 69003 w 283021"/>
              <a:gd name="connsiteY27" fmla="*/ 181619 h 253972"/>
              <a:gd name="connsiteX28" fmla="*/ 106667 w 283021"/>
              <a:gd name="connsiteY28" fmla="*/ 190437 h 253972"/>
              <a:gd name="connsiteX29" fmla="*/ 191306 w 283021"/>
              <a:gd name="connsiteY29" fmla="*/ 105798 h 253972"/>
              <a:gd name="connsiteX30" fmla="*/ 106667 w 283021"/>
              <a:gd name="connsiteY30" fmla="*/ 21160 h 253972"/>
              <a:gd name="connsiteX31" fmla="*/ 105261 w 283021"/>
              <a:gd name="connsiteY31" fmla="*/ 225696 h 253972"/>
              <a:gd name="connsiteX32" fmla="*/ 177199 w 283021"/>
              <a:gd name="connsiteY32" fmla="*/ 253917 h 253972"/>
              <a:gd name="connsiteX33" fmla="*/ 220758 w 283021"/>
              <a:gd name="connsiteY33" fmla="*/ 244559 h 253972"/>
              <a:gd name="connsiteX34" fmla="*/ 261857 w 283021"/>
              <a:gd name="connsiteY34" fmla="*/ 253588 h 253972"/>
              <a:gd name="connsiteX35" fmla="*/ 282557 w 283021"/>
              <a:gd name="connsiteY35" fmla="*/ 232436 h 253972"/>
              <a:gd name="connsiteX36" fmla="*/ 273080 w 283021"/>
              <a:gd name="connsiteY36" fmla="*/ 192893 h 253972"/>
              <a:gd name="connsiteX37" fmla="*/ 282997 w 283021"/>
              <a:gd name="connsiteY37" fmla="*/ 148119 h 253972"/>
              <a:gd name="connsiteX38" fmla="*/ 211808 w 283021"/>
              <a:gd name="connsiteY38" fmla="*/ 48110 h 253972"/>
              <a:gd name="connsiteX39" fmla="*/ 223087 w 283021"/>
              <a:gd name="connsiteY39" fmla="*/ 76987 h 253972"/>
              <a:gd name="connsiteX40" fmla="*/ 261838 w 283021"/>
              <a:gd name="connsiteY40" fmla="*/ 148119 h 253972"/>
              <a:gd name="connsiteX41" fmla="*/ 252470 w 283021"/>
              <a:gd name="connsiteY41" fmla="*/ 186866 h 253972"/>
              <a:gd name="connsiteX42" fmla="*/ 250629 w 283021"/>
              <a:gd name="connsiteY42" fmla="*/ 190435 h 253972"/>
              <a:gd name="connsiteX43" fmla="*/ 251619 w 283021"/>
              <a:gd name="connsiteY43" fmla="*/ 194326 h 253972"/>
              <a:gd name="connsiteX44" fmla="*/ 260668 w 283021"/>
              <a:gd name="connsiteY44" fmla="*/ 231715 h 253972"/>
              <a:gd name="connsiteX45" fmla="*/ 222028 w 283021"/>
              <a:gd name="connsiteY45" fmla="*/ 223117 h 253972"/>
              <a:gd name="connsiteX46" fmla="*/ 218297 w 283021"/>
              <a:gd name="connsiteY46" fmla="*/ 222228 h 253972"/>
              <a:gd name="connsiteX47" fmla="*/ 214863 w 283021"/>
              <a:gd name="connsiteY47" fmla="*/ 223938 h 253972"/>
              <a:gd name="connsiteX48" fmla="*/ 177199 w 283021"/>
              <a:gd name="connsiteY48" fmla="*/ 232757 h 253972"/>
              <a:gd name="connsiteX49" fmla="*/ 136024 w 283021"/>
              <a:gd name="connsiteY49" fmla="*/ 222083 h 253972"/>
              <a:gd name="connsiteX50" fmla="*/ 106668 w 283021"/>
              <a:gd name="connsiteY50" fmla="*/ 225704 h 253972"/>
              <a:gd name="connsiteX51" fmla="*/ 105261 w 283021"/>
              <a:gd name="connsiteY51" fmla="*/ 225696 h 253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83021" h="253972">
                <a:moveTo>
                  <a:pt x="61239" y="75345"/>
                </a:moveTo>
                <a:cubicBezTo>
                  <a:pt x="72403" y="64181"/>
                  <a:pt x="90542" y="64236"/>
                  <a:pt x="101754" y="75448"/>
                </a:cubicBezTo>
                <a:lnTo>
                  <a:pt x="105752" y="79446"/>
                </a:lnTo>
                <a:lnTo>
                  <a:pt x="109695" y="75495"/>
                </a:lnTo>
                <a:cubicBezTo>
                  <a:pt x="120879" y="64311"/>
                  <a:pt x="139027" y="64365"/>
                  <a:pt x="150259" y="75598"/>
                </a:cubicBezTo>
                <a:cubicBezTo>
                  <a:pt x="161473" y="86812"/>
                  <a:pt x="161509" y="104901"/>
                  <a:pt x="150370" y="116100"/>
                </a:cubicBezTo>
                <a:lnTo>
                  <a:pt x="109081" y="157366"/>
                </a:lnTo>
                <a:cubicBezTo>
                  <a:pt x="107360" y="159088"/>
                  <a:pt x="104568" y="159088"/>
                  <a:pt x="102847" y="157366"/>
                </a:cubicBezTo>
                <a:lnTo>
                  <a:pt x="61342" y="115860"/>
                </a:lnTo>
                <a:cubicBezTo>
                  <a:pt x="50129" y="104648"/>
                  <a:pt x="50075" y="86509"/>
                  <a:pt x="61239" y="75345"/>
                </a:cubicBezTo>
                <a:close/>
                <a:moveTo>
                  <a:pt x="869" y="105798"/>
                </a:moveTo>
                <a:cubicBezTo>
                  <a:pt x="869" y="47367"/>
                  <a:pt x="48236" y="0"/>
                  <a:pt x="106667" y="0"/>
                </a:cubicBezTo>
                <a:cubicBezTo>
                  <a:pt x="165097" y="0"/>
                  <a:pt x="212465" y="47367"/>
                  <a:pt x="212465" y="105798"/>
                </a:cubicBezTo>
                <a:cubicBezTo>
                  <a:pt x="212465" y="164228"/>
                  <a:pt x="165097" y="211596"/>
                  <a:pt x="106667" y="211596"/>
                </a:cubicBezTo>
                <a:cubicBezTo>
                  <a:pt x="91161" y="211596"/>
                  <a:pt x="76411" y="208254"/>
                  <a:pt x="63119" y="202244"/>
                </a:cubicBezTo>
                <a:cubicBezTo>
                  <a:pt x="48625" y="205698"/>
                  <a:pt x="32360" y="209603"/>
                  <a:pt x="21777" y="212146"/>
                </a:cubicBezTo>
                <a:cubicBezTo>
                  <a:pt x="8879" y="215247"/>
                  <a:pt x="-2723" y="203527"/>
                  <a:pt x="564" y="190644"/>
                </a:cubicBezTo>
                <a:cubicBezTo>
                  <a:pt x="3193" y="180339"/>
                  <a:pt x="7197" y="164642"/>
                  <a:pt x="10781" y="150563"/>
                </a:cubicBezTo>
                <a:cubicBezTo>
                  <a:pt x="4419" y="136956"/>
                  <a:pt x="869" y="121779"/>
                  <a:pt x="869" y="105798"/>
                </a:cubicBezTo>
                <a:close/>
                <a:moveTo>
                  <a:pt x="106667" y="21160"/>
                </a:moveTo>
                <a:cubicBezTo>
                  <a:pt x="59922" y="21160"/>
                  <a:pt x="22028" y="59054"/>
                  <a:pt x="22028" y="105798"/>
                </a:cubicBezTo>
                <a:cubicBezTo>
                  <a:pt x="22028" y="119783"/>
                  <a:pt x="25412" y="132947"/>
                  <a:pt x="31396" y="144546"/>
                </a:cubicBezTo>
                <a:lnTo>
                  <a:pt x="33237" y="148115"/>
                </a:lnTo>
                <a:lnTo>
                  <a:pt x="32247" y="152007"/>
                </a:lnTo>
                <a:cubicBezTo>
                  <a:pt x="29029" y="164656"/>
                  <a:pt x="25316" y="179218"/>
                  <a:pt x="22513" y="190208"/>
                </a:cubicBezTo>
                <a:cubicBezTo>
                  <a:pt x="33783" y="187501"/>
                  <a:pt x="48822" y="183895"/>
                  <a:pt x="61838" y="180798"/>
                </a:cubicBezTo>
                <a:lnTo>
                  <a:pt x="65569" y="179909"/>
                </a:lnTo>
                <a:lnTo>
                  <a:pt x="69003" y="181619"/>
                </a:lnTo>
                <a:cubicBezTo>
                  <a:pt x="80334" y="187260"/>
                  <a:pt x="93114" y="190437"/>
                  <a:pt x="106667" y="190437"/>
                </a:cubicBezTo>
                <a:cubicBezTo>
                  <a:pt x="153412" y="190437"/>
                  <a:pt x="191306" y="152543"/>
                  <a:pt x="191306" y="105798"/>
                </a:cubicBezTo>
                <a:cubicBezTo>
                  <a:pt x="191306" y="59054"/>
                  <a:pt x="153412" y="21160"/>
                  <a:pt x="106667" y="21160"/>
                </a:cubicBezTo>
                <a:close/>
                <a:moveTo>
                  <a:pt x="105261" y="225696"/>
                </a:moveTo>
                <a:cubicBezTo>
                  <a:pt x="124138" y="243209"/>
                  <a:pt x="149418" y="253917"/>
                  <a:pt x="177199" y="253917"/>
                </a:cubicBezTo>
                <a:cubicBezTo>
                  <a:pt x="192709" y="253917"/>
                  <a:pt x="207463" y="250572"/>
                  <a:pt x="220758" y="244559"/>
                </a:cubicBezTo>
                <a:cubicBezTo>
                  <a:pt x="235483" y="248005"/>
                  <a:pt x="251599" y="251444"/>
                  <a:pt x="261857" y="253588"/>
                </a:cubicBezTo>
                <a:cubicBezTo>
                  <a:pt x="274446" y="256219"/>
                  <a:pt x="285441" y="244920"/>
                  <a:pt x="282557" y="232436"/>
                </a:cubicBezTo>
                <a:cubicBezTo>
                  <a:pt x="280265" y="222515"/>
                  <a:pt x="276651" y="207112"/>
                  <a:pt x="273080" y="192893"/>
                </a:cubicBezTo>
                <a:cubicBezTo>
                  <a:pt x="279445" y="179284"/>
                  <a:pt x="282997" y="164103"/>
                  <a:pt x="282997" y="148119"/>
                </a:cubicBezTo>
                <a:cubicBezTo>
                  <a:pt x="282997" y="101807"/>
                  <a:pt x="253243" y="62447"/>
                  <a:pt x="211808" y="48110"/>
                </a:cubicBezTo>
                <a:cubicBezTo>
                  <a:pt x="216749" y="57097"/>
                  <a:pt x="220572" y="66785"/>
                  <a:pt x="223087" y="76987"/>
                </a:cubicBezTo>
                <a:cubicBezTo>
                  <a:pt x="246405" y="92061"/>
                  <a:pt x="261838" y="118287"/>
                  <a:pt x="261838" y="148119"/>
                </a:cubicBezTo>
                <a:cubicBezTo>
                  <a:pt x="261838" y="162104"/>
                  <a:pt x="258454" y="175268"/>
                  <a:pt x="252470" y="186866"/>
                </a:cubicBezTo>
                <a:lnTo>
                  <a:pt x="250629" y="190435"/>
                </a:lnTo>
                <a:lnTo>
                  <a:pt x="251619" y="194326"/>
                </a:lnTo>
                <a:cubicBezTo>
                  <a:pt x="254832" y="206957"/>
                  <a:pt x="258200" y="221128"/>
                  <a:pt x="260668" y="231715"/>
                </a:cubicBezTo>
                <a:cubicBezTo>
                  <a:pt x="249748" y="229406"/>
                  <a:pt x="235028" y="226212"/>
                  <a:pt x="222028" y="223117"/>
                </a:cubicBezTo>
                <a:lnTo>
                  <a:pt x="218297" y="222228"/>
                </a:lnTo>
                <a:lnTo>
                  <a:pt x="214863" y="223938"/>
                </a:lnTo>
                <a:cubicBezTo>
                  <a:pt x="203532" y="229579"/>
                  <a:pt x="190751" y="232757"/>
                  <a:pt x="177199" y="232757"/>
                </a:cubicBezTo>
                <a:cubicBezTo>
                  <a:pt x="162253" y="232757"/>
                  <a:pt x="148212" y="228882"/>
                  <a:pt x="136024" y="222083"/>
                </a:cubicBezTo>
                <a:cubicBezTo>
                  <a:pt x="126630" y="224447"/>
                  <a:pt x="116795" y="225704"/>
                  <a:pt x="106668" y="225704"/>
                </a:cubicBezTo>
                <a:cubicBezTo>
                  <a:pt x="106198" y="225704"/>
                  <a:pt x="105729" y="225701"/>
                  <a:pt x="105261" y="225696"/>
                </a:cubicBezTo>
                <a:close/>
              </a:path>
            </a:pathLst>
          </a:custGeom>
          <a:solidFill>
            <a:schemeClr val="bg1"/>
          </a:solidFill>
          <a:ln w="13891" cap="flat">
            <a:noFill/>
            <a:prstDash val="solid"/>
            <a:miter/>
          </a:ln>
        </p:spPr>
        <p:txBody>
          <a:bodyPr rtlCol="0" anchor="ctr"/>
          <a:lstStyle/>
          <a:p>
            <a:endParaRPr lang="en-US"/>
          </a:p>
        </p:txBody>
      </p:sp>
      <p:sp>
        <p:nvSpPr>
          <p:cNvPr id="21" name="Rectangle: Rounded Corners 20">
            <a:extLst>
              <a:ext uri="{FF2B5EF4-FFF2-40B4-BE49-F238E27FC236}">
                <a16:creationId xmlns:a16="http://schemas.microsoft.com/office/drawing/2014/main" id="{C8826FB1-C672-24FC-92CA-192EABC218C6}"/>
              </a:ext>
              <a:ext uri="{C183D7F6-B498-43B3-948B-1728B52AA6E4}">
                <adec:decorative xmlns:adec="http://schemas.microsoft.com/office/drawing/2017/decorative" val="1"/>
              </a:ext>
            </a:extLst>
          </p:cNvPr>
          <p:cNvSpPr>
            <a:spLocks/>
          </p:cNvSpPr>
          <p:nvPr/>
        </p:nvSpPr>
        <p:spPr bwMode="auto">
          <a:xfrm>
            <a:off x="727012" y="2608242"/>
            <a:ext cx="10741152" cy="2825579"/>
          </a:xfrm>
          <a:prstGeom prst="roundRect">
            <a:avLst>
              <a:gd name="adj" fmla="val 5069"/>
            </a:avLst>
          </a:prstGeom>
          <a:solidFill>
            <a:schemeClr val="bg1"/>
          </a:solidFill>
          <a:ln w="6350">
            <a:solidFill>
              <a:schemeClr val="bg1"/>
            </a:solidFill>
            <a:headEnd type="none" w="med" len="med"/>
            <a:tailEnd type="none" w="med" len="med"/>
          </a:ln>
          <a:effectLst>
            <a:outerShdw blurRad="127000" dist="25400" dir="13500000" algn="br" rotWithShape="0">
              <a:schemeClr val="bg1">
                <a:lumMod val="50000"/>
                <a:alpha val="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noProof="0">
              <a:solidFill>
                <a:srgbClr val="FFFFFF"/>
              </a:solidFill>
              <a:latin typeface="Segoe UI"/>
              <a:cs typeface="Segoe UI" pitchFamily="34" charset="0"/>
            </a:endParaRPr>
          </a:p>
        </p:txBody>
      </p:sp>
      <p:sp>
        <p:nvSpPr>
          <p:cNvPr id="23" name="TextBox 22">
            <a:extLst>
              <a:ext uri="{FF2B5EF4-FFF2-40B4-BE49-F238E27FC236}">
                <a16:creationId xmlns:a16="http://schemas.microsoft.com/office/drawing/2014/main" id="{EB23C8A4-7EA7-DBD1-8D39-56BF3BFD3AE9}"/>
              </a:ext>
            </a:extLst>
          </p:cNvPr>
          <p:cNvSpPr txBox="1"/>
          <p:nvPr/>
        </p:nvSpPr>
        <p:spPr>
          <a:xfrm>
            <a:off x="954611" y="2824105"/>
            <a:ext cx="10285955" cy="2354491"/>
          </a:xfrm>
          <a:prstGeom prst="rect">
            <a:avLst/>
          </a:prstGeom>
          <a:noFill/>
        </p:spPr>
        <p:txBody>
          <a:bodyPr wrap="square" lIns="0" tIns="0" rIns="0" bIns="0">
            <a:spAutoFit/>
          </a:bodyPr>
          <a:lstStyle/>
          <a:p>
            <a:pPr>
              <a:spcAft>
                <a:spcPts val="1800"/>
              </a:spcAft>
            </a:pPr>
            <a:r>
              <a:rPr lang="en-US" sz="1800"/>
              <a:t>Require users to accept usage policy before posting</a:t>
            </a:r>
          </a:p>
          <a:p>
            <a:pPr>
              <a:spcAft>
                <a:spcPts val="1800"/>
              </a:spcAft>
            </a:pPr>
            <a:r>
              <a:rPr lang="en-US" sz="1800" i="1"/>
              <a:t>See documentation: </a:t>
            </a:r>
            <a:r>
              <a:rPr lang="en-US" sz="1800" i="1">
                <a:solidFill>
                  <a:schemeClr val="accent1"/>
                </a:solidFill>
                <a:hlinkClick r:id="rId5">
                  <a:extLst>
                    <a:ext uri="{A12FA001-AC4F-418D-AE19-62706E023703}">
                      <ahyp:hlinkClr xmlns:ahyp="http://schemas.microsoft.com/office/drawing/2018/hyperlinkcolor" val="tx"/>
                    </a:ext>
                  </a:extLst>
                </a:hlinkClick>
              </a:rPr>
              <a:t>Usage Policy</a:t>
            </a:r>
            <a:endParaRPr lang="en-US" sz="1800" i="1">
              <a:solidFill>
                <a:schemeClr val="accent1"/>
              </a:solidFill>
            </a:endParaRPr>
          </a:p>
          <a:p>
            <a:pPr>
              <a:spcAft>
                <a:spcPts val="1800"/>
              </a:spcAft>
            </a:pPr>
            <a:r>
              <a:rPr lang="en-US" sz="1800"/>
              <a:t>Clearly state behavioral expectations and moderation approach</a:t>
            </a:r>
          </a:p>
          <a:p>
            <a:pPr>
              <a:spcAft>
                <a:spcPts val="1800"/>
              </a:spcAft>
            </a:pPr>
            <a:r>
              <a:rPr lang="en-US" sz="1800"/>
              <a:t>The usage policy should be positive and explanatory – not just a list of ‘don’ts’. Include links to reporting inappropriate content and to relevant company policies or training resources. Often organizations can repurpose a social media policy for Viva Engage</a:t>
            </a:r>
          </a:p>
        </p:txBody>
      </p:sp>
    </p:spTree>
    <p:extLst>
      <p:ext uri="{BB962C8B-B14F-4D97-AF65-F5344CB8AC3E}">
        <p14:creationId xmlns:p14="http://schemas.microsoft.com/office/powerpoint/2010/main" val="2011875173"/>
      </p:ext>
    </p:extLst>
  </p:cSld>
  <p:clrMapOvr>
    <a:masterClrMapping/>
  </p:clrMapOvr>
  <p:transition>
    <p:fade/>
  </p:transition>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FC6CBA7-D84E-CAE0-EE1E-B513DD9D223A}"/>
              </a:ext>
              <a:ext uri="{C183D7F6-B498-43B3-948B-1728B52AA6E4}">
                <adec:decorative xmlns:adec="http://schemas.microsoft.com/office/drawing/2017/decorative" val="1"/>
              </a:ext>
            </a:extLst>
          </p:cNvPr>
          <p:cNvSpPr/>
          <p:nvPr/>
        </p:nvSpPr>
        <p:spPr bwMode="auto">
          <a:xfrm>
            <a:off x="0" y="1"/>
            <a:ext cx="12192000" cy="6857999"/>
          </a:xfrm>
          <a:prstGeom prst="rect">
            <a:avLst/>
          </a:prstGeom>
          <a:gradFill>
            <a:gsLst>
              <a:gs pos="0">
                <a:schemeClr val="accent2">
                  <a:lumMod val="20000"/>
                  <a:lumOff val="80000"/>
                </a:schemeClr>
              </a:gs>
              <a:gs pos="100000">
                <a:schemeClr val="tx1"/>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12" name="Picture 11" descr="A blue and yellow water drop">
            <a:extLst>
              <a:ext uri="{FF2B5EF4-FFF2-40B4-BE49-F238E27FC236}">
                <a16:creationId xmlns:a16="http://schemas.microsoft.com/office/drawing/2014/main" id="{21DD1E47-6F7B-7B05-49C4-B82B2C2DBA66}"/>
              </a:ext>
            </a:extLst>
          </p:cNvPr>
          <p:cNvPicPr>
            <a:picLocks noChangeAspect="1"/>
          </p:cNvPicPr>
          <p:nvPr/>
        </p:nvPicPr>
        <p:blipFill rotWithShape="1">
          <a:blip r:embed="rId3">
            <a:alphaModFix amt="40000"/>
          </a:blip>
          <a:srcRect l="17797"/>
          <a:stretch/>
        </p:blipFill>
        <p:spPr>
          <a:xfrm>
            <a:off x="0" y="1"/>
            <a:ext cx="12192000" cy="6857999"/>
          </a:xfrm>
          <a:prstGeom prst="rect">
            <a:avLst/>
          </a:prstGeom>
        </p:spPr>
      </p:pic>
      <p:pic>
        <p:nvPicPr>
          <p:cNvPr id="13" name="Picture 12">
            <a:extLst>
              <a:ext uri="{FF2B5EF4-FFF2-40B4-BE49-F238E27FC236}">
                <a16:creationId xmlns:a16="http://schemas.microsoft.com/office/drawing/2014/main" id="{0E54096E-3008-8961-E728-1DA0B3D8FA13}"/>
              </a:ext>
              <a:ext uri="{C183D7F6-B498-43B3-948B-1728B52AA6E4}">
                <adec:decorative xmlns:adec="http://schemas.microsoft.com/office/drawing/2017/decorative" val="1"/>
              </a:ext>
            </a:extLst>
          </p:cNvPr>
          <p:cNvPicPr>
            <a:picLocks noChangeAspect="1"/>
          </p:cNvPicPr>
          <p:nvPr/>
        </p:nvPicPr>
        <p:blipFill rotWithShape="1">
          <a:blip r:embed="rId4">
            <a:alphaModFix amt="40000"/>
            <a:extLst>
              <a:ext uri="{BEBA8EAE-BF5A-486C-A8C5-ECC9F3942E4B}">
                <a14:imgProps xmlns:a14="http://schemas.microsoft.com/office/drawing/2010/main">
                  <a14:imgLayer r:embed="rId5">
                    <a14:imgEffect>
                      <a14:artisticBlur radius="40"/>
                    </a14:imgEffect>
                  </a14:imgLayer>
                </a14:imgProps>
              </a:ext>
            </a:extLst>
          </a:blip>
          <a:srcRect l="17797" t="29630" r="20942" b="29630"/>
          <a:stretch/>
        </p:blipFill>
        <p:spPr>
          <a:xfrm>
            <a:off x="2" y="2032000"/>
            <a:ext cx="9085943" cy="2794000"/>
          </a:xfrm>
          <a:custGeom>
            <a:avLst/>
            <a:gdLst>
              <a:gd name="connsiteX0" fmla="*/ 0 w 9085943"/>
              <a:gd name="connsiteY0" fmla="*/ 0 h 2794000"/>
              <a:gd name="connsiteX1" fmla="*/ 7688943 w 9085943"/>
              <a:gd name="connsiteY1" fmla="*/ 0 h 2794000"/>
              <a:gd name="connsiteX2" fmla="*/ 9085943 w 9085943"/>
              <a:gd name="connsiteY2" fmla="*/ 1397000 h 2794000"/>
              <a:gd name="connsiteX3" fmla="*/ 7688943 w 9085943"/>
              <a:gd name="connsiteY3" fmla="*/ 2794000 h 2794000"/>
              <a:gd name="connsiteX4" fmla="*/ 0 w 9085943"/>
              <a:gd name="connsiteY4" fmla="*/ 2794000 h 279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5943" h="2794000">
                <a:moveTo>
                  <a:pt x="0" y="0"/>
                </a:moveTo>
                <a:lnTo>
                  <a:pt x="7688943" y="0"/>
                </a:lnTo>
                <a:cubicBezTo>
                  <a:pt x="8460485" y="0"/>
                  <a:pt x="9085943" y="625458"/>
                  <a:pt x="9085943" y="1397000"/>
                </a:cubicBezTo>
                <a:cubicBezTo>
                  <a:pt x="9085943" y="2168542"/>
                  <a:pt x="8460485" y="2794000"/>
                  <a:pt x="7688943" y="2794000"/>
                </a:cubicBezTo>
                <a:lnTo>
                  <a:pt x="0" y="2794000"/>
                </a:lnTo>
                <a:close/>
              </a:path>
            </a:pathLst>
          </a:custGeom>
        </p:spPr>
      </p:pic>
      <p:sp>
        <p:nvSpPr>
          <p:cNvPr id="14" name="Freeform: Shape 13">
            <a:extLst>
              <a:ext uri="{FF2B5EF4-FFF2-40B4-BE49-F238E27FC236}">
                <a16:creationId xmlns:a16="http://schemas.microsoft.com/office/drawing/2014/main" id="{DE05DD4E-2EA5-11B5-D655-8090955AE955}"/>
              </a:ext>
              <a:ext uri="{C183D7F6-B498-43B3-948B-1728B52AA6E4}">
                <adec:decorative xmlns:adec="http://schemas.microsoft.com/office/drawing/2017/decorative" val="1"/>
              </a:ext>
            </a:extLst>
          </p:cNvPr>
          <p:cNvSpPr/>
          <p:nvPr/>
        </p:nvSpPr>
        <p:spPr bwMode="auto">
          <a:xfrm>
            <a:off x="2" y="2032000"/>
            <a:ext cx="9085943" cy="2794000"/>
          </a:xfrm>
          <a:custGeom>
            <a:avLst/>
            <a:gdLst>
              <a:gd name="connsiteX0" fmla="*/ 0 w 9085943"/>
              <a:gd name="connsiteY0" fmla="*/ 0 h 2794000"/>
              <a:gd name="connsiteX1" fmla="*/ 7688943 w 9085943"/>
              <a:gd name="connsiteY1" fmla="*/ 0 h 2794000"/>
              <a:gd name="connsiteX2" fmla="*/ 9085943 w 9085943"/>
              <a:gd name="connsiteY2" fmla="*/ 1397000 h 2794000"/>
              <a:gd name="connsiteX3" fmla="*/ 7688943 w 9085943"/>
              <a:gd name="connsiteY3" fmla="*/ 2794000 h 2794000"/>
              <a:gd name="connsiteX4" fmla="*/ 0 w 9085943"/>
              <a:gd name="connsiteY4" fmla="*/ 2794000 h 279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5943" h="2794000">
                <a:moveTo>
                  <a:pt x="0" y="0"/>
                </a:moveTo>
                <a:lnTo>
                  <a:pt x="7688943" y="0"/>
                </a:lnTo>
                <a:cubicBezTo>
                  <a:pt x="8460485" y="0"/>
                  <a:pt x="9085943" y="625458"/>
                  <a:pt x="9085943" y="1397000"/>
                </a:cubicBezTo>
                <a:cubicBezTo>
                  <a:pt x="9085943" y="2168542"/>
                  <a:pt x="8460485" y="2794000"/>
                  <a:pt x="7688943" y="2794000"/>
                </a:cubicBezTo>
                <a:lnTo>
                  <a:pt x="0" y="2794000"/>
                </a:lnTo>
                <a:close/>
              </a:path>
            </a:pathLst>
          </a:custGeom>
          <a:gradFill flip="none" rotWithShape="1">
            <a:gsLst>
              <a:gs pos="0">
                <a:schemeClr val="accent2">
                  <a:lumMod val="20000"/>
                  <a:lumOff val="80000"/>
                  <a:alpha val="0"/>
                </a:schemeClr>
              </a:gs>
              <a:gs pos="100000">
                <a:schemeClr val="tx1">
                  <a:alpha val="7000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7C79471B-3CE2-D12C-8E7F-89AC8B6E2FFC}"/>
              </a:ext>
            </a:extLst>
          </p:cNvPr>
          <p:cNvSpPr>
            <a:spLocks noGrp="1"/>
          </p:cNvSpPr>
          <p:nvPr>
            <p:ph type="title"/>
          </p:nvPr>
        </p:nvSpPr>
        <p:spPr>
          <a:xfrm>
            <a:off x="584200" y="3059668"/>
            <a:ext cx="9144000" cy="738664"/>
          </a:xfrm>
        </p:spPr>
        <p:txBody>
          <a:bodyPr anchor="ctr"/>
          <a:lstStyle/>
          <a:p>
            <a:pPr>
              <a:lnSpc>
                <a:spcPct val="100000"/>
              </a:lnSpc>
            </a:pPr>
            <a:r>
              <a:rPr lang="en-US" sz="4800" spc="0">
                <a:gradFill>
                  <a:gsLst>
                    <a:gs pos="10000">
                      <a:schemeClr val="accent1">
                        <a:lumMod val="75000"/>
                      </a:schemeClr>
                    </a:gs>
                    <a:gs pos="90000">
                      <a:schemeClr val="accent2">
                        <a:lumMod val="75000"/>
                      </a:schemeClr>
                    </a:gs>
                  </a:gsLst>
                  <a:lin ang="2700000" scaled="0"/>
                </a:gradFill>
                <a:latin typeface="+mj-lt"/>
                <a:cs typeface="+mn-cs"/>
              </a:rPr>
              <a:t>Moderation tools &amp; roles</a:t>
            </a:r>
          </a:p>
        </p:txBody>
      </p:sp>
      <p:pic>
        <p:nvPicPr>
          <p:cNvPr id="20" name="Picture 19" descr="A colorful circle with a white background">
            <a:extLst>
              <a:ext uri="{FF2B5EF4-FFF2-40B4-BE49-F238E27FC236}">
                <a16:creationId xmlns:a16="http://schemas.microsoft.com/office/drawing/2014/main" id="{BA164049-D73D-72E8-4E0E-DDE8FC0ACB41}"/>
              </a:ext>
            </a:extLst>
          </p:cNvPr>
          <p:cNvPicPr>
            <a:picLocks noChangeAspect="1"/>
          </p:cNvPicPr>
          <p:nvPr/>
        </p:nvPicPr>
        <p:blipFill>
          <a:blip r:embed="rId6">
            <a:extLst>
              <a:ext uri="{28A0092B-C50C-407E-A947-70E740481C1C}">
                <a14:useLocalDpi xmlns:a14="http://schemas.microsoft.com/office/drawing/2010/main" val="0"/>
              </a:ext>
            </a:extLst>
          </a:blip>
          <a:srcRect l="38412" t="10012" r="38412" b="66813"/>
          <a:stretch>
            <a:fillRect/>
          </a:stretch>
        </p:blipFill>
        <p:spPr>
          <a:xfrm>
            <a:off x="238126" y="1241425"/>
            <a:ext cx="1581150" cy="1581150"/>
          </a:xfrm>
          <a:custGeom>
            <a:avLst/>
            <a:gdLst>
              <a:gd name="connsiteX0" fmla="*/ 662654 w 1325308"/>
              <a:gd name="connsiteY0" fmla="*/ 0 h 1325308"/>
              <a:gd name="connsiteX1" fmla="*/ 1325308 w 1325308"/>
              <a:gd name="connsiteY1" fmla="*/ 662654 h 1325308"/>
              <a:gd name="connsiteX2" fmla="*/ 662654 w 1325308"/>
              <a:gd name="connsiteY2" fmla="*/ 1325308 h 1325308"/>
              <a:gd name="connsiteX3" fmla="*/ 0 w 1325308"/>
              <a:gd name="connsiteY3" fmla="*/ 662654 h 1325308"/>
              <a:gd name="connsiteX4" fmla="*/ 662654 w 1325308"/>
              <a:gd name="connsiteY4" fmla="*/ 0 h 1325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5308" h="1325308">
                <a:moveTo>
                  <a:pt x="662654" y="0"/>
                </a:moveTo>
                <a:cubicBezTo>
                  <a:pt x="1028628" y="0"/>
                  <a:pt x="1325308" y="296680"/>
                  <a:pt x="1325308" y="662654"/>
                </a:cubicBezTo>
                <a:cubicBezTo>
                  <a:pt x="1325308" y="1028628"/>
                  <a:pt x="1028628" y="1325308"/>
                  <a:pt x="662654" y="1325308"/>
                </a:cubicBezTo>
                <a:cubicBezTo>
                  <a:pt x="296680" y="1325308"/>
                  <a:pt x="0" y="1028628"/>
                  <a:pt x="0" y="662654"/>
                </a:cubicBezTo>
                <a:cubicBezTo>
                  <a:pt x="0" y="296680"/>
                  <a:pt x="296680" y="0"/>
                  <a:pt x="662654" y="0"/>
                </a:cubicBezTo>
                <a:close/>
              </a:path>
            </a:pathLst>
          </a:custGeom>
          <a:effectLst>
            <a:softEdge rad="254000"/>
          </a:effectLst>
        </p:spPr>
      </p:pic>
    </p:spTree>
    <p:extLst>
      <p:ext uri="{BB962C8B-B14F-4D97-AF65-F5344CB8AC3E}">
        <p14:creationId xmlns:p14="http://schemas.microsoft.com/office/powerpoint/2010/main" val="20610171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2A0CA14-ECBF-9DC9-5BE3-A31A70750172}"/>
              </a:ext>
            </a:extLst>
          </p:cNvPr>
          <p:cNvSpPr txBox="1"/>
          <p:nvPr/>
        </p:nvSpPr>
        <p:spPr>
          <a:xfrm>
            <a:off x="588963" y="287923"/>
            <a:ext cx="11017250" cy="169277"/>
          </a:xfrm>
          <a:prstGeom prst="rect">
            <a:avLst/>
          </a:prstGeom>
          <a:noFill/>
        </p:spPr>
        <p:txBody>
          <a:bodyPr wrap="square" lIns="0" tIns="0" rIns="0" bIns="0">
            <a:spAutoFit/>
          </a:bodyPr>
          <a:lstStyle/>
          <a:p>
            <a:r>
              <a:rPr lang="en-US" sz="1100"/>
              <a:t>PERSONAS</a:t>
            </a:r>
          </a:p>
        </p:txBody>
      </p:sp>
      <p:sp>
        <p:nvSpPr>
          <p:cNvPr id="2" name="Title 1">
            <a:extLst>
              <a:ext uri="{FF2B5EF4-FFF2-40B4-BE49-F238E27FC236}">
                <a16:creationId xmlns:a16="http://schemas.microsoft.com/office/drawing/2014/main" id="{8E547D13-9C8E-C82F-C389-AA3D8032B1FF}"/>
              </a:ext>
            </a:extLst>
          </p:cNvPr>
          <p:cNvSpPr>
            <a:spLocks noGrp="1"/>
          </p:cNvSpPr>
          <p:nvPr>
            <p:ph type="title"/>
          </p:nvPr>
        </p:nvSpPr>
        <p:spPr>
          <a:xfrm>
            <a:off x="588963" y="457200"/>
            <a:ext cx="11017250" cy="554038"/>
          </a:xfrm>
        </p:spPr>
        <p:txBody>
          <a:bodyPr/>
          <a:lstStyle/>
          <a:p>
            <a:r>
              <a:rPr lang="en-US"/>
              <a:t>Set up moderation roles</a:t>
            </a:r>
          </a:p>
        </p:txBody>
      </p:sp>
      <p:pic>
        <p:nvPicPr>
          <p:cNvPr id="54" name="Picture 53" descr="A colorful circle with a white background">
            <a:extLst>
              <a:ext uri="{FF2B5EF4-FFF2-40B4-BE49-F238E27FC236}">
                <a16:creationId xmlns:a16="http://schemas.microsoft.com/office/drawing/2014/main" id="{D263A043-F5CE-CE4A-C1C1-FEF502BE76C6}"/>
              </a:ext>
            </a:extLst>
          </p:cNvPr>
          <p:cNvPicPr>
            <a:picLocks noChangeAspect="1"/>
          </p:cNvPicPr>
          <p:nvPr/>
        </p:nvPicPr>
        <p:blipFill>
          <a:blip r:embed="rId4">
            <a:extLst>
              <a:ext uri="{28A0092B-C50C-407E-A947-70E740481C1C}">
                <a14:useLocalDpi xmlns:a14="http://schemas.microsoft.com/office/drawing/2010/main" val="0"/>
              </a:ext>
            </a:extLst>
          </a:blip>
          <a:srcRect l="38412" t="10012" r="38412" b="66813"/>
          <a:stretch>
            <a:fillRect/>
          </a:stretch>
        </p:blipFill>
        <p:spPr>
          <a:xfrm>
            <a:off x="10610850" y="5276850"/>
            <a:ext cx="1581150" cy="1581150"/>
          </a:xfrm>
          <a:custGeom>
            <a:avLst/>
            <a:gdLst>
              <a:gd name="connsiteX0" fmla="*/ 662654 w 1325308"/>
              <a:gd name="connsiteY0" fmla="*/ 0 h 1325308"/>
              <a:gd name="connsiteX1" fmla="*/ 1325308 w 1325308"/>
              <a:gd name="connsiteY1" fmla="*/ 662654 h 1325308"/>
              <a:gd name="connsiteX2" fmla="*/ 662654 w 1325308"/>
              <a:gd name="connsiteY2" fmla="*/ 1325308 h 1325308"/>
              <a:gd name="connsiteX3" fmla="*/ 0 w 1325308"/>
              <a:gd name="connsiteY3" fmla="*/ 662654 h 1325308"/>
              <a:gd name="connsiteX4" fmla="*/ 662654 w 1325308"/>
              <a:gd name="connsiteY4" fmla="*/ 0 h 1325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5308" h="1325308">
                <a:moveTo>
                  <a:pt x="662654" y="0"/>
                </a:moveTo>
                <a:cubicBezTo>
                  <a:pt x="1028628" y="0"/>
                  <a:pt x="1325308" y="296680"/>
                  <a:pt x="1325308" y="662654"/>
                </a:cubicBezTo>
                <a:cubicBezTo>
                  <a:pt x="1325308" y="1028628"/>
                  <a:pt x="1028628" y="1325308"/>
                  <a:pt x="662654" y="1325308"/>
                </a:cubicBezTo>
                <a:cubicBezTo>
                  <a:pt x="296680" y="1325308"/>
                  <a:pt x="0" y="1028628"/>
                  <a:pt x="0" y="662654"/>
                </a:cubicBezTo>
                <a:cubicBezTo>
                  <a:pt x="0" y="296680"/>
                  <a:pt x="296680" y="0"/>
                  <a:pt x="662654" y="0"/>
                </a:cubicBezTo>
                <a:close/>
              </a:path>
            </a:pathLst>
          </a:custGeom>
          <a:effectLst>
            <a:softEdge rad="254000"/>
          </a:effectLst>
        </p:spPr>
      </p:pic>
      <p:sp>
        <p:nvSpPr>
          <p:cNvPr id="11" name="TextBox 10">
            <a:extLst>
              <a:ext uri="{FF2B5EF4-FFF2-40B4-BE49-F238E27FC236}">
                <a16:creationId xmlns:a16="http://schemas.microsoft.com/office/drawing/2014/main" id="{C073F2DA-8491-EA76-72F6-9A009600B441}"/>
              </a:ext>
            </a:extLst>
          </p:cNvPr>
          <p:cNvSpPr txBox="1"/>
          <p:nvPr/>
        </p:nvSpPr>
        <p:spPr>
          <a:xfrm>
            <a:off x="588963" y="1054128"/>
            <a:ext cx="11251242" cy="492443"/>
          </a:xfrm>
          <a:prstGeom prst="rect">
            <a:avLst/>
          </a:prstGeom>
          <a:noFill/>
        </p:spPr>
        <p:txBody>
          <a:bodyPr wrap="square" lIns="0" tIns="0" rIns="0" bIns="0" rtlCol="0">
            <a:spAutoFit/>
          </a:bodyPr>
          <a:lstStyle/>
          <a:p>
            <a:pPr algn="l"/>
            <a:r>
              <a:rPr lang="en-US" sz="1600"/>
              <a:t>Understanding the distinct roles in moderation helps ensure effective governance, clear communication, and a positive experience for all participants.</a:t>
            </a:r>
          </a:p>
        </p:txBody>
      </p:sp>
      <p:sp>
        <p:nvSpPr>
          <p:cNvPr id="43" name="Freeform: Shape 42">
            <a:extLst>
              <a:ext uri="{FF2B5EF4-FFF2-40B4-BE49-F238E27FC236}">
                <a16:creationId xmlns:a16="http://schemas.microsoft.com/office/drawing/2014/main" id="{59FFCE30-9FBD-B969-7C1F-7F48BAC9322C}"/>
              </a:ext>
              <a:ext uri="{C183D7F6-B498-43B3-948B-1728B52AA6E4}">
                <adec:decorative xmlns:adec="http://schemas.microsoft.com/office/drawing/2017/decorative" val="1"/>
              </a:ext>
            </a:extLst>
          </p:cNvPr>
          <p:cNvSpPr>
            <a:spLocks/>
          </p:cNvSpPr>
          <p:nvPr/>
        </p:nvSpPr>
        <p:spPr bwMode="auto">
          <a:xfrm>
            <a:off x="589852" y="1773045"/>
            <a:ext cx="11015472" cy="4561080"/>
          </a:xfrm>
          <a:custGeom>
            <a:avLst/>
            <a:gdLst>
              <a:gd name="connsiteX0" fmla="*/ 168420 w 11015472"/>
              <a:gd name="connsiteY0" fmla="*/ 0 h 4495992"/>
              <a:gd name="connsiteX1" fmla="*/ 3473707 w 11015472"/>
              <a:gd name="connsiteY1" fmla="*/ 0 h 4495992"/>
              <a:gd name="connsiteX2" fmla="*/ 3519020 w 11015472"/>
              <a:gd name="connsiteY2" fmla="*/ 6851 h 4495992"/>
              <a:gd name="connsiteX3" fmla="*/ 3614126 w 11015472"/>
              <a:gd name="connsiteY3" fmla="*/ 93080 h 4495992"/>
              <a:gd name="connsiteX4" fmla="*/ 3622928 w 11015472"/>
              <a:gd name="connsiteY4" fmla="*/ 136676 h 4495992"/>
              <a:gd name="connsiteX5" fmla="*/ 3622928 w 11015472"/>
              <a:gd name="connsiteY5" fmla="*/ 411919 h 4495992"/>
              <a:gd name="connsiteX6" fmla="*/ 3693096 w 11015472"/>
              <a:gd name="connsiteY6" fmla="*/ 482087 h 4495992"/>
              <a:gd name="connsiteX7" fmla="*/ 3693095 w 11015472"/>
              <a:gd name="connsiteY7" fmla="*/ 482088 h 4495992"/>
              <a:gd name="connsiteX8" fmla="*/ 3763263 w 11015472"/>
              <a:gd name="connsiteY8" fmla="*/ 411920 h 4495992"/>
              <a:gd name="connsiteX9" fmla="*/ 3763264 w 11015472"/>
              <a:gd name="connsiteY9" fmla="*/ 152400 h 4495992"/>
              <a:gd name="connsiteX10" fmla="*/ 3775240 w 11015472"/>
              <a:gd name="connsiteY10" fmla="*/ 93080 h 4495992"/>
              <a:gd name="connsiteX11" fmla="*/ 3870347 w 11015472"/>
              <a:gd name="connsiteY11" fmla="*/ 6851 h 4495992"/>
              <a:gd name="connsiteX12" fmla="*/ 3915660 w 11015472"/>
              <a:gd name="connsiteY12" fmla="*/ 0 h 4495992"/>
              <a:gd name="connsiteX13" fmla="*/ 7099812 w 11015472"/>
              <a:gd name="connsiteY13" fmla="*/ 0 h 4495992"/>
              <a:gd name="connsiteX14" fmla="*/ 7145125 w 11015472"/>
              <a:gd name="connsiteY14" fmla="*/ 6851 h 4495992"/>
              <a:gd name="connsiteX15" fmla="*/ 7240231 w 11015472"/>
              <a:gd name="connsiteY15" fmla="*/ 93080 h 4495992"/>
              <a:gd name="connsiteX16" fmla="*/ 7249033 w 11015472"/>
              <a:gd name="connsiteY16" fmla="*/ 136676 h 4495992"/>
              <a:gd name="connsiteX17" fmla="*/ 7249033 w 11015472"/>
              <a:gd name="connsiteY17" fmla="*/ 411919 h 4495992"/>
              <a:gd name="connsiteX18" fmla="*/ 7319201 w 11015472"/>
              <a:gd name="connsiteY18" fmla="*/ 482087 h 4495992"/>
              <a:gd name="connsiteX19" fmla="*/ 7319200 w 11015472"/>
              <a:gd name="connsiteY19" fmla="*/ 482088 h 4495992"/>
              <a:gd name="connsiteX20" fmla="*/ 7389368 w 11015472"/>
              <a:gd name="connsiteY20" fmla="*/ 411920 h 4495992"/>
              <a:gd name="connsiteX21" fmla="*/ 7389369 w 11015472"/>
              <a:gd name="connsiteY21" fmla="*/ 152400 h 4495992"/>
              <a:gd name="connsiteX22" fmla="*/ 7401345 w 11015472"/>
              <a:gd name="connsiteY22" fmla="*/ 93080 h 4495992"/>
              <a:gd name="connsiteX23" fmla="*/ 7496451 w 11015472"/>
              <a:gd name="connsiteY23" fmla="*/ 6851 h 4495992"/>
              <a:gd name="connsiteX24" fmla="*/ 7541764 w 11015472"/>
              <a:gd name="connsiteY24" fmla="*/ 0 h 4495992"/>
              <a:gd name="connsiteX25" fmla="*/ 10847052 w 11015472"/>
              <a:gd name="connsiteY25" fmla="*/ 0 h 4495992"/>
              <a:gd name="connsiteX26" fmla="*/ 11015472 w 11015472"/>
              <a:gd name="connsiteY26" fmla="*/ 168420 h 4495992"/>
              <a:gd name="connsiteX27" fmla="*/ 11015472 w 11015472"/>
              <a:gd name="connsiteY27" fmla="*/ 4327572 h 4495992"/>
              <a:gd name="connsiteX28" fmla="*/ 10847052 w 11015472"/>
              <a:gd name="connsiteY28" fmla="*/ 4495992 h 4495992"/>
              <a:gd name="connsiteX29" fmla="*/ 168420 w 11015472"/>
              <a:gd name="connsiteY29" fmla="*/ 4495992 h 4495992"/>
              <a:gd name="connsiteX30" fmla="*/ 0 w 11015472"/>
              <a:gd name="connsiteY30" fmla="*/ 4327572 h 4495992"/>
              <a:gd name="connsiteX31" fmla="*/ 0 w 11015472"/>
              <a:gd name="connsiteY31" fmla="*/ 168420 h 4495992"/>
              <a:gd name="connsiteX32" fmla="*/ 168420 w 11015472"/>
              <a:gd name="connsiteY32" fmla="*/ 0 h 4495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015472" h="4495992">
                <a:moveTo>
                  <a:pt x="168420" y="0"/>
                </a:moveTo>
                <a:lnTo>
                  <a:pt x="3473707" y="0"/>
                </a:lnTo>
                <a:lnTo>
                  <a:pt x="3519020" y="6851"/>
                </a:lnTo>
                <a:cubicBezTo>
                  <a:pt x="3561970" y="20210"/>
                  <a:pt x="3596774" y="52055"/>
                  <a:pt x="3614126" y="93080"/>
                </a:cubicBezTo>
                <a:lnTo>
                  <a:pt x="3622928" y="136676"/>
                </a:lnTo>
                <a:lnTo>
                  <a:pt x="3622928" y="411919"/>
                </a:lnTo>
                <a:cubicBezTo>
                  <a:pt x="3622928" y="450672"/>
                  <a:pt x="3654343" y="482087"/>
                  <a:pt x="3693096" y="482087"/>
                </a:cubicBezTo>
                <a:lnTo>
                  <a:pt x="3693095" y="482088"/>
                </a:lnTo>
                <a:cubicBezTo>
                  <a:pt x="3731848" y="482088"/>
                  <a:pt x="3763263" y="450673"/>
                  <a:pt x="3763263" y="411920"/>
                </a:cubicBezTo>
                <a:lnTo>
                  <a:pt x="3763264" y="152400"/>
                </a:lnTo>
                <a:lnTo>
                  <a:pt x="3775240" y="93080"/>
                </a:lnTo>
                <a:cubicBezTo>
                  <a:pt x="3792592" y="52055"/>
                  <a:pt x="3827397" y="20210"/>
                  <a:pt x="3870347" y="6851"/>
                </a:cubicBezTo>
                <a:lnTo>
                  <a:pt x="3915660" y="0"/>
                </a:lnTo>
                <a:lnTo>
                  <a:pt x="7099812" y="0"/>
                </a:lnTo>
                <a:lnTo>
                  <a:pt x="7145125" y="6851"/>
                </a:lnTo>
                <a:cubicBezTo>
                  <a:pt x="7188075" y="20210"/>
                  <a:pt x="7222879" y="52055"/>
                  <a:pt x="7240231" y="93080"/>
                </a:cubicBezTo>
                <a:lnTo>
                  <a:pt x="7249033" y="136676"/>
                </a:lnTo>
                <a:lnTo>
                  <a:pt x="7249033" y="411919"/>
                </a:lnTo>
                <a:cubicBezTo>
                  <a:pt x="7249033" y="450672"/>
                  <a:pt x="7280448" y="482087"/>
                  <a:pt x="7319201" y="482087"/>
                </a:cubicBezTo>
                <a:lnTo>
                  <a:pt x="7319200" y="482088"/>
                </a:lnTo>
                <a:cubicBezTo>
                  <a:pt x="7357953" y="482088"/>
                  <a:pt x="7389368" y="450673"/>
                  <a:pt x="7389368" y="411920"/>
                </a:cubicBezTo>
                <a:lnTo>
                  <a:pt x="7389369" y="152400"/>
                </a:lnTo>
                <a:lnTo>
                  <a:pt x="7401345" y="93080"/>
                </a:lnTo>
                <a:cubicBezTo>
                  <a:pt x="7418697" y="52055"/>
                  <a:pt x="7453502" y="20210"/>
                  <a:pt x="7496451" y="6851"/>
                </a:cubicBezTo>
                <a:lnTo>
                  <a:pt x="7541764" y="0"/>
                </a:lnTo>
                <a:lnTo>
                  <a:pt x="10847052" y="0"/>
                </a:lnTo>
                <a:cubicBezTo>
                  <a:pt x="10940068" y="0"/>
                  <a:pt x="11015472" y="75404"/>
                  <a:pt x="11015472" y="168420"/>
                </a:cubicBezTo>
                <a:lnTo>
                  <a:pt x="11015472" y="4327572"/>
                </a:lnTo>
                <a:cubicBezTo>
                  <a:pt x="11015472" y="4420588"/>
                  <a:pt x="10940068" y="4495992"/>
                  <a:pt x="10847052" y="4495992"/>
                </a:cubicBezTo>
                <a:lnTo>
                  <a:pt x="168420" y="4495992"/>
                </a:lnTo>
                <a:cubicBezTo>
                  <a:pt x="75404" y="4495992"/>
                  <a:pt x="0" y="4420588"/>
                  <a:pt x="0" y="4327572"/>
                </a:cubicBezTo>
                <a:lnTo>
                  <a:pt x="0" y="168420"/>
                </a:lnTo>
                <a:cubicBezTo>
                  <a:pt x="0" y="75404"/>
                  <a:pt x="75404" y="0"/>
                  <a:pt x="168420" y="0"/>
                </a:cubicBezTo>
                <a:close/>
              </a:path>
            </a:pathLst>
          </a:custGeom>
          <a:noFill/>
          <a:ln w="6350">
            <a:gradFill flip="none" rotWithShape="1">
              <a:gsLst>
                <a:gs pos="0">
                  <a:schemeClr val="accent2">
                    <a:lumMod val="20000"/>
                    <a:lumOff val="80000"/>
                    <a:alpha val="0"/>
                  </a:schemeClr>
                </a:gs>
                <a:gs pos="100000">
                  <a:schemeClr val="accent2">
                    <a:lumMod val="60000"/>
                    <a:lumOff val="40000"/>
                    <a:alpha val="75000"/>
                  </a:schemeClr>
                </a:gs>
              </a:gsLst>
              <a:lin ang="162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a:cs typeface="Segoe UI" pitchFamily="34" charset="0"/>
            </a:endParaRPr>
          </a:p>
        </p:txBody>
      </p:sp>
      <p:grpSp>
        <p:nvGrpSpPr>
          <p:cNvPr id="25" name="Group 24">
            <a:extLst>
              <a:ext uri="{FF2B5EF4-FFF2-40B4-BE49-F238E27FC236}">
                <a16:creationId xmlns:a16="http://schemas.microsoft.com/office/drawing/2014/main" id="{26849869-751F-906B-5187-FD5688174AE3}"/>
              </a:ext>
              <a:ext uri="{C183D7F6-B498-43B3-948B-1728B52AA6E4}">
                <adec:decorative xmlns:adec="http://schemas.microsoft.com/office/drawing/2017/decorative" val="1"/>
              </a:ext>
            </a:extLst>
          </p:cNvPr>
          <p:cNvGrpSpPr/>
          <p:nvPr/>
        </p:nvGrpSpPr>
        <p:grpSpPr>
          <a:xfrm>
            <a:off x="727012" y="2660319"/>
            <a:ext cx="10741152" cy="425927"/>
            <a:chOff x="727012" y="1910205"/>
            <a:chExt cx="10741152" cy="511859"/>
          </a:xfrm>
          <a:gradFill flip="none" rotWithShape="1">
            <a:gsLst>
              <a:gs pos="0">
                <a:schemeClr val="accent1"/>
              </a:gs>
              <a:gs pos="80000">
                <a:srgbClr val="399A91"/>
              </a:gs>
            </a:gsLst>
            <a:lin ang="10800000" scaled="1"/>
            <a:tileRect/>
          </a:gradFill>
        </p:grpSpPr>
        <p:sp>
          <p:nvSpPr>
            <p:cNvPr id="22" name="Rectangle: Rounded Corners 21">
              <a:extLst>
                <a:ext uri="{FF2B5EF4-FFF2-40B4-BE49-F238E27FC236}">
                  <a16:creationId xmlns:a16="http://schemas.microsoft.com/office/drawing/2014/main" id="{CA279FA5-AC2F-987C-286D-9A19E7CDB5B7}"/>
                </a:ext>
              </a:extLst>
            </p:cNvPr>
            <p:cNvSpPr>
              <a:spLocks/>
            </p:cNvSpPr>
            <p:nvPr/>
          </p:nvSpPr>
          <p:spPr bwMode="auto">
            <a:xfrm>
              <a:off x="727012" y="1910205"/>
              <a:ext cx="3488944" cy="511859"/>
            </a:xfrm>
            <a:prstGeom prst="roundRect">
              <a:avLst>
                <a:gd name="adj" fmla="val 50000"/>
              </a:avLst>
            </a:prstGeom>
            <a:grp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38100" rIns="137160" bIns="38100" numCol="1" spcCol="0" rtlCol="0" fromWordArt="0" anchor="ctr" anchorCtr="0" forceAA="0" compatLnSpc="1">
              <a:prstTxWarp prst="textNoShape">
                <a:avLst/>
              </a:prstTxWarp>
              <a:noAutofit/>
            </a:bodyPr>
            <a:lstStyle/>
            <a:p>
              <a:pPr defTabSz="932449">
                <a:spcBef>
                  <a:spcPts val="600"/>
                </a:spcBef>
              </a:pPr>
              <a:endParaRPr lang="en-US" sz="2000" err="1">
                <a:gradFill>
                  <a:gsLst>
                    <a:gs pos="1399">
                      <a:srgbClr val="FFFFFF"/>
                    </a:gs>
                    <a:gs pos="17000">
                      <a:srgbClr val="FFFFFF"/>
                    </a:gs>
                  </a:gsLst>
                  <a:path path="circle">
                    <a:fillToRect l="100000" t="100000"/>
                  </a:path>
                </a:gradFill>
                <a:latin typeface="+mj-lt"/>
              </a:endParaRPr>
            </a:p>
          </p:txBody>
        </p:sp>
        <p:sp>
          <p:nvSpPr>
            <p:cNvPr id="23" name="Rectangle: Rounded Corners 22">
              <a:extLst>
                <a:ext uri="{FF2B5EF4-FFF2-40B4-BE49-F238E27FC236}">
                  <a16:creationId xmlns:a16="http://schemas.microsoft.com/office/drawing/2014/main" id="{1810B5D2-2ADF-8B5B-B41E-701FDF651D67}"/>
                </a:ext>
              </a:extLst>
            </p:cNvPr>
            <p:cNvSpPr>
              <a:spLocks/>
            </p:cNvSpPr>
            <p:nvPr/>
          </p:nvSpPr>
          <p:spPr bwMode="auto">
            <a:xfrm>
              <a:off x="4353116" y="1910205"/>
              <a:ext cx="3488944" cy="511859"/>
            </a:xfrm>
            <a:prstGeom prst="roundRect">
              <a:avLst>
                <a:gd name="adj" fmla="val 50000"/>
              </a:avLst>
            </a:prstGeom>
            <a:grp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38100" rIns="137160" bIns="38100" numCol="1" spcCol="0" rtlCol="0" fromWordArt="0" anchor="ctr" anchorCtr="0" forceAA="0" compatLnSpc="1">
              <a:prstTxWarp prst="textNoShape">
                <a:avLst/>
              </a:prstTxWarp>
              <a:noAutofit/>
            </a:bodyPr>
            <a:lstStyle/>
            <a:p>
              <a:pPr defTabSz="932449">
                <a:spcBef>
                  <a:spcPts val="600"/>
                </a:spcBef>
              </a:pPr>
              <a:endParaRPr lang="en-US" sz="2000" err="1">
                <a:gradFill>
                  <a:gsLst>
                    <a:gs pos="1399">
                      <a:srgbClr val="FFFFFF"/>
                    </a:gs>
                    <a:gs pos="17000">
                      <a:srgbClr val="FFFFFF"/>
                    </a:gs>
                  </a:gsLst>
                  <a:path path="circle">
                    <a:fillToRect l="100000" t="100000"/>
                  </a:path>
                </a:gradFill>
                <a:latin typeface="+mj-lt"/>
              </a:endParaRPr>
            </a:p>
          </p:txBody>
        </p:sp>
        <p:sp>
          <p:nvSpPr>
            <p:cNvPr id="24" name="Rectangle: Rounded Corners 23">
              <a:extLst>
                <a:ext uri="{FF2B5EF4-FFF2-40B4-BE49-F238E27FC236}">
                  <a16:creationId xmlns:a16="http://schemas.microsoft.com/office/drawing/2014/main" id="{24FE9C2E-0025-CE7A-1E5F-F00270DABF87}"/>
                </a:ext>
              </a:extLst>
            </p:cNvPr>
            <p:cNvSpPr>
              <a:spLocks/>
            </p:cNvSpPr>
            <p:nvPr/>
          </p:nvSpPr>
          <p:spPr bwMode="auto">
            <a:xfrm>
              <a:off x="7979220" y="1910205"/>
              <a:ext cx="3488944" cy="511859"/>
            </a:xfrm>
            <a:prstGeom prst="roundRect">
              <a:avLst>
                <a:gd name="adj" fmla="val 50000"/>
              </a:avLst>
            </a:prstGeom>
            <a:grpFill/>
            <a:ln w="1905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38100" rIns="137160" bIns="38100" numCol="1" spcCol="0" rtlCol="0" fromWordArt="0" anchor="ctr" anchorCtr="0" forceAA="0" compatLnSpc="1">
              <a:prstTxWarp prst="textNoShape">
                <a:avLst/>
              </a:prstTxWarp>
              <a:noAutofit/>
            </a:bodyPr>
            <a:lstStyle/>
            <a:p>
              <a:pPr defTabSz="932449">
                <a:spcBef>
                  <a:spcPts val="600"/>
                </a:spcBef>
              </a:pPr>
              <a:endParaRPr lang="en-US" sz="2000" err="1">
                <a:gradFill>
                  <a:gsLst>
                    <a:gs pos="1399">
                      <a:srgbClr val="FFFFFF"/>
                    </a:gs>
                    <a:gs pos="17000">
                      <a:srgbClr val="FFFFFF"/>
                    </a:gs>
                  </a:gsLst>
                  <a:path path="circle">
                    <a:fillToRect l="100000" t="100000"/>
                  </a:path>
                </a:gradFill>
                <a:latin typeface="+mj-lt"/>
              </a:endParaRPr>
            </a:p>
          </p:txBody>
        </p:sp>
      </p:grpSp>
      <p:sp>
        <p:nvSpPr>
          <p:cNvPr id="27" name="Rectangle: Rounded Corners 26">
            <a:extLst>
              <a:ext uri="{FF2B5EF4-FFF2-40B4-BE49-F238E27FC236}">
                <a16:creationId xmlns:a16="http://schemas.microsoft.com/office/drawing/2014/main" id="{3BE1A354-8542-391F-6699-5B5E9D7F551B}"/>
              </a:ext>
            </a:extLst>
          </p:cNvPr>
          <p:cNvSpPr>
            <a:spLocks/>
          </p:cNvSpPr>
          <p:nvPr/>
        </p:nvSpPr>
        <p:spPr bwMode="auto">
          <a:xfrm>
            <a:off x="727012" y="3225556"/>
            <a:ext cx="3488944" cy="2937119"/>
          </a:xfrm>
          <a:prstGeom prst="roundRect">
            <a:avLst>
              <a:gd name="adj" fmla="val 4212"/>
            </a:avLst>
          </a:prstGeom>
          <a:solidFill>
            <a:schemeClr val="bg1"/>
          </a:solidFill>
          <a:ln w="6350">
            <a:solidFill>
              <a:schemeClr val="bg1"/>
            </a:solidFill>
            <a:headEnd type="none" w="med" len="med"/>
            <a:tailEnd type="none" w="med" len="med"/>
          </a:ln>
          <a:effectLst>
            <a:outerShdw blurRad="127000" dist="25400" dir="13500000" algn="br" rotWithShape="0">
              <a:schemeClr val="bg1">
                <a:lumMod val="50000"/>
                <a:alpha val="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54864" rIns="137160" bIns="38100" numCol="1" spcCol="0" rtlCol="0" fromWordArt="0" anchor="t" anchorCtr="0" forceAA="0" compatLnSpc="1">
            <a:prstTxWarp prst="textNoShape">
              <a:avLst/>
            </a:prstTxWarp>
            <a:noAutofit/>
          </a:bodyPr>
          <a:lstStyle/>
          <a:p>
            <a:pPr algn="ctr" defTabSz="932472" fontAlgn="base">
              <a:spcBef>
                <a:spcPct val="0"/>
              </a:spcBef>
              <a:spcAft>
                <a:spcPts val="600"/>
              </a:spcAft>
            </a:pPr>
            <a:r>
              <a:rPr lang="en-US" sz="1500">
                <a:solidFill>
                  <a:schemeClr val="tx1"/>
                </a:solidFill>
                <a:cs typeface="Segoe UI" pitchFamily="34" charset="0"/>
              </a:rPr>
              <a:t>Configures and manages Viva Engage communities, policies, and permissions</a:t>
            </a:r>
          </a:p>
          <a:p>
            <a:pPr algn="ctr" defTabSz="932472" fontAlgn="base">
              <a:spcBef>
                <a:spcPct val="0"/>
              </a:spcBef>
              <a:spcAft>
                <a:spcPts val="600"/>
              </a:spcAft>
            </a:pPr>
            <a:r>
              <a:rPr lang="en-US" sz="1500">
                <a:solidFill>
                  <a:schemeClr val="tx1"/>
                </a:solidFill>
                <a:cs typeface="Segoe UI" pitchFamily="34" charset="0"/>
              </a:rPr>
              <a:t>Assigns roles and oversees compliance with company standards</a:t>
            </a:r>
          </a:p>
          <a:p>
            <a:pPr algn="ctr" defTabSz="932472" fontAlgn="base">
              <a:spcBef>
                <a:spcPct val="0"/>
              </a:spcBef>
              <a:spcAft>
                <a:spcPts val="600"/>
              </a:spcAft>
            </a:pPr>
            <a:r>
              <a:rPr lang="en-US" sz="1500">
                <a:solidFill>
                  <a:schemeClr val="tx1"/>
                </a:solidFill>
                <a:cs typeface="Segoe UI" pitchFamily="34" charset="0"/>
              </a:rPr>
              <a:t>Reviews flagged content, </a:t>
            </a:r>
            <a:br>
              <a:rPr lang="en-US" sz="1500">
                <a:solidFill>
                  <a:schemeClr val="tx1"/>
                </a:solidFill>
                <a:cs typeface="Segoe UI" pitchFamily="34" charset="0"/>
              </a:rPr>
            </a:br>
            <a:r>
              <a:rPr lang="en-US" sz="1500">
                <a:solidFill>
                  <a:schemeClr val="tx1"/>
                </a:solidFill>
                <a:cs typeface="Segoe UI" pitchFamily="34" charset="0"/>
              </a:rPr>
              <a:t>mutes users, and enforces moderation actions </a:t>
            </a:r>
          </a:p>
          <a:p>
            <a:pPr algn="ctr" defTabSz="932472" fontAlgn="base">
              <a:spcBef>
                <a:spcPct val="0"/>
              </a:spcBef>
              <a:spcAft>
                <a:spcPts val="600"/>
              </a:spcAft>
            </a:pPr>
            <a:r>
              <a:rPr lang="en-US" sz="1500">
                <a:solidFill>
                  <a:schemeClr val="tx1"/>
                </a:solidFill>
                <a:cs typeface="Segoe UI" pitchFamily="34" charset="0"/>
              </a:rPr>
              <a:t>Updates usage policies and communicates behavioral expectations</a:t>
            </a:r>
          </a:p>
        </p:txBody>
      </p:sp>
      <p:sp>
        <p:nvSpPr>
          <p:cNvPr id="28" name="Rectangle: Rounded Corners 27">
            <a:extLst>
              <a:ext uri="{FF2B5EF4-FFF2-40B4-BE49-F238E27FC236}">
                <a16:creationId xmlns:a16="http://schemas.microsoft.com/office/drawing/2014/main" id="{4775C904-9A68-B839-5259-D527030E88ED}"/>
              </a:ext>
            </a:extLst>
          </p:cNvPr>
          <p:cNvSpPr>
            <a:spLocks/>
          </p:cNvSpPr>
          <p:nvPr/>
        </p:nvSpPr>
        <p:spPr bwMode="auto">
          <a:xfrm>
            <a:off x="4353116" y="3225556"/>
            <a:ext cx="3488944" cy="2937119"/>
          </a:xfrm>
          <a:prstGeom prst="roundRect">
            <a:avLst>
              <a:gd name="adj" fmla="val 4212"/>
            </a:avLst>
          </a:prstGeom>
          <a:solidFill>
            <a:schemeClr val="bg1"/>
          </a:solidFill>
          <a:ln w="6350">
            <a:solidFill>
              <a:schemeClr val="bg1"/>
            </a:solidFill>
            <a:headEnd type="none" w="med" len="med"/>
            <a:tailEnd type="none" w="med" len="med"/>
          </a:ln>
          <a:effectLst>
            <a:outerShdw blurRad="127000" dist="25400" dir="13500000" algn="br" rotWithShape="0">
              <a:schemeClr val="bg1">
                <a:lumMod val="50000"/>
                <a:alpha val="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54864" rIns="137160" bIns="38100" numCol="1" spcCol="0" rtlCol="0" fromWordArt="0" anchor="t" anchorCtr="0" forceAA="0" compatLnSpc="1">
            <a:prstTxWarp prst="textNoShape">
              <a:avLst/>
            </a:prstTxWarp>
            <a:noAutofit/>
          </a:bodyPr>
          <a:lstStyle/>
          <a:p>
            <a:pPr algn="ctr" defTabSz="932472" fontAlgn="base">
              <a:spcBef>
                <a:spcPct val="0"/>
              </a:spcBef>
              <a:spcAft>
                <a:spcPts val="600"/>
              </a:spcAft>
            </a:pPr>
            <a:r>
              <a:rPr lang="en-US" sz="1500">
                <a:solidFill>
                  <a:schemeClr val="tx1"/>
                </a:solidFill>
                <a:cs typeface="Segoe UI" pitchFamily="34" charset="0"/>
              </a:rPr>
              <a:t>Broadcast official news and updates to targeted communities</a:t>
            </a:r>
          </a:p>
          <a:p>
            <a:pPr algn="ctr" defTabSz="932472" fontAlgn="base">
              <a:spcBef>
                <a:spcPct val="0"/>
              </a:spcBef>
              <a:spcAft>
                <a:spcPts val="600"/>
              </a:spcAft>
            </a:pPr>
            <a:r>
              <a:rPr lang="en-US" sz="1500">
                <a:solidFill>
                  <a:schemeClr val="tx1"/>
                </a:solidFill>
                <a:cs typeface="Segoe UI" pitchFamily="34" charset="0"/>
              </a:rPr>
              <a:t>Ensure messaging aligns with company values and compliance standards</a:t>
            </a:r>
          </a:p>
          <a:p>
            <a:pPr algn="ctr" defTabSz="932472" fontAlgn="base">
              <a:spcBef>
                <a:spcPct val="0"/>
              </a:spcBef>
              <a:spcAft>
                <a:spcPts val="600"/>
              </a:spcAft>
            </a:pPr>
            <a:r>
              <a:rPr lang="en-US" sz="1500">
                <a:solidFill>
                  <a:schemeClr val="tx1"/>
                </a:solidFill>
                <a:cs typeface="Segoe UI" pitchFamily="34" charset="0"/>
              </a:rPr>
              <a:t>Collaborate with admins to manage high-visibility channels</a:t>
            </a:r>
          </a:p>
        </p:txBody>
      </p:sp>
      <p:sp>
        <p:nvSpPr>
          <p:cNvPr id="29" name="Rectangle: Rounded Corners 28">
            <a:extLst>
              <a:ext uri="{FF2B5EF4-FFF2-40B4-BE49-F238E27FC236}">
                <a16:creationId xmlns:a16="http://schemas.microsoft.com/office/drawing/2014/main" id="{FDB3ACDA-5C2E-1B09-7E82-1F143BF3113B}"/>
              </a:ext>
            </a:extLst>
          </p:cNvPr>
          <p:cNvSpPr>
            <a:spLocks/>
          </p:cNvSpPr>
          <p:nvPr/>
        </p:nvSpPr>
        <p:spPr bwMode="auto">
          <a:xfrm>
            <a:off x="7979220" y="3225556"/>
            <a:ext cx="3488944" cy="2937119"/>
          </a:xfrm>
          <a:prstGeom prst="roundRect">
            <a:avLst>
              <a:gd name="adj" fmla="val 4212"/>
            </a:avLst>
          </a:prstGeom>
          <a:solidFill>
            <a:schemeClr val="bg1"/>
          </a:solidFill>
          <a:ln w="6350">
            <a:solidFill>
              <a:schemeClr val="bg1"/>
            </a:solidFill>
            <a:headEnd type="none" w="med" len="med"/>
            <a:tailEnd type="none" w="med" len="med"/>
          </a:ln>
          <a:effectLst>
            <a:outerShdw blurRad="127000" dist="25400" dir="13500000" algn="br" rotWithShape="0">
              <a:schemeClr val="bg1">
                <a:lumMod val="50000"/>
                <a:alpha val="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54864" rIns="137160" bIns="38100" numCol="1" spcCol="0" rtlCol="0" fromWordArt="0" anchor="t" anchorCtr="0" forceAA="0" compatLnSpc="1">
            <a:prstTxWarp prst="textNoShape">
              <a:avLst/>
            </a:prstTxWarp>
            <a:noAutofit/>
          </a:bodyPr>
          <a:lstStyle/>
          <a:p>
            <a:pPr algn="ctr" defTabSz="932472" fontAlgn="base">
              <a:spcBef>
                <a:spcPct val="0"/>
              </a:spcBef>
              <a:spcAft>
                <a:spcPts val="600"/>
              </a:spcAft>
            </a:pPr>
            <a:r>
              <a:rPr lang="en-US" sz="1500">
                <a:solidFill>
                  <a:schemeClr val="tx1"/>
                </a:solidFill>
                <a:cs typeface="Segoe UI" pitchFamily="34" charset="0"/>
              </a:rPr>
              <a:t>Participate in conversations, share ideas, and engage with content</a:t>
            </a:r>
          </a:p>
          <a:p>
            <a:pPr algn="ctr" defTabSz="932472" fontAlgn="base">
              <a:spcBef>
                <a:spcPct val="0"/>
              </a:spcBef>
              <a:spcAft>
                <a:spcPts val="600"/>
              </a:spcAft>
            </a:pPr>
            <a:r>
              <a:rPr lang="en-US" sz="1500">
                <a:solidFill>
                  <a:schemeClr val="tx1"/>
                </a:solidFill>
                <a:cs typeface="Segoe UI" pitchFamily="34" charset="0"/>
              </a:rPr>
              <a:t>Follow usage policies and behavioral expectations</a:t>
            </a:r>
          </a:p>
          <a:p>
            <a:pPr algn="ctr" defTabSz="932472" fontAlgn="base">
              <a:spcBef>
                <a:spcPct val="0"/>
              </a:spcBef>
              <a:spcAft>
                <a:spcPts val="600"/>
              </a:spcAft>
            </a:pPr>
            <a:r>
              <a:rPr lang="en-US" sz="1500">
                <a:solidFill>
                  <a:schemeClr val="tx1"/>
                </a:solidFill>
                <a:cs typeface="Segoe UI" pitchFamily="34" charset="0"/>
              </a:rPr>
              <a:t>Report inappropriate content and contribute to a positive culture</a:t>
            </a:r>
          </a:p>
        </p:txBody>
      </p:sp>
      <p:sp>
        <p:nvSpPr>
          <p:cNvPr id="31" name="TextBox 30">
            <a:extLst>
              <a:ext uri="{FF2B5EF4-FFF2-40B4-BE49-F238E27FC236}">
                <a16:creationId xmlns:a16="http://schemas.microsoft.com/office/drawing/2014/main" id="{613F06CD-7997-B88E-FBB2-9691F811A8D4}"/>
              </a:ext>
            </a:extLst>
          </p:cNvPr>
          <p:cNvSpPr txBox="1"/>
          <p:nvPr/>
        </p:nvSpPr>
        <p:spPr>
          <a:xfrm>
            <a:off x="1076325" y="2734783"/>
            <a:ext cx="2790318" cy="276999"/>
          </a:xfrm>
          <a:prstGeom prst="rect">
            <a:avLst/>
          </a:prstGeom>
          <a:noFill/>
        </p:spPr>
        <p:txBody>
          <a:bodyPr wrap="square" lIns="0" tIns="0" rIns="0" bIns="0">
            <a:spAutoFit/>
          </a:bodyPr>
          <a:lstStyle/>
          <a:p>
            <a:pPr algn="ctr"/>
            <a:r>
              <a:rPr lang="en-US" sz="1800" b="1">
                <a:solidFill>
                  <a:schemeClr val="bg1"/>
                </a:solidFill>
                <a:latin typeface="+mj-lt"/>
              </a:rPr>
              <a:t>Network Admin</a:t>
            </a:r>
          </a:p>
        </p:txBody>
      </p:sp>
      <p:sp>
        <p:nvSpPr>
          <p:cNvPr id="32" name="Freeform: Shape 31">
            <a:extLst>
              <a:ext uri="{FF2B5EF4-FFF2-40B4-BE49-F238E27FC236}">
                <a16:creationId xmlns:a16="http://schemas.microsoft.com/office/drawing/2014/main" id="{4A8D0C37-3C03-4FC6-2B39-D02339E5D80C}"/>
              </a:ext>
              <a:ext uri="{C183D7F6-B498-43B3-948B-1728B52AA6E4}">
                <adec:decorative xmlns:adec="http://schemas.microsoft.com/office/drawing/2017/decorative" val="1"/>
              </a:ext>
            </a:extLst>
          </p:cNvPr>
          <p:cNvSpPr>
            <a:spLocks/>
          </p:cNvSpPr>
          <p:nvPr/>
        </p:nvSpPr>
        <p:spPr bwMode="auto">
          <a:xfrm>
            <a:off x="2198943" y="1950468"/>
            <a:ext cx="545082" cy="545082"/>
          </a:xfrm>
          <a:custGeom>
            <a:avLst/>
            <a:gdLst>
              <a:gd name="connsiteX0" fmla="*/ 681721 w 1363442"/>
              <a:gd name="connsiteY0" fmla="*/ 0 h 1360402"/>
              <a:gd name="connsiteX1" fmla="*/ 1363442 w 1363442"/>
              <a:gd name="connsiteY1" fmla="*/ 680201 h 1360402"/>
              <a:gd name="connsiteX2" fmla="*/ 681721 w 1363442"/>
              <a:gd name="connsiteY2" fmla="*/ 1360402 h 1360402"/>
              <a:gd name="connsiteX3" fmla="*/ 0 w 1363442"/>
              <a:gd name="connsiteY3" fmla="*/ 680201 h 1360402"/>
              <a:gd name="connsiteX4" fmla="*/ 681721 w 1363442"/>
              <a:gd name="connsiteY4" fmla="*/ 0 h 1360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3442" h="1360402">
                <a:moveTo>
                  <a:pt x="681721" y="0"/>
                </a:moveTo>
                <a:cubicBezTo>
                  <a:pt x="1058225" y="0"/>
                  <a:pt x="1363442" y="304536"/>
                  <a:pt x="1363442" y="680201"/>
                </a:cubicBezTo>
                <a:cubicBezTo>
                  <a:pt x="1363442" y="1055866"/>
                  <a:pt x="1058225" y="1360402"/>
                  <a:pt x="681721" y="1360402"/>
                </a:cubicBezTo>
                <a:cubicBezTo>
                  <a:pt x="305217" y="1360402"/>
                  <a:pt x="0" y="1055866"/>
                  <a:pt x="0" y="680201"/>
                </a:cubicBezTo>
                <a:cubicBezTo>
                  <a:pt x="0" y="304536"/>
                  <a:pt x="305217" y="0"/>
                  <a:pt x="681721" y="0"/>
                </a:cubicBezTo>
                <a:close/>
              </a:path>
            </a:pathLst>
          </a:custGeom>
          <a:gradFill>
            <a:gsLst>
              <a:gs pos="0">
                <a:schemeClr val="accent2"/>
              </a:gs>
              <a:gs pos="100000">
                <a:schemeClr val="accent2">
                  <a:lumMod val="50000"/>
                </a:schemeClr>
              </a:gs>
            </a:gsLst>
            <a:lin ang="2700000" scaled="0"/>
          </a:gradFill>
          <a:ln w="6350" cap="flat" cmpd="sng" algn="ctr">
            <a:noFill/>
            <a:prstDash val="solid"/>
            <a:headEnd type="none" w="med" len="med"/>
            <a:tailEnd type="none" w="med" len="med"/>
          </a:ln>
          <a:effectLst>
            <a:outerShdw blurRad="50800" dist="38100" dir="5400000" algn="t" rotWithShape="0">
              <a:schemeClr val="accent2">
                <a:lumMod val="75000"/>
                <a:alpha val="25000"/>
              </a:scheme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173038" indent="-173038">
              <a:spcAft>
                <a:spcPts val="600"/>
              </a:spcAft>
              <a:buClr>
                <a:srgbClr val="FFFFFF"/>
              </a:buClr>
              <a:buFont typeface="Arial" panose="020B0604020202020204" pitchFamily="34" charset="0"/>
              <a:buChar char="•"/>
            </a:pPr>
            <a:endParaRPr lang="en-US" sz="1600" kern="0" noProof="0">
              <a:solidFill>
                <a:srgbClr val="FFFFFF"/>
              </a:solidFill>
              <a:latin typeface="Segoe UI"/>
            </a:endParaRPr>
          </a:p>
        </p:txBody>
      </p:sp>
      <p:sp>
        <p:nvSpPr>
          <p:cNvPr id="44" name="Freeform: Shape 43">
            <a:extLst>
              <a:ext uri="{FF2B5EF4-FFF2-40B4-BE49-F238E27FC236}">
                <a16:creationId xmlns:a16="http://schemas.microsoft.com/office/drawing/2014/main" id="{36D9826A-C964-2A26-3AF7-E339EABFF9FC}"/>
              </a:ext>
              <a:ext uri="{C183D7F6-B498-43B3-948B-1728B52AA6E4}">
                <adec:decorative xmlns:adec="http://schemas.microsoft.com/office/drawing/2017/decorative" val="1"/>
              </a:ext>
            </a:extLst>
          </p:cNvPr>
          <p:cNvSpPr>
            <a:spLocks/>
          </p:cNvSpPr>
          <p:nvPr/>
        </p:nvSpPr>
        <p:spPr bwMode="auto">
          <a:xfrm>
            <a:off x="5825047" y="1950468"/>
            <a:ext cx="545082" cy="545082"/>
          </a:xfrm>
          <a:custGeom>
            <a:avLst/>
            <a:gdLst>
              <a:gd name="connsiteX0" fmla="*/ 681721 w 1363442"/>
              <a:gd name="connsiteY0" fmla="*/ 0 h 1360402"/>
              <a:gd name="connsiteX1" fmla="*/ 1363442 w 1363442"/>
              <a:gd name="connsiteY1" fmla="*/ 680201 h 1360402"/>
              <a:gd name="connsiteX2" fmla="*/ 681721 w 1363442"/>
              <a:gd name="connsiteY2" fmla="*/ 1360402 h 1360402"/>
              <a:gd name="connsiteX3" fmla="*/ 0 w 1363442"/>
              <a:gd name="connsiteY3" fmla="*/ 680201 h 1360402"/>
              <a:gd name="connsiteX4" fmla="*/ 681721 w 1363442"/>
              <a:gd name="connsiteY4" fmla="*/ 0 h 1360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3442" h="1360402">
                <a:moveTo>
                  <a:pt x="681721" y="0"/>
                </a:moveTo>
                <a:cubicBezTo>
                  <a:pt x="1058225" y="0"/>
                  <a:pt x="1363442" y="304536"/>
                  <a:pt x="1363442" y="680201"/>
                </a:cubicBezTo>
                <a:cubicBezTo>
                  <a:pt x="1363442" y="1055866"/>
                  <a:pt x="1058225" y="1360402"/>
                  <a:pt x="681721" y="1360402"/>
                </a:cubicBezTo>
                <a:cubicBezTo>
                  <a:pt x="305217" y="1360402"/>
                  <a:pt x="0" y="1055866"/>
                  <a:pt x="0" y="680201"/>
                </a:cubicBezTo>
                <a:cubicBezTo>
                  <a:pt x="0" y="304536"/>
                  <a:pt x="305217" y="0"/>
                  <a:pt x="681721" y="0"/>
                </a:cubicBezTo>
                <a:close/>
              </a:path>
            </a:pathLst>
          </a:custGeom>
          <a:gradFill>
            <a:gsLst>
              <a:gs pos="0">
                <a:schemeClr val="accent2"/>
              </a:gs>
              <a:gs pos="100000">
                <a:schemeClr val="accent2">
                  <a:lumMod val="50000"/>
                </a:schemeClr>
              </a:gs>
            </a:gsLst>
            <a:lin ang="2700000" scaled="0"/>
          </a:gradFill>
          <a:ln w="6350" cap="flat" cmpd="sng" algn="ctr">
            <a:noFill/>
            <a:prstDash val="solid"/>
            <a:headEnd type="none" w="med" len="med"/>
            <a:tailEnd type="none" w="med" len="med"/>
          </a:ln>
          <a:effectLst>
            <a:outerShdw blurRad="50800" dist="38100" dir="5400000" algn="t" rotWithShape="0">
              <a:schemeClr val="accent2">
                <a:lumMod val="75000"/>
                <a:alpha val="25000"/>
              </a:scheme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173038" indent="-173038">
              <a:spcAft>
                <a:spcPts val="600"/>
              </a:spcAft>
              <a:buClr>
                <a:srgbClr val="FFFFFF"/>
              </a:buClr>
              <a:buFont typeface="Arial" panose="020B0604020202020204" pitchFamily="34" charset="0"/>
              <a:buChar char="•"/>
            </a:pPr>
            <a:endParaRPr lang="en-US" sz="1600" kern="0" noProof="0">
              <a:solidFill>
                <a:srgbClr val="FFFFFF"/>
              </a:solidFill>
              <a:latin typeface="Segoe UI"/>
            </a:endParaRPr>
          </a:p>
        </p:txBody>
      </p:sp>
      <p:sp>
        <p:nvSpPr>
          <p:cNvPr id="45" name="Freeform: Shape 44">
            <a:extLst>
              <a:ext uri="{FF2B5EF4-FFF2-40B4-BE49-F238E27FC236}">
                <a16:creationId xmlns:a16="http://schemas.microsoft.com/office/drawing/2014/main" id="{6FB8FEB6-5B83-C254-121F-C35A55A0206B}"/>
              </a:ext>
              <a:ext uri="{C183D7F6-B498-43B3-948B-1728B52AA6E4}">
                <adec:decorative xmlns:adec="http://schemas.microsoft.com/office/drawing/2017/decorative" val="1"/>
              </a:ext>
            </a:extLst>
          </p:cNvPr>
          <p:cNvSpPr>
            <a:spLocks/>
          </p:cNvSpPr>
          <p:nvPr/>
        </p:nvSpPr>
        <p:spPr bwMode="auto">
          <a:xfrm>
            <a:off x="9451151" y="1950468"/>
            <a:ext cx="545082" cy="545082"/>
          </a:xfrm>
          <a:custGeom>
            <a:avLst/>
            <a:gdLst>
              <a:gd name="connsiteX0" fmla="*/ 681721 w 1363442"/>
              <a:gd name="connsiteY0" fmla="*/ 0 h 1360402"/>
              <a:gd name="connsiteX1" fmla="*/ 1363442 w 1363442"/>
              <a:gd name="connsiteY1" fmla="*/ 680201 h 1360402"/>
              <a:gd name="connsiteX2" fmla="*/ 681721 w 1363442"/>
              <a:gd name="connsiteY2" fmla="*/ 1360402 h 1360402"/>
              <a:gd name="connsiteX3" fmla="*/ 0 w 1363442"/>
              <a:gd name="connsiteY3" fmla="*/ 680201 h 1360402"/>
              <a:gd name="connsiteX4" fmla="*/ 681721 w 1363442"/>
              <a:gd name="connsiteY4" fmla="*/ 0 h 1360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3442" h="1360402">
                <a:moveTo>
                  <a:pt x="681721" y="0"/>
                </a:moveTo>
                <a:cubicBezTo>
                  <a:pt x="1058225" y="0"/>
                  <a:pt x="1363442" y="304536"/>
                  <a:pt x="1363442" y="680201"/>
                </a:cubicBezTo>
                <a:cubicBezTo>
                  <a:pt x="1363442" y="1055866"/>
                  <a:pt x="1058225" y="1360402"/>
                  <a:pt x="681721" y="1360402"/>
                </a:cubicBezTo>
                <a:cubicBezTo>
                  <a:pt x="305217" y="1360402"/>
                  <a:pt x="0" y="1055866"/>
                  <a:pt x="0" y="680201"/>
                </a:cubicBezTo>
                <a:cubicBezTo>
                  <a:pt x="0" y="304536"/>
                  <a:pt x="305217" y="0"/>
                  <a:pt x="681721" y="0"/>
                </a:cubicBezTo>
                <a:close/>
              </a:path>
            </a:pathLst>
          </a:custGeom>
          <a:gradFill>
            <a:gsLst>
              <a:gs pos="0">
                <a:schemeClr val="accent2"/>
              </a:gs>
              <a:gs pos="100000">
                <a:schemeClr val="accent2">
                  <a:lumMod val="50000"/>
                </a:schemeClr>
              </a:gs>
            </a:gsLst>
            <a:lin ang="2700000" scaled="0"/>
          </a:gradFill>
          <a:ln w="6350" cap="flat" cmpd="sng" algn="ctr">
            <a:noFill/>
            <a:prstDash val="solid"/>
            <a:headEnd type="none" w="med" len="med"/>
            <a:tailEnd type="none" w="med" len="med"/>
          </a:ln>
          <a:effectLst>
            <a:outerShdw blurRad="50800" dist="38100" dir="5400000" algn="t" rotWithShape="0">
              <a:schemeClr val="accent2">
                <a:lumMod val="75000"/>
                <a:alpha val="25000"/>
              </a:scheme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173038" indent="-173038">
              <a:spcAft>
                <a:spcPts val="600"/>
              </a:spcAft>
              <a:buClr>
                <a:srgbClr val="FFFFFF"/>
              </a:buClr>
              <a:buFont typeface="Arial" panose="020B0604020202020204" pitchFamily="34" charset="0"/>
              <a:buChar char="•"/>
            </a:pPr>
            <a:endParaRPr lang="en-US" sz="1600" kern="0" noProof="0">
              <a:solidFill>
                <a:srgbClr val="FFFFFF"/>
              </a:solidFill>
              <a:latin typeface="Segoe UI"/>
            </a:endParaRPr>
          </a:p>
        </p:txBody>
      </p:sp>
      <p:sp>
        <p:nvSpPr>
          <p:cNvPr id="46" name="TextBox 45">
            <a:extLst>
              <a:ext uri="{FF2B5EF4-FFF2-40B4-BE49-F238E27FC236}">
                <a16:creationId xmlns:a16="http://schemas.microsoft.com/office/drawing/2014/main" id="{AE65C3F4-417C-1113-8E39-2F21792A304D}"/>
              </a:ext>
            </a:extLst>
          </p:cNvPr>
          <p:cNvSpPr txBox="1"/>
          <p:nvPr/>
        </p:nvSpPr>
        <p:spPr>
          <a:xfrm>
            <a:off x="4565269" y="2734783"/>
            <a:ext cx="3064638" cy="276999"/>
          </a:xfrm>
          <a:prstGeom prst="rect">
            <a:avLst/>
          </a:prstGeom>
          <a:noFill/>
        </p:spPr>
        <p:txBody>
          <a:bodyPr wrap="square" lIns="0" tIns="0" rIns="0" bIns="0">
            <a:spAutoFit/>
          </a:bodyPr>
          <a:lstStyle/>
          <a:p>
            <a:pPr algn="ctr"/>
            <a:r>
              <a:rPr lang="en-US" sz="1800" b="1">
                <a:solidFill>
                  <a:schemeClr val="bg1"/>
                </a:solidFill>
                <a:latin typeface="+mj-lt"/>
              </a:rPr>
              <a:t>Corporate Communications</a:t>
            </a:r>
          </a:p>
        </p:txBody>
      </p:sp>
      <p:sp>
        <p:nvSpPr>
          <p:cNvPr id="47" name="TextBox 46">
            <a:extLst>
              <a:ext uri="{FF2B5EF4-FFF2-40B4-BE49-F238E27FC236}">
                <a16:creationId xmlns:a16="http://schemas.microsoft.com/office/drawing/2014/main" id="{EE41E08D-D0EA-7F38-7962-CAE01C039857}"/>
              </a:ext>
            </a:extLst>
          </p:cNvPr>
          <p:cNvSpPr txBox="1"/>
          <p:nvPr/>
        </p:nvSpPr>
        <p:spPr>
          <a:xfrm>
            <a:off x="8328533" y="2734783"/>
            <a:ext cx="2790318" cy="276999"/>
          </a:xfrm>
          <a:prstGeom prst="rect">
            <a:avLst/>
          </a:prstGeom>
          <a:noFill/>
        </p:spPr>
        <p:txBody>
          <a:bodyPr wrap="square" lIns="0" tIns="0" rIns="0" bIns="0">
            <a:spAutoFit/>
          </a:bodyPr>
          <a:lstStyle/>
          <a:p>
            <a:pPr algn="ctr"/>
            <a:r>
              <a:rPr lang="en-US" sz="1800" b="1">
                <a:solidFill>
                  <a:schemeClr val="bg1"/>
                </a:solidFill>
                <a:latin typeface="+mj-lt"/>
              </a:rPr>
              <a:t>Employees</a:t>
            </a:r>
          </a:p>
        </p:txBody>
      </p:sp>
      <p:pic>
        <p:nvPicPr>
          <p:cNvPr id="49" name="Graphic 48" descr="Arrow pointing both ways icon">
            <a:extLst>
              <a:ext uri="{FF2B5EF4-FFF2-40B4-BE49-F238E27FC236}">
                <a16:creationId xmlns:a16="http://schemas.microsoft.com/office/drawing/2014/main" id="{85396CC3-4C47-0ACB-FC70-8462755BCED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94193" y="2045718"/>
            <a:ext cx="354582" cy="354582"/>
          </a:xfrm>
          <a:prstGeom prst="rect">
            <a:avLst/>
          </a:prstGeom>
        </p:spPr>
      </p:pic>
      <p:pic>
        <p:nvPicPr>
          <p:cNvPr id="51" name="Graphic 50" descr="megaphone icon">
            <a:extLst>
              <a:ext uri="{FF2B5EF4-FFF2-40B4-BE49-F238E27FC236}">
                <a16:creationId xmlns:a16="http://schemas.microsoft.com/office/drawing/2014/main" id="{AC22E642-D5C0-A36E-DD9B-2EB1968B914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29822" y="2055243"/>
            <a:ext cx="335532" cy="335532"/>
          </a:xfrm>
          <a:prstGeom prst="rect">
            <a:avLst/>
          </a:prstGeom>
        </p:spPr>
      </p:pic>
      <p:pic>
        <p:nvPicPr>
          <p:cNvPr id="53" name="Graphic 52" descr="3 people icon">
            <a:extLst>
              <a:ext uri="{FF2B5EF4-FFF2-40B4-BE49-F238E27FC236}">
                <a16:creationId xmlns:a16="http://schemas.microsoft.com/office/drawing/2014/main" id="{9F5E24C4-0FBF-F531-FF7F-C4C50583D29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552751" y="2052068"/>
            <a:ext cx="341882" cy="341882"/>
          </a:xfrm>
          <a:prstGeom prst="rect">
            <a:avLst/>
          </a:prstGeom>
        </p:spPr>
      </p:pic>
    </p:spTree>
    <p:extLst>
      <p:ext uri="{BB962C8B-B14F-4D97-AF65-F5344CB8AC3E}">
        <p14:creationId xmlns:p14="http://schemas.microsoft.com/office/powerpoint/2010/main" val="941690452"/>
      </p:ext>
    </p:extLst>
  </p:cSld>
  <p:clrMapOvr>
    <a:masterClrMapping/>
  </p:clrMapOvr>
  <p:transition>
    <p:fade/>
  </p:transition>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E898F-89D6-5052-3D22-3E2166D3C954}"/>
              </a:ext>
            </a:extLst>
          </p:cNvPr>
          <p:cNvSpPr>
            <a:spLocks noGrp="1"/>
          </p:cNvSpPr>
          <p:nvPr>
            <p:ph type="title"/>
          </p:nvPr>
        </p:nvSpPr>
        <p:spPr>
          <a:xfrm>
            <a:off x="588963" y="457200"/>
            <a:ext cx="11017250" cy="554038"/>
          </a:xfrm>
        </p:spPr>
        <p:txBody>
          <a:bodyPr/>
          <a:lstStyle/>
          <a:p>
            <a:r>
              <a:rPr lang="en-US"/>
              <a:t>Essential Admin Moderation Features</a:t>
            </a:r>
          </a:p>
        </p:txBody>
      </p:sp>
      <p:pic>
        <p:nvPicPr>
          <p:cNvPr id="55" name="Picture 54" descr="A colorful circle with a white background">
            <a:extLst>
              <a:ext uri="{FF2B5EF4-FFF2-40B4-BE49-F238E27FC236}">
                <a16:creationId xmlns:a16="http://schemas.microsoft.com/office/drawing/2014/main" id="{8F9A6A35-A6A8-177A-B241-4608BD988327}"/>
              </a:ext>
            </a:extLst>
          </p:cNvPr>
          <p:cNvPicPr>
            <a:picLocks noChangeAspect="1"/>
          </p:cNvPicPr>
          <p:nvPr/>
        </p:nvPicPr>
        <p:blipFill>
          <a:blip r:embed="rId4">
            <a:extLst>
              <a:ext uri="{28A0092B-C50C-407E-A947-70E740481C1C}">
                <a14:useLocalDpi xmlns:a14="http://schemas.microsoft.com/office/drawing/2010/main" val="0"/>
              </a:ext>
            </a:extLst>
          </a:blip>
          <a:srcRect l="38412" t="10012" r="38412" b="66813"/>
          <a:stretch>
            <a:fillRect/>
          </a:stretch>
        </p:blipFill>
        <p:spPr>
          <a:xfrm>
            <a:off x="10880459" y="4299857"/>
            <a:ext cx="1445156" cy="1445156"/>
          </a:xfrm>
          <a:custGeom>
            <a:avLst/>
            <a:gdLst>
              <a:gd name="connsiteX0" fmla="*/ 662654 w 1325308"/>
              <a:gd name="connsiteY0" fmla="*/ 0 h 1325308"/>
              <a:gd name="connsiteX1" fmla="*/ 1325308 w 1325308"/>
              <a:gd name="connsiteY1" fmla="*/ 662654 h 1325308"/>
              <a:gd name="connsiteX2" fmla="*/ 662654 w 1325308"/>
              <a:gd name="connsiteY2" fmla="*/ 1325308 h 1325308"/>
              <a:gd name="connsiteX3" fmla="*/ 0 w 1325308"/>
              <a:gd name="connsiteY3" fmla="*/ 662654 h 1325308"/>
              <a:gd name="connsiteX4" fmla="*/ 662654 w 1325308"/>
              <a:gd name="connsiteY4" fmla="*/ 0 h 1325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5308" h="1325308">
                <a:moveTo>
                  <a:pt x="662654" y="0"/>
                </a:moveTo>
                <a:cubicBezTo>
                  <a:pt x="1028628" y="0"/>
                  <a:pt x="1325308" y="296680"/>
                  <a:pt x="1325308" y="662654"/>
                </a:cubicBezTo>
                <a:cubicBezTo>
                  <a:pt x="1325308" y="1028628"/>
                  <a:pt x="1028628" y="1325308"/>
                  <a:pt x="662654" y="1325308"/>
                </a:cubicBezTo>
                <a:cubicBezTo>
                  <a:pt x="296680" y="1325308"/>
                  <a:pt x="0" y="1028628"/>
                  <a:pt x="0" y="662654"/>
                </a:cubicBezTo>
                <a:cubicBezTo>
                  <a:pt x="0" y="296680"/>
                  <a:pt x="296680" y="0"/>
                  <a:pt x="662654" y="0"/>
                </a:cubicBezTo>
                <a:close/>
              </a:path>
            </a:pathLst>
          </a:custGeom>
          <a:effectLst>
            <a:softEdge rad="254000"/>
          </a:effectLst>
        </p:spPr>
      </p:pic>
      <p:grpSp>
        <p:nvGrpSpPr>
          <p:cNvPr id="41" name="Group 40" descr="Image of a computer screen admin center">
            <a:extLst>
              <a:ext uri="{FF2B5EF4-FFF2-40B4-BE49-F238E27FC236}">
                <a16:creationId xmlns:a16="http://schemas.microsoft.com/office/drawing/2014/main" id="{3545B5E4-A5EB-81B5-1307-E6FE1FA1212C}"/>
              </a:ext>
            </a:extLst>
          </p:cNvPr>
          <p:cNvGrpSpPr/>
          <p:nvPr/>
        </p:nvGrpSpPr>
        <p:grpSpPr>
          <a:xfrm>
            <a:off x="7099369" y="2663345"/>
            <a:ext cx="5675718" cy="2854052"/>
            <a:chOff x="7631651" y="2836763"/>
            <a:chExt cx="5045492" cy="2343143"/>
          </a:xfrm>
        </p:grpSpPr>
        <p:pic>
          <p:nvPicPr>
            <p:cNvPr id="5" name="Picture 4">
              <a:extLst>
                <a:ext uri="{FF2B5EF4-FFF2-40B4-BE49-F238E27FC236}">
                  <a16:creationId xmlns:a16="http://schemas.microsoft.com/office/drawing/2014/main" id="{EA939900-4AAC-C13E-7733-5C03EEA5B785}"/>
                </a:ext>
              </a:extLst>
            </p:cNvPr>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7631651" y="2836763"/>
              <a:ext cx="5045492" cy="2343143"/>
            </a:xfrm>
            <a:prstGeom prst="roundRect">
              <a:avLst>
                <a:gd name="adj" fmla="val 4201"/>
              </a:avLst>
            </a:prstGeom>
            <a:noFill/>
            <a:ln>
              <a:solidFill>
                <a:schemeClr val="bg1"/>
              </a:solidFill>
            </a:ln>
            <a:effectLst/>
          </p:spPr>
        </p:pic>
        <p:pic>
          <p:nvPicPr>
            <p:cNvPr id="6" name="Picture 5">
              <a:extLst>
                <a:ext uri="{FF2B5EF4-FFF2-40B4-BE49-F238E27FC236}">
                  <a16:creationId xmlns:a16="http://schemas.microsoft.com/office/drawing/2014/main" id="{BC426DF7-CF73-3D26-4011-6B22D2E1080F}"/>
                </a:ext>
              </a:extLst>
            </p:cNvPr>
            <p:cNvPicPr>
              <a:picLocks noChangeAspect="1"/>
            </p:cNvPicPr>
            <p:nvPr/>
          </p:nvPicPr>
          <p:blipFill>
            <a:blip r:embed="rId7"/>
            <a:srcRect l="29129" t="4418" r="13760" b="53909"/>
            <a:stretch/>
          </p:blipFill>
          <p:spPr>
            <a:xfrm>
              <a:off x="8874402" y="2976303"/>
              <a:ext cx="3126406" cy="1059454"/>
            </a:xfrm>
            <a:prstGeom prst="roundRect">
              <a:avLst>
                <a:gd name="adj" fmla="val 0"/>
              </a:avLst>
            </a:prstGeom>
            <a:noFill/>
            <a:ln>
              <a:noFill/>
            </a:ln>
            <a:effectLst/>
          </p:spPr>
        </p:pic>
      </p:grpSp>
      <p:sp>
        <p:nvSpPr>
          <p:cNvPr id="12" name="TextBox 11">
            <a:extLst>
              <a:ext uri="{FF2B5EF4-FFF2-40B4-BE49-F238E27FC236}">
                <a16:creationId xmlns:a16="http://schemas.microsoft.com/office/drawing/2014/main" id="{85BC2C59-3FD3-CF4B-237B-314F3C6F0446}"/>
              </a:ext>
            </a:extLst>
          </p:cNvPr>
          <p:cNvSpPr txBox="1"/>
          <p:nvPr/>
        </p:nvSpPr>
        <p:spPr>
          <a:xfrm>
            <a:off x="588963" y="1054128"/>
            <a:ext cx="11251242" cy="492443"/>
          </a:xfrm>
          <a:prstGeom prst="rect">
            <a:avLst/>
          </a:prstGeom>
          <a:noFill/>
        </p:spPr>
        <p:txBody>
          <a:bodyPr wrap="square" lIns="0" tIns="0" rIns="0" bIns="0" rtlCol="0">
            <a:spAutoFit/>
          </a:bodyPr>
          <a:lstStyle/>
          <a:p>
            <a:pPr algn="l"/>
            <a:r>
              <a:rPr lang="en-US" sz="1600"/>
              <a:t>Explore the key moderation tools and processes available to admins and communicators for managing conversations </a:t>
            </a:r>
            <a:br>
              <a:rPr lang="en-US" sz="1600"/>
            </a:br>
            <a:r>
              <a:rPr lang="en-US" sz="1600"/>
              <a:t>and content.</a:t>
            </a:r>
          </a:p>
        </p:txBody>
      </p:sp>
      <p:sp>
        <p:nvSpPr>
          <p:cNvPr id="14" name="Rectangle: Rounded Corners 13">
            <a:extLst>
              <a:ext uri="{FF2B5EF4-FFF2-40B4-BE49-F238E27FC236}">
                <a16:creationId xmlns:a16="http://schemas.microsoft.com/office/drawing/2014/main" id="{BA381251-0CCC-B0D6-C47E-40AC30F7D78A}"/>
              </a:ext>
              <a:ext uri="{C183D7F6-B498-43B3-948B-1728B52AA6E4}">
                <adec:decorative xmlns:adec="http://schemas.microsoft.com/office/drawing/2017/decorative" val="1"/>
              </a:ext>
            </a:extLst>
          </p:cNvPr>
          <p:cNvSpPr>
            <a:spLocks/>
          </p:cNvSpPr>
          <p:nvPr/>
        </p:nvSpPr>
        <p:spPr bwMode="auto">
          <a:xfrm>
            <a:off x="588963" y="1741714"/>
            <a:ext cx="6373245" cy="5116286"/>
          </a:xfrm>
          <a:prstGeom prst="roundRect">
            <a:avLst>
              <a:gd name="adj" fmla="val 2778"/>
            </a:avLst>
          </a:prstGeom>
          <a:noFill/>
          <a:ln w="6350">
            <a:gradFill flip="none" rotWithShape="1">
              <a:gsLst>
                <a:gs pos="0">
                  <a:schemeClr val="accent2">
                    <a:lumMod val="20000"/>
                    <a:lumOff val="80000"/>
                    <a:alpha val="0"/>
                  </a:schemeClr>
                </a:gs>
                <a:gs pos="100000">
                  <a:schemeClr val="accent2">
                    <a:lumMod val="60000"/>
                    <a:lumOff val="40000"/>
                    <a:alpha val="75000"/>
                  </a:schemeClr>
                </a:gs>
              </a:gsLst>
              <a:lin ang="162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a:cs typeface="Segoe UI" pitchFamily="34" charset="0"/>
            </a:endParaRPr>
          </a:p>
        </p:txBody>
      </p:sp>
      <p:sp>
        <p:nvSpPr>
          <p:cNvPr id="15" name="Rectangle: Rounded Corners 14">
            <a:extLst>
              <a:ext uri="{FF2B5EF4-FFF2-40B4-BE49-F238E27FC236}">
                <a16:creationId xmlns:a16="http://schemas.microsoft.com/office/drawing/2014/main" id="{8487D7CF-3B61-366E-2B7E-983C5EB30DF0}"/>
              </a:ext>
            </a:extLst>
          </p:cNvPr>
          <p:cNvSpPr/>
          <p:nvPr/>
        </p:nvSpPr>
        <p:spPr bwMode="auto">
          <a:xfrm>
            <a:off x="1258406" y="1883260"/>
            <a:ext cx="5566642" cy="395120"/>
          </a:xfrm>
          <a:prstGeom prst="roundRect">
            <a:avLst>
              <a:gd name="adj" fmla="val 50000"/>
            </a:avLst>
          </a:prstGeom>
          <a:solidFill>
            <a:schemeClr val="accent2">
              <a:lumMod val="40000"/>
              <a:lumOff val="60000"/>
              <a:alpha val="40000"/>
            </a:schemeClr>
          </a:solidFill>
          <a:ln>
            <a:noFill/>
            <a:headEnd type="none" w="med" len="med"/>
            <a:tailEnd type="none" w="med" len="med"/>
          </a:ln>
          <a:effectLst>
            <a:outerShdw blurRad="127000" algn="ctr" rotWithShape="0">
              <a:schemeClr val="tx1">
                <a:lumMod val="65000"/>
                <a:lumOff val="35000"/>
                <a:alpha val="1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38100" rIns="88900" bIns="38100" numCol="1" spcCol="0" rtlCol="0" fromWordArt="0" anchor="ctr" anchorCtr="0" forceAA="0" compatLnSpc="1">
            <a:prstTxWarp prst="textNoShape">
              <a:avLst/>
            </a:prstTxWarp>
            <a:noAutofit/>
          </a:bodyPr>
          <a:lstStyle/>
          <a:p>
            <a:pPr defTabSz="932472" fontAlgn="base">
              <a:spcBef>
                <a:spcPct val="0"/>
              </a:spcBef>
              <a:spcAft>
                <a:spcPct val="0"/>
              </a:spcAft>
            </a:pPr>
            <a:r>
              <a:rPr lang="en-US" sz="1600">
                <a:solidFill>
                  <a:schemeClr val="tx1"/>
                </a:solidFill>
                <a:latin typeface="+mj-lt"/>
                <a:cs typeface="Segoe UI" pitchFamily="34" charset="0"/>
              </a:rPr>
              <a:t>Move Conversation &amp; Role Assignment</a:t>
            </a:r>
          </a:p>
        </p:txBody>
      </p:sp>
      <p:sp>
        <p:nvSpPr>
          <p:cNvPr id="16" name="Freeform: Shape 15">
            <a:extLst>
              <a:ext uri="{FF2B5EF4-FFF2-40B4-BE49-F238E27FC236}">
                <a16:creationId xmlns:a16="http://schemas.microsoft.com/office/drawing/2014/main" id="{04C53B63-A962-E4CB-6B2D-7B6D942C290F}"/>
              </a:ext>
              <a:ext uri="{C183D7F6-B498-43B3-948B-1728B52AA6E4}">
                <adec:decorative xmlns:adec="http://schemas.microsoft.com/office/drawing/2017/decorative" val="1"/>
              </a:ext>
            </a:extLst>
          </p:cNvPr>
          <p:cNvSpPr>
            <a:spLocks/>
          </p:cNvSpPr>
          <p:nvPr/>
        </p:nvSpPr>
        <p:spPr bwMode="auto">
          <a:xfrm>
            <a:off x="726124" y="1878875"/>
            <a:ext cx="395120" cy="395120"/>
          </a:xfrm>
          <a:custGeom>
            <a:avLst/>
            <a:gdLst>
              <a:gd name="connsiteX0" fmla="*/ 681721 w 1363442"/>
              <a:gd name="connsiteY0" fmla="*/ 0 h 1360402"/>
              <a:gd name="connsiteX1" fmla="*/ 1363442 w 1363442"/>
              <a:gd name="connsiteY1" fmla="*/ 680201 h 1360402"/>
              <a:gd name="connsiteX2" fmla="*/ 681721 w 1363442"/>
              <a:gd name="connsiteY2" fmla="*/ 1360402 h 1360402"/>
              <a:gd name="connsiteX3" fmla="*/ 0 w 1363442"/>
              <a:gd name="connsiteY3" fmla="*/ 680201 h 1360402"/>
              <a:gd name="connsiteX4" fmla="*/ 681721 w 1363442"/>
              <a:gd name="connsiteY4" fmla="*/ 0 h 1360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3442" h="1360402">
                <a:moveTo>
                  <a:pt x="681721" y="0"/>
                </a:moveTo>
                <a:cubicBezTo>
                  <a:pt x="1058225" y="0"/>
                  <a:pt x="1363442" y="304536"/>
                  <a:pt x="1363442" y="680201"/>
                </a:cubicBezTo>
                <a:cubicBezTo>
                  <a:pt x="1363442" y="1055866"/>
                  <a:pt x="1058225" y="1360402"/>
                  <a:pt x="681721" y="1360402"/>
                </a:cubicBezTo>
                <a:cubicBezTo>
                  <a:pt x="305217" y="1360402"/>
                  <a:pt x="0" y="1055866"/>
                  <a:pt x="0" y="680201"/>
                </a:cubicBezTo>
                <a:cubicBezTo>
                  <a:pt x="0" y="304536"/>
                  <a:pt x="305217" y="0"/>
                  <a:pt x="681721" y="0"/>
                </a:cubicBezTo>
                <a:close/>
              </a:path>
            </a:pathLst>
          </a:custGeom>
          <a:gradFill>
            <a:gsLst>
              <a:gs pos="0">
                <a:schemeClr val="accent2"/>
              </a:gs>
              <a:gs pos="100000">
                <a:schemeClr val="accent2">
                  <a:lumMod val="50000"/>
                </a:schemeClr>
              </a:gs>
            </a:gsLst>
            <a:lin ang="2700000" scaled="0"/>
          </a:gradFill>
          <a:ln w="6350" cap="flat" cmpd="sng" algn="ctr">
            <a:noFill/>
            <a:prstDash val="solid"/>
            <a:headEnd type="none" w="med" len="med"/>
            <a:tailEnd type="none" w="med" len="med"/>
          </a:ln>
          <a:effectLst>
            <a:outerShdw blurRad="50800" dist="38100" dir="5400000" algn="t" rotWithShape="0">
              <a:schemeClr val="accent2">
                <a:lumMod val="75000"/>
                <a:alpha val="25000"/>
              </a:scheme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173038" indent="-173038">
              <a:spcAft>
                <a:spcPts val="600"/>
              </a:spcAft>
              <a:buClr>
                <a:srgbClr val="FFFFFF"/>
              </a:buClr>
              <a:buFont typeface="Arial" panose="020B0604020202020204" pitchFamily="34" charset="0"/>
              <a:buChar char="•"/>
            </a:pPr>
            <a:endParaRPr lang="en-US" sz="1600" kern="0" noProof="0">
              <a:solidFill>
                <a:srgbClr val="FFFFFF"/>
              </a:solidFill>
              <a:latin typeface="Segoe UI"/>
            </a:endParaRPr>
          </a:p>
        </p:txBody>
      </p:sp>
      <p:sp>
        <p:nvSpPr>
          <p:cNvPr id="19" name="TextBox 18">
            <a:extLst>
              <a:ext uri="{FF2B5EF4-FFF2-40B4-BE49-F238E27FC236}">
                <a16:creationId xmlns:a16="http://schemas.microsoft.com/office/drawing/2014/main" id="{9C63B3DB-4663-9A86-E0F7-AFCEBB47B48F}"/>
              </a:ext>
            </a:extLst>
          </p:cNvPr>
          <p:cNvSpPr txBox="1"/>
          <p:nvPr/>
        </p:nvSpPr>
        <p:spPr>
          <a:xfrm>
            <a:off x="773229" y="2380095"/>
            <a:ext cx="6051818" cy="215444"/>
          </a:xfrm>
          <a:prstGeom prst="rect">
            <a:avLst/>
          </a:prstGeom>
          <a:noFill/>
        </p:spPr>
        <p:txBody>
          <a:bodyPr wrap="square" lIns="0" tIns="0" rIns="0" bIns="0">
            <a:spAutoFit/>
          </a:bodyPr>
          <a:lstStyle/>
          <a:p>
            <a:r>
              <a:rPr lang="en-US" sz="1400"/>
              <a:t>Govern “Move conversation” feature—decide who can move posts</a:t>
            </a:r>
          </a:p>
        </p:txBody>
      </p:sp>
      <p:sp>
        <p:nvSpPr>
          <p:cNvPr id="20" name="TextBox 19">
            <a:extLst>
              <a:ext uri="{FF2B5EF4-FFF2-40B4-BE49-F238E27FC236}">
                <a16:creationId xmlns:a16="http://schemas.microsoft.com/office/drawing/2014/main" id="{E2488D1B-7659-0030-5646-85CC75309BB8}"/>
              </a:ext>
            </a:extLst>
          </p:cNvPr>
          <p:cNvSpPr txBox="1"/>
          <p:nvPr/>
        </p:nvSpPr>
        <p:spPr>
          <a:xfrm>
            <a:off x="773229" y="2690941"/>
            <a:ext cx="6051818" cy="215444"/>
          </a:xfrm>
          <a:prstGeom prst="rect">
            <a:avLst/>
          </a:prstGeom>
          <a:noFill/>
        </p:spPr>
        <p:txBody>
          <a:bodyPr wrap="square" lIns="0" tIns="0" rIns="0" bIns="0">
            <a:spAutoFit/>
          </a:bodyPr>
          <a:lstStyle/>
          <a:p>
            <a:r>
              <a:rPr lang="en-US" sz="1400" i="1"/>
              <a:t>See documentation: </a:t>
            </a:r>
            <a:r>
              <a:rPr lang="en-US" sz="1400" i="1">
                <a:solidFill>
                  <a:schemeClr val="accent1"/>
                </a:solidFill>
                <a:hlinkClick r:id="rId8">
                  <a:extLst>
                    <a:ext uri="{A12FA001-AC4F-418D-AE19-62706E023703}">
                      <ahyp:hlinkClr xmlns:ahyp="http://schemas.microsoft.com/office/drawing/2018/hyperlinkcolor" val="tx"/>
                    </a:ext>
                  </a:extLst>
                </a:hlinkClick>
              </a:rPr>
              <a:t>Configure Engage tenant</a:t>
            </a:r>
            <a:endParaRPr lang="en-US" sz="1400" i="1">
              <a:solidFill>
                <a:schemeClr val="accent1"/>
              </a:solidFill>
            </a:endParaRPr>
          </a:p>
        </p:txBody>
      </p:sp>
      <p:cxnSp>
        <p:nvCxnSpPr>
          <p:cNvPr id="21" name="Straight Connector 20" descr="Dotted line">
            <a:extLst>
              <a:ext uri="{FF2B5EF4-FFF2-40B4-BE49-F238E27FC236}">
                <a16:creationId xmlns:a16="http://schemas.microsoft.com/office/drawing/2014/main" id="{9F1163EC-B4B7-5BA7-3695-8D488A7B1CA6}"/>
              </a:ext>
            </a:extLst>
          </p:cNvPr>
          <p:cNvCxnSpPr>
            <a:cxnSpLocks/>
          </p:cNvCxnSpPr>
          <p:nvPr/>
        </p:nvCxnSpPr>
        <p:spPr>
          <a:xfrm>
            <a:off x="773228" y="3127326"/>
            <a:ext cx="6051818" cy="0"/>
          </a:xfrm>
          <a:prstGeom prst="line">
            <a:avLst/>
          </a:prstGeom>
          <a:ln w="6350">
            <a:solidFill>
              <a:schemeClr val="bg1">
                <a:lumMod val="85000"/>
              </a:schemeClr>
            </a:solidFill>
            <a:prstDash val="lg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5014857A-776D-F504-31F5-5FC204162985}"/>
              </a:ext>
            </a:extLst>
          </p:cNvPr>
          <p:cNvSpPr txBox="1"/>
          <p:nvPr/>
        </p:nvSpPr>
        <p:spPr>
          <a:xfrm>
            <a:off x="773229" y="3310166"/>
            <a:ext cx="6051818" cy="215444"/>
          </a:xfrm>
          <a:prstGeom prst="rect">
            <a:avLst/>
          </a:prstGeom>
          <a:noFill/>
        </p:spPr>
        <p:txBody>
          <a:bodyPr wrap="square" lIns="0" tIns="0" rIns="0" bIns="0">
            <a:spAutoFit/>
          </a:bodyPr>
          <a:lstStyle/>
          <a:p>
            <a:r>
              <a:rPr lang="en-US" sz="1400"/>
              <a:t>Assign roles: Network admins, corporate communicators, community admins</a:t>
            </a:r>
          </a:p>
        </p:txBody>
      </p:sp>
      <p:sp>
        <p:nvSpPr>
          <p:cNvPr id="30" name="TextBox 29">
            <a:extLst>
              <a:ext uri="{FF2B5EF4-FFF2-40B4-BE49-F238E27FC236}">
                <a16:creationId xmlns:a16="http://schemas.microsoft.com/office/drawing/2014/main" id="{CA85A2EE-87AC-718C-1B27-C658A8BFEAD2}"/>
              </a:ext>
            </a:extLst>
          </p:cNvPr>
          <p:cNvSpPr txBox="1"/>
          <p:nvPr/>
        </p:nvSpPr>
        <p:spPr>
          <a:xfrm>
            <a:off x="773229" y="3621012"/>
            <a:ext cx="6051818" cy="469359"/>
          </a:xfrm>
          <a:prstGeom prst="rect">
            <a:avLst/>
          </a:prstGeom>
          <a:noFill/>
        </p:spPr>
        <p:txBody>
          <a:bodyPr wrap="square" lIns="0" tIns="0" rIns="0" bIns="0">
            <a:spAutoFit/>
          </a:bodyPr>
          <a:lstStyle/>
          <a:p>
            <a:pPr>
              <a:spcAft>
                <a:spcPts val="300"/>
              </a:spcAft>
            </a:pPr>
            <a:r>
              <a:rPr lang="en-US" sz="1400" i="1"/>
              <a:t>See documentation: </a:t>
            </a:r>
            <a:r>
              <a:rPr lang="en-US" sz="1400" i="1">
                <a:solidFill>
                  <a:schemeClr val="accent1"/>
                </a:solidFill>
                <a:hlinkClick r:id="rId9">
                  <a:extLst>
                    <a:ext uri="{A12FA001-AC4F-418D-AE19-62706E023703}">
                      <ahyp:hlinkClr xmlns:ahyp="http://schemas.microsoft.com/office/drawing/2018/hyperlinkcolor" val="tx"/>
                    </a:ext>
                  </a:extLst>
                </a:hlinkClick>
              </a:rPr>
              <a:t>Manage admin roles</a:t>
            </a:r>
            <a:endParaRPr lang="en-US" sz="1400" i="1">
              <a:solidFill>
                <a:schemeClr val="accent1"/>
              </a:solidFill>
            </a:endParaRPr>
          </a:p>
          <a:p>
            <a:pPr>
              <a:spcAft>
                <a:spcPts val="300"/>
              </a:spcAft>
            </a:pPr>
            <a:r>
              <a:rPr lang="en-US" sz="1400" i="1"/>
              <a:t>Example: Only admins can move posts between communities</a:t>
            </a:r>
          </a:p>
        </p:txBody>
      </p:sp>
      <p:sp>
        <p:nvSpPr>
          <p:cNvPr id="33" name="Rectangle: Rounded Corners 32">
            <a:extLst>
              <a:ext uri="{FF2B5EF4-FFF2-40B4-BE49-F238E27FC236}">
                <a16:creationId xmlns:a16="http://schemas.microsoft.com/office/drawing/2014/main" id="{1DB2CB26-2EAA-6FB5-241E-D75A5BBE015D}"/>
              </a:ext>
            </a:extLst>
          </p:cNvPr>
          <p:cNvSpPr/>
          <p:nvPr/>
        </p:nvSpPr>
        <p:spPr bwMode="auto">
          <a:xfrm>
            <a:off x="1258406" y="4404214"/>
            <a:ext cx="5566642" cy="395120"/>
          </a:xfrm>
          <a:prstGeom prst="roundRect">
            <a:avLst>
              <a:gd name="adj" fmla="val 50000"/>
            </a:avLst>
          </a:prstGeom>
          <a:solidFill>
            <a:schemeClr val="accent2">
              <a:lumMod val="40000"/>
              <a:lumOff val="60000"/>
              <a:alpha val="40000"/>
            </a:schemeClr>
          </a:solidFill>
          <a:ln>
            <a:noFill/>
            <a:headEnd type="none" w="med" len="med"/>
            <a:tailEnd type="none" w="med" len="med"/>
          </a:ln>
          <a:effectLst>
            <a:outerShdw blurRad="127000" algn="ctr" rotWithShape="0">
              <a:schemeClr val="tx1">
                <a:lumMod val="65000"/>
                <a:lumOff val="35000"/>
                <a:alpha val="1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38100" rIns="88900" bIns="38100" numCol="1" spcCol="0" rtlCol="0" fromWordArt="0" anchor="ctr" anchorCtr="0" forceAA="0" compatLnSpc="1">
            <a:prstTxWarp prst="textNoShape">
              <a:avLst/>
            </a:prstTxWarp>
            <a:noAutofit/>
          </a:bodyPr>
          <a:lstStyle/>
          <a:p>
            <a:pPr defTabSz="932472" fontAlgn="base">
              <a:spcBef>
                <a:spcPct val="0"/>
              </a:spcBef>
              <a:spcAft>
                <a:spcPct val="0"/>
              </a:spcAft>
            </a:pPr>
            <a:r>
              <a:rPr lang="en-US" sz="1600">
                <a:solidFill>
                  <a:schemeClr val="tx1"/>
                </a:solidFill>
                <a:latin typeface="+mj-lt"/>
                <a:cs typeface="Segoe UI" pitchFamily="34" charset="0"/>
              </a:rPr>
              <a:t>View-Only Mode</a:t>
            </a:r>
          </a:p>
        </p:txBody>
      </p:sp>
      <p:sp>
        <p:nvSpPr>
          <p:cNvPr id="34" name="Freeform: Shape 33">
            <a:extLst>
              <a:ext uri="{FF2B5EF4-FFF2-40B4-BE49-F238E27FC236}">
                <a16:creationId xmlns:a16="http://schemas.microsoft.com/office/drawing/2014/main" id="{2FFE5108-F254-64A5-A025-5810BCC68882}"/>
              </a:ext>
              <a:ext uri="{C183D7F6-B498-43B3-948B-1728B52AA6E4}">
                <adec:decorative xmlns:adec="http://schemas.microsoft.com/office/drawing/2017/decorative" val="1"/>
              </a:ext>
            </a:extLst>
          </p:cNvPr>
          <p:cNvSpPr>
            <a:spLocks/>
          </p:cNvSpPr>
          <p:nvPr/>
        </p:nvSpPr>
        <p:spPr bwMode="auto">
          <a:xfrm>
            <a:off x="726124" y="4399829"/>
            <a:ext cx="395120" cy="395120"/>
          </a:xfrm>
          <a:custGeom>
            <a:avLst/>
            <a:gdLst>
              <a:gd name="connsiteX0" fmla="*/ 681721 w 1363442"/>
              <a:gd name="connsiteY0" fmla="*/ 0 h 1360402"/>
              <a:gd name="connsiteX1" fmla="*/ 1363442 w 1363442"/>
              <a:gd name="connsiteY1" fmla="*/ 680201 h 1360402"/>
              <a:gd name="connsiteX2" fmla="*/ 681721 w 1363442"/>
              <a:gd name="connsiteY2" fmla="*/ 1360402 h 1360402"/>
              <a:gd name="connsiteX3" fmla="*/ 0 w 1363442"/>
              <a:gd name="connsiteY3" fmla="*/ 680201 h 1360402"/>
              <a:gd name="connsiteX4" fmla="*/ 681721 w 1363442"/>
              <a:gd name="connsiteY4" fmla="*/ 0 h 1360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3442" h="1360402">
                <a:moveTo>
                  <a:pt x="681721" y="0"/>
                </a:moveTo>
                <a:cubicBezTo>
                  <a:pt x="1058225" y="0"/>
                  <a:pt x="1363442" y="304536"/>
                  <a:pt x="1363442" y="680201"/>
                </a:cubicBezTo>
                <a:cubicBezTo>
                  <a:pt x="1363442" y="1055866"/>
                  <a:pt x="1058225" y="1360402"/>
                  <a:pt x="681721" y="1360402"/>
                </a:cubicBezTo>
                <a:cubicBezTo>
                  <a:pt x="305217" y="1360402"/>
                  <a:pt x="0" y="1055866"/>
                  <a:pt x="0" y="680201"/>
                </a:cubicBezTo>
                <a:cubicBezTo>
                  <a:pt x="0" y="304536"/>
                  <a:pt x="305217" y="0"/>
                  <a:pt x="681721" y="0"/>
                </a:cubicBezTo>
                <a:close/>
              </a:path>
            </a:pathLst>
          </a:custGeom>
          <a:gradFill>
            <a:gsLst>
              <a:gs pos="0">
                <a:schemeClr val="accent2"/>
              </a:gs>
              <a:gs pos="100000">
                <a:schemeClr val="accent2">
                  <a:lumMod val="50000"/>
                </a:schemeClr>
              </a:gs>
            </a:gsLst>
            <a:lin ang="2700000" scaled="0"/>
          </a:gradFill>
          <a:ln w="6350" cap="flat" cmpd="sng" algn="ctr">
            <a:noFill/>
            <a:prstDash val="solid"/>
            <a:headEnd type="none" w="med" len="med"/>
            <a:tailEnd type="none" w="med" len="med"/>
          </a:ln>
          <a:effectLst>
            <a:outerShdw blurRad="50800" dist="38100" dir="5400000" algn="t" rotWithShape="0">
              <a:schemeClr val="accent2">
                <a:lumMod val="75000"/>
                <a:alpha val="25000"/>
              </a:scheme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173038" indent="-173038">
              <a:spcAft>
                <a:spcPts val="600"/>
              </a:spcAft>
              <a:buClr>
                <a:srgbClr val="FFFFFF"/>
              </a:buClr>
              <a:buFont typeface="Arial" panose="020B0604020202020204" pitchFamily="34" charset="0"/>
              <a:buChar char="•"/>
            </a:pPr>
            <a:endParaRPr lang="en-US" sz="1600" kern="0" noProof="0">
              <a:solidFill>
                <a:srgbClr val="FFFFFF"/>
              </a:solidFill>
              <a:latin typeface="Segoe UI"/>
            </a:endParaRPr>
          </a:p>
        </p:txBody>
      </p:sp>
      <p:sp>
        <p:nvSpPr>
          <p:cNvPr id="38" name="TextBox 37">
            <a:extLst>
              <a:ext uri="{FF2B5EF4-FFF2-40B4-BE49-F238E27FC236}">
                <a16:creationId xmlns:a16="http://schemas.microsoft.com/office/drawing/2014/main" id="{DFD6F021-DECE-9B96-3D87-3856B5D5F22E}"/>
              </a:ext>
            </a:extLst>
          </p:cNvPr>
          <p:cNvSpPr txBox="1"/>
          <p:nvPr/>
        </p:nvSpPr>
        <p:spPr>
          <a:xfrm>
            <a:off x="773229" y="4901049"/>
            <a:ext cx="6051818" cy="430887"/>
          </a:xfrm>
          <a:prstGeom prst="rect">
            <a:avLst/>
          </a:prstGeom>
          <a:noFill/>
        </p:spPr>
        <p:txBody>
          <a:bodyPr wrap="square" lIns="0" tIns="0" rIns="0" bIns="0">
            <a:spAutoFit/>
          </a:bodyPr>
          <a:lstStyle/>
          <a:p>
            <a:r>
              <a:rPr lang="en-US" sz="1400"/>
              <a:t>Restrict selected users to read-only access. Users are able to see the content but not contribute</a:t>
            </a:r>
          </a:p>
        </p:txBody>
      </p:sp>
      <p:sp>
        <p:nvSpPr>
          <p:cNvPr id="40" name="TextBox 39">
            <a:extLst>
              <a:ext uri="{FF2B5EF4-FFF2-40B4-BE49-F238E27FC236}">
                <a16:creationId xmlns:a16="http://schemas.microsoft.com/office/drawing/2014/main" id="{42F46470-CC22-BA63-38BD-8E81B9E523F8}"/>
              </a:ext>
            </a:extLst>
          </p:cNvPr>
          <p:cNvSpPr txBox="1"/>
          <p:nvPr/>
        </p:nvSpPr>
        <p:spPr>
          <a:xfrm>
            <a:off x="773229" y="5429106"/>
            <a:ext cx="6051818" cy="469359"/>
          </a:xfrm>
          <a:prstGeom prst="rect">
            <a:avLst/>
          </a:prstGeom>
          <a:noFill/>
        </p:spPr>
        <p:txBody>
          <a:bodyPr wrap="square" lIns="0" tIns="0" rIns="0" bIns="0">
            <a:spAutoFit/>
          </a:bodyPr>
          <a:lstStyle/>
          <a:p>
            <a:pPr>
              <a:spcAft>
                <a:spcPts val="300"/>
              </a:spcAft>
            </a:pPr>
            <a:r>
              <a:rPr lang="en-US" sz="1400" i="1"/>
              <a:t>Learn more: </a:t>
            </a:r>
            <a:r>
              <a:rPr lang="en-US" sz="1400" i="1">
                <a:solidFill>
                  <a:schemeClr val="accent1"/>
                </a:solidFill>
                <a:hlinkClick r:id="rId10">
                  <a:extLst>
                    <a:ext uri="{A12FA001-AC4F-418D-AE19-62706E023703}">
                      <ahyp:hlinkClr xmlns:ahyp="http://schemas.microsoft.com/office/drawing/2018/hyperlinkcolor" val="tx"/>
                    </a:ext>
                  </a:extLst>
                </a:hlinkClick>
              </a:rPr>
              <a:t>View-only mode</a:t>
            </a:r>
            <a:endParaRPr lang="en-US" sz="1400" i="1">
              <a:solidFill>
                <a:schemeClr val="accent1"/>
              </a:solidFill>
            </a:endParaRPr>
          </a:p>
          <a:p>
            <a:pPr>
              <a:spcAft>
                <a:spcPts val="300"/>
              </a:spcAft>
            </a:pPr>
            <a:r>
              <a:rPr lang="en-US" sz="1400" i="1"/>
              <a:t>Example: Employees can read but not post until Q&amp;A opens </a:t>
            </a:r>
          </a:p>
        </p:txBody>
      </p:sp>
      <p:pic>
        <p:nvPicPr>
          <p:cNvPr id="46" name="Graphic 45" descr="Icon with arrows">
            <a:extLst>
              <a:ext uri="{FF2B5EF4-FFF2-40B4-BE49-F238E27FC236}">
                <a16:creationId xmlns:a16="http://schemas.microsoft.com/office/drawing/2014/main" id="{FC773F82-F4D4-39EC-0A6C-8C6C562D8A8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83175" y="1935926"/>
            <a:ext cx="281018" cy="281018"/>
          </a:xfrm>
          <a:prstGeom prst="rect">
            <a:avLst/>
          </a:prstGeom>
        </p:spPr>
      </p:pic>
      <p:pic>
        <p:nvPicPr>
          <p:cNvPr id="48" name="Graphic 47" descr="Eye icon">
            <a:extLst>
              <a:ext uri="{FF2B5EF4-FFF2-40B4-BE49-F238E27FC236}">
                <a16:creationId xmlns:a16="http://schemas.microsoft.com/office/drawing/2014/main" id="{0651A9F0-1A9E-2B74-3533-6389A46A9DE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83973" y="4457678"/>
            <a:ext cx="279422" cy="279422"/>
          </a:xfrm>
          <a:prstGeom prst="rect">
            <a:avLst/>
          </a:prstGeom>
        </p:spPr>
      </p:pic>
    </p:spTree>
    <p:extLst>
      <p:ext uri="{BB962C8B-B14F-4D97-AF65-F5344CB8AC3E}">
        <p14:creationId xmlns:p14="http://schemas.microsoft.com/office/powerpoint/2010/main" val="4220796671"/>
      </p:ext>
    </p:extLst>
  </p:cSld>
  <p:clrMapOvr>
    <a:masterClrMapping/>
  </p:clrMapOvr>
  <p:transition>
    <p:fade/>
  </p:transition>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E7CF6-BA76-1BB6-4825-3670F8F3BB40}"/>
              </a:ext>
            </a:extLst>
          </p:cNvPr>
          <p:cNvSpPr>
            <a:spLocks noGrp="1"/>
          </p:cNvSpPr>
          <p:nvPr>
            <p:ph type="title"/>
          </p:nvPr>
        </p:nvSpPr>
        <p:spPr>
          <a:xfrm>
            <a:off x="588963" y="457200"/>
            <a:ext cx="11017250" cy="554038"/>
          </a:xfrm>
        </p:spPr>
        <p:txBody>
          <a:bodyPr/>
          <a:lstStyle/>
          <a:p>
            <a:r>
              <a:rPr lang="en-US"/>
              <a:t>Muting Communities &amp; Managing conversations</a:t>
            </a:r>
          </a:p>
        </p:txBody>
      </p:sp>
      <p:pic>
        <p:nvPicPr>
          <p:cNvPr id="40" name="Picture 39" descr="A colorful circle with a white background">
            <a:extLst>
              <a:ext uri="{FF2B5EF4-FFF2-40B4-BE49-F238E27FC236}">
                <a16:creationId xmlns:a16="http://schemas.microsoft.com/office/drawing/2014/main" id="{2E6FA48F-0017-AE02-F1C4-D625C8CF7F2C}"/>
              </a:ext>
            </a:extLst>
          </p:cNvPr>
          <p:cNvPicPr>
            <a:picLocks noChangeAspect="1"/>
          </p:cNvPicPr>
          <p:nvPr/>
        </p:nvPicPr>
        <p:blipFill>
          <a:blip r:embed="rId4">
            <a:extLst>
              <a:ext uri="{28A0092B-C50C-407E-A947-70E740481C1C}">
                <a14:useLocalDpi xmlns:a14="http://schemas.microsoft.com/office/drawing/2010/main" val="0"/>
              </a:ext>
            </a:extLst>
          </a:blip>
          <a:srcRect l="38412" t="10012" r="38412" b="66813"/>
          <a:stretch>
            <a:fillRect/>
          </a:stretch>
        </p:blipFill>
        <p:spPr>
          <a:xfrm>
            <a:off x="10610850" y="5298185"/>
            <a:ext cx="1581150" cy="1581150"/>
          </a:xfrm>
          <a:custGeom>
            <a:avLst/>
            <a:gdLst>
              <a:gd name="connsiteX0" fmla="*/ 662654 w 1325308"/>
              <a:gd name="connsiteY0" fmla="*/ 0 h 1325308"/>
              <a:gd name="connsiteX1" fmla="*/ 1325308 w 1325308"/>
              <a:gd name="connsiteY1" fmla="*/ 662654 h 1325308"/>
              <a:gd name="connsiteX2" fmla="*/ 662654 w 1325308"/>
              <a:gd name="connsiteY2" fmla="*/ 1325308 h 1325308"/>
              <a:gd name="connsiteX3" fmla="*/ 0 w 1325308"/>
              <a:gd name="connsiteY3" fmla="*/ 662654 h 1325308"/>
              <a:gd name="connsiteX4" fmla="*/ 662654 w 1325308"/>
              <a:gd name="connsiteY4" fmla="*/ 0 h 1325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5308" h="1325308">
                <a:moveTo>
                  <a:pt x="662654" y="0"/>
                </a:moveTo>
                <a:cubicBezTo>
                  <a:pt x="1028628" y="0"/>
                  <a:pt x="1325308" y="296680"/>
                  <a:pt x="1325308" y="662654"/>
                </a:cubicBezTo>
                <a:cubicBezTo>
                  <a:pt x="1325308" y="1028628"/>
                  <a:pt x="1028628" y="1325308"/>
                  <a:pt x="662654" y="1325308"/>
                </a:cubicBezTo>
                <a:cubicBezTo>
                  <a:pt x="296680" y="1325308"/>
                  <a:pt x="0" y="1028628"/>
                  <a:pt x="0" y="662654"/>
                </a:cubicBezTo>
                <a:cubicBezTo>
                  <a:pt x="0" y="296680"/>
                  <a:pt x="296680" y="0"/>
                  <a:pt x="662654" y="0"/>
                </a:cubicBezTo>
                <a:close/>
              </a:path>
            </a:pathLst>
          </a:custGeom>
          <a:effectLst>
            <a:softEdge rad="254000"/>
          </a:effectLst>
        </p:spPr>
      </p:pic>
      <p:pic>
        <p:nvPicPr>
          <p:cNvPr id="9220" name="Picture 4" descr="screenshot of UI for muting conversation in Engage">
            <a:extLst>
              <a:ext uri="{FF2B5EF4-FFF2-40B4-BE49-F238E27FC236}">
                <a16:creationId xmlns:a16="http://schemas.microsoft.com/office/drawing/2014/main" id="{4C28B089-452E-B2D4-7D2C-27338C0C9AA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964" t="3386" r="3863" b="8956"/>
          <a:stretch>
            <a:fillRect/>
          </a:stretch>
        </p:blipFill>
        <p:spPr bwMode="auto">
          <a:xfrm>
            <a:off x="7099369" y="3744037"/>
            <a:ext cx="4503668" cy="2567091"/>
          </a:xfrm>
          <a:prstGeom prst="roundRect">
            <a:avLst>
              <a:gd name="adj" fmla="val 3273"/>
            </a:avLst>
          </a:prstGeom>
          <a:noFill/>
          <a:ln>
            <a:solidFill>
              <a:schemeClr val="bg1"/>
            </a:solidFill>
          </a:ln>
          <a:effectLst/>
          <a:extLst>
            <a:ext uri="{909E8E84-426E-40DD-AFC4-6F175D3DCCD1}">
              <a14:hiddenFill xmlns:a14="http://schemas.microsoft.com/office/drawing/2010/main">
                <a:solidFill>
                  <a:srgbClr val="FFFFFF"/>
                </a:solidFill>
              </a14:hiddenFill>
            </a:ext>
          </a:extLst>
        </p:spPr>
      </p:pic>
      <p:grpSp>
        <p:nvGrpSpPr>
          <p:cNvPr id="4" name="Group 3" descr="Screenshot of UI ">
            <a:extLst>
              <a:ext uri="{FF2B5EF4-FFF2-40B4-BE49-F238E27FC236}">
                <a16:creationId xmlns:a16="http://schemas.microsoft.com/office/drawing/2014/main" id="{8EB92052-4C62-E115-C045-78E51F4C94EC}"/>
              </a:ext>
            </a:extLst>
          </p:cNvPr>
          <p:cNvGrpSpPr/>
          <p:nvPr/>
        </p:nvGrpSpPr>
        <p:grpSpPr>
          <a:xfrm>
            <a:off x="7099369" y="1878875"/>
            <a:ext cx="4503668" cy="1709139"/>
            <a:chOff x="0" y="1097568"/>
            <a:chExt cx="12192000" cy="4682686"/>
          </a:xfrm>
        </p:grpSpPr>
        <p:pic>
          <p:nvPicPr>
            <p:cNvPr id="6" name="Picture 5">
              <a:extLst>
                <a:ext uri="{FF2B5EF4-FFF2-40B4-BE49-F238E27FC236}">
                  <a16:creationId xmlns:a16="http://schemas.microsoft.com/office/drawing/2014/main" id="{32DB31B1-D82F-8C90-0C0C-01324F9CB705}"/>
                </a:ext>
              </a:extLst>
            </p:cNvPr>
            <p:cNvPicPr>
              <a:picLocks noChangeAspect="1"/>
            </p:cNvPicPr>
            <p:nvPr/>
          </p:nvPicPr>
          <p:blipFill>
            <a:blip r:embed="rId6"/>
            <a:srcRect b="30136"/>
            <a:stretch>
              <a:fillRect/>
            </a:stretch>
          </p:blipFill>
          <p:spPr>
            <a:xfrm>
              <a:off x="0" y="1097568"/>
              <a:ext cx="12192000" cy="4682686"/>
            </a:xfrm>
            <a:prstGeom prst="roundRect">
              <a:avLst>
                <a:gd name="adj" fmla="val 4201"/>
              </a:avLst>
            </a:prstGeom>
            <a:noFill/>
            <a:ln>
              <a:solidFill>
                <a:schemeClr val="bg1"/>
              </a:solidFill>
            </a:ln>
            <a:effectLst/>
          </p:spPr>
        </p:pic>
        <p:pic>
          <p:nvPicPr>
            <p:cNvPr id="8" name="Picture 7">
              <a:extLst>
                <a:ext uri="{FF2B5EF4-FFF2-40B4-BE49-F238E27FC236}">
                  <a16:creationId xmlns:a16="http://schemas.microsoft.com/office/drawing/2014/main" id="{4839E43A-4B5C-2CCD-01A0-0360DF88A6CD}"/>
                </a:ext>
              </a:extLst>
            </p:cNvPr>
            <p:cNvPicPr>
              <a:picLocks noChangeAspect="1"/>
            </p:cNvPicPr>
            <p:nvPr/>
          </p:nvPicPr>
          <p:blipFill>
            <a:blip r:embed="rId6"/>
            <a:srcRect l="24619" t="6725" r="3352" b="39694"/>
            <a:stretch/>
          </p:blipFill>
          <p:spPr>
            <a:xfrm>
              <a:off x="3154016" y="1700696"/>
              <a:ext cx="8781775" cy="3591339"/>
            </a:xfrm>
            <a:prstGeom prst="roundRect">
              <a:avLst>
                <a:gd name="adj" fmla="val 4201"/>
              </a:avLst>
            </a:prstGeom>
            <a:noFill/>
            <a:ln>
              <a:noFill/>
            </a:ln>
            <a:effectLst/>
          </p:spPr>
        </p:pic>
      </p:grpSp>
      <p:sp>
        <p:nvSpPr>
          <p:cNvPr id="13" name="Rectangle: Rounded Corners 12">
            <a:extLst>
              <a:ext uri="{FF2B5EF4-FFF2-40B4-BE49-F238E27FC236}">
                <a16:creationId xmlns:a16="http://schemas.microsoft.com/office/drawing/2014/main" id="{9E02FE98-E239-5D1F-ACE3-B8F855D3270C}"/>
              </a:ext>
              <a:ext uri="{C183D7F6-B498-43B3-948B-1728B52AA6E4}">
                <adec:decorative xmlns:adec="http://schemas.microsoft.com/office/drawing/2017/decorative" val="1"/>
              </a:ext>
            </a:extLst>
          </p:cNvPr>
          <p:cNvSpPr>
            <a:spLocks/>
          </p:cNvSpPr>
          <p:nvPr/>
        </p:nvSpPr>
        <p:spPr bwMode="auto">
          <a:xfrm>
            <a:off x="588963" y="1741713"/>
            <a:ext cx="6373245" cy="5115983"/>
          </a:xfrm>
          <a:prstGeom prst="roundRect">
            <a:avLst>
              <a:gd name="adj" fmla="val 2778"/>
            </a:avLst>
          </a:prstGeom>
          <a:noFill/>
          <a:ln w="6350">
            <a:gradFill flip="none" rotWithShape="1">
              <a:gsLst>
                <a:gs pos="0">
                  <a:schemeClr val="accent2">
                    <a:lumMod val="20000"/>
                    <a:lumOff val="80000"/>
                    <a:alpha val="0"/>
                  </a:schemeClr>
                </a:gs>
                <a:gs pos="100000">
                  <a:schemeClr val="accent2">
                    <a:lumMod val="60000"/>
                    <a:lumOff val="40000"/>
                    <a:alpha val="75000"/>
                  </a:schemeClr>
                </a:gs>
              </a:gsLst>
              <a:lin ang="162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a:cs typeface="Segoe UI" pitchFamily="34" charset="0"/>
            </a:endParaRPr>
          </a:p>
        </p:txBody>
      </p:sp>
      <p:sp>
        <p:nvSpPr>
          <p:cNvPr id="14" name="Rectangle: Rounded Corners 13">
            <a:extLst>
              <a:ext uri="{FF2B5EF4-FFF2-40B4-BE49-F238E27FC236}">
                <a16:creationId xmlns:a16="http://schemas.microsoft.com/office/drawing/2014/main" id="{53D2D380-3C86-85CD-1C38-75775B3D8C9B}"/>
              </a:ext>
            </a:extLst>
          </p:cNvPr>
          <p:cNvSpPr/>
          <p:nvPr/>
        </p:nvSpPr>
        <p:spPr bwMode="auto">
          <a:xfrm>
            <a:off x="1258406" y="1883260"/>
            <a:ext cx="5566642" cy="395120"/>
          </a:xfrm>
          <a:prstGeom prst="roundRect">
            <a:avLst>
              <a:gd name="adj" fmla="val 50000"/>
            </a:avLst>
          </a:prstGeom>
          <a:solidFill>
            <a:schemeClr val="accent2">
              <a:lumMod val="40000"/>
              <a:lumOff val="60000"/>
              <a:alpha val="40000"/>
            </a:schemeClr>
          </a:solidFill>
          <a:ln>
            <a:noFill/>
            <a:headEnd type="none" w="med" len="med"/>
            <a:tailEnd type="none" w="med" len="med"/>
          </a:ln>
          <a:effectLst>
            <a:outerShdw blurRad="127000" algn="ctr" rotWithShape="0">
              <a:schemeClr val="tx1">
                <a:lumMod val="65000"/>
                <a:lumOff val="35000"/>
                <a:alpha val="1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38100" rIns="88900" bIns="38100" numCol="1" spcCol="0" rtlCol="0" fromWordArt="0" anchor="ctr" anchorCtr="0" forceAA="0" compatLnSpc="1">
            <a:prstTxWarp prst="textNoShape">
              <a:avLst/>
            </a:prstTxWarp>
            <a:noAutofit/>
          </a:bodyPr>
          <a:lstStyle/>
          <a:p>
            <a:pPr defTabSz="932472" fontAlgn="base">
              <a:spcBef>
                <a:spcPct val="0"/>
              </a:spcBef>
              <a:spcAft>
                <a:spcPct val="0"/>
              </a:spcAft>
            </a:pPr>
            <a:r>
              <a:rPr lang="en-US" sz="1600">
                <a:solidFill>
                  <a:schemeClr val="tx1"/>
                </a:solidFill>
                <a:latin typeface="+mj-lt"/>
                <a:cs typeface="Segoe UI" pitchFamily="34" charset="0"/>
              </a:rPr>
              <a:t>Mute Communities &amp; Conversations</a:t>
            </a:r>
          </a:p>
        </p:txBody>
      </p:sp>
      <p:sp>
        <p:nvSpPr>
          <p:cNvPr id="15" name="Freeform: Shape 14">
            <a:extLst>
              <a:ext uri="{FF2B5EF4-FFF2-40B4-BE49-F238E27FC236}">
                <a16:creationId xmlns:a16="http://schemas.microsoft.com/office/drawing/2014/main" id="{4EE5779D-DE4A-9DA6-E98F-34FE47D04C95}"/>
              </a:ext>
              <a:ext uri="{C183D7F6-B498-43B3-948B-1728B52AA6E4}">
                <adec:decorative xmlns:adec="http://schemas.microsoft.com/office/drawing/2017/decorative" val="1"/>
              </a:ext>
            </a:extLst>
          </p:cNvPr>
          <p:cNvSpPr>
            <a:spLocks/>
          </p:cNvSpPr>
          <p:nvPr/>
        </p:nvSpPr>
        <p:spPr bwMode="auto">
          <a:xfrm>
            <a:off x="726124" y="1878875"/>
            <a:ext cx="395120" cy="395120"/>
          </a:xfrm>
          <a:custGeom>
            <a:avLst/>
            <a:gdLst>
              <a:gd name="connsiteX0" fmla="*/ 681721 w 1363442"/>
              <a:gd name="connsiteY0" fmla="*/ 0 h 1360402"/>
              <a:gd name="connsiteX1" fmla="*/ 1363442 w 1363442"/>
              <a:gd name="connsiteY1" fmla="*/ 680201 h 1360402"/>
              <a:gd name="connsiteX2" fmla="*/ 681721 w 1363442"/>
              <a:gd name="connsiteY2" fmla="*/ 1360402 h 1360402"/>
              <a:gd name="connsiteX3" fmla="*/ 0 w 1363442"/>
              <a:gd name="connsiteY3" fmla="*/ 680201 h 1360402"/>
              <a:gd name="connsiteX4" fmla="*/ 681721 w 1363442"/>
              <a:gd name="connsiteY4" fmla="*/ 0 h 1360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3442" h="1360402">
                <a:moveTo>
                  <a:pt x="681721" y="0"/>
                </a:moveTo>
                <a:cubicBezTo>
                  <a:pt x="1058225" y="0"/>
                  <a:pt x="1363442" y="304536"/>
                  <a:pt x="1363442" y="680201"/>
                </a:cubicBezTo>
                <a:cubicBezTo>
                  <a:pt x="1363442" y="1055866"/>
                  <a:pt x="1058225" y="1360402"/>
                  <a:pt x="681721" y="1360402"/>
                </a:cubicBezTo>
                <a:cubicBezTo>
                  <a:pt x="305217" y="1360402"/>
                  <a:pt x="0" y="1055866"/>
                  <a:pt x="0" y="680201"/>
                </a:cubicBezTo>
                <a:cubicBezTo>
                  <a:pt x="0" y="304536"/>
                  <a:pt x="305217" y="0"/>
                  <a:pt x="681721" y="0"/>
                </a:cubicBezTo>
                <a:close/>
              </a:path>
            </a:pathLst>
          </a:custGeom>
          <a:gradFill>
            <a:gsLst>
              <a:gs pos="0">
                <a:schemeClr val="accent2"/>
              </a:gs>
              <a:gs pos="100000">
                <a:schemeClr val="accent2">
                  <a:lumMod val="50000"/>
                </a:schemeClr>
              </a:gs>
            </a:gsLst>
            <a:lin ang="2700000" scaled="0"/>
          </a:gradFill>
          <a:ln w="6350" cap="flat" cmpd="sng" algn="ctr">
            <a:noFill/>
            <a:prstDash val="solid"/>
            <a:headEnd type="none" w="med" len="med"/>
            <a:tailEnd type="none" w="med" len="med"/>
          </a:ln>
          <a:effectLst>
            <a:outerShdw blurRad="50800" dist="38100" dir="5400000" algn="t" rotWithShape="0">
              <a:schemeClr val="accent2">
                <a:lumMod val="75000"/>
                <a:alpha val="25000"/>
              </a:scheme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173038" indent="-173038">
              <a:spcAft>
                <a:spcPts val="600"/>
              </a:spcAft>
              <a:buClr>
                <a:srgbClr val="FFFFFF"/>
              </a:buClr>
              <a:buFont typeface="Arial" panose="020B0604020202020204" pitchFamily="34" charset="0"/>
              <a:buChar char="•"/>
            </a:pPr>
            <a:endParaRPr lang="en-US" sz="1600" kern="0" noProof="0">
              <a:solidFill>
                <a:srgbClr val="FFFFFF"/>
              </a:solidFill>
              <a:latin typeface="Segoe UI"/>
            </a:endParaRPr>
          </a:p>
        </p:txBody>
      </p:sp>
      <p:sp>
        <p:nvSpPr>
          <p:cNvPr id="17" name="TextBox 16">
            <a:extLst>
              <a:ext uri="{FF2B5EF4-FFF2-40B4-BE49-F238E27FC236}">
                <a16:creationId xmlns:a16="http://schemas.microsoft.com/office/drawing/2014/main" id="{25DC6DDF-7A8E-7B4F-80A0-154A4DE6DA76}"/>
              </a:ext>
            </a:extLst>
          </p:cNvPr>
          <p:cNvSpPr txBox="1"/>
          <p:nvPr/>
        </p:nvSpPr>
        <p:spPr>
          <a:xfrm>
            <a:off x="773229" y="2380095"/>
            <a:ext cx="6051818" cy="684803"/>
          </a:xfrm>
          <a:prstGeom prst="rect">
            <a:avLst/>
          </a:prstGeom>
          <a:noFill/>
        </p:spPr>
        <p:txBody>
          <a:bodyPr wrap="square" lIns="0" tIns="0" rIns="0" bIns="0">
            <a:spAutoFit/>
          </a:bodyPr>
          <a:lstStyle/>
          <a:p>
            <a:pPr>
              <a:spcAft>
                <a:spcPts val="300"/>
              </a:spcAft>
            </a:pPr>
            <a:r>
              <a:rPr lang="en-US" sz="1400"/>
              <a:t>Mute entire communities for network or individual users making busy conversations less noisy for everyone</a:t>
            </a:r>
          </a:p>
          <a:p>
            <a:pPr>
              <a:spcAft>
                <a:spcPts val="300"/>
              </a:spcAft>
            </a:pPr>
            <a:r>
              <a:rPr lang="en-US" sz="1400"/>
              <a:t>Mute conversations to reduce visibility without deleting</a:t>
            </a:r>
          </a:p>
        </p:txBody>
      </p:sp>
      <p:sp>
        <p:nvSpPr>
          <p:cNvPr id="18" name="TextBox 17">
            <a:extLst>
              <a:ext uri="{FF2B5EF4-FFF2-40B4-BE49-F238E27FC236}">
                <a16:creationId xmlns:a16="http://schemas.microsoft.com/office/drawing/2014/main" id="{5E482DA9-3A00-B5A9-4B62-7B2479167F93}"/>
              </a:ext>
            </a:extLst>
          </p:cNvPr>
          <p:cNvSpPr txBox="1"/>
          <p:nvPr/>
        </p:nvSpPr>
        <p:spPr>
          <a:xfrm>
            <a:off x="773229" y="3150747"/>
            <a:ext cx="6051818" cy="723275"/>
          </a:xfrm>
          <a:prstGeom prst="rect">
            <a:avLst/>
          </a:prstGeom>
          <a:noFill/>
        </p:spPr>
        <p:txBody>
          <a:bodyPr wrap="square" lIns="0" tIns="0" rIns="0" bIns="0">
            <a:spAutoFit/>
          </a:bodyPr>
          <a:lstStyle/>
          <a:p>
            <a:pPr>
              <a:spcAft>
                <a:spcPts val="600"/>
              </a:spcAft>
            </a:pPr>
            <a:r>
              <a:rPr lang="en-US" sz="1400" i="1"/>
              <a:t>See documentation: </a:t>
            </a:r>
            <a:r>
              <a:rPr lang="en-US" sz="1400" i="1">
                <a:solidFill>
                  <a:schemeClr val="accent1"/>
                </a:solidFill>
                <a:hlinkClick r:id="rId7">
                  <a:extLst>
                    <a:ext uri="{A12FA001-AC4F-418D-AE19-62706E023703}">
                      <ahyp:hlinkClr xmlns:ahyp="http://schemas.microsoft.com/office/drawing/2018/hyperlinkcolor" val="tx"/>
                    </a:ext>
                  </a:extLst>
                </a:hlinkClick>
              </a:rPr>
              <a:t>Configure Engage tenant</a:t>
            </a:r>
            <a:endParaRPr lang="en-US" sz="1400" i="1">
              <a:solidFill>
                <a:schemeClr val="accent1"/>
              </a:solidFill>
            </a:endParaRPr>
          </a:p>
          <a:p>
            <a:pPr>
              <a:spcAft>
                <a:spcPts val="600"/>
              </a:spcAft>
            </a:pPr>
            <a:r>
              <a:rPr lang="en-US" sz="1400" i="1"/>
              <a:t>Example: Social interest group muted for non-members; lively thread muted from org-wide feed</a:t>
            </a:r>
          </a:p>
        </p:txBody>
      </p:sp>
      <p:pic>
        <p:nvPicPr>
          <p:cNvPr id="29" name="Graphic 28" descr="Chat icon with a line through it">
            <a:extLst>
              <a:ext uri="{FF2B5EF4-FFF2-40B4-BE49-F238E27FC236}">
                <a16:creationId xmlns:a16="http://schemas.microsoft.com/office/drawing/2014/main" id="{20E632E8-5C4F-F68D-4614-70E3DB9B054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97463" y="1950214"/>
            <a:ext cx="252442" cy="252442"/>
          </a:xfrm>
          <a:prstGeom prst="rect">
            <a:avLst/>
          </a:prstGeom>
        </p:spPr>
      </p:pic>
      <p:sp>
        <p:nvSpPr>
          <p:cNvPr id="32" name="Rectangle: Rounded Corners 31">
            <a:extLst>
              <a:ext uri="{FF2B5EF4-FFF2-40B4-BE49-F238E27FC236}">
                <a16:creationId xmlns:a16="http://schemas.microsoft.com/office/drawing/2014/main" id="{94CA01AD-15EB-8664-75A6-9C6B44868D7A}"/>
              </a:ext>
            </a:extLst>
          </p:cNvPr>
          <p:cNvSpPr/>
          <p:nvPr/>
        </p:nvSpPr>
        <p:spPr bwMode="auto">
          <a:xfrm>
            <a:off x="1258406" y="4066280"/>
            <a:ext cx="5566642" cy="395120"/>
          </a:xfrm>
          <a:prstGeom prst="roundRect">
            <a:avLst>
              <a:gd name="adj" fmla="val 50000"/>
            </a:avLst>
          </a:prstGeom>
          <a:solidFill>
            <a:schemeClr val="accent2">
              <a:lumMod val="40000"/>
              <a:lumOff val="60000"/>
              <a:alpha val="40000"/>
            </a:schemeClr>
          </a:solidFill>
          <a:ln>
            <a:noFill/>
            <a:headEnd type="none" w="med" len="med"/>
            <a:tailEnd type="none" w="med" len="med"/>
          </a:ln>
          <a:effectLst>
            <a:outerShdw blurRad="127000" algn="ctr" rotWithShape="0">
              <a:schemeClr val="tx1">
                <a:lumMod val="65000"/>
                <a:lumOff val="35000"/>
                <a:alpha val="1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38100" rIns="88900" bIns="38100" numCol="1" spcCol="0" rtlCol="0" fromWordArt="0" anchor="ctr" anchorCtr="0" forceAA="0" compatLnSpc="1">
            <a:prstTxWarp prst="textNoShape">
              <a:avLst/>
            </a:prstTxWarp>
            <a:noAutofit/>
          </a:bodyPr>
          <a:lstStyle/>
          <a:p>
            <a:pPr defTabSz="932472" fontAlgn="base">
              <a:spcBef>
                <a:spcPct val="0"/>
              </a:spcBef>
              <a:spcAft>
                <a:spcPct val="0"/>
              </a:spcAft>
            </a:pPr>
            <a:r>
              <a:rPr lang="en-US" sz="1600">
                <a:solidFill>
                  <a:schemeClr val="tx1"/>
                </a:solidFill>
                <a:latin typeface="+mj-lt"/>
                <a:cs typeface="Segoe UI" pitchFamily="34" charset="0"/>
              </a:rPr>
              <a:t>Close, Move, or Delete Conversations</a:t>
            </a:r>
          </a:p>
        </p:txBody>
      </p:sp>
      <p:sp>
        <p:nvSpPr>
          <p:cNvPr id="33" name="Freeform: Shape 32">
            <a:extLst>
              <a:ext uri="{FF2B5EF4-FFF2-40B4-BE49-F238E27FC236}">
                <a16:creationId xmlns:a16="http://schemas.microsoft.com/office/drawing/2014/main" id="{579C64DA-8A45-976B-C8C5-61B64CA93D14}"/>
              </a:ext>
              <a:ext uri="{C183D7F6-B498-43B3-948B-1728B52AA6E4}">
                <adec:decorative xmlns:adec="http://schemas.microsoft.com/office/drawing/2017/decorative" val="1"/>
              </a:ext>
            </a:extLst>
          </p:cNvPr>
          <p:cNvSpPr>
            <a:spLocks/>
          </p:cNvSpPr>
          <p:nvPr/>
        </p:nvSpPr>
        <p:spPr bwMode="auto">
          <a:xfrm>
            <a:off x="726124" y="4061895"/>
            <a:ext cx="395120" cy="395120"/>
          </a:xfrm>
          <a:custGeom>
            <a:avLst/>
            <a:gdLst>
              <a:gd name="connsiteX0" fmla="*/ 681721 w 1363442"/>
              <a:gd name="connsiteY0" fmla="*/ 0 h 1360402"/>
              <a:gd name="connsiteX1" fmla="*/ 1363442 w 1363442"/>
              <a:gd name="connsiteY1" fmla="*/ 680201 h 1360402"/>
              <a:gd name="connsiteX2" fmla="*/ 681721 w 1363442"/>
              <a:gd name="connsiteY2" fmla="*/ 1360402 h 1360402"/>
              <a:gd name="connsiteX3" fmla="*/ 0 w 1363442"/>
              <a:gd name="connsiteY3" fmla="*/ 680201 h 1360402"/>
              <a:gd name="connsiteX4" fmla="*/ 681721 w 1363442"/>
              <a:gd name="connsiteY4" fmla="*/ 0 h 1360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3442" h="1360402">
                <a:moveTo>
                  <a:pt x="681721" y="0"/>
                </a:moveTo>
                <a:cubicBezTo>
                  <a:pt x="1058225" y="0"/>
                  <a:pt x="1363442" y="304536"/>
                  <a:pt x="1363442" y="680201"/>
                </a:cubicBezTo>
                <a:cubicBezTo>
                  <a:pt x="1363442" y="1055866"/>
                  <a:pt x="1058225" y="1360402"/>
                  <a:pt x="681721" y="1360402"/>
                </a:cubicBezTo>
                <a:cubicBezTo>
                  <a:pt x="305217" y="1360402"/>
                  <a:pt x="0" y="1055866"/>
                  <a:pt x="0" y="680201"/>
                </a:cubicBezTo>
                <a:cubicBezTo>
                  <a:pt x="0" y="304536"/>
                  <a:pt x="305217" y="0"/>
                  <a:pt x="681721" y="0"/>
                </a:cubicBezTo>
                <a:close/>
              </a:path>
            </a:pathLst>
          </a:custGeom>
          <a:gradFill>
            <a:gsLst>
              <a:gs pos="0">
                <a:schemeClr val="accent2"/>
              </a:gs>
              <a:gs pos="100000">
                <a:schemeClr val="accent2">
                  <a:lumMod val="50000"/>
                </a:schemeClr>
              </a:gs>
            </a:gsLst>
            <a:lin ang="2700000" scaled="0"/>
          </a:gradFill>
          <a:ln w="6350" cap="flat" cmpd="sng" algn="ctr">
            <a:noFill/>
            <a:prstDash val="solid"/>
            <a:headEnd type="none" w="med" len="med"/>
            <a:tailEnd type="none" w="med" len="med"/>
          </a:ln>
          <a:effectLst>
            <a:outerShdw blurRad="50800" dist="38100" dir="5400000" algn="t" rotWithShape="0">
              <a:schemeClr val="accent2">
                <a:lumMod val="75000"/>
                <a:alpha val="25000"/>
              </a:scheme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173038" indent="-173038">
              <a:spcAft>
                <a:spcPts val="600"/>
              </a:spcAft>
              <a:buClr>
                <a:srgbClr val="FFFFFF"/>
              </a:buClr>
              <a:buFont typeface="Arial" panose="020B0604020202020204" pitchFamily="34" charset="0"/>
              <a:buChar char="•"/>
            </a:pPr>
            <a:endParaRPr lang="en-US" sz="1600" kern="0" noProof="0">
              <a:solidFill>
                <a:srgbClr val="FFFFFF"/>
              </a:solidFill>
              <a:latin typeface="Segoe UI"/>
            </a:endParaRPr>
          </a:p>
        </p:txBody>
      </p:sp>
      <p:sp>
        <p:nvSpPr>
          <p:cNvPr id="34" name="TextBox 33">
            <a:extLst>
              <a:ext uri="{FF2B5EF4-FFF2-40B4-BE49-F238E27FC236}">
                <a16:creationId xmlns:a16="http://schemas.microsoft.com/office/drawing/2014/main" id="{6F7BF7F3-C2A4-A073-AE24-DB1AE6B56FE8}"/>
              </a:ext>
            </a:extLst>
          </p:cNvPr>
          <p:cNvSpPr txBox="1"/>
          <p:nvPr/>
        </p:nvSpPr>
        <p:spPr>
          <a:xfrm>
            <a:off x="773229" y="4563115"/>
            <a:ext cx="6051818" cy="684803"/>
          </a:xfrm>
          <a:prstGeom prst="rect">
            <a:avLst/>
          </a:prstGeom>
          <a:noFill/>
        </p:spPr>
        <p:txBody>
          <a:bodyPr wrap="square" lIns="0" tIns="0" rIns="0" bIns="0">
            <a:spAutoFit/>
          </a:bodyPr>
          <a:lstStyle/>
          <a:p>
            <a:pPr>
              <a:spcAft>
                <a:spcPts val="300"/>
              </a:spcAft>
            </a:pPr>
            <a:r>
              <a:rPr lang="en-US" sz="1400"/>
              <a:t>Close threads when answered to limit new comments</a:t>
            </a:r>
          </a:p>
          <a:p>
            <a:pPr>
              <a:spcAft>
                <a:spcPts val="300"/>
              </a:spcAft>
            </a:pPr>
            <a:r>
              <a:rPr lang="en-US" sz="1400"/>
              <a:t>Move conversations to appropriate communities reducing confusion over which conversation where</a:t>
            </a:r>
          </a:p>
        </p:txBody>
      </p:sp>
      <p:sp>
        <p:nvSpPr>
          <p:cNvPr id="35" name="TextBox 34">
            <a:extLst>
              <a:ext uri="{FF2B5EF4-FFF2-40B4-BE49-F238E27FC236}">
                <a16:creationId xmlns:a16="http://schemas.microsoft.com/office/drawing/2014/main" id="{3E85EDF7-9CA6-1A23-8B3E-77563886AAC7}"/>
              </a:ext>
            </a:extLst>
          </p:cNvPr>
          <p:cNvSpPr txBox="1"/>
          <p:nvPr/>
        </p:nvSpPr>
        <p:spPr>
          <a:xfrm>
            <a:off x="773229" y="5336285"/>
            <a:ext cx="6051818" cy="1154162"/>
          </a:xfrm>
          <a:prstGeom prst="rect">
            <a:avLst/>
          </a:prstGeom>
          <a:noFill/>
        </p:spPr>
        <p:txBody>
          <a:bodyPr wrap="square" lIns="0" tIns="0" rIns="0" bIns="0">
            <a:spAutoFit/>
          </a:bodyPr>
          <a:lstStyle/>
          <a:p>
            <a:pPr>
              <a:spcAft>
                <a:spcPts val="300"/>
              </a:spcAft>
            </a:pPr>
            <a:r>
              <a:rPr lang="en-US" sz="1400" i="1"/>
              <a:t>See documentation: </a:t>
            </a:r>
            <a:r>
              <a:rPr lang="en-US" sz="1400" i="1">
                <a:solidFill>
                  <a:schemeClr val="accent1"/>
                </a:solidFill>
                <a:hlinkClick r:id="rId10">
                  <a:extLst>
                    <a:ext uri="{A12FA001-AC4F-418D-AE19-62706E023703}">
                      <ahyp:hlinkClr xmlns:ahyp="http://schemas.microsoft.com/office/drawing/2018/hyperlinkcolor" val="tx"/>
                    </a:ext>
                  </a:extLst>
                </a:hlinkClick>
              </a:rPr>
              <a:t>Move a thread </a:t>
            </a:r>
            <a:endParaRPr lang="en-US" sz="1400" i="1">
              <a:solidFill>
                <a:schemeClr val="accent1"/>
              </a:solidFill>
            </a:endParaRPr>
          </a:p>
          <a:p>
            <a:pPr>
              <a:spcAft>
                <a:spcPts val="300"/>
              </a:spcAft>
            </a:pPr>
            <a:r>
              <a:rPr lang="en-US" sz="1400"/>
              <a:t>Delete content to prevent issues with inaccurate information, inflammatory or sensitive</a:t>
            </a:r>
            <a:endParaRPr lang="en-US" sz="1400" i="1"/>
          </a:p>
          <a:p>
            <a:pPr>
              <a:spcAft>
                <a:spcPts val="300"/>
              </a:spcAft>
            </a:pPr>
            <a:r>
              <a:rPr lang="en-US" sz="1400" i="1"/>
              <a:t>Example: Off-topic post moved to “General Discussion”; inappropriate </a:t>
            </a:r>
            <a:br>
              <a:rPr lang="en-US" sz="1400" i="1"/>
            </a:br>
            <a:r>
              <a:rPr lang="en-US" sz="1400" i="1"/>
              <a:t>thread deleted</a:t>
            </a:r>
          </a:p>
        </p:txBody>
      </p:sp>
      <p:pic>
        <p:nvPicPr>
          <p:cNvPr id="38" name="Graphic 37" descr="trash can icon">
            <a:extLst>
              <a:ext uri="{FF2B5EF4-FFF2-40B4-BE49-F238E27FC236}">
                <a16:creationId xmlns:a16="http://schemas.microsoft.com/office/drawing/2014/main" id="{98A00D3D-D56E-865A-C7C7-7FCF60B9F07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94292" y="4130063"/>
            <a:ext cx="258784" cy="258784"/>
          </a:xfrm>
          <a:prstGeom prst="rect">
            <a:avLst/>
          </a:prstGeom>
        </p:spPr>
      </p:pic>
      <p:sp>
        <p:nvSpPr>
          <p:cNvPr id="39" name="TextBox 38">
            <a:extLst>
              <a:ext uri="{FF2B5EF4-FFF2-40B4-BE49-F238E27FC236}">
                <a16:creationId xmlns:a16="http://schemas.microsoft.com/office/drawing/2014/main" id="{7CD932B9-16B1-BE92-D80F-5FF746E32858}"/>
              </a:ext>
            </a:extLst>
          </p:cNvPr>
          <p:cNvSpPr txBox="1"/>
          <p:nvPr/>
        </p:nvSpPr>
        <p:spPr>
          <a:xfrm>
            <a:off x="588963" y="1054128"/>
            <a:ext cx="11251242" cy="492443"/>
          </a:xfrm>
          <a:prstGeom prst="rect">
            <a:avLst/>
          </a:prstGeom>
          <a:noFill/>
        </p:spPr>
        <p:txBody>
          <a:bodyPr wrap="square" lIns="0" tIns="0" rIns="0" bIns="0" rtlCol="0">
            <a:spAutoFit/>
          </a:bodyPr>
          <a:lstStyle/>
          <a:p>
            <a:pPr algn="l"/>
            <a:r>
              <a:rPr lang="en-US" sz="1600"/>
              <a:t>Admins and community managers can keep Viva Engage focused and positive by muting communities that aren’t broadly useful and managing conversations. These controls reduce noise and help everyone stay engaged with important updates.</a:t>
            </a:r>
          </a:p>
        </p:txBody>
      </p:sp>
    </p:spTree>
    <p:extLst>
      <p:ext uri="{BB962C8B-B14F-4D97-AF65-F5344CB8AC3E}">
        <p14:creationId xmlns:p14="http://schemas.microsoft.com/office/powerpoint/2010/main" val="371721628"/>
      </p:ext>
    </p:extLst>
  </p:cSld>
  <p:clrMapOvr>
    <a:masterClrMapping/>
  </p:clrMapOvr>
  <p:transition>
    <p:fade/>
  </p:transition>
  <p:extLst>
    <p:ext uri="{6950BFC3-D8DA-4A85-94F7-54DA5524770B}">
      <p188:commentRel xmlns:p188="http://schemas.microsoft.com/office/powerpoint/2018/8/main" r:id="rId3"/>
    </p:ext>
  </p:extLst>
</p:sld>
</file>

<file path=ppt/theme/theme1.xml><?xml version="1.0" encoding="utf-8"?>
<a:theme xmlns:a="http://schemas.openxmlformats.org/drawingml/2006/main" name="Microsoft Viva Template">
  <a:themeElements>
    <a:clrScheme name="Viva_v04">
      <a:dk1>
        <a:srgbClr val="000000"/>
      </a:dk1>
      <a:lt1>
        <a:srgbClr val="FFFFFF"/>
      </a:lt1>
      <a:dk2>
        <a:srgbClr val="463668"/>
      </a:dk2>
      <a:lt2>
        <a:srgbClr val="F4F3F5"/>
      </a:lt2>
      <a:accent1>
        <a:srgbClr val="0078D4"/>
      </a:accent1>
      <a:accent2>
        <a:srgbClr val="49C5B1"/>
      </a:accent2>
      <a:accent3>
        <a:srgbClr val="8661C5"/>
      </a:accent3>
      <a:accent4>
        <a:srgbClr val="2A446F"/>
      </a:accent4>
      <a:accent5>
        <a:srgbClr val="225B62"/>
      </a:accent5>
      <a:accent6>
        <a:srgbClr val="F9EBC6"/>
      </a:accent6>
      <a:hlink>
        <a:srgbClr val="0078D4"/>
      </a:hlink>
      <a:folHlink>
        <a:srgbClr val="8661C5"/>
      </a:folHlink>
    </a:clrScheme>
    <a:fontScheme name="xfest_v02">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White">
      <a:srgbClr val="FFFFFF"/>
    </a:custClr>
    <a:custClr name="Off-White">
      <a:srgbClr val="F4F3F5"/>
    </a:custClr>
    <a:custClr name="Warm Light">
      <a:srgbClr val="F9EBC6"/>
    </a:custClr>
    <a:custClr name="Rich Black">
      <a:srgbClr val="000000"/>
    </a:custClr>
    <a:custClr name="Blue">
      <a:srgbClr val="0078D4"/>
    </a:custClr>
    <a:custClr name="Teal">
      <a:srgbClr val="49C5B1"/>
    </a:custClr>
    <a:custClr name="Purple">
      <a:srgbClr val="8661C5"/>
    </a:custClr>
    <a:custClr name="Dark Blue">
      <a:srgbClr val="2A446F"/>
    </a:custClr>
    <a:custClr name="Dark Teal">
      <a:srgbClr val="225B62"/>
    </a:custClr>
    <a:custClr name="Dark Purle">
      <a:srgbClr val="463668"/>
    </a:custClr>
    <a:custClr name="Light Gradient Start">
      <a:srgbClr val="F4F3F5"/>
    </a:custClr>
    <a:custClr name="Light Gradient Blue">
      <a:srgbClr val="8CC7E7"/>
    </a:custClr>
    <a:custClr name="Light Gradient Teal">
      <a:srgbClr val="95E3D7"/>
    </a:custClr>
    <a:custClr name="Light Gradient Purple">
      <a:srgbClr val="C5B4E3"/>
    </a:custClr>
    <a:custClr name="Type Gradient Start">
      <a:srgbClr val="FFEF86"/>
    </a:custClr>
    <a:custClr name="Type Gradient Midpoint Blue">
      <a:srgbClr val="75C5A6"/>
    </a:custClr>
    <a:custClr name="Type Gradient Bright Blue">
      <a:srgbClr val="28AFE9"/>
    </a:custClr>
    <a:custClr name="Type Gradient Bright Green">
      <a:srgbClr val="1CD278"/>
    </a:custClr>
    <a:custClr name="Type Gradient Bright Magenta">
      <a:srgbClr val="E535E5"/>
    </a:custClr>
  </a:custClrLst>
  <a:extLst>
    <a:ext uri="{05A4C25C-085E-4340-85A3-A5531E510DB2}">
      <thm15:themeFamily xmlns:thm15="http://schemas.microsoft.com/office/thememl/2012/main" name="MicrosoftViva_Template_v07.potx" id="{AF30887B-360C-44A1-9C8A-F67AA642F696}" vid="{32BDEA9E-A29D-4845-9631-8E328712438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c71bdab7-0865-40b1-8ee5-2d89c7c5dfdb">
      <Terms xmlns="http://schemas.microsoft.com/office/infopath/2007/PartnerControls"/>
    </lcf76f155ced4ddcb4097134ff3c332f>
    <TaxCatchAll xmlns="230e9df3-be65-4c73-a93b-d1236ebd677e" xsi:nil="true"/>
    <TranslatedLang xmlns="c71bdab7-0865-40b1-8ee5-2d89c7c5dfdb" xsi:nil="true"/>
    <MediaServiceKeyPoints xmlns="c71bdab7-0865-40b1-8ee5-2d89c7c5dfd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185AA8983AFF044B15CFFE6B905BDF4" ma:contentTypeVersion="25" ma:contentTypeDescription="Create a new document." ma:contentTypeScope="" ma:versionID="d329a804dd46050119908b13953a6ee1">
  <xsd:schema xmlns:xsd="http://www.w3.org/2001/XMLSchema" xmlns:xs="http://www.w3.org/2001/XMLSchema" xmlns:p="http://schemas.microsoft.com/office/2006/metadata/properties" xmlns:ns1="http://schemas.microsoft.com/sharepoint/v3" xmlns:ns2="08163df0-2e4c-4a5d-85aa-1de43dcddd76" xmlns:ns3="c71bdab7-0865-40b1-8ee5-2d89c7c5dfdb" xmlns:ns4="230e9df3-be65-4c73-a93b-d1236ebd677e" targetNamespace="http://schemas.microsoft.com/office/2006/metadata/properties" ma:root="true" ma:fieldsID="dc29a4dabb6b7b41299ec122aa9c084e" ns1:_="" ns2:_="" ns3:_="" ns4:_="">
    <xsd:import namespace="http://schemas.microsoft.com/sharepoint/v3"/>
    <xsd:import namespace="08163df0-2e4c-4a5d-85aa-1de43dcddd76"/>
    <xsd:import namespace="c71bdab7-0865-40b1-8ee5-2d89c7c5dfdb"/>
    <xsd:import namespace="230e9df3-be65-4c73-a93b-d1236ebd677e"/>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1:_ip_UnifiedCompliancePolicyProperties" minOccurs="0"/>
                <xsd:element ref="ns1:_ip_UnifiedCompliancePolicyUIAction" minOccurs="0"/>
                <xsd:element ref="ns3:MediaLengthInSeconds" minOccurs="0"/>
                <xsd:element ref="ns3:lcf76f155ced4ddcb4097134ff3c332f" minOccurs="0"/>
                <xsd:element ref="ns4:TaxCatchAll" minOccurs="0"/>
                <xsd:element ref="ns3:MediaServiceSearchProperties" minOccurs="0"/>
                <xsd:element ref="ns3:MediaServiceDocTags" minOccurs="0"/>
                <xsd:element ref="ns3:MediaServiceObjectDetectorVersions" minOccurs="0"/>
                <xsd:element ref="ns3:MediaServiceBillingMetadata" minOccurs="0"/>
                <xsd:element ref="ns3:TranslatedLang"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8163df0-2e4c-4a5d-85aa-1de43dcddd7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hidden="true" ma:internalName="LastSharedByUser" ma:readOnly="true">
      <xsd:simpleType>
        <xsd:restriction base="dms:Note"/>
      </xsd:simpleType>
    </xsd:element>
    <xsd:element name="LastSharedByTime" ma:index="11" nillable="true" ma:displayName="Last Shared By Time" ma:description="" ma:hidden="true"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c71bdab7-0865-40b1-8ee5-2d89c7c5dfdb"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MediaServiceOCR" ma:index="17" nillable="true" ma:displayName="MediaServiceOCR" ma:description=""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false">
      <xsd:simpleType>
        <xsd:restriction base="dms:Note">
          <xsd:maxLength value="255"/>
        </xsd:restriction>
      </xsd:simpleType>
    </xsd:element>
    <xsd:element name="MediaLengthInSeconds" ma:index="24" nillable="true" ma:displayName="Length (seconds)"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DocTags" ma:index="29" nillable="true" ma:displayName="MediaServiceDocTags" ma:hidden="true" ma:internalName="MediaServiceDocTags" ma:readOnly="true">
      <xsd:simpleType>
        <xsd:restriction base="dms:Note"/>
      </xsd:simple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element name="MediaServiceBillingMetadata" ma:index="31" nillable="true" ma:displayName="MediaServiceBillingMetadata" ma:hidden="true" ma:internalName="MediaServiceBillingMetadata" ma:readOnly="true">
      <xsd:simpleType>
        <xsd:restriction base="dms:Text"/>
      </xsd:simpleType>
    </xsd:element>
    <xsd:element name="TranslatedLang" ma:index="32" nillable="true" ma:displayName="Translated Language" ma:internalName="TranslatedLang">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7" nillable="true" ma:displayName="Taxonomy Catch All Column" ma:hidden="true" ma:list="{859bfd0f-07a4-41cc-990a-967aa85b145c}" ma:internalName="TaxCatchAll" ma:showField="CatchAllData" ma:web="08163df0-2e4c-4a5d-85aa-1de43dcddd7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723CD29-8E15-418C-8894-98E0F3C6423D}">
  <ds:schemaRefs>
    <ds:schemaRef ds:uri="08163df0-2e4c-4a5d-85aa-1de43dcddd76"/>
    <ds:schemaRef ds:uri="230e9df3-be65-4c73-a93b-d1236ebd677e"/>
    <ds:schemaRef ds:uri="c71bdab7-0865-40b1-8ee5-2d89c7c5dfd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9C499B22-0993-4421-9CB8-D9B6CE27A2CF}">
  <ds:schemaRefs>
    <ds:schemaRef ds:uri="http://schemas.microsoft.com/sharepoint/v3/contenttype/forms"/>
  </ds:schemaRefs>
</ds:datastoreItem>
</file>

<file path=customXml/itemProps3.xml><?xml version="1.0" encoding="utf-8"?>
<ds:datastoreItem xmlns:ds="http://schemas.openxmlformats.org/officeDocument/2006/customXml" ds:itemID="{2CBCB9C8-0552-44E7-9EC6-379FC4455A8F}">
  <ds:schemaRefs>
    <ds:schemaRef ds:uri="08163df0-2e4c-4a5d-85aa-1de43dcddd76"/>
    <ds:schemaRef ds:uri="230e9df3-be65-4c73-a93b-d1236ebd677e"/>
    <ds:schemaRef ds:uri="c71bdab7-0865-40b1-8ee5-2d89c7c5dfd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Copilot</Template>
  <TotalTime>0</TotalTime>
  <Application>Microsoft Office PowerPoint</Application>
  <PresentationFormat>Widescreen</PresentationFormat>
  <Slides>16</Slides>
  <Notes>16</Notes>
  <HiddenSlides>0</HiddenSlide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Microsoft Viva Template</vt:lpstr>
      <vt:lpstr>Moderation Best Practices for  Viva Engage</vt:lpstr>
      <vt:lpstr>Introduction &amp; Objectives</vt:lpstr>
      <vt:lpstr>Setting up for success</vt:lpstr>
      <vt:lpstr>Community structure and purpose</vt:lpstr>
      <vt:lpstr>Post &amp; Communicate Usage Policy</vt:lpstr>
      <vt:lpstr>Moderation tools &amp; roles</vt:lpstr>
      <vt:lpstr>Set up moderation roles</vt:lpstr>
      <vt:lpstr>Essential Admin Moderation Features</vt:lpstr>
      <vt:lpstr>Muting Communities &amp; Managing conversations</vt:lpstr>
      <vt:lpstr>Admin Moderation Controls</vt:lpstr>
      <vt:lpstr>User Controls &amp; Empowerment</vt:lpstr>
      <vt:lpstr>AI-powered moderation</vt:lpstr>
      <vt:lpstr>AI-Powered Theme Moderation*</vt:lpstr>
      <vt:lpstr>Additional learning &amp; resources</vt:lpstr>
      <vt:lpstr>Determine moderation criteria and guidance</vt:lpstr>
      <vt:lpstr>Keep learning with us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Moderation Playbook</dc:title>
  <dc:creator>Laurel Dzneladze (Unify Consulting LLC)</dc:creator>
  <cp:revision>1</cp:revision>
  <dcterms:created xsi:type="dcterms:W3CDTF">2025-12-02T15:16:25Z</dcterms:created>
  <dcterms:modified xsi:type="dcterms:W3CDTF">2025-12-04T16:44:04Z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0x0101003185AA8983AFF044B15CFFE6B905BDF4</vt:lpwstr>
  </property>
  <property fmtid="{D5CDD505-2E9C-101B-9397-08002B2CF9AE}" pid="3" name="MediaServiceImageTags">
    <vt:lpwstr/>
  </property>
</Properties>
</file>