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49" r:id="rId5"/>
    <p:sldMasterId id="2147483696" r:id="rId6"/>
  </p:sldMasterIdLst>
  <p:notesMasterIdLst>
    <p:notesMasterId r:id="rId46"/>
  </p:notesMasterIdLst>
  <p:sldIdLst>
    <p:sldId id="258" r:id="rId7"/>
    <p:sldId id="2147481055" r:id="rId8"/>
    <p:sldId id="262" r:id="rId9"/>
    <p:sldId id="2147483646" r:id="rId10"/>
    <p:sldId id="260" r:id="rId11"/>
    <p:sldId id="2147483642" r:id="rId12"/>
    <p:sldId id="2147481038" r:id="rId13"/>
    <p:sldId id="259" r:id="rId14"/>
    <p:sldId id="340" r:id="rId15"/>
    <p:sldId id="2147481056" r:id="rId16"/>
    <p:sldId id="263" r:id="rId17"/>
    <p:sldId id="2076138358" r:id="rId18"/>
    <p:sldId id="266" r:id="rId19"/>
    <p:sldId id="1764" r:id="rId20"/>
    <p:sldId id="275" r:id="rId21"/>
    <p:sldId id="1773" r:id="rId22"/>
    <p:sldId id="2076138452" r:id="rId23"/>
    <p:sldId id="267" r:id="rId24"/>
    <p:sldId id="2076138453" r:id="rId25"/>
    <p:sldId id="2154" r:id="rId26"/>
    <p:sldId id="2076138465" r:id="rId27"/>
    <p:sldId id="268" r:id="rId28"/>
    <p:sldId id="2076138451" r:id="rId29"/>
    <p:sldId id="2147483647" r:id="rId30"/>
    <p:sldId id="269" r:id="rId31"/>
    <p:sldId id="257" r:id="rId32"/>
    <p:sldId id="2076138463" r:id="rId33"/>
    <p:sldId id="270" r:id="rId34"/>
    <p:sldId id="273" r:id="rId35"/>
    <p:sldId id="278" r:id="rId36"/>
    <p:sldId id="276" r:id="rId37"/>
    <p:sldId id="2147479773" r:id="rId38"/>
    <p:sldId id="2076136800" r:id="rId39"/>
    <p:sldId id="272" r:id="rId40"/>
    <p:sldId id="271" r:id="rId41"/>
    <p:sldId id="2076138456" r:id="rId42"/>
    <p:sldId id="2076138473" r:id="rId43"/>
    <p:sldId id="256" r:id="rId44"/>
    <p:sldId id="26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C0148D47-761C-4205-A211-B0C33FAF6FE8}">
          <p14:sldIdLst>
            <p14:sldId id="258"/>
            <p14:sldId id="2147481055"/>
          </p14:sldIdLst>
        </p14:section>
        <p14:section name="Why and why now" id="{28659AC8-B4CD-4D10-8162-54B86444F512}">
          <p14:sldIdLst>
            <p14:sldId id="262"/>
            <p14:sldId id="2147483646"/>
            <p14:sldId id="260"/>
          </p14:sldIdLst>
        </p14:section>
        <p14:section name="Intune's role in CN" id="{7CEE511D-16F6-4D7C-904E-C6E72A78155A}">
          <p14:sldIdLst>
            <p14:sldId id="2147483642"/>
            <p14:sldId id="2147481038"/>
          </p14:sldIdLst>
        </p14:section>
        <p14:section name="The journey" id="{D2826FB1-E25D-4FD2-9273-5C158E2F1A94}">
          <p14:sldIdLst>
            <p14:sldId id="259"/>
            <p14:sldId id="340"/>
            <p14:sldId id="2147481056"/>
          </p14:sldIdLst>
        </p14:section>
        <p14:section name="Steps in the journey" id="{1AF7A633-13DA-4F29-AE95-AC84E3A02545}">
          <p14:sldIdLst>
            <p14:sldId id="263"/>
            <p14:sldId id="2076138358"/>
            <p14:sldId id="266"/>
            <p14:sldId id="1764"/>
            <p14:sldId id="275"/>
            <p14:sldId id="1773"/>
            <p14:sldId id="2076138452"/>
            <p14:sldId id="267"/>
            <p14:sldId id="2076138453"/>
            <p14:sldId id="2154"/>
            <p14:sldId id="2076138465"/>
            <p14:sldId id="268"/>
            <p14:sldId id="2076138451"/>
            <p14:sldId id="2147483647"/>
            <p14:sldId id="269"/>
            <p14:sldId id="257"/>
            <p14:sldId id="2076138463"/>
            <p14:sldId id="270"/>
            <p14:sldId id="273"/>
            <p14:sldId id="278"/>
            <p14:sldId id="276"/>
            <p14:sldId id="2147479773"/>
            <p14:sldId id="2076136800"/>
            <p14:sldId id="272"/>
            <p14:sldId id="271"/>
            <p14:sldId id="2076138456"/>
            <p14:sldId id="2076138473"/>
            <p14:sldId id="256"/>
            <p14:sldId id="26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B54611-5626-C3D2-0681-028872305F79}" name="Katherine Berfield" initials="KB" userId="S::kberfield@invisocorp.com::0e7a9376-0d13-49d2-8857-6f53c2c2c400" providerId="AD"/>
  <p188:author id="{E2540913-AF8B-3FC7-D227-6762ED6314C9}" name="Ryan Williams" initials="" userId="S::ryanwilliams@microsoft.com::7916c8ad-a9b5-493d-94ec-a6fcb48a17d8" providerId="AD"/>
  <p188:author id="{F515E715-579D-FB92-90CA-AA3836E6C848}" name="Eric Moe" initials="EM" userId="S::ermoe@microsoft.com::793077c8-a608-484f-8db4-72329b241f1c" providerId="AD"/>
  <p188:author id="{85FACF23-1331-B9A8-A211-FE58FF7DC7DC}" name="Erin Chutich (INVISO CORPORATION)" initials="EC" userId="S::v-eribog@microsoft.com::d7dae345-299a-4591-81aa-85d7046fad00" providerId="AD"/>
  <p188:author id="{252ADE26-66FA-37AD-35D4-3959D2336DED}" name="Scott Breen" initials="SB" userId="S::scbree@microsoft.com::25d4b8d4-1220-4138-afaf-361669d88ce0" providerId="AD"/>
  <p188:author id="{7C5E973E-FC7B-91D2-FD57-DC941017DD43}" name="Tyler Sanz" initials="TS" userId="S::tsanz@invisocorp.com::ac02439e-2574-484a-9b9b-44a66d898e13" providerId="AD"/>
  <p188:author id="{D103A053-9B98-7630-BA49-C23DA561A242}" name="Santhosh Rajasekar" initials="SR" userId="S::srajasekar@invisocorp.com::42159220-30b1-4287-8557-841342390665" providerId="AD"/>
  <p188:author id="{63EA6254-0908-AA14-95F5-A3807CDC97EA}" name="Jason Sandys" initials="JS" userId="S::jasandys@microsoft.com::8f9ade3d-f983-4ef1-822d-b697fe8d9c37" providerId="AD"/>
  <p188:author id="{47E85D5B-751B-C88C-2FA0-75A578A70CC8}" name="Dharani Ranganathan" initials="DR" userId="Dharani Ranganathan" providerId="None"/>
  <p188:author id="{4DD9F05F-1DFA-E461-AE76-02B512C4BF58}" name="Jamie Marsh (BRIDGE PARTNERS LLC)" initials="JL" userId="S::v-marshjamie@microsoft.com::43b74c94-ac11-45d1-87b1-6ef0754b3a85" providerId="AD"/>
  <p188:author id="{9285167C-2897-B247-49B8-DE7827CCBA92}" name="Andre Della Monica" initials="AD" userId="S::andredm@microsoft.com::7267b0c3-e362-44ad-9b08-606baa35daa0" providerId="AD"/>
  <p188:author id="{2A70CA96-A581-2E76-A08A-86A1D2ACFEED}" name="John Vintzel" initials="JV" userId="S::jvintzel@microsoft.com::7b53a438-0760-4e22-946b-1cd93ff49a48" providerId="AD"/>
  <p188:author id="{342E93AB-DCFD-79F7-C3B6-C9D6FCE686E6}" name="Lindsey Miller" initials="LM" userId="S::limiller@microsoft.com::423db18b-de20-4ceb-9a62-627d50e88871" providerId="AD"/>
  <p188:author id="{48542AAF-69C3-AC7B-77EB-C026F155ED25}" name="Kaycee Porter" initials="KP" userId="S::kporter@invisocorp.com::c0a5dd54-e98d-4166-a6ee-382f88d3c09f" providerId="AD"/>
  <p188:author id="{FC022CBF-BA9F-AFDC-5AAD-8B404AF87FB9}" name="Lorena Mora" initials="LM" userId="S::lomorama@microsoft.com::e3caf5af-30a6-4c8b-ba2f-2b6fa4c6a9ba" providerId="AD"/>
  <p188:author id="{1820BDD4-F266-F3BF-ADA8-D67F3D79BA0A}" name="Jean Weiss (Elev8 Consulting)" initials="JC" userId="S::v-jeanweiss@microsoft.com::ea1dbf62-10a7-4848-9650-4fb0d6ecf066" providerId="AD"/>
  <p188:author id="{BF0480E2-07FD-A91B-F932-B79EA882C1F9}" name="Charis Bobkov" initials="CB" userId="S::chbobkov@microsoft.com::a085e210-a381-46c6-ba7b-a6d714823cba" providerId="AD"/>
  <p188:author id="{C37444F2-F6FE-1A6B-DA6C-9F94DD6B987D}" name="Erin Chutich" initials="EC" userId="S::echutich@invisocorp.com::e5f95fc9-a0e1-4168-a14c-7b16c5966748" providerId="AD"/>
  <p188:author id="{05752DFE-4BFB-2B58-6E0A-672DD6A16201}" name="Rob York" initials="RY" userId="S::royork@microsoft.com::0daafed2-08c2-4ff5-84bd-99066b6cbb7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AEC"/>
    <a:srgbClr val="DDFAFE"/>
    <a:srgbClr val="F8F8F8"/>
    <a:srgbClr val="243A5E"/>
    <a:srgbClr val="0374CC"/>
    <a:srgbClr val="8DEFFF"/>
    <a:srgbClr val="293B5B"/>
    <a:srgbClr val="FCFCFF"/>
    <a:srgbClr val="E7FBFF"/>
    <a:srgbClr val="6172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237" autoAdjust="0"/>
  </p:normalViewPr>
  <p:slideViewPr>
    <p:cSldViewPr snapToGrid="0">
      <p:cViewPr varScale="1">
        <p:scale>
          <a:sx n="55" d="100"/>
          <a:sy n="55" d="100"/>
        </p:scale>
        <p:origin x="1500" y="114"/>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area3DChart>
        <c:grouping val="standard"/>
        <c:varyColors val="0"/>
        <c:ser>
          <c:idx val="0"/>
          <c:order val="0"/>
          <c:tx>
            <c:strRef>
              <c:f>Sheet1!$B$1</c:f>
              <c:strCache>
                <c:ptCount val="1"/>
                <c:pt idx="0">
                  <c:v>Series 1</c:v>
                </c:pt>
              </c:strCache>
            </c:strRef>
          </c:tx>
          <c:spPr>
            <a:gradFill>
              <a:gsLst>
                <a:gs pos="100000">
                  <a:schemeClr val="accent3">
                    <a:lumMod val="40000"/>
                    <a:lumOff val="60000"/>
                  </a:schemeClr>
                </a:gs>
                <a:gs pos="0">
                  <a:schemeClr val="accent1"/>
                </a:gs>
              </a:gsLst>
              <a:lin ang="0" scaled="1"/>
            </a:gradFill>
            <a:ln w="9525">
              <a:noFill/>
            </a:ln>
            <a:effectLst/>
            <a:sp3d/>
          </c:spPr>
          <c:cat>
            <c:numRef>
              <c:f>Sheet1!$A$2:$A$22</c:f>
              <c:numCache>
                <c:formatCode>m/d/yyyy</c:formatCode>
                <c:ptCount val="21"/>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numCache>
            </c:numRef>
          </c:cat>
          <c:val>
            <c:numRef>
              <c:f>Sheet1!$B$2:$B$22</c:f>
              <c:numCache>
                <c:formatCode>General</c:formatCode>
                <c:ptCount val="21"/>
                <c:pt idx="0">
                  <c:v>100</c:v>
                </c:pt>
                <c:pt idx="1">
                  <c:v>85</c:v>
                </c:pt>
                <c:pt idx="2">
                  <c:v>85</c:v>
                </c:pt>
                <c:pt idx="3">
                  <c:v>75</c:v>
                </c:pt>
                <c:pt idx="4">
                  <c:v>75</c:v>
                </c:pt>
                <c:pt idx="5">
                  <c:v>65</c:v>
                </c:pt>
                <c:pt idx="6">
                  <c:v>65</c:v>
                </c:pt>
                <c:pt idx="7">
                  <c:v>55</c:v>
                </c:pt>
                <c:pt idx="8">
                  <c:v>55</c:v>
                </c:pt>
                <c:pt idx="9">
                  <c:v>45</c:v>
                </c:pt>
                <c:pt idx="10">
                  <c:v>45</c:v>
                </c:pt>
                <c:pt idx="11">
                  <c:v>35</c:v>
                </c:pt>
                <c:pt idx="12">
                  <c:v>35</c:v>
                </c:pt>
                <c:pt idx="13">
                  <c:v>25</c:v>
                </c:pt>
                <c:pt idx="14">
                  <c:v>25</c:v>
                </c:pt>
                <c:pt idx="15">
                  <c:v>15</c:v>
                </c:pt>
                <c:pt idx="16">
                  <c:v>15</c:v>
                </c:pt>
                <c:pt idx="17">
                  <c:v>5</c:v>
                </c:pt>
                <c:pt idx="18">
                  <c:v>5</c:v>
                </c:pt>
                <c:pt idx="19">
                  <c:v>2</c:v>
                </c:pt>
                <c:pt idx="20">
                  <c:v>2</c:v>
                </c:pt>
              </c:numCache>
            </c:numRef>
          </c:val>
          <c:extLst>
            <c:ext xmlns:c16="http://schemas.microsoft.com/office/drawing/2014/chart" uri="{C3380CC4-5D6E-409C-BE32-E72D297353CC}">
              <c16:uniqueId val="{00000000-4C2D-4704-A22E-751461D9311E}"/>
            </c:ext>
          </c:extLst>
        </c:ser>
        <c:ser>
          <c:idx val="1"/>
          <c:order val="1"/>
          <c:tx>
            <c:strRef>
              <c:f>Sheet1!$C$1</c:f>
              <c:strCache>
                <c:ptCount val="1"/>
                <c:pt idx="0">
                  <c:v>Series 2</c:v>
                </c:pt>
              </c:strCache>
            </c:strRef>
          </c:tx>
          <c:spPr>
            <a:gradFill>
              <a:gsLst>
                <a:gs pos="100000">
                  <a:schemeClr val="accent2"/>
                </a:gs>
                <a:gs pos="0">
                  <a:schemeClr val="accent1"/>
                </a:gs>
              </a:gsLst>
              <a:lin ang="0" scaled="1"/>
            </a:gradFill>
            <a:ln w="9525">
              <a:noFill/>
            </a:ln>
            <a:effectLst/>
            <a:sp3d/>
          </c:spPr>
          <c:cat>
            <c:numRef>
              <c:f>Sheet1!$A$2:$A$22</c:f>
              <c:numCache>
                <c:formatCode>m/d/yyyy</c:formatCode>
                <c:ptCount val="21"/>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numCache>
            </c:numRef>
          </c:cat>
          <c:val>
            <c:numRef>
              <c:f>Sheet1!$C$2:$C$22</c:f>
              <c:numCache>
                <c:formatCode>General</c:formatCode>
                <c:ptCount val="21"/>
                <c:pt idx="0">
                  <c:v>2</c:v>
                </c:pt>
                <c:pt idx="1">
                  <c:v>2</c:v>
                </c:pt>
                <c:pt idx="2">
                  <c:v>5</c:v>
                </c:pt>
                <c:pt idx="3">
                  <c:v>5</c:v>
                </c:pt>
                <c:pt idx="4">
                  <c:v>15</c:v>
                </c:pt>
                <c:pt idx="5">
                  <c:v>15</c:v>
                </c:pt>
                <c:pt idx="6">
                  <c:v>25</c:v>
                </c:pt>
                <c:pt idx="7">
                  <c:v>25</c:v>
                </c:pt>
                <c:pt idx="8">
                  <c:v>35</c:v>
                </c:pt>
                <c:pt idx="9">
                  <c:v>35</c:v>
                </c:pt>
                <c:pt idx="10">
                  <c:v>45</c:v>
                </c:pt>
                <c:pt idx="11">
                  <c:v>45</c:v>
                </c:pt>
                <c:pt idx="12">
                  <c:v>55</c:v>
                </c:pt>
                <c:pt idx="13">
                  <c:v>55</c:v>
                </c:pt>
                <c:pt idx="14">
                  <c:v>65</c:v>
                </c:pt>
                <c:pt idx="15">
                  <c:v>65</c:v>
                </c:pt>
                <c:pt idx="16">
                  <c:v>75</c:v>
                </c:pt>
                <c:pt idx="17">
                  <c:v>75</c:v>
                </c:pt>
                <c:pt idx="18">
                  <c:v>85</c:v>
                </c:pt>
                <c:pt idx="19">
                  <c:v>85</c:v>
                </c:pt>
                <c:pt idx="20">
                  <c:v>100</c:v>
                </c:pt>
              </c:numCache>
            </c:numRef>
          </c:val>
          <c:extLst>
            <c:ext xmlns:c16="http://schemas.microsoft.com/office/drawing/2014/chart" uri="{C3380CC4-5D6E-409C-BE32-E72D297353CC}">
              <c16:uniqueId val="{00000001-4C2D-4704-A22E-751461D9311E}"/>
            </c:ext>
          </c:extLst>
        </c:ser>
        <c:dLbls>
          <c:showLegendKey val="0"/>
          <c:showVal val="0"/>
          <c:showCatName val="0"/>
          <c:showSerName val="0"/>
          <c:showPercent val="0"/>
          <c:showBubbleSize val="0"/>
        </c:dLbls>
        <c:gapDepth val="28"/>
        <c:axId val="1504981792"/>
        <c:axId val="1504969312"/>
        <c:axId val="484327040"/>
      </c:area3DChart>
      <c:dateAx>
        <c:axId val="1504981792"/>
        <c:scaling>
          <c:orientation val="minMax"/>
        </c:scaling>
        <c:delete val="1"/>
        <c:axPos val="b"/>
        <c:numFmt formatCode="m/d/yyyy" sourceLinked="1"/>
        <c:majorTickMark val="out"/>
        <c:minorTickMark val="none"/>
        <c:tickLblPos val="nextTo"/>
        <c:crossAx val="1504969312"/>
        <c:crosses val="autoZero"/>
        <c:auto val="1"/>
        <c:lblOffset val="100"/>
        <c:baseTimeUnit val="days"/>
      </c:dateAx>
      <c:valAx>
        <c:axId val="1504969312"/>
        <c:scaling>
          <c:orientation val="minMax"/>
          <c:max val="100"/>
        </c:scaling>
        <c:delete val="1"/>
        <c:axPos val="l"/>
        <c:majorGridlines>
          <c:spPr>
            <a:ln w="9525" cap="flat" cmpd="sng" algn="ctr">
              <a:noFill/>
              <a:round/>
            </a:ln>
            <a:effectLst/>
          </c:spPr>
        </c:majorGridlines>
        <c:numFmt formatCode="General" sourceLinked="1"/>
        <c:majorTickMark val="out"/>
        <c:minorTickMark val="none"/>
        <c:tickLblPos val="nextTo"/>
        <c:crossAx val="1504981792"/>
        <c:crosses val="autoZero"/>
        <c:crossBetween val="midCat"/>
      </c:valAx>
      <c:serAx>
        <c:axId val="484327040"/>
        <c:scaling>
          <c:orientation val="minMax"/>
        </c:scaling>
        <c:delete val="1"/>
        <c:axPos val="b"/>
        <c:majorTickMark val="none"/>
        <c:minorTickMark val="none"/>
        <c:tickLblPos val="nextTo"/>
        <c:crossAx val="1504969312"/>
        <c:crosses val="autoZero"/>
      </c:serAx>
      <c:spPr>
        <a:noFill/>
        <a:ln>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2">
  <cs:axisTitle>
    <cs:lnRef idx="0"/>
    <cs:fillRef idx="0"/>
    <cs:effectRef idx="0"/>
    <cs:fontRef idx="minor">
      <a:schemeClr val="tx1">
        <a:lumMod val="50000"/>
        <a:lumOff val="50000"/>
      </a:schemeClr>
    </cs:fontRef>
    <cs:defRPr sz="1197" kern="1200"/>
  </cs:axisTitle>
  <cs:categoryAxis>
    <cs:lnRef idx="0"/>
    <cs:fillRef idx="0"/>
    <cs:effectRef idx="0"/>
    <cs:fontRef idx="minor">
      <a:schemeClr val="tx1">
        <a:lumMod val="50000"/>
        <a:lumOff val="50000"/>
      </a:schemeClr>
    </cs:fontRef>
    <cs:spPr>
      <a:ln w="9525">
        <a:solidFill>
          <a:schemeClr val="tx1">
            <a:lumMod val="5000"/>
            <a:lumOff val="95000"/>
          </a:schemeClr>
        </a:solidFill>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
  <cs:dataPoint3D>
    <cs:lnRef idx="0">
      <cs:styleClr val="auto"/>
    </cs:lnRef>
    <cs:fillRef idx="0">
      <cs:styleClr val="auto"/>
    </cs:fillRef>
    <cs:effectRef idx="0"/>
    <cs:fontRef idx="minor">
      <a:schemeClr val="tx1"/>
    </cs:fontRef>
    <cs:spPr>
      <a:solidFill>
        <a:schemeClr val="phClr">
          <a:alpha val="35000"/>
        </a:schemeClr>
      </a:solidFill>
      <a:ln w="9525">
        <a:solidFill>
          <a:schemeClr val="phClr"/>
        </a:solidFill>
      </a:ln>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spPr>
      <a:ln w="9525" cap="flat" cmpd="sng" algn="ctr">
        <a:solidFill>
          <a:schemeClr val="tx1">
            <a:lumMod val="5000"/>
            <a:lumOff val="9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spPr>
      <a:ln w="9525">
        <a:solidFill>
          <a:schemeClr val="tx1">
            <a:lumMod val="5000"/>
            <a:lumOff val="95000"/>
          </a:schemeClr>
        </a:solidFill>
      </a:ln>
    </cs:spPr>
    <cs:defRPr sz="1197" kern="1200"/>
  </cs:valueAxis>
  <cs:wall>
    <cs:lnRef idx="0"/>
    <cs:fillRef idx="0"/>
    <cs:effectRef idx="0"/>
    <cs:fontRef idx="minor">
      <a:schemeClr val="tx1"/>
    </cs:fontRef>
    <cs:spPr>
      <a:sp3d/>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8B31F-CC17-42BE-A6A9-05C8115D8C6C}"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00C28-81A2-4E39-BDF5-69C20BACA3BF}" type="slidenum">
              <a:rPr lang="en-US" smtClean="0"/>
              <a:t>‹#›</a:t>
            </a:fld>
            <a:endParaRPr lang="en-US"/>
          </a:p>
        </p:txBody>
      </p:sp>
    </p:spTree>
    <p:extLst>
      <p:ext uri="{BB962C8B-B14F-4D97-AF65-F5344CB8AC3E}">
        <p14:creationId xmlns:p14="http://schemas.microsoft.com/office/powerpoint/2010/main" val="309871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DF812-3C4E-5763-C984-FCA4EF142B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91ED90-3713-07B2-0403-DABD4D744D4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C6EE85-410F-0C70-59D7-3E440C8AAEE8}"/>
              </a:ext>
            </a:extLst>
          </p:cNvPr>
          <p:cNvSpPr>
            <a:spLocks noGrp="1"/>
          </p:cNvSpPr>
          <p:nvPr>
            <p:ph type="body" idx="1"/>
          </p:nvPr>
        </p:nvSpPr>
        <p:spPr/>
        <p:txBody>
          <a:bodyPr/>
          <a:lstStyle/>
          <a:p>
            <a:pPr algn="l" fontAlgn="t"/>
            <a:r>
              <a:rPr lang="en-US" sz="1200" b="0" i="0" u="none" kern="1200" dirty="0">
                <a:solidFill>
                  <a:schemeClr val="tx1"/>
                </a:solidFill>
                <a:effectLst/>
                <a:latin typeface="+mn-lt"/>
                <a:ea typeface="+mn-ea"/>
                <a:cs typeface="+mn-cs"/>
              </a:rPr>
              <a:t>Before we begin, I want to recognize something important: for many organizations—especially those with long histories of endpoint management, diverse business units, and complex operational requirements—moving to cloud‑native endpoint management isn’t simple. It’s a significant shift that touches technology, process, people, and governance.</a:t>
            </a:r>
          </a:p>
          <a:p>
            <a:pPr algn="l" fontAlgn="t"/>
            <a:endParaRPr lang="en-US" sz="1200" b="0" i="0" u="none" kern="1200" dirty="0">
              <a:solidFill>
                <a:schemeClr val="tx1"/>
              </a:solidFill>
              <a:effectLst/>
              <a:latin typeface="+mn-lt"/>
              <a:ea typeface="+mn-ea"/>
              <a:cs typeface="+mn-cs"/>
            </a:endParaRPr>
          </a:p>
          <a:p>
            <a:pPr algn="l" fontAlgn="t"/>
            <a:r>
              <a:rPr lang="en-US" sz="1200" b="0" i="0" u="none" kern="1200" dirty="0">
                <a:solidFill>
                  <a:schemeClr val="tx1"/>
                </a:solidFill>
                <a:effectLst/>
                <a:latin typeface="+mn-lt"/>
                <a:ea typeface="+mn-ea"/>
                <a:cs typeface="+mn-cs"/>
              </a:rPr>
              <a:t>The goal of this deck is not to oversimplify that journey. Instead, it’s to give you a clear, structured, and actionable way to think about the transition. We built this content to help organizations like yours map out a thoughtful, realistic path—one that respects legacy environments while creating clarity on the future state.</a:t>
            </a:r>
          </a:p>
          <a:p>
            <a:pPr algn="l" fontAlgn="t"/>
            <a:endParaRPr lang="en-US" sz="1200" b="0" i="0" u="none" kern="1200" dirty="0">
              <a:solidFill>
                <a:schemeClr val="tx1"/>
              </a:solidFill>
              <a:effectLst/>
              <a:latin typeface="+mn-lt"/>
              <a:ea typeface="+mn-ea"/>
              <a:cs typeface="+mn-cs"/>
            </a:endParaRPr>
          </a:p>
          <a:p>
            <a:pPr algn="l" fontAlgn="t"/>
            <a:r>
              <a:rPr lang="en-US" sz="1200" b="0" i="0" u="none" kern="1200" dirty="0">
                <a:solidFill>
                  <a:schemeClr val="tx1"/>
                </a:solidFill>
                <a:effectLst/>
                <a:latin typeface="+mn-lt"/>
                <a:ea typeface="+mn-ea"/>
                <a:cs typeface="+mn-cs"/>
              </a:rPr>
              <a:t>As we walk through the slides, think of this as a blueprint you can use to design your own roadmap: how to sequence decisions, how to communicate with internal stakeholders, and how to bring alignment across IT, security, networking, procurement, and business units. Our aim is to help you build a plan that is achievable, grounded in best practices, and aligned to the outcomes you care about—security, efficiency, user experience, and operational resilience</a:t>
            </a:r>
          </a:p>
        </p:txBody>
      </p:sp>
      <p:sp>
        <p:nvSpPr>
          <p:cNvPr id="4" name="Slide Number Placeholder 3">
            <a:extLst>
              <a:ext uri="{FF2B5EF4-FFF2-40B4-BE49-F238E27FC236}">
                <a16:creationId xmlns:a16="http://schemas.microsoft.com/office/drawing/2014/main" id="{2BECEA8E-7BEF-3CDC-342F-5E956D3F59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DB384-3DD6-49C7-B92D-B7F943A419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020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slide is a cheat sheet for modernization conversations. Legacy patterns—like domain-dependent identity, GPO, WSUS, task sequences, software center, and on-prem distribution points—map to cloud-native equivalents: Entra for identity, Settings Catalog for policy, Autopatch for updates, Autopilot for provisioning, Company Portal for app experience, Delivery Optimization/Connected Cache for content delivery, and Intune Suite to reduce third-party tool sprawl. The bigger takeaway: cloud-native isn’t missing capabilities—it replaces legacy components with cloud-first services that scale and simplify.”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walk the journey at a high level.”</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10</a:t>
            </a:fld>
            <a:endParaRPr lang="en-US"/>
          </a:p>
        </p:txBody>
      </p:sp>
    </p:spTree>
    <p:extLst>
      <p:ext uri="{BB962C8B-B14F-4D97-AF65-F5344CB8AC3E}">
        <p14:creationId xmlns:p14="http://schemas.microsoft.com/office/powerpoint/2010/main" val="1477767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“Think of the journey in three phases. First, a proof of concept to validate Entra join and core device configuration. Next, you deploy new devices with Autopilot and Entra join to establish your ‘clean path’ forward. Finally, you operate fully cloud-native—where identity, policy, apps, updates, and security are delivered and managed consistently from the cloud.”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“Here’s what that looks like in a typical, practical path.”</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11</a:t>
            </a:fld>
            <a:endParaRPr lang="en-US"/>
          </a:p>
        </p:txBody>
      </p:sp>
    </p:spTree>
    <p:extLst>
      <p:ext uri="{BB962C8B-B14F-4D97-AF65-F5344CB8AC3E}">
        <p14:creationId xmlns:p14="http://schemas.microsoft.com/office/powerpoint/2010/main" val="34231393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1" i="0" kern="1200" dirty="0" err="1">
                <a:solidFill>
                  <a:schemeClr val="tx1"/>
                </a:solidFill>
                <a:effectLst/>
                <a:latin typeface="+mn-lt"/>
                <a:ea typeface="+mn-ea"/>
                <a:cs typeface="+mn-cs"/>
              </a:rPr>
              <a:t>alk</a:t>
            </a:r>
            <a:r>
              <a:rPr lang="en-US" sz="1200" b="1" i="0" kern="1200" dirty="0">
                <a:solidFill>
                  <a:schemeClr val="tx1"/>
                </a:solidFill>
                <a:effectLst/>
                <a:latin typeface="+mn-lt"/>
                <a:ea typeface="+mn-ea"/>
                <a:cs typeface="+mn-cs"/>
              </a:rPr>
              <a:t> track (60–90s + audience prompts):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the practical order of operations we see work well. In </a:t>
            </a:r>
            <a:r>
              <a:rPr lang="en-US" sz="1200" b="1" i="0" kern="1200" dirty="0">
                <a:solidFill>
                  <a:schemeClr val="tx1"/>
                </a:solidFill>
                <a:effectLst/>
                <a:latin typeface="+mn-lt"/>
                <a:ea typeface="+mn-ea"/>
                <a:cs typeface="+mn-cs"/>
              </a:rPr>
              <a:t>Prepare</a:t>
            </a:r>
            <a:r>
              <a:rPr lang="en-US" sz="1200" b="0" i="0" kern="1200" dirty="0">
                <a:solidFill>
                  <a:schemeClr val="tx1"/>
                </a:solidFill>
                <a:effectLst/>
                <a:latin typeface="+mn-lt"/>
                <a:ea typeface="+mn-ea"/>
                <a:cs typeface="+mn-cs"/>
              </a:rPr>
              <a:t>, you enroll existing devices and start shifting core building blocks like content delivery and identity sign-in experience. In </a:t>
            </a:r>
            <a:r>
              <a:rPr lang="en-US" sz="1200" b="1" i="0" kern="1200" dirty="0">
                <a:solidFill>
                  <a:schemeClr val="tx1"/>
                </a:solidFill>
                <a:effectLst/>
                <a:latin typeface="+mn-lt"/>
                <a:ea typeface="+mn-ea"/>
                <a:cs typeface="+mn-cs"/>
              </a:rPr>
              <a:t>Adopt</a:t>
            </a:r>
            <a:r>
              <a:rPr lang="en-US" sz="1200" b="0" i="0" kern="1200" dirty="0">
                <a:solidFill>
                  <a:schemeClr val="tx1"/>
                </a:solidFill>
                <a:effectLst/>
                <a:latin typeface="+mn-lt"/>
                <a:ea typeface="+mn-ea"/>
                <a:cs typeface="+mn-cs"/>
              </a:rPr>
              <a:t>, you move apps and updates to cloud-first management—so you’re ready operationally. Then you </a:t>
            </a: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with Autopilot + Entra join for new devices—reducing dependency on imaging and on-prem processes.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(If interactive) I’ll ask a few quick questions as checkpoints: Who’s using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or WSUS for updates today? Any assumptions that Intune can’t deploy certain app types? And who believes Entra join blocks access to on-prem resources? We’ll address each directly as we go.”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“Let’s start with the first step: enrolling existing devices.”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1D954E-B987-4DDD-9E35-28EF33D07D9A}"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1929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the prepare phase, we begin by bringing existing devices under cloud management. This creates immediate value—visibility, compliance enforcement, and the ability to progressively move workloads without forcing a ‘big bang’ migration.”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 are the two main enrollment paths.”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13</a:t>
            </a:fld>
            <a:endParaRPr lang="en-US"/>
          </a:p>
        </p:txBody>
      </p:sp>
    </p:spTree>
    <p:extLst>
      <p:ext uri="{BB962C8B-B14F-4D97-AF65-F5344CB8AC3E}">
        <p14:creationId xmlns:p14="http://schemas.microsoft.com/office/powerpoint/2010/main" val="1798007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“There are two primary paths. If you have </a:t>
            </a:r>
            <a:r>
              <a:rPr lang="en-US" sz="1200" b="1" i="0" kern="1200" dirty="0">
                <a:solidFill>
                  <a:schemeClr val="tx1"/>
                </a:solidFill>
                <a:effectLst/>
                <a:latin typeface="+mn-lt"/>
                <a:ea typeface="+mn-ea"/>
                <a:cs typeface="+mn-cs"/>
              </a:rPr>
              <a:t>Configuration Manager</a:t>
            </a:r>
            <a:r>
              <a:rPr lang="en-US" sz="1200" b="0" i="0" kern="1200" dirty="0">
                <a:solidFill>
                  <a:schemeClr val="tx1"/>
                </a:solidFill>
                <a:effectLst/>
                <a:latin typeface="+mn-lt"/>
                <a:ea typeface="+mn-ea"/>
                <a:cs typeface="+mn-cs"/>
              </a:rPr>
              <a:t>, co-management is the most controlled way to transition—letting you use both tools while you move workloads over time, for Entra joined or hybrid joined devices. If you don’t have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you can enroll using Group Policy—but that’s limited to Entra hybrid join and enrollment triggers when a licensed user signs in. The key message: co-management provides a structured glide path; pure cloud-native is the destination.”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“Let’s look at what it means to connect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to Intune.”</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14</a:t>
            </a:fld>
            <a:endParaRPr lang="en-US"/>
          </a:p>
        </p:txBody>
      </p:sp>
    </p:spTree>
    <p:extLst>
      <p:ext uri="{BB962C8B-B14F-4D97-AF65-F5344CB8AC3E}">
        <p14:creationId xmlns:p14="http://schemas.microsoft.com/office/powerpoint/2010/main" val="3002175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the foundational setup for co-management. Once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is connected to Intune, you can pilot cloud-managed workloads safely while keeping continuity for operations. It’s the ‘bridge’ that allows you to validate policies, app deployment, and update management in Intune—without disrupting existing management until you’re ready.”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“Then we ‘swing’ workloads—starting small, proving success, and scaling.”</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15</a:t>
            </a:fld>
            <a:endParaRPr lang="en-US"/>
          </a:p>
        </p:txBody>
      </p:sp>
    </p:spTree>
    <p:extLst>
      <p:ext uri="{BB962C8B-B14F-4D97-AF65-F5344CB8AC3E}">
        <p14:creationId xmlns:p14="http://schemas.microsoft.com/office/powerpoint/2010/main" val="32112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the disciplined approach: use a pilot collection first, validate outcomes, then progressively move workloads to Intune. This reduces risk and builds confidence. The best practice is to treat each workload move as a measurable improvement—fewer touchpoints, faster remediation, and simpler policy control—before expanding to the broader fleet.”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“And if you don’t have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here’s the alternative.”</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16</a:t>
            </a:fld>
            <a:endParaRPr lang="en-US"/>
          </a:p>
        </p:txBody>
      </p:sp>
    </p:spTree>
    <p:extLst>
      <p:ext uri="{BB962C8B-B14F-4D97-AF65-F5344CB8AC3E}">
        <p14:creationId xmlns:p14="http://schemas.microsoft.com/office/powerpoint/2010/main" val="3095752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environments without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automatic enrollment through Group Policy is an option—primarily for Entra hybrid joined devices. It requires Entra P1/P2 licensing and AD integrated with Entra. The caveat is important: enrollment is triggered by a licensed Intune user logging into the device. So it can be effective, but it’s not as flexible as co-management. Again—the message is: these are transition tools; cloud-native new devices are Entra joined and Intune managed.”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“Next, we optimize how content is delivered—because updates and apps are where cost and user experience show up fast.”</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17</a:t>
            </a:fld>
            <a:endParaRPr lang="en-US"/>
          </a:p>
        </p:txBody>
      </p:sp>
    </p:spTree>
    <p:extLst>
      <p:ext uri="{BB962C8B-B14F-4D97-AF65-F5344CB8AC3E}">
        <p14:creationId xmlns:p14="http://schemas.microsoft.com/office/powerpoint/2010/main" val="524900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“Once devices are enrolled, improving content delivery is one of the quickest wins. Delivery Optimization reduces bandwidth strain and speeds updates and app installs—especially important for distributed and remote environments.”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“Here’s what Delivery Optimization and Connected Cache do.” </a:t>
            </a:r>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18</a:t>
            </a:fld>
            <a:endParaRPr lang="en-US"/>
          </a:p>
        </p:txBody>
      </p:sp>
    </p:spTree>
    <p:extLst>
      <p:ext uri="{BB962C8B-B14F-4D97-AF65-F5344CB8AC3E}">
        <p14:creationId xmlns:p14="http://schemas.microsoft.com/office/powerpoint/2010/main" val="2631019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(60–75s):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“Delivery Optimization is cloud-managed peer-to-peer content distribution—devices help each other download content locally, reducing internet bandwidth and improving reliability by pulling from multiple sources in parallel. It also supports throttling and smart peer discovery to find the best local sources. If peer-to-peer isn’t sufficient—like constrained networks or specific site designs—Microsoft Connected Cache provides transparent caching for even better bandwidth reductions. Together, they modernize the old ‘distribution point’ concept for the cloud era.”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“And it’s not just Windows updates—here’s what it can accelerate.”</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19</a:t>
            </a:fld>
            <a:endParaRPr lang="en-US"/>
          </a:p>
        </p:txBody>
      </p:sp>
    </p:spTree>
    <p:extLst>
      <p:ext uri="{BB962C8B-B14F-4D97-AF65-F5344CB8AC3E}">
        <p14:creationId xmlns:p14="http://schemas.microsoft.com/office/powerpoint/2010/main" val="2153540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(20–30s):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“Here’s our flow. First, we’ll define what cloud-native endpoint management is—and why the timing matters. Then we’ll ground it in Zero Trust. Next, we’ll show why Intune is foundational to executing that strategy, and we’ll walk through a practical journey: preparing, adopting, and operating fully cloud-native—with concrete steps and examples you can take back to your environment.”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a:t>
            </a:r>
          </a:p>
          <a:p>
            <a:pPr fontAlgn="t"/>
            <a:r>
              <a:rPr lang="en-US" sz="1200" b="0" i="0" kern="1200" dirty="0">
                <a:solidFill>
                  <a:schemeClr val="tx1"/>
                </a:solidFill>
                <a:effectLst/>
                <a:latin typeface="+mn-lt"/>
                <a:ea typeface="+mn-ea"/>
                <a:cs typeface="+mn-cs"/>
              </a:rPr>
              <a:t>“Let’s level-set on what we mean by cloud-native endpoint management.</a:t>
            </a:r>
          </a:p>
          <a:p>
            <a:endParaRPr lang="en-US" b="1" dirty="0">
              <a:cs typeface="Calibri"/>
            </a:endParaRPr>
          </a:p>
        </p:txBody>
      </p:sp>
      <p:sp>
        <p:nvSpPr>
          <p:cNvPr id="4" name="Slide Number Placeholder 3"/>
          <p:cNvSpPr>
            <a:spLocks noGrp="1"/>
          </p:cNvSpPr>
          <p:nvPr>
            <p:ph type="sldNum" sz="quarter" idx="5"/>
          </p:nvPr>
        </p:nvSpPr>
        <p:spPr/>
        <p:txBody>
          <a:bodyPr/>
          <a:lstStyle/>
          <a:p>
            <a:fld id="{A8A24390-CB59-412B-B052-12552FF986D2}" type="slidenum">
              <a:rPr lang="en-US" smtClean="0"/>
              <a:t>2</a:t>
            </a:fld>
            <a:endParaRPr lang="en-US"/>
          </a:p>
        </p:txBody>
      </p:sp>
    </p:spTree>
    <p:extLst>
      <p:ext uri="{BB962C8B-B14F-4D97-AF65-F5344CB8AC3E}">
        <p14:creationId xmlns:p14="http://schemas.microsoft.com/office/powerpoint/2010/main" val="1939019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“Delivery Optimization helps across a broad set of content types: Windows updates, Microsoft Store apps, Defender definitions, Intune Win32 apps, Microsoft 365 Apps installs and updates, and Edge updates. This matters because it reduces time-to-update and user disruption across the entire endpoint lifecycle—not just patch Tuesday.”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talk configuration—how you turn it on in your environment.”</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6/25/2026 1:13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1722265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“You can configure Delivery Optimization either through Group Policy or through Intune’s Settings Catalog. The main point is consistency: define the behavior once, target the right groups, and manage it centrally. This is a good example of how cloud-native management reduces ongoing operational overhead compared to maintaining on-prem distribution infrastructure.”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“Next up: sign-in experience and </a:t>
            </a:r>
            <a:r>
              <a:rPr lang="en-US" sz="1200" b="0" i="0" kern="1200" dirty="0" err="1">
                <a:solidFill>
                  <a:schemeClr val="tx1"/>
                </a:solidFill>
                <a:effectLst/>
                <a:latin typeface="+mn-lt"/>
                <a:ea typeface="+mn-ea"/>
                <a:cs typeface="+mn-cs"/>
              </a:rPr>
              <a:t>passwordless</a:t>
            </a:r>
            <a:r>
              <a:rPr lang="en-US" sz="1200" b="0" i="0" kern="1200" dirty="0">
                <a:solidFill>
                  <a:schemeClr val="tx1"/>
                </a:solidFill>
                <a:effectLst/>
                <a:latin typeface="+mn-lt"/>
                <a:ea typeface="+mn-ea"/>
                <a:cs typeface="+mn-cs"/>
              </a:rPr>
              <a:t>—Windows Hello for Business.”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21</a:t>
            </a:fld>
            <a:endParaRPr lang="en-US"/>
          </a:p>
        </p:txBody>
      </p:sp>
    </p:spTree>
    <p:extLst>
      <p:ext uri="{BB962C8B-B14F-4D97-AF65-F5344CB8AC3E}">
        <p14:creationId xmlns:p14="http://schemas.microsoft.com/office/powerpoint/2010/main" val="27656426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 the prepare phase, Windows Hello for Business is a high-impact step because it improves both security and end-user experience—enabling strong, phishing-resistant authentication in a way users actually like.”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“Let’s address a common misconception first: Entra join and on-prem access.”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22</a:t>
            </a:fld>
            <a:endParaRPr lang="en-US"/>
          </a:p>
        </p:txBody>
      </p:sp>
    </p:spTree>
    <p:extLst>
      <p:ext uri="{BB962C8B-B14F-4D97-AF65-F5344CB8AC3E}">
        <p14:creationId xmlns:p14="http://schemas.microsoft.com/office/powerpoint/2010/main" val="31165131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“Entra joined devices can single sign-on to on-prem resources like file shares, printers, and web apps—as long as there’s network connectivity and identities are synced appropriately. If you see issues, a simple test is logging in with a password to validate baseline access, then configure the recommended trust model for Windows Hello. The goal is seamless access with stronger authentication—without breaking legacy dependencies during transition.”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zoom out to why </a:t>
            </a:r>
            <a:r>
              <a:rPr lang="en-US" sz="1200" b="0" i="0" kern="1200" dirty="0" err="1">
                <a:solidFill>
                  <a:schemeClr val="tx1"/>
                </a:solidFill>
                <a:effectLst/>
                <a:latin typeface="+mn-lt"/>
                <a:ea typeface="+mn-ea"/>
                <a:cs typeface="+mn-cs"/>
              </a:rPr>
              <a:t>passwordless</a:t>
            </a:r>
            <a:r>
              <a:rPr lang="en-US" sz="1200" b="0" i="0" kern="1200" dirty="0">
                <a:solidFill>
                  <a:schemeClr val="tx1"/>
                </a:solidFill>
                <a:effectLst/>
                <a:latin typeface="+mn-lt"/>
                <a:ea typeface="+mn-ea"/>
                <a:cs typeface="+mn-cs"/>
              </a:rPr>
              <a:t> is a game-changer.”</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23</a:t>
            </a:fld>
            <a:endParaRPr lang="en-US"/>
          </a:p>
        </p:txBody>
      </p:sp>
    </p:spTree>
    <p:extLst>
      <p:ext uri="{BB962C8B-B14F-4D97-AF65-F5344CB8AC3E}">
        <p14:creationId xmlns:p14="http://schemas.microsoft.com/office/powerpoint/2010/main" val="4573725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“Windows Hello for Business delivers phishing-resistant MFA with great UX. It meets MFA requirements, supports phishing-resistant authentication expectations, and improves daily productivity: users unlock with PIN or biometrics and avoid password fatigue. The best part is the setup flow can be streamlined so adoption is smooth—turning security from a friction point into a usability upgrade.”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that devices are enrolled and foundational services are in place, we move into adoption—starting with apps.”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24</a:t>
            </a:fld>
            <a:endParaRPr lang="en-US"/>
          </a:p>
        </p:txBody>
      </p:sp>
    </p:spTree>
    <p:extLst>
      <p:ext uri="{BB962C8B-B14F-4D97-AF65-F5344CB8AC3E}">
        <p14:creationId xmlns:p14="http://schemas.microsoft.com/office/powerpoint/2010/main" val="440174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 </a:t>
            </a:r>
            <a:r>
              <a:rPr lang="en-US" sz="1200" b="0" i="0" kern="1200" dirty="0">
                <a:solidFill>
                  <a:schemeClr val="tx1"/>
                </a:solidFill>
                <a:effectLst/>
                <a:latin typeface="+mn-lt"/>
                <a:ea typeface="+mn-ea"/>
                <a:cs typeface="+mn-cs"/>
              </a:rPr>
              <a:t>“Next is app deployment—because cloud-native endpoints are only successful if apps arrive reliably, update cleanly, and stay compliant without constant IT intervention.”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“Here’s the app toolkit Intune gives you.”</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25</a:t>
            </a:fld>
            <a:endParaRPr lang="en-US"/>
          </a:p>
        </p:txBody>
      </p:sp>
    </p:spTree>
    <p:extLst>
      <p:ext uri="{BB962C8B-B14F-4D97-AF65-F5344CB8AC3E}">
        <p14:creationId xmlns:p14="http://schemas.microsoft.com/office/powerpoint/2010/main" val="1600536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(60–75s):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“Intune supports the full range of app needs: Microsoft Store apps, Win32 apps (MSI, EXE, scripts) with requirement and detection rules, dependencies, and </a:t>
            </a:r>
            <a:r>
              <a:rPr lang="en-US" sz="1200" b="0" i="0" kern="1200" dirty="0" err="1">
                <a:solidFill>
                  <a:schemeClr val="tx1"/>
                </a:solidFill>
                <a:effectLst/>
                <a:latin typeface="+mn-lt"/>
                <a:ea typeface="+mn-ea"/>
                <a:cs typeface="+mn-cs"/>
              </a:rPr>
              <a:t>supersedence</a:t>
            </a:r>
            <a:r>
              <a:rPr lang="en-US" sz="1200" b="0" i="0" kern="1200" dirty="0">
                <a:solidFill>
                  <a:schemeClr val="tx1"/>
                </a:solidFill>
                <a:effectLst/>
                <a:latin typeface="+mn-lt"/>
                <a:ea typeface="+mn-ea"/>
                <a:cs typeface="+mn-cs"/>
              </a:rPr>
              <a:t> for clean upgrades. It also supports Microsoft 365 Apps deployment and management. For organizations that want to simplify third-party app packaging and updates, Enterprise App Management provides pre-packaged apps with guided updates—reducing packaging burden and helping you keep apps current. The message: app deployment is not a blocker—Intune is designed to handle real enterprise complexity.” </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“And if you’re coming from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there’s a clean way to bridge the experience.”</a:t>
            </a:r>
          </a:p>
        </p:txBody>
      </p:sp>
      <p:sp>
        <p:nvSpPr>
          <p:cNvPr id="4" name="Slide Number Placeholder 3"/>
          <p:cNvSpPr>
            <a:spLocks noGrp="1"/>
          </p:cNvSpPr>
          <p:nvPr>
            <p:ph type="sldNum" sz="quarter" idx="5"/>
          </p:nvPr>
        </p:nvSpPr>
        <p:spPr/>
        <p:txBody>
          <a:bodyPr/>
          <a:lstStyle/>
          <a:p>
            <a:fld id="{E8A00C28-81A2-4E39-BDF5-69C20BACA3BF}" type="slidenum">
              <a:rPr lang="en-US" smtClean="0"/>
              <a:t>26</a:t>
            </a:fld>
            <a:endParaRPr lang="en-US"/>
          </a:p>
        </p:txBody>
      </p:sp>
    </p:spTree>
    <p:extLst>
      <p:ext uri="{BB962C8B-B14F-4D97-AF65-F5344CB8AC3E}">
        <p14:creationId xmlns:p14="http://schemas.microsoft.com/office/powerpoint/2010/main" val="3412553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customers, you can switch the co-management ‘client apps’ workload to Intune and migrate apps progressively. Users can still have a unified experience through Company Portal—so they have a single place to install apps whether the backend is Intune or </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during transition. This reduces user confusion while IT modernizes the delivery model behind the scenes.”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“Next: updates—where automation and control both matter.”</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27</a:t>
            </a:fld>
            <a:endParaRPr lang="en-US"/>
          </a:p>
        </p:txBody>
      </p:sp>
    </p:spTree>
    <p:extLst>
      <p:ext uri="{BB962C8B-B14F-4D97-AF65-F5344CB8AC3E}">
        <p14:creationId xmlns:p14="http://schemas.microsoft.com/office/powerpoint/2010/main" val="30009412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“Updates are one of the most visible operational burdens—and one of the biggest security levers. In cloud-native management, the goal is to automate the routine while keeping control over rings, pace, and business constraints.”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“That brings us to Windows Autopatch.”</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28</a:t>
            </a:fld>
            <a:endParaRPr lang="en-US"/>
          </a:p>
        </p:txBody>
      </p:sp>
    </p:spTree>
    <p:extLst>
      <p:ext uri="{BB962C8B-B14F-4D97-AF65-F5344CB8AC3E}">
        <p14:creationId xmlns:p14="http://schemas.microsoft.com/office/powerpoint/2010/main" val="25339276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“Windows Autopatch is designed to automate updates while maintaining admin control. We brought Autopatch into the Intune console for a better end-to-end management experience, and there are APIs available if you manage updates through other tools. The key message is balance: Autopatch reduces manual work, helps keep devices current, and still allows you to define rollout structure and governance.”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“Let’s look at common quality update rollout scenarios.”</a:t>
            </a:r>
          </a:p>
          <a:p>
            <a:endParaRPr lang="en-US" sz="1800" dirty="0">
              <a:solidFill>
                <a:srgbClr val="262626"/>
              </a:solidFill>
              <a:effectLst/>
              <a:latin typeface="Segoe UI" panose="020B0502040204020203" pitchFamily="34" charset="0"/>
              <a:ea typeface="MS Mincho" panose="02020609040205080304" pitchFamily="49" charset="-128"/>
            </a:endParaRPr>
          </a:p>
        </p:txBody>
      </p:sp>
      <p:sp>
        <p:nvSpPr>
          <p:cNvPr id="4" name="Header Placeholder 3"/>
          <p:cNvSpPr>
            <a:spLocks noGrp="1"/>
          </p:cNvSpPr>
          <p:nvPr>
            <p:ph type="hdr" sz="quarter" idx="10"/>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11"/>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72E0C910-0166-48E0-B8EF-5071277A02A8}"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6/25/2026 1:13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13"/>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79918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06371-1DB4-D057-0BFB-D7835EE93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1421E8-C5E1-5B6A-372B-AB73FF9D6C2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884EBED-4B1B-4593-107A-6496D627078C}"/>
              </a:ext>
            </a:extLst>
          </p:cNvPr>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“When we say cloud-native endpoint management, we mean a holistic, cloud-first approach to protecting identities and devices—built for hybrid work. </a:t>
            </a:r>
            <a:r>
              <a:rPr lang="en-US" sz="1200" b="1" i="0" kern="1200" dirty="0">
                <a:solidFill>
                  <a:schemeClr val="tx1"/>
                </a:solidFill>
                <a:effectLst/>
                <a:latin typeface="+mn-lt"/>
                <a:ea typeface="+mn-ea"/>
                <a:cs typeface="+mn-cs"/>
              </a:rPr>
              <a:t>Microsoft Entra</a:t>
            </a:r>
            <a:r>
              <a:rPr lang="en-US" sz="1200" b="0" i="0" kern="1200" dirty="0">
                <a:solidFill>
                  <a:schemeClr val="tx1"/>
                </a:solidFill>
                <a:effectLst/>
                <a:latin typeface="+mn-lt"/>
                <a:ea typeface="+mn-ea"/>
                <a:cs typeface="+mn-cs"/>
              </a:rPr>
              <a:t> secures identity: strong authentication and conditional access so only the right people get access under the right conditions. </a:t>
            </a:r>
            <a:r>
              <a:rPr lang="en-US" sz="1200" b="1" i="0" kern="1200" dirty="0">
                <a:solidFill>
                  <a:schemeClr val="tx1"/>
                </a:solidFill>
                <a:effectLst/>
                <a:latin typeface="+mn-lt"/>
                <a:ea typeface="+mn-ea"/>
                <a:cs typeface="+mn-cs"/>
              </a:rPr>
              <a:t>Microsoft Intune</a:t>
            </a:r>
            <a:r>
              <a:rPr lang="en-US" sz="1200" b="0" i="0" kern="1200" dirty="0">
                <a:solidFill>
                  <a:schemeClr val="tx1"/>
                </a:solidFill>
                <a:effectLst/>
                <a:latin typeface="+mn-lt"/>
                <a:ea typeface="+mn-ea"/>
                <a:cs typeface="+mn-cs"/>
              </a:rPr>
              <a:t> extends that protection to devices across Windows, macOS, iOS, and Android—enforcing compliance, deploying apps, and enabling secure access from anywhere. Together, Entra and Intune create the backbone of a cloud-native strategy where security and productivity reinforce each other—not compete.”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“So why move now—what changes if you wait?</a:t>
            </a:r>
          </a:p>
        </p:txBody>
      </p:sp>
      <p:sp>
        <p:nvSpPr>
          <p:cNvPr id="4" name="Slide Number Placeholder 3">
            <a:extLst>
              <a:ext uri="{FF2B5EF4-FFF2-40B4-BE49-F238E27FC236}">
                <a16:creationId xmlns:a16="http://schemas.microsoft.com/office/drawing/2014/main" id="{9F7EFFE9-9C4A-A212-EDC0-91C5BF53D4A0}"/>
              </a:ext>
            </a:extLst>
          </p:cNvPr>
          <p:cNvSpPr>
            <a:spLocks noGrp="1"/>
          </p:cNvSpPr>
          <p:nvPr>
            <p:ph type="sldNum" sz="quarter" idx="5"/>
          </p:nvPr>
        </p:nvSpPr>
        <p:spPr/>
        <p:txBody>
          <a:bodyPr/>
          <a:lstStyle/>
          <a:p>
            <a:pPr marL="0" marR="0" lvl="0" indent="0" algn="r" defTabSz="966516" rtl="0" eaLnBrk="1" fontAlgn="auto" latinLnBrk="0" hangingPunct="1">
              <a:lnSpc>
                <a:spcPct val="100000"/>
              </a:lnSpc>
              <a:spcBef>
                <a:spcPts val="0"/>
              </a:spcBef>
              <a:spcAft>
                <a:spcPts val="0"/>
              </a:spcAft>
              <a:buClrTx/>
              <a:buSzTx/>
              <a:buFontTx/>
              <a:buNone/>
              <a:tabLst/>
              <a:defRPr/>
            </a:pPr>
            <a:fld id="{577E7C3F-570D-674B-A591-D32D552AFC03}"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516"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812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89003-1A12-B31F-30C9-232C61208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3F400-5BA6-D7D0-7424-EC7B2287283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0E8A8A-1986-903B-5729-DD57AC09DD5C}"/>
              </a:ext>
            </a:extLst>
          </p:cNvPr>
          <p:cNvSpPr>
            <a:spLocks noGrp="1"/>
          </p:cNvSpPr>
          <p:nvPr>
            <p:ph type="body" idx="1"/>
          </p:nvPr>
        </p:nvSpPr>
        <p:spPr/>
        <p:txBody>
          <a:bodyPr vert="horz" lIns="91440" tIns="45720" rIns="91440" bIns="45720" rtlCol="0"/>
          <a:lstStyle/>
          <a:p>
            <a:pPr fontAlgn="t"/>
            <a:r>
              <a:rPr lang="en-US" sz="1200" b="1" i="0" kern="1200" dirty="0">
                <a:solidFill>
                  <a:schemeClr val="tx1"/>
                </a:solidFill>
                <a:effectLst/>
                <a:latin typeface="+mn-lt"/>
                <a:ea typeface="+mn-ea"/>
                <a:cs typeface="+mn-cs"/>
              </a:rPr>
              <a:t>Talk track (60–75s):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quality updates, there are a few common patterns. Some start with a single ring targeting Entra groups—great for small pilots or IT-only validation. Others use multiple rings for phased rollout aligned to departments or locations. Autopatch also supports deadline-driven versus schedule-driven deployments: deadline-driven gives end users some flexibility; schedule-driven is best for devices that must reboot at specific times. And for mature processes, Autopatch supports up to 15 rings—so you can match existing governance while gaining automation.” </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“Feature updates follow similar principles, with some additional controls.”</a:t>
            </a:r>
          </a:p>
          <a:p>
            <a:pPr fontAlgn="base"/>
            <a:endParaRPr lang="en-US" sz="1440" kern="1200" dirty="0">
              <a:solidFill>
                <a:schemeClr val="tx1"/>
              </a:solidFill>
              <a:latin typeface="Segoe UI" panose="020B0502040204020203" pitchFamily="34" charset="0"/>
              <a:ea typeface="+mn-ea"/>
              <a:cs typeface="+mn-cs"/>
            </a:endParaRPr>
          </a:p>
        </p:txBody>
      </p:sp>
      <p:sp>
        <p:nvSpPr>
          <p:cNvPr id="4" name="Slide Number Placeholder 3">
            <a:extLst>
              <a:ext uri="{FF2B5EF4-FFF2-40B4-BE49-F238E27FC236}">
                <a16:creationId xmlns:a16="http://schemas.microsoft.com/office/drawing/2014/main" id="{E1F609BA-4DAD-70A8-5674-B1FA6BCD5FC3}"/>
              </a:ext>
            </a:extLst>
          </p:cNvPr>
          <p:cNvSpPr>
            <a:spLocks noGrp="1"/>
          </p:cNvSpPr>
          <p:nvPr>
            <p:ph type="sldNum" sz="quarter" idx="5"/>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FC68CCEB-9B74-4B06-A035-26CD3C1A745F}"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
        <p:nvSpPr>
          <p:cNvPr id="6" name="Footer Placeholder 4">
            <a:extLst>
              <a:ext uri="{FF2B5EF4-FFF2-40B4-BE49-F238E27FC236}">
                <a16:creationId xmlns:a16="http://schemas.microsoft.com/office/drawing/2014/main" id="{5EE148A4-2E02-A5F3-B046-63CF2718E242}"/>
              </a:ext>
            </a:extLst>
          </p:cNvPr>
          <p:cNvSpPr>
            <a:spLocks noGrp="1"/>
          </p:cNvSpPr>
          <p:nvPr>
            <p:ph type="ftr" sz="quarter" idx="4"/>
          </p:nvPr>
        </p:nvSpPr>
        <p:spPr>
          <a:xfrm>
            <a:off x="0" y="8685213"/>
            <a:ext cx="2171700" cy="457200"/>
          </a:xfrm>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Tree>
    <p:extLst>
      <p:ext uri="{BB962C8B-B14F-4D97-AF65-F5344CB8AC3E}">
        <p14:creationId xmlns:p14="http://schemas.microsoft.com/office/powerpoint/2010/main" val="29969752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E432A-5F0E-FC48-B8E7-214860063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78208-5F5D-A863-470E-5AF6B892CF4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0290F80-4252-3FA9-43C3-ECB3836FD365}"/>
              </a:ext>
            </a:extLst>
          </p:cNvPr>
          <p:cNvSpPr>
            <a:spLocks noGrp="1"/>
          </p:cNvSpPr>
          <p:nvPr>
            <p:ph type="body" idx="1"/>
          </p:nvPr>
        </p:nvSpPr>
        <p:spPr/>
        <p:txBody>
          <a:bodyPr vert="horz" lIns="91440" tIns="45720" rIns="91440" bIns="45720" rtlCol="0"/>
          <a:lstStyle/>
          <a:p>
            <a:pPr fontAlgn="t"/>
            <a:r>
              <a:rPr lang="en-US" sz="1200" b="1" i="0" kern="1200" dirty="0">
                <a:solidFill>
                  <a:schemeClr val="tx1"/>
                </a:solidFill>
                <a:effectLst/>
                <a:latin typeface="+mn-lt"/>
                <a:ea typeface="+mn-ea"/>
                <a:cs typeface="+mn-cs"/>
              </a:rPr>
              <a:t>Talk track (60–75s):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feature updates, you can use a single policy for limited testing, or a multi-phase release aligned to Autopatch groups when you need gradual rollout controls. The value here is layered control: you get phased deployment sequencing at the admin level, plus the service-level gradual rollout benefits. And Autopatch can intelligently handle cases where a device isn’t eligible for Windows 11—keeping it on the latest supported Windows 10 feature update without extra admin overhead.” </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“Beyond OS updates, drivers and firmware are another big stability lever.”</a:t>
            </a:r>
          </a:p>
          <a:p>
            <a:pPr fontAlgn="base"/>
            <a:endParaRPr lang="en-US" sz="1440" kern="1200" dirty="0">
              <a:solidFill>
                <a:schemeClr val="tx1"/>
              </a:solidFill>
              <a:latin typeface="Segoe UI" panose="020B0502040204020203" pitchFamily="34" charset="0"/>
              <a:ea typeface="+mn-ea"/>
              <a:cs typeface="+mn-cs"/>
            </a:endParaRPr>
          </a:p>
        </p:txBody>
      </p:sp>
      <p:sp>
        <p:nvSpPr>
          <p:cNvPr id="4" name="Slide Number Placeholder 3">
            <a:extLst>
              <a:ext uri="{FF2B5EF4-FFF2-40B4-BE49-F238E27FC236}">
                <a16:creationId xmlns:a16="http://schemas.microsoft.com/office/drawing/2014/main" id="{E643718E-EB1C-7205-D86F-59413D4E4CDD}"/>
              </a:ext>
            </a:extLst>
          </p:cNvPr>
          <p:cNvSpPr>
            <a:spLocks noGrp="1"/>
          </p:cNvSpPr>
          <p:nvPr>
            <p:ph type="sldNum" sz="quarter" idx="5"/>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FC68CCEB-9B74-4B06-A035-26CD3C1A745F}"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
        <p:nvSpPr>
          <p:cNvPr id="6" name="Footer Placeholder 4">
            <a:extLst>
              <a:ext uri="{FF2B5EF4-FFF2-40B4-BE49-F238E27FC236}">
                <a16:creationId xmlns:a16="http://schemas.microsoft.com/office/drawing/2014/main" id="{4137A4F4-03AB-D334-87AA-EB3BD968FFDE}"/>
              </a:ext>
            </a:extLst>
          </p:cNvPr>
          <p:cNvSpPr>
            <a:spLocks noGrp="1"/>
          </p:cNvSpPr>
          <p:nvPr>
            <p:ph type="ftr" sz="quarter" idx="4"/>
          </p:nvPr>
        </p:nvSpPr>
        <p:spPr>
          <a:xfrm>
            <a:off x="0" y="8685213"/>
            <a:ext cx="2171700" cy="457200"/>
          </a:xfrm>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Tree>
    <p:extLst>
      <p:ext uri="{BB962C8B-B14F-4D97-AF65-F5344CB8AC3E}">
        <p14:creationId xmlns:p14="http://schemas.microsoft.com/office/powerpoint/2010/main" val="1891108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vert="horz" lIns="91440" tIns="45720" rIns="91440" bIns="45720" rtlCol="0"/>
          <a:lstStyle/>
          <a:p>
            <a:pPr fontAlgn="t"/>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where you balance automation and explicit control. In automatic mode, recommended drivers roll out using Autopatch rings and deferral settings. In manual mode, nothing installs without explicit approval—useful for sensitive environments. The broader idea is cadence customization: tune deadline, deferral, and grace periods for quality and feature updates, and use scheduled installs for devices that can only restart at specific windows.” </a:t>
            </a:r>
          </a:p>
          <a:p>
            <a:pPr fontAlgn="t"/>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“If you want more detail, this next slide links to the announcement and deeper guidance.”</a:t>
            </a:r>
          </a:p>
          <a:p>
            <a:pPr marL="0" algn="l" defTabSz="1097280" rtl="0" eaLnBrk="1" fontAlgn="base" latinLnBrk="0" hangingPunct="1"/>
            <a:endParaRPr lang="en-US" sz="1440" kern="1200" dirty="0">
              <a:solidFill>
                <a:schemeClr val="tx1"/>
              </a:solidFill>
              <a:latin typeface="Segoe UI" panose="020B0502040204020203"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1097280" rtl="0" eaLnBrk="1" fontAlgn="auto" latinLnBrk="0" hangingPunct="1">
              <a:lnSpc>
                <a:spcPct val="100000"/>
              </a:lnSpc>
              <a:spcBef>
                <a:spcPts val="0"/>
              </a:spcBef>
              <a:spcAft>
                <a:spcPts val="0"/>
              </a:spcAft>
              <a:buClrTx/>
              <a:buSzTx/>
              <a:buFontTx/>
              <a:buNone/>
              <a:tabLst/>
              <a:defRPr/>
            </a:pPr>
            <a:fld id="{FC68CCEB-9B74-4B06-A035-26CD3C1A745F}" type="slidenum">
              <a:rPr kumimoji="0" lang="en-US" sz="1200" b="0" i="0" u="none" strike="noStrike" kern="1200" cap="none" spc="0" normalizeH="0" baseline="0" noProof="0" smtClean="0">
                <a:ln>
                  <a:noFill/>
                </a:ln>
                <a:solidFill>
                  <a:prstClr val="black"/>
                </a:solidFill>
                <a:effectLst/>
                <a:uLnTx/>
                <a:uFillTx/>
                <a:latin typeface="Segoe UI" panose="020B0502040204020203" pitchFamily="34" charset="0"/>
                <a:ea typeface="+mn-ea"/>
                <a:cs typeface="+mn-cs"/>
              </a:rPr>
              <a:pPr marL="0" marR="0" lvl="0" indent="0" algn="r" defTabSz="109728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mn-cs"/>
            </a:endParaRPr>
          </a:p>
        </p:txBody>
      </p:sp>
      <p:sp>
        <p:nvSpPr>
          <p:cNvPr id="6" name="Footer Placeholder 4">
            <a:extLst>
              <a:ext uri="{FF2B5EF4-FFF2-40B4-BE49-F238E27FC236}">
                <a16:creationId xmlns:a16="http://schemas.microsoft.com/office/drawing/2014/main" id="{CA35F2AF-5027-6FB8-B66D-103036BA183F}"/>
              </a:ext>
            </a:extLst>
          </p:cNvPr>
          <p:cNvSpPr>
            <a:spLocks noGrp="1"/>
          </p:cNvSpPr>
          <p:nvPr>
            <p:ph type="ftr" sz="quarter" idx="4"/>
          </p:nvPr>
        </p:nvSpPr>
        <p:spPr>
          <a:xfrm>
            <a:off x="0" y="8685213"/>
            <a:ext cx="2171700" cy="457200"/>
          </a:xfrm>
        </p:spPr>
        <p:txBody>
          <a:bodyPr/>
          <a:lstStyle/>
          <a:p>
            <a:pPr marL="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Tree>
    <p:extLst>
      <p:ext uri="{BB962C8B-B14F-4D97-AF65-F5344CB8AC3E}">
        <p14:creationId xmlns:p14="http://schemas.microsoft.com/office/powerpoint/2010/main" val="11391873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a helpful reference if you want the deeper background and rollout considerations for managing driver and firmware updates through Intune.”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talk about reducing disruption even further with </a:t>
            </a:r>
            <a:r>
              <a:rPr lang="en-US" sz="1200" b="0" i="0" kern="1200" dirty="0" err="1">
                <a:solidFill>
                  <a:schemeClr val="tx1"/>
                </a:solidFill>
                <a:effectLst/>
                <a:latin typeface="+mn-lt"/>
                <a:ea typeface="+mn-ea"/>
                <a:cs typeface="+mn-cs"/>
              </a:rPr>
              <a:t>Hotpatch</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33</a:t>
            </a:fld>
            <a:endParaRPr lang="en-US"/>
          </a:p>
        </p:txBody>
      </p:sp>
    </p:spTree>
    <p:extLst>
      <p:ext uri="{BB962C8B-B14F-4D97-AF65-F5344CB8AC3E}">
        <p14:creationId xmlns:p14="http://schemas.microsoft.com/office/powerpoint/2010/main" val="11331088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r>
              <a:rPr lang="en-US" sz="1200" b="0" i="0" kern="1200" dirty="0" err="1">
                <a:solidFill>
                  <a:schemeClr val="tx1"/>
                </a:solidFill>
                <a:effectLst/>
                <a:latin typeface="+mn-lt"/>
                <a:ea typeface="+mn-ea"/>
                <a:cs typeface="+mn-cs"/>
              </a:rPr>
              <a:t>Hotpatch</a:t>
            </a:r>
            <a:r>
              <a:rPr lang="en-US" sz="1200" b="0" i="0" kern="1200" dirty="0">
                <a:solidFill>
                  <a:schemeClr val="tx1"/>
                </a:solidFill>
                <a:effectLst/>
                <a:latin typeface="+mn-lt"/>
                <a:ea typeface="+mn-ea"/>
                <a:cs typeface="+mn-cs"/>
              </a:rPr>
              <a:t> is about security without interruption. These are Patch Tuesday security updates that install without requiring a device restart—so users stay productive and security improves immediately. Autopatch simplifies the opt-in experience, and the headline is powerful: security updates take effect right away with fewer ‘restart now’ moments for end users.”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that apps and updates are modernized, we move to net-new device deployment the cloud-native way.”</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34</a:t>
            </a:fld>
            <a:endParaRPr lang="en-US"/>
          </a:p>
        </p:txBody>
      </p:sp>
    </p:spTree>
    <p:extLst>
      <p:ext uri="{BB962C8B-B14F-4D97-AF65-F5344CB8AC3E}">
        <p14:creationId xmlns:p14="http://schemas.microsoft.com/office/powerpoint/2010/main" val="17536310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(15–20s):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is the pivot point: once your services are ready, new device deployment becomes your fastest path to cloud-native at scale—using Autopilot with Entra join and Intune management.”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 are the practical steps to make that happen.”</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35</a:t>
            </a:fld>
            <a:endParaRPr lang="en-US"/>
          </a:p>
        </p:txBody>
      </p:sp>
    </p:spTree>
    <p:extLst>
      <p:ext uri="{BB962C8B-B14F-4D97-AF65-F5344CB8AC3E}">
        <p14:creationId xmlns:p14="http://schemas.microsoft.com/office/powerpoint/2010/main" val="11036334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operational playbook is simple: work with your OEM/partner to import devices, define OS and application requirements, and set up Autopilot profiles. From there, provisioning becomes zero-touch: devices are Entra joined, automatically enrolled into Intune, and receive apps and policies from the cloud—reducing imaging complexity and getting users productive faster.”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“A common question at this point is: what about on-prem resources?”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36</a:t>
            </a:fld>
            <a:endParaRPr lang="en-US"/>
          </a:p>
        </p:txBody>
      </p:sp>
    </p:spTree>
    <p:extLst>
      <p:ext uri="{BB962C8B-B14F-4D97-AF65-F5344CB8AC3E}">
        <p14:creationId xmlns:p14="http://schemas.microsoft.com/office/powerpoint/2010/main" val="27663258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“Yes—with Entra Connect synced identities and network connectivity, Entra joined devices can access on-prem resources. The practical message is that Entra join does not mean ‘no on-prem’—it means identity and management are cloud-first, while access to legacy resources continues during the transition.”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put it all together into a clear blueprint for creating cloud-native endpoints.”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37</a:t>
            </a:fld>
            <a:endParaRPr lang="en-US"/>
          </a:p>
        </p:txBody>
      </p:sp>
    </p:spTree>
    <p:extLst>
      <p:ext uri="{BB962C8B-B14F-4D97-AF65-F5344CB8AC3E}">
        <p14:creationId xmlns:p14="http://schemas.microsoft.com/office/powerpoint/2010/main" val="17990125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(60–75s):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“This slide is the blueprint. Cloud-native endpoints have two pillars: </a:t>
            </a:r>
            <a:r>
              <a:rPr lang="en-US" sz="1200" b="1" i="0" kern="1200" dirty="0">
                <a:solidFill>
                  <a:schemeClr val="tx1"/>
                </a:solidFill>
                <a:effectLst/>
                <a:latin typeface="+mn-lt"/>
                <a:ea typeface="+mn-ea"/>
                <a:cs typeface="+mn-cs"/>
              </a:rPr>
              <a:t>Identity</a:t>
            </a:r>
            <a:r>
              <a:rPr lang="en-US" sz="1200" b="0" i="0" kern="1200" dirty="0">
                <a:solidFill>
                  <a:schemeClr val="tx1"/>
                </a:solidFill>
                <a:effectLst/>
                <a:latin typeface="+mn-lt"/>
                <a:ea typeface="+mn-ea"/>
                <a:cs typeface="+mn-cs"/>
              </a:rPr>
              <a:t> is Entra joined, and </a:t>
            </a:r>
            <a:r>
              <a:rPr lang="en-US" sz="1200" b="1" i="0" kern="1200" dirty="0">
                <a:solidFill>
                  <a:schemeClr val="tx1"/>
                </a:solidFill>
                <a:effectLst/>
                <a:latin typeface="+mn-lt"/>
                <a:ea typeface="+mn-ea"/>
                <a:cs typeface="+mn-cs"/>
              </a:rPr>
              <a:t>Apps and settings</a:t>
            </a:r>
            <a:r>
              <a:rPr lang="en-US" sz="1200" b="0" i="0" kern="1200" dirty="0">
                <a:solidFill>
                  <a:schemeClr val="tx1"/>
                </a:solidFill>
                <a:effectLst/>
                <a:latin typeface="+mn-lt"/>
                <a:ea typeface="+mn-ea"/>
                <a:cs typeface="+mn-cs"/>
              </a:rPr>
              <a:t> are delivered by Intune. From there, the journey becomes repeatable: set up your environment, build your first endpoint, secure it, apply customizations, and then deploy at scale with Autopilot. The advantage is standardization—your organization gets a proven sequence that reduces trial-and-error and scales cleanly.”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“Finally, here are the best resources to continue learning or to share with customers.”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38</a:t>
            </a:fld>
            <a:endParaRPr lang="en-US"/>
          </a:p>
        </p:txBody>
      </p:sp>
    </p:spTree>
    <p:extLst>
      <p:ext uri="{BB962C8B-B14F-4D97-AF65-F5344CB8AC3E}">
        <p14:creationId xmlns:p14="http://schemas.microsoft.com/office/powerpoint/2010/main" val="12720163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(20–30s):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“These resources help teams go deeper: cloud-native endpoint overviews, choosing the right join model, the step-by-step tutorial, and additional guidance on Zero Trust and SSO behavior for Entra joined devices. If you’re enabling a program, these links are great to include in follow-up notes so stakeholders can self-serve and move faster.”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Close (optional):</a:t>
            </a:r>
            <a:r>
              <a:rPr lang="en-US" sz="1200" b="0" i="0" kern="1200" dirty="0">
                <a:solidFill>
                  <a:schemeClr val="tx1"/>
                </a:solidFill>
                <a:effectLst/>
                <a:latin typeface="+mn-lt"/>
                <a:ea typeface="+mn-ea"/>
                <a:cs typeface="+mn-cs"/>
              </a:rPr>
              <a:t> “If you’d like, share your current state—</a:t>
            </a:r>
            <a:r>
              <a:rPr lang="en-US" sz="1200" b="0" i="0" kern="1200" dirty="0" err="1">
                <a:solidFill>
                  <a:schemeClr val="tx1"/>
                </a:solidFill>
                <a:effectLst/>
                <a:latin typeface="+mn-lt"/>
                <a:ea typeface="+mn-ea"/>
                <a:cs typeface="+mn-cs"/>
              </a:rPr>
              <a:t>ConfigMgr</a:t>
            </a:r>
            <a:r>
              <a:rPr lang="en-US" sz="1200" b="0" i="0" kern="1200" dirty="0">
                <a:solidFill>
                  <a:schemeClr val="tx1"/>
                </a:solidFill>
                <a:effectLst/>
                <a:latin typeface="+mn-lt"/>
                <a:ea typeface="+mn-ea"/>
                <a:cs typeface="+mn-cs"/>
              </a:rPr>
              <a:t>, WSUS, hybrid join—and we can map the fastest path to your first cloud-native pilot.”</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39</a:t>
            </a:fld>
            <a:endParaRPr lang="en-US"/>
          </a:p>
        </p:txBody>
      </p:sp>
    </p:spTree>
    <p:extLst>
      <p:ext uri="{BB962C8B-B14F-4D97-AF65-F5344CB8AC3E}">
        <p14:creationId xmlns:p14="http://schemas.microsoft.com/office/powerpoint/2010/main" val="3303670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(60–90s):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“Cloud-native isn’t just ‘modernization for modernization’s sake.’ The benefits compound quickly. You gain better security visibility and faster response because policy, compliance, and updates are managed centrally from the cloud. You simplify operations—fewer tools and fewer agents—so IT spends less time maintaining infrastructure and more time improving outcomes. And you become future-ready: scalable by design, adaptable to new threats, and ready for new capabilities like AI-assisted troubleshooting and analytics. Practically, it means fewer support tickets, better user experience, and stronger security controls aligned to Zero Trust.” </a:t>
            </a:r>
            <a:br>
              <a:rPr lang="en-US" sz="1200" b="0"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“That sets us up perfectly for Zero Trust—because cloud-native is how you operationalize it.”</a:t>
            </a:r>
          </a:p>
          <a:p>
            <a:pPr marR="0"/>
            <a:endParaRPr lang="en-US" dirty="0">
              <a:solidFill>
                <a:srgbClr val="000000"/>
              </a:solidFill>
              <a:latin typeface="Calibri"/>
              <a:ea typeface="Calibri"/>
              <a:cs typeface="Calibri"/>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CE63F-9E7F-4C04-9D0D-FCA25A8E9E86}"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6/25/2026 1:13 PM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496483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“Zero Trust is a strategy, but cloud-native is how you execute it at scale. The three principles map cleanly:</a:t>
            </a:r>
          </a:p>
          <a:p>
            <a:pPr fontAlgn="t"/>
            <a:r>
              <a:rPr lang="en-US" sz="1200" b="1" i="0" kern="1200" dirty="0">
                <a:solidFill>
                  <a:schemeClr val="tx1"/>
                </a:solidFill>
                <a:effectLst/>
                <a:latin typeface="+mn-lt"/>
                <a:ea typeface="+mn-ea"/>
                <a:cs typeface="+mn-cs"/>
              </a:rPr>
              <a:t>Verify explicitly</a:t>
            </a:r>
            <a:r>
              <a:rPr lang="en-US" sz="1200" b="0" i="0" kern="1200" dirty="0">
                <a:solidFill>
                  <a:schemeClr val="tx1"/>
                </a:solidFill>
                <a:effectLst/>
                <a:latin typeface="+mn-lt"/>
                <a:ea typeface="+mn-ea"/>
                <a:cs typeface="+mn-cs"/>
              </a:rPr>
              <a:t> with conditional access and strong identity signals.</a:t>
            </a:r>
          </a:p>
          <a:p>
            <a:pPr fontAlgn="t"/>
            <a:r>
              <a:rPr lang="en-US" sz="1200" b="1" i="0" kern="1200" dirty="0">
                <a:solidFill>
                  <a:schemeClr val="tx1"/>
                </a:solidFill>
                <a:effectLst/>
                <a:latin typeface="+mn-lt"/>
                <a:ea typeface="+mn-ea"/>
                <a:cs typeface="+mn-cs"/>
              </a:rPr>
              <a:t>Least privilege access</a:t>
            </a:r>
            <a:r>
              <a:rPr lang="en-US" sz="1200" b="0" i="0" kern="1200" dirty="0">
                <a:solidFill>
                  <a:schemeClr val="tx1"/>
                </a:solidFill>
                <a:effectLst/>
                <a:latin typeface="+mn-lt"/>
                <a:ea typeface="+mn-ea"/>
                <a:cs typeface="+mn-cs"/>
              </a:rPr>
              <a:t> by controlling elevation, apps, and configurations—without blocking productivity.</a:t>
            </a:r>
          </a:p>
          <a:p>
            <a:pPr fontAlgn="t"/>
            <a:r>
              <a:rPr lang="en-US" sz="1200" b="1" i="0" kern="1200" dirty="0">
                <a:solidFill>
                  <a:schemeClr val="tx1"/>
                </a:solidFill>
                <a:effectLst/>
                <a:latin typeface="+mn-lt"/>
                <a:ea typeface="+mn-ea"/>
                <a:cs typeface="+mn-cs"/>
              </a:rPr>
              <a:t>Assume breach</a:t>
            </a:r>
            <a:r>
              <a:rPr lang="en-US" sz="1200" b="0" i="0" kern="1200" dirty="0">
                <a:solidFill>
                  <a:schemeClr val="tx1"/>
                </a:solidFill>
                <a:effectLst/>
                <a:latin typeface="+mn-lt"/>
                <a:ea typeface="+mn-ea"/>
                <a:cs typeface="+mn-cs"/>
              </a:rPr>
              <a:t> by integrating device risk, threat signals, and automated remediation.</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Cloud-native endpoint management makes those principles continuous and enforceable—not periodic and manual.”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“So if that’s the ‘why,’ Intune is the ‘how.’”</a:t>
            </a:r>
          </a:p>
          <a:p>
            <a:endParaRPr lang="en-US" dirty="0"/>
          </a:p>
        </p:txBody>
      </p:sp>
      <p:sp>
        <p:nvSpPr>
          <p:cNvPr id="4" name="Slide Number Placeholder 3"/>
          <p:cNvSpPr>
            <a:spLocks noGrp="1"/>
          </p:cNvSpPr>
          <p:nvPr>
            <p:ph type="sldNum" sz="quarter" idx="5"/>
          </p:nvPr>
        </p:nvSpPr>
        <p:spPr/>
        <p:txBody>
          <a:bodyPr/>
          <a:lstStyle/>
          <a:p>
            <a:fld id="{90D3CAA3-35ED-4A85-B869-51D223ABFFE3}" type="slidenum">
              <a:rPr lang="en-US" smtClean="0"/>
              <a:t>5</a:t>
            </a:fld>
            <a:endParaRPr lang="en-US"/>
          </a:p>
        </p:txBody>
      </p:sp>
    </p:spTree>
    <p:extLst>
      <p:ext uri="{BB962C8B-B14F-4D97-AF65-F5344CB8AC3E}">
        <p14:creationId xmlns:p14="http://schemas.microsoft.com/office/powerpoint/2010/main" val="2587076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500"/>
              </a:spcAft>
              <a:buClrTx/>
              <a:buSzTx/>
              <a:buFontTx/>
              <a:buNone/>
              <a:tabLst/>
              <a:defRPr/>
            </a:pPr>
            <a:r>
              <a:rPr lang="en-US" sz="1200" b="1" i="0" kern="1200" dirty="0">
                <a:solidFill>
                  <a:schemeClr val="tx1"/>
                </a:solidFill>
                <a:effectLst/>
                <a:latin typeface="+mn-lt"/>
                <a:ea typeface="+mn-ea"/>
                <a:cs typeface="+mn-cs"/>
              </a:rPr>
              <a:t>Talk track (75–90s):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“Managing and securing the device ecosystem is foundational to Zero Trust—and that’s why Intune matters. The trends are undeniable: more endpoints, more platforms, and more threats increase complexity, risk, and cost. Intune addresses this by consolidating management and security workflows in the cloud. You see it in capabilities like: stronger device trust signals, zero-touch provisioning with Autopilot, integrated add-ons in Intune Suite that reduce tool sprawl, and unified cross-platform management—including Mac. And increasingly, AI assistance amplifies admin effectiveness—helping teams act faster with the right context. The core point: staying on legacy systems isn’t neutral—it weakens security, adds operational drag, and limits agility.”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50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“Now let’s look at the power of Intune in the broader Microsoft ecosystem.”</a:t>
            </a:r>
          </a:p>
          <a:p>
            <a:pPr marL="0" marR="0">
              <a:lnSpc>
                <a:spcPct val="150000"/>
              </a:lnSpc>
              <a:spcAft>
                <a:spcPts val="500"/>
              </a:spcAft>
            </a:pPr>
            <a:endParaRPr lang="en-US" sz="1200" dirty="0"/>
          </a:p>
          <a:p>
            <a:pPr marL="46355" marR="0">
              <a:lnSpc>
                <a:spcPct val="150000"/>
              </a:lnSpc>
              <a:spcAft>
                <a:spcPts val="500"/>
              </a:spcAft>
            </a:pPr>
            <a:endParaRPr lang="en-US" sz="1800" dirty="0">
              <a:solidFill>
                <a:srgbClr val="071320"/>
              </a:solidFill>
              <a:effectLst/>
              <a:latin typeface="Tahoma" panose="020B0604030504040204" pitchFamily="34" charset="0"/>
              <a:ea typeface="Times New Roman" panose="02020603050405020304" pitchFamily="18" charset="0"/>
              <a:cs typeface="Times New Roman" panose="02020603050405020304" pitchFamily="18" charset="0"/>
            </a:endParaRPr>
          </a:p>
          <a:p>
            <a:pPr marL="0" marR="0">
              <a:lnSpc>
                <a:spcPct val="150000"/>
              </a:lnSpc>
              <a:spcAft>
                <a:spcPts val="500"/>
              </a:spcAft>
            </a:pPr>
            <a:r>
              <a:rPr lang="en-GB" sz="1800" dirty="0">
                <a:solidFill>
                  <a:srgbClr val="071320"/>
                </a:solidFill>
                <a:effectLst/>
                <a:latin typeface="Segoe UI"/>
                <a:ea typeface="Times New Roman" panose="02020603050405020304" pitchFamily="18" charset="0"/>
                <a:cs typeface="Segoe UI"/>
              </a:rPr>
              <a:t> </a:t>
            </a:r>
            <a:endParaRPr lang="en-US" sz="1200" dirty="0">
              <a:latin typeface="Segoe UI"/>
              <a:cs typeface="Segoe UI"/>
            </a:endParaRPr>
          </a:p>
        </p:txBody>
      </p:sp>
      <p:sp>
        <p:nvSpPr>
          <p:cNvPr id="4" name="Slide Number Placeholder 3"/>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9AF37919-D856-44BC-9CB2-12AC3CD6F7C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361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“One of Intune’s biggest strengths is integrated value across Microsoft Security and Microsoft 365. When identity, endpoint management, endpoint protection, and compliance work together, you get a cohesive, user-centric model: fewer silos, less portal hopping, and more consistent policy enforcement. This helps organizations improve cybersecurity and compliance while simplifying IT operations and maintaining productivity—because security controls are built into the workflows users already rely on.”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“So how does a typical organization move from legacy to cloud-native?”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4DB384-3DD6-49C7-B92D-B7F943A419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3247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Talk track (45–60s):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“Most organizations are on a spectrum—from on-prem domain join and legacy tooling to cloud-first identity and management. The transition isn’t an overnight flip; it’s a managed shift where cloud adoption increases as on-prem dependency decreases. The goal is to steadily move device identity to Entra join and device management to Intune—so policies, apps, and security controls are delivered from the cloud and work consistently for a distributed workforce.”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“Let’s make that more concrete—especially for Windows.”</a:t>
            </a:r>
          </a:p>
          <a:p>
            <a:endParaRPr lang="en-US" dirty="0"/>
          </a:p>
        </p:txBody>
      </p:sp>
      <p:sp>
        <p:nvSpPr>
          <p:cNvPr id="4" name="Slide Number Placeholder 3"/>
          <p:cNvSpPr>
            <a:spLocks noGrp="1"/>
          </p:cNvSpPr>
          <p:nvPr>
            <p:ph type="sldNum" sz="quarter" idx="5"/>
          </p:nvPr>
        </p:nvSpPr>
        <p:spPr/>
        <p:txBody>
          <a:bodyPr/>
          <a:lstStyle/>
          <a:p>
            <a:fld id="{E8A00C28-81A2-4E39-BDF5-69C20BACA3BF}" type="slidenum">
              <a:rPr lang="en-US" smtClean="0"/>
              <a:t>8</a:t>
            </a:fld>
            <a:endParaRPr lang="en-US"/>
          </a:p>
        </p:txBody>
      </p:sp>
    </p:spTree>
    <p:extLst>
      <p:ext uri="{BB962C8B-B14F-4D97-AF65-F5344CB8AC3E}">
        <p14:creationId xmlns:p14="http://schemas.microsoft.com/office/powerpoint/2010/main" val="168294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D2D2D-5580-6050-3302-3DFBDBE3F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4DFECE-6B69-1408-7EEB-8EF6F03974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17B590-2D93-AA1E-A42D-DA7901FBE3E6}"/>
              </a:ext>
            </a:extLst>
          </p:cNvPr>
          <p:cNvSpPr>
            <a:spLocks noGrp="1"/>
          </p:cNvSpPr>
          <p:nvPr>
            <p:ph type="body" idx="1"/>
          </p:nvPr>
        </p:nvSpPr>
        <p:spPr/>
        <p:txBody>
          <a:bodyPr/>
          <a:lstStyle/>
          <a:p>
            <a:pPr fontAlgn="t"/>
            <a:r>
              <a:rPr lang="en-US" sz="1200" b="1" i="0" kern="1200" dirty="0">
                <a:solidFill>
                  <a:schemeClr val="tx1"/>
                </a:solidFill>
                <a:effectLst/>
                <a:latin typeface="+mn-lt"/>
                <a:ea typeface="+mn-ea"/>
                <a:cs typeface="+mn-cs"/>
              </a:rPr>
              <a:t>Talk track (30–45s):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“For Windows, the north star is straightforward: cloud-native new devices are </a:t>
            </a:r>
            <a:r>
              <a:rPr lang="en-US" sz="1200" b="1" i="0" kern="1200" dirty="0">
                <a:solidFill>
                  <a:schemeClr val="tx1"/>
                </a:solidFill>
                <a:effectLst/>
                <a:latin typeface="+mn-lt"/>
                <a:ea typeface="+mn-ea"/>
                <a:cs typeface="+mn-cs"/>
              </a:rPr>
              <a:t>Entra joined</a:t>
            </a:r>
            <a:r>
              <a:rPr lang="en-US" sz="1200" b="0" i="0" kern="1200" dirty="0">
                <a:solidFill>
                  <a:schemeClr val="tx1"/>
                </a:solidFill>
                <a:effectLst/>
                <a:latin typeface="+mn-lt"/>
                <a:ea typeface="+mn-ea"/>
                <a:cs typeface="+mn-cs"/>
              </a:rPr>
              <a:t> and managed by </a:t>
            </a:r>
            <a:r>
              <a:rPr lang="en-US" sz="1200" b="1" i="0" kern="1200" dirty="0">
                <a:solidFill>
                  <a:schemeClr val="tx1"/>
                </a:solidFill>
                <a:effectLst/>
                <a:latin typeface="+mn-lt"/>
                <a:ea typeface="+mn-ea"/>
                <a:cs typeface="+mn-cs"/>
              </a:rPr>
              <a:t>Intune</a:t>
            </a:r>
            <a:r>
              <a:rPr lang="en-US" sz="1200" b="0" i="0" kern="1200" dirty="0">
                <a:solidFill>
                  <a:schemeClr val="tx1"/>
                </a:solidFill>
                <a:effectLst/>
                <a:latin typeface="+mn-lt"/>
                <a:ea typeface="+mn-ea"/>
                <a:cs typeface="+mn-cs"/>
              </a:rPr>
              <a:t>—no hybrid join, no co-management required for those net-new endpoints. Along the way, you can enroll existing devices into a transitional state, but the cleanest long-term posture is Entra join + Intune management for modern, secure deployment and lifecycle operations.” </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t"/>
            <a:r>
              <a:rPr lang="en-US" sz="1200" b="1" i="0" kern="1200" dirty="0">
                <a:solidFill>
                  <a:schemeClr val="tx1"/>
                </a:solidFill>
                <a:effectLst/>
                <a:latin typeface="+mn-lt"/>
                <a:ea typeface="+mn-ea"/>
                <a:cs typeface="+mn-cs"/>
              </a:rPr>
              <a:t>Transition:</a:t>
            </a:r>
            <a:r>
              <a:rPr lang="en-US" sz="1200" b="0" i="0" kern="1200" dirty="0">
                <a:solidFill>
                  <a:schemeClr val="tx1"/>
                </a:solidFill>
                <a:effectLst/>
                <a:latin typeface="+mn-lt"/>
                <a:ea typeface="+mn-ea"/>
                <a:cs typeface="+mn-cs"/>
              </a:rPr>
              <a:t> “Here’s a simple mapping of old world to new world.”</a:t>
            </a:r>
          </a:p>
        </p:txBody>
      </p:sp>
      <p:sp>
        <p:nvSpPr>
          <p:cNvPr id="4" name="Slide Number Placeholder 3">
            <a:extLst>
              <a:ext uri="{FF2B5EF4-FFF2-40B4-BE49-F238E27FC236}">
                <a16:creationId xmlns:a16="http://schemas.microsoft.com/office/drawing/2014/main" id="{05A39D2F-720A-6859-F742-AB5CADB69FE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6E81B9F5-7B4E-4041-B856-A4F258614DED}"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54385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3.xml"/><Relationship Id="rId4" Type="http://schemas.openxmlformats.org/officeDocument/2006/relationships/image" Target="../media/image38.jpe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3.xml"/><Relationship Id="rId5" Type="http://schemas.openxmlformats.org/officeDocument/2006/relationships/image" Target="../media/image42.jpeg"/><Relationship Id="rId4" Type="http://schemas.openxmlformats.org/officeDocument/2006/relationships/image" Target="../media/image41.jpeg"/></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Master" Target="../slideMasters/slideMaster3.xml"/><Relationship Id="rId6" Type="http://schemas.openxmlformats.org/officeDocument/2006/relationships/image" Target="../media/image43.jpeg"/><Relationship Id="rId5" Type="http://schemas.openxmlformats.org/officeDocument/2006/relationships/image" Target="../media/image33.jpeg"/><Relationship Id="rId4" Type="http://schemas.openxmlformats.org/officeDocument/2006/relationships/image" Target="../media/image32.jpe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Master" Target="../slideMasters/slideMaster3.xml"/><Relationship Id="rId4" Type="http://schemas.openxmlformats.org/officeDocument/2006/relationships/image" Target="../media/image32.jpeg"/></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Master" Target="../slideMasters/slideMaster3.xml"/><Relationship Id="rId5" Type="http://schemas.openxmlformats.org/officeDocument/2006/relationships/image" Target="../media/image33.jpeg"/><Relationship Id="rId4" Type="http://schemas.openxmlformats.org/officeDocument/2006/relationships/image" Target="../media/image32.jpe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Master" Target="../slideMasters/slideMaster3.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emf"/><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emf"/><Relationship Id="rId7"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emf"/><Relationship Id="rId5" Type="http://schemas.openxmlformats.org/officeDocument/2006/relationships/image" Target="../media/image5.emf"/><Relationship Id="rId10" Type="http://schemas.openxmlformats.org/officeDocument/2006/relationships/image" Target="../media/image10.emf"/><Relationship Id="rId4" Type="http://schemas.openxmlformats.org/officeDocument/2006/relationships/image" Target="../media/image4.emf"/><Relationship Id="rId9" Type="http://schemas.openxmlformats.org/officeDocument/2006/relationships/image" Target="../media/image9.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Master" Target="../slideMasters/slideMaster3.xml"/><Relationship Id="rId4" Type="http://schemas.openxmlformats.org/officeDocument/2006/relationships/image" Target="../media/image32.jpe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Master" Target="../slideMasters/slideMaster3.xml"/><Relationship Id="rId5" Type="http://schemas.openxmlformats.org/officeDocument/2006/relationships/image" Target="../media/image33.jpeg"/><Relationship Id="rId4" Type="http://schemas.openxmlformats.org/officeDocument/2006/relationships/image" Target="../media/image32.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63365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062324-AAB8-F246-EC8C-11BB38BF8C0D}"/>
              </a:ext>
              <a:ext uri="{C183D7F6-B498-43B3-948B-1728B52AA6E4}">
                <adec:decorative xmlns:adec="http://schemas.microsoft.com/office/drawing/2017/decorative" val="1"/>
              </a:ext>
            </a:extLst>
          </p:cNvPr>
          <p:cNvSpPr/>
          <p:nvPr userDrawn="1"/>
        </p:nvSpPr>
        <p:spPr bwMode="auto">
          <a:xfrm flipH="1">
            <a:off x="-11172" y="3654583"/>
            <a:ext cx="12203172" cy="3203417"/>
          </a:xfrm>
          <a:prstGeom prst="rect">
            <a:avLst/>
          </a:prstGeom>
          <a:gradFill>
            <a:gsLst>
              <a:gs pos="34026">
                <a:srgbClr val="F7F7F7"/>
              </a:gs>
              <a:gs pos="53000">
                <a:srgbClr val="F3F3F3"/>
              </a:gs>
              <a:gs pos="0">
                <a:schemeClr val="bg1">
                  <a:alpha val="18709"/>
                </a:schemeClr>
              </a:gs>
              <a:gs pos="100000">
                <a:schemeClr val="bg2">
                  <a:alpha val="91877"/>
                </a:scheme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1243417"/>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9793933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wo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5334000"/>
            <a:ext cx="4892040" cy="9350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6062472" cy="2807208"/>
          </a:xfrm>
          <a:blipFill>
            <a:blip r:embed="rId2"/>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6714744" y="5334000"/>
            <a:ext cx="4892040" cy="938212"/>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6129528" y="2286000"/>
            <a:ext cx="6062472" cy="2807208"/>
          </a:xfrm>
          <a:blipFill>
            <a:blip r:embed="rId3"/>
            <a:stretch>
              <a:fillRect/>
            </a:stretch>
          </a:blipFill>
        </p:spPr>
        <p:txBody>
          <a:bodyPr lIns="0" tIns="0" rIns="0" bIns="73152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4" name="TextBox 3">
            <a:extLst>
              <a:ext uri="{FF2B5EF4-FFF2-40B4-BE49-F238E27FC236}">
                <a16:creationId xmlns:a16="http://schemas.microsoft.com/office/drawing/2014/main" id="{6AAE597A-BE1E-6B1F-960D-A90DC95443A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66614206"/>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4" orient="horz" pos="3209">
          <p15:clr>
            <a:srgbClr val="5ACBF0"/>
          </p15:clr>
        </p15:guide>
        <p15:guide id="5" pos="3826">
          <p15:clr>
            <a:srgbClr val="5ACBF0"/>
          </p15:clr>
        </p15:guide>
        <p15:guide id="6" pos="3859">
          <p15:clr>
            <a:srgbClr val="5ACBF0"/>
          </p15:clr>
        </p15:guide>
        <p15:guide id="11" pos="1910">
          <p15:clr>
            <a:srgbClr val="5ACBF0"/>
          </p15:clr>
        </p15:guide>
        <p15:guide id="12" pos="5770">
          <p15:clr>
            <a:srgbClr val="5ACBF0"/>
          </p15:clr>
        </p15:guide>
        <p15:guide id="13" orient="horz" pos="3360">
          <p15:clr>
            <a:srgbClr val="5ACBF0"/>
          </p15:clr>
        </p15:guide>
        <p15:guide id="14" orient="horz">
          <p15:clr>
            <a:srgbClr val="5ACBF0"/>
          </p15:clr>
        </p15:guide>
        <p15:guide id="15" pos="3451">
          <p15:clr>
            <a:srgbClr val="5ACBF0"/>
          </p15:clr>
        </p15:guide>
        <p15:guide id="16" pos="4229">
          <p15:clr>
            <a:srgbClr val="5ACBF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hre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7"/>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285292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4023360"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4669536" y="4799409"/>
            <a:ext cx="285292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4084320" y="2286000"/>
            <a:ext cx="4023360"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8753856" y="4799410"/>
            <a:ext cx="285292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8168640" y="2286000"/>
            <a:ext cx="4023360"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42B999C7-F5A8-46A6-92C5-AA3BE4E2693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246619732"/>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2534">
          <p15:clr>
            <a:srgbClr val="5ACBF0"/>
          </p15:clr>
        </p15:guide>
        <p15:guide id="6" pos="2573">
          <p15:clr>
            <a:srgbClr val="5ACBF0"/>
          </p15:clr>
        </p15:guide>
        <p15:guide id="8" pos="5109">
          <p15:clr>
            <a:srgbClr val="5ACBF0"/>
          </p15:clr>
        </p15:guide>
        <p15:guide id="9" pos="5145">
          <p15:clr>
            <a:srgbClr val="5ACBF0"/>
          </p15:clr>
        </p15:guide>
        <p15:guide id="11" pos="1266">
          <p15:clr>
            <a:srgbClr val="5ACBF0"/>
          </p15:clr>
        </p15:guide>
        <p15:guide id="12" pos="3840">
          <p15:clr>
            <a:srgbClr val="5ACBF0"/>
          </p15:clr>
        </p15:guide>
        <p15:guide id="13" pos="6414">
          <p15:clr>
            <a:srgbClr val="5ACBF0"/>
          </p15:clr>
        </p15:guide>
        <p15:guide id="14" orient="horz" pos="1074">
          <p15:clr>
            <a:srgbClr val="5ACBF0"/>
          </p15:clr>
        </p15:guide>
        <p15:guide id="15" pos="2168">
          <p15:clr>
            <a:srgbClr val="5ACBF0"/>
          </p15:clr>
        </p15:guide>
        <p15:guide id="16" pos="2944">
          <p15:clr>
            <a:srgbClr val="5ACBF0"/>
          </p15:clr>
        </p15:guide>
        <p15:guide id="17" pos="4738">
          <p15:clr>
            <a:srgbClr val="5ACBF0"/>
          </p15:clr>
        </p15:guide>
        <p15:guide id="18" pos="5514">
          <p15:clr>
            <a:srgbClr val="5ACBF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Four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585216" y="4800600"/>
            <a:ext cx="1828800"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999232"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3649472" y="4799409"/>
            <a:ext cx="1828800"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3064256" y="2286000"/>
            <a:ext cx="2999232"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6713728" y="4799410"/>
            <a:ext cx="1828800"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6128512" y="2286000"/>
            <a:ext cx="2999232"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9777984" y="4799409"/>
            <a:ext cx="1828800"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9192768" y="2286000"/>
            <a:ext cx="2999232"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3370567"/>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5" pos="1890">
          <p15:clr>
            <a:srgbClr val="5ACBF0"/>
          </p15:clr>
        </p15:guide>
        <p15:guide id="6" pos="1930">
          <p15:clr>
            <a:srgbClr val="5ACBF0"/>
          </p15:clr>
        </p15:guide>
        <p15:guide id="7" pos="5749">
          <p15:clr>
            <a:srgbClr val="5ACBF0"/>
          </p15:clr>
        </p15:guide>
        <p15:guide id="8" pos="3820">
          <p15:clr>
            <a:srgbClr val="5ACBF0"/>
          </p15:clr>
        </p15:guide>
        <p15:guide id="9" pos="3860">
          <p15:clr>
            <a:srgbClr val="5ACBF0"/>
          </p15:clr>
        </p15:guide>
        <p15:guide id="10" pos="5789">
          <p15:clr>
            <a:srgbClr val="5ACBF0"/>
          </p15:clr>
        </p15:guide>
        <p15:guide id="11" pos="944">
          <p15:clr>
            <a:srgbClr val="5ACBF0"/>
          </p15:clr>
        </p15:guide>
        <p15:guide id="12" pos="2876">
          <p15:clr>
            <a:srgbClr val="5ACBF0"/>
          </p15:clr>
        </p15:guide>
        <p15:guide id="13" pos="4807">
          <p15:clr>
            <a:srgbClr val="5ACBF0"/>
          </p15:clr>
        </p15:guide>
        <p15:guide id="14" pos="6736">
          <p15:clr>
            <a:srgbClr val="5ACBF0"/>
          </p15:clr>
        </p15:guide>
        <p15:guide id="15" orient="horz">
          <p15:clr>
            <a:srgbClr val="5ACBF0"/>
          </p15:clr>
        </p15:guide>
        <p15:guide id="16" pos="1524">
          <p15:clr>
            <a:srgbClr val="5ACBF0"/>
          </p15:clr>
        </p15:guide>
        <p15:guide id="17" pos="2298">
          <p15:clr>
            <a:srgbClr val="5ACBF0"/>
          </p15:clr>
        </p15:guide>
        <p15:guide id="18" pos="3450">
          <p15:clr>
            <a:srgbClr val="5ACBF0"/>
          </p15:clr>
        </p15:guide>
        <p15:guide id="19" pos="4230">
          <p15:clr>
            <a:srgbClr val="5ACBF0"/>
          </p15:clr>
        </p15:guide>
        <p15:guide id="20" pos="5380">
          <p15:clr>
            <a:srgbClr val="5ACBF0"/>
          </p15:clr>
        </p15:guide>
        <p15:guide id="21" pos="6156">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Five filmstrip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46CB2-4FDC-43D5-B122-6F27B3C827ED}"/>
              </a:ext>
            </a:extLst>
          </p:cNvPr>
          <p:cNvSpPr>
            <a:spLocks noGrp="1"/>
          </p:cNvSpPr>
          <p:nvPr>
            <p:ph type="title"/>
          </p:nvPr>
        </p:nvSpPr>
        <p:spPr>
          <a:xfrm>
            <a:off x="588263" y="585788"/>
            <a:ext cx="11018520" cy="1115568"/>
          </a:xfrm>
        </p:spPr>
        <p:txBody>
          <a:bodyPr anchor="ctr"/>
          <a:lstStyle>
            <a:lvl1pPr algn="ctr">
              <a:defRPr/>
            </a:lvl1pPr>
          </a:lstStyle>
          <a:p>
            <a:r>
              <a:rPr lang="en-US"/>
              <a:t>Click to edit Master title style</a:t>
            </a:r>
          </a:p>
        </p:txBody>
      </p:sp>
      <p:sp>
        <p:nvSpPr>
          <p:cNvPr id="12" name="Text Placeholder 3">
            <a:extLst>
              <a:ext uri="{FF2B5EF4-FFF2-40B4-BE49-F238E27FC236}">
                <a16:creationId xmlns:a16="http://schemas.microsoft.com/office/drawing/2014/main" id="{9244E618-D996-41A6-8C9D-0C3519EA7A6F}"/>
              </a:ext>
            </a:extLst>
          </p:cNvPr>
          <p:cNvSpPr>
            <a:spLocks noGrp="1"/>
          </p:cNvSpPr>
          <p:nvPr>
            <p:ph type="body" sz="quarter" idx="16"/>
          </p:nvPr>
        </p:nvSpPr>
        <p:spPr>
          <a:xfrm>
            <a:off x="292608" y="4800600"/>
            <a:ext cx="1801368" cy="1468437"/>
          </a:xfrm>
        </p:spPr>
        <p:txBody>
          <a:bodyPr/>
          <a:lstStyle>
            <a:lvl1pPr marL="0" indent="0" algn="ctr">
              <a:spcBef>
                <a:spcPts val="0"/>
              </a:spcBef>
              <a:buNone/>
              <a:defRPr sz="1800">
                <a:latin typeface="+mj-lt"/>
              </a:defRPr>
            </a:lvl1pPr>
          </a:lstStyle>
          <a:p>
            <a:pPr lvl="0"/>
            <a:r>
              <a:rPr lang="en-US"/>
              <a:t>Click to edit Master text styles</a:t>
            </a:r>
          </a:p>
        </p:txBody>
      </p:sp>
      <p:sp>
        <p:nvSpPr>
          <p:cNvPr id="13" name="Picture Placeholder" descr="This photo is a 'placeholder' only. Drag or drop your photo here, or click and tap the center to insert a photo.">
            <a:extLst>
              <a:ext uri="{FF2B5EF4-FFF2-40B4-BE49-F238E27FC236}">
                <a16:creationId xmlns:a16="http://schemas.microsoft.com/office/drawing/2014/main" id="{8B32544F-F93C-4713-86AD-641424F4A7B9}"/>
              </a:ext>
            </a:extLst>
          </p:cNvPr>
          <p:cNvSpPr>
            <a:spLocks noGrp="1"/>
          </p:cNvSpPr>
          <p:nvPr>
            <p:ph type="pic" sz="quarter" idx="13" hasCustomPrompt="1"/>
          </p:nvPr>
        </p:nvSpPr>
        <p:spPr bwMode="ltGray">
          <a:xfrm>
            <a:off x="0" y="2286000"/>
            <a:ext cx="2386584" cy="2286000"/>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 Placeholder 3">
            <a:extLst>
              <a:ext uri="{FF2B5EF4-FFF2-40B4-BE49-F238E27FC236}">
                <a16:creationId xmlns:a16="http://schemas.microsoft.com/office/drawing/2014/main" id="{9E4C32BD-CEF7-42AC-94D8-052EF30E2361}"/>
              </a:ext>
            </a:extLst>
          </p:cNvPr>
          <p:cNvSpPr>
            <a:spLocks noGrp="1"/>
          </p:cNvSpPr>
          <p:nvPr>
            <p:ph type="body" sz="quarter" idx="17"/>
          </p:nvPr>
        </p:nvSpPr>
        <p:spPr>
          <a:xfrm>
            <a:off x="2743962" y="4799409"/>
            <a:ext cx="1801368" cy="1472803"/>
          </a:xfrm>
        </p:spPr>
        <p:txBody>
          <a:bodyPr/>
          <a:lstStyle>
            <a:lvl1pPr marL="0" indent="0" algn="ctr">
              <a:spcBef>
                <a:spcPts val="0"/>
              </a:spcBef>
              <a:buNone/>
              <a:defRPr sz="1800">
                <a:latin typeface="+mj-lt"/>
              </a:defRPr>
            </a:lvl1pPr>
          </a:lstStyle>
          <a:p>
            <a:pPr lvl="0"/>
            <a:r>
              <a:rPr lang="en-US"/>
              <a:t>Click to edit Master text styles</a:t>
            </a:r>
          </a:p>
        </p:txBody>
      </p:sp>
      <p:sp>
        <p:nvSpPr>
          <p:cNvPr id="15" name="Picture Placeholder" descr="This photo is a 'placeholder' only. Drag or drop your photo here, or click and tap the center to insert a photo.">
            <a:extLst>
              <a:ext uri="{FF2B5EF4-FFF2-40B4-BE49-F238E27FC236}">
                <a16:creationId xmlns:a16="http://schemas.microsoft.com/office/drawing/2014/main" id="{E25EC377-3BC6-40D8-AECB-4FEB302014CD}"/>
              </a:ext>
            </a:extLst>
          </p:cNvPr>
          <p:cNvSpPr>
            <a:spLocks noGrp="1"/>
          </p:cNvSpPr>
          <p:nvPr>
            <p:ph type="pic" sz="quarter" idx="14" hasCustomPrompt="1"/>
          </p:nvPr>
        </p:nvSpPr>
        <p:spPr bwMode="ltGray">
          <a:xfrm>
            <a:off x="2451354" y="2286000"/>
            <a:ext cx="2386584" cy="2286000"/>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6" name="Text Placeholder 3">
            <a:extLst>
              <a:ext uri="{FF2B5EF4-FFF2-40B4-BE49-F238E27FC236}">
                <a16:creationId xmlns:a16="http://schemas.microsoft.com/office/drawing/2014/main" id="{D682B8EC-8F33-4730-BBE6-E8B7234C9C62}"/>
              </a:ext>
            </a:extLst>
          </p:cNvPr>
          <p:cNvSpPr>
            <a:spLocks noGrp="1"/>
          </p:cNvSpPr>
          <p:nvPr>
            <p:ph type="body" sz="quarter" idx="18"/>
          </p:nvPr>
        </p:nvSpPr>
        <p:spPr>
          <a:xfrm>
            <a:off x="5195316" y="4799410"/>
            <a:ext cx="1801368" cy="146962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7DB5F15A-5980-40FF-9D54-3FDE41D604AE}"/>
              </a:ext>
            </a:extLst>
          </p:cNvPr>
          <p:cNvSpPr>
            <a:spLocks noGrp="1"/>
          </p:cNvSpPr>
          <p:nvPr>
            <p:ph type="pic" sz="quarter" idx="15" hasCustomPrompt="1"/>
          </p:nvPr>
        </p:nvSpPr>
        <p:spPr bwMode="ltGray">
          <a:xfrm>
            <a:off x="4902708" y="2286000"/>
            <a:ext cx="2386584" cy="2286000"/>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8" name="Text Placeholder 3">
            <a:extLst>
              <a:ext uri="{FF2B5EF4-FFF2-40B4-BE49-F238E27FC236}">
                <a16:creationId xmlns:a16="http://schemas.microsoft.com/office/drawing/2014/main" id="{83564109-638C-44E2-AE84-46B44C29FD6C}"/>
              </a:ext>
            </a:extLst>
          </p:cNvPr>
          <p:cNvSpPr>
            <a:spLocks noGrp="1"/>
          </p:cNvSpPr>
          <p:nvPr>
            <p:ph type="body" sz="quarter" idx="20"/>
          </p:nvPr>
        </p:nvSpPr>
        <p:spPr>
          <a:xfrm>
            <a:off x="7646670"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713AAE36-2045-4D14-87DC-59D4EFCC1500}"/>
              </a:ext>
            </a:extLst>
          </p:cNvPr>
          <p:cNvSpPr>
            <a:spLocks noGrp="1"/>
          </p:cNvSpPr>
          <p:nvPr>
            <p:ph type="pic" sz="quarter" idx="19" hasCustomPrompt="1"/>
          </p:nvPr>
        </p:nvSpPr>
        <p:spPr bwMode="ltGray">
          <a:xfrm>
            <a:off x="7354062" y="2286000"/>
            <a:ext cx="2386584" cy="2286000"/>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21" name="Text Placeholder 3">
            <a:extLst>
              <a:ext uri="{FF2B5EF4-FFF2-40B4-BE49-F238E27FC236}">
                <a16:creationId xmlns:a16="http://schemas.microsoft.com/office/drawing/2014/main" id="{5B1B6F72-F14C-40F1-8B29-8620AA34DC63}"/>
              </a:ext>
            </a:extLst>
          </p:cNvPr>
          <p:cNvSpPr>
            <a:spLocks noGrp="1"/>
          </p:cNvSpPr>
          <p:nvPr>
            <p:ph type="body" sz="quarter" idx="22"/>
          </p:nvPr>
        </p:nvSpPr>
        <p:spPr>
          <a:xfrm>
            <a:off x="10098024" y="4799409"/>
            <a:ext cx="1801368" cy="1469629"/>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Picture Placeholder" descr="This photo is a 'placeholder' only. Drag or drop your photo here, or click and tap the center to insert a photo.">
            <a:extLst>
              <a:ext uri="{FF2B5EF4-FFF2-40B4-BE49-F238E27FC236}">
                <a16:creationId xmlns:a16="http://schemas.microsoft.com/office/drawing/2014/main" id="{2AD682C7-20D7-4ED0-99A7-C8530DAC8612}"/>
              </a:ext>
            </a:extLst>
          </p:cNvPr>
          <p:cNvSpPr>
            <a:spLocks noGrp="1"/>
          </p:cNvSpPr>
          <p:nvPr>
            <p:ph type="pic" sz="quarter" idx="21" hasCustomPrompt="1"/>
          </p:nvPr>
        </p:nvSpPr>
        <p:spPr bwMode="ltGray">
          <a:xfrm>
            <a:off x="9805416" y="2286000"/>
            <a:ext cx="2386584" cy="2286000"/>
          </a:xfrm>
          <a:blipFill>
            <a:blip r:embed="rId6"/>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3" name="TextBox 2">
            <a:extLst>
              <a:ext uri="{FF2B5EF4-FFF2-40B4-BE49-F238E27FC236}">
                <a16:creationId xmlns:a16="http://schemas.microsoft.com/office/drawing/2014/main" id="{B2FE569B-F817-467C-8BAC-558CE9824DB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5130798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1440">
          <p15:clr>
            <a:srgbClr val="5ACBF0"/>
          </p15:clr>
        </p15:guide>
        <p15:guide id="3" orient="horz" pos="2880">
          <p15:clr>
            <a:srgbClr val="5ACBF0"/>
          </p15:clr>
        </p15:guide>
        <p15:guide id="4" orient="horz" pos="3024">
          <p15:clr>
            <a:srgbClr val="5ACBF0"/>
          </p15:clr>
        </p15:guide>
        <p15:guide id="8" pos="4631">
          <p15:clr>
            <a:srgbClr val="5ACBF0"/>
          </p15:clr>
        </p15:guide>
        <p15:guide id="9" pos="4593">
          <p15:clr>
            <a:srgbClr val="5ACBF0"/>
          </p15:clr>
        </p15:guide>
        <p15:guide id="10" pos="6134">
          <p15:clr>
            <a:srgbClr val="5ACBF0"/>
          </p15:clr>
        </p15:guide>
        <p15:guide id="11" pos="1323">
          <p15:clr>
            <a:srgbClr val="5ACBF0"/>
          </p15:clr>
        </p15:guide>
        <p15:guide id="12" pos="2865">
          <p15:clr>
            <a:srgbClr val="5ACBF0"/>
          </p15:clr>
        </p15:guide>
        <p15:guide id="13" pos="4815">
          <p15:clr>
            <a:srgbClr val="5ACBF0"/>
          </p15:clr>
        </p15:guide>
        <p15:guide id="14" pos="6361">
          <p15:clr>
            <a:srgbClr val="5ACBF0"/>
          </p15:clr>
        </p15:guide>
        <p15:guide id="15" orient="horz">
          <p15:clr>
            <a:srgbClr val="5ACBF0"/>
          </p15:clr>
        </p15:guide>
        <p15:guide id="16" pos="1727">
          <p15:clr>
            <a:srgbClr val="5ACBF0"/>
          </p15:clr>
        </p15:guide>
        <p15:guide id="17" pos="2294">
          <p15:clr>
            <a:srgbClr val="5ACBF0"/>
          </p15:clr>
        </p15:guide>
        <p15:guide id="18" pos="3273">
          <p15:clr>
            <a:srgbClr val="5ACBF0"/>
          </p15:clr>
        </p15:guide>
        <p15:guide id="19" pos="4411">
          <p15:clr>
            <a:srgbClr val="5ACBF0"/>
          </p15:clr>
        </p15:guide>
        <p15:guide id="21" pos="6179">
          <p15:clr>
            <a:srgbClr val="5ACBF0"/>
          </p15:clr>
        </p15:guide>
        <p15:guide id="22" pos="1501">
          <p15:clr>
            <a:srgbClr val="5ACBF0"/>
          </p15:clr>
        </p15:guide>
        <p15:guide id="23" pos="1543">
          <p15:clr>
            <a:srgbClr val="5ACBF0"/>
          </p15:clr>
        </p15:guide>
        <p15:guide id="24" pos="3049">
          <p15:clr>
            <a:srgbClr val="5ACBF0"/>
          </p15:clr>
        </p15:guide>
        <p15:guide id="25" pos="3088">
          <p15:clr>
            <a:srgbClr val="5ACBF0"/>
          </p15:clr>
        </p15:guide>
        <p15:guide id="26" pos="5954">
          <p15:clr>
            <a:srgbClr val="5ACBF0"/>
          </p15:clr>
        </p15:guide>
        <p15:guide id="27" pos="3840">
          <p15:clr>
            <a:srgbClr val="5ACBF0"/>
          </p15:clr>
        </p15:guide>
        <p15:guide id="28" pos="5386">
          <p15:clr>
            <a:srgbClr val="5ACBF0"/>
          </p15:clr>
        </p15:guide>
        <p15:guide id="29" pos="753">
          <p15:clr>
            <a:srgbClr val="5ACBF0"/>
          </p15:clr>
        </p15:guide>
        <p15:guide id="30" pos="6927">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hre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8962"/>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2037906"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2037906"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4939284"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4939284"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7840663"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7840663"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20" name="TextBox 19">
            <a:extLst>
              <a:ext uri="{FF2B5EF4-FFF2-40B4-BE49-F238E27FC236}">
                <a16:creationId xmlns:a16="http://schemas.microsoft.com/office/drawing/2014/main" id="{0D6AFB7A-35B4-4881-AB50-D112482166B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94549148"/>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3840">
          <p15:clr>
            <a:srgbClr val="5ACBF0"/>
          </p15:clr>
        </p15:guide>
        <p15:guide id="4" pos="1283">
          <p15:clr>
            <a:srgbClr val="5ACBF0"/>
          </p15:clr>
        </p15:guide>
        <p15:guide id="5" pos="5666">
          <p15:clr>
            <a:srgbClr val="5ACBF0"/>
          </p15:clr>
        </p15:guide>
        <p15:guide id="6" pos="2741">
          <p15:clr>
            <a:srgbClr val="5ACBF0"/>
          </p15:clr>
        </p15:guide>
        <p15:guide id="7" pos="2012">
          <p15:clr>
            <a:srgbClr val="5ACBF0"/>
          </p15:clr>
        </p15:guide>
        <p15:guide id="8" pos="3109">
          <p15:clr>
            <a:srgbClr val="5ACBF0"/>
          </p15:clr>
        </p15:guide>
        <p15:guide id="9" pos="4570">
          <p15:clr>
            <a:srgbClr val="5ACBF0"/>
          </p15:clr>
        </p15:guide>
        <p15:guide id="11" pos="6397">
          <p15:clr>
            <a:srgbClr val="5ACBF0"/>
          </p15:clr>
        </p15:guide>
        <p15:guide id="12" orient="horz" pos="1440">
          <p15:clr>
            <a:srgbClr val="5ACBF0"/>
          </p15:clr>
        </p15:guide>
        <p15:guide id="13" pos="4938">
          <p15:clr>
            <a:srgbClr val="5ACBF0"/>
          </p15:clr>
        </p15:guide>
        <p15:guide id="14" orient="horz" pos="2894">
          <p15:clr>
            <a:srgbClr val="5ACBF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Four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2313432" cy="2313432"/>
          </a:xfrm>
          <a:prstGeom prst="ellipse">
            <a:avLst/>
          </a:prstGeom>
          <a:blipFill>
            <a:blip r:embed="rId2"/>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3487250" y="2286000"/>
            <a:ext cx="2313432" cy="2313432"/>
          </a:xfrm>
          <a:prstGeom prst="ellipse">
            <a:avLst/>
          </a:prstGeom>
          <a:blipFill>
            <a:blip r:embed="rId3"/>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348725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6390300" y="2286000"/>
            <a:ext cx="2313432" cy="2313432"/>
          </a:xfrm>
          <a:prstGeom prst="ellipse">
            <a:avLst/>
          </a:prstGeom>
          <a:blipFill>
            <a:blip r:embed="rId4"/>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6390300"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9293351" y="2286000"/>
            <a:ext cx="2313432" cy="2313432"/>
          </a:xfrm>
          <a:prstGeom prst="ellipse">
            <a:avLst/>
          </a:prstGeom>
          <a:blipFill>
            <a:blip r:embed="rId5"/>
            <a:stretch>
              <a:fillRect/>
            </a:stretch>
          </a:blipFill>
        </p:spPr>
        <p:txBody>
          <a:bodyPr lIns="0" tIns="0" rIns="0" bIns="59436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9293351" y="4800600"/>
            <a:ext cx="2313432" cy="146843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46873232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3024">
          <p15:clr>
            <a:srgbClr val="5ACBF0"/>
          </p15:clr>
        </p15:guide>
        <p15:guide id="3" pos="4025">
          <p15:clr>
            <a:srgbClr val="5ACBF0"/>
          </p15:clr>
        </p15:guide>
        <p15:guide id="5" pos="5854">
          <p15:clr>
            <a:srgbClr val="5ACBF0"/>
          </p15:clr>
        </p15:guide>
        <p15:guide id="7" pos="3654">
          <p15:clr>
            <a:srgbClr val="5ACBF0"/>
          </p15:clr>
        </p15:guide>
        <p15:guide id="8" pos="2195">
          <p15:clr>
            <a:srgbClr val="5ACBF0"/>
          </p15:clr>
        </p15:guide>
        <p15:guide id="10" pos="2926">
          <p15:clr>
            <a:srgbClr val="5ACBF0"/>
          </p15:clr>
        </p15:guide>
        <p15:guide id="11" pos="4756">
          <p15:clr>
            <a:srgbClr val="5ACBF0"/>
          </p15:clr>
        </p15:guide>
        <p15:guide id="12" pos="6581">
          <p15:clr>
            <a:srgbClr val="5ACBF0"/>
          </p15:clr>
        </p15:guide>
        <p15:guide id="13" pos="1097">
          <p15:clr>
            <a:srgbClr val="5ACBF0"/>
          </p15:clr>
        </p15:guide>
        <p15:guide id="14" orient="horz" pos="1440">
          <p15:clr>
            <a:srgbClr val="5ACBF0"/>
          </p15:clr>
        </p15:guide>
        <p15:guide id="15" pos="1826">
          <p15:clr>
            <a:srgbClr val="5ACBF0"/>
          </p15:clr>
        </p15:guide>
        <p15:guide id="18" pos="5483">
          <p15:clr>
            <a:srgbClr val="5ACBF0"/>
          </p15:clr>
        </p15:guide>
        <p15:guide id="19" orient="horz" pos="2898">
          <p15:clr>
            <a:srgbClr val="5ACBF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Five round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D211-079C-4884-AB74-BFA812A63FE8}"/>
              </a:ext>
            </a:extLst>
          </p:cNvPr>
          <p:cNvSpPr>
            <a:spLocks noGrp="1"/>
          </p:cNvSpPr>
          <p:nvPr>
            <p:ph type="title"/>
          </p:nvPr>
        </p:nvSpPr>
        <p:spPr>
          <a:xfrm>
            <a:off x="588263" y="583007"/>
            <a:ext cx="11018520" cy="1115568"/>
          </a:xfrm>
        </p:spPr>
        <p:txBody>
          <a:bodyPr anchor="ctr"/>
          <a:lstStyle>
            <a:lvl1pPr algn="ctr">
              <a:defRPr/>
            </a:lvl1pPr>
          </a:lstStyle>
          <a:p>
            <a:r>
              <a:rPr lang="en-US"/>
              <a:t>Click to edit Master title style</a:t>
            </a:r>
          </a:p>
        </p:txBody>
      </p:sp>
      <p:sp>
        <p:nvSpPr>
          <p:cNvPr id="16" name="Picture Placeholder" descr="This photo is a 'placeholder' only. Drag or drop your photo here, or click and tap the center to insert a photo.">
            <a:extLst>
              <a:ext uri="{FF2B5EF4-FFF2-40B4-BE49-F238E27FC236}">
                <a16:creationId xmlns:a16="http://schemas.microsoft.com/office/drawing/2014/main" id="{5757E314-6417-4051-A2CD-D3614CAA6A78}"/>
              </a:ext>
            </a:extLst>
          </p:cNvPr>
          <p:cNvSpPr>
            <a:spLocks noGrp="1" noChangeAspect="1"/>
          </p:cNvSpPr>
          <p:nvPr>
            <p:ph type="pic" sz="quarter" idx="13" hasCustomPrompt="1"/>
          </p:nvPr>
        </p:nvSpPr>
        <p:spPr bwMode="ltGray">
          <a:xfrm>
            <a:off x="584200" y="2286000"/>
            <a:ext cx="1737360" cy="1737360"/>
          </a:xfrm>
          <a:prstGeom prst="ellipse">
            <a:avLst/>
          </a:prstGeom>
          <a:blipFill>
            <a:blip r:embed="rId2"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3" name="Text Placeholder 3">
            <a:extLst>
              <a:ext uri="{FF2B5EF4-FFF2-40B4-BE49-F238E27FC236}">
                <a16:creationId xmlns:a16="http://schemas.microsoft.com/office/drawing/2014/main" id="{5BBECFAF-80A0-4620-8865-87562DFB497B}"/>
              </a:ext>
            </a:extLst>
          </p:cNvPr>
          <p:cNvSpPr>
            <a:spLocks noGrp="1"/>
          </p:cNvSpPr>
          <p:nvPr>
            <p:ph type="body" sz="quarter" idx="16"/>
          </p:nvPr>
        </p:nvSpPr>
        <p:spPr>
          <a:xfrm>
            <a:off x="584200"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7" name="Picture Placeholder" descr="This photo is a 'placeholder' only. Drag or drop your photo here, or click and tap the center to insert a photo.">
            <a:extLst>
              <a:ext uri="{FF2B5EF4-FFF2-40B4-BE49-F238E27FC236}">
                <a16:creationId xmlns:a16="http://schemas.microsoft.com/office/drawing/2014/main" id="{E5577FC3-49F5-4B04-AFD3-AA0A57BA8355}"/>
              </a:ext>
            </a:extLst>
          </p:cNvPr>
          <p:cNvSpPr>
            <a:spLocks noGrp="1" noChangeAspect="1"/>
          </p:cNvSpPr>
          <p:nvPr>
            <p:ph type="pic" sz="quarter" idx="19" hasCustomPrompt="1"/>
          </p:nvPr>
        </p:nvSpPr>
        <p:spPr bwMode="ltGray">
          <a:xfrm>
            <a:off x="2905506" y="2286000"/>
            <a:ext cx="1737360" cy="1737360"/>
          </a:xfrm>
          <a:prstGeom prst="ellipse">
            <a:avLst/>
          </a:prstGeom>
          <a:blipFill>
            <a:blip r:embed="rId3"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4" name="Text Placeholder 3">
            <a:extLst>
              <a:ext uri="{FF2B5EF4-FFF2-40B4-BE49-F238E27FC236}">
                <a16:creationId xmlns:a16="http://schemas.microsoft.com/office/drawing/2014/main" id="{8AD287B4-D736-4707-854D-BEA62EF2BBCF}"/>
              </a:ext>
            </a:extLst>
          </p:cNvPr>
          <p:cNvSpPr>
            <a:spLocks noGrp="1"/>
          </p:cNvSpPr>
          <p:nvPr>
            <p:ph type="body" sz="quarter" idx="17"/>
          </p:nvPr>
        </p:nvSpPr>
        <p:spPr>
          <a:xfrm>
            <a:off x="2905506"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8" name="Picture Placeholder" descr="This photo is a 'placeholder' only. Drag or drop your photo here, or click and tap the center to insert a photo.">
            <a:extLst>
              <a:ext uri="{FF2B5EF4-FFF2-40B4-BE49-F238E27FC236}">
                <a16:creationId xmlns:a16="http://schemas.microsoft.com/office/drawing/2014/main" id="{9B56ECFD-6AA2-4EC5-A445-D1E0952199EC}"/>
              </a:ext>
            </a:extLst>
          </p:cNvPr>
          <p:cNvSpPr>
            <a:spLocks noGrp="1" noChangeAspect="1"/>
          </p:cNvSpPr>
          <p:nvPr>
            <p:ph type="pic" sz="quarter" idx="20" hasCustomPrompt="1"/>
          </p:nvPr>
        </p:nvSpPr>
        <p:spPr bwMode="ltGray">
          <a:xfrm>
            <a:off x="5227320" y="2286000"/>
            <a:ext cx="1737360" cy="1737360"/>
          </a:xfrm>
          <a:prstGeom prst="ellipse">
            <a:avLst/>
          </a:prstGeom>
          <a:blipFill>
            <a:blip r:embed="rId4"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15" name="Text Placeholder 3">
            <a:extLst>
              <a:ext uri="{FF2B5EF4-FFF2-40B4-BE49-F238E27FC236}">
                <a16:creationId xmlns:a16="http://schemas.microsoft.com/office/drawing/2014/main" id="{9ED5A27F-D9D2-4DCB-8422-4694477ECA88}"/>
              </a:ext>
            </a:extLst>
          </p:cNvPr>
          <p:cNvSpPr>
            <a:spLocks noGrp="1"/>
          </p:cNvSpPr>
          <p:nvPr>
            <p:ph type="body" sz="quarter" idx="18"/>
          </p:nvPr>
        </p:nvSpPr>
        <p:spPr>
          <a:xfrm>
            <a:off x="5227320" y="4235451"/>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F78E1D3B-7D6F-4EFD-9EB2-E1A27309D6AF}"/>
              </a:ext>
            </a:extLst>
          </p:cNvPr>
          <p:cNvSpPr>
            <a:spLocks noGrp="1" noChangeAspect="1"/>
          </p:cNvSpPr>
          <p:nvPr>
            <p:ph type="pic" sz="quarter" idx="21" hasCustomPrompt="1"/>
          </p:nvPr>
        </p:nvSpPr>
        <p:spPr bwMode="ltGray">
          <a:xfrm>
            <a:off x="7548118" y="2286000"/>
            <a:ext cx="1737360" cy="1737360"/>
          </a:xfrm>
          <a:prstGeom prst="ellipse">
            <a:avLst/>
          </a:prstGeom>
          <a:blipFill>
            <a:blip r:embed="rId5"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insert44</a:t>
            </a:r>
          </a:p>
        </p:txBody>
      </p:sp>
      <p:sp>
        <p:nvSpPr>
          <p:cNvPr id="12" name="Text Placeholder 3">
            <a:extLst>
              <a:ext uri="{FF2B5EF4-FFF2-40B4-BE49-F238E27FC236}">
                <a16:creationId xmlns:a16="http://schemas.microsoft.com/office/drawing/2014/main" id="{3BB2FF62-05DC-462E-808C-4DDE1C65392C}"/>
              </a:ext>
            </a:extLst>
          </p:cNvPr>
          <p:cNvSpPr>
            <a:spLocks noGrp="1"/>
          </p:cNvSpPr>
          <p:nvPr>
            <p:ph type="body" sz="quarter" idx="22"/>
          </p:nvPr>
        </p:nvSpPr>
        <p:spPr>
          <a:xfrm>
            <a:off x="7548118"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19" name="Picture Placeholder" descr="This photo is a 'placeholder' only. Drag or drop your photo here, or click and tap the center to insert a photo.">
            <a:extLst>
              <a:ext uri="{FF2B5EF4-FFF2-40B4-BE49-F238E27FC236}">
                <a16:creationId xmlns:a16="http://schemas.microsoft.com/office/drawing/2014/main" id="{E4DC3400-0B11-4EA0-9B8D-6FADE6964F37}"/>
              </a:ext>
            </a:extLst>
          </p:cNvPr>
          <p:cNvSpPr>
            <a:spLocks noGrp="1" noChangeAspect="1"/>
          </p:cNvSpPr>
          <p:nvPr>
            <p:ph type="pic" sz="quarter" idx="23" hasCustomPrompt="1"/>
          </p:nvPr>
        </p:nvSpPr>
        <p:spPr bwMode="ltGray">
          <a:xfrm>
            <a:off x="9869423" y="2286000"/>
            <a:ext cx="1737360" cy="1737360"/>
          </a:xfrm>
          <a:prstGeom prst="ellipse">
            <a:avLst/>
          </a:prstGeom>
          <a:blipFill>
            <a:blip r:embed="rId6" cstate="print">
              <a:extLst>
                <a:ext uri="{28A0092B-C50C-407E-A947-70E740481C1C}">
                  <a14:useLocalDpi xmlns:a14="http://schemas.microsoft.com/office/drawing/2010/main"/>
                </a:ext>
              </a:extLst>
            </a:blip>
            <a:stretch>
              <a:fillRect/>
            </a:stretch>
          </a:blipFill>
        </p:spPr>
        <p:txBody>
          <a:bodyPr lIns="0" tIns="0" rIns="0" bIns="594360" anchor="ctr" anchorCtr="0">
            <a:noAutofit/>
          </a:bodyPr>
          <a:lstStyle>
            <a:lvl1pPr marL="0" indent="0" algn="ctr">
              <a:lnSpc>
                <a:spcPct val="100000"/>
              </a:lnSpc>
              <a:buNone/>
              <a:defRPr sz="500" b="1">
                <a:solidFill>
                  <a:srgbClr val="000000"/>
                </a:solidFill>
                <a:latin typeface="+mn-lt"/>
                <a:cs typeface="Segoe UI" panose="020B0502040204020203" pitchFamily="34" charset="0"/>
              </a:defRPr>
            </a:lvl1pPr>
          </a:lstStyle>
          <a:p>
            <a:r>
              <a:rPr lang="en-US"/>
              <a:t>Drag &amp; drop your photo </a:t>
            </a:r>
            <a:br>
              <a:rPr lang="en-US"/>
            </a:br>
            <a:r>
              <a:rPr lang="en-US"/>
              <a:t>here or click or tap icon </a:t>
            </a:r>
            <a:br>
              <a:rPr lang="en-US"/>
            </a:br>
            <a:r>
              <a:rPr lang="en-US"/>
              <a:t>below to insert</a:t>
            </a:r>
          </a:p>
        </p:txBody>
      </p:sp>
      <p:sp>
        <p:nvSpPr>
          <p:cNvPr id="20" name="Text Placeholder 3">
            <a:extLst>
              <a:ext uri="{FF2B5EF4-FFF2-40B4-BE49-F238E27FC236}">
                <a16:creationId xmlns:a16="http://schemas.microsoft.com/office/drawing/2014/main" id="{133C357E-ECC0-485F-9033-5D4DEC8774BB}"/>
              </a:ext>
            </a:extLst>
          </p:cNvPr>
          <p:cNvSpPr>
            <a:spLocks noGrp="1"/>
          </p:cNvSpPr>
          <p:nvPr>
            <p:ph type="body" sz="quarter" idx="24"/>
          </p:nvPr>
        </p:nvSpPr>
        <p:spPr>
          <a:xfrm>
            <a:off x="9869423" y="4235450"/>
            <a:ext cx="1737360" cy="2033588"/>
          </a:xfrm>
        </p:spPr>
        <p:txBody>
          <a:bodyPr/>
          <a:lstStyle>
            <a:lvl1pPr marL="0" indent="0" algn="ctr">
              <a:spcBef>
                <a:spcPts val="0"/>
              </a:spcBef>
              <a:buNone/>
              <a:defRPr sz="1800">
                <a:latin typeface="+mj-lt"/>
              </a:defRPr>
            </a:lvl1pPr>
          </a:lstStyle>
          <a:p>
            <a:pPr lvl="0"/>
            <a:r>
              <a:rPr lang="en-US"/>
              <a:t>Click to edit Master text styles</a:t>
            </a:r>
          </a:p>
        </p:txBody>
      </p:sp>
      <p:sp>
        <p:nvSpPr>
          <p:cNvPr id="3" name="TextBox 2">
            <a:extLst>
              <a:ext uri="{FF2B5EF4-FFF2-40B4-BE49-F238E27FC236}">
                <a16:creationId xmlns:a16="http://schemas.microsoft.com/office/drawing/2014/main" id="{67A72D6D-004C-4F57-AD34-F1019A756073}"/>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745729790"/>
      </p:ext>
    </p:extLst>
  </p:cSld>
  <p:clrMapOvr>
    <a:masterClrMapping/>
  </p:clrMapOvr>
  <p:transition>
    <p:fade/>
  </p:transition>
  <p:extLst>
    <p:ext uri="{DCECCB84-F9BA-43D5-87BE-67443E8EF086}">
      <p15:sldGuideLst xmlns:p15="http://schemas.microsoft.com/office/powerpoint/2012/main">
        <p15:guide id="1" orient="horz" pos="720">
          <p15:clr>
            <a:srgbClr val="5ACBF0"/>
          </p15:clr>
        </p15:guide>
        <p15:guide id="2" orient="horz" pos="2664">
          <p15:clr>
            <a:srgbClr val="5ACBF0"/>
          </p15:clr>
        </p15:guide>
        <p15:guide id="3" pos="6216">
          <p15:clr>
            <a:srgbClr val="5ACBF0"/>
          </p15:clr>
        </p15:guide>
        <p15:guide id="5" pos="5850">
          <p15:clr>
            <a:srgbClr val="5ACBF0"/>
          </p15:clr>
        </p15:guide>
        <p15:guide id="7" pos="4392">
          <p15:clr>
            <a:srgbClr val="5ACBF0"/>
          </p15:clr>
        </p15:guide>
        <p15:guide id="8" pos="3292">
          <p15:clr>
            <a:srgbClr val="5ACBF0"/>
          </p15:clr>
        </p15:guide>
        <p15:guide id="10" pos="2926">
          <p15:clr>
            <a:srgbClr val="5ACBF0"/>
          </p15:clr>
        </p15:guide>
        <p15:guide id="11" pos="4754">
          <p15:clr>
            <a:srgbClr val="5ACBF0"/>
          </p15:clr>
        </p15:guide>
        <p15:guide id="13" pos="1464">
          <p15:clr>
            <a:srgbClr val="5ACBF0"/>
          </p15:clr>
        </p15:guide>
        <p15:guide id="14" orient="horz" pos="1440">
          <p15:clr>
            <a:srgbClr val="5ACBF0"/>
          </p15:clr>
        </p15:guide>
        <p15:guide id="15" pos="1830">
          <p15:clr>
            <a:srgbClr val="5ACBF0"/>
          </p15:clr>
        </p15:guide>
        <p15:guide id="16" orient="horz" pos="2533">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a:t>Title</a:t>
            </a:r>
          </a:p>
        </p:txBody>
      </p:sp>
      <p:sp>
        <p:nvSpPr>
          <p:cNvPr id="7" name="Text Placeholder 2">
            <a:extLst>
              <a:ext uri="{FF2B5EF4-FFF2-40B4-BE49-F238E27FC236}">
                <a16:creationId xmlns:a16="http://schemas.microsoft.com/office/drawing/2014/main" id="{7E9DBFD9-3E1E-4F19-AF15-56780F9C7927}"/>
              </a:ext>
            </a:extLst>
          </p:cNvPr>
          <p:cNvSpPr>
            <a:spLocks noGrp="1"/>
          </p:cNvSpPr>
          <p:nvPr>
            <p:ph type="body" sz="quarter" idx="11"/>
          </p:nvPr>
        </p:nvSpPr>
        <p:spPr>
          <a:xfrm>
            <a:off x="4356100" y="2309812"/>
            <a:ext cx="7253288" cy="3959223"/>
          </a:xfrm>
        </p:spPr>
        <p:txBody>
          <a:bodyPr anchor="t"/>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42077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231775" indent="-231775">
              <a:spcAft>
                <a:spcPts val="600"/>
              </a:spcAft>
              <a:buFont typeface="Wingdings" panose="05000000000000000000" pitchFamily="2" charset="2"/>
              <a:buChar char=""/>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1DC2181-37AB-40A3-B61C-1DE7DBB57D63}"/>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659423284"/>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636FE-845C-418D-82A1-1DA6DB73D781}"/>
              </a:ext>
            </a:extLst>
          </p:cNvPr>
          <p:cNvSpPr>
            <a:spLocks noGrp="1"/>
          </p:cNvSpPr>
          <p:nvPr>
            <p:ph type="title"/>
          </p:nvPr>
        </p:nvSpPr>
        <p:spPr/>
        <p:txBody>
          <a:bodyPr anchor="ctr"/>
          <a:lstStyle/>
          <a:p>
            <a:r>
              <a:rPr lang="en-US"/>
              <a:t>Click to edit Master title style</a:t>
            </a:r>
          </a:p>
        </p:txBody>
      </p:sp>
      <p:sp>
        <p:nvSpPr>
          <p:cNvPr id="6" name="Rectangle 5">
            <a:extLst>
              <a:ext uri="{FF2B5EF4-FFF2-40B4-BE49-F238E27FC236}">
                <a16:creationId xmlns:a16="http://schemas.microsoft.com/office/drawing/2014/main" id="{182D46E0-16CE-40B0-8623-F82D5D410958}"/>
              </a:ext>
              <a:ext uri="{C183D7F6-B498-43B3-948B-1728B52AA6E4}">
                <adec:decorative xmlns:adec="http://schemas.microsoft.com/office/drawing/2017/decorative" val="1"/>
              </a:ext>
            </a:extLst>
          </p:cNvPr>
          <p:cNvSpPr/>
          <p:nvPr/>
        </p:nvSpPr>
        <p:spPr bwMode="auto">
          <a:xfrm>
            <a:off x="0" y="1436688"/>
            <a:ext cx="12192000" cy="542131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8" name="Text Placeholder 14">
            <a:extLst>
              <a:ext uri="{FF2B5EF4-FFF2-40B4-BE49-F238E27FC236}">
                <a16:creationId xmlns:a16="http://schemas.microsoft.com/office/drawing/2014/main" id="{44977AB6-1D7E-4858-A2EA-BF86577C3990}"/>
              </a:ext>
            </a:extLst>
          </p:cNvPr>
          <p:cNvSpPr>
            <a:spLocks noGrp="1"/>
          </p:cNvSpPr>
          <p:nvPr>
            <p:ph type="body" sz="quarter" idx="13" hasCustomPrompt="1"/>
          </p:nvPr>
        </p:nvSpPr>
        <p:spPr>
          <a:xfrm>
            <a:off x="0" y="143668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2099310"/>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553" indent="0">
              <a:buNone/>
              <a:tabLst>
                <a:tab pos="344488" algn="l"/>
              </a:tabLst>
              <a:defRPr sz="2400">
                <a:solidFill>
                  <a:schemeClr val="tx1"/>
                </a:solidFill>
                <a:latin typeface="Consolas" panose="020B0609020204030204" pitchFamily="49" charset="0"/>
                <a:cs typeface="Consolas" panose="020B0609020204030204" pitchFamily="49" charset="0"/>
              </a:defRPr>
            </a:lvl2pPr>
            <a:lvl3pPr marL="584607" indent="0">
              <a:buNone/>
              <a:tabLst>
                <a:tab pos="569913" algn="l"/>
              </a:tabLst>
              <a:defRPr sz="2400">
                <a:solidFill>
                  <a:schemeClr val="tx1"/>
                </a:solidFill>
                <a:latin typeface="Consolas" panose="020B0609020204030204" pitchFamily="49" charset="0"/>
                <a:cs typeface="Consolas" panose="020B0609020204030204" pitchFamily="49" charset="0"/>
              </a:defRPr>
            </a:lvl3pPr>
            <a:lvl4pPr marL="814563" indent="0">
              <a:buNone/>
              <a:tabLst>
                <a:tab pos="800100" algn="l"/>
              </a:tabLst>
              <a:defRPr sz="2400">
                <a:solidFill>
                  <a:schemeClr val="tx1"/>
                </a:solidFill>
                <a:latin typeface="Consolas" panose="020B0609020204030204" pitchFamily="49" charset="0"/>
                <a:cs typeface="Consolas" panose="020B0609020204030204" pitchFamily="49" charset="0"/>
              </a:defRPr>
            </a:lvl4pPr>
            <a:lvl5pPr marL="1050997" indent="0">
              <a:buNone/>
              <a:tabLst>
                <a:tab pos="1028700" algn="l"/>
              </a:tabLst>
              <a:defRPr sz="24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p:txBody>
      </p:sp>
    </p:spTree>
    <p:extLst>
      <p:ext uri="{BB962C8B-B14F-4D97-AF65-F5344CB8AC3E}">
        <p14:creationId xmlns:p14="http://schemas.microsoft.com/office/powerpoint/2010/main" val="188126277"/>
      </p:ext>
    </p:extLst>
  </p:cSld>
  <p:clrMapOvr>
    <a:masterClrMapping/>
  </p:clrMapOvr>
  <p:transition>
    <p:fade/>
  </p:transition>
  <p:extLst>
    <p:ext uri="{DCECCB84-F9BA-43D5-87BE-67443E8EF086}">
      <p15:sldGuideLst xmlns:p15="http://schemas.microsoft.com/office/powerpoint/2012/main">
        <p15:guide id="1" orient="horz" pos="1322">
          <p15:clr>
            <a:srgbClr val="5ACBF0"/>
          </p15:clr>
        </p15:guide>
        <p15:guide id="2" orient="horz" pos="905">
          <p15:clr>
            <a:srgbClr val="5ACBF0"/>
          </p15:clr>
        </p15:guide>
        <p15:guide id="3"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pic>
        <p:nvPicPr>
          <p:cNvPr id="3" name="Picture 2">
            <a:extLst>
              <a:ext uri="{FF2B5EF4-FFF2-40B4-BE49-F238E27FC236}">
                <a16:creationId xmlns:a16="http://schemas.microsoft.com/office/drawing/2014/main" id="{E1CFFA65-9D36-F227-102F-B3C263FA0E4A}"/>
              </a:ext>
              <a:ext uri="{C183D7F6-B498-43B3-948B-1728B52AA6E4}">
                <adec:decorative xmlns:adec="http://schemas.microsoft.com/office/drawing/2017/decorative" val="1"/>
              </a:ext>
            </a:extLst>
          </p:cNvPr>
          <p:cNvPicPr>
            <a:picLocks noChangeAspect="1"/>
          </p:cNvPicPr>
          <p:nvPr userDrawn="1"/>
        </p:nvPicPr>
        <p:blipFill rotWithShape="1">
          <a:blip r:embed="rId2">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Tree>
    <p:extLst>
      <p:ext uri="{BB962C8B-B14F-4D97-AF65-F5344CB8AC3E}">
        <p14:creationId xmlns:p14="http://schemas.microsoft.com/office/powerpoint/2010/main" val="314347461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Code Bottom">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86390" y="1230681"/>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2827138"/>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2827138"/>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3491219"/>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401465365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1776">
          <p15:clr>
            <a:srgbClr val="5ACBF0"/>
          </p15:clr>
        </p15:guide>
        <p15:guide id="5" orient="horz" pos="2197">
          <p15:clr>
            <a:srgbClr val="5ACBF0"/>
          </p15:clr>
        </p15:guide>
        <p15:guide id="6" orient="horz" pos="773">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Code Top">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1EBE70E-6A93-4EB4-A189-6F9DE42CEE12}"/>
              </a:ext>
              <a:ext uri="{C183D7F6-B498-43B3-948B-1728B52AA6E4}">
                <adec:decorative xmlns:adec="http://schemas.microsoft.com/office/drawing/2017/decorative" val="1"/>
              </a:ext>
            </a:extLst>
          </p:cNvPr>
          <p:cNvSpPr/>
          <p:nvPr/>
        </p:nvSpPr>
        <p:spPr bwMode="auto">
          <a:xfrm>
            <a:off x="0" y="0"/>
            <a:ext cx="12192000" cy="4030862"/>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2">
            <a:extLst>
              <a:ext uri="{FF2B5EF4-FFF2-40B4-BE49-F238E27FC236}">
                <a16:creationId xmlns:a16="http://schemas.microsoft.com/office/drawing/2014/main" id="{71845FFD-6B9A-4013-932A-5E4D7E849D10}"/>
              </a:ext>
            </a:extLst>
          </p:cNvPr>
          <p:cNvSpPr>
            <a:spLocks noGrp="1"/>
          </p:cNvSpPr>
          <p:nvPr>
            <p:ph type="title"/>
          </p:nvPr>
        </p:nvSpPr>
        <p:spPr>
          <a:xfrm>
            <a:off x="588263" y="4224580"/>
            <a:ext cx="11018520" cy="492443"/>
          </a:xfrm>
        </p:spPr>
        <p:txBody>
          <a:bodyPr/>
          <a:lstStyle>
            <a:lvl1pPr>
              <a:defRPr sz="3200">
                <a:solidFill>
                  <a:schemeClr val="tx1"/>
                </a:solidFill>
              </a:defRPr>
            </a:lvl1pPr>
          </a:lstStyle>
          <a:p>
            <a:r>
              <a:rPr lang="en-US"/>
              <a:t>Click to edit Master title style</a:t>
            </a:r>
          </a:p>
        </p:txBody>
      </p:sp>
      <p:sp>
        <p:nvSpPr>
          <p:cNvPr id="17" name="Text Placeholder 14">
            <a:extLst>
              <a:ext uri="{FF2B5EF4-FFF2-40B4-BE49-F238E27FC236}">
                <a16:creationId xmlns:a16="http://schemas.microsoft.com/office/drawing/2014/main" id="{0E9A2E28-037B-FA4D-ADDC-1AFA11D65CB2}"/>
              </a:ext>
            </a:extLst>
          </p:cNvPr>
          <p:cNvSpPr>
            <a:spLocks noGrp="1"/>
          </p:cNvSpPr>
          <p:nvPr>
            <p:ph type="body" sz="quarter" idx="13" hasCustomPrompt="1"/>
          </p:nvPr>
        </p:nvSpPr>
        <p:spPr>
          <a:xfrm>
            <a:off x="0" y="0"/>
            <a:ext cx="3788358" cy="446148"/>
          </a:xfrm>
          <a:gradFill flip="none" rotWithShape="1">
            <a:gsLst>
              <a:gs pos="0">
                <a:srgbClr val="000000"/>
              </a:gs>
              <a:gs pos="92000">
                <a:srgbClr val="000000"/>
              </a:gs>
              <a:gs pos="92000">
                <a:schemeClr val="accent1"/>
              </a:gs>
            </a:gsLst>
            <a:lin ang="16200000" scaled="1"/>
            <a:tileRect/>
          </a:gradFill>
        </p:spPr>
        <p:txBody>
          <a:bodyPr lIns="585216" tIns="91440" bIns="4572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6389" y="660508"/>
            <a:ext cx="11018520" cy="369332"/>
          </a:xfrm>
        </p:spPr>
        <p:txBody>
          <a:bodyPr/>
          <a:lstStyle>
            <a:lvl1pPr marL="0" indent="0">
              <a:buNone/>
              <a:tabLst/>
              <a:defRPr sz="2400">
                <a:solidFill>
                  <a:srgbClr val="000000"/>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9" name="Text Placeholder 3">
            <a:extLst>
              <a:ext uri="{FF2B5EF4-FFF2-40B4-BE49-F238E27FC236}">
                <a16:creationId xmlns:a16="http://schemas.microsoft.com/office/drawing/2014/main" id="{7B17F8BB-3610-1A4F-9E76-B12E706A5517}"/>
              </a:ext>
            </a:extLst>
          </p:cNvPr>
          <p:cNvSpPr>
            <a:spLocks noGrp="1"/>
          </p:cNvSpPr>
          <p:nvPr>
            <p:ph type="body" sz="quarter" idx="10" hasCustomPrompt="1"/>
          </p:nvPr>
        </p:nvSpPr>
        <p:spPr>
          <a:xfrm>
            <a:off x="591152" y="4996505"/>
            <a:ext cx="11018520" cy="369332"/>
          </a:xfrm>
        </p:spPr>
        <p:txBody>
          <a:bodyPr wrap="square">
            <a:spAutoFit/>
          </a:bodyPr>
          <a:lstStyle>
            <a:lvl1pPr marL="0" indent="0">
              <a:spcBef>
                <a:spcPts val="600"/>
              </a:spcBef>
              <a:spcAft>
                <a:spcPts val="0"/>
              </a:spcAft>
              <a:buNone/>
              <a:defRPr sz="2400">
                <a:solidFill>
                  <a:schemeClr val="tx1"/>
                </a:solidFill>
                <a:latin typeface="+mn-lt"/>
                <a:cs typeface="Segoe UI" panose="020B0502040204020203" pitchFamily="34" charset="0"/>
              </a:defRPr>
            </a:lvl1pPr>
            <a:lvl2pPr marL="228531" indent="0">
              <a:buNone/>
              <a:defRPr sz="240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112842604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4" orient="horz" pos="2661">
          <p15:clr>
            <a:srgbClr val="5ACBF0"/>
          </p15:clr>
        </p15:guide>
        <p15:guide id="5" orient="horz" pos="3147">
          <p15:clr>
            <a:srgbClr val="5ACBF0"/>
          </p15:clr>
        </p15:guide>
        <p15:guide id="6" orient="horz" pos="419">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Code Right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2BB27-7DA5-4478-8C18-C1FFEE20AAC1}"/>
              </a:ext>
            </a:extLst>
          </p:cNvPr>
          <p:cNvSpPr>
            <a:spLocks noGrp="1"/>
          </p:cNvSpPr>
          <p:nvPr>
            <p:ph type="title" hasCustomPrompt="1"/>
          </p:nvPr>
        </p:nvSpPr>
        <p:spPr>
          <a:xfrm>
            <a:off x="588263" y="457200"/>
            <a:ext cx="4040887" cy="492443"/>
          </a:xfrm>
        </p:spPr>
        <p:txBody>
          <a:bodyPr/>
          <a:lstStyle>
            <a:lvl1pPr>
              <a:defRPr sz="3200">
                <a:solidFill>
                  <a:schemeClr val="tx1"/>
                </a:solidFill>
              </a:defRPr>
            </a:lvl1pPr>
          </a:lstStyle>
          <a:p>
            <a:r>
              <a:rPr lang="en-US"/>
              <a:t>Click to edit title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588965" y="1338139"/>
            <a:ext cx="4040185"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5205984"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5211763"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00725" y="709187"/>
            <a:ext cx="5801961" cy="369332"/>
          </a:xfrm>
        </p:spPr>
        <p:txBody>
          <a:bodyPr/>
          <a:lstStyle>
            <a:lvl1pPr marL="0" indent="0">
              <a:buNone/>
              <a:tabLst/>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Tree>
    <p:extLst>
      <p:ext uri="{BB962C8B-B14F-4D97-AF65-F5344CB8AC3E}">
        <p14:creationId xmlns:p14="http://schemas.microsoft.com/office/powerpoint/2010/main" val="122492516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45">
          <p15:clr>
            <a:srgbClr val="5ACBF0"/>
          </p15:clr>
        </p15:guide>
        <p15:guide id="4" orient="horz" pos="843">
          <p15:clr>
            <a:srgbClr val="5ACBF0"/>
          </p15:clr>
        </p15:guide>
        <p15:guide id="7" pos="3283">
          <p15:clr>
            <a:srgbClr val="5ACBF0"/>
          </p15:clr>
        </p15:guide>
        <p15:guide id="8" pos="3654">
          <p15:clr>
            <a:srgbClr val="5ACBF0"/>
          </p15:clr>
        </p15:guide>
        <p15:guide id="9" pos="2916">
          <p15:clr>
            <a:srgbClr val="5ACBF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Code Left s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316165A-5926-4F59-B348-996936FBB574}"/>
              </a:ext>
              <a:ext uri="{C183D7F6-B498-43B3-948B-1728B52AA6E4}">
                <adec:decorative xmlns:adec="http://schemas.microsoft.com/office/drawing/2017/decorative" val="1"/>
              </a:ext>
            </a:extLst>
          </p:cNvPr>
          <p:cNvSpPr/>
          <p:nvPr/>
        </p:nvSpPr>
        <p:spPr bwMode="auto">
          <a:xfrm>
            <a:off x="-2" y="0"/>
            <a:ext cx="6986016" cy="6858000"/>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6BB14A7D-C409-4A7C-9D82-A2E5DBB8AB72}"/>
              </a:ext>
            </a:extLst>
          </p:cNvPr>
          <p:cNvSpPr>
            <a:spLocks noGrp="1"/>
          </p:cNvSpPr>
          <p:nvPr>
            <p:ph type="title" hasCustomPrompt="1"/>
          </p:nvPr>
        </p:nvSpPr>
        <p:spPr>
          <a:xfrm>
            <a:off x="7575549" y="457200"/>
            <a:ext cx="4031233" cy="492443"/>
          </a:xfrm>
        </p:spPr>
        <p:txBody>
          <a:bodyPr/>
          <a:lstStyle>
            <a:lvl1pPr>
              <a:defRPr sz="3200">
                <a:solidFill>
                  <a:schemeClr val="tx1"/>
                </a:solidFill>
              </a:defRPr>
            </a:lvl1pPr>
          </a:lstStyle>
          <a:p>
            <a:r>
              <a:rPr lang="en-US"/>
              <a:t>Click to edit title</a:t>
            </a:r>
          </a:p>
        </p:txBody>
      </p:sp>
      <p:sp>
        <p:nvSpPr>
          <p:cNvPr id="19" name="Text Placeholder 14">
            <a:extLst>
              <a:ext uri="{FF2B5EF4-FFF2-40B4-BE49-F238E27FC236}">
                <a16:creationId xmlns:a16="http://schemas.microsoft.com/office/drawing/2014/main" id="{0D599919-A8E3-4D2B-86CF-50C6704F17D5}"/>
              </a:ext>
            </a:extLst>
          </p:cNvPr>
          <p:cNvSpPr>
            <a:spLocks noGrp="1"/>
          </p:cNvSpPr>
          <p:nvPr>
            <p:ph type="body" sz="quarter" idx="13" hasCustomPrompt="1"/>
          </p:nvPr>
        </p:nvSpPr>
        <p:spPr>
          <a:xfrm>
            <a:off x="-1" y="0"/>
            <a:ext cx="3788358" cy="492314"/>
          </a:xfrm>
          <a:gradFill flip="none" rotWithShape="1">
            <a:gsLst>
              <a:gs pos="0">
                <a:srgbClr val="000000"/>
              </a:gs>
              <a:gs pos="99000">
                <a:srgbClr val="000000"/>
              </a:gs>
              <a:gs pos="99000">
                <a:schemeClr val="accent1"/>
              </a:gs>
            </a:gsLst>
            <a:lin ang="10800000" scaled="1"/>
            <a:tileRect/>
          </a:gradFill>
        </p:spPr>
        <p:txBody>
          <a:bodyPr lIns="585216" tIns="91440" bIns="91440"/>
          <a:lstStyle>
            <a:lvl1pPr marL="0" indent="0">
              <a:buNone/>
              <a:defRPr sz="1999">
                <a:solidFill>
                  <a:srgbClr val="FFFFFF"/>
                </a:solidFill>
                <a:latin typeface="+mj-lt"/>
              </a:defRPr>
            </a:lvl1pPr>
          </a:lstStyle>
          <a:p>
            <a:pPr lvl="0"/>
            <a:r>
              <a:rPr lang="en-US"/>
              <a:t>Click to enter title</a:t>
            </a:r>
          </a:p>
        </p:txBody>
      </p:sp>
      <p:sp>
        <p:nvSpPr>
          <p:cNvPr id="13" name="Text Placeholder 4" descr="This layout should only be used for developer code. The font used is a monospace font which is ideal for showing code.">
            <a:extLst>
              <a:ext uri="{FF2B5EF4-FFF2-40B4-BE49-F238E27FC236}">
                <a16:creationId xmlns:a16="http://schemas.microsoft.com/office/drawing/2014/main" id="{47501FD0-A948-CC48-8B11-3BD4F2AE4E8F}"/>
              </a:ext>
            </a:extLst>
          </p:cNvPr>
          <p:cNvSpPr>
            <a:spLocks noGrp="1"/>
          </p:cNvSpPr>
          <p:nvPr>
            <p:ph type="body" sz="quarter" idx="11" hasCustomPrompt="1"/>
          </p:nvPr>
        </p:nvSpPr>
        <p:spPr>
          <a:xfrm>
            <a:off x="584199" y="706011"/>
            <a:ext cx="5819775" cy="369332"/>
          </a:xfrm>
        </p:spPr>
        <p:txBody>
          <a:bodyPr/>
          <a:lstStyle>
            <a:lvl1pPr marL="0" indent="0">
              <a:buNone/>
              <a:defRPr sz="2400">
                <a:solidFill>
                  <a:srgbClr val="2F2F2F"/>
                </a:solidFill>
                <a:latin typeface="Consolas" panose="020B0609020204030204" pitchFamily="49" charset="0"/>
                <a:cs typeface="Consolas" panose="020B0609020204030204" pitchFamily="49" charset="0"/>
              </a:defRPr>
            </a:lvl1pPr>
            <a:lvl2pPr marL="346449" indent="0">
              <a:buNone/>
              <a:defRPr sz="23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432" indent="0">
              <a:buNone/>
              <a:defRPr sz="19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319"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682" indent="0">
              <a:buNone/>
              <a:defRPr sz="1799">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or paste code</a:t>
            </a:r>
          </a:p>
        </p:txBody>
      </p:sp>
      <p:sp>
        <p:nvSpPr>
          <p:cNvPr id="12" name="Text Placeholder 3">
            <a:extLst>
              <a:ext uri="{FF2B5EF4-FFF2-40B4-BE49-F238E27FC236}">
                <a16:creationId xmlns:a16="http://schemas.microsoft.com/office/drawing/2014/main" id="{2BB818A5-4223-0847-B6E2-655C7DC7B6B4}"/>
              </a:ext>
            </a:extLst>
          </p:cNvPr>
          <p:cNvSpPr>
            <a:spLocks noGrp="1"/>
          </p:cNvSpPr>
          <p:nvPr>
            <p:ph type="body" sz="quarter" idx="10" hasCustomPrompt="1"/>
          </p:nvPr>
        </p:nvSpPr>
        <p:spPr>
          <a:xfrm>
            <a:off x="7575550" y="1336675"/>
            <a:ext cx="4033838" cy="369332"/>
          </a:xfrm>
        </p:spPr>
        <p:txBody>
          <a:bodyPr wrap="square">
            <a:spAutoFit/>
          </a:bodyPr>
          <a:lstStyle>
            <a:lvl1pPr marL="0" indent="0">
              <a:lnSpc>
                <a:spcPct val="100000"/>
              </a:lnSpc>
              <a:spcBef>
                <a:spcPts val="600"/>
              </a:spcBef>
              <a:spcAft>
                <a:spcPts val="0"/>
              </a:spcAft>
              <a:buNone/>
              <a:defRPr sz="2400" b="0" i="0" baseline="0">
                <a:solidFill>
                  <a:schemeClr val="tx1"/>
                </a:solidFill>
                <a:latin typeface="Segoe UI" panose="020B0502040204020203" pitchFamily="34" charset="0"/>
                <a:cs typeface="Segoe UI" panose="020B0502040204020203" pitchFamily="34" charset="0"/>
              </a:defRPr>
            </a:lvl1pPr>
            <a:lvl2pPr marL="0" indent="0">
              <a:lnSpc>
                <a:spcPct val="100000"/>
              </a:lnSpc>
              <a:spcBef>
                <a:spcPts val="60"/>
              </a:spcBef>
              <a:spcAft>
                <a:spcPts val="60"/>
              </a:spcAft>
              <a:buNone/>
              <a:defRPr sz="2400" b="0" i="0">
                <a:solidFill>
                  <a:srgbClr val="2F2F2F"/>
                </a:solidFill>
                <a:latin typeface="Segoe UI" panose="020B0502040204020203" pitchFamily="34" charset="0"/>
                <a:cs typeface="Segoe UI" panose="020B0502040204020203" pitchFamily="34" charset="0"/>
              </a:defRPr>
            </a:lvl2pPr>
            <a:lvl3pPr marL="457063" indent="0">
              <a:buNone/>
              <a:defRPr/>
            </a:lvl3pPr>
            <a:lvl4pPr marL="685594" indent="0">
              <a:buNone/>
              <a:defRPr/>
            </a:lvl4pPr>
            <a:lvl5pPr marL="914126" indent="0">
              <a:buNone/>
              <a:defRPr/>
            </a:lvl5pPr>
          </a:lstStyle>
          <a:p>
            <a:pPr lvl="0"/>
            <a:r>
              <a:rPr lang="en-US"/>
              <a:t>Click to edit text</a:t>
            </a:r>
          </a:p>
        </p:txBody>
      </p:sp>
    </p:spTree>
    <p:extLst>
      <p:ext uri="{BB962C8B-B14F-4D97-AF65-F5344CB8AC3E}">
        <p14:creationId xmlns:p14="http://schemas.microsoft.com/office/powerpoint/2010/main" val="227833850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436">
          <p15:clr>
            <a:srgbClr val="5ACBF0"/>
          </p15:clr>
        </p15:guide>
        <p15:guide id="4" orient="horz" pos="839">
          <p15:clr>
            <a:srgbClr val="5ACBF0"/>
          </p15:clr>
        </p15:guide>
        <p15:guide id="6" pos="4402">
          <p15:clr>
            <a:srgbClr val="5ACBF0"/>
          </p15:clr>
        </p15:guide>
        <p15:guide id="7" pos="4034">
          <p15:clr>
            <a:srgbClr val="5ACBF0"/>
          </p15:clr>
        </p15:guide>
        <p15:guide id="8" pos="4772">
          <p15:clr>
            <a:srgbClr val="5ACBF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Demo slide">
    <p:bg>
      <p:bgPr>
        <a:solidFill>
          <a:srgbClr val="2A446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2A1F847-CE64-A34B-15E6-0B12962D9A5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585216" y="2977823"/>
            <a:ext cx="62179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E5DEF2"/>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6217920" cy="276999"/>
          </a:xfrm>
          <a:noFill/>
        </p:spPr>
        <p:txBody>
          <a:bodyPr lIns="0" tIns="0" rIns="0" bIns="0">
            <a:spAutoFit/>
          </a:bodyPr>
          <a:lstStyle>
            <a:lvl1pPr marL="0" indent="0">
              <a:spcBef>
                <a:spcPts val="0"/>
              </a:spcBef>
              <a:spcAft>
                <a:spcPts val="0"/>
              </a:spcAft>
              <a:buFont typeface="Arial" panose="020B0604020202020204" pitchFamily="34" charset="0"/>
              <a:buNone/>
              <a:defRPr sz="18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04391241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77823"/>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Demo title</a:t>
            </a:r>
          </a:p>
        </p:txBody>
      </p:sp>
      <p:sp>
        <p:nvSpPr>
          <p:cNvPr id="5" name="Text Placeholder 4"/>
          <p:cNvSpPr>
            <a:spLocks noGrp="1"/>
          </p:cNvSpPr>
          <p:nvPr>
            <p:ph type="body" sz="quarter" idx="12" hasCustomPrompt="1"/>
          </p:nvPr>
        </p:nvSpPr>
        <p:spPr>
          <a:xfrm>
            <a:off x="585216" y="3977319"/>
            <a:ext cx="9144000" cy="276999"/>
          </a:xfrm>
          <a:noFill/>
        </p:spPr>
        <p:txBody>
          <a:bodyPr lIns="0" tIns="0" rIns="0" bIns="0">
            <a:spAutoFit/>
          </a:bodyPr>
          <a:lstStyle>
            <a:lvl1pPr marL="0" indent="0">
              <a:spcBef>
                <a:spcPts val="0"/>
              </a:spcBef>
              <a:spcAft>
                <a:spcPts val="0"/>
              </a:spcAft>
              <a:buFont typeface="Arial" panose="020B0604020202020204" pitchFamily="34" charset="0"/>
              <a:buNone/>
              <a:defRPr sz="1800" spc="0" baseline="0">
                <a:solidFill>
                  <a:schemeClr val="tx1"/>
                </a:solidFill>
                <a:latin typeface="+mn-lt"/>
              </a:defRPr>
            </a:lvl1pPr>
          </a:lstStyle>
          <a:p>
            <a:pPr lvl="0"/>
            <a:r>
              <a:rPr lang="en-US"/>
              <a:t>Speaker name</a:t>
            </a:r>
          </a:p>
        </p:txBody>
      </p:sp>
    </p:spTree>
    <p:extLst>
      <p:ext uri="{BB962C8B-B14F-4D97-AF65-F5344CB8AC3E}">
        <p14:creationId xmlns:p14="http://schemas.microsoft.com/office/powerpoint/2010/main" val="3851883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Section Title">
    <p:bg>
      <p:bgPr>
        <a:solidFill>
          <a:srgbClr val="2A446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280CCC-ED0A-7299-2F0C-04B3B632D26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title" hasCustomPrompt="1"/>
          </p:nvPr>
        </p:nvSpPr>
        <p:spPr>
          <a:xfrm>
            <a:off x="585216" y="2980408"/>
            <a:ext cx="667512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rgbClr val="E5DEF2"/>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4386373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2980408"/>
            <a:ext cx="9144000" cy="553998"/>
          </a:xfrm>
          <a:noFill/>
        </p:spPr>
        <p:txBody>
          <a:bodyPr lIns="0" tIns="0" rIns="0" bIns="0" anchor="b" anchorCtr="0">
            <a:spAutoFit/>
          </a:bodyPr>
          <a:lstStyle>
            <a:lvl1pPr algn="l" defTabSz="932742" rtl="0" eaLnBrk="1" latinLnBrk="0" hangingPunct="1">
              <a:lnSpc>
                <a:spcPct val="90000"/>
              </a:lnSpc>
              <a:spcBef>
                <a:spcPct val="0"/>
              </a:spcBef>
              <a:buNone/>
              <a:defRPr lang="en-US" sz="40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spTree>
    <p:extLst>
      <p:ext uri="{BB962C8B-B14F-4D97-AF65-F5344CB8AC3E}">
        <p14:creationId xmlns:p14="http://schemas.microsoft.com/office/powerpoint/2010/main" val="376372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500736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519200"/>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A7BDB0-57A0-C38F-2426-27C9483A960E}"/>
              </a:ext>
            </a:extLst>
          </p:cNvPr>
          <p:cNvSpPr/>
          <p:nvPr userDrawn="1"/>
        </p:nvSpPr>
        <p:spPr bwMode="auto">
          <a:xfrm rot="10800000" flipV="1">
            <a:off x="-1" y="2256062"/>
            <a:ext cx="12191998" cy="4601938"/>
          </a:xfrm>
          <a:prstGeom prst="rect">
            <a:avLst/>
          </a:prstGeom>
          <a:gradFill flip="none" rotWithShape="1">
            <a:gsLst>
              <a:gs pos="100000">
                <a:schemeClr val="bg1"/>
              </a:gs>
              <a:gs pos="25000">
                <a:schemeClr val="accent3">
                  <a:alpha val="5000"/>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54DB2416-8E15-8DAA-B685-AEE43737A1E9}"/>
              </a:ext>
              <a:ext uri="{C183D7F6-B498-43B3-948B-1728B52AA6E4}">
                <adec:decorative xmlns:adec="http://schemas.microsoft.com/office/drawing/2017/decorative" val="1"/>
              </a:ext>
            </a:extLst>
          </p:cNvPr>
          <p:cNvPicPr>
            <a:picLocks noChangeAspect="1"/>
          </p:cNvPicPr>
          <p:nvPr userDrawn="1"/>
        </p:nvPicPr>
        <p:blipFill rotWithShape="1">
          <a:blip r:embed="rId2">
            <a:alphaModFix amt="15000"/>
            <a:extLst>
              <a:ext uri="{28A0092B-C50C-407E-A947-70E740481C1C}">
                <a14:useLocalDpi xmlns:a14="http://schemas.microsoft.com/office/drawing/2010/main" val="0"/>
              </a:ext>
            </a:extLst>
          </a:blip>
          <a:srcRect l="4531" t="16311" r="27698" b="41521"/>
          <a:stretch/>
        </p:blipFill>
        <p:spPr>
          <a:xfrm>
            <a:off x="0" y="1114938"/>
            <a:ext cx="12192000" cy="5732455"/>
          </a:xfrm>
          <a:prstGeom prst="rect">
            <a:avLst/>
          </a:prstGeom>
        </p:spPr>
      </p:pic>
      <p:pic>
        <p:nvPicPr>
          <p:cNvPr id="6" name="Picture 5">
            <a:extLst>
              <a:ext uri="{FF2B5EF4-FFF2-40B4-BE49-F238E27FC236}">
                <a16:creationId xmlns:a16="http://schemas.microsoft.com/office/drawing/2014/main" id="{19F2A9E4-3835-AFE7-8F5E-BE1C3718F6F1}"/>
              </a:ext>
              <a:ext uri="{C183D7F6-B498-43B3-948B-1728B52AA6E4}">
                <adec:decorative xmlns:adec="http://schemas.microsoft.com/office/drawing/2017/decorative" val="1"/>
              </a:ext>
            </a:extLst>
          </p:cNvPr>
          <p:cNvPicPr>
            <a:picLocks noChangeAspect="1"/>
          </p:cNvPicPr>
          <p:nvPr userDrawn="1"/>
        </p:nvPicPr>
        <p:blipFill rotWithShape="1">
          <a:blip r:embed="rId3">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07807872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78890927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Black Notes slide Layout">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a:t>Next:</a:t>
            </a:r>
          </a:p>
        </p:txBody>
      </p:sp>
    </p:spTree>
    <p:extLst>
      <p:ext uri="{BB962C8B-B14F-4D97-AF65-F5344CB8AC3E}">
        <p14:creationId xmlns:p14="http://schemas.microsoft.com/office/powerpoint/2010/main" val="2434560843"/>
      </p:ext>
    </p:extLst>
  </p:cSld>
  <p:clrMapOvr>
    <a:masterClrMapping/>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st pattern">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530C24-163F-15BF-3D01-A8CA8BF2688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56666555"/>
      </p:ext>
    </p:extLst>
  </p:cSld>
  <p:clrMapOvr>
    <a:masterClrMapping/>
  </p:clrMapOvr>
  <p:transition>
    <p:fade/>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6C9C5B2-E9B4-7DDE-F1E3-96ED171C64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69682" y="-135215"/>
            <a:ext cx="12672768" cy="7128432"/>
          </a:xfrm>
          <a:prstGeom prst="rect">
            <a:avLst/>
          </a:prstGeom>
        </p:spPr>
      </p:pic>
      <p:sp>
        <p:nvSpPr>
          <p:cNvPr id="10" name="Title 1">
            <a:extLst>
              <a:ext uri="{FF2B5EF4-FFF2-40B4-BE49-F238E27FC236}">
                <a16:creationId xmlns:a16="http://schemas.microsoft.com/office/drawing/2014/main" id="{E1A140F8-9092-8E4F-986C-E73CB7FF04A4}"/>
              </a:ext>
            </a:extLst>
          </p:cNvPr>
          <p:cNvSpPr>
            <a:spLocks noGrp="1"/>
          </p:cNvSpPr>
          <p:nvPr>
            <p:ph type="title"/>
          </p:nvPr>
        </p:nvSpPr>
        <p:spPr>
          <a:xfrm>
            <a:off x="740430" y="799721"/>
            <a:ext cx="5574310" cy="5346555"/>
          </a:xfrm>
        </p:spPr>
        <p:txBody>
          <a:bodyPr lIns="0" tIns="0" bIns="0" anchor="t">
            <a:noAutofit/>
          </a:bodyPr>
          <a:lstStyle>
            <a:lvl1pPr>
              <a:defRPr sz="6000">
                <a:solidFill>
                  <a:schemeClr val="tx1"/>
                </a:solidFill>
                <a:latin typeface="Segoe Sans Display Semibold" pitchFamily="2" charset="0"/>
                <a:cs typeface="Segoe Sans Display Semibold" pitchFamily="2" charset="0"/>
              </a:defRPr>
            </a:lvl1pPr>
          </a:lstStyle>
          <a:p>
            <a:r>
              <a:rPr lang="en-US"/>
              <a:t>Click to edit Master title style</a:t>
            </a:r>
          </a:p>
        </p:txBody>
      </p:sp>
    </p:spTree>
    <p:extLst>
      <p:ext uri="{BB962C8B-B14F-4D97-AF65-F5344CB8AC3E}">
        <p14:creationId xmlns:p14="http://schemas.microsoft.com/office/powerpoint/2010/main" val="4261222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B30B2-B940-DC1F-82EE-F02221870E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45B3AB-7FBF-3F1F-F75D-E2D8DD191A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20CA6C-D247-3368-525D-28A0DA75543B}"/>
              </a:ext>
            </a:extLst>
          </p:cNvPr>
          <p:cNvSpPr>
            <a:spLocks noGrp="1"/>
          </p:cNvSpPr>
          <p:nvPr>
            <p:ph type="dt" sz="half" idx="10"/>
          </p:nvPr>
        </p:nvSpPr>
        <p:spPr/>
        <p:txBody>
          <a:bodyPr/>
          <a:lstStyle/>
          <a:p>
            <a:fld id="{70E17C10-4652-436F-BD0D-008C42045E03}" type="datetimeFigureOut">
              <a:rPr lang="en-US" smtClean="0"/>
              <a:t>6/25/2026</a:t>
            </a:fld>
            <a:endParaRPr lang="en-US"/>
          </a:p>
        </p:txBody>
      </p:sp>
      <p:sp>
        <p:nvSpPr>
          <p:cNvPr id="5" name="Footer Placeholder 4">
            <a:extLst>
              <a:ext uri="{FF2B5EF4-FFF2-40B4-BE49-F238E27FC236}">
                <a16:creationId xmlns:a16="http://schemas.microsoft.com/office/drawing/2014/main" id="{621A5329-B6AF-A93E-CE65-CA0E1D3E08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6128E9-9FAA-21C6-F46D-0139783535B6}"/>
              </a:ext>
            </a:extLst>
          </p:cNvPr>
          <p:cNvSpPr>
            <a:spLocks noGrp="1"/>
          </p:cNvSpPr>
          <p:nvPr>
            <p:ph type="sldNum" sz="quarter" idx="12"/>
          </p:nvPr>
        </p:nvSpPr>
        <p:spPr/>
        <p:txBody>
          <a:bodyPr/>
          <a:lstStyle/>
          <a:p>
            <a:fld id="{8713A006-A757-499C-B666-B9FA199AB56D}" type="slidenum">
              <a:rPr lang="en-US" smtClean="0"/>
              <a:t>‹#›</a:t>
            </a:fld>
            <a:endParaRPr lang="en-US"/>
          </a:p>
        </p:txBody>
      </p:sp>
    </p:spTree>
    <p:extLst>
      <p:ext uri="{BB962C8B-B14F-4D97-AF65-F5344CB8AC3E}">
        <p14:creationId xmlns:p14="http://schemas.microsoft.com/office/powerpoint/2010/main" val="33891988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F2A9E4-3835-AFE7-8F5E-BE1C3718F6F1}"/>
              </a:ext>
              <a:ext uri="{C183D7F6-B498-43B3-948B-1728B52AA6E4}">
                <adec:decorative xmlns:adec="http://schemas.microsoft.com/office/drawing/2017/decorative" val="1"/>
              </a:ext>
            </a:extLst>
          </p:cNvPr>
          <p:cNvPicPr>
            <a:picLocks noChangeAspect="1"/>
          </p:cNvPicPr>
          <p:nvPr userDrawn="1"/>
        </p:nvPicPr>
        <p:blipFill rotWithShape="1">
          <a:blip r:embed="rId2">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
        <p:nvSpPr>
          <p:cNvPr id="4" name="Rectangle 3">
            <a:extLst>
              <a:ext uri="{FF2B5EF4-FFF2-40B4-BE49-F238E27FC236}">
                <a16:creationId xmlns:a16="http://schemas.microsoft.com/office/drawing/2014/main" id="{A863EBAF-90B3-546B-ABF5-9007B09A19CA}"/>
              </a:ext>
              <a:ext uri="{C183D7F6-B498-43B3-948B-1728B52AA6E4}">
                <adec:decorative xmlns:adec="http://schemas.microsoft.com/office/drawing/2017/decorative" val="1"/>
              </a:ext>
            </a:extLst>
          </p:cNvPr>
          <p:cNvSpPr/>
          <p:nvPr userDrawn="1"/>
        </p:nvSpPr>
        <p:spPr bwMode="auto">
          <a:xfrm flipH="1">
            <a:off x="0" y="3228483"/>
            <a:ext cx="12192000" cy="3646179"/>
          </a:xfrm>
          <a:prstGeom prst="rect">
            <a:avLst/>
          </a:prstGeom>
          <a:gradFill>
            <a:gsLst>
              <a:gs pos="34026">
                <a:srgbClr val="F7F7F7"/>
              </a:gs>
              <a:gs pos="53000">
                <a:srgbClr val="F3F3F3"/>
              </a:gs>
              <a:gs pos="0">
                <a:schemeClr val="bg1">
                  <a:alpha val="18709"/>
                </a:schemeClr>
              </a:gs>
              <a:gs pos="100000">
                <a:schemeClr val="bg2">
                  <a:alpha val="91877"/>
                </a:scheme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ea typeface="Segoe UI" pitchFamily="34" charset="0"/>
              <a:cs typeface="Segoe UI" pitchFamily="34" charset="0"/>
            </a:endParaRPr>
          </a:p>
        </p:txBody>
      </p:sp>
    </p:spTree>
    <p:extLst>
      <p:ext uri="{BB962C8B-B14F-4D97-AF65-F5344CB8AC3E}">
        <p14:creationId xmlns:p14="http://schemas.microsoft.com/office/powerpoint/2010/main" val="13537471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CEC30-2EC1-A2DF-2961-583B987802F2}"/>
              </a:ext>
            </a:extLst>
          </p:cNvPr>
          <p:cNvSpPr/>
          <p:nvPr userDrawn="1"/>
        </p:nvSpPr>
        <p:spPr bwMode="auto">
          <a:xfrm rot="10800000" flipV="1">
            <a:off x="0" y="0"/>
            <a:ext cx="12185214"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395624AD-E6ED-E2D4-55E7-AAAB3309AC98}"/>
              </a:ext>
              <a:ext uri="{C183D7F6-B498-43B3-948B-1728B52AA6E4}">
                <adec:decorative xmlns:adec="http://schemas.microsoft.com/office/drawing/2017/decorative" val="1"/>
              </a:ext>
            </a:extLst>
          </p:cNvPr>
          <p:cNvPicPr>
            <a:picLocks noChangeAspect="1"/>
          </p:cNvPicPr>
          <p:nvPr userDrawn="1"/>
        </p:nvPicPr>
        <p:blipFill rotWithShape="1">
          <a:blip r:embed="rId2">
            <a:alphaModFix amt="18000"/>
            <a:extLst>
              <a:ext uri="{28A0092B-C50C-407E-A947-70E740481C1C}">
                <a14:useLocalDpi xmlns:a14="http://schemas.microsoft.com/office/drawing/2010/main" val="0"/>
              </a:ext>
            </a:extLst>
          </a:blip>
          <a:srcRect l="48683" t="18435" r="8230" b="34675"/>
          <a:stretch/>
        </p:blipFill>
        <p:spPr>
          <a:xfrm flipH="1">
            <a:off x="2979996" y="1193312"/>
            <a:ext cx="9212004" cy="5664687"/>
          </a:xfrm>
          <a:prstGeom prst="rect">
            <a:avLst/>
          </a:prstGeom>
        </p:spPr>
      </p:pic>
      <p:sp>
        <p:nvSpPr>
          <p:cNvPr id="6" name="Round Single Corner Rectangle 104">
            <a:extLst>
              <a:ext uri="{FF2B5EF4-FFF2-40B4-BE49-F238E27FC236}">
                <a16:creationId xmlns:a16="http://schemas.microsoft.com/office/drawing/2014/main" id="{EDA59EDF-41F2-1E57-9EC1-67A72CF546E0}"/>
              </a:ext>
              <a:ext uri="{C183D7F6-B498-43B3-948B-1728B52AA6E4}">
                <adec:decorative xmlns:adec="http://schemas.microsoft.com/office/drawing/2017/decorative" val="1"/>
              </a:ext>
            </a:extLst>
          </p:cNvPr>
          <p:cNvSpPr/>
          <p:nvPr userDrawn="1"/>
        </p:nvSpPr>
        <p:spPr bwMode="auto">
          <a:xfrm>
            <a:off x="1" y="1863969"/>
            <a:ext cx="3452773" cy="4994031"/>
          </a:xfrm>
          <a:prstGeom prst="round1Rect">
            <a:avLst/>
          </a:prstGeom>
          <a:gradFill>
            <a:gsLst>
              <a:gs pos="54000">
                <a:schemeClr val="accent2"/>
              </a:gs>
              <a:gs pos="79000">
                <a:srgbClr val="145694"/>
              </a:gs>
              <a:gs pos="94005">
                <a:srgbClr val="1B9EE3"/>
              </a:gs>
              <a:gs pos="89000">
                <a:schemeClr val="accent1"/>
              </a:gs>
              <a:gs pos="100000">
                <a:srgbClr val="3CCBF4"/>
              </a:gs>
            </a:gsLst>
            <a:lin ang="186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
        <p:nvSpPr>
          <p:cNvPr id="7" name="Rectangle 6">
            <a:extLst>
              <a:ext uri="{FF2B5EF4-FFF2-40B4-BE49-F238E27FC236}">
                <a16:creationId xmlns:a16="http://schemas.microsoft.com/office/drawing/2014/main" id="{DA1EF19A-4A47-1297-3B5C-51ED7493C79B}"/>
              </a:ext>
              <a:ext uri="{C183D7F6-B498-43B3-948B-1728B52AA6E4}">
                <adec:decorative xmlns:adec="http://schemas.microsoft.com/office/drawing/2017/decorative" val="1"/>
              </a:ext>
            </a:extLst>
          </p:cNvPr>
          <p:cNvSpPr/>
          <p:nvPr userDrawn="1"/>
        </p:nvSpPr>
        <p:spPr bwMode="auto">
          <a:xfrm>
            <a:off x="3434773" y="2919031"/>
            <a:ext cx="8757225" cy="887967"/>
          </a:xfrm>
          <a:prstGeom prst="rect">
            <a:avLst/>
          </a:prstGeom>
          <a:gradFill flip="none" rotWithShape="1">
            <a:gsLst>
              <a:gs pos="54000">
                <a:schemeClr val="accent2"/>
              </a:gs>
              <a:gs pos="79000">
                <a:srgbClr val="145694"/>
              </a:gs>
              <a:gs pos="100000">
                <a:srgbClr val="1B9EE3"/>
              </a:gs>
              <a:gs pos="89000">
                <a:schemeClr val="accent1"/>
              </a:gs>
            </a:gsLst>
            <a:lin ang="108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200">
              <a:solidFill>
                <a:srgbClr val="FFFFFF"/>
              </a:solidFill>
              <a:ea typeface="Segoe UI" pitchFamily="34" charset="0"/>
              <a:cs typeface="Segoe UI" pitchFamily="34" charset="0"/>
            </a:endParaRPr>
          </a:p>
        </p:txBody>
      </p:sp>
      <p:sp>
        <p:nvSpPr>
          <p:cNvPr id="8" name="Text Placeholder 11">
            <a:extLst>
              <a:ext uri="{FF2B5EF4-FFF2-40B4-BE49-F238E27FC236}">
                <a16:creationId xmlns:a16="http://schemas.microsoft.com/office/drawing/2014/main" id="{74F7B6CB-3F65-9690-F1B5-741BF0238BEA}"/>
              </a:ext>
            </a:extLst>
          </p:cNvPr>
          <p:cNvSpPr>
            <a:spLocks noGrp="1"/>
          </p:cNvSpPr>
          <p:nvPr>
            <p:ph type="body" sz="quarter" idx="18"/>
          </p:nvPr>
        </p:nvSpPr>
        <p:spPr>
          <a:xfrm>
            <a:off x="3907551" y="3178348"/>
            <a:ext cx="4657830" cy="369332"/>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9" name="Text Placeholder 11">
            <a:extLst>
              <a:ext uri="{FF2B5EF4-FFF2-40B4-BE49-F238E27FC236}">
                <a16:creationId xmlns:a16="http://schemas.microsoft.com/office/drawing/2014/main" id="{6E8D6977-A29C-ABB9-6559-67EC3554EE7D}"/>
              </a:ext>
            </a:extLst>
          </p:cNvPr>
          <p:cNvSpPr>
            <a:spLocks noGrp="1"/>
          </p:cNvSpPr>
          <p:nvPr>
            <p:ph type="body" sz="quarter" idx="19"/>
          </p:nvPr>
        </p:nvSpPr>
        <p:spPr>
          <a:xfrm>
            <a:off x="387996" y="2274565"/>
            <a:ext cx="2671088" cy="842708"/>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10" name="Text Placeholder 7">
            <a:extLst>
              <a:ext uri="{FF2B5EF4-FFF2-40B4-BE49-F238E27FC236}">
                <a16:creationId xmlns:a16="http://schemas.microsoft.com/office/drawing/2014/main" id="{D498AACE-5372-D360-45DB-B126127C1CD5}"/>
              </a:ext>
            </a:extLst>
          </p:cNvPr>
          <p:cNvSpPr>
            <a:spLocks noGrp="1"/>
          </p:cNvSpPr>
          <p:nvPr>
            <p:ph type="body" sz="quarter" idx="14"/>
          </p:nvPr>
        </p:nvSpPr>
        <p:spPr>
          <a:xfrm>
            <a:off x="387996" y="3527869"/>
            <a:ext cx="2671088" cy="947952"/>
          </a:xfrm>
        </p:spPr>
        <p:txBody>
          <a:bodyPr wrap="square">
            <a:spAutoFit/>
          </a:bodyPr>
          <a:lstStyle>
            <a:lvl1pPr marL="0" indent="0">
              <a:defRPr lang="en-US" sz="2000" dirty="0">
                <a:solidFill>
                  <a:schemeClr val="bg1"/>
                </a:solidFill>
              </a:defRPr>
            </a:lvl1pPr>
            <a:lvl2pPr marL="285750" indent="-125413">
              <a:defRPr lang="en-US" sz="1800" dirty="0">
                <a:solidFill>
                  <a:schemeClr val="bg1"/>
                </a:solidFill>
              </a:defRPr>
            </a:lvl2pPr>
            <a:lvl3pPr marL="438150" indent="-133350">
              <a:defRPr lang="en-US" sz="1600"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p:txBody>
      </p:sp>
      <p:sp>
        <p:nvSpPr>
          <p:cNvPr id="20" name="Rectangle: Rounded Corners 53">
            <a:extLst>
              <a:ext uri="{FF2B5EF4-FFF2-40B4-BE49-F238E27FC236}">
                <a16:creationId xmlns:a16="http://schemas.microsoft.com/office/drawing/2014/main" id="{2F78025C-9562-12CA-990E-E2A8070A4DF0}"/>
              </a:ext>
              <a:ext uri="{C183D7F6-B498-43B3-948B-1728B52AA6E4}">
                <adec:decorative xmlns:adec="http://schemas.microsoft.com/office/drawing/2017/decorative" val="1"/>
              </a:ext>
            </a:extLst>
          </p:cNvPr>
          <p:cNvSpPr/>
          <p:nvPr userDrawn="1"/>
        </p:nvSpPr>
        <p:spPr bwMode="auto">
          <a:xfrm>
            <a:off x="3840769" y="4028215"/>
            <a:ext cx="3749040" cy="2829784"/>
          </a:xfrm>
          <a:prstGeom prst="rect">
            <a:avLst/>
          </a:prstGeom>
          <a:solidFill>
            <a:schemeClr val="bg1"/>
          </a:solidFill>
          <a:ln>
            <a:no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397" fontAlgn="base">
              <a:spcBef>
                <a:spcPct val="0"/>
              </a:spcBef>
              <a:spcAft>
                <a:spcPct val="0"/>
              </a:spcAft>
              <a:defRPr/>
            </a:pPr>
            <a:endParaRPr lang="en-US">
              <a:solidFill>
                <a:srgbClr val="1A1A1A"/>
              </a:solidFill>
              <a:latin typeface="Segoe UI"/>
              <a:cs typeface="Segoe UI" pitchFamily="34" charset="0"/>
            </a:endParaRPr>
          </a:p>
        </p:txBody>
      </p:sp>
      <p:sp>
        <p:nvSpPr>
          <p:cNvPr id="21" name="Text Placeholder 11">
            <a:extLst>
              <a:ext uri="{FF2B5EF4-FFF2-40B4-BE49-F238E27FC236}">
                <a16:creationId xmlns:a16="http://schemas.microsoft.com/office/drawing/2014/main" id="{F5D5F232-0E44-4F81-092E-F11CC4477C4B}"/>
              </a:ext>
            </a:extLst>
          </p:cNvPr>
          <p:cNvSpPr>
            <a:spLocks noGrp="1"/>
          </p:cNvSpPr>
          <p:nvPr>
            <p:ph type="body" sz="quarter" idx="16"/>
          </p:nvPr>
        </p:nvSpPr>
        <p:spPr>
          <a:xfrm>
            <a:off x="4195775" y="4363175"/>
            <a:ext cx="3038753"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7">
            <a:extLst>
              <a:ext uri="{FF2B5EF4-FFF2-40B4-BE49-F238E27FC236}">
                <a16:creationId xmlns:a16="http://schemas.microsoft.com/office/drawing/2014/main" id="{6C0DB85C-F975-F6DE-5AC4-23010A6FE0A6}"/>
              </a:ext>
            </a:extLst>
          </p:cNvPr>
          <p:cNvSpPr>
            <a:spLocks noGrp="1"/>
          </p:cNvSpPr>
          <p:nvPr>
            <p:ph type="body" sz="quarter" idx="20"/>
          </p:nvPr>
        </p:nvSpPr>
        <p:spPr>
          <a:xfrm>
            <a:off x="4195775" y="5315675"/>
            <a:ext cx="3038753" cy="615553"/>
          </a:xfrm>
        </p:spPr>
        <p:txBody>
          <a:bodyPr wrap="square">
            <a:spAutoFit/>
          </a:bodyPr>
          <a:lstStyle>
            <a:lvl1pPr marL="342900" indent="-342900">
              <a:buFont typeface="Arial" panose="020B0604020202020204" pitchFamily="34" charset="0"/>
              <a:buChar char="•"/>
              <a:defRPr lang="en-US" sz="2000" dirty="0"/>
            </a:lvl1pPr>
            <a:lvl2pPr marL="322263" indent="-150813">
              <a:defRPr lang="en-US" sz="1800" dirty="0"/>
            </a:lvl2pPr>
            <a:lvl3pPr marL="466725" indent="-138113">
              <a:defRPr lang="en-US" sz="1800" dirty="0"/>
            </a:lvl3pPr>
            <a:lvl4pPr marL="595313" indent="-128588">
              <a:defRPr lang="en-US" dirty="0"/>
            </a:lvl4pPr>
            <a:lvl5pPr marL="731838" indent="-122238">
              <a:defRPr lang="en-US" dirty="0"/>
            </a:lvl5pPr>
          </a:lstStyle>
          <a:p>
            <a:pPr lvl="0"/>
            <a:r>
              <a:rPr lang="en-US"/>
              <a:t>Click to edit Master text styles</a:t>
            </a:r>
          </a:p>
        </p:txBody>
      </p:sp>
      <p:sp>
        <p:nvSpPr>
          <p:cNvPr id="24" name="Rectangle: Rounded Corners 53">
            <a:extLst>
              <a:ext uri="{FF2B5EF4-FFF2-40B4-BE49-F238E27FC236}">
                <a16:creationId xmlns:a16="http://schemas.microsoft.com/office/drawing/2014/main" id="{1212EA9E-50E2-4501-DF66-51D51897FA0C}"/>
              </a:ext>
              <a:ext uri="{C183D7F6-B498-43B3-948B-1728B52AA6E4}">
                <adec:decorative xmlns:adec="http://schemas.microsoft.com/office/drawing/2017/decorative" val="1"/>
              </a:ext>
            </a:extLst>
          </p:cNvPr>
          <p:cNvSpPr/>
          <p:nvPr userDrawn="1"/>
        </p:nvSpPr>
        <p:spPr bwMode="auto">
          <a:xfrm>
            <a:off x="8012991" y="4028216"/>
            <a:ext cx="3749040" cy="2829784"/>
          </a:xfrm>
          <a:prstGeom prst="rect">
            <a:avLst/>
          </a:prstGeom>
          <a:solidFill>
            <a:schemeClr val="bg1"/>
          </a:solidFill>
          <a:ln>
            <a:no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397" fontAlgn="base">
              <a:spcBef>
                <a:spcPct val="0"/>
              </a:spcBef>
              <a:spcAft>
                <a:spcPct val="0"/>
              </a:spcAft>
              <a:defRPr/>
            </a:pPr>
            <a:endParaRPr lang="en-US">
              <a:solidFill>
                <a:srgbClr val="1A1A1A"/>
              </a:solidFill>
              <a:latin typeface="Segoe UI"/>
              <a:cs typeface="Segoe UI" pitchFamily="34" charset="0"/>
            </a:endParaRPr>
          </a:p>
        </p:txBody>
      </p:sp>
      <p:sp>
        <p:nvSpPr>
          <p:cNvPr id="25" name="Text Placeholder 11">
            <a:extLst>
              <a:ext uri="{FF2B5EF4-FFF2-40B4-BE49-F238E27FC236}">
                <a16:creationId xmlns:a16="http://schemas.microsoft.com/office/drawing/2014/main" id="{E5F5B83C-E263-FB66-3F40-DE650CE5C634}"/>
              </a:ext>
            </a:extLst>
          </p:cNvPr>
          <p:cNvSpPr>
            <a:spLocks noGrp="1"/>
          </p:cNvSpPr>
          <p:nvPr>
            <p:ph type="body" sz="quarter" idx="21"/>
          </p:nvPr>
        </p:nvSpPr>
        <p:spPr>
          <a:xfrm>
            <a:off x="8367997" y="4363176"/>
            <a:ext cx="3038753"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6" name="Text Placeholder 7">
            <a:extLst>
              <a:ext uri="{FF2B5EF4-FFF2-40B4-BE49-F238E27FC236}">
                <a16:creationId xmlns:a16="http://schemas.microsoft.com/office/drawing/2014/main" id="{77ED14F6-317A-EFC4-EC83-F71E713769E2}"/>
              </a:ext>
            </a:extLst>
          </p:cNvPr>
          <p:cNvSpPr>
            <a:spLocks noGrp="1"/>
          </p:cNvSpPr>
          <p:nvPr>
            <p:ph type="body" sz="quarter" idx="22"/>
          </p:nvPr>
        </p:nvSpPr>
        <p:spPr>
          <a:xfrm>
            <a:off x="8367997" y="5315676"/>
            <a:ext cx="3038753" cy="615553"/>
          </a:xfrm>
        </p:spPr>
        <p:txBody>
          <a:bodyPr wrap="square">
            <a:spAutoFit/>
          </a:bodyPr>
          <a:lstStyle>
            <a:lvl1pPr marL="342900" indent="-342900">
              <a:buFont typeface="Arial" panose="020B0604020202020204" pitchFamily="34" charset="0"/>
              <a:buChar char="•"/>
              <a:defRPr lang="en-US" sz="2000" dirty="0"/>
            </a:lvl1pPr>
            <a:lvl2pPr marL="322263" indent="-150813">
              <a:defRPr lang="en-US" sz="1800" dirty="0"/>
            </a:lvl2pPr>
            <a:lvl3pPr marL="466725" indent="-138113">
              <a:defRPr lang="en-US" sz="1800" dirty="0"/>
            </a:lvl3pPr>
            <a:lvl4pPr marL="595313" indent="-128588">
              <a:defRPr lang="en-US" dirty="0"/>
            </a:lvl4pPr>
            <a:lvl5pPr marL="731838" indent="-122238">
              <a:defRPr lang="en-US" dirty="0"/>
            </a:lvl5pPr>
          </a:lstStyle>
          <a:p>
            <a:pPr lvl="0"/>
            <a:r>
              <a:rPr lang="en-US"/>
              <a:t>Click to edit Master text styles</a:t>
            </a:r>
          </a:p>
        </p:txBody>
      </p:sp>
    </p:spTree>
    <p:extLst>
      <p:ext uri="{BB962C8B-B14F-4D97-AF65-F5344CB8AC3E}">
        <p14:creationId xmlns:p14="http://schemas.microsoft.com/office/powerpoint/2010/main" val="17662746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E1CFFA65-9D36-F227-102F-B3C263FA0E4A}"/>
              </a:ext>
            </a:extLst>
          </p:cNvPr>
          <p:cNvPicPr>
            <a:picLocks noChangeAspect="1"/>
          </p:cNvPicPr>
          <p:nvPr userDrawn="1"/>
        </p:nvPicPr>
        <p:blipFill rotWithShape="1">
          <a:blip r:embed="rId2">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5" name="Rectangle 4">
            <a:extLst>
              <a:ext uri="{FF2B5EF4-FFF2-40B4-BE49-F238E27FC236}">
                <a16:creationId xmlns:a16="http://schemas.microsoft.com/office/drawing/2014/main" id="{4485666E-875E-129C-D5BD-ADBC7F667FBE}"/>
              </a:ext>
              <a:ext uri="{C183D7F6-B498-43B3-948B-1728B52AA6E4}">
                <adec:decorative xmlns:adec="http://schemas.microsoft.com/office/drawing/2017/decorative" val="1"/>
              </a:ext>
            </a:extLst>
          </p:cNvPr>
          <p:cNvSpPr/>
          <p:nvPr userDrawn="1"/>
        </p:nvSpPr>
        <p:spPr bwMode="auto">
          <a:xfrm rot="10800000" flipV="1">
            <a:off x="-7" y="0"/>
            <a:ext cx="12191999"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
        <p:nvSpPr>
          <p:cNvPr id="6" name="Round Same Side Corner Rectangle 7">
            <a:extLst>
              <a:ext uri="{FF2B5EF4-FFF2-40B4-BE49-F238E27FC236}">
                <a16:creationId xmlns:a16="http://schemas.microsoft.com/office/drawing/2014/main" id="{78CE1EDD-2D51-A588-D8CA-25C8BDBE99B4}"/>
              </a:ext>
              <a:ext uri="{C183D7F6-B498-43B3-948B-1728B52AA6E4}">
                <adec:decorative xmlns:adec="http://schemas.microsoft.com/office/drawing/2017/decorative" val="1"/>
              </a:ext>
            </a:extLst>
          </p:cNvPr>
          <p:cNvSpPr/>
          <p:nvPr userDrawn="1"/>
        </p:nvSpPr>
        <p:spPr bwMode="auto">
          <a:xfrm rot="5400000" flipH="1">
            <a:off x="4221982" y="-2408012"/>
            <a:ext cx="3258765" cy="11702733"/>
          </a:xfrm>
          <a:prstGeom prst="round2SameRect">
            <a:avLst>
              <a:gd name="adj1" fmla="val 10298"/>
              <a:gd name="adj2" fmla="val 0"/>
            </a:avLst>
          </a:prstGeom>
          <a:gradFill>
            <a:gsLst>
              <a:gs pos="0">
                <a:schemeClr val="accent1"/>
              </a:gs>
              <a:gs pos="9000">
                <a:srgbClr val="105CA0"/>
              </a:gs>
              <a:gs pos="43000">
                <a:schemeClr val="tx2"/>
              </a:gs>
            </a:gsLst>
            <a:lin ang="7200000" scaled="0"/>
          </a:gradFill>
          <a:ln w="19050">
            <a:noFill/>
            <a:headEnd type="none" w="med" len="med"/>
            <a:tailEnd type="none" w="med" len="med"/>
          </a:ln>
          <a:effectLst>
            <a:outerShdw blurRad="127000" dist="762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7" name="Text Placeholder 11">
            <a:extLst>
              <a:ext uri="{FF2B5EF4-FFF2-40B4-BE49-F238E27FC236}">
                <a16:creationId xmlns:a16="http://schemas.microsoft.com/office/drawing/2014/main" id="{BFC7A72D-6165-CE85-0155-9BCD7D04F302}"/>
              </a:ext>
            </a:extLst>
          </p:cNvPr>
          <p:cNvSpPr>
            <a:spLocks noGrp="1"/>
          </p:cNvSpPr>
          <p:nvPr>
            <p:ph type="body" sz="quarter" idx="16"/>
          </p:nvPr>
        </p:nvSpPr>
        <p:spPr>
          <a:xfrm>
            <a:off x="588263"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D9ED9404-911C-095D-A6BD-3EAFF842435B}"/>
              </a:ext>
            </a:extLst>
          </p:cNvPr>
          <p:cNvSpPr>
            <a:spLocks noGrp="1"/>
          </p:cNvSpPr>
          <p:nvPr>
            <p:ph type="body" sz="quarter" idx="14" hasCustomPrompt="1"/>
          </p:nvPr>
        </p:nvSpPr>
        <p:spPr>
          <a:xfrm>
            <a:off x="588263" y="3230360"/>
            <a:ext cx="2836581" cy="276999"/>
          </a:xfrm>
        </p:spPr>
        <p:txBody>
          <a:bodyPr wrap="square">
            <a:spAutoFit/>
          </a:bodyPr>
          <a:lstStyle>
            <a:lvl1pPr marL="0" indent="0">
              <a:defRPr lang="en-US" sz="2000" dirty="0">
                <a:solidFill>
                  <a:schemeClr val="bg1"/>
                </a:solidFill>
              </a:defRPr>
            </a:lvl1pPr>
            <a:lvl2pPr marL="322263" indent="-150813">
              <a:defRPr lang="en-US" sz="1800" dirty="0">
                <a:solidFill>
                  <a:schemeClr val="bg1"/>
                </a:solidFill>
              </a:defRPr>
            </a:lvl2pPr>
            <a:lvl3pPr marL="466725" indent="-138113">
              <a:defRPr lang="en-US" sz="1800" dirty="0">
                <a:solidFill>
                  <a:schemeClr val="bg1"/>
                </a:solidFill>
              </a:defRPr>
            </a:lvl3pPr>
            <a:lvl4pPr marL="595313" indent="-128588">
              <a:defRPr lang="en-US" dirty="0"/>
            </a:lvl4pPr>
            <a:lvl5pPr marL="731838" indent="-122238">
              <a:defRPr lang="en-US" dirty="0"/>
            </a:lvl5pPr>
          </a:lstStyle>
          <a:p>
            <a:pPr lvl="1"/>
            <a:r>
              <a:rPr lang="en-US"/>
              <a:t>Second level</a:t>
            </a:r>
          </a:p>
        </p:txBody>
      </p:sp>
      <p:sp>
        <p:nvSpPr>
          <p:cNvPr id="9" name="Text Placeholder 11">
            <a:extLst>
              <a:ext uri="{FF2B5EF4-FFF2-40B4-BE49-F238E27FC236}">
                <a16:creationId xmlns:a16="http://schemas.microsoft.com/office/drawing/2014/main" id="{E7E9C587-E902-680C-4283-2A7838D56029}"/>
              </a:ext>
            </a:extLst>
          </p:cNvPr>
          <p:cNvSpPr>
            <a:spLocks noGrp="1"/>
          </p:cNvSpPr>
          <p:nvPr>
            <p:ph type="body" sz="quarter" idx="17"/>
          </p:nvPr>
        </p:nvSpPr>
        <p:spPr>
          <a:xfrm>
            <a:off x="4466842"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C43E2B99-B09E-E3D8-9DE8-5E030419BDB8}"/>
              </a:ext>
            </a:extLst>
          </p:cNvPr>
          <p:cNvSpPr>
            <a:spLocks noGrp="1"/>
          </p:cNvSpPr>
          <p:nvPr>
            <p:ph type="body" sz="quarter" idx="15" hasCustomPrompt="1"/>
          </p:nvPr>
        </p:nvSpPr>
        <p:spPr>
          <a:xfrm>
            <a:off x="4466842" y="3223720"/>
            <a:ext cx="2836581" cy="276999"/>
          </a:xfrm>
        </p:spPr>
        <p:txBody>
          <a:bodyPr wrap="square">
            <a:spAutoFit/>
          </a:bodyPr>
          <a:lstStyle>
            <a:lvl1pPr marL="0" indent="0">
              <a:defRPr lang="en-US" sz="2000" dirty="0">
                <a:solidFill>
                  <a:schemeClr val="bg1"/>
                </a:solidFill>
              </a:defRPr>
            </a:lvl1pPr>
            <a:lvl2pPr marL="398463" indent="-169863">
              <a:defRPr lang="en-US" sz="1800" dirty="0">
                <a:solidFill>
                  <a:schemeClr val="bg1"/>
                </a:solidFill>
              </a:defRPr>
            </a:lvl2pPr>
            <a:lvl3pPr marL="555625" indent="-157163">
              <a:defRPr lang="en-US" sz="1800" dirty="0">
                <a:solidFill>
                  <a:schemeClr val="bg1"/>
                </a:solidFill>
              </a:defRPr>
            </a:lvl3pPr>
            <a:lvl4pPr marL="685800" indent="-136525">
              <a:defRPr lang="en-US" dirty="0"/>
            </a:lvl4pPr>
            <a:lvl5pPr marL="800100" indent="-111125">
              <a:defRPr lang="en-US" dirty="0"/>
            </a:lvl5pPr>
          </a:lstStyle>
          <a:p>
            <a:pPr lvl="1"/>
            <a:r>
              <a:rPr lang="en-US"/>
              <a:t>Second level</a:t>
            </a:r>
          </a:p>
        </p:txBody>
      </p:sp>
      <p:sp>
        <p:nvSpPr>
          <p:cNvPr id="11" name="Text Placeholder 11">
            <a:extLst>
              <a:ext uri="{FF2B5EF4-FFF2-40B4-BE49-F238E27FC236}">
                <a16:creationId xmlns:a16="http://schemas.microsoft.com/office/drawing/2014/main" id="{BA91ECEF-6F5F-242B-C37F-0945791E4E66}"/>
              </a:ext>
            </a:extLst>
          </p:cNvPr>
          <p:cNvSpPr>
            <a:spLocks noGrp="1"/>
          </p:cNvSpPr>
          <p:nvPr>
            <p:ph type="body" sz="quarter" idx="18"/>
          </p:nvPr>
        </p:nvSpPr>
        <p:spPr>
          <a:xfrm>
            <a:off x="8345421"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12" name="Text Placeholder 7">
            <a:extLst>
              <a:ext uri="{FF2B5EF4-FFF2-40B4-BE49-F238E27FC236}">
                <a16:creationId xmlns:a16="http://schemas.microsoft.com/office/drawing/2014/main" id="{E61D6E91-11D6-F94D-E11B-072B0FA78F1C}"/>
              </a:ext>
            </a:extLst>
          </p:cNvPr>
          <p:cNvSpPr>
            <a:spLocks noGrp="1"/>
          </p:cNvSpPr>
          <p:nvPr>
            <p:ph type="body" sz="quarter" idx="19" hasCustomPrompt="1"/>
          </p:nvPr>
        </p:nvSpPr>
        <p:spPr>
          <a:xfrm>
            <a:off x="8345421" y="3230360"/>
            <a:ext cx="2836581" cy="276999"/>
          </a:xfrm>
        </p:spPr>
        <p:txBody>
          <a:bodyPr wrap="square">
            <a:spAutoFit/>
          </a:bodyPr>
          <a:lstStyle>
            <a:lvl1pPr marL="0" indent="0">
              <a:defRPr lang="en-US" sz="2000" dirty="0">
                <a:solidFill>
                  <a:schemeClr val="bg1"/>
                </a:solidFill>
              </a:defRPr>
            </a:lvl1pPr>
            <a:lvl2pPr marL="398463" indent="-169863">
              <a:defRPr lang="en-US" sz="1800" dirty="0">
                <a:solidFill>
                  <a:schemeClr val="bg1"/>
                </a:solidFill>
              </a:defRPr>
            </a:lvl2pPr>
            <a:lvl3pPr marL="555625" indent="-157163">
              <a:defRPr lang="en-US" sz="1800" dirty="0">
                <a:solidFill>
                  <a:schemeClr val="bg1"/>
                </a:solidFill>
              </a:defRPr>
            </a:lvl3pPr>
            <a:lvl4pPr marL="685800" indent="-136525">
              <a:defRPr lang="en-US" dirty="0"/>
            </a:lvl4pPr>
            <a:lvl5pPr marL="800100" indent="-111125">
              <a:defRPr lang="en-US" dirty="0"/>
            </a:lvl5pPr>
          </a:lstStyle>
          <a:p>
            <a:pPr lvl="1"/>
            <a:r>
              <a:rPr lang="en-US"/>
              <a:t>Second level</a:t>
            </a:r>
          </a:p>
        </p:txBody>
      </p:sp>
    </p:spTree>
    <p:extLst>
      <p:ext uri="{BB962C8B-B14F-4D97-AF65-F5344CB8AC3E}">
        <p14:creationId xmlns:p14="http://schemas.microsoft.com/office/powerpoint/2010/main" val="36684092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4" name="Picture 3">
            <a:extLst>
              <a:ext uri="{FF2B5EF4-FFF2-40B4-BE49-F238E27FC236}">
                <a16:creationId xmlns:a16="http://schemas.microsoft.com/office/drawing/2014/main" id="{9A7B1474-B4B2-5A70-E3DC-AC18C553D8AA}"/>
              </a:ext>
              <a:ext uri="{C183D7F6-B498-43B3-948B-1728B52AA6E4}">
                <adec:decorative xmlns:adec="http://schemas.microsoft.com/office/drawing/2017/decorative" val="1"/>
              </a:ext>
            </a:extLst>
          </p:cNvPr>
          <p:cNvPicPr>
            <a:picLocks noChangeAspect="1"/>
          </p:cNvPicPr>
          <p:nvPr userDrawn="1"/>
        </p:nvPicPr>
        <p:blipFill rotWithShape="1">
          <a:blip r:embed="rId2">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F71DD579-0B54-C96F-71A0-37BA42DA904F}"/>
              </a:ext>
              <a:ext uri="{C183D7F6-B498-43B3-948B-1728B52AA6E4}">
                <adec:decorative xmlns:adec="http://schemas.microsoft.com/office/drawing/2017/decorative" val="1"/>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42001" t="13954" r="14655" b="48207"/>
          <a:stretch/>
        </p:blipFill>
        <p:spPr>
          <a:xfrm rot="16200000">
            <a:off x="7593483" y="2275419"/>
            <a:ext cx="6378639" cy="2818401"/>
          </a:xfrm>
          <a:prstGeom prst="rect">
            <a:avLst/>
          </a:prstGeom>
        </p:spPr>
      </p:pic>
    </p:spTree>
    <p:extLst>
      <p:ext uri="{BB962C8B-B14F-4D97-AF65-F5344CB8AC3E}">
        <p14:creationId xmlns:p14="http://schemas.microsoft.com/office/powerpoint/2010/main" val="21785054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6197027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 y="1"/>
            <a:ext cx="12192002" cy="6857999"/>
          </a:xfrm>
          <a:prstGeom prst="rect">
            <a:avLst/>
          </a:prstGeom>
          <a:gradFill>
            <a:gsLst>
              <a:gs pos="100000">
                <a:schemeClr val="accent3">
                  <a:alpha val="12000"/>
                </a:schemeClr>
              </a:gs>
              <a:gs pos="25000">
                <a:schemeClr val="bg1"/>
              </a:gs>
            </a:gsLst>
            <a:lin ang="27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62799558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9214D5-CBB1-6B39-D451-6057B210F008}"/>
              </a:ext>
              <a:ext uri="{C183D7F6-B498-43B3-948B-1728B52AA6E4}">
                <adec:decorative xmlns:adec="http://schemas.microsoft.com/office/drawing/2017/decorative" val="1"/>
              </a:ext>
            </a:extLst>
          </p:cNvPr>
          <p:cNvSpPr/>
          <p:nvPr userDrawn="1"/>
        </p:nvSpPr>
        <p:spPr bwMode="auto">
          <a:xfrm>
            <a:off x="4452731" y="1"/>
            <a:ext cx="773927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5" name="Picture 4">
            <a:extLst>
              <a:ext uri="{FF2B5EF4-FFF2-40B4-BE49-F238E27FC236}">
                <a16:creationId xmlns:a16="http://schemas.microsoft.com/office/drawing/2014/main" id="{150E7ACC-9C31-0CB5-7F3A-99EBACB5647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33" t="1" b="55152"/>
          <a:stretch/>
        </p:blipFill>
        <p:spPr>
          <a:xfrm flipH="1">
            <a:off x="5199959" y="1641085"/>
            <a:ext cx="6992039" cy="521691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89925754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y Intun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D82B05D-D4F8-FCEF-20AF-67BFC16CC15E}"/>
              </a:ext>
              <a:ext uri="{C183D7F6-B498-43B3-948B-1728B52AA6E4}">
                <adec:decorative xmlns:adec="http://schemas.microsoft.com/office/drawing/2017/decorative" val="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4531" t="19758" r="27698" b="41521"/>
          <a:stretch/>
        </p:blipFill>
        <p:spPr>
          <a:xfrm>
            <a:off x="0" y="1076880"/>
            <a:ext cx="12192000" cy="5526589"/>
          </a:xfrm>
          <a:prstGeom prst="rect">
            <a:avLst/>
          </a:prstGeom>
        </p:spPr>
      </p:pic>
      <p:sp>
        <p:nvSpPr>
          <p:cNvPr id="3" name="Rectangle 2">
            <a:extLst>
              <a:ext uri="{FF2B5EF4-FFF2-40B4-BE49-F238E27FC236}">
                <a16:creationId xmlns:a16="http://schemas.microsoft.com/office/drawing/2014/main" id="{38C592D6-877E-2D9B-912F-1C164EF0D8B3}"/>
              </a:ext>
              <a:ext uri="{C183D7F6-B498-43B3-948B-1728B52AA6E4}">
                <adec:decorative xmlns:adec="http://schemas.microsoft.com/office/drawing/2017/decorative" val="1"/>
              </a:ext>
            </a:extLst>
          </p:cNvPr>
          <p:cNvSpPr/>
          <p:nvPr userDrawn="1"/>
        </p:nvSpPr>
        <p:spPr bwMode="auto">
          <a:xfrm rot="10800000" flipV="1">
            <a:off x="-1" y="582050"/>
            <a:ext cx="12192000" cy="6021420"/>
          </a:xfrm>
          <a:prstGeom prst="rect">
            <a:avLst/>
          </a:prstGeom>
          <a:gradFill flip="none" rotWithShape="1">
            <a:gsLst>
              <a:gs pos="100000">
                <a:schemeClr val="bg1"/>
              </a:gs>
              <a:gs pos="0">
                <a:schemeClr val="accent3">
                  <a:alpha val="94"/>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nvGrpSpPr>
          <p:cNvPr id="4" name="Group 3">
            <a:extLst>
              <a:ext uri="{FF2B5EF4-FFF2-40B4-BE49-F238E27FC236}">
                <a16:creationId xmlns:a16="http://schemas.microsoft.com/office/drawing/2014/main" id="{8F44511B-7E8B-BA4A-750B-2BC53A4C7102}"/>
              </a:ext>
              <a:ext uri="{C183D7F6-B498-43B3-948B-1728B52AA6E4}">
                <adec:decorative xmlns:adec="http://schemas.microsoft.com/office/drawing/2017/decorative" val="1"/>
              </a:ext>
            </a:extLst>
          </p:cNvPr>
          <p:cNvGrpSpPr/>
          <p:nvPr userDrawn="1"/>
        </p:nvGrpSpPr>
        <p:grpSpPr>
          <a:xfrm>
            <a:off x="313696" y="1524877"/>
            <a:ext cx="11860582" cy="4118944"/>
            <a:chOff x="313696" y="1712093"/>
            <a:chExt cx="11860582" cy="4118944"/>
          </a:xfrm>
        </p:grpSpPr>
        <p:grpSp>
          <p:nvGrpSpPr>
            <p:cNvPr id="5" name="Group 4">
              <a:extLst>
                <a:ext uri="{FF2B5EF4-FFF2-40B4-BE49-F238E27FC236}">
                  <a16:creationId xmlns:a16="http://schemas.microsoft.com/office/drawing/2014/main" id="{4CD7FBF5-70AA-A563-CDD5-4C84C21C53B7}"/>
                </a:ext>
              </a:extLst>
            </p:cNvPr>
            <p:cNvGrpSpPr/>
            <p:nvPr/>
          </p:nvGrpSpPr>
          <p:grpSpPr>
            <a:xfrm>
              <a:off x="10980445" y="5136830"/>
              <a:ext cx="618071" cy="618071"/>
              <a:chOff x="11273823" y="3116575"/>
              <a:chExt cx="618071" cy="618071"/>
            </a:xfrm>
          </p:grpSpPr>
          <p:sp>
            <p:nvSpPr>
              <p:cNvPr id="27" name="Oval 26">
                <a:extLst>
                  <a:ext uri="{FF2B5EF4-FFF2-40B4-BE49-F238E27FC236}">
                    <a16:creationId xmlns:a16="http://schemas.microsoft.com/office/drawing/2014/main" id="{357B941B-53D6-8105-8DE5-C2379A2A6426}"/>
                  </a:ext>
                  <a:ext uri="{C183D7F6-B498-43B3-948B-1728B52AA6E4}">
                    <adec:decorative xmlns:adec="http://schemas.microsoft.com/office/drawing/2017/decorative" val="1"/>
                  </a:ext>
                </a:extLst>
              </p:cNvPr>
              <p:cNvSpPr>
                <a:spLocks noChangeAspect="1"/>
              </p:cNvSpPr>
              <p:nvPr/>
            </p:nvSpPr>
            <p:spPr bwMode="auto">
              <a:xfrm>
                <a:off x="11273823" y="3116575"/>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8" name="Picture 27">
                <a:extLst>
                  <a:ext uri="{FF2B5EF4-FFF2-40B4-BE49-F238E27FC236}">
                    <a16:creationId xmlns:a16="http://schemas.microsoft.com/office/drawing/2014/main" id="{7EC4502F-0C92-3D75-2234-23973D5C0A4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378021" y="3265242"/>
                <a:ext cx="412750" cy="319338"/>
              </a:xfrm>
              <a:prstGeom prst="rect">
                <a:avLst/>
              </a:prstGeom>
              <a:effectLst>
                <a:outerShdw blurRad="50800" dist="25400" dir="2700000" algn="tl" rotWithShape="0">
                  <a:prstClr val="black">
                    <a:alpha val="20000"/>
                  </a:prstClr>
                </a:outerShdw>
              </a:effectLst>
            </p:spPr>
          </p:pic>
        </p:grpSp>
        <p:grpSp>
          <p:nvGrpSpPr>
            <p:cNvPr id="6" name="Group 5">
              <a:extLst>
                <a:ext uri="{FF2B5EF4-FFF2-40B4-BE49-F238E27FC236}">
                  <a16:creationId xmlns:a16="http://schemas.microsoft.com/office/drawing/2014/main" id="{21B7FD1C-9812-A395-EF39-D1D31E619E6E}"/>
                </a:ext>
              </a:extLst>
            </p:cNvPr>
            <p:cNvGrpSpPr/>
            <p:nvPr/>
          </p:nvGrpSpPr>
          <p:grpSpPr>
            <a:xfrm>
              <a:off x="2032164" y="2323045"/>
              <a:ext cx="618071" cy="618071"/>
              <a:chOff x="3612709" y="3836630"/>
              <a:chExt cx="618071" cy="618071"/>
            </a:xfrm>
          </p:grpSpPr>
          <p:sp>
            <p:nvSpPr>
              <p:cNvPr id="25" name="Oval 24">
                <a:extLst>
                  <a:ext uri="{FF2B5EF4-FFF2-40B4-BE49-F238E27FC236}">
                    <a16:creationId xmlns:a16="http://schemas.microsoft.com/office/drawing/2014/main" id="{60D37F59-4BA1-549A-CA0C-94321D72B536}"/>
                  </a:ext>
                  <a:ext uri="{C183D7F6-B498-43B3-948B-1728B52AA6E4}">
                    <adec:decorative xmlns:adec="http://schemas.microsoft.com/office/drawing/2017/decorative" val="1"/>
                  </a:ext>
                </a:extLst>
              </p:cNvPr>
              <p:cNvSpPr>
                <a:spLocks noChangeAspect="1"/>
              </p:cNvSpPr>
              <p:nvPr/>
            </p:nvSpPr>
            <p:spPr bwMode="auto">
              <a:xfrm>
                <a:off x="3612709" y="3836630"/>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6" name="Picture 25">
                <a:extLst>
                  <a:ext uri="{FF2B5EF4-FFF2-40B4-BE49-F238E27FC236}">
                    <a16:creationId xmlns:a16="http://schemas.microsoft.com/office/drawing/2014/main" id="{CFFF24FC-51CA-9F4E-5BE9-216B8853ED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789311" y="3945023"/>
                <a:ext cx="279826" cy="384206"/>
              </a:xfrm>
              <a:prstGeom prst="rect">
                <a:avLst/>
              </a:prstGeom>
              <a:effectLst>
                <a:outerShdw blurRad="50800" dist="25400" dir="2700000" algn="tl" rotWithShape="0">
                  <a:prstClr val="black">
                    <a:alpha val="20000"/>
                  </a:prstClr>
                </a:outerShdw>
              </a:effectLst>
            </p:spPr>
          </p:pic>
        </p:grpSp>
        <p:grpSp>
          <p:nvGrpSpPr>
            <p:cNvPr id="7" name="Group 6">
              <a:extLst>
                <a:ext uri="{FF2B5EF4-FFF2-40B4-BE49-F238E27FC236}">
                  <a16:creationId xmlns:a16="http://schemas.microsoft.com/office/drawing/2014/main" id="{EBC0DF29-3972-83FF-CC29-1604BCC22DAC}"/>
                </a:ext>
              </a:extLst>
            </p:cNvPr>
            <p:cNvGrpSpPr/>
            <p:nvPr/>
          </p:nvGrpSpPr>
          <p:grpSpPr>
            <a:xfrm>
              <a:off x="313696" y="3454841"/>
              <a:ext cx="618071" cy="618071"/>
              <a:chOff x="10562149" y="4669431"/>
              <a:chExt cx="618071" cy="618071"/>
            </a:xfrm>
          </p:grpSpPr>
          <p:sp>
            <p:nvSpPr>
              <p:cNvPr id="23" name="Oval 22">
                <a:extLst>
                  <a:ext uri="{FF2B5EF4-FFF2-40B4-BE49-F238E27FC236}">
                    <a16:creationId xmlns:a16="http://schemas.microsoft.com/office/drawing/2014/main" id="{7E1B6963-3CC8-31BE-8B56-C8F2DB201C90}"/>
                  </a:ext>
                  <a:ext uri="{C183D7F6-B498-43B3-948B-1728B52AA6E4}">
                    <adec:decorative xmlns:adec="http://schemas.microsoft.com/office/drawing/2017/decorative" val="1"/>
                  </a:ext>
                </a:extLst>
              </p:cNvPr>
              <p:cNvSpPr>
                <a:spLocks noChangeAspect="1"/>
              </p:cNvSpPr>
              <p:nvPr/>
            </p:nvSpPr>
            <p:spPr bwMode="auto">
              <a:xfrm>
                <a:off x="10562149" y="466943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4" name="Picture 23">
                <a:extLst>
                  <a:ext uri="{FF2B5EF4-FFF2-40B4-BE49-F238E27FC236}">
                    <a16:creationId xmlns:a16="http://schemas.microsoft.com/office/drawing/2014/main" id="{F6C77DD7-8C02-3C86-D8B8-CCA6EDC9980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723511" y="4803780"/>
                <a:ext cx="279826" cy="332293"/>
              </a:xfrm>
              <a:prstGeom prst="rect">
                <a:avLst/>
              </a:prstGeom>
              <a:effectLst>
                <a:outerShdw blurRad="50800" dist="25400" dir="2700000" algn="tl" rotWithShape="0">
                  <a:prstClr val="black">
                    <a:alpha val="20000"/>
                  </a:prstClr>
                </a:outerShdw>
              </a:effectLst>
            </p:spPr>
          </p:pic>
        </p:grpSp>
        <p:grpSp>
          <p:nvGrpSpPr>
            <p:cNvPr id="8" name="Group 7">
              <a:extLst>
                <a:ext uri="{FF2B5EF4-FFF2-40B4-BE49-F238E27FC236}">
                  <a16:creationId xmlns:a16="http://schemas.microsoft.com/office/drawing/2014/main" id="{F5681829-27B0-AFA0-1569-3B67CE4000B5}"/>
                </a:ext>
              </a:extLst>
            </p:cNvPr>
            <p:cNvGrpSpPr/>
            <p:nvPr/>
          </p:nvGrpSpPr>
          <p:grpSpPr>
            <a:xfrm>
              <a:off x="10550635" y="1712093"/>
              <a:ext cx="618071" cy="618071"/>
              <a:chOff x="10253113" y="1513305"/>
              <a:chExt cx="618071" cy="618071"/>
            </a:xfrm>
          </p:grpSpPr>
          <p:sp>
            <p:nvSpPr>
              <p:cNvPr id="21" name="Oval 20">
                <a:extLst>
                  <a:ext uri="{FF2B5EF4-FFF2-40B4-BE49-F238E27FC236}">
                    <a16:creationId xmlns:a16="http://schemas.microsoft.com/office/drawing/2014/main" id="{D31BD5FA-38F5-4817-AB5D-AD6184935677}"/>
                  </a:ext>
                  <a:ext uri="{C183D7F6-B498-43B3-948B-1728B52AA6E4}">
                    <adec:decorative xmlns:adec="http://schemas.microsoft.com/office/drawing/2017/decorative" val="1"/>
                  </a:ext>
                </a:extLst>
              </p:cNvPr>
              <p:cNvSpPr>
                <a:spLocks noChangeAspect="1"/>
              </p:cNvSpPr>
              <p:nvPr/>
            </p:nvSpPr>
            <p:spPr bwMode="auto">
              <a:xfrm>
                <a:off x="10253113" y="1513305"/>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2" name="Picture 21">
                <a:extLst>
                  <a:ext uri="{FF2B5EF4-FFF2-40B4-BE49-F238E27FC236}">
                    <a16:creationId xmlns:a16="http://schemas.microsoft.com/office/drawing/2014/main" id="{4BB5E017-902D-B528-BFD9-5CA18113903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361134" y="1666826"/>
                <a:ext cx="407401" cy="311917"/>
              </a:xfrm>
              <a:prstGeom prst="rect">
                <a:avLst/>
              </a:prstGeom>
              <a:effectLst>
                <a:outerShdw blurRad="50800" dist="25400" dir="2700000" algn="tl" rotWithShape="0">
                  <a:prstClr val="black">
                    <a:alpha val="20000"/>
                  </a:prstClr>
                </a:outerShdw>
              </a:effectLst>
            </p:spPr>
          </p:pic>
        </p:grpSp>
        <p:grpSp>
          <p:nvGrpSpPr>
            <p:cNvPr id="9" name="Group 8">
              <a:extLst>
                <a:ext uri="{FF2B5EF4-FFF2-40B4-BE49-F238E27FC236}">
                  <a16:creationId xmlns:a16="http://schemas.microsoft.com/office/drawing/2014/main" id="{5CAF850D-65AE-7959-CC0D-7A22F6B9DAE1}"/>
                </a:ext>
              </a:extLst>
            </p:cNvPr>
            <p:cNvGrpSpPr/>
            <p:nvPr/>
          </p:nvGrpSpPr>
          <p:grpSpPr>
            <a:xfrm>
              <a:off x="11556207" y="2663451"/>
              <a:ext cx="618071" cy="618071"/>
              <a:chOff x="8308114" y="2512977"/>
              <a:chExt cx="618071" cy="618071"/>
            </a:xfrm>
          </p:grpSpPr>
          <p:sp>
            <p:nvSpPr>
              <p:cNvPr id="19" name="Oval 18">
                <a:extLst>
                  <a:ext uri="{FF2B5EF4-FFF2-40B4-BE49-F238E27FC236}">
                    <a16:creationId xmlns:a16="http://schemas.microsoft.com/office/drawing/2014/main" id="{0A048491-EAE5-AA31-BC16-C808892044BF}"/>
                  </a:ext>
                  <a:ext uri="{C183D7F6-B498-43B3-948B-1728B52AA6E4}">
                    <adec:decorative xmlns:adec="http://schemas.microsoft.com/office/drawing/2017/decorative" val="1"/>
                  </a:ext>
                </a:extLst>
              </p:cNvPr>
              <p:cNvSpPr>
                <a:spLocks noChangeAspect="1"/>
              </p:cNvSpPr>
              <p:nvPr/>
            </p:nvSpPr>
            <p:spPr bwMode="auto">
              <a:xfrm>
                <a:off x="8308114" y="2512977"/>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0" name="Picture 19">
                <a:extLst>
                  <a:ext uri="{FF2B5EF4-FFF2-40B4-BE49-F238E27FC236}">
                    <a16:creationId xmlns:a16="http://schemas.microsoft.com/office/drawing/2014/main" id="{38EA8FC2-C3EC-2456-BF57-F75C324D8325}"/>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54236" y="2636901"/>
                <a:ext cx="279826" cy="337903"/>
              </a:xfrm>
              <a:prstGeom prst="rect">
                <a:avLst/>
              </a:prstGeom>
              <a:effectLst>
                <a:outerShdw blurRad="50800" dist="25400" dir="2700000" algn="tl" rotWithShape="0">
                  <a:prstClr val="black">
                    <a:alpha val="20000"/>
                  </a:prstClr>
                </a:outerShdw>
              </a:effectLst>
            </p:spPr>
          </p:pic>
        </p:grpSp>
        <p:grpSp>
          <p:nvGrpSpPr>
            <p:cNvPr id="10" name="Group 9">
              <a:extLst>
                <a:ext uri="{FF2B5EF4-FFF2-40B4-BE49-F238E27FC236}">
                  <a16:creationId xmlns:a16="http://schemas.microsoft.com/office/drawing/2014/main" id="{6AB53E35-911D-3BA8-2A4B-5104CC81ED74}"/>
                </a:ext>
              </a:extLst>
            </p:cNvPr>
            <p:cNvGrpSpPr/>
            <p:nvPr/>
          </p:nvGrpSpPr>
          <p:grpSpPr>
            <a:xfrm>
              <a:off x="2648546" y="5212966"/>
              <a:ext cx="618071" cy="618071"/>
              <a:chOff x="2956431" y="4910091"/>
              <a:chExt cx="618071" cy="618071"/>
            </a:xfrm>
          </p:grpSpPr>
          <p:sp>
            <p:nvSpPr>
              <p:cNvPr id="17" name="Oval 16">
                <a:extLst>
                  <a:ext uri="{FF2B5EF4-FFF2-40B4-BE49-F238E27FC236}">
                    <a16:creationId xmlns:a16="http://schemas.microsoft.com/office/drawing/2014/main" id="{0BA74C5C-DFBB-1542-FD28-F4599646C824}"/>
                  </a:ext>
                  <a:ext uri="{C183D7F6-B498-43B3-948B-1728B52AA6E4}">
                    <adec:decorative xmlns:adec="http://schemas.microsoft.com/office/drawing/2017/decorative" val="1"/>
                  </a:ext>
                </a:extLst>
              </p:cNvPr>
              <p:cNvSpPr>
                <a:spLocks noChangeAspect="1"/>
              </p:cNvSpPr>
              <p:nvPr/>
            </p:nvSpPr>
            <p:spPr bwMode="auto">
              <a:xfrm>
                <a:off x="2956431" y="491009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8" name="Picture 17">
                <a:extLst>
                  <a:ext uri="{FF2B5EF4-FFF2-40B4-BE49-F238E27FC236}">
                    <a16:creationId xmlns:a16="http://schemas.microsoft.com/office/drawing/2014/main" id="{61C487A9-70E7-0F60-DEF8-8B7D170FDBB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103985" y="5046172"/>
                <a:ext cx="326038" cy="326038"/>
              </a:xfrm>
              <a:prstGeom prst="rect">
                <a:avLst/>
              </a:prstGeom>
              <a:effectLst>
                <a:outerShdw blurRad="50800" dist="25400" dir="2700000" algn="tl" rotWithShape="0">
                  <a:prstClr val="black">
                    <a:alpha val="20000"/>
                  </a:prstClr>
                </a:outerShdw>
              </a:effectLst>
            </p:spPr>
          </p:pic>
        </p:grpSp>
        <p:grpSp>
          <p:nvGrpSpPr>
            <p:cNvPr id="11" name="Group 10">
              <a:extLst>
                <a:ext uri="{FF2B5EF4-FFF2-40B4-BE49-F238E27FC236}">
                  <a16:creationId xmlns:a16="http://schemas.microsoft.com/office/drawing/2014/main" id="{B30D1E91-6EFD-5C7B-D8A2-93DFE7C85F8E}"/>
                </a:ext>
              </a:extLst>
            </p:cNvPr>
            <p:cNvGrpSpPr/>
            <p:nvPr/>
          </p:nvGrpSpPr>
          <p:grpSpPr>
            <a:xfrm>
              <a:off x="410500" y="1772801"/>
              <a:ext cx="618071" cy="618071"/>
              <a:chOff x="10105440" y="1341021"/>
              <a:chExt cx="618071" cy="618071"/>
            </a:xfrm>
          </p:grpSpPr>
          <p:sp>
            <p:nvSpPr>
              <p:cNvPr id="15" name="Oval 14">
                <a:extLst>
                  <a:ext uri="{FF2B5EF4-FFF2-40B4-BE49-F238E27FC236}">
                    <a16:creationId xmlns:a16="http://schemas.microsoft.com/office/drawing/2014/main" id="{8366EFA8-DC7E-3451-F114-F8429D6834CD}"/>
                  </a:ext>
                  <a:ext uri="{C183D7F6-B498-43B3-948B-1728B52AA6E4}">
                    <adec:decorative xmlns:adec="http://schemas.microsoft.com/office/drawing/2017/decorative" val="1"/>
                  </a:ext>
                </a:extLst>
              </p:cNvPr>
              <p:cNvSpPr>
                <a:spLocks noChangeAspect="1"/>
              </p:cNvSpPr>
              <p:nvPr/>
            </p:nvSpPr>
            <p:spPr bwMode="auto">
              <a:xfrm>
                <a:off x="10105440" y="134102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6" name="Picture 15">
                <a:extLst>
                  <a:ext uri="{FF2B5EF4-FFF2-40B4-BE49-F238E27FC236}">
                    <a16:creationId xmlns:a16="http://schemas.microsoft.com/office/drawing/2014/main" id="{9928284F-0C7F-C189-0207-76A8A875671B}"/>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266801" y="1506946"/>
                <a:ext cx="310915" cy="258532"/>
              </a:xfrm>
              <a:prstGeom prst="rect">
                <a:avLst/>
              </a:prstGeom>
              <a:effectLst>
                <a:outerShdw blurRad="50800" dist="25400" dir="2700000" algn="tl" rotWithShape="0">
                  <a:prstClr val="black">
                    <a:alpha val="20000"/>
                  </a:prstClr>
                </a:outerShdw>
              </a:effectLst>
            </p:spPr>
          </p:pic>
        </p:grpSp>
        <p:grpSp>
          <p:nvGrpSpPr>
            <p:cNvPr id="12" name="Group 11">
              <a:extLst>
                <a:ext uri="{FF2B5EF4-FFF2-40B4-BE49-F238E27FC236}">
                  <a16:creationId xmlns:a16="http://schemas.microsoft.com/office/drawing/2014/main" id="{17796054-F987-A617-0E4F-4487543340A4}"/>
                </a:ext>
              </a:extLst>
            </p:cNvPr>
            <p:cNvGrpSpPr/>
            <p:nvPr/>
          </p:nvGrpSpPr>
          <p:grpSpPr>
            <a:xfrm>
              <a:off x="10349050" y="4018966"/>
              <a:ext cx="618071" cy="618071"/>
              <a:chOff x="10349050" y="4281622"/>
              <a:chExt cx="618071" cy="618071"/>
            </a:xfrm>
          </p:grpSpPr>
          <p:sp>
            <p:nvSpPr>
              <p:cNvPr id="13" name="Oval 12">
                <a:extLst>
                  <a:ext uri="{FF2B5EF4-FFF2-40B4-BE49-F238E27FC236}">
                    <a16:creationId xmlns:a16="http://schemas.microsoft.com/office/drawing/2014/main" id="{14347639-6D5F-A85B-A04F-069365136452}"/>
                  </a:ext>
                  <a:ext uri="{C183D7F6-B498-43B3-948B-1728B52AA6E4}">
                    <adec:decorative xmlns:adec="http://schemas.microsoft.com/office/drawing/2017/decorative" val="1"/>
                  </a:ext>
                </a:extLst>
              </p:cNvPr>
              <p:cNvSpPr>
                <a:spLocks noChangeAspect="1"/>
              </p:cNvSpPr>
              <p:nvPr/>
            </p:nvSpPr>
            <p:spPr bwMode="auto">
              <a:xfrm>
                <a:off x="10349050" y="4281622"/>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4" name="Picture 13">
                <a:extLst>
                  <a:ext uri="{FF2B5EF4-FFF2-40B4-BE49-F238E27FC236}">
                    <a16:creationId xmlns:a16="http://schemas.microsoft.com/office/drawing/2014/main" id="{4C24F658-DC13-8228-FF31-BC52E9D4AC7C}"/>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453248" y="4417703"/>
                <a:ext cx="412750" cy="326037"/>
              </a:xfrm>
              <a:prstGeom prst="rect">
                <a:avLst/>
              </a:prstGeom>
              <a:effectLst>
                <a:outerShdw blurRad="50800" dist="25400" dir="2700000" algn="tl" rotWithShape="0">
                  <a:prstClr val="black">
                    <a:alpha val="20000"/>
                  </a:prstClr>
                </a:outerShdw>
              </a:effectLst>
            </p:spPr>
          </p:pic>
        </p:gr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15403227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olution Slides">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1A1AE3E-3F08-27F6-D4D8-3455D3D5D4D6}"/>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8334" t="19322" r="12888" b="43320"/>
          <a:stretch/>
        </p:blipFill>
        <p:spPr>
          <a:xfrm rot="10800000">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5" name="Rectangle 4">
            <a:extLst>
              <a:ext uri="{FF2B5EF4-FFF2-40B4-BE49-F238E27FC236}">
                <a16:creationId xmlns:a16="http://schemas.microsoft.com/office/drawing/2014/main" id="{EE3CCAB9-5798-8430-D1FF-AF613BCE5BF3}"/>
              </a:ext>
              <a:ext uri="{C183D7F6-B498-43B3-948B-1728B52AA6E4}">
                <adec:decorative xmlns:adec="http://schemas.microsoft.com/office/drawing/2017/decorative" val="1"/>
              </a:ext>
            </a:extLst>
          </p:cNvPr>
          <p:cNvSpPr/>
          <p:nvPr userDrawn="1"/>
        </p:nvSpPr>
        <p:spPr bwMode="auto">
          <a:xfrm rot="10800000" flipV="1">
            <a:off x="-6" y="0"/>
            <a:ext cx="12191999"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34"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2269005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D4056C87-498C-05F2-45B7-AFB1C6D41C2A}"/>
              </a:ext>
              <a:ext uri="{C183D7F6-B498-43B3-948B-1728B52AA6E4}">
                <adec:decorative xmlns:adec="http://schemas.microsoft.com/office/drawing/2017/decorative" val="1"/>
              </a:ext>
            </a:extLst>
          </p:cNvPr>
          <p:cNvSpPr/>
          <p:nvPr userDrawn="1"/>
        </p:nvSpPr>
        <p:spPr bwMode="auto">
          <a:xfrm>
            <a:off x="-1" y="0"/>
            <a:ext cx="12192001" cy="6858000"/>
          </a:xfrm>
          <a:prstGeom prst="round1Rect">
            <a:avLst>
              <a:gd name="adj" fmla="val 0"/>
            </a:avLst>
          </a:prstGeom>
          <a:gradFill>
            <a:gsLst>
              <a:gs pos="48000">
                <a:schemeClr val="accent2"/>
              </a:gs>
              <a:gs pos="72000">
                <a:srgbClr val="145694"/>
              </a:gs>
              <a:gs pos="92000">
                <a:srgbClr val="1B9EE3"/>
              </a:gs>
              <a:gs pos="85000">
                <a:schemeClr val="accent1"/>
              </a:gs>
              <a:gs pos="100000">
                <a:srgbClr val="3CCBF4"/>
              </a:gs>
            </a:gsLst>
            <a:lin ang="19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3" name="Graphic 2">
            <a:extLst>
              <a:ext uri="{FF2B5EF4-FFF2-40B4-BE49-F238E27FC236}">
                <a16:creationId xmlns:a16="http://schemas.microsoft.com/office/drawing/2014/main" id="{0D6F23B2-285E-F237-702B-A4C87B40ED28}"/>
              </a:ext>
              <a:ext uri="{C183D7F6-B498-43B3-948B-1728B52AA6E4}">
                <adec:decorative xmlns:adec="http://schemas.microsoft.com/office/drawing/2017/decorative" val="1"/>
              </a:ext>
            </a:extLst>
          </p:cNvPr>
          <p:cNvPicPr>
            <a:picLocks noChangeAspect="1"/>
          </p:cNvPicPr>
          <p:nvPr userDrawn="1"/>
        </p:nvPicPr>
        <p:blipFill rotWithShape="1">
          <a:blip>
            <a:alphaModFix amt="65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10359" t="16138" b="43318"/>
          <a:stretch/>
        </p:blipFill>
        <p:spPr>
          <a:xfrm>
            <a:off x="0" y="3888357"/>
            <a:ext cx="6565900" cy="2969644"/>
          </a:xfrm>
          <a:prstGeom prst="rect">
            <a:avLst/>
          </a:prstGeom>
        </p:spPr>
      </p:pic>
      <p:pic>
        <p:nvPicPr>
          <p:cNvPr id="4" name="Picture 3">
            <a:extLst>
              <a:ext uri="{FF2B5EF4-FFF2-40B4-BE49-F238E27FC236}">
                <a16:creationId xmlns:a16="http://schemas.microsoft.com/office/drawing/2014/main" id="{604E040A-36EC-067C-52C7-C804036A5F73}"/>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438" t="52852" r="32435" b="3634"/>
          <a:stretch/>
        </p:blipFill>
        <p:spPr>
          <a:xfrm rot="10800000">
            <a:off x="2362201" y="3753753"/>
            <a:ext cx="9829799" cy="3109076"/>
          </a:xfrm>
          <a:prstGeom prst="rect">
            <a:avLst/>
          </a:prstGeom>
          <a:effectLst>
            <a:outerShdw blurRad="101600" dist="38100" dir="13500000" algn="br" rotWithShape="0">
              <a:prstClr val="black">
                <a:alpha val="20000"/>
              </a:prstClr>
            </a:outerShdw>
          </a:effectLst>
        </p:spPr>
      </p:pic>
    </p:spTree>
    <p:extLst>
      <p:ext uri="{BB962C8B-B14F-4D97-AF65-F5344CB8AC3E}">
        <p14:creationId xmlns:p14="http://schemas.microsoft.com/office/powerpoint/2010/main" val="408051071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30078"/>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853963" y="1"/>
            <a:ext cx="10338039" cy="6857999"/>
          </a:xfrm>
          <a:prstGeom prst="rect">
            <a:avLst/>
          </a:prstGeom>
          <a:gradFill>
            <a:gsLst>
              <a:gs pos="100000">
                <a:schemeClr val="accent3">
                  <a:alpha val="12000"/>
                </a:schemeClr>
              </a:gs>
              <a:gs pos="25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57187644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1"/>
            <a:ext cx="9452472"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3343"/>
          <a:stretch/>
        </p:blipFill>
        <p:spPr>
          <a:xfrm>
            <a:off x="0" y="3366130"/>
            <a:ext cx="4241493" cy="350173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1"/>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05624475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776268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blank-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260620"/>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6" pos="5151">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Presentation content slide with subtitle and 3 columns - large middle column on white background">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574AB097-C6E6-4262-B330-B7893F44BFEE}"/>
              </a:ext>
            </a:extLst>
          </p:cNvPr>
          <p:cNvSpPr>
            <a:spLocks noGrp="1"/>
          </p:cNvSpPr>
          <p:nvPr>
            <p:ph type="title"/>
          </p:nvPr>
        </p:nvSpPr>
        <p:spPr>
          <a:xfrm>
            <a:off x="604837" y="627856"/>
            <a:ext cx="10906125" cy="430887"/>
          </a:xfrm>
          <a:prstGeom prst="rect">
            <a:avLst/>
          </a:prstGeom>
        </p:spPr>
        <p:txBody>
          <a:bodyPr vert="horz" wrap="square" lIns="0" tIns="0" rIns="0" bIns="0" rtlCol="0" anchor="t">
            <a:spAutoFit/>
          </a:bodyPr>
          <a:lstStyle>
            <a:lvl1pPr>
              <a:lnSpc>
                <a:spcPct val="100000"/>
              </a:lnSpc>
              <a:spcBef>
                <a:spcPts val="0"/>
              </a:spcBef>
              <a:spcAft>
                <a:spcPts val="667"/>
              </a:spcAft>
              <a:defRPr sz="2800" baseline="0">
                <a:solidFill>
                  <a:schemeClr val="tx2"/>
                </a:solidFill>
              </a:defRPr>
            </a:lvl1pPr>
          </a:lstStyle>
          <a:p>
            <a:r>
              <a:rPr lang="en-US"/>
              <a:t>Click to edit Master title style</a:t>
            </a:r>
          </a:p>
        </p:txBody>
      </p:sp>
    </p:spTree>
    <p:extLst>
      <p:ext uri="{BB962C8B-B14F-4D97-AF65-F5344CB8AC3E}">
        <p14:creationId xmlns:p14="http://schemas.microsoft.com/office/powerpoint/2010/main" val="171339664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accent3"/>
                </a:solidFill>
                <a:effectLst/>
                <a:latin typeface="+mj-lt"/>
                <a:ea typeface="+mn-ea"/>
                <a:cs typeface="Segoe UI" pitchFamily="34" charset="0"/>
              </a:defRPr>
            </a:lvl1pPr>
          </a:lstStyle>
          <a:p>
            <a:r>
              <a:rPr lang="en-US"/>
              <a:t>Section title with no subtitle</a:t>
            </a:r>
          </a:p>
        </p:txBody>
      </p:sp>
    </p:spTree>
    <p:extLst>
      <p:ext uri="{BB962C8B-B14F-4D97-AF65-F5344CB8AC3E}">
        <p14:creationId xmlns:p14="http://schemas.microsoft.com/office/powerpoint/2010/main" val="163404705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BC89-8E21-4596-9133-5AE0D9E20E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9514FE-A44F-4CD6-A710-02BDD9A49B1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5211FC-1DF8-4CE7-B528-761FF8D9D652}"/>
              </a:ext>
            </a:extLst>
          </p:cNvPr>
          <p:cNvSpPr>
            <a:spLocks noGrp="1"/>
          </p:cNvSpPr>
          <p:nvPr>
            <p:ph type="dt" sz="half" idx="10"/>
          </p:nvPr>
        </p:nvSpPr>
        <p:spPr/>
        <p:txBody>
          <a:bodyPr/>
          <a:lstStyle/>
          <a:p>
            <a:fld id="{06C1A033-8262-46E9-A225-7A796B81F6A0}" type="datetimeFigureOut">
              <a:rPr lang="en-US" smtClean="0"/>
              <a:t>6/25/2026</a:t>
            </a:fld>
            <a:endParaRPr lang="en-US"/>
          </a:p>
        </p:txBody>
      </p:sp>
      <p:sp>
        <p:nvSpPr>
          <p:cNvPr id="5" name="Footer Placeholder 4">
            <a:extLst>
              <a:ext uri="{FF2B5EF4-FFF2-40B4-BE49-F238E27FC236}">
                <a16:creationId xmlns:a16="http://schemas.microsoft.com/office/drawing/2014/main" id="{8FDD85C2-DE11-4D92-A328-94260C0330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C1589E-2170-4945-8AEF-5F062F1FEBEF}"/>
              </a:ext>
            </a:extLst>
          </p:cNvPr>
          <p:cNvSpPr>
            <a:spLocks noGrp="1"/>
          </p:cNvSpPr>
          <p:nvPr>
            <p:ph type="sldNum" sz="quarter" idx="12"/>
          </p:nvPr>
        </p:nvSpPr>
        <p:spPr/>
        <p:txBody>
          <a:bodyPr/>
          <a:lstStyle/>
          <a:p>
            <a:fld id="{BE4709FE-AFA9-4186-AF8D-9C3FE303693A}" type="slidenum">
              <a:rPr lang="en-US" smtClean="0"/>
              <a:t>‹#›</a:t>
            </a:fld>
            <a:endParaRPr lang="en-US"/>
          </a:p>
        </p:txBody>
      </p:sp>
    </p:spTree>
    <p:extLst>
      <p:ext uri="{BB962C8B-B14F-4D97-AF65-F5344CB8AC3E}">
        <p14:creationId xmlns:p14="http://schemas.microsoft.com/office/powerpoint/2010/main" val="297004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853962" y="0"/>
            <a:ext cx="10338039" cy="6857999"/>
          </a:xfrm>
          <a:prstGeom prst="rect">
            <a:avLst/>
          </a:prstGeom>
          <a:gradFill>
            <a:gsLst>
              <a:gs pos="100000">
                <a:schemeClr val="accent3">
                  <a:alpha val="12000"/>
                </a:schemeClr>
              </a:gs>
              <a:gs pos="25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298377685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537161437"/>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44212133-757C-4FC0-A002-589C5CF24A8E}"/>
              </a:ext>
            </a:extLst>
          </p:cNvPr>
          <p:cNvSpPr>
            <a:spLocks noGrp="1"/>
          </p:cNvSpPr>
          <p:nvPr>
            <p:ph type="body" sz="quarter" idx="10"/>
          </p:nvPr>
        </p:nvSpPr>
        <p:spPr>
          <a:xfrm>
            <a:off x="585787" y="1065828"/>
            <a:ext cx="11020426" cy="307777"/>
          </a:xfrm>
        </p:spPr>
        <p:txBody>
          <a:bodyPr/>
          <a:lstStyle>
            <a:lvl1pPr marL="0" indent="0">
              <a:buNone/>
              <a:defRPr sz="2000">
                <a:gradFill>
                  <a:gsLst>
                    <a:gs pos="0">
                      <a:schemeClr val="accent1"/>
                    </a:gs>
                    <a:gs pos="100000">
                      <a:schemeClr val="accent1"/>
                    </a:gs>
                  </a:gsLst>
                  <a:lin ang="5400000" scaled="1"/>
                </a:gradFill>
                <a:latin typeface="+mj-lt"/>
              </a:defRPr>
            </a:lvl1pPr>
          </a:lstStyle>
          <a:p>
            <a:pPr lvl="0"/>
            <a:r>
              <a:rPr lang="en-US"/>
              <a:t>Click to edit Master text styles</a:t>
            </a:r>
          </a:p>
        </p:txBody>
      </p:sp>
    </p:spTree>
    <p:extLst>
      <p:ext uri="{BB962C8B-B14F-4D97-AF65-F5344CB8AC3E}">
        <p14:creationId xmlns:p14="http://schemas.microsoft.com/office/powerpoint/2010/main" val="3897675624"/>
      </p:ext>
    </p:extLst>
  </p:cSld>
  <p:clrMapOvr>
    <a:masterClrMapping/>
  </p:clrMapOvr>
  <p:transition>
    <p:fade/>
  </p:transition>
  <p:extLst>
    <p:ext uri="{DCECCB84-F9BA-43D5-87BE-67443E8EF086}">
      <p15:sldGuideLst xmlns:p15="http://schemas.microsoft.com/office/powerpoint/2012/main">
        <p15:guide id="6" pos="1847">
          <p15:clr>
            <a:srgbClr val="A4A3A4"/>
          </p15:clr>
        </p15:guide>
        <p15:guide id="7" pos="2281">
          <p15:clr>
            <a:srgbClr val="A4A3A4"/>
          </p15:clr>
        </p15:guide>
        <p15:guide id="8" pos="3255">
          <p15:clr>
            <a:srgbClr val="A4A3A4"/>
          </p15:clr>
        </p15:guide>
        <p15:guide id="9" pos="3689">
          <p15:clr>
            <a:srgbClr val="A4A3A4"/>
          </p15:clr>
        </p15:guide>
        <p15:guide id="10" pos="4663">
          <p15:clr>
            <a:srgbClr val="A4A3A4"/>
          </p15:clr>
        </p15:guide>
        <p15:guide id="11" pos="5097">
          <p15:clr>
            <a:srgbClr val="A4A3A4"/>
          </p15:clr>
        </p15:guide>
        <p15:guide id="12" pos="6071">
          <p15:clr>
            <a:srgbClr val="A4A3A4"/>
          </p15:clr>
        </p15:guide>
        <p15:guide id="13" pos="6505">
          <p15:clr>
            <a:srgbClr val="A4A3A4"/>
          </p15:clr>
        </p15:guide>
        <p15:guide id="14" pos="7479">
          <p15:clr>
            <a:srgbClr val="A4A3A4"/>
          </p15:clr>
        </p15:guide>
        <p15:guide id="15" pos="7913">
          <p15:clr>
            <a:srgbClr val="A4A3A4"/>
          </p15:clr>
        </p15:guide>
        <p15:guide id="16" pos="8887">
          <p15:clr>
            <a:srgbClr val="A4A3A4"/>
          </p15:clr>
        </p15:guide>
        <p15:guide id="17" pos="9321">
          <p15:clr>
            <a:srgbClr val="A4A3A4"/>
          </p15:clr>
        </p15:guide>
        <p15:guide id="18" pos="10295">
          <p15:clr>
            <a:srgbClr val="A4A3A4"/>
          </p15:clr>
        </p15:guide>
        <p15:guide id="19" pos="10729">
          <p15:clr>
            <a:srgbClr val="A4A3A4"/>
          </p15:clr>
        </p15:guide>
        <p15:guide id="20" pos="11703">
          <p15:clr>
            <a:srgbClr val="A4A3A4"/>
          </p15:clr>
        </p15:guide>
        <p15:guide id="21" pos="12137">
          <p15:clr>
            <a:srgbClr val="A4A3A4"/>
          </p15:clr>
        </p15:guide>
        <p15:guide id="22" pos="13105">
          <p15:clr>
            <a:srgbClr val="A4A3A4"/>
          </p15:clr>
        </p15:guide>
        <p15:guide id="23" pos="13545">
          <p15:clr>
            <a:srgbClr val="A4A3A4"/>
          </p15:clr>
        </p15:guide>
        <p15:guide id="24" pos="14513">
          <p15:clr>
            <a:srgbClr val="A4A3A4"/>
          </p15:clr>
        </p15:guide>
        <p15:guide id="25" pos="14953">
          <p15:clr>
            <a:srgbClr val="A4A3A4"/>
          </p15:clr>
        </p15:guide>
        <p15:guide id="26" pos="15921">
          <p15:clr>
            <a:srgbClr val="A4A3A4"/>
          </p15:clr>
        </p15:guide>
        <p15:guide id="27" pos="16356">
          <p15:clr>
            <a:srgbClr val="A4A3A4"/>
          </p15:clr>
        </p15:guide>
        <p15:guide id="28" orient="horz" pos="2145">
          <p15:clr>
            <a:srgbClr val="5ACBF0"/>
          </p15:clr>
        </p15:guide>
        <p15:guide id="29" orient="horz" pos="3013">
          <p15:clr>
            <a:srgbClr val="5ACBF0"/>
          </p15:clr>
        </p15:guide>
        <p15:guide id="30" orient="horz" pos="683">
          <p15:clr>
            <a:srgbClr val="5ACBF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210976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006869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Why Intun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6D82B05D-D4F8-FCEF-20AF-67BFC16CC15E}"/>
              </a:ext>
              <a:ext uri="{C183D7F6-B498-43B3-948B-1728B52AA6E4}">
                <adec:decorative xmlns:adec="http://schemas.microsoft.com/office/drawing/2017/decorative" val="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4531" t="19758" r="27698" b="41521"/>
          <a:stretch/>
        </p:blipFill>
        <p:spPr>
          <a:xfrm>
            <a:off x="0" y="1076880"/>
            <a:ext cx="12192000" cy="5526589"/>
          </a:xfrm>
          <a:prstGeom prst="rect">
            <a:avLst/>
          </a:prstGeom>
        </p:spPr>
      </p:pic>
      <p:sp>
        <p:nvSpPr>
          <p:cNvPr id="3" name="Rectangle 2">
            <a:extLst>
              <a:ext uri="{FF2B5EF4-FFF2-40B4-BE49-F238E27FC236}">
                <a16:creationId xmlns:a16="http://schemas.microsoft.com/office/drawing/2014/main" id="{38C592D6-877E-2D9B-912F-1C164EF0D8B3}"/>
              </a:ext>
              <a:ext uri="{C183D7F6-B498-43B3-948B-1728B52AA6E4}">
                <adec:decorative xmlns:adec="http://schemas.microsoft.com/office/drawing/2017/decorative" val="1"/>
              </a:ext>
            </a:extLst>
          </p:cNvPr>
          <p:cNvSpPr/>
          <p:nvPr userDrawn="1"/>
        </p:nvSpPr>
        <p:spPr bwMode="auto">
          <a:xfrm rot="10800000" flipV="1">
            <a:off x="-1" y="582050"/>
            <a:ext cx="12192000" cy="6021420"/>
          </a:xfrm>
          <a:prstGeom prst="rect">
            <a:avLst/>
          </a:prstGeom>
          <a:gradFill flip="none" rotWithShape="1">
            <a:gsLst>
              <a:gs pos="100000">
                <a:schemeClr val="bg1"/>
              </a:gs>
              <a:gs pos="0">
                <a:schemeClr val="accent3">
                  <a:alpha val="94"/>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grpSp>
        <p:nvGrpSpPr>
          <p:cNvPr id="4" name="Group 3">
            <a:extLst>
              <a:ext uri="{FF2B5EF4-FFF2-40B4-BE49-F238E27FC236}">
                <a16:creationId xmlns:a16="http://schemas.microsoft.com/office/drawing/2014/main" id="{8F44511B-7E8B-BA4A-750B-2BC53A4C7102}"/>
              </a:ext>
              <a:ext uri="{C183D7F6-B498-43B3-948B-1728B52AA6E4}">
                <adec:decorative xmlns:adec="http://schemas.microsoft.com/office/drawing/2017/decorative" val="1"/>
              </a:ext>
            </a:extLst>
          </p:cNvPr>
          <p:cNvGrpSpPr/>
          <p:nvPr userDrawn="1"/>
        </p:nvGrpSpPr>
        <p:grpSpPr>
          <a:xfrm>
            <a:off x="313696" y="1524877"/>
            <a:ext cx="11860582" cy="4118944"/>
            <a:chOff x="313696" y="1712093"/>
            <a:chExt cx="11860582" cy="4118944"/>
          </a:xfrm>
        </p:grpSpPr>
        <p:grpSp>
          <p:nvGrpSpPr>
            <p:cNvPr id="5" name="Group 4">
              <a:extLst>
                <a:ext uri="{FF2B5EF4-FFF2-40B4-BE49-F238E27FC236}">
                  <a16:creationId xmlns:a16="http://schemas.microsoft.com/office/drawing/2014/main" id="{4CD7FBF5-70AA-A563-CDD5-4C84C21C53B7}"/>
                </a:ext>
              </a:extLst>
            </p:cNvPr>
            <p:cNvGrpSpPr/>
            <p:nvPr/>
          </p:nvGrpSpPr>
          <p:grpSpPr>
            <a:xfrm>
              <a:off x="10980445" y="5136830"/>
              <a:ext cx="618071" cy="618071"/>
              <a:chOff x="11273823" y="3116575"/>
              <a:chExt cx="618071" cy="618071"/>
            </a:xfrm>
          </p:grpSpPr>
          <p:sp>
            <p:nvSpPr>
              <p:cNvPr id="27" name="Oval 26">
                <a:extLst>
                  <a:ext uri="{FF2B5EF4-FFF2-40B4-BE49-F238E27FC236}">
                    <a16:creationId xmlns:a16="http://schemas.microsoft.com/office/drawing/2014/main" id="{357B941B-53D6-8105-8DE5-C2379A2A6426}"/>
                  </a:ext>
                  <a:ext uri="{C183D7F6-B498-43B3-948B-1728B52AA6E4}">
                    <adec:decorative xmlns:adec="http://schemas.microsoft.com/office/drawing/2017/decorative" val="1"/>
                  </a:ext>
                </a:extLst>
              </p:cNvPr>
              <p:cNvSpPr>
                <a:spLocks noChangeAspect="1"/>
              </p:cNvSpPr>
              <p:nvPr/>
            </p:nvSpPr>
            <p:spPr bwMode="auto">
              <a:xfrm>
                <a:off x="11273823" y="3116575"/>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8" name="Picture 27">
                <a:extLst>
                  <a:ext uri="{FF2B5EF4-FFF2-40B4-BE49-F238E27FC236}">
                    <a16:creationId xmlns:a16="http://schemas.microsoft.com/office/drawing/2014/main" id="{7EC4502F-0C92-3D75-2234-23973D5C0A4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1378021" y="3265242"/>
                <a:ext cx="412750" cy="319338"/>
              </a:xfrm>
              <a:prstGeom prst="rect">
                <a:avLst/>
              </a:prstGeom>
              <a:effectLst>
                <a:outerShdw blurRad="50800" dist="25400" dir="2700000" algn="tl" rotWithShape="0">
                  <a:prstClr val="black">
                    <a:alpha val="20000"/>
                  </a:prstClr>
                </a:outerShdw>
              </a:effectLst>
            </p:spPr>
          </p:pic>
        </p:grpSp>
        <p:grpSp>
          <p:nvGrpSpPr>
            <p:cNvPr id="6" name="Group 5">
              <a:extLst>
                <a:ext uri="{FF2B5EF4-FFF2-40B4-BE49-F238E27FC236}">
                  <a16:creationId xmlns:a16="http://schemas.microsoft.com/office/drawing/2014/main" id="{21B7FD1C-9812-A395-EF39-D1D31E619E6E}"/>
                </a:ext>
              </a:extLst>
            </p:cNvPr>
            <p:cNvGrpSpPr/>
            <p:nvPr/>
          </p:nvGrpSpPr>
          <p:grpSpPr>
            <a:xfrm>
              <a:off x="2032164" y="2323045"/>
              <a:ext cx="618071" cy="618071"/>
              <a:chOff x="3612709" y="3836630"/>
              <a:chExt cx="618071" cy="618071"/>
            </a:xfrm>
          </p:grpSpPr>
          <p:sp>
            <p:nvSpPr>
              <p:cNvPr id="25" name="Oval 24">
                <a:extLst>
                  <a:ext uri="{FF2B5EF4-FFF2-40B4-BE49-F238E27FC236}">
                    <a16:creationId xmlns:a16="http://schemas.microsoft.com/office/drawing/2014/main" id="{60D37F59-4BA1-549A-CA0C-94321D72B536}"/>
                  </a:ext>
                  <a:ext uri="{C183D7F6-B498-43B3-948B-1728B52AA6E4}">
                    <adec:decorative xmlns:adec="http://schemas.microsoft.com/office/drawing/2017/decorative" val="1"/>
                  </a:ext>
                </a:extLst>
              </p:cNvPr>
              <p:cNvSpPr>
                <a:spLocks noChangeAspect="1"/>
              </p:cNvSpPr>
              <p:nvPr/>
            </p:nvSpPr>
            <p:spPr bwMode="auto">
              <a:xfrm>
                <a:off x="3612709" y="3836630"/>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6" name="Picture 25">
                <a:extLst>
                  <a:ext uri="{FF2B5EF4-FFF2-40B4-BE49-F238E27FC236}">
                    <a16:creationId xmlns:a16="http://schemas.microsoft.com/office/drawing/2014/main" id="{CFFF24FC-51CA-9F4E-5BE9-216B8853ED9F}"/>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789311" y="3945023"/>
                <a:ext cx="279826" cy="384206"/>
              </a:xfrm>
              <a:prstGeom prst="rect">
                <a:avLst/>
              </a:prstGeom>
              <a:effectLst>
                <a:outerShdw blurRad="50800" dist="25400" dir="2700000" algn="tl" rotWithShape="0">
                  <a:prstClr val="black">
                    <a:alpha val="20000"/>
                  </a:prstClr>
                </a:outerShdw>
              </a:effectLst>
            </p:spPr>
          </p:pic>
        </p:grpSp>
        <p:grpSp>
          <p:nvGrpSpPr>
            <p:cNvPr id="7" name="Group 6">
              <a:extLst>
                <a:ext uri="{FF2B5EF4-FFF2-40B4-BE49-F238E27FC236}">
                  <a16:creationId xmlns:a16="http://schemas.microsoft.com/office/drawing/2014/main" id="{EBC0DF29-3972-83FF-CC29-1604BCC22DAC}"/>
                </a:ext>
              </a:extLst>
            </p:cNvPr>
            <p:cNvGrpSpPr/>
            <p:nvPr/>
          </p:nvGrpSpPr>
          <p:grpSpPr>
            <a:xfrm>
              <a:off x="313696" y="3454841"/>
              <a:ext cx="618071" cy="618071"/>
              <a:chOff x="10562149" y="4669431"/>
              <a:chExt cx="618071" cy="618071"/>
            </a:xfrm>
          </p:grpSpPr>
          <p:sp>
            <p:nvSpPr>
              <p:cNvPr id="23" name="Oval 22">
                <a:extLst>
                  <a:ext uri="{FF2B5EF4-FFF2-40B4-BE49-F238E27FC236}">
                    <a16:creationId xmlns:a16="http://schemas.microsoft.com/office/drawing/2014/main" id="{7E1B6963-3CC8-31BE-8B56-C8F2DB201C90}"/>
                  </a:ext>
                  <a:ext uri="{C183D7F6-B498-43B3-948B-1728B52AA6E4}">
                    <adec:decorative xmlns:adec="http://schemas.microsoft.com/office/drawing/2017/decorative" val="1"/>
                  </a:ext>
                </a:extLst>
              </p:cNvPr>
              <p:cNvSpPr>
                <a:spLocks noChangeAspect="1"/>
              </p:cNvSpPr>
              <p:nvPr/>
            </p:nvSpPr>
            <p:spPr bwMode="auto">
              <a:xfrm>
                <a:off x="10562149" y="466943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4" name="Picture 23">
                <a:extLst>
                  <a:ext uri="{FF2B5EF4-FFF2-40B4-BE49-F238E27FC236}">
                    <a16:creationId xmlns:a16="http://schemas.microsoft.com/office/drawing/2014/main" id="{F6C77DD7-8C02-3C86-D8B8-CCA6EDC99809}"/>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723511" y="4803780"/>
                <a:ext cx="279826" cy="332293"/>
              </a:xfrm>
              <a:prstGeom prst="rect">
                <a:avLst/>
              </a:prstGeom>
              <a:effectLst>
                <a:outerShdw blurRad="50800" dist="25400" dir="2700000" algn="tl" rotWithShape="0">
                  <a:prstClr val="black">
                    <a:alpha val="20000"/>
                  </a:prstClr>
                </a:outerShdw>
              </a:effectLst>
            </p:spPr>
          </p:pic>
        </p:grpSp>
        <p:grpSp>
          <p:nvGrpSpPr>
            <p:cNvPr id="8" name="Group 7">
              <a:extLst>
                <a:ext uri="{FF2B5EF4-FFF2-40B4-BE49-F238E27FC236}">
                  <a16:creationId xmlns:a16="http://schemas.microsoft.com/office/drawing/2014/main" id="{F5681829-27B0-AFA0-1569-3B67CE4000B5}"/>
                </a:ext>
              </a:extLst>
            </p:cNvPr>
            <p:cNvGrpSpPr/>
            <p:nvPr/>
          </p:nvGrpSpPr>
          <p:grpSpPr>
            <a:xfrm>
              <a:off x="10550635" y="1712093"/>
              <a:ext cx="618071" cy="618071"/>
              <a:chOff x="10253113" y="1513305"/>
              <a:chExt cx="618071" cy="618071"/>
            </a:xfrm>
          </p:grpSpPr>
          <p:sp>
            <p:nvSpPr>
              <p:cNvPr id="21" name="Oval 20">
                <a:extLst>
                  <a:ext uri="{FF2B5EF4-FFF2-40B4-BE49-F238E27FC236}">
                    <a16:creationId xmlns:a16="http://schemas.microsoft.com/office/drawing/2014/main" id="{D31BD5FA-38F5-4817-AB5D-AD6184935677}"/>
                  </a:ext>
                  <a:ext uri="{C183D7F6-B498-43B3-948B-1728B52AA6E4}">
                    <adec:decorative xmlns:adec="http://schemas.microsoft.com/office/drawing/2017/decorative" val="1"/>
                  </a:ext>
                </a:extLst>
              </p:cNvPr>
              <p:cNvSpPr>
                <a:spLocks noChangeAspect="1"/>
              </p:cNvSpPr>
              <p:nvPr/>
            </p:nvSpPr>
            <p:spPr bwMode="auto">
              <a:xfrm>
                <a:off x="10253113" y="1513305"/>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2" name="Picture 21">
                <a:extLst>
                  <a:ext uri="{FF2B5EF4-FFF2-40B4-BE49-F238E27FC236}">
                    <a16:creationId xmlns:a16="http://schemas.microsoft.com/office/drawing/2014/main" id="{4BB5E017-902D-B528-BFD9-5CA18113903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0361134" y="1666826"/>
                <a:ext cx="407401" cy="311917"/>
              </a:xfrm>
              <a:prstGeom prst="rect">
                <a:avLst/>
              </a:prstGeom>
              <a:effectLst>
                <a:outerShdw blurRad="50800" dist="25400" dir="2700000" algn="tl" rotWithShape="0">
                  <a:prstClr val="black">
                    <a:alpha val="20000"/>
                  </a:prstClr>
                </a:outerShdw>
              </a:effectLst>
            </p:spPr>
          </p:pic>
        </p:grpSp>
        <p:grpSp>
          <p:nvGrpSpPr>
            <p:cNvPr id="9" name="Group 8">
              <a:extLst>
                <a:ext uri="{FF2B5EF4-FFF2-40B4-BE49-F238E27FC236}">
                  <a16:creationId xmlns:a16="http://schemas.microsoft.com/office/drawing/2014/main" id="{5CAF850D-65AE-7959-CC0D-7A22F6B9DAE1}"/>
                </a:ext>
              </a:extLst>
            </p:cNvPr>
            <p:cNvGrpSpPr/>
            <p:nvPr/>
          </p:nvGrpSpPr>
          <p:grpSpPr>
            <a:xfrm>
              <a:off x="11556207" y="2663451"/>
              <a:ext cx="618071" cy="618071"/>
              <a:chOff x="8308114" y="2512977"/>
              <a:chExt cx="618071" cy="618071"/>
            </a:xfrm>
          </p:grpSpPr>
          <p:sp>
            <p:nvSpPr>
              <p:cNvPr id="19" name="Oval 18">
                <a:extLst>
                  <a:ext uri="{FF2B5EF4-FFF2-40B4-BE49-F238E27FC236}">
                    <a16:creationId xmlns:a16="http://schemas.microsoft.com/office/drawing/2014/main" id="{0A048491-EAE5-AA31-BC16-C808892044BF}"/>
                  </a:ext>
                  <a:ext uri="{C183D7F6-B498-43B3-948B-1728B52AA6E4}">
                    <adec:decorative xmlns:adec="http://schemas.microsoft.com/office/drawing/2017/decorative" val="1"/>
                  </a:ext>
                </a:extLst>
              </p:cNvPr>
              <p:cNvSpPr>
                <a:spLocks noChangeAspect="1"/>
              </p:cNvSpPr>
              <p:nvPr/>
            </p:nvSpPr>
            <p:spPr bwMode="auto">
              <a:xfrm>
                <a:off x="8308114" y="2512977"/>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20" name="Picture 19">
                <a:extLst>
                  <a:ext uri="{FF2B5EF4-FFF2-40B4-BE49-F238E27FC236}">
                    <a16:creationId xmlns:a16="http://schemas.microsoft.com/office/drawing/2014/main" id="{38EA8FC2-C3EC-2456-BF57-F75C324D8325}"/>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454236" y="2636901"/>
                <a:ext cx="279826" cy="337903"/>
              </a:xfrm>
              <a:prstGeom prst="rect">
                <a:avLst/>
              </a:prstGeom>
              <a:effectLst>
                <a:outerShdw blurRad="50800" dist="25400" dir="2700000" algn="tl" rotWithShape="0">
                  <a:prstClr val="black">
                    <a:alpha val="20000"/>
                  </a:prstClr>
                </a:outerShdw>
              </a:effectLst>
            </p:spPr>
          </p:pic>
        </p:grpSp>
        <p:grpSp>
          <p:nvGrpSpPr>
            <p:cNvPr id="10" name="Group 9">
              <a:extLst>
                <a:ext uri="{FF2B5EF4-FFF2-40B4-BE49-F238E27FC236}">
                  <a16:creationId xmlns:a16="http://schemas.microsoft.com/office/drawing/2014/main" id="{6AB53E35-911D-3BA8-2A4B-5104CC81ED74}"/>
                </a:ext>
              </a:extLst>
            </p:cNvPr>
            <p:cNvGrpSpPr/>
            <p:nvPr/>
          </p:nvGrpSpPr>
          <p:grpSpPr>
            <a:xfrm>
              <a:off x="2648546" y="5212966"/>
              <a:ext cx="618071" cy="618071"/>
              <a:chOff x="2956431" y="4910091"/>
              <a:chExt cx="618071" cy="618071"/>
            </a:xfrm>
          </p:grpSpPr>
          <p:sp>
            <p:nvSpPr>
              <p:cNvPr id="17" name="Oval 16">
                <a:extLst>
                  <a:ext uri="{FF2B5EF4-FFF2-40B4-BE49-F238E27FC236}">
                    <a16:creationId xmlns:a16="http://schemas.microsoft.com/office/drawing/2014/main" id="{0BA74C5C-DFBB-1542-FD28-F4599646C824}"/>
                  </a:ext>
                  <a:ext uri="{C183D7F6-B498-43B3-948B-1728B52AA6E4}">
                    <adec:decorative xmlns:adec="http://schemas.microsoft.com/office/drawing/2017/decorative" val="1"/>
                  </a:ext>
                </a:extLst>
              </p:cNvPr>
              <p:cNvSpPr>
                <a:spLocks noChangeAspect="1"/>
              </p:cNvSpPr>
              <p:nvPr/>
            </p:nvSpPr>
            <p:spPr bwMode="auto">
              <a:xfrm>
                <a:off x="2956431" y="491009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8" name="Picture 17">
                <a:extLst>
                  <a:ext uri="{FF2B5EF4-FFF2-40B4-BE49-F238E27FC236}">
                    <a16:creationId xmlns:a16="http://schemas.microsoft.com/office/drawing/2014/main" id="{61C487A9-70E7-0F60-DEF8-8B7D170FDBB2}"/>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103985" y="5046172"/>
                <a:ext cx="326038" cy="326038"/>
              </a:xfrm>
              <a:prstGeom prst="rect">
                <a:avLst/>
              </a:prstGeom>
              <a:effectLst>
                <a:outerShdw blurRad="50800" dist="25400" dir="2700000" algn="tl" rotWithShape="0">
                  <a:prstClr val="black">
                    <a:alpha val="20000"/>
                  </a:prstClr>
                </a:outerShdw>
              </a:effectLst>
            </p:spPr>
          </p:pic>
        </p:grpSp>
        <p:grpSp>
          <p:nvGrpSpPr>
            <p:cNvPr id="11" name="Group 10">
              <a:extLst>
                <a:ext uri="{FF2B5EF4-FFF2-40B4-BE49-F238E27FC236}">
                  <a16:creationId xmlns:a16="http://schemas.microsoft.com/office/drawing/2014/main" id="{B30D1E91-6EFD-5C7B-D8A2-93DFE7C85F8E}"/>
                </a:ext>
              </a:extLst>
            </p:cNvPr>
            <p:cNvGrpSpPr/>
            <p:nvPr/>
          </p:nvGrpSpPr>
          <p:grpSpPr>
            <a:xfrm>
              <a:off x="410500" y="1772801"/>
              <a:ext cx="618071" cy="618071"/>
              <a:chOff x="10105440" y="1341021"/>
              <a:chExt cx="618071" cy="618071"/>
            </a:xfrm>
          </p:grpSpPr>
          <p:sp>
            <p:nvSpPr>
              <p:cNvPr id="15" name="Oval 14">
                <a:extLst>
                  <a:ext uri="{FF2B5EF4-FFF2-40B4-BE49-F238E27FC236}">
                    <a16:creationId xmlns:a16="http://schemas.microsoft.com/office/drawing/2014/main" id="{8366EFA8-DC7E-3451-F114-F8429D6834CD}"/>
                  </a:ext>
                  <a:ext uri="{C183D7F6-B498-43B3-948B-1728B52AA6E4}">
                    <adec:decorative xmlns:adec="http://schemas.microsoft.com/office/drawing/2017/decorative" val="1"/>
                  </a:ext>
                </a:extLst>
              </p:cNvPr>
              <p:cNvSpPr>
                <a:spLocks noChangeAspect="1"/>
              </p:cNvSpPr>
              <p:nvPr/>
            </p:nvSpPr>
            <p:spPr bwMode="auto">
              <a:xfrm>
                <a:off x="10105440" y="1341021"/>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6" name="Picture 15">
                <a:extLst>
                  <a:ext uri="{FF2B5EF4-FFF2-40B4-BE49-F238E27FC236}">
                    <a16:creationId xmlns:a16="http://schemas.microsoft.com/office/drawing/2014/main" id="{9928284F-0C7F-C189-0207-76A8A875671B}"/>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10266801" y="1506946"/>
                <a:ext cx="310915" cy="258532"/>
              </a:xfrm>
              <a:prstGeom prst="rect">
                <a:avLst/>
              </a:prstGeom>
              <a:effectLst>
                <a:outerShdw blurRad="50800" dist="25400" dir="2700000" algn="tl" rotWithShape="0">
                  <a:prstClr val="black">
                    <a:alpha val="20000"/>
                  </a:prstClr>
                </a:outerShdw>
              </a:effectLst>
            </p:spPr>
          </p:pic>
        </p:grpSp>
        <p:grpSp>
          <p:nvGrpSpPr>
            <p:cNvPr id="12" name="Group 11">
              <a:extLst>
                <a:ext uri="{FF2B5EF4-FFF2-40B4-BE49-F238E27FC236}">
                  <a16:creationId xmlns:a16="http://schemas.microsoft.com/office/drawing/2014/main" id="{17796054-F987-A617-0E4F-4487543340A4}"/>
                </a:ext>
              </a:extLst>
            </p:cNvPr>
            <p:cNvGrpSpPr/>
            <p:nvPr/>
          </p:nvGrpSpPr>
          <p:grpSpPr>
            <a:xfrm>
              <a:off x="10349050" y="4018966"/>
              <a:ext cx="618071" cy="618071"/>
              <a:chOff x="10349050" y="4281622"/>
              <a:chExt cx="618071" cy="618071"/>
            </a:xfrm>
          </p:grpSpPr>
          <p:sp>
            <p:nvSpPr>
              <p:cNvPr id="13" name="Oval 12">
                <a:extLst>
                  <a:ext uri="{FF2B5EF4-FFF2-40B4-BE49-F238E27FC236}">
                    <a16:creationId xmlns:a16="http://schemas.microsoft.com/office/drawing/2014/main" id="{14347639-6D5F-A85B-A04F-069365136452}"/>
                  </a:ext>
                  <a:ext uri="{C183D7F6-B498-43B3-948B-1728B52AA6E4}">
                    <adec:decorative xmlns:adec="http://schemas.microsoft.com/office/drawing/2017/decorative" val="1"/>
                  </a:ext>
                </a:extLst>
              </p:cNvPr>
              <p:cNvSpPr>
                <a:spLocks noChangeAspect="1"/>
              </p:cNvSpPr>
              <p:nvPr/>
            </p:nvSpPr>
            <p:spPr bwMode="auto">
              <a:xfrm>
                <a:off x="10349050" y="4281622"/>
                <a:ext cx="618071" cy="618071"/>
              </a:xfrm>
              <a:prstGeom prst="ellipse">
                <a:avLst/>
              </a:prstGeom>
              <a:solidFill>
                <a:schemeClr val="bg1"/>
              </a:solidFill>
              <a:ln w="12700">
                <a:noFill/>
                <a:headEnd type="none" w="med" len="med"/>
                <a:tailEnd type="none" w="med" len="med"/>
              </a:ln>
              <a:effectLst>
                <a:innerShdw blurRad="190500" dist="50800" dir="5400000">
                  <a:schemeClr val="accent1">
                    <a:alpha val="20000"/>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0078D4"/>
                  </a:solidFill>
                  <a:effectLst/>
                  <a:uLnTx/>
                  <a:uFillTx/>
                  <a:latin typeface="Segoe UI Semibold"/>
                  <a:ea typeface="Segoe UI" pitchFamily="34" charset="0"/>
                  <a:cs typeface="Segoe UI" pitchFamily="34" charset="0"/>
                </a:endParaRPr>
              </a:p>
            </p:txBody>
          </p:sp>
          <p:pic>
            <p:nvPicPr>
              <p:cNvPr id="14" name="Picture 13">
                <a:extLst>
                  <a:ext uri="{FF2B5EF4-FFF2-40B4-BE49-F238E27FC236}">
                    <a16:creationId xmlns:a16="http://schemas.microsoft.com/office/drawing/2014/main" id="{4C24F658-DC13-8228-FF31-BC52E9D4AC7C}"/>
                  </a:ext>
                  <a:ext uri="{C183D7F6-B498-43B3-948B-1728B52AA6E4}">
                    <adec:decorative xmlns:adec="http://schemas.microsoft.com/office/drawing/2017/decorative" val="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0453248" y="4417703"/>
                <a:ext cx="412750" cy="326037"/>
              </a:xfrm>
              <a:prstGeom prst="rect">
                <a:avLst/>
              </a:prstGeom>
              <a:effectLst>
                <a:outerShdw blurRad="50800" dist="25400" dir="2700000" algn="tl" rotWithShape="0">
                  <a:prstClr val="black">
                    <a:alpha val="20000"/>
                  </a:prstClr>
                </a:outerShdw>
              </a:effectLst>
            </p:spPr>
          </p:pic>
        </p:grpSp>
      </p:grpSp>
      <p:sp>
        <p:nvSpPr>
          <p:cNvPr id="30" name="Title Placeholder 1">
            <a:extLst>
              <a:ext uri="{FF2B5EF4-FFF2-40B4-BE49-F238E27FC236}">
                <a16:creationId xmlns:a16="http://schemas.microsoft.com/office/drawing/2014/main" id="{33B82242-FD95-21A9-59EB-69CBD19834F8}"/>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24016321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blank-light">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84069EB-ECE4-715D-548B-B5DC98F452AF}"/>
              </a:ext>
            </a:extLst>
          </p:cNvPr>
          <p:cNvGrpSpPr/>
          <p:nvPr userDrawn="1"/>
        </p:nvGrpSpPr>
        <p:grpSpPr>
          <a:xfrm>
            <a:off x="0" y="0"/>
            <a:ext cx="12192000" cy="6858000"/>
            <a:chOff x="0" y="7789"/>
            <a:chExt cx="7772400" cy="2645686"/>
          </a:xfrm>
        </p:grpSpPr>
        <p:sp>
          <p:nvSpPr>
            <p:cNvPr id="3" name="Rectangle 2">
              <a:extLst>
                <a:ext uri="{FF2B5EF4-FFF2-40B4-BE49-F238E27FC236}">
                  <a16:creationId xmlns:a16="http://schemas.microsoft.com/office/drawing/2014/main" id="{50167C40-391B-0A74-A03F-72112E7D33AB}"/>
                </a:ext>
                <a:ext uri="{C183D7F6-B498-43B3-948B-1728B52AA6E4}">
                  <adec:decorative xmlns:adec="http://schemas.microsoft.com/office/drawing/2017/decorative" val="1"/>
                </a:ext>
              </a:extLst>
            </p:cNvPr>
            <p:cNvSpPr/>
            <p:nvPr/>
          </p:nvSpPr>
          <p:spPr bwMode="auto">
            <a:xfrm>
              <a:off x="0" y="7789"/>
              <a:ext cx="7772400" cy="2643915"/>
            </a:xfrm>
            <a:prstGeom prst="rect">
              <a:avLst/>
            </a:prstGeom>
            <a:gradFill>
              <a:gsLst>
                <a:gs pos="100000">
                  <a:srgbClr val="50E6FF">
                    <a:alpha val="5000"/>
                  </a:srgbClr>
                </a:gs>
                <a:gs pos="19000">
                  <a:srgbClr val="FFFFFF">
                    <a:alpha val="66000"/>
                  </a:srgbClr>
                </a:gs>
              </a:gsLst>
              <a:lin ang="0" scaled="0"/>
            </a:gradFill>
            <a:ln w="9525" cap="flat" cmpd="sng" algn="ctr">
              <a:noFill/>
              <a:prstDash val="solid"/>
              <a:headEnd type="none" w="med" len="med"/>
              <a:tailEnd type="none" w="med" len="med"/>
            </a:ln>
            <a:effectLst/>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defTabSz="932472"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000000"/>
                </a:solidFill>
                <a:effectLst/>
                <a:uLnTx/>
                <a:uFillTx/>
                <a:latin typeface="Segoe UI"/>
                <a:ea typeface="Segoe UI" pitchFamily="34" charset="0"/>
                <a:cs typeface="Segoe UI" pitchFamily="34" charset="0"/>
              </a:endParaRPr>
            </a:p>
          </p:txBody>
        </p:sp>
        <p:sp>
          <p:nvSpPr>
            <p:cNvPr id="4" name="Rectangle 3">
              <a:extLst>
                <a:ext uri="{FF2B5EF4-FFF2-40B4-BE49-F238E27FC236}">
                  <a16:creationId xmlns:a16="http://schemas.microsoft.com/office/drawing/2014/main" id="{60CB6612-5F18-B228-7709-B86360C75DF1}"/>
                </a:ext>
              </a:extLst>
            </p:cNvPr>
            <p:cNvSpPr/>
            <p:nvPr/>
          </p:nvSpPr>
          <p:spPr>
            <a:xfrm>
              <a:off x="0" y="2249349"/>
              <a:ext cx="7772400" cy="404126"/>
            </a:xfrm>
            <a:prstGeom prst="rect">
              <a:avLst/>
            </a:prstGeom>
            <a:gradFill>
              <a:gsLst>
                <a:gs pos="100000">
                  <a:schemeClr val="bg1"/>
                </a:gs>
                <a:gs pos="54000">
                  <a:srgbClr val="FFFFFF">
                    <a:alpha val="0"/>
                  </a:srgb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10" name="Graphic 9">
            <a:extLst>
              <a:ext uri="{FF2B5EF4-FFF2-40B4-BE49-F238E27FC236}">
                <a16:creationId xmlns:a16="http://schemas.microsoft.com/office/drawing/2014/main" id="{120E9FB4-6861-EE72-7F5B-C7353E2C7C08}"/>
              </a:ext>
              <a:ext uri="{C183D7F6-B498-43B3-948B-1728B52AA6E4}">
                <adec:decorative xmlns:adec="http://schemas.microsoft.com/office/drawing/2017/decorative" val="1"/>
              </a:ext>
            </a:extLst>
          </p:cNvPr>
          <p:cNvPicPr>
            <a:picLocks noChangeAspect="1"/>
          </p:cNvPicPr>
          <p:nvPr userDrawn="1"/>
        </p:nvPicPr>
        <p:blipFill rotWithShape="1">
          <a:blip>
            <a:alphaModFix amt="86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8114" t="16137" r="19995" b="33381"/>
          <a:stretch/>
        </p:blipFill>
        <p:spPr>
          <a:xfrm rot="11788780" flipH="1">
            <a:off x="6133948" y="-270955"/>
            <a:ext cx="6781923" cy="4121420"/>
          </a:xfrm>
          <a:custGeom>
            <a:avLst/>
            <a:gdLst>
              <a:gd name="connsiteX0" fmla="*/ 0 w 6781923"/>
              <a:gd name="connsiteY0" fmla="*/ 2945052 h 4121420"/>
              <a:gd name="connsiteX1" fmla="*/ 3976533 w 6781923"/>
              <a:gd name="connsiteY1" fmla="*/ 4121420 h 4121420"/>
              <a:gd name="connsiteX2" fmla="*/ 5562694 w 6781923"/>
              <a:gd name="connsiteY2" fmla="*/ 4121420 h 4121420"/>
              <a:gd name="connsiteX3" fmla="*/ 6781923 w 6781923"/>
              <a:gd name="connsiteY3" fmla="*/ 0 h 4121420"/>
              <a:gd name="connsiteX4" fmla="*/ 0 w 6781923"/>
              <a:gd name="connsiteY4" fmla="*/ 0 h 4121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923" h="4121420">
                <a:moveTo>
                  <a:pt x="0" y="2945052"/>
                </a:moveTo>
                <a:lnTo>
                  <a:pt x="3976533" y="4121420"/>
                </a:lnTo>
                <a:lnTo>
                  <a:pt x="5562694" y="4121420"/>
                </a:lnTo>
                <a:lnTo>
                  <a:pt x="6781923" y="0"/>
                </a:lnTo>
                <a:lnTo>
                  <a:pt x="0" y="0"/>
                </a:lnTo>
                <a:close/>
              </a:path>
            </a:pathLst>
          </a:custGeom>
        </p:spPr>
      </p:pic>
      <p:pic>
        <p:nvPicPr>
          <p:cNvPr id="6" name="Picture 5">
            <a:extLst>
              <a:ext uri="{FF2B5EF4-FFF2-40B4-BE49-F238E27FC236}">
                <a16:creationId xmlns:a16="http://schemas.microsoft.com/office/drawing/2014/main" id="{B5206477-E1E0-7408-CEE1-F1338479B551}"/>
              </a:ext>
              <a:ext uri="{C183D7F6-B498-43B3-948B-1728B52AA6E4}">
                <adec:decorative xmlns:adec="http://schemas.microsoft.com/office/drawing/2017/decorative" val="1"/>
              </a:ext>
            </a:extLst>
          </p:cNvPr>
          <p:cNvPicPr>
            <a:picLocks noChangeAspect="1"/>
          </p:cNvPicPr>
          <p:nvPr userDrawn="1"/>
        </p:nvPicPr>
        <p:blipFill rotWithShape="1">
          <a:blip r:embed="rId3" cstate="print">
            <a:alphaModFix amt="18000"/>
            <a:extLst>
              <a:ext uri="{28A0092B-C50C-407E-A947-70E740481C1C}">
                <a14:useLocalDpi xmlns:a14="http://schemas.microsoft.com/office/drawing/2010/main" val="0"/>
              </a:ext>
            </a:extLst>
          </a:blip>
          <a:srcRect l="8255" t="20455" r="8255" b="65419"/>
          <a:stretch/>
        </p:blipFill>
        <p:spPr>
          <a:xfrm flipH="1">
            <a:off x="-18" y="5692421"/>
            <a:ext cx="12192000" cy="1165579"/>
          </a:xfrm>
          <a:prstGeom prst="rect">
            <a:avLst/>
          </a:prstGeom>
        </p:spPr>
      </p:pic>
    </p:spTree>
    <p:extLst>
      <p:ext uri="{BB962C8B-B14F-4D97-AF65-F5344CB8AC3E}">
        <p14:creationId xmlns:p14="http://schemas.microsoft.com/office/powerpoint/2010/main" val="3121465095"/>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6" pos="5151">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A7BDB0-57A0-C38F-2426-27C9483A960E}"/>
              </a:ext>
            </a:extLst>
          </p:cNvPr>
          <p:cNvSpPr/>
          <p:nvPr userDrawn="1"/>
        </p:nvSpPr>
        <p:spPr bwMode="auto">
          <a:xfrm rot="10800000" flipV="1">
            <a:off x="2" y="-1"/>
            <a:ext cx="12191998" cy="7508961"/>
          </a:xfrm>
          <a:prstGeom prst="rect">
            <a:avLst/>
          </a:prstGeom>
          <a:gradFill flip="none" rotWithShape="1">
            <a:gsLst>
              <a:gs pos="100000">
                <a:schemeClr val="bg1"/>
              </a:gs>
              <a:gs pos="25000">
                <a:schemeClr val="accent3">
                  <a:alpha val="5000"/>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54DB2416-8E15-8DAA-B685-AEE43737A1E9}"/>
              </a:ext>
              <a:ext uri="{C183D7F6-B498-43B3-948B-1728B52AA6E4}">
                <adec:decorative xmlns:adec="http://schemas.microsoft.com/office/drawing/2017/decorative" val="1"/>
              </a:ext>
            </a:extLst>
          </p:cNvPr>
          <p:cNvPicPr>
            <a:picLocks noChangeAspect="1"/>
          </p:cNvPicPr>
          <p:nvPr userDrawn="1"/>
        </p:nvPicPr>
        <p:blipFill rotWithShape="1">
          <a:blip r:embed="rId2">
            <a:alphaModFix amt="68000"/>
            <a:extLst>
              <a:ext uri="{28A0092B-C50C-407E-A947-70E740481C1C}">
                <a14:useLocalDpi xmlns:a14="http://schemas.microsoft.com/office/drawing/2010/main" val="0"/>
              </a:ext>
            </a:extLst>
          </a:blip>
          <a:srcRect l="4740" t="8292" r="28600" b="42086"/>
          <a:stretch/>
        </p:blipFill>
        <p:spPr>
          <a:xfrm flipH="1">
            <a:off x="0" y="0"/>
            <a:ext cx="12192000" cy="6858001"/>
          </a:xfrm>
          <a:prstGeom prst="rect">
            <a:avLst/>
          </a:prstGeom>
        </p:spPr>
      </p:pic>
    </p:spTree>
    <p:extLst>
      <p:ext uri="{BB962C8B-B14F-4D97-AF65-F5344CB8AC3E}">
        <p14:creationId xmlns:p14="http://schemas.microsoft.com/office/powerpoint/2010/main" val="20453647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5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E0CDEF8-21E5-F3B9-8466-51EB1BD4C686}"/>
              </a:ext>
              <a:ext uri="{C183D7F6-B498-43B3-948B-1728B52AA6E4}">
                <adec:decorative xmlns:adec="http://schemas.microsoft.com/office/drawing/2017/decorative" val="1"/>
              </a:ext>
            </a:extLst>
          </p:cNvPr>
          <p:cNvPicPr>
            <a:picLocks noChangeAspect="1"/>
          </p:cNvPicPr>
          <p:nvPr userDrawn="1"/>
        </p:nvPicPr>
        <p:blipFill rotWithShape="1">
          <a:blip r:embed="rId2">
            <a:alphaModFix amt="96000"/>
            <a:extLst>
              <a:ext uri="{28A0092B-C50C-407E-A947-70E740481C1C}">
                <a14:useLocalDpi xmlns:a14="http://schemas.microsoft.com/office/drawing/2010/main" val="0"/>
              </a:ext>
            </a:extLst>
          </a:blip>
          <a:srcRect l="27158" t="9425" r="35345" b="65183"/>
          <a:stretch/>
        </p:blipFill>
        <p:spPr>
          <a:xfrm rot="5400000" flipH="1">
            <a:off x="-1674343" y="1674339"/>
            <a:ext cx="6857999" cy="3509323"/>
          </a:xfrm>
          <a:prstGeom prst="rect">
            <a:avLst/>
          </a:prstGeom>
        </p:spPr>
      </p:pic>
      <p:pic>
        <p:nvPicPr>
          <p:cNvPr id="5" name="Picture 4">
            <a:extLst>
              <a:ext uri="{FF2B5EF4-FFF2-40B4-BE49-F238E27FC236}">
                <a16:creationId xmlns:a16="http://schemas.microsoft.com/office/drawing/2014/main" id="{54DB2416-8E15-8DAA-B685-AEE43737A1E9}"/>
              </a:ext>
              <a:ext uri="{C183D7F6-B498-43B3-948B-1728B52AA6E4}">
                <adec:decorative xmlns:adec="http://schemas.microsoft.com/office/drawing/2017/decorative" val="1"/>
              </a:ext>
            </a:extLst>
          </p:cNvPr>
          <p:cNvPicPr>
            <a:picLocks noChangeAspect="1"/>
          </p:cNvPicPr>
          <p:nvPr userDrawn="1"/>
        </p:nvPicPr>
        <p:blipFill rotWithShape="1">
          <a:blip r:embed="rId2">
            <a:alphaModFix amt="92000"/>
            <a:extLst>
              <a:ext uri="{28A0092B-C50C-407E-A947-70E740481C1C}">
                <a14:useLocalDpi xmlns:a14="http://schemas.microsoft.com/office/drawing/2010/main" val="0"/>
              </a:ext>
            </a:extLst>
          </a:blip>
          <a:srcRect l="19321" t="8292" r="43182" b="42086"/>
          <a:stretch/>
        </p:blipFill>
        <p:spPr>
          <a:xfrm rot="16200000" flipH="1">
            <a:off x="5333998" y="0"/>
            <a:ext cx="6857999" cy="6858001"/>
          </a:xfrm>
          <a:prstGeom prst="rect">
            <a:avLst/>
          </a:prstGeom>
        </p:spPr>
      </p:pic>
      <p:sp>
        <p:nvSpPr>
          <p:cNvPr id="8" name="Rectangle 7">
            <a:extLst>
              <a:ext uri="{FF2B5EF4-FFF2-40B4-BE49-F238E27FC236}">
                <a16:creationId xmlns:a16="http://schemas.microsoft.com/office/drawing/2014/main" id="{C7A7BDB0-57A0-C38F-2426-27C9483A960E}"/>
              </a:ext>
            </a:extLst>
          </p:cNvPr>
          <p:cNvSpPr/>
          <p:nvPr userDrawn="1"/>
        </p:nvSpPr>
        <p:spPr bwMode="auto">
          <a:xfrm rot="10800000" flipV="1">
            <a:off x="-2" y="0"/>
            <a:ext cx="12191999" cy="6858000"/>
          </a:xfrm>
          <a:prstGeom prst="rect">
            <a:avLst/>
          </a:prstGeom>
          <a:gradFill flip="none" rotWithShape="1">
            <a:gsLst>
              <a:gs pos="100000">
                <a:schemeClr val="accent3">
                  <a:alpha val="13000"/>
                </a:schemeClr>
              </a:gs>
              <a:gs pos="53300">
                <a:schemeClr val="bg1">
                  <a:alpha val="7000"/>
                </a:schemeClr>
              </a:gs>
              <a:gs pos="0">
                <a:schemeClr val="accent3">
                  <a:alpha val="5000"/>
                </a:schemeClr>
              </a:gs>
            </a:gsLst>
            <a:lin ang="192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146282580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853962" y="0"/>
            <a:ext cx="10338039" cy="6857999"/>
          </a:xfrm>
          <a:prstGeom prst="rect">
            <a:avLst/>
          </a:prstGeom>
          <a:gradFill>
            <a:gsLst>
              <a:gs pos="100000">
                <a:schemeClr val="accent3">
                  <a:alpha val="12000"/>
                </a:schemeClr>
              </a:gs>
              <a:gs pos="25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itle Placeholder 1">
            <a:extLst>
              <a:ext uri="{FF2B5EF4-FFF2-40B4-BE49-F238E27FC236}">
                <a16:creationId xmlns:a16="http://schemas.microsoft.com/office/drawing/2014/main" id="{2F85D636-3231-7A93-26F9-C70F1B9041EE}"/>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9927184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2179639" y="0"/>
            <a:ext cx="10012362" cy="6857999"/>
          </a:xfrm>
          <a:prstGeom prst="rect">
            <a:avLst/>
          </a:prstGeom>
          <a:gradFill>
            <a:gsLst>
              <a:gs pos="100000">
                <a:schemeClr val="accent3">
                  <a:alpha val="10000"/>
                </a:schemeClr>
              </a:gs>
              <a:gs pos="3738">
                <a:schemeClr val="bg1"/>
              </a:gs>
              <a:gs pos="37000">
                <a:schemeClr val="bg1">
                  <a:alpha val="51000"/>
                </a:schemeClr>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itle Placeholder 1">
            <a:extLst>
              <a:ext uri="{FF2B5EF4-FFF2-40B4-BE49-F238E27FC236}">
                <a16:creationId xmlns:a16="http://schemas.microsoft.com/office/drawing/2014/main" id="{6B799136-ACF0-B6D8-498D-DB980BF524B3}"/>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70281267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ase Study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9214D5-CBB1-6B39-D451-6057B210F008}"/>
              </a:ext>
              <a:ext uri="{C183D7F6-B498-43B3-948B-1728B52AA6E4}">
                <adec:decorative xmlns:adec="http://schemas.microsoft.com/office/drawing/2017/decorative" val="1"/>
              </a:ext>
            </a:extLst>
          </p:cNvPr>
          <p:cNvSpPr/>
          <p:nvPr userDrawn="1"/>
        </p:nvSpPr>
        <p:spPr bwMode="auto">
          <a:xfrm>
            <a:off x="4452731" y="0"/>
            <a:ext cx="773927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5" name="Picture 4">
            <a:extLst>
              <a:ext uri="{FF2B5EF4-FFF2-40B4-BE49-F238E27FC236}">
                <a16:creationId xmlns:a16="http://schemas.microsoft.com/office/drawing/2014/main" id="{150E7ACC-9C31-0CB5-7F3A-99EBACB5647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33" t="1" b="55152"/>
          <a:stretch/>
        </p:blipFill>
        <p:spPr>
          <a:xfrm flipH="1">
            <a:off x="5199958" y="1641085"/>
            <a:ext cx="6992039" cy="5216916"/>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1403198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6_Title Only">
    <p:bg>
      <p:bgPr>
        <a:blipFill dpi="0" rotWithShape="1">
          <a:blip r:embed="rId2">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84632"/>
          </a:xfrm>
        </p:spPr>
        <p:txBody>
          <a:bodyPr vert="horz" wrap="square" lIns="0" tIns="0" rIns="0" bIns="0" rtlCol="0" anchor="t">
            <a:spAutoFit/>
          </a:bodyPr>
          <a:lstStyle>
            <a:lvl1pPr>
              <a:defRPr lang="en-US" dirty="0"/>
            </a:lvl1pPr>
          </a:lstStyle>
          <a:p>
            <a:pPr marL="0" lvl="0"/>
            <a:r>
              <a:rPr lang="en-US"/>
              <a:t>Click to edit Master title style</a:t>
            </a:r>
          </a:p>
        </p:txBody>
      </p:sp>
    </p:spTree>
    <p:extLst>
      <p:ext uri="{BB962C8B-B14F-4D97-AF65-F5344CB8AC3E}">
        <p14:creationId xmlns:p14="http://schemas.microsoft.com/office/powerpoint/2010/main" val="28945209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ase Study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9214D5-CBB1-6B39-D451-6057B210F008}"/>
              </a:ext>
              <a:ext uri="{C183D7F6-B498-43B3-948B-1728B52AA6E4}">
                <adec:decorative xmlns:adec="http://schemas.microsoft.com/office/drawing/2017/decorative" val="1"/>
              </a:ext>
            </a:extLst>
          </p:cNvPr>
          <p:cNvSpPr/>
          <p:nvPr userDrawn="1"/>
        </p:nvSpPr>
        <p:spPr bwMode="auto">
          <a:xfrm>
            <a:off x="4452731" y="0"/>
            <a:ext cx="773927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5" name="Picture 4">
            <a:extLst>
              <a:ext uri="{FF2B5EF4-FFF2-40B4-BE49-F238E27FC236}">
                <a16:creationId xmlns:a16="http://schemas.microsoft.com/office/drawing/2014/main" id="{150E7ACC-9C31-0CB5-7F3A-99EBACB5647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33" t="1" b="55152"/>
          <a:stretch/>
        </p:blipFill>
        <p:spPr>
          <a:xfrm flipH="1">
            <a:off x="8234532" y="3905250"/>
            <a:ext cx="3957463" cy="2952751"/>
          </a:xfrm>
          <a:prstGeom prst="rect">
            <a:avLst/>
          </a:prstGeom>
        </p:spPr>
      </p:pic>
      <p:sp>
        <p:nvSpPr>
          <p:cNvPr id="3" name="Title Placeholder 1">
            <a:extLst>
              <a:ext uri="{FF2B5EF4-FFF2-40B4-BE49-F238E27FC236}">
                <a16:creationId xmlns:a16="http://schemas.microsoft.com/office/drawing/2014/main" id="{79582D79-15BB-6036-C888-AF3BBAE4D974}"/>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4032362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Case Study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9214D5-CBB1-6B39-D451-6057B210F008}"/>
              </a:ext>
              <a:ext uri="{C183D7F6-B498-43B3-948B-1728B52AA6E4}">
                <adec:decorative xmlns:adec="http://schemas.microsoft.com/office/drawing/2017/decorative" val="1"/>
              </a:ext>
            </a:extLst>
          </p:cNvPr>
          <p:cNvSpPr/>
          <p:nvPr userDrawn="1"/>
        </p:nvSpPr>
        <p:spPr bwMode="auto">
          <a:xfrm rot="10800000">
            <a:off x="0" y="-1"/>
            <a:ext cx="8277439"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3" name="Title Placeholder 1">
            <a:extLst>
              <a:ext uri="{FF2B5EF4-FFF2-40B4-BE49-F238E27FC236}">
                <a16:creationId xmlns:a16="http://schemas.microsoft.com/office/drawing/2014/main" id="{79B43B63-91A4-7E86-9714-C5C2166CE9B4}"/>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8414205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Grid 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0"/>
            <a:ext cx="12192000" cy="686785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7038"/>
          <a:stretch/>
        </p:blipFill>
        <p:spPr>
          <a:xfrm>
            <a:off x="0" y="3851569"/>
            <a:ext cx="4241493" cy="3016290"/>
          </a:xfrm>
          <a:prstGeom prst="rect">
            <a:avLst/>
          </a:prstGeom>
        </p:spPr>
      </p:pic>
      <p:sp>
        <p:nvSpPr>
          <p:cNvPr id="4" name="Title Placeholder 1">
            <a:extLst>
              <a:ext uri="{FF2B5EF4-FFF2-40B4-BE49-F238E27FC236}">
                <a16:creationId xmlns:a16="http://schemas.microsoft.com/office/drawing/2014/main" id="{578A82C9-CB91-07CE-89F6-AEC13DD3972C}"/>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1156571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olution Slid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3CCAB9-5798-8430-D1FF-AF613BCE5BF3}"/>
              </a:ext>
              <a:ext uri="{C183D7F6-B498-43B3-948B-1728B52AA6E4}">
                <adec:decorative xmlns:adec="http://schemas.microsoft.com/office/drawing/2017/decorative" val="1"/>
              </a:ext>
            </a:extLst>
          </p:cNvPr>
          <p:cNvSpPr/>
          <p:nvPr userDrawn="1"/>
        </p:nvSpPr>
        <p:spPr bwMode="auto">
          <a:xfrm rot="10800000" flipV="1">
            <a:off x="-18" y="4332157"/>
            <a:ext cx="12191999" cy="2525844"/>
          </a:xfrm>
          <a:prstGeom prst="rect">
            <a:avLst/>
          </a:prstGeom>
          <a:gradFill>
            <a:gsLst>
              <a:gs pos="49000">
                <a:schemeClr val="bg1"/>
              </a:gs>
              <a:gs pos="34000">
                <a:schemeClr val="bg1"/>
              </a:gs>
              <a:gs pos="72000">
                <a:schemeClr val="accent3">
                  <a:alpha val="17955"/>
                </a:schemeClr>
              </a:gs>
            </a:gsLst>
            <a:lin ang="51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1055FCE2-E35E-F4A2-55C6-8E19AE2B8279}"/>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18000"/>
            <a:extLst>
              <a:ext uri="{28A0092B-C50C-407E-A947-70E740481C1C}">
                <a14:useLocalDpi xmlns:a14="http://schemas.microsoft.com/office/drawing/2010/main" val="0"/>
              </a:ext>
            </a:extLst>
          </a:blip>
          <a:srcRect l="8255" t="21131" r="8255" b="63010"/>
          <a:stretch/>
        </p:blipFill>
        <p:spPr>
          <a:xfrm flipH="1">
            <a:off x="-18" y="5549403"/>
            <a:ext cx="12192000" cy="1308598"/>
          </a:xfrm>
          <a:prstGeom prst="rect">
            <a:avLst/>
          </a:prstGeom>
        </p:spPr>
      </p:pic>
      <p:sp>
        <p:nvSpPr>
          <p:cNvPr id="4" name="Title Placeholder 1">
            <a:extLst>
              <a:ext uri="{FF2B5EF4-FFF2-40B4-BE49-F238E27FC236}">
                <a16:creationId xmlns:a16="http://schemas.microsoft.com/office/drawing/2014/main" id="{61ED66FA-0ECD-ED35-E62E-CBE5A06C364E}"/>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5273764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44">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Solution Slid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E3CCAB9-5798-8430-D1FF-AF613BCE5BF3}"/>
              </a:ext>
              <a:ext uri="{C183D7F6-B498-43B3-948B-1728B52AA6E4}">
                <adec:decorative xmlns:adec="http://schemas.microsoft.com/office/drawing/2017/decorative" val="1"/>
              </a:ext>
            </a:extLst>
          </p:cNvPr>
          <p:cNvSpPr/>
          <p:nvPr userDrawn="1"/>
        </p:nvSpPr>
        <p:spPr bwMode="auto">
          <a:xfrm rot="10800000" flipV="1">
            <a:off x="-7" y="0"/>
            <a:ext cx="12191999" cy="6858000"/>
          </a:xfrm>
          <a:prstGeom prst="rect">
            <a:avLst/>
          </a:prstGeom>
          <a:gradFill>
            <a:gsLst>
              <a:gs pos="61000">
                <a:schemeClr val="bg1"/>
              </a:gs>
              <a:gs pos="28000">
                <a:schemeClr val="bg1"/>
              </a:gs>
              <a:gs pos="100000">
                <a:schemeClr val="accent3">
                  <a:alpha val="0"/>
                  <a:lumMod val="55000"/>
                  <a:lumOff val="45000"/>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4" name="Graphic 3">
            <a:extLst>
              <a:ext uri="{FF2B5EF4-FFF2-40B4-BE49-F238E27FC236}">
                <a16:creationId xmlns:a16="http://schemas.microsoft.com/office/drawing/2014/main" id="{01A1AE3E-3F08-27F6-D4D8-3455D3D5D4D6}"/>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8334" t="16633" r="12888" b="42735"/>
          <a:stretch/>
        </p:blipFill>
        <p:spPr>
          <a:xfrm>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3" name="Title Placeholder 1">
            <a:extLst>
              <a:ext uri="{FF2B5EF4-FFF2-40B4-BE49-F238E27FC236}">
                <a16:creationId xmlns:a16="http://schemas.microsoft.com/office/drawing/2014/main" id="{2D99AFF1-F248-C11B-ED17-43183502349F}"/>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69665336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D4056C87-498C-05F2-45B7-AFB1C6D41C2A}"/>
              </a:ext>
              <a:ext uri="{C183D7F6-B498-43B3-948B-1728B52AA6E4}">
                <adec:decorative xmlns:adec="http://schemas.microsoft.com/office/drawing/2017/decorative" val="1"/>
              </a:ext>
            </a:extLst>
          </p:cNvPr>
          <p:cNvSpPr/>
          <p:nvPr userDrawn="1"/>
        </p:nvSpPr>
        <p:spPr bwMode="auto">
          <a:xfrm>
            <a:off x="-2" y="0"/>
            <a:ext cx="12192001" cy="6858000"/>
          </a:xfrm>
          <a:prstGeom prst="round1Rect">
            <a:avLst>
              <a:gd name="adj" fmla="val 0"/>
            </a:avLst>
          </a:prstGeom>
          <a:gradFill>
            <a:gsLst>
              <a:gs pos="48000">
                <a:schemeClr val="accent2"/>
              </a:gs>
              <a:gs pos="72000">
                <a:srgbClr val="145694"/>
              </a:gs>
              <a:gs pos="92000">
                <a:srgbClr val="1B9EE3"/>
              </a:gs>
              <a:gs pos="85000">
                <a:schemeClr val="accent1"/>
              </a:gs>
              <a:gs pos="100000">
                <a:srgbClr val="3CCBF4"/>
              </a:gs>
            </a:gsLst>
            <a:lin ang="19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3" name="Graphic 2">
            <a:extLst>
              <a:ext uri="{FF2B5EF4-FFF2-40B4-BE49-F238E27FC236}">
                <a16:creationId xmlns:a16="http://schemas.microsoft.com/office/drawing/2014/main" id="{0D6F23B2-285E-F237-702B-A4C87B40ED28}"/>
              </a:ext>
              <a:ext uri="{C183D7F6-B498-43B3-948B-1728B52AA6E4}">
                <adec:decorative xmlns:adec="http://schemas.microsoft.com/office/drawing/2017/decorative" val="1"/>
              </a:ext>
            </a:extLst>
          </p:cNvPr>
          <p:cNvPicPr>
            <a:picLocks noChangeAspect="1"/>
          </p:cNvPicPr>
          <p:nvPr userDrawn="1"/>
        </p:nvPicPr>
        <p:blipFill rotWithShape="1">
          <a:blip>
            <a:alphaModFix amt="65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10359" t="16138" b="43318"/>
          <a:stretch/>
        </p:blipFill>
        <p:spPr>
          <a:xfrm>
            <a:off x="0" y="3888357"/>
            <a:ext cx="6565900" cy="2969644"/>
          </a:xfrm>
          <a:prstGeom prst="rect">
            <a:avLst/>
          </a:prstGeom>
        </p:spPr>
      </p:pic>
      <p:pic>
        <p:nvPicPr>
          <p:cNvPr id="4" name="Picture 3">
            <a:extLst>
              <a:ext uri="{FF2B5EF4-FFF2-40B4-BE49-F238E27FC236}">
                <a16:creationId xmlns:a16="http://schemas.microsoft.com/office/drawing/2014/main" id="{604E040A-36EC-067C-52C7-C804036A5F73}"/>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438" t="52852" r="32435" b="3634"/>
          <a:stretch/>
        </p:blipFill>
        <p:spPr>
          <a:xfrm rot="10800000">
            <a:off x="2362200" y="3753752"/>
            <a:ext cx="9829799" cy="3109076"/>
          </a:xfrm>
          <a:prstGeom prst="rect">
            <a:avLst/>
          </a:prstGeom>
          <a:effectLst>
            <a:outerShdw blurRad="101600" dist="38100" dir="13500000" algn="br" rotWithShape="0">
              <a:prstClr val="black">
                <a:alpha val="20000"/>
              </a:prstClr>
            </a:outerShdw>
          </a:effectLst>
        </p:spPr>
      </p:pic>
    </p:spTree>
    <p:extLst>
      <p:ext uri="{BB962C8B-B14F-4D97-AF65-F5344CB8AC3E}">
        <p14:creationId xmlns:p14="http://schemas.microsoft.com/office/powerpoint/2010/main" val="49887780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blank-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18680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6" pos="5151">
          <p15:clr>
            <a:srgbClr val="A4A3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Case Study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0"/>
            <a:ext cx="9452472"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3343"/>
          <a:stretch/>
        </p:blipFill>
        <p:spPr>
          <a:xfrm>
            <a:off x="0" y="3366130"/>
            <a:ext cx="4241493" cy="3501730"/>
          </a:xfrm>
          <a:prstGeom prst="rect">
            <a:avLst/>
          </a:prstGeom>
        </p:spPr>
      </p:pic>
      <p:sp>
        <p:nvSpPr>
          <p:cNvPr id="2" name="Title Placeholder 1">
            <a:extLst>
              <a:ext uri="{FF2B5EF4-FFF2-40B4-BE49-F238E27FC236}">
                <a16:creationId xmlns:a16="http://schemas.microsoft.com/office/drawing/2014/main" id="{BAAD9D9C-A0A7-CD79-0394-DC6A0E688DCF}"/>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73907842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1514A1-6E27-AB7A-C537-5A71647FEDFD}"/>
              </a:ext>
              <a:ext uri="{C183D7F6-B498-43B3-948B-1728B52AA6E4}">
                <adec:decorative xmlns:adec="http://schemas.microsoft.com/office/drawing/2017/decorative" val="1"/>
              </a:ext>
            </a:extLst>
          </p:cNvPr>
          <p:cNvSpPr/>
          <p:nvPr userDrawn="1"/>
        </p:nvSpPr>
        <p:spPr bwMode="auto">
          <a:xfrm flipH="1">
            <a:off x="-5948" y="0"/>
            <a:ext cx="5509586" cy="6858000"/>
          </a:xfrm>
          <a:prstGeom prst="rect">
            <a:avLst/>
          </a:prstGeom>
          <a:gradFill flip="none" rotWithShape="1">
            <a:gsLst>
              <a:gs pos="100000">
                <a:schemeClr val="accent3">
                  <a:alpha val="0"/>
                </a:schemeClr>
              </a:gs>
              <a:gs pos="25000">
                <a:schemeClr val="bg1">
                  <a:alpha val="40000"/>
                </a:schemeClr>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AB3BE44B-C551-004E-67E0-85E0838AFCDC}"/>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DD2F439D-C94D-33BE-8FAE-0B08931AF56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01" t="1088" r="6030" b="70051"/>
          <a:stretch/>
        </p:blipFill>
        <p:spPr>
          <a:xfrm>
            <a:off x="26948" y="3740927"/>
            <a:ext cx="5509588" cy="3126698"/>
          </a:xfrm>
          <a:prstGeom prst="rect">
            <a:avLst/>
          </a:prstGeom>
        </p:spPr>
      </p:pic>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Placeholder 1">
            <a:extLst>
              <a:ext uri="{FF2B5EF4-FFF2-40B4-BE49-F238E27FC236}">
                <a16:creationId xmlns:a16="http://schemas.microsoft.com/office/drawing/2014/main" id="{48207AC7-A822-F006-0AD0-B6683CA56B26}"/>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47715859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rid 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0"/>
            <a:ext cx="1219200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7038"/>
          <a:stretch/>
        </p:blipFill>
        <p:spPr>
          <a:xfrm>
            <a:off x="0" y="3851569"/>
            <a:ext cx="4241493" cy="301629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358099593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1514A1-6E27-AB7A-C537-5A71647FEDFD}"/>
              </a:ext>
              <a:ext uri="{C183D7F6-B498-43B3-948B-1728B52AA6E4}">
                <adec:decorative xmlns:adec="http://schemas.microsoft.com/office/drawing/2017/decorative" val="1"/>
              </a:ext>
            </a:extLst>
          </p:cNvPr>
          <p:cNvSpPr/>
          <p:nvPr userDrawn="1"/>
        </p:nvSpPr>
        <p:spPr bwMode="auto">
          <a:xfrm flipH="1">
            <a:off x="0" y="0"/>
            <a:ext cx="9305091" cy="6858000"/>
          </a:xfrm>
          <a:prstGeom prst="rect">
            <a:avLst/>
          </a:prstGeom>
          <a:gradFill flip="none" rotWithShape="1">
            <a:gsLst>
              <a:gs pos="100000">
                <a:schemeClr val="accent3">
                  <a:alpha val="12000"/>
                </a:schemeClr>
              </a:gs>
              <a:gs pos="25000">
                <a:schemeClr val="bg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AB3BE44B-C551-004E-67E0-85E0838AFCDC}"/>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DD2F439D-C94D-33BE-8FAE-0B08931AF56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01" t="1088" r="6030" b="70051"/>
          <a:stretch/>
        </p:blipFill>
        <p:spPr>
          <a:xfrm>
            <a:off x="26948" y="3740927"/>
            <a:ext cx="5509588" cy="3126698"/>
          </a:xfrm>
          <a:prstGeom prst="rect">
            <a:avLst/>
          </a:prstGeom>
        </p:spPr>
      </p:pic>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301211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1514A1-6E27-AB7A-C537-5A71647FEDFD}"/>
              </a:ext>
              <a:ext uri="{C183D7F6-B498-43B3-948B-1728B52AA6E4}">
                <adec:decorative xmlns:adec="http://schemas.microsoft.com/office/drawing/2017/decorative" val="1"/>
              </a:ext>
            </a:extLst>
          </p:cNvPr>
          <p:cNvSpPr/>
          <p:nvPr userDrawn="1"/>
        </p:nvSpPr>
        <p:spPr bwMode="auto">
          <a:xfrm flipH="1">
            <a:off x="0" y="0"/>
            <a:ext cx="9305091" cy="6858000"/>
          </a:xfrm>
          <a:prstGeom prst="rect">
            <a:avLst/>
          </a:prstGeom>
          <a:gradFill flip="none" rotWithShape="1">
            <a:gsLst>
              <a:gs pos="100000">
                <a:schemeClr val="accent3">
                  <a:alpha val="12000"/>
                </a:schemeClr>
              </a:gs>
              <a:gs pos="25000">
                <a:schemeClr val="bg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AB3BE44B-C551-004E-67E0-85E0838AFCDC}"/>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DD2F439D-C94D-33BE-8FAE-0B08931AF56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01" t="1088" r="6030" b="70051"/>
          <a:stretch/>
        </p:blipFill>
        <p:spPr>
          <a:xfrm rot="18025672">
            <a:off x="7993752" y="4799351"/>
            <a:ext cx="5509588" cy="3126698"/>
          </a:xfrm>
          <a:prstGeom prst="rect">
            <a:avLst/>
          </a:prstGeom>
        </p:spPr>
      </p:pic>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a:extLst>
              <a:ext uri="{FF2B5EF4-FFF2-40B4-BE49-F238E27FC236}">
                <a16:creationId xmlns:a16="http://schemas.microsoft.com/office/drawing/2014/main" id="{90ECF441-95D1-B475-8ADD-0FA8EE271FE9}"/>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22439081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062324-AAB8-F246-EC8C-11BB38BF8C0D}"/>
              </a:ext>
              <a:ext uri="{C183D7F6-B498-43B3-948B-1728B52AA6E4}">
                <adec:decorative xmlns:adec="http://schemas.microsoft.com/office/drawing/2017/decorative" val="1"/>
              </a:ext>
            </a:extLst>
          </p:cNvPr>
          <p:cNvSpPr/>
          <p:nvPr userDrawn="1"/>
        </p:nvSpPr>
        <p:spPr bwMode="auto">
          <a:xfrm flipH="1">
            <a:off x="-11172" y="3654583"/>
            <a:ext cx="12203172" cy="3203417"/>
          </a:xfrm>
          <a:prstGeom prst="rect">
            <a:avLst/>
          </a:prstGeom>
          <a:gradFill>
            <a:gsLst>
              <a:gs pos="34026">
                <a:srgbClr val="F7F7F7"/>
              </a:gs>
              <a:gs pos="53000">
                <a:srgbClr val="F3F3F3"/>
              </a:gs>
              <a:gs pos="0">
                <a:schemeClr val="bg1">
                  <a:alpha val="18709"/>
                </a:schemeClr>
              </a:gs>
              <a:gs pos="100000">
                <a:schemeClr val="bg2">
                  <a:alpha val="91877"/>
                </a:scheme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ext Placeholder 3"/>
          <p:cNvSpPr>
            <a:spLocks noGrp="1"/>
          </p:cNvSpPr>
          <p:nvPr>
            <p:ph type="body" sz="quarter" idx="10"/>
          </p:nvPr>
        </p:nvSpPr>
        <p:spPr>
          <a:xfrm>
            <a:off x="586390" y="1434370"/>
            <a:ext cx="11018520" cy="1243417"/>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p:txBody>
      </p:sp>
      <p:sp>
        <p:nvSpPr>
          <p:cNvPr id="5" name="Title Placeholder 1">
            <a:extLst>
              <a:ext uri="{FF2B5EF4-FFF2-40B4-BE49-F238E27FC236}">
                <a16:creationId xmlns:a16="http://schemas.microsoft.com/office/drawing/2014/main" id="{0F37474C-569D-2AD5-FBD2-1C6B32EC414B}"/>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406745959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CFFA65-9D36-F227-102F-B3C263FA0E4A}"/>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4" name="Title Placeholder 1">
            <a:extLst>
              <a:ext uri="{FF2B5EF4-FFF2-40B4-BE49-F238E27FC236}">
                <a16:creationId xmlns:a16="http://schemas.microsoft.com/office/drawing/2014/main" id="{966964F2-276B-45CB-B56B-A03745D07148}"/>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32076823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A7BDB0-57A0-C38F-2426-27C9483A960E}"/>
              </a:ext>
            </a:extLst>
          </p:cNvPr>
          <p:cNvSpPr/>
          <p:nvPr userDrawn="1"/>
        </p:nvSpPr>
        <p:spPr bwMode="auto">
          <a:xfrm rot="10800000" flipV="1">
            <a:off x="-1" y="2256062"/>
            <a:ext cx="12191998" cy="4601938"/>
          </a:xfrm>
          <a:prstGeom prst="rect">
            <a:avLst/>
          </a:prstGeom>
          <a:gradFill flip="none" rotWithShape="1">
            <a:gsLst>
              <a:gs pos="100000">
                <a:schemeClr val="bg1"/>
              </a:gs>
              <a:gs pos="25000">
                <a:schemeClr val="accent3">
                  <a:alpha val="5000"/>
                </a:schemeClr>
              </a:gs>
            </a:gsLst>
            <a:lin ang="162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54DB2416-8E15-8DAA-B685-AEE43737A1E9}"/>
              </a:ext>
              <a:ext uri="{C183D7F6-B498-43B3-948B-1728B52AA6E4}">
                <adec:decorative xmlns:adec="http://schemas.microsoft.com/office/drawing/2017/decorative" val="1"/>
              </a:ext>
            </a:extLst>
          </p:cNvPr>
          <p:cNvPicPr>
            <a:picLocks noChangeAspect="1"/>
          </p:cNvPicPr>
          <p:nvPr userDrawn="1"/>
        </p:nvPicPr>
        <p:blipFill rotWithShape="1">
          <a:blip r:embed="rId2">
            <a:alphaModFix amt="15000"/>
            <a:extLst>
              <a:ext uri="{28A0092B-C50C-407E-A947-70E740481C1C}">
                <a14:useLocalDpi xmlns:a14="http://schemas.microsoft.com/office/drawing/2010/main" val="0"/>
              </a:ext>
            </a:extLst>
          </a:blip>
          <a:srcRect l="4531" t="16311" r="27698" b="41521"/>
          <a:stretch/>
        </p:blipFill>
        <p:spPr>
          <a:xfrm>
            <a:off x="0" y="1114938"/>
            <a:ext cx="12192000" cy="5732455"/>
          </a:xfrm>
          <a:prstGeom prst="rect">
            <a:avLst/>
          </a:prstGeom>
        </p:spPr>
      </p:pic>
      <p:pic>
        <p:nvPicPr>
          <p:cNvPr id="6" name="Picture 5">
            <a:extLst>
              <a:ext uri="{FF2B5EF4-FFF2-40B4-BE49-F238E27FC236}">
                <a16:creationId xmlns:a16="http://schemas.microsoft.com/office/drawing/2014/main" id="{19F2A9E4-3835-AFE7-8F5E-BE1C3718F6F1}"/>
              </a:ext>
              <a:ext uri="{C183D7F6-B498-43B3-948B-1728B52AA6E4}">
                <adec:decorative xmlns:adec="http://schemas.microsoft.com/office/drawing/2017/decorative" val="1"/>
              </a:ext>
            </a:extLst>
          </p:cNvPr>
          <p:cNvPicPr>
            <a:picLocks noChangeAspect="1"/>
          </p:cNvPicPr>
          <p:nvPr userDrawn="1"/>
        </p:nvPicPr>
        <p:blipFill rotWithShape="1">
          <a:blip r:embed="rId3" cstate="print">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3" name="Title Placeholder 1">
            <a:extLst>
              <a:ext uri="{FF2B5EF4-FFF2-40B4-BE49-F238E27FC236}">
                <a16:creationId xmlns:a16="http://schemas.microsoft.com/office/drawing/2014/main" id="{3E836B9D-B535-E4D4-1A1D-80F41D2AE5E0}"/>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27885783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F2A9E4-3835-AFE7-8F5E-BE1C3718F6F1}"/>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4" name="Rectangle 3">
            <a:extLst>
              <a:ext uri="{FF2B5EF4-FFF2-40B4-BE49-F238E27FC236}">
                <a16:creationId xmlns:a16="http://schemas.microsoft.com/office/drawing/2014/main" id="{A863EBAF-90B3-546B-ABF5-9007B09A19CA}"/>
              </a:ext>
              <a:ext uri="{C183D7F6-B498-43B3-948B-1728B52AA6E4}">
                <adec:decorative xmlns:adec="http://schemas.microsoft.com/office/drawing/2017/decorative" val="1"/>
              </a:ext>
            </a:extLst>
          </p:cNvPr>
          <p:cNvSpPr/>
          <p:nvPr userDrawn="1"/>
        </p:nvSpPr>
        <p:spPr bwMode="auto">
          <a:xfrm flipH="1">
            <a:off x="0" y="3228483"/>
            <a:ext cx="12192000" cy="3646179"/>
          </a:xfrm>
          <a:prstGeom prst="rect">
            <a:avLst/>
          </a:prstGeom>
          <a:gradFill>
            <a:gsLst>
              <a:gs pos="34026">
                <a:srgbClr val="F7F7F7"/>
              </a:gs>
              <a:gs pos="53000">
                <a:srgbClr val="F3F3F3"/>
              </a:gs>
              <a:gs pos="0">
                <a:schemeClr val="bg1">
                  <a:alpha val="18709"/>
                </a:schemeClr>
              </a:gs>
              <a:gs pos="100000">
                <a:schemeClr val="bg2">
                  <a:alpha val="91877"/>
                </a:schemeClr>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ea typeface="Segoe UI" pitchFamily="34" charset="0"/>
              <a:cs typeface="Segoe UI" pitchFamily="34" charset="0"/>
            </a:endParaRPr>
          </a:p>
        </p:txBody>
      </p:sp>
      <p:sp>
        <p:nvSpPr>
          <p:cNvPr id="3" name="Title Placeholder 1">
            <a:extLst>
              <a:ext uri="{FF2B5EF4-FFF2-40B4-BE49-F238E27FC236}">
                <a16:creationId xmlns:a16="http://schemas.microsoft.com/office/drawing/2014/main" id="{88FD7419-4F61-B58D-5911-BC80AC9336A8}"/>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269249525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ACEC30-2EC1-A2DF-2961-583B987802F2}"/>
              </a:ext>
            </a:extLst>
          </p:cNvPr>
          <p:cNvSpPr/>
          <p:nvPr userDrawn="1"/>
        </p:nvSpPr>
        <p:spPr bwMode="auto">
          <a:xfrm rot="10800000" flipV="1">
            <a:off x="0" y="0"/>
            <a:ext cx="12185214"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5" name="Picture 4">
            <a:extLst>
              <a:ext uri="{FF2B5EF4-FFF2-40B4-BE49-F238E27FC236}">
                <a16:creationId xmlns:a16="http://schemas.microsoft.com/office/drawing/2014/main" id="{395624AD-E6ED-E2D4-55E7-AAAB3309AC98}"/>
              </a:ext>
              <a:ext uri="{C183D7F6-B498-43B3-948B-1728B52AA6E4}">
                <adec:decorative xmlns:adec="http://schemas.microsoft.com/office/drawing/2017/decorative" val="1"/>
              </a:ext>
            </a:extLst>
          </p:cNvPr>
          <p:cNvPicPr>
            <a:picLocks noChangeAspect="1"/>
          </p:cNvPicPr>
          <p:nvPr userDrawn="1"/>
        </p:nvPicPr>
        <p:blipFill rotWithShape="1">
          <a:blip r:embed="rId2">
            <a:alphaModFix amt="18000"/>
            <a:extLst>
              <a:ext uri="{28A0092B-C50C-407E-A947-70E740481C1C}">
                <a14:useLocalDpi xmlns:a14="http://schemas.microsoft.com/office/drawing/2010/main" val="0"/>
              </a:ext>
            </a:extLst>
          </a:blip>
          <a:srcRect l="48683" t="18435" r="8230" b="34675"/>
          <a:stretch/>
        </p:blipFill>
        <p:spPr>
          <a:xfrm flipH="1">
            <a:off x="2979996" y="1193312"/>
            <a:ext cx="9212004" cy="5664687"/>
          </a:xfrm>
          <a:prstGeom prst="rect">
            <a:avLst/>
          </a:prstGeom>
        </p:spPr>
      </p:pic>
      <p:sp>
        <p:nvSpPr>
          <p:cNvPr id="6" name="Round Single Corner Rectangle 104">
            <a:extLst>
              <a:ext uri="{FF2B5EF4-FFF2-40B4-BE49-F238E27FC236}">
                <a16:creationId xmlns:a16="http://schemas.microsoft.com/office/drawing/2014/main" id="{EDA59EDF-41F2-1E57-9EC1-67A72CF546E0}"/>
              </a:ext>
              <a:ext uri="{C183D7F6-B498-43B3-948B-1728B52AA6E4}">
                <adec:decorative xmlns:adec="http://schemas.microsoft.com/office/drawing/2017/decorative" val="1"/>
              </a:ext>
            </a:extLst>
          </p:cNvPr>
          <p:cNvSpPr/>
          <p:nvPr userDrawn="1"/>
        </p:nvSpPr>
        <p:spPr bwMode="auto">
          <a:xfrm>
            <a:off x="1" y="1863969"/>
            <a:ext cx="3452773" cy="4994031"/>
          </a:xfrm>
          <a:prstGeom prst="round1Rect">
            <a:avLst/>
          </a:prstGeom>
          <a:gradFill>
            <a:gsLst>
              <a:gs pos="54000">
                <a:schemeClr val="accent2"/>
              </a:gs>
              <a:gs pos="79000">
                <a:srgbClr val="145694"/>
              </a:gs>
              <a:gs pos="94005">
                <a:srgbClr val="1B9EE3"/>
              </a:gs>
              <a:gs pos="89000">
                <a:schemeClr val="accent1"/>
              </a:gs>
              <a:gs pos="100000">
                <a:srgbClr val="3CCBF4"/>
              </a:gs>
            </a:gsLst>
            <a:lin ang="186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7" name="Rectangle 6">
            <a:extLst>
              <a:ext uri="{FF2B5EF4-FFF2-40B4-BE49-F238E27FC236}">
                <a16:creationId xmlns:a16="http://schemas.microsoft.com/office/drawing/2014/main" id="{DA1EF19A-4A47-1297-3B5C-51ED7493C79B}"/>
              </a:ext>
              <a:ext uri="{C183D7F6-B498-43B3-948B-1728B52AA6E4}">
                <adec:decorative xmlns:adec="http://schemas.microsoft.com/office/drawing/2017/decorative" val="1"/>
              </a:ext>
            </a:extLst>
          </p:cNvPr>
          <p:cNvSpPr/>
          <p:nvPr userDrawn="1"/>
        </p:nvSpPr>
        <p:spPr bwMode="auto">
          <a:xfrm>
            <a:off x="3434773" y="2919031"/>
            <a:ext cx="8757225" cy="887967"/>
          </a:xfrm>
          <a:prstGeom prst="rect">
            <a:avLst/>
          </a:prstGeom>
          <a:gradFill flip="none" rotWithShape="1">
            <a:gsLst>
              <a:gs pos="54000">
                <a:schemeClr val="accent2"/>
              </a:gs>
              <a:gs pos="79000">
                <a:srgbClr val="145694"/>
              </a:gs>
              <a:gs pos="100000">
                <a:srgbClr val="1B9EE3"/>
              </a:gs>
              <a:gs pos="89000">
                <a:schemeClr val="accent1"/>
              </a:gs>
            </a:gsLst>
            <a:lin ang="108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640080" tIns="146304" rIns="182880" bIns="146304" numCol="1" spcCol="0" rtlCol="0" fromWordArt="0" anchor="ctr" anchorCtr="0" forceAA="0" compatLnSpc="1">
            <a:prstTxWarp prst="textNoShape">
              <a:avLst/>
            </a:prstTxWarp>
            <a:noAutofit/>
          </a:bodyPr>
          <a:lstStyle/>
          <a:p>
            <a:pPr defTabSz="932472" fontAlgn="base">
              <a:spcBef>
                <a:spcPct val="0"/>
              </a:spcBef>
              <a:spcAft>
                <a:spcPct val="0"/>
              </a:spcAft>
            </a:pPr>
            <a:endParaRPr lang="en-US" sz="2200">
              <a:solidFill>
                <a:srgbClr val="FFFFFF"/>
              </a:solidFill>
              <a:ea typeface="Segoe UI" pitchFamily="34" charset="0"/>
              <a:cs typeface="Segoe UI" pitchFamily="34" charset="0"/>
            </a:endParaRPr>
          </a:p>
        </p:txBody>
      </p:sp>
      <p:sp>
        <p:nvSpPr>
          <p:cNvPr id="8" name="Text Placeholder 11">
            <a:extLst>
              <a:ext uri="{FF2B5EF4-FFF2-40B4-BE49-F238E27FC236}">
                <a16:creationId xmlns:a16="http://schemas.microsoft.com/office/drawing/2014/main" id="{74F7B6CB-3F65-9690-F1B5-741BF0238BEA}"/>
              </a:ext>
            </a:extLst>
          </p:cNvPr>
          <p:cNvSpPr>
            <a:spLocks noGrp="1"/>
          </p:cNvSpPr>
          <p:nvPr>
            <p:ph type="body" sz="quarter" idx="18"/>
          </p:nvPr>
        </p:nvSpPr>
        <p:spPr>
          <a:xfrm>
            <a:off x="3907551" y="3178348"/>
            <a:ext cx="4657830" cy="369332"/>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9" name="Text Placeholder 11">
            <a:extLst>
              <a:ext uri="{FF2B5EF4-FFF2-40B4-BE49-F238E27FC236}">
                <a16:creationId xmlns:a16="http://schemas.microsoft.com/office/drawing/2014/main" id="{6E8D6977-A29C-ABB9-6559-67EC3554EE7D}"/>
              </a:ext>
            </a:extLst>
          </p:cNvPr>
          <p:cNvSpPr>
            <a:spLocks noGrp="1"/>
          </p:cNvSpPr>
          <p:nvPr>
            <p:ph type="body" sz="quarter" idx="19"/>
          </p:nvPr>
        </p:nvSpPr>
        <p:spPr>
          <a:xfrm>
            <a:off x="387996" y="2274565"/>
            <a:ext cx="2671088" cy="842708"/>
          </a:xfrm>
        </p:spPr>
        <p:txBody>
          <a:bodyPr anchor="t"/>
          <a:lstStyle>
            <a:lvl1pPr marL="0" indent="0">
              <a:spcBef>
                <a:spcPts val="0"/>
              </a:spcBef>
              <a:buNone/>
              <a:defRPr sz="2400">
                <a:solidFill>
                  <a:schemeClr val="bg1"/>
                </a:solidFill>
                <a:latin typeface="+mj-lt"/>
              </a:defRPr>
            </a:lvl1pPr>
          </a:lstStyle>
          <a:p>
            <a:pPr lvl="0"/>
            <a:r>
              <a:rPr lang="en-US"/>
              <a:t>Click to edit Master text styles</a:t>
            </a:r>
          </a:p>
        </p:txBody>
      </p:sp>
      <p:sp>
        <p:nvSpPr>
          <p:cNvPr id="10" name="Text Placeholder 7">
            <a:extLst>
              <a:ext uri="{FF2B5EF4-FFF2-40B4-BE49-F238E27FC236}">
                <a16:creationId xmlns:a16="http://schemas.microsoft.com/office/drawing/2014/main" id="{D498AACE-5372-D360-45DB-B126127C1CD5}"/>
              </a:ext>
            </a:extLst>
          </p:cNvPr>
          <p:cNvSpPr>
            <a:spLocks noGrp="1"/>
          </p:cNvSpPr>
          <p:nvPr>
            <p:ph type="body" sz="quarter" idx="14"/>
          </p:nvPr>
        </p:nvSpPr>
        <p:spPr>
          <a:xfrm>
            <a:off x="387996" y="3527869"/>
            <a:ext cx="2671088" cy="947952"/>
          </a:xfrm>
        </p:spPr>
        <p:txBody>
          <a:bodyPr wrap="square">
            <a:spAutoFit/>
          </a:bodyPr>
          <a:lstStyle>
            <a:lvl1pPr marL="0" indent="0">
              <a:defRPr lang="en-US" sz="2000" dirty="0">
                <a:solidFill>
                  <a:schemeClr val="bg1"/>
                </a:solidFill>
              </a:defRPr>
            </a:lvl1pPr>
            <a:lvl2pPr marL="285750" indent="-125413">
              <a:defRPr lang="en-US" sz="1800" dirty="0">
                <a:solidFill>
                  <a:schemeClr val="bg1"/>
                </a:solidFill>
              </a:defRPr>
            </a:lvl2pPr>
            <a:lvl3pPr marL="438150" indent="-133350">
              <a:defRPr lang="en-US" sz="1600"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p:txBody>
      </p:sp>
      <p:sp>
        <p:nvSpPr>
          <p:cNvPr id="20" name="Rectangle: Rounded Corners 53">
            <a:extLst>
              <a:ext uri="{FF2B5EF4-FFF2-40B4-BE49-F238E27FC236}">
                <a16:creationId xmlns:a16="http://schemas.microsoft.com/office/drawing/2014/main" id="{2F78025C-9562-12CA-990E-E2A8070A4DF0}"/>
              </a:ext>
              <a:ext uri="{C183D7F6-B498-43B3-948B-1728B52AA6E4}">
                <adec:decorative xmlns:adec="http://schemas.microsoft.com/office/drawing/2017/decorative" val="1"/>
              </a:ext>
            </a:extLst>
          </p:cNvPr>
          <p:cNvSpPr/>
          <p:nvPr userDrawn="1"/>
        </p:nvSpPr>
        <p:spPr bwMode="auto">
          <a:xfrm>
            <a:off x="3840769" y="4028215"/>
            <a:ext cx="3749040" cy="2829784"/>
          </a:xfrm>
          <a:prstGeom prst="rect">
            <a:avLst/>
          </a:prstGeom>
          <a:solidFill>
            <a:schemeClr val="bg1"/>
          </a:solidFill>
          <a:ln>
            <a:no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397" fontAlgn="base">
              <a:spcBef>
                <a:spcPct val="0"/>
              </a:spcBef>
              <a:spcAft>
                <a:spcPct val="0"/>
              </a:spcAft>
              <a:defRPr/>
            </a:pPr>
            <a:endParaRPr lang="en-US">
              <a:solidFill>
                <a:srgbClr val="1A1A1A"/>
              </a:solidFill>
              <a:latin typeface="Segoe UI"/>
              <a:cs typeface="Segoe UI" pitchFamily="34" charset="0"/>
            </a:endParaRPr>
          </a:p>
        </p:txBody>
      </p:sp>
      <p:sp>
        <p:nvSpPr>
          <p:cNvPr id="21" name="Text Placeholder 11">
            <a:extLst>
              <a:ext uri="{FF2B5EF4-FFF2-40B4-BE49-F238E27FC236}">
                <a16:creationId xmlns:a16="http://schemas.microsoft.com/office/drawing/2014/main" id="{F5D5F232-0E44-4F81-092E-F11CC4477C4B}"/>
              </a:ext>
            </a:extLst>
          </p:cNvPr>
          <p:cNvSpPr>
            <a:spLocks noGrp="1"/>
          </p:cNvSpPr>
          <p:nvPr>
            <p:ph type="body" sz="quarter" idx="16"/>
          </p:nvPr>
        </p:nvSpPr>
        <p:spPr>
          <a:xfrm>
            <a:off x="4195775" y="4363175"/>
            <a:ext cx="3038753"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7">
            <a:extLst>
              <a:ext uri="{FF2B5EF4-FFF2-40B4-BE49-F238E27FC236}">
                <a16:creationId xmlns:a16="http://schemas.microsoft.com/office/drawing/2014/main" id="{6C0DB85C-F975-F6DE-5AC4-23010A6FE0A6}"/>
              </a:ext>
            </a:extLst>
          </p:cNvPr>
          <p:cNvSpPr>
            <a:spLocks noGrp="1"/>
          </p:cNvSpPr>
          <p:nvPr>
            <p:ph type="body" sz="quarter" idx="20"/>
          </p:nvPr>
        </p:nvSpPr>
        <p:spPr>
          <a:xfrm>
            <a:off x="4195775" y="5315675"/>
            <a:ext cx="3038753" cy="615553"/>
          </a:xfrm>
        </p:spPr>
        <p:txBody>
          <a:bodyPr wrap="square">
            <a:spAutoFit/>
          </a:bodyPr>
          <a:lstStyle>
            <a:lvl1pPr marL="342900" indent="-342900">
              <a:buFont typeface="Arial" panose="020B0604020202020204" pitchFamily="34" charset="0"/>
              <a:buChar char="•"/>
              <a:defRPr lang="en-US" sz="2000" dirty="0"/>
            </a:lvl1pPr>
            <a:lvl2pPr marL="322263" indent="-150813">
              <a:defRPr lang="en-US" sz="1800" dirty="0"/>
            </a:lvl2pPr>
            <a:lvl3pPr marL="466725" indent="-138113">
              <a:defRPr lang="en-US" sz="1800" dirty="0"/>
            </a:lvl3pPr>
            <a:lvl4pPr marL="595313" indent="-128588">
              <a:defRPr lang="en-US" dirty="0"/>
            </a:lvl4pPr>
            <a:lvl5pPr marL="731838" indent="-122238">
              <a:defRPr lang="en-US" dirty="0"/>
            </a:lvl5pPr>
          </a:lstStyle>
          <a:p>
            <a:pPr lvl="0"/>
            <a:r>
              <a:rPr lang="en-US"/>
              <a:t>Click to edit Master text styles</a:t>
            </a:r>
          </a:p>
        </p:txBody>
      </p:sp>
      <p:sp>
        <p:nvSpPr>
          <p:cNvPr id="24" name="Rectangle: Rounded Corners 53">
            <a:extLst>
              <a:ext uri="{FF2B5EF4-FFF2-40B4-BE49-F238E27FC236}">
                <a16:creationId xmlns:a16="http://schemas.microsoft.com/office/drawing/2014/main" id="{1212EA9E-50E2-4501-DF66-51D51897FA0C}"/>
              </a:ext>
              <a:ext uri="{C183D7F6-B498-43B3-948B-1728B52AA6E4}">
                <adec:decorative xmlns:adec="http://schemas.microsoft.com/office/drawing/2017/decorative" val="1"/>
              </a:ext>
            </a:extLst>
          </p:cNvPr>
          <p:cNvSpPr/>
          <p:nvPr userDrawn="1"/>
        </p:nvSpPr>
        <p:spPr bwMode="auto">
          <a:xfrm>
            <a:off x="8012991" y="4028216"/>
            <a:ext cx="3749040" cy="2829784"/>
          </a:xfrm>
          <a:prstGeom prst="rect">
            <a:avLst/>
          </a:prstGeom>
          <a:solidFill>
            <a:schemeClr val="bg1"/>
          </a:solidFill>
          <a:ln>
            <a:no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397" fontAlgn="base">
              <a:spcBef>
                <a:spcPct val="0"/>
              </a:spcBef>
              <a:spcAft>
                <a:spcPct val="0"/>
              </a:spcAft>
              <a:defRPr/>
            </a:pPr>
            <a:endParaRPr lang="en-US">
              <a:solidFill>
                <a:srgbClr val="1A1A1A"/>
              </a:solidFill>
              <a:latin typeface="Segoe UI"/>
              <a:cs typeface="Segoe UI" pitchFamily="34" charset="0"/>
            </a:endParaRPr>
          </a:p>
        </p:txBody>
      </p:sp>
      <p:sp>
        <p:nvSpPr>
          <p:cNvPr id="25" name="Text Placeholder 11">
            <a:extLst>
              <a:ext uri="{FF2B5EF4-FFF2-40B4-BE49-F238E27FC236}">
                <a16:creationId xmlns:a16="http://schemas.microsoft.com/office/drawing/2014/main" id="{E5F5B83C-E263-FB66-3F40-DE650CE5C634}"/>
              </a:ext>
            </a:extLst>
          </p:cNvPr>
          <p:cNvSpPr>
            <a:spLocks noGrp="1"/>
          </p:cNvSpPr>
          <p:nvPr>
            <p:ph type="body" sz="quarter" idx="21"/>
          </p:nvPr>
        </p:nvSpPr>
        <p:spPr>
          <a:xfrm>
            <a:off x="8367997" y="4363176"/>
            <a:ext cx="3038753"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6" name="Text Placeholder 7">
            <a:extLst>
              <a:ext uri="{FF2B5EF4-FFF2-40B4-BE49-F238E27FC236}">
                <a16:creationId xmlns:a16="http://schemas.microsoft.com/office/drawing/2014/main" id="{77ED14F6-317A-EFC4-EC83-F71E713769E2}"/>
              </a:ext>
            </a:extLst>
          </p:cNvPr>
          <p:cNvSpPr>
            <a:spLocks noGrp="1"/>
          </p:cNvSpPr>
          <p:nvPr>
            <p:ph type="body" sz="quarter" idx="22"/>
          </p:nvPr>
        </p:nvSpPr>
        <p:spPr>
          <a:xfrm>
            <a:off x="8367997" y="5315676"/>
            <a:ext cx="3038753" cy="615553"/>
          </a:xfrm>
        </p:spPr>
        <p:txBody>
          <a:bodyPr wrap="square">
            <a:spAutoFit/>
          </a:bodyPr>
          <a:lstStyle>
            <a:lvl1pPr marL="342900" indent="-342900">
              <a:buFont typeface="Arial" panose="020B0604020202020204" pitchFamily="34" charset="0"/>
              <a:buChar char="•"/>
              <a:defRPr lang="en-US" sz="2000" dirty="0"/>
            </a:lvl1pPr>
            <a:lvl2pPr marL="322263" indent="-150813">
              <a:defRPr lang="en-US" sz="1800" dirty="0"/>
            </a:lvl2pPr>
            <a:lvl3pPr marL="466725" indent="-138113">
              <a:defRPr lang="en-US" sz="1800" dirty="0"/>
            </a:lvl3pPr>
            <a:lvl4pPr marL="595313" indent="-128588">
              <a:defRPr lang="en-US" dirty="0"/>
            </a:lvl4pPr>
            <a:lvl5pPr marL="731838" indent="-122238">
              <a:defRPr lang="en-US" dirty="0"/>
            </a:lvl5pPr>
          </a:lstStyle>
          <a:p>
            <a:pPr lvl="0"/>
            <a:r>
              <a:rPr lang="en-US"/>
              <a:t>Click to edit Master text styles</a:t>
            </a:r>
          </a:p>
        </p:txBody>
      </p:sp>
      <p:sp>
        <p:nvSpPr>
          <p:cNvPr id="3" name="Title Placeholder 1">
            <a:extLst>
              <a:ext uri="{FF2B5EF4-FFF2-40B4-BE49-F238E27FC236}">
                <a16:creationId xmlns:a16="http://schemas.microsoft.com/office/drawing/2014/main" id="{AB13B748-6B6E-A55D-9926-BC3ACB739EA8}"/>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28821800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E1CFFA65-9D36-F227-102F-B3C263FA0E4A}"/>
              </a:ext>
            </a:extLst>
          </p:cNvPr>
          <p:cNvPicPr>
            <a:picLocks noChangeAspect="1"/>
          </p:cNvPicPr>
          <p:nvPr userDrawn="1"/>
        </p:nvPicPr>
        <p:blipFill rotWithShape="1">
          <a:blip r:embed="rId2" cstate="print">
            <a:alphaModFix amt="18000"/>
            <a:extLst>
              <a:ext uri="{28A0092B-C50C-407E-A947-70E740481C1C}">
                <a14:useLocalDpi xmlns:a14="http://schemas.microsoft.com/office/drawing/2010/main" val="0"/>
              </a:ext>
            </a:extLst>
          </a:blip>
          <a:srcRect l="8255" t="21131" r="8255" b="25768"/>
          <a:stretch/>
        </p:blipFill>
        <p:spPr>
          <a:xfrm flipH="1">
            <a:off x="0" y="2476419"/>
            <a:ext cx="12192000" cy="4381581"/>
          </a:xfrm>
          <a:prstGeom prst="rect">
            <a:avLst/>
          </a:prstGeom>
        </p:spPr>
      </p:pic>
      <p:sp>
        <p:nvSpPr>
          <p:cNvPr id="5" name="Rectangle 4">
            <a:extLst>
              <a:ext uri="{FF2B5EF4-FFF2-40B4-BE49-F238E27FC236}">
                <a16:creationId xmlns:a16="http://schemas.microsoft.com/office/drawing/2014/main" id="{4485666E-875E-129C-D5BD-ADBC7F667FBE}"/>
              </a:ext>
              <a:ext uri="{C183D7F6-B498-43B3-948B-1728B52AA6E4}">
                <adec:decorative xmlns:adec="http://schemas.microsoft.com/office/drawing/2017/decorative" val="1"/>
              </a:ext>
            </a:extLst>
          </p:cNvPr>
          <p:cNvSpPr/>
          <p:nvPr userDrawn="1"/>
        </p:nvSpPr>
        <p:spPr bwMode="auto">
          <a:xfrm rot="10800000" flipV="1">
            <a:off x="-7" y="0"/>
            <a:ext cx="12191999"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6" name="Round Same Side Corner Rectangle 7">
            <a:extLst>
              <a:ext uri="{FF2B5EF4-FFF2-40B4-BE49-F238E27FC236}">
                <a16:creationId xmlns:a16="http://schemas.microsoft.com/office/drawing/2014/main" id="{78CE1EDD-2D51-A588-D8CA-25C8BDBE99B4}"/>
              </a:ext>
              <a:ext uri="{C183D7F6-B498-43B3-948B-1728B52AA6E4}">
                <adec:decorative xmlns:adec="http://schemas.microsoft.com/office/drawing/2017/decorative" val="1"/>
              </a:ext>
            </a:extLst>
          </p:cNvPr>
          <p:cNvSpPr/>
          <p:nvPr userDrawn="1"/>
        </p:nvSpPr>
        <p:spPr bwMode="auto">
          <a:xfrm rot="5400000" flipH="1">
            <a:off x="4221982" y="-2408012"/>
            <a:ext cx="3258765" cy="11702733"/>
          </a:xfrm>
          <a:prstGeom prst="round2SameRect">
            <a:avLst>
              <a:gd name="adj1" fmla="val 10298"/>
              <a:gd name="adj2" fmla="val 0"/>
            </a:avLst>
          </a:prstGeom>
          <a:gradFill>
            <a:gsLst>
              <a:gs pos="0">
                <a:schemeClr val="accent1"/>
              </a:gs>
              <a:gs pos="9000">
                <a:srgbClr val="105CA0"/>
              </a:gs>
              <a:gs pos="43000">
                <a:schemeClr val="tx2"/>
              </a:gs>
            </a:gsLst>
            <a:lin ang="7200000" scaled="0"/>
          </a:gradFill>
          <a:ln w="19050">
            <a:noFill/>
            <a:headEnd type="none" w="med" len="med"/>
            <a:tailEnd type="none" w="med" len="med"/>
          </a:ln>
          <a:effectLst>
            <a:outerShdw blurRad="127000" dist="76200" dir="2700000" algn="tl" rotWithShape="0">
              <a:prstClr val="black">
                <a:alpha val="2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7" name="Text Placeholder 11">
            <a:extLst>
              <a:ext uri="{FF2B5EF4-FFF2-40B4-BE49-F238E27FC236}">
                <a16:creationId xmlns:a16="http://schemas.microsoft.com/office/drawing/2014/main" id="{BFC7A72D-6165-CE85-0155-9BCD7D04F302}"/>
              </a:ext>
            </a:extLst>
          </p:cNvPr>
          <p:cNvSpPr>
            <a:spLocks noGrp="1"/>
          </p:cNvSpPr>
          <p:nvPr>
            <p:ph type="body" sz="quarter" idx="16"/>
          </p:nvPr>
        </p:nvSpPr>
        <p:spPr>
          <a:xfrm>
            <a:off x="588263"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D9ED9404-911C-095D-A6BD-3EAFF842435B}"/>
              </a:ext>
            </a:extLst>
          </p:cNvPr>
          <p:cNvSpPr>
            <a:spLocks noGrp="1"/>
          </p:cNvSpPr>
          <p:nvPr>
            <p:ph type="body" sz="quarter" idx="14" hasCustomPrompt="1"/>
          </p:nvPr>
        </p:nvSpPr>
        <p:spPr>
          <a:xfrm>
            <a:off x="588263" y="3230360"/>
            <a:ext cx="2836581" cy="276999"/>
          </a:xfrm>
        </p:spPr>
        <p:txBody>
          <a:bodyPr wrap="square">
            <a:spAutoFit/>
          </a:bodyPr>
          <a:lstStyle>
            <a:lvl1pPr marL="0" indent="0">
              <a:defRPr lang="en-US" sz="2000" dirty="0">
                <a:solidFill>
                  <a:schemeClr val="bg1"/>
                </a:solidFill>
              </a:defRPr>
            </a:lvl1pPr>
            <a:lvl2pPr marL="322263" indent="-150813">
              <a:defRPr lang="en-US" sz="1800" dirty="0">
                <a:solidFill>
                  <a:schemeClr val="bg1"/>
                </a:solidFill>
              </a:defRPr>
            </a:lvl2pPr>
            <a:lvl3pPr marL="466725" indent="-138113">
              <a:defRPr lang="en-US" sz="1800" dirty="0">
                <a:solidFill>
                  <a:schemeClr val="bg1"/>
                </a:solidFill>
              </a:defRPr>
            </a:lvl3pPr>
            <a:lvl4pPr marL="595313" indent="-128588">
              <a:defRPr lang="en-US" dirty="0"/>
            </a:lvl4pPr>
            <a:lvl5pPr marL="731838" indent="-122238">
              <a:defRPr lang="en-US" dirty="0"/>
            </a:lvl5pPr>
          </a:lstStyle>
          <a:p>
            <a:pPr lvl="1"/>
            <a:r>
              <a:rPr lang="en-US"/>
              <a:t>Second level</a:t>
            </a:r>
          </a:p>
        </p:txBody>
      </p:sp>
      <p:sp>
        <p:nvSpPr>
          <p:cNvPr id="9" name="Text Placeholder 11">
            <a:extLst>
              <a:ext uri="{FF2B5EF4-FFF2-40B4-BE49-F238E27FC236}">
                <a16:creationId xmlns:a16="http://schemas.microsoft.com/office/drawing/2014/main" id="{E7E9C587-E902-680C-4283-2A7838D56029}"/>
              </a:ext>
            </a:extLst>
          </p:cNvPr>
          <p:cNvSpPr>
            <a:spLocks noGrp="1"/>
          </p:cNvSpPr>
          <p:nvPr>
            <p:ph type="body" sz="quarter" idx="17"/>
          </p:nvPr>
        </p:nvSpPr>
        <p:spPr>
          <a:xfrm>
            <a:off x="4466842"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C43E2B99-B09E-E3D8-9DE8-5E030419BDB8}"/>
              </a:ext>
            </a:extLst>
          </p:cNvPr>
          <p:cNvSpPr>
            <a:spLocks noGrp="1"/>
          </p:cNvSpPr>
          <p:nvPr>
            <p:ph type="body" sz="quarter" idx="15" hasCustomPrompt="1"/>
          </p:nvPr>
        </p:nvSpPr>
        <p:spPr>
          <a:xfrm>
            <a:off x="4466842" y="3223720"/>
            <a:ext cx="2836581" cy="276999"/>
          </a:xfrm>
        </p:spPr>
        <p:txBody>
          <a:bodyPr wrap="square">
            <a:spAutoFit/>
          </a:bodyPr>
          <a:lstStyle>
            <a:lvl1pPr marL="0" indent="0">
              <a:defRPr lang="en-US" sz="2000" dirty="0">
                <a:solidFill>
                  <a:schemeClr val="bg1"/>
                </a:solidFill>
              </a:defRPr>
            </a:lvl1pPr>
            <a:lvl2pPr marL="398463" indent="-169863">
              <a:defRPr lang="en-US" sz="1800" dirty="0">
                <a:solidFill>
                  <a:schemeClr val="bg1"/>
                </a:solidFill>
              </a:defRPr>
            </a:lvl2pPr>
            <a:lvl3pPr marL="555625" indent="-157163">
              <a:defRPr lang="en-US" sz="1800" dirty="0">
                <a:solidFill>
                  <a:schemeClr val="bg1"/>
                </a:solidFill>
              </a:defRPr>
            </a:lvl3pPr>
            <a:lvl4pPr marL="685800" indent="-136525">
              <a:defRPr lang="en-US" dirty="0"/>
            </a:lvl4pPr>
            <a:lvl5pPr marL="800100" indent="-111125">
              <a:defRPr lang="en-US" dirty="0"/>
            </a:lvl5pPr>
          </a:lstStyle>
          <a:p>
            <a:pPr lvl="1"/>
            <a:r>
              <a:rPr lang="en-US"/>
              <a:t>Second level</a:t>
            </a:r>
          </a:p>
        </p:txBody>
      </p:sp>
      <p:sp>
        <p:nvSpPr>
          <p:cNvPr id="11" name="Text Placeholder 11">
            <a:extLst>
              <a:ext uri="{FF2B5EF4-FFF2-40B4-BE49-F238E27FC236}">
                <a16:creationId xmlns:a16="http://schemas.microsoft.com/office/drawing/2014/main" id="{BA91ECEF-6F5F-242B-C37F-0945791E4E66}"/>
              </a:ext>
            </a:extLst>
          </p:cNvPr>
          <p:cNvSpPr>
            <a:spLocks noGrp="1"/>
          </p:cNvSpPr>
          <p:nvPr>
            <p:ph type="body" sz="quarter" idx="18"/>
          </p:nvPr>
        </p:nvSpPr>
        <p:spPr>
          <a:xfrm>
            <a:off x="8345421" y="2277860"/>
            <a:ext cx="2836581" cy="677108"/>
          </a:xfrm>
        </p:spPr>
        <p:txBody>
          <a:bodyPr anchor="t"/>
          <a:lstStyle>
            <a:lvl1pPr marL="0" indent="0">
              <a:spcBef>
                <a:spcPts val="0"/>
              </a:spcBef>
              <a:buNone/>
              <a:defRPr sz="2200">
                <a:solidFill>
                  <a:schemeClr val="bg1"/>
                </a:solidFill>
                <a:latin typeface="+mj-lt"/>
              </a:defRPr>
            </a:lvl1pPr>
          </a:lstStyle>
          <a:p>
            <a:pPr lvl="0"/>
            <a:r>
              <a:rPr lang="en-US"/>
              <a:t>Click to edit Master text styles</a:t>
            </a:r>
          </a:p>
        </p:txBody>
      </p:sp>
      <p:sp>
        <p:nvSpPr>
          <p:cNvPr id="12" name="Text Placeholder 7">
            <a:extLst>
              <a:ext uri="{FF2B5EF4-FFF2-40B4-BE49-F238E27FC236}">
                <a16:creationId xmlns:a16="http://schemas.microsoft.com/office/drawing/2014/main" id="{E61D6E91-11D6-F94D-E11B-072B0FA78F1C}"/>
              </a:ext>
            </a:extLst>
          </p:cNvPr>
          <p:cNvSpPr>
            <a:spLocks noGrp="1"/>
          </p:cNvSpPr>
          <p:nvPr>
            <p:ph type="body" sz="quarter" idx="19" hasCustomPrompt="1"/>
          </p:nvPr>
        </p:nvSpPr>
        <p:spPr>
          <a:xfrm>
            <a:off x="8345421" y="3230360"/>
            <a:ext cx="2836581" cy="276999"/>
          </a:xfrm>
        </p:spPr>
        <p:txBody>
          <a:bodyPr wrap="square">
            <a:spAutoFit/>
          </a:bodyPr>
          <a:lstStyle>
            <a:lvl1pPr marL="0" indent="0">
              <a:defRPr lang="en-US" sz="2000" dirty="0">
                <a:solidFill>
                  <a:schemeClr val="bg1"/>
                </a:solidFill>
              </a:defRPr>
            </a:lvl1pPr>
            <a:lvl2pPr marL="398463" indent="-169863">
              <a:defRPr lang="en-US" sz="1800" dirty="0">
                <a:solidFill>
                  <a:schemeClr val="bg1"/>
                </a:solidFill>
              </a:defRPr>
            </a:lvl2pPr>
            <a:lvl3pPr marL="555625" indent="-157163">
              <a:defRPr lang="en-US" sz="1800" dirty="0">
                <a:solidFill>
                  <a:schemeClr val="bg1"/>
                </a:solidFill>
              </a:defRPr>
            </a:lvl3pPr>
            <a:lvl4pPr marL="685800" indent="-136525">
              <a:defRPr lang="en-US" dirty="0"/>
            </a:lvl4pPr>
            <a:lvl5pPr marL="800100" indent="-111125">
              <a:defRPr lang="en-US" dirty="0"/>
            </a:lvl5pPr>
          </a:lstStyle>
          <a:p>
            <a:pPr lvl="1"/>
            <a:r>
              <a:rPr lang="en-US"/>
              <a:t>Second level</a:t>
            </a:r>
          </a:p>
        </p:txBody>
      </p:sp>
      <p:sp>
        <p:nvSpPr>
          <p:cNvPr id="2" name="Title Placeholder 1">
            <a:extLst>
              <a:ext uri="{FF2B5EF4-FFF2-40B4-BE49-F238E27FC236}">
                <a16:creationId xmlns:a16="http://schemas.microsoft.com/office/drawing/2014/main" id="{5530178B-40A9-05B4-65A0-0E0359EE438A}"/>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973383318"/>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a:t>Section title</a:t>
            </a:r>
          </a:p>
        </p:txBody>
      </p:sp>
      <p:pic>
        <p:nvPicPr>
          <p:cNvPr id="4" name="Picture 3">
            <a:extLst>
              <a:ext uri="{FF2B5EF4-FFF2-40B4-BE49-F238E27FC236}">
                <a16:creationId xmlns:a16="http://schemas.microsoft.com/office/drawing/2014/main" id="{9A7B1474-B4B2-5A70-E3DC-AC18C553D8AA}"/>
              </a:ext>
              <a:ext uri="{C183D7F6-B498-43B3-948B-1728B52AA6E4}">
                <adec:decorative xmlns:adec="http://schemas.microsoft.com/office/drawing/2017/decorative" val="1"/>
              </a:ext>
            </a:extLst>
          </p:cNvPr>
          <p:cNvPicPr>
            <a:picLocks noChangeAspect="1"/>
          </p:cNvPicPr>
          <p:nvPr userDrawn="1"/>
        </p:nvPicPr>
        <p:blipFill rotWithShape="1">
          <a:blip r:embed="rId2" cstate="print">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F71DD579-0B54-C96F-71A0-37BA42DA904F}"/>
              </a:ext>
              <a:ext uri="{C183D7F6-B498-43B3-948B-1728B52AA6E4}">
                <adec:decorative xmlns:adec="http://schemas.microsoft.com/office/drawing/2017/decorative" val="1"/>
              </a:ext>
            </a:extLst>
          </p:cNvPr>
          <p:cNvPicPr>
            <a:picLocks noChangeAspect="1"/>
          </p:cNvPicPr>
          <p:nvPr userDrawn="1"/>
        </p:nvPicPr>
        <p:blipFill rotWithShape="1">
          <a:blip r:embed="rId3" cstate="print">
            <a:alphaModFix/>
            <a:extLst>
              <a:ext uri="{28A0092B-C50C-407E-A947-70E740481C1C}">
                <a14:useLocalDpi xmlns:a14="http://schemas.microsoft.com/office/drawing/2010/main" val="0"/>
              </a:ext>
            </a:extLst>
          </a:blip>
          <a:srcRect l="42001" t="13954" r="14655" b="48207"/>
          <a:stretch/>
        </p:blipFill>
        <p:spPr>
          <a:xfrm rot="16200000">
            <a:off x="7593483" y="2275419"/>
            <a:ext cx="6378639" cy="2818401"/>
          </a:xfrm>
          <a:prstGeom prst="rect">
            <a:avLst/>
          </a:prstGeom>
        </p:spPr>
      </p:pic>
    </p:spTree>
    <p:extLst>
      <p:ext uri="{BB962C8B-B14F-4D97-AF65-F5344CB8AC3E}">
        <p14:creationId xmlns:p14="http://schemas.microsoft.com/office/powerpoint/2010/main" val="11115091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0FA1D45D-0147-FB1D-F682-94C0EADF821F}"/>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75493486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olution Slides">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1A1AE3E-3F08-27F6-D4D8-3455D3D5D4D6}"/>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8334" t="19322" r="12888" b="43320"/>
          <a:stretch/>
        </p:blipFill>
        <p:spPr>
          <a:xfrm rot="10800000">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5" name="Rectangle 4">
            <a:extLst>
              <a:ext uri="{FF2B5EF4-FFF2-40B4-BE49-F238E27FC236}">
                <a16:creationId xmlns:a16="http://schemas.microsoft.com/office/drawing/2014/main" id="{EE3CCAB9-5798-8430-D1FF-AF613BCE5BF3}"/>
              </a:ext>
              <a:ext uri="{C183D7F6-B498-43B3-948B-1728B52AA6E4}">
                <adec:decorative xmlns:adec="http://schemas.microsoft.com/office/drawing/2017/decorative" val="1"/>
              </a:ext>
            </a:extLst>
          </p:cNvPr>
          <p:cNvSpPr/>
          <p:nvPr userDrawn="1"/>
        </p:nvSpPr>
        <p:spPr bwMode="auto">
          <a:xfrm rot="10800000" flipV="1">
            <a:off x="-7" y="0"/>
            <a:ext cx="12191999"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385154440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D79F2A4-8A35-0D26-B1D8-672499CE83F7}"/>
              </a:ext>
              <a:ext uri="{C183D7F6-B498-43B3-948B-1728B52AA6E4}">
                <adec:decorative xmlns:adec="http://schemas.microsoft.com/office/drawing/2017/decorative" val="1"/>
              </a:ext>
            </a:extLst>
          </p:cNvPr>
          <p:cNvSpPr/>
          <p:nvPr userDrawn="1"/>
        </p:nvSpPr>
        <p:spPr bwMode="auto">
          <a:xfrm>
            <a:off x="0" y="0"/>
            <a:ext cx="12192000" cy="6867859"/>
          </a:xfrm>
          <a:prstGeom prst="rect">
            <a:avLst/>
          </a:prstGeom>
          <a:gradFill>
            <a:gsLst>
              <a:gs pos="89000">
                <a:schemeClr val="bg1"/>
              </a:gs>
              <a:gs pos="56000">
                <a:schemeClr val="accent3">
                  <a:alpha val="31000"/>
                  <a:lumMod val="65000"/>
                  <a:lumOff val="35000"/>
                </a:schemeClr>
              </a:gs>
              <a:gs pos="23000">
                <a:schemeClr val="bg1"/>
              </a:gs>
            </a:gsLst>
            <a:lin ang="60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itle Placeholder 1">
            <a:extLst>
              <a:ext uri="{FF2B5EF4-FFF2-40B4-BE49-F238E27FC236}">
                <a16:creationId xmlns:a16="http://schemas.microsoft.com/office/drawing/2014/main" id="{17AFC36B-B473-BF9C-4638-4F2E73126A82}"/>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42732211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44">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34B3A1-4102-997F-04D7-E1993DC25971}"/>
              </a:ext>
              <a:ext uri="{C183D7F6-B498-43B3-948B-1728B52AA6E4}">
                <adec:decorative xmlns:adec="http://schemas.microsoft.com/office/drawing/2017/decorative" val="1"/>
              </a:ext>
            </a:extLst>
          </p:cNvPr>
          <p:cNvSpPr/>
          <p:nvPr userDrawn="1"/>
        </p:nvSpPr>
        <p:spPr bwMode="auto">
          <a:xfrm>
            <a:off x="0" y="10674"/>
            <a:ext cx="12192001" cy="6857999"/>
          </a:xfrm>
          <a:prstGeom prst="rect">
            <a:avLst/>
          </a:prstGeom>
          <a:gradFill>
            <a:gsLst>
              <a:gs pos="100000">
                <a:schemeClr val="accent3">
                  <a:alpha val="5000"/>
                </a:schemeClr>
              </a:gs>
              <a:gs pos="19000">
                <a:schemeClr val="bg1">
                  <a:alpha val="66000"/>
                </a:schemeClr>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Segoe UI"/>
              <a:ea typeface="Segoe UI" pitchFamily="34" charset="0"/>
              <a:cs typeface="Segoe UI" pitchFamily="34" charset="0"/>
            </a:endParaRPr>
          </a:p>
        </p:txBody>
      </p:sp>
      <p:sp>
        <p:nvSpPr>
          <p:cNvPr id="2" name="Title Placeholder 1">
            <a:extLst>
              <a:ext uri="{FF2B5EF4-FFF2-40B4-BE49-F238E27FC236}">
                <a16:creationId xmlns:a16="http://schemas.microsoft.com/office/drawing/2014/main" id="{B5BDF530-59A1-D0A6-6D36-CBFFDC0D349B}"/>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38812381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 y="1"/>
            <a:ext cx="12192002" cy="6857999"/>
          </a:xfrm>
          <a:prstGeom prst="rect">
            <a:avLst/>
          </a:prstGeom>
          <a:gradFill>
            <a:gsLst>
              <a:gs pos="65000">
                <a:schemeClr val="accent3">
                  <a:alpha val="12000"/>
                </a:schemeClr>
              </a:gs>
              <a:gs pos="0">
                <a:schemeClr val="bg1"/>
              </a:gs>
            </a:gsLst>
            <a:lin ang="27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Placeholder 1">
            <a:extLst>
              <a:ext uri="{FF2B5EF4-FFF2-40B4-BE49-F238E27FC236}">
                <a16:creationId xmlns:a16="http://schemas.microsoft.com/office/drawing/2014/main" id="{7A29AE2D-78C7-9117-3B97-EF8364C8B531}"/>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43226331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2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 y="1"/>
            <a:ext cx="12192002" cy="6857999"/>
          </a:xfrm>
          <a:prstGeom prst="rect">
            <a:avLst/>
          </a:prstGeom>
          <a:gradFill>
            <a:gsLst>
              <a:gs pos="100000">
                <a:schemeClr val="accent3">
                  <a:alpha val="12000"/>
                </a:schemeClr>
              </a:gs>
              <a:gs pos="25000">
                <a:schemeClr val="bg1"/>
              </a:gs>
            </a:gsLst>
            <a:lin ang="27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2" name="Title Placeholder 1">
            <a:extLst>
              <a:ext uri="{FF2B5EF4-FFF2-40B4-BE49-F238E27FC236}">
                <a16:creationId xmlns:a16="http://schemas.microsoft.com/office/drawing/2014/main" id="{16679797-EC0C-F641-291F-CB366415C1A5}"/>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260828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ase Study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9214D5-CBB1-6B39-D451-6057B210F008}"/>
              </a:ext>
              <a:ext uri="{C183D7F6-B498-43B3-948B-1728B52AA6E4}">
                <adec:decorative xmlns:adec="http://schemas.microsoft.com/office/drawing/2017/decorative" val="1"/>
              </a:ext>
            </a:extLst>
          </p:cNvPr>
          <p:cNvSpPr/>
          <p:nvPr userDrawn="1"/>
        </p:nvSpPr>
        <p:spPr bwMode="auto">
          <a:xfrm>
            <a:off x="4452731" y="1"/>
            <a:ext cx="773927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5" name="Picture 4">
            <a:extLst>
              <a:ext uri="{FF2B5EF4-FFF2-40B4-BE49-F238E27FC236}">
                <a16:creationId xmlns:a16="http://schemas.microsoft.com/office/drawing/2014/main" id="{150E7ACC-9C31-0CB5-7F3A-99EBACB5647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933" t="1" b="55152"/>
          <a:stretch/>
        </p:blipFill>
        <p:spPr>
          <a:xfrm flipH="1">
            <a:off x="5199959" y="1641085"/>
            <a:ext cx="6992039" cy="5216916"/>
          </a:xfrm>
          <a:prstGeom prst="rect">
            <a:avLst/>
          </a:prstGeom>
        </p:spPr>
      </p:pic>
      <p:sp>
        <p:nvSpPr>
          <p:cNvPr id="2" name="Title Placeholder 1">
            <a:extLst>
              <a:ext uri="{FF2B5EF4-FFF2-40B4-BE49-F238E27FC236}">
                <a16:creationId xmlns:a16="http://schemas.microsoft.com/office/drawing/2014/main" id="{3241E8FE-F71D-3C6F-299C-43075BA8A82D}"/>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49084947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olution Slides">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01A1AE3E-3F08-27F6-D4D8-3455D3D5D4D6}"/>
              </a:ext>
              <a:ext uri="{C183D7F6-B498-43B3-948B-1728B52AA6E4}">
                <adec:decorative xmlns:adec="http://schemas.microsoft.com/office/drawing/2017/decorative" val="1"/>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18334" t="19322" r="12888" b="43320"/>
          <a:stretch/>
        </p:blipFill>
        <p:spPr>
          <a:xfrm rot="10800000">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5" name="Rectangle 4">
            <a:extLst>
              <a:ext uri="{FF2B5EF4-FFF2-40B4-BE49-F238E27FC236}">
                <a16:creationId xmlns:a16="http://schemas.microsoft.com/office/drawing/2014/main" id="{EE3CCAB9-5798-8430-D1FF-AF613BCE5BF3}"/>
              </a:ext>
              <a:ext uri="{C183D7F6-B498-43B3-948B-1728B52AA6E4}">
                <adec:decorative xmlns:adec="http://schemas.microsoft.com/office/drawing/2017/decorative" val="1"/>
              </a:ext>
            </a:extLst>
          </p:cNvPr>
          <p:cNvSpPr/>
          <p:nvPr userDrawn="1"/>
        </p:nvSpPr>
        <p:spPr bwMode="auto">
          <a:xfrm rot="10800000" flipV="1">
            <a:off x="-6" y="0"/>
            <a:ext cx="12191999" cy="6858000"/>
          </a:xfrm>
          <a:prstGeom prst="rect">
            <a:avLst/>
          </a:prstGeom>
          <a:gradFill>
            <a:gsLst>
              <a:gs pos="94000">
                <a:schemeClr val="bg2">
                  <a:alpha val="86000"/>
                </a:schemeClr>
              </a:gs>
              <a:gs pos="49000">
                <a:schemeClr val="bg1"/>
              </a:gs>
              <a:gs pos="34000">
                <a:schemeClr val="bg1"/>
              </a:gs>
              <a:gs pos="72000">
                <a:schemeClr val="accent3">
                  <a:alpha val="17955"/>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34"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 name="Title Placeholder 1">
            <a:extLst>
              <a:ext uri="{FF2B5EF4-FFF2-40B4-BE49-F238E27FC236}">
                <a16:creationId xmlns:a16="http://schemas.microsoft.com/office/drawing/2014/main" id="{C66CEFC4-D976-FE80-D817-63C070324A4A}"/>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03759434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D4056C87-498C-05F2-45B7-AFB1C6D41C2A}"/>
              </a:ext>
              <a:ext uri="{C183D7F6-B498-43B3-948B-1728B52AA6E4}">
                <adec:decorative xmlns:adec="http://schemas.microsoft.com/office/drawing/2017/decorative" val="1"/>
              </a:ext>
            </a:extLst>
          </p:cNvPr>
          <p:cNvSpPr/>
          <p:nvPr userDrawn="1"/>
        </p:nvSpPr>
        <p:spPr bwMode="auto">
          <a:xfrm>
            <a:off x="-1" y="0"/>
            <a:ext cx="12192001" cy="6858000"/>
          </a:xfrm>
          <a:prstGeom prst="round1Rect">
            <a:avLst>
              <a:gd name="adj" fmla="val 0"/>
            </a:avLst>
          </a:prstGeom>
          <a:gradFill>
            <a:gsLst>
              <a:gs pos="48000">
                <a:schemeClr val="accent2"/>
              </a:gs>
              <a:gs pos="72000">
                <a:srgbClr val="145694"/>
              </a:gs>
              <a:gs pos="92000">
                <a:srgbClr val="1B9EE3"/>
              </a:gs>
              <a:gs pos="85000">
                <a:schemeClr val="accent1"/>
              </a:gs>
              <a:gs pos="100000">
                <a:srgbClr val="3CCBF4"/>
              </a:gs>
            </a:gsLst>
            <a:lin ang="19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3" name="Graphic 2">
            <a:extLst>
              <a:ext uri="{FF2B5EF4-FFF2-40B4-BE49-F238E27FC236}">
                <a16:creationId xmlns:a16="http://schemas.microsoft.com/office/drawing/2014/main" id="{0D6F23B2-285E-F237-702B-A4C87B40ED28}"/>
              </a:ext>
              <a:ext uri="{C183D7F6-B498-43B3-948B-1728B52AA6E4}">
                <adec:decorative xmlns:adec="http://schemas.microsoft.com/office/drawing/2017/decorative" val="1"/>
              </a:ext>
            </a:extLst>
          </p:cNvPr>
          <p:cNvPicPr>
            <a:picLocks noChangeAspect="1"/>
          </p:cNvPicPr>
          <p:nvPr userDrawn="1"/>
        </p:nvPicPr>
        <p:blipFill rotWithShape="1">
          <a:blip>
            <a:alphaModFix amt="65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10359" t="16138" b="43318"/>
          <a:stretch/>
        </p:blipFill>
        <p:spPr>
          <a:xfrm>
            <a:off x="0" y="3888357"/>
            <a:ext cx="6565900" cy="2969644"/>
          </a:xfrm>
          <a:prstGeom prst="rect">
            <a:avLst/>
          </a:prstGeom>
        </p:spPr>
      </p:pic>
      <p:pic>
        <p:nvPicPr>
          <p:cNvPr id="4" name="Picture 3">
            <a:extLst>
              <a:ext uri="{FF2B5EF4-FFF2-40B4-BE49-F238E27FC236}">
                <a16:creationId xmlns:a16="http://schemas.microsoft.com/office/drawing/2014/main" id="{604E040A-36EC-067C-52C7-C804036A5F73}"/>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438" t="52852" r="32435" b="3634"/>
          <a:stretch/>
        </p:blipFill>
        <p:spPr>
          <a:xfrm rot="10800000">
            <a:off x="2362201" y="3753753"/>
            <a:ext cx="9829799" cy="3109076"/>
          </a:xfrm>
          <a:prstGeom prst="rect">
            <a:avLst/>
          </a:prstGeom>
          <a:effectLst>
            <a:outerShdw blurRad="101600" dist="38100" dir="13500000" algn="br" rotWithShape="0">
              <a:prstClr val="black">
                <a:alpha val="20000"/>
              </a:prstClr>
            </a:outerShdw>
          </a:effectLst>
        </p:spPr>
      </p:pic>
    </p:spTree>
    <p:extLst>
      <p:ext uri="{BB962C8B-B14F-4D97-AF65-F5344CB8AC3E}">
        <p14:creationId xmlns:p14="http://schemas.microsoft.com/office/powerpoint/2010/main" val="150097642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Placeholder 1">
            <a:extLst>
              <a:ext uri="{FF2B5EF4-FFF2-40B4-BE49-F238E27FC236}">
                <a16:creationId xmlns:a16="http://schemas.microsoft.com/office/drawing/2014/main" id="{BD8CF88B-6D64-A019-DD3F-8860777C66C4}"/>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3869525926"/>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34F963-343C-C6EC-2FFD-0C31662E3183}"/>
              </a:ext>
              <a:ext uri="{C183D7F6-B498-43B3-948B-1728B52AA6E4}">
                <adec:decorative xmlns:adec="http://schemas.microsoft.com/office/drawing/2017/decorative" val="1"/>
              </a:ext>
            </a:extLst>
          </p:cNvPr>
          <p:cNvSpPr/>
          <p:nvPr userDrawn="1"/>
        </p:nvSpPr>
        <p:spPr bwMode="auto">
          <a:xfrm>
            <a:off x="1853963" y="1"/>
            <a:ext cx="10338039" cy="6857999"/>
          </a:xfrm>
          <a:prstGeom prst="rect">
            <a:avLst/>
          </a:prstGeom>
          <a:gradFill>
            <a:gsLst>
              <a:gs pos="100000">
                <a:schemeClr val="accent3">
                  <a:alpha val="12000"/>
                </a:schemeClr>
              </a:gs>
              <a:gs pos="25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sp>
        <p:nvSpPr>
          <p:cNvPr id="4" name="Title Placeholder 1">
            <a:extLst>
              <a:ext uri="{FF2B5EF4-FFF2-40B4-BE49-F238E27FC236}">
                <a16:creationId xmlns:a16="http://schemas.microsoft.com/office/drawing/2014/main" id="{9A35EA27-4AF0-0A44-1A55-ABA8BCBC46F5}"/>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88373473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ase Study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1"/>
            <a:ext cx="9452472"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34"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3343"/>
          <a:stretch/>
        </p:blipFill>
        <p:spPr>
          <a:xfrm>
            <a:off x="0" y="3366130"/>
            <a:ext cx="4241493" cy="3501730"/>
          </a:xfrm>
          <a:prstGeom prst="rect">
            <a:avLst/>
          </a:prstGeom>
        </p:spPr>
      </p:pic>
      <p:sp>
        <p:nvSpPr>
          <p:cNvPr id="2" name="Title Placeholder 1">
            <a:extLst>
              <a:ext uri="{FF2B5EF4-FFF2-40B4-BE49-F238E27FC236}">
                <a16:creationId xmlns:a16="http://schemas.microsoft.com/office/drawing/2014/main" id="{097228BB-A35C-667A-AA92-98294B9BC62D}"/>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23818066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ound Single Corner Rectangle 1">
            <a:extLst>
              <a:ext uri="{FF2B5EF4-FFF2-40B4-BE49-F238E27FC236}">
                <a16:creationId xmlns:a16="http://schemas.microsoft.com/office/drawing/2014/main" id="{D4056C87-498C-05F2-45B7-AFB1C6D41C2A}"/>
              </a:ext>
              <a:ext uri="{C183D7F6-B498-43B3-948B-1728B52AA6E4}">
                <adec:decorative xmlns:adec="http://schemas.microsoft.com/office/drawing/2017/decorative" val="1"/>
              </a:ext>
            </a:extLst>
          </p:cNvPr>
          <p:cNvSpPr/>
          <p:nvPr userDrawn="1"/>
        </p:nvSpPr>
        <p:spPr bwMode="auto">
          <a:xfrm>
            <a:off x="-2" y="0"/>
            <a:ext cx="12192001" cy="6858000"/>
          </a:xfrm>
          <a:prstGeom prst="round1Rect">
            <a:avLst>
              <a:gd name="adj" fmla="val 0"/>
            </a:avLst>
          </a:prstGeom>
          <a:gradFill>
            <a:gsLst>
              <a:gs pos="48000">
                <a:schemeClr val="accent2"/>
              </a:gs>
              <a:gs pos="72000">
                <a:srgbClr val="145694"/>
              </a:gs>
              <a:gs pos="92000">
                <a:srgbClr val="1B9EE3"/>
              </a:gs>
              <a:gs pos="85000">
                <a:schemeClr val="accent1"/>
              </a:gs>
              <a:gs pos="100000">
                <a:srgbClr val="3CCBF4"/>
              </a:gs>
            </a:gsLst>
            <a:lin ang="19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3" name="Graphic 2">
            <a:extLst>
              <a:ext uri="{FF2B5EF4-FFF2-40B4-BE49-F238E27FC236}">
                <a16:creationId xmlns:a16="http://schemas.microsoft.com/office/drawing/2014/main" id="{0D6F23B2-285E-F237-702B-A4C87B40ED28}"/>
              </a:ext>
              <a:ext uri="{C183D7F6-B498-43B3-948B-1728B52AA6E4}">
                <adec:decorative xmlns:adec="http://schemas.microsoft.com/office/drawing/2017/decorative" val="1"/>
              </a:ext>
            </a:extLst>
          </p:cNvPr>
          <p:cNvPicPr>
            <a:picLocks noChangeAspect="1"/>
          </p:cNvPicPr>
          <p:nvPr userDrawn="1"/>
        </p:nvPicPr>
        <p:blipFill rotWithShape="1">
          <a:blip>
            <a:alphaModFix amt="65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l="10359" t="16138" b="43318"/>
          <a:stretch/>
        </p:blipFill>
        <p:spPr>
          <a:xfrm>
            <a:off x="0" y="3888357"/>
            <a:ext cx="6565900" cy="2969644"/>
          </a:xfrm>
          <a:prstGeom prst="rect">
            <a:avLst/>
          </a:prstGeom>
        </p:spPr>
      </p:pic>
      <p:pic>
        <p:nvPicPr>
          <p:cNvPr id="4" name="Picture 3">
            <a:extLst>
              <a:ext uri="{FF2B5EF4-FFF2-40B4-BE49-F238E27FC236}">
                <a16:creationId xmlns:a16="http://schemas.microsoft.com/office/drawing/2014/main" id="{604E040A-36EC-067C-52C7-C804036A5F73}"/>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438" t="52852" r="32435" b="3634"/>
          <a:stretch/>
        </p:blipFill>
        <p:spPr>
          <a:xfrm rot="10800000">
            <a:off x="2362200" y="3753752"/>
            <a:ext cx="9829799" cy="3109076"/>
          </a:xfrm>
          <a:prstGeom prst="rect">
            <a:avLst/>
          </a:prstGeom>
          <a:effectLst>
            <a:outerShdw blurRad="101600" dist="38100" dir="13500000" algn="br" rotWithShape="0">
              <a:prstClr val="black">
                <a:alpha val="20000"/>
              </a:prstClr>
            </a:outerShdw>
          </a:effectLst>
        </p:spPr>
      </p:pic>
    </p:spTree>
    <p:extLst>
      <p:ext uri="{BB962C8B-B14F-4D97-AF65-F5344CB8AC3E}">
        <p14:creationId xmlns:p14="http://schemas.microsoft.com/office/powerpoint/2010/main" val="333368573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Grid Alterna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0"/>
            <a:ext cx="12192000"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7038"/>
          <a:stretch/>
        </p:blipFill>
        <p:spPr>
          <a:xfrm>
            <a:off x="0" y="4360127"/>
            <a:ext cx="3526361" cy="2507732"/>
          </a:xfrm>
          <a:prstGeom prst="rect">
            <a:avLst/>
          </a:prstGeom>
        </p:spPr>
      </p:pic>
      <p:sp>
        <p:nvSpPr>
          <p:cNvPr id="2" name="Title Placeholder 1">
            <a:extLst>
              <a:ext uri="{FF2B5EF4-FFF2-40B4-BE49-F238E27FC236}">
                <a16:creationId xmlns:a16="http://schemas.microsoft.com/office/drawing/2014/main" id="{EE59F5B9-2F4C-4A86-2172-B8894CB56402}"/>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187419060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
        <p:nvSpPr>
          <p:cNvPr id="3" name="Title Placeholder 1">
            <a:extLst>
              <a:ext uri="{FF2B5EF4-FFF2-40B4-BE49-F238E27FC236}">
                <a16:creationId xmlns:a16="http://schemas.microsoft.com/office/drawing/2014/main" id="{7D0B5554-A1B5-50F3-AFAB-EDD06FD35990}"/>
              </a:ext>
            </a:extLst>
          </p:cNvPr>
          <p:cNvSpPr>
            <a:spLocks noGrp="1"/>
          </p:cNvSpPr>
          <p:nvPr>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Tree>
    <p:extLst>
      <p:ext uri="{BB962C8B-B14F-4D97-AF65-F5344CB8AC3E}">
        <p14:creationId xmlns:p14="http://schemas.microsoft.com/office/powerpoint/2010/main" val="97464345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2228185"/>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2FB9F9C8-0B9C-4CF6-B60A-17629B4A2C4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r="14980" b="14980"/>
          <a:stretch/>
        </p:blipFill>
        <p:spPr>
          <a:xfrm>
            <a:off x="0" y="0"/>
            <a:ext cx="12192000" cy="6858000"/>
          </a:xfrm>
          <a:prstGeom prst="rect">
            <a:avLst/>
          </a:prstGeom>
        </p:spPr>
      </p:pic>
      <p:pic>
        <p:nvPicPr>
          <p:cNvPr id="13" name="Picture 12" descr="A picture containing shape&#10;&#10;Description automatically generated">
            <a:extLst>
              <a:ext uri="{FF2B5EF4-FFF2-40B4-BE49-F238E27FC236}">
                <a16:creationId xmlns:a16="http://schemas.microsoft.com/office/drawing/2014/main" id="{61E218B8-1E08-E5BD-2628-4E06312813A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6912" t="57816" r="20526" b="26710"/>
          <a:stretch/>
        </p:blipFill>
        <p:spPr>
          <a:xfrm>
            <a:off x="1" y="4651612"/>
            <a:ext cx="12192000" cy="2239047"/>
          </a:xfrm>
          <a:prstGeom prst="rect">
            <a:avLst/>
          </a:prstGeom>
        </p:spPr>
      </p:pic>
      <p:sp>
        <p:nvSpPr>
          <p:cNvPr id="6" name="Rectangle 5" hidden="1">
            <a:extLst>
              <a:ext uri="{FF2B5EF4-FFF2-40B4-BE49-F238E27FC236}">
                <a16:creationId xmlns:a16="http://schemas.microsoft.com/office/drawing/2014/main" id="{10C5AF85-5002-7853-39A5-763DB58EA726}"/>
              </a:ext>
            </a:extLst>
          </p:cNvPr>
          <p:cNvSpPr/>
          <p:nvPr/>
        </p:nvSpPr>
        <p:spPr bwMode="auto">
          <a:xfrm>
            <a:off x="2" y="6692876"/>
            <a:ext cx="12191999" cy="165124"/>
          </a:xfrm>
          <a:prstGeom prst="rect">
            <a:avLst/>
          </a:prstGeom>
          <a:solidFill>
            <a:schemeClr val="accent1"/>
          </a:solidFill>
          <a:ln>
            <a:solidFill>
              <a:schemeClr val="accent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algn="l" defTabSz="776998" fontAlgn="base">
              <a:spcBef>
                <a:spcPct val="0"/>
              </a:spcBef>
              <a:spcAft>
                <a:spcPct val="0"/>
              </a:spcAft>
            </a:pPr>
            <a:endParaRPr lang="en-US" sz="2000" err="1">
              <a:gradFill>
                <a:gsLst>
                  <a:gs pos="0">
                    <a:srgbClr val="FFFFFF"/>
                  </a:gs>
                  <a:gs pos="100000">
                    <a:srgbClr val="FFFFFF"/>
                  </a:gs>
                </a:gsLst>
                <a:lin ang="5400000" scaled="0"/>
              </a:gradFill>
              <a:ea typeface="Segoe UI" pitchFamily="34" charset="0"/>
              <a:cs typeface="Segoe UI" pitchFamily="34" charset="0"/>
            </a:endParaRPr>
          </a:p>
        </p:txBody>
      </p:sp>
      <p:sp>
        <p:nvSpPr>
          <p:cNvPr id="16" name="Title 15">
            <a:extLst>
              <a:ext uri="{FF2B5EF4-FFF2-40B4-BE49-F238E27FC236}">
                <a16:creationId xmlns:a16="http://schemas.microsoft.com/office/drawing/2014/main" id="{CF7750B4-02FA-1DFA-6885-0CB84BC22A21}"/>
              </a:ext>
            </a:extLst>
          </p:cNvPr>
          <p:cNvSpPr>
            <a:spLocks noGrp="1"/>
          </p:cNvSpPr>
          <p:nvPr>
            <p:ph type="title"/>
          </p:nvPr>
        </p:nvSpPr>
        <p:spPr>
          <a:xfrm>
            <a:off x="487680" y="1013485"/>
            <a:ext cx="10514542" cy="487313"/>
          </a:xfrm>
          <a:prstGeom prst="rect">
            <a:avLst/>
          </a:prstGeom>
        </p:spPr>
        <p:txBody>
          <a:bodyPr anchor="ctr"/>
          <a:lstStyle>
            <a:lvl1pPr>
              <a:defRPr sz="3333">
                <a:solidFill>
                  <a:schemeClr val="tx2"/>
                </a:solidFill>
                <a:latin typeface="Segoe UI Semilight" panose="020B0402040204020203" pitchFamily="34" charset="0"/>
                <a:cs typeface="Segoe UI Semilight" panose="020B0402040204020203" pitchFamily="34" charset="0"/>
              </a:defRPr>
            </a:lvl1pPr>
          </a:lstStyle>
          <a:p>
            <a:r>
              <a:rPr lang="en-US"/>
              <a:t>Click to edit Master title style</a:t>
            </a:r>
          </a:p>
        </p:txBody>
      </p:sp>
    </p:spTree>
    <p:extLst>
      <p:ext uri="{BB962C8B-B14F-4D97-AF65-F5344CB8AC3E}">
        <p14:creationId xmlns:p14="http://schemas.microsoft.com/office/powerpoint/2010/main" val="2700634259"/>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29CF09-A44F-0926-3589-0830B4F0EE73}"/>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MS logo white - EMF" descr="Microsoft logo white text version">
            <a:extLst>
              <a:ext uri="{FF2B5EF4-FFF2-40B4-BE49-F238E27FC236}">
                <a16:creationId xmlns:a16="http://schemas.microsoft.com/office/drawing/2014/main" id="{A11EC012-CDC5-CAA7-F351-E8B645EEC5C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5" name="Graphic 2">
            <a:extLst>
              <a:ext uri="{FF2B5EF4-FFF2-40B4-BE49-F238E27FC236}">
                <a16:creationId xmlns:a16="http://schemas.microsoft.com/office/drawing/2014/main" id="{B550DCE4-4C0B-AEF5-C52A-8C1CCDBE3E76}"/>
              </a:ext>
            </a:extLst>
          </p:cNvPr>
          <p:cNvSpPr/>
          <p:nvPr userDrawn="1"/>
        </p:nvSpPr>
        <p:spPr>
          <a:xfrm>
            <a:off x="584728" y="2517698"/>
            <a:ext cx="3633699" cy="1822605"/>
          </a:xfrm>
          <a:custGeom>
            <a:avLst/>
            <a:gdLst>
              <a:gd name="connsiteX0" fmla="*/ 452057 w 3246882"/>
              <a:gd name="connsiteY0" fmla="*/ 39338 h 1628584"/>
              <a:gd name="connsiteX1" fmla="*/ 576739 w 3246882"/>
              <a:gd name="connsiteY1" fmla="*/ 39338 h 1628584"/>
              <a:gd name="connsiteX2" fmla="*/ 576739 w 3246882"/>
              <a:gd name="connsiteY2" fmla="*/ 572929 h 1628584"/>
              <a:gd name="connsiteX3" fmla="*/ 486347 w 3246882"/>
              <a:gd name="connsiteY3" fmla="*/ 572929 h 1628584"/>
              <a:gd name="connsiteX4" fmla="*/ 486347 w 3246882"/>
              <a:gd name="connsiteY4" fmla="*/ 234315 h 1628584"/>
              <a:gd name="connsiteX5" fmla="*/ 486918 w 3246882"/>
              <a:gd name="connsiteY5" fmla="*/ 193548 h 1628584"/>
              <a:gd name="connsiteX6" fmla="*/ 487871 w 3246882"/>
              <a:gd name="connsiteY6" fmla="*/ 149066 h 1628584"/>
              <a:gd name="connsiteX7" fmla="*/ 485680 w 3246882"/>
              <a:gd name="connsiteY7" fmla="*/ 149066 h 1628584"/>
              <a:gd name="connsiteX8" fmla="*/ 479393 w 3246882"/>
              <a:gd name="connsiteY8" fmla="*/ 168593 h 1628584"/>
              <a:gd name="connsiteX9" fmla="*/ 472726 w 3246882"/>
              <a:gd name="connsiteY9" fmla="*/ 186309 h 1628584"/>
              <a:gd name="connsiteX10" fmla="*/ 319088 w 3246882"/>
              <a:gd name="connsiteY10" fmla="*/ 572929 h 1628584"/>
              <a:gd name="connsiteX11" fmla="*/ 254699 w 3246882"/>
              <a:gd name="connsiteY11" fmla="*/ 572929 h 1628584"/>
              <a:gd name="connsiteX12" fmla="*/ 99727 w 3246882"/>
              <a:gd name="connsiteY12" fmla="*/ 189643 h 1628584"/>
              <a:gd name="connsiteX13" fmla="*/ 93631 w 3246882"/>
              <a:gd name="connsiteY13" fmla="*/ 172307 h 1628584"/>
              <a:gd name="connsiteX14" fmla="*/ 85630 w 3246882"/>
              <a:gd name="connsiteY14" fmla="*/ 149066 h 1628584"/>
              <a:gd name="connsiteX15" fmla="*/ 83439 w 3246882"/>
              <a:gd name="connsiteY15" fmla="*/ 149066 h 1628584"/>
              <a:gd name="connsiteX16" fmla="*/ 84582 w 3246882"/>
              <a:gd name="connsiteY16" fmla="*/ 195739 h 1628584"/>
              <a:gd name="connsiteX17" fmla="*/ 84963 w 3246882"/>
              <a:gd name="connsiteY17" fmla="*/ 246507 h 1628584"/>
              <a:gd name="connsiteX18" fmla="*/ 84963 w 3246882"/>
              <a:gd name="connsiteY18" fmla="*/ 572834 h 1628584"/>
              <a:gd name="connsiteX19" fmla="*/ 0 w 3246882"/>
              <a:gd name="connsiteY19" fmla="*/ 572834 h 1628584"/>
              <a:gd name="connsiteX20" fmla="*/ 0 w 3246882"/>
              <a:gd name="connsiteY20" fmla="*/ 39338 h 1628584"/>
              <a:gd name="connsiteX21" fmla="*/ 129826 w 3246882"/>
              <a:gd name="connsiteY21" fmla="*/ 39338 h 1628584"/>
              <a:gd name="connsiteX22" fmla="*/ 266414 w 3246882"/>
              <a:gd name="connsiteY22" fmla="*/ 383477 h 1628584"/>
              <a:gd name="connsiteX23" fmla="*/ 278892 w 3246882"/>
              <a:gd name="connsiteY23" fmla="*/ 415671 h 1628584"/>
              <a:gd name="connsiteX24" fmla="*/ 288036 w 3246882"/>
              <a:gd name="connsiteY24" fmla="*/ 444913 h 1628584"/>
              <a:gd name="connsiteX25" fmla="*/ 290227 w 3246882"/>
              <a:gd name="connsiteY25" fmla="*/ 444913 h 1628584"/>
              <a:gd name="connsiteX26" fmla="*/ 302324 w 3246882"/>
              <a:gd name="connsiteY26" fmla="*/ 412528 h 1628584"/>
              <a:gd name="connsiteX27" fmla="*/ 313658 w 3246882"/>
              <a:gd name="connsiteY27" fmla="*/ 382429 h 1628584"/>
              <a:gd name="connsiteX28" fmla="*/ 452057 w 3246882"/>
              <a:gd name="connsiteY28" fmla="*/ 39338 h 1628584"/>
              <a:gd name="connsiteX29" fmla="*/ 712375 w 3246882"/>
              <a:gd name="connsiteY29" fmla="*/ 120872 h 1628584"/>
              <a:gd name="connsiteX30" fmla="*/ 752570 w 3246882"/>
              <a:gd name="connsiteY30" fmla="*/ 105632 h 1628584"/>
              <a:gd name="connsiteX31" fmla="*/ 767810 w 3246882"/>
              <a:gd name="connsiteY31" fmla="*/ 67723 h 1628584"/>
              <a:gd name="connsiteX32" fmla="*/ 752570 w 3246882"/>
              <a:gd name="connsiteY32" fmla="*/ 29813 h 1628584"/>
              <a:gd name="connsiteX33" fmla="*/ 712375 w 3246882"/>
              <a:gd name="connsiteY33" fmla="*/ 14573 h 1628584"/>
              <a:gd name="connsiteX34" fmla="*/ 672941 w 3246882"/>
              <a:gd name="connsiteY34" fmla="*/ 29813 h 1628584"/>
              <a:gd name="connsiteX35" fmla="*/ 657701 w 3246882"/>
              <a:gd name="connsiteY35" fmla="*/ 67437 h 1628584"/>
              <a:gd name="connsiteX36" fmla="*/ 672941 w 3246882"/>
              <a:gd name="connsiteY36" fmla="*/ 105156 h 1628584"/>
              <a:gd name="connsiteX37" fmla="*/ 712375 w 3246882"/>
              <a:gd name="connsiteY37" fmla="*/ 120968 h 1628584"/>
              <a:gd name="connsiteX38" fmla="*/ 667703 w 3246882"/>
              <a:gd name="connsiteY38" fmla="*/ 572929 h 1628584"/>
              <a:gd name="connsiteX39" fmla="*/ 756666 w 3246882"/>
              <a:gd name="connsiteY39" fmla="*/ 572929 h 1628584"/>
              <a:gd name="connsiteX40" fmla="*/ 756666 w 3246882"/>
              <a:gd name="connsiteY40" fmla="*/ 191929 h 1628584"/>
              <a:gd name="connsiteX41" fmla="*/ 667703 w 3246882"/>
              <a:gd name="connsiteY41" fmla="*/ 191929 h 1628584"/>
              <a:gd name="connsiteX42" fmla="*/ 667703 w 3246882"/>
              <a:gd name="connsiteY42" fmla="*/ 572929 h 1628584"/>
              <a:gd name="connsiteX43" fmla="*/ 1179100 w 3246882"/>
              <a:gd name="connsiteY43" fmla="*/ 500348 h 1628584"/>
              <a:gd name="connsiteX44" fmla="*/ 1110234 w 3246882"/>
              <a:gd name="connsiteY44" fmla="*/ 461677 h 1628584"/>
              <a:gd name="connsiteX45" fmla="*/ 1072325 w 3246882"/>
              <a:gd name="connsiteY45" fmla="*/ 497205 h 1628584"/>
              <a:gd name="connsiteX46" fmla="*/ 1025843 w 3246882"/>
              <a:gd name="connsiteY46" fmla="*/ 507778 h 1628584"/>
              <a:gd name="connsiteX47" fmla="*/ 948500 w 3246882"/>
              <a:gd name="connsiteY47" fmla="*/ 475393 h 1628584"/>
              <a:gd name="connsiteX48" fmla="*/ 919448 w 3246882"/>
              <a:gd name="connsiteY48" fmla="*/ 383096 h 1628584"/>
              <a:gd name="connsiteX49" fmla="*/ 948881 w 3246882"/>
              <a:gd name="connsiteY49" fmla="*/ 288608 h 1628584"/>
              <a:gd name="connsiteX50" fmla="*/ 1023652 w 3246882"/>
              <a:gd name="connsiteY50" fmla="*/ 254794 h 1628584"/>
              <a:gd name="connsiteX51" fmla="*/ 1069753 w 3246882"/>
              <a:gd name="connsiteY51" fmla="*/ 265557 h 1628584"/>
              <a:gd name="connsiteX52" fmla="*/ 1106996 w 3246882"/>
              <a:gd name="connsiteY52" fmla="*/ 302038 h 1628584"/>
              <a:gd name="connsiteX53" fmla="*/ 1176909 w 3246882"/>
              <a:gd name="connsiteY53" fmla="*/ 267462 h 1628584"/>
              <a:gd name="connsiteX54" fmla="*/ 1116806 w 3246882"/>
              <a:gd name="connsiteY54" fmla="*/ 204407 h 1628584"/>
              <a:gd name="connsiteX55" fmla="*/ 1026605 w 3246882"/>
              <a:gd name="connsiteY55" fmla="*/ 182975 h 1628584"/>
              <a:gd name="connsiteX56" fmla="*/ 883730 w 3246882"/>
              <a:gd name="connsiteY56" fmla="*/ 238220 h 1628584"/>
              <a:gd name="connsiteX57" fmla="*/ 828675 w 3246882"/>
              <a:gd name="connsiteY57" fmla="*/ 389096 h 1628584"/>
              <a:gd name="connsiteX58" fmla="*/ 880396 w 3246882"/>
              <a:gd name="connsiteY58" fmla="*/ 529019 h 1628584"/>
              <a:gd name="connsiteX59" fmla="*/ 1023652 w 3246882"/>
              <a:gd name="connsiteY59" fmla="*/ 581882 h 1628584"/>
              <a:gd name="connsiteX60" fmla="*/ 1113473 w 3246882"/>
              <a:gd name="connsiteY60" fmla="*/ 561785 h 1628584"/>
              <a:gd name="connsiteX61" fmla="*/ 1179100 w 3246882"/>
              <a:gd name="connsiteY61" fmla="*/ 500348 h 1628584"/>
              <a:gd name="connsiteX62" fmla="*/ 1438656 w 3246882"/>
              <a:gd name="connsiteY62" fmla="*/ 185166 h 1628584"/>
              <a:gd name="connsiteX63" fmla="*/ 1378363 w 3246882"/>
              <a:gd name="connsiteY63" fmla="*/ 204692 h 1628584"/>
              <a:gd name="connsiteX64" fmla="*/ 1338929 w 3246882"/>
              <a:gd name="connsiteY64" fmla="*/ 260699 h 1628584"/>
              <a:gd name="connsiteX65" fmla="*/ 1337405 w 3246882"/>
              <a:gd name="connsiteY65" fmla="*/ 260699 h 1628584"/>
              <a:gd name="connsiteX66" fmla="*/ 1337405 w 3246882"/>
              <a:gd name="connsiteY66" fmla="*/ 191834 h 1628584"/>
              <a:gd name="connsiteX67" fmla="*/ 1248442 w 3246882"/>
              <a:gd name="connsiteY67" fmla="*/ 191834 h 1628584"/>
              <a:gd name="connsiteX68" fmla="*/ 1248442 w 3246882"/>
              <a:gd name="connsiteY68" fmla="*/ 572834 h 1628584"/>
              <a:gd name="connsiteX69" fmla="*/ 1337405 w 3246882"/>
              <a:gd name="connsiteY69" fmla="*/ 572834 h 1628584"/>
              <a:gd name="connsiteX70" fmla="*/ 1337405 w 3246882"/>
              <a:gd name="connsiteY70" fmla="*/ 384524 h 1628584"/>
              <a:gd name="connsiteX71" fmla="*/ 1361027 w 3246882"/>
              <a:gd name="connsiteY71" fmla="*/ 296323 h 1628584"/>
              <a:gd name="connsiteX72" fmla="*/ 1422940 w 3246882"/>
              <a:gd name="connsiteY72" fmla="*/ 262795 h 1628584"/>
              <a:gd name="connsiteX73" fmla="*/ 1446181 w 3246882"/>
              <a:gd name="connsiteY73" fmla="*/ 265176 h 1628584"/>
              <a:gd name="connsiteX74" fmla="*/ 1467993 w 3246882"/>
              <a:gd name="connsiteY74" fmla="*/ 271653 h 1628584"/>
              <a:gd name="connsiteX75" fmla="*/ 1491806 w 3246882"/>
              <a:gd name="connsiteY75" fmla="*/ 195739 h 1628584"/>
              <a:gd name="connsiteX76" fmla="*/ 1465421 w 3246882"/>
              <a:gd name="connsiteY76" fmla="*/ 187166 h 1628584"/>
              <a:gd name="connsiteX77" fmla="*/ 1438656 w 3246882"/>
              <a:gd name="connsiteY77" fmla="*/ 184976 h 1628584"/>
              <a:gd name="connsiteX78" fmla="*/ 1855375 w 3246882"/>
              <a:gd name="connsiteY78" fmla="*/ 237649 h 1628584"/>
              <a:gd name="connsiteX79" fmla="*/ 1907667 w 3246882"/>
              <a:gd name="connsiteY79" fmla="*/ 379000 h 1628584"/>
              <a:gd name="connsiteX80" fmla="*/ 1852613 w 3246882"/>
              <a:gd name="connsiteY80" fmla="*/ 524637 h 1628584"/>
              <a:gd name="connsiteX81" fmla="*/ 1707166 w 3246882"/>
              <a:gd name="connsiteY81" fmla="*/ 581787 h 1628584"/>
              <a:gd name="connsiteX82" fmla="*/ 1562957 w 3246882"/>
              <a:gd name="connsiteY82" fmla="*/ 528542 h 1628584"/>
              <a:gd name="connsiteX83" fmla="*/ 1509522 w 3246882"/>
              <a:gd name="connsiteY83" fmla="*/ 385286 h 1628584"/>
              <a:gd name="connsiteX84" fmla="*/ 1566101 w 3246882"/>
              <a:gd name="connsiteY84" fmla="*/ 238506 h 1628584"/>
              <a:gd name="connsiteX85" fmla="*/ 1712309 w 3246882"/>
              <a:gd name="connsiteY85" fmla="*/ 182880 h 1628584"/>
              <a:gd name="connsiteX86" fmla="*/ 1855375 w 3246882"/>
              <a:gd name="connsiteY86" fmla="*/ 237554 h 1628584"/>
              <a:gd name="connsiteX87" fmla="*/ 1816513 w 3246882"/>
              <a:gd name="connsiteY87" fmla="*/ 381286 h 1628584"/>
              <a:gd name="connsiteX88" fmla="*/ 1788605 w 3246882"/>
              <a:gd name="connsiteY88" fmla="*/ 289751 h 1628584"/>
              <a:gd name="connsiteX89" fmla="*/ 1710118 w 3246882"/>
              <a:gd name="connsiteY89" fmla="*/ 255175 h 1628584"/>
              <a:gd name="connsiteX90" fmla="*/ 1630299 w 3246882"/>
              <a:gd name="connsiteY90" fmla="*/ 290894 h 1628584"/>
              <a:gd name="connsiteX91" fmla="*/ 1600391 w 3246882"/>
              <a:gd name="connsiteY91" fmla="*/ 383572 h 1628584"/>
              <a:gd name="connsiteX92" fmla="*/ 1630013 w 3246882"/>
              <a:gd name="connsiteY92" fmla="*/ 476250 h 1628584"/>
              <a:gd name="connsiteX93" fmla="*/ 1710595 w 3246882"/>
              <a:gd name="connsiteY93" fmla="*/ 510064 h 1628584"/>
              <a:gd name="connsiteX94" fmla="*/ 1788890 w 3246882"/>
              <a:gd name="connsiteY94" fmla="*/ 475107 h 1628584"/>
              <a:gd name="connsiteX95" fmla="*/ 1816608 w 3246882"/>
              <a:gd name="connsiteY95" fmla="*/ 381381 h 1628584"/>
              <a:gd name="connsiteX96" fmla="*/ 2123313 w 3246882"/>
              <a:gd name="connsiteY96" fmla="*/ 339566 h 1628584"/>
              <a:gd name="connsiteX97" fmla="*/ 2068068 w 3246882"/>
              <a:gd name="connsiteY97" fmla="*/ 321374 h 1628584"/>
              <a:gd name="connsiteX98" fmla="*/ 2053400 w 3246882"/>
              <a:gd name="connsiteY98" fmla="*/ 292322 h 1628584"/>
              <a:gd name="connsiteX99" fmla="*/ 2067497 w 3246882"/>
              <a:gd name="connsiteY99" fmla="*/ 261461 h 1628584"/>
              <a:gd name="connsiteX100" fmla="*/ 2108835 w 3246882"/>
              <a:gd name="connsiteY100" fmla="*/ 249555 h 1628584"/>
              <a:gd name="connsiteX101" fmla="*/ 2152555 w 3246882"/>
              <a:gd name="connsiteY101" fmla="*/ 258509 h 1628584"/>
              <a:gd name="connsiteX102" fmla="*/ 2188083 w 3246882"/>
              <a:gd name="connsiteY102" fmla="*/ 285274 h 1628584"/>
              <a:gd name="connsiteX103" fmla="*/ 2239804 w 3246882"/>
              <a:gd name="connsiteY103" fmla="*/ 238411 h 1628584"/>
              <a:gd name="connsiteX104" fmla="*/ 2184368 w 3246882"/>
              <a:gd name="connsiteY104" fmla="*/ 196691 h 1628584"/>
              <a:gd name="connsiteX105" fmla="*/ 2111407 w 3246882"/>
              <a:gd name="connsiteY105" fmla="*/ 182880 h 1628584"/>
              <a:gd name="connsiteX106" fmla="*/ 2010251 w 3246882"/>
              <a:gd name="connsiteY106" fmla="*/ 214694 h 1628584"/>
              <a:gd name="connsiteX107" fmla="*/ 1970056 w 3246882"/>
              <a:gd name="connsiteY107" fmla="*/ 302324 h 1628584"/>
              <a:gd name="connsiteX108" fmla="*/ 1999679 w 3246882"/>
              <a:gd name="connsiteY108" fmla="*/ 375476 h 1628584"/>
              <a:gd name="connsiteX109" fmla="*/ 2104073 w 3246882"/>
              <a:gd name="connsiteY109" fmla="*/ 418052 h 1628584"/>
              <a:gd name="connsiteX110" fmla="*/ 2149983 w 3246882"/>
              <a:gd name="connsiteY110" fmla="*/ 436055 h 1628584"/>
              <a:gd name="connsiteX111" fmla="*/ 2165414 w 3246882"/>
              <a:gd name="connsiteY111" fmla="*/ 467106 h 1628584"/>
              <a:gd name="connsiteX112" fmla="*/ 2149031 w 3246882"/>
              <a:gd name="connsiteY112" fmla="*/ 502253 h 1628584"/>
              <a:gd name="connsiteX113" fmla="*/ 2103311 w 3246882"/>
              <a:gd name="connsiteY113" fmla="*/ 514731 h 1628584"/>
              <a:gd name="connsiteX114" fmla="*/ 2053685 w 3246882"/>
              <a:gd name="connsiteY114" fmla="*/ 503015 h 1628584"/>
              <a:gd name="connsiteX115" fmla="*/ 2009204 w 3246882"/>
              <a:gd name="connsiteY115" fmla="*/ 463772 h 1628584"/>
              <a:gd name="connsiteX116" fmla="*/ 1955673 w 3246882"/>
              <a:gd name="connsiteY116" fmla="*/ 511778 h 1628584"/>
              <a:gd name="connsiteX117" fmla="*/ 2015966 w 3246882"/>
              <a:gd name="connsiteY117" fmla="*/ 563880 h 1628584"/>
              <a:gd name="connsiteX118" fmla="*/ 2102644 w 3246882"/>
              <a:gd name="connsiteY118" fmla="*/ 581787 h 1628584"/>
              <a:gd name="connsiteX119" fmla="*/ 2208657 w 3246882"/>
              <a:gd name="connsiteY119" fmla="*/ 547973 h 1628584"/>
              <a:gd name="connsiteX120" fmla="*/ 2249234 w 3246882"/>
              <a:gd name="connsiteY120" fmla="*/ 459010 h 1628584"/>
              <a:gd name="connsiteX121" fmla="*/ 2217992 w 3246882"/>
              <a:gd name="connsiteY121" fmla="*/ 380143 h 1628584"/>
              <a:gd name="connsiteX122" fmla="*/ 2123504 w 3246882"/>
              <a:gd name="connsiteY122" fmla="*/ 339566 h 1628584"/>
              <a:gd name="connsiteX123" fmla="*/ 2658332 w 3246882"/>
              <a:gd name="connsiteY123" fmla="*/ 237649 h 1628584"/>
              <a:gd name="connsiteX124" fmla="*/ 2710624 w 3246882"/>
              <a:gd name="connsiteY124" fmla="*/ 379000 h 1628584"/>
              <a:gd name="connsiteX125" fmla="*/ 2655570 w 3246882"/>
              <a:gd name="connsiteY125" fmla="*/ 524637 h 1628584"/>
              <a:gd name="connsiteX126" fmla="*/ 2510123 w 3246882"/>
              <a:gd name="connsiteY126" fmla="*/ 581787 h 1628584"/>
              <a:gd name="connsiteX127" fmla="*/ 2365915 w 3246882"/>
              <a:gd name="connsiteY127" fmla="*/ 528542 h 1628584"/>
              <a:gd name="connsiteX128" fmla="*/ 2312480 w 3246882"/>
              <a:gd name="connsiteY128" fmla="*/ 385286 h 1628584"/>
              <a:gd name="connsiteX129" fmla="*/ 2369058 w 3246882"/>
              <a:gd name="connsiteY129" fmla="*/ 238506 h 1628584"/>
              <a:gd name="connsiteX130" fmla="*/ 2515267 w 3246882"/>
              <a:gd name="connsiteY130" fmla="*/ 182880 h 1628584"/>
              <a:gd name="connsiteX131" fmla="*/ 2658332 w 3246882"/>
              <a:gd name="connsiteY131" fmla="*/ 237554 h 1628584"/>
              <a:gd name="connsiteX132" fmla="*/ 2619375 w 3246882"/>
              <a:gd name="connsiteY132" fmla="*/ 381286 h 1628584"/>
              <a:gd name="connsiteX133" fmla="*/ 2591467 w 3246882"/>
              <a:gd name="connsiteY133" fmla="*/ 289751 h 1628584"/>
              <a:gd name="connsiteX134" fmla="*/ 2512981 w 3246882"/>
              <a:gd name="connsiteY134" fmla="*/ 255175 h 1628584"/>
              <a:gd name="connsiteX135" fmla="*/ 2433161 w 3246882"/>
              <a:gd name="connsiteY135" fmla="*/ 290894 h 1628584"/>
              <a:gd name="connsiteX136" fmla="*/ 2403253 w 3246882"/>
              <a:gd name="connsiteY136" fmla="*/ 383572 h 1628584"/>
              <a:gd name="connsiteX137" fmla="*/ 2432876 w 3246882"/>
              <a:gd name="connsiteY137" fmla="*/ 476250 h 1628584"/>
              <a:gd name="connsiteX138" fmla="*/ 2513457 w 3246882"/>
              <a:gd name="connsiteY138" fmla="*/ 510064 h 1628584"/>
              <a:gd name="connsiteX139" fmla="*/ 2591753 w 3246882"/>
              <a:gd name="connsiteY139" fmla="*/ 475107 h 1628584"/>
              <a:gd name="connsiteX140" fmla="*/ 2619470 w 3246882"/>
              <a:gd name="connsiteY140" fmla="*/ 381381 h 1628584"/>
              <a:gd name="connsiteX141" fmla="*/ 3219260 w 3246882"/>
              <a:gd name="connsiteY141" fmla="*/ 494729 h 1628584"/>
              <a:gd name="connsiteX142" fmla="*/ 3196209 w 3246882"/>
              <a:gd name="connsiteY142" fmla="*/ 507397 h 1628584"/>
              <a:gd name="connsiteX143" fmla="*/ 3175349 w 3246882"/>
              <a:gd name="connsiteY143" fmla="*/ 511112 h 1628584"/>
              <a:gd name="connsiteX144" fmla="*/ 3144107 w 3246882"/>
              <a:gd name="connsiteY144" fmla="*/ 497872 h 1628584"/>
              <a:gd name="connsiteX145" fmla="*/ 3132963 w 3246882"/>
              <a:gd name="connsiteY145" fmla="*/ 456724 h 1628584"/>
              <a:gd name="connsiteX146" fmla="*/ 3132963 w 3246882"/>
              <a:gd name="connsiteY146" fmla="*/ 260985 h 1628584"/>
              <a:gd name="connsiteX147" fmla="*/ 3230118 w 3246882"/>
              <a:gd name="connsiteY147" fmla="*/ 260985 h 1628584"/>
              <a:gd name="connsiteX148" fmla="*/ 3230118 w 3246882"/>
              <a:gd name="connsiteY148" fmla="*/ 191738 h 1628584"/>
              <a:gd name="connsiteX149" fmla="*/ 3132963 w 3246882"/>
              <a:gd name="connsiteY149" fmla="*/ 191738 h 1628584"/>
              <a:gd name="connsiteX150" fmla="*/ 3132963 w 3246882"/>
              <a:gd name="connsiteY150" fmla="*/ 82677 h 1628584"/>
              <a:gd name="connsiteX151" fmla="*/ 3043999 w 3246882"/>
              <a:gd name="connsiteY151" fmla="*/ 98298 h 1628584"/>
              <a:gd name="connsiteX152" fmla="*/ 3043999 w 3246882"/>
              <a:gd name="connsiteY152" fmla="*/ 191643 h 1628584"/>
              <a:gd name="connsiteX153" fmla="*/ 2893028 w 3246882"/>
              <a:gd name="connsiteY153" fmla="*/ 191643 h 1628584"/>
              <a:gd name="connsiteX154" fmla="*/ 2893028 w 3246882"/>
              <a:gd name="connsiteY154" fmla="*/ 130969 h 1628584"/>
              <a:gd name="connsiteX155" fmla="*/ 2905887 w 3246882"/>
              <a:gd name="connsiteY155" fmla="*/ 86297 h 1628584"/>
              <a:gd name="connsiteX156" fmla="*/ 2942558 w 3246882"/>
              <a:gd name="connsiteY156" fmla="*/ 71438 h 1628584"/>
              <a:gd name="connsiteX157" fmla="*/ 2965037 w 3246882"/>
              <a:gd name="connsiteY157" fmla="*/ 74962 h 1628584"/>
              <a:gd name="connsiteX158" fmla="*/ 2984945 w 3246882"/>
              <a:gd name="connsiteY158" fmla="*/ 84868 h 1628584"/>
              <a:gd name="connsiteX159" fmla="*/ 3021425 w 3246882"/>
              <a:gd name="connsiteY159" fmla="*/ 20479 h 1628584"/>
              <a:gd name="connsiteX160" fmla="*/ 2981230 w 3246882"/>
              <a:gd name="connsiteY160" fmla="*/ 5048 h 1628584"/>
              <a:gd name="connsiteX161" fmla="*/ 2938844 w 3246882"/>
              <a:gd name="connsiteY161" fmla="*/ 0 h 1628584"/>
              <a:gd name="connsiteX162" fmla="*/ 2839688 w 3246882"/>
              <a:gd name="connsiteY162" fmla="*/ 34957 h 1628584"/>
              <a:gd name="connsiteX163" fmla="*/ 2804541 w 3246882"/>
              <a:gd name="connsiteY163" fmla="*/ 130207 h 1628584"/>
              <a:gd name="connsiteX164" fmla="*/ 2804541 w 3246882"/>
              <a:gd name="connsiteY164" fmla="*/ 191643 h 1628584"/>
              <a:gd name="connsiteX165" fmla="*/ 2739771 w 3246882"/>
              <a:gd name="connsiteY165" fmla="*/ 191643 h 1628584"/>
              <a:gd name="connsiteX166" fmla="*/ 2739771 w 3246882"/>
              <a:gd name="connsiteY166" fmla="*/ 260890 h 1628584"/>
              <a:gd name="connsiteX167" fmla="*/ 2804541 w 3246882"/>
              <a:gd name="connsiteY167" fmla="*/ 260890 h 1628584"/>
              <a:gd name="connsiteX168" fmla="*/ 2804541 w 3246882"/>
              <a:gd name="connsiteY168" fmla="*/ 572643 h 1628584"/>
              <a:gd name="connsiteX169" fmla="*/ 2893124 w 3246882"/>
              <a:gd name="connsiteY169" fmla="*/ 572643 h 1628584"/>
              <a:gd name="connsiteX170" fmla="*/ 2893124 w 3246882"/>
              <a:gd name="connsiteY170" fmla="*/ 261080 h 1628584"/>
              <a:gd name="connsiteX171" fmla="*/ 3044095 w 3246882"/>
              <a:gd name="connsiteY171" fmla="*/ 261080 h 1628584"/>
              <a:gd name="connsiteX172" fmla="*/ 3044095 w 3246882"/>
              <a:gd name="connsiteY172" fmla="*/ 469487 h 1628584"/>
              <a:gd name="connsiteX173" fmla="*/ 3072384 w 3246882"/>
              <a:gd name="connsiteY173" fmla="*/ 553212 h 1628584"/>
              <a:gd name="connsiteX174" fmla="*/ 3156871 w 3246882"/>
              <a:gd name="connsiteY174" fmla="*/ 581882 h 1628584"/>
              <a:gd name="connsiteX175" fmla="*/ 3208020 w 3246882"/>
              <a:gd name="connsiteY175" fmla="*/ 574643 h 1628584"/>
              <a:gd name="connsiteX176" fmla="*/ 3246882 w 3246882"/>
              <a:gd name="connsiteY176" fmla="*/ 555117 h 1628584"/>
              <a:gd name="connsiteX177" fmla="*/ 3219355 w 3246882"/>
              <a:gd name="connsiteY177" fmla="*/ 494824 h 1628584"/>
              <a:gd name="connsiteX178" fmla="*/ 0 w 3246882"/>
              <a:gd name="connsiteY178" fmla="*/ 1449229 h 1628584"/>
              <a:gd name="connsiteX179" fmla="*/ 91154 w 3246882"/>
              <a:gd name="connsiteY179" fmla="*/ 1449229 h 1628584"/>
              <a:gd name="connsiteX180" fmla="*/ 91154 w 3246882"/>
              <a:gd name="connsiteY180" fmla="*/ 915638 h 1628584"/>
              <a:gd name="connsiteX181" fmla="*/ 0 w 3246882"/>
              <a:gd name="connsiteY181" fmla="*/ 915638 h 1628584"/>
              <a:gd name="connsiteX182" fmla="*/ 0 w 3246882"/>
              <a:gd name="connsiteY182" fmla="*/ 1449229 h 1628584"/>
              <a:gd name="connsiteX183" fmla="*/ 463391 w 3246882"/>
              <a:gd name="connsiteY183" fmla="*/ 1068229 h 1628584"/>
              <a:gd name="connsiteX184" fmla="*/ 552355 w 3246882"/>
              <a:gd name="connsiteY184" fmla="*/ 1068229 h 1628584"/>
              <a:gd name="connsiteX185" fmla="*/ 552355 w 3246882"/>
              <a:gd name="connsiteY185" fmla="*/ 1426559 h 1628584"/>
              <a:gd name="connsiteX186" fmla="*/ 499682 w 3246882"/>
              <a:gd name="connsiteY186" fmla="*/ 1575721 h 1628584"/>
              <a:gd name="connsiteX187" fmla="*/ 354806 w 3246882"/>
              <a:gd name="connsiteY187" fmla="*/ 1628585 h 1628584"/>
              <a:gd name="connsiteX188" fmla="*/ 254318 w 3246882"/>
              <a:gd name="connsiteY188" fmla="*/ 1608677 h 1628584"/>
              <a:gd name="connsiteX189" fmla="*/ 176213 w 3246882"/>
              <a:gd name="connsiteY189" fmla="*/ 1547431 h 1628584"/>
              <a:gd name="connsiteX190" fmla="*/ 240983 w 3246882"/>
              <a:gd name="connsiteY190" fmla="*/ 1499426 h 1628584"/>
              <a:gd name="connsiteX191" fmla="*/ 290322 w 3246882"/>
              <a:gd name="connsiteY191" fmla="*/ 1543907 h 1628584"/>
              <a:gd name="connsiteX192" fmla="*/ 356330 w 3246882"/>
              <a:gd name="connsiteY192" fmla="*/ 1558576 h 1628584"/>
              <a:gd name="connsiteX193" fmla="*/ 434816 w 3246882"/>
              <a:gd name="connsiteY193" fmla="*/ 1529144 h 1628584"/>
              <a:gd name="connsiteX194" fmla="*/ 463487 w 3246882"/>
              <a:gd name="connsiteY194" fmla="*/ 1441704 h 1628584"/>
              <a:gd name="connsiteX195" fmla="*/ 463487 w 3246882"/>
              <a:gd name="connsiteY195" fmla="*/ 1398175 h 1628584"/>
              <a:gd name="connsiteX196" fmla="*/ 461963 w 3246882"/>
              <a:gd name="connsiteY196" fmla="*/ 1398175 h 1628584"/>
              <a:gd name="connsiteX197" fmla="*/ 411194 w 3246882"/>
              <a:gd name="connsiteY197" fmla="*/ 1442847 h 1628584"/>
              <a:gd name="connsiteX198" fmla="*/ 336995 w 3246882"/>
              <a:gd name="connsiteY198" fmla="*/ 1458087 h 1628584"/>
              <a:gd name="connsiteX199" fmla="*/ 217932 w 3246882"/>
              <a:gd name="connsiteY199" fmla="*/ 1408081 h 1628584"/>
              <a:gd name="connsiteX200" fmla="*/ 172879 w 3246882"/>
              <a:gd name="connsiteY200" fmla="*/ 1268730 h 1628584"/>
              <a:gd name="connsiteX201" fmla="*/ 224790 w 3246882"/>
              <a:gd name="connsiteY201" fmla="*/ 1114520 h 1628584"/>
              <a:gd name="connsiteX202" fmla="*/ 353759 w 3246882"/>
              <a:gd name="connsiteY202" fmla="*/ 1059275 h 1628584"/>
              <a:gd name="connsiteX203" fmla="*/ 416052 w 3246882"/>
              <a:gd name="connsiteY203" fmla="*/ 1071944 h 1628584"/>
              <a:gd name="connsiteX204" fmla="*/ 461963 w 3246882"/>
              <a:gd name="connsiteY204" fmla="*/ 1108043 h 1628584"/>
              <a:gd name="connsiteX205" fmla="*/ 463487 w 3246882"/>
              <a:gd name="connsiteY205" fmla="*/ 1108043 h 1628584"/>
              <a:gd name="connsiteX206" fmla="*/ 463487 w 3246882"/>
              <a:gd name="connsiteY206" fmla="*/ 1068229 h 1628584"/>
              <a:gd name="connsiteX207" fmla="*/ 464153 w 3246882"/>
              <a:gd name="connsiteY207" fmla="*/ 1228154 h 1628584"/>
              <a:gd name="connsiteX208" fmla="*/ 437007 w 3246882"/>
              <a:gd name="connsiteY208" fmla="*/ 1159478 h 1628584"/>
              <a:gd name="connsiteX209" fmla="*/ 367094 w 3246882"/>
              <a:gd name="connsiteY209" fmla="*/ 1130999 h 1628584"/>
              <a:gd name="connsiteX210" fmla="*/ 291560 w 3246882"/>
              <a:gd name="connsiteY210" fmla="*/ 1165765 h 1628584"/>
              <a:gd name="connsiteX211" fmla="*/ 263652 w 3246882"/>
              <a:gd name="connsiteY211" fmla="*/ 1263777 h 1628584"/>
              <a:gd name="connsiteX212" fmla="*/ 289465 w 3246882"/>
              <a:gd name="connsiteY212" fmla="*/ 1353407 h 1628584"/>
              <a:gd name="connsiteX213" fmla="*/ 361093 w 3246882"/>
              <a:gd name="connsiteY213" fmla="*/ 1386173 h 1628584"/>
              <a:gd name="connsiteX214" fmla="*/ 435483 w 3246882"/>
              <a:gd name="connsiteY214" fmla="*/ 1354360 h 1628584"/>
              <a:gd name="connsiteX215" fmla="*/ 464153 w 3246882"/>
              <a:gd name="connsiteY215" fmla="*/ 1271588 h 1628584"/>
              <a:gd name="connsiteX216" fmla="*/ 464153 w 3246882"/>
              <a:gd name="connsiteY216" fmla="*/ 1228058 h 1628584"/>
              <a:gd name="connsiteX217" fmla="*/ 860965 w 3246882"/>
              <a:gd name="connsiteY217" fmla="*/ 1059275 h 1628584"/>
              <a:gd name="connsiteX218" fmla="*/ 791432 w 3246882"/>
              <a:gd name="connsiteY218" fmla="*/ 1075087 h 1628584"/>
              <a:gd name="connsiteX219" fmla="*/ 738950 w 3246882"/>
              <a:gd name="connsiteY219" fmla="*/ 1119950 h 1628584"/>
              <a:gd name="connsiteX220" fmla="*/ 737426 w 3246882"/>
              <a:gd name="connsiteY220" fmla="*/ 1119950 h 1628584"/>
              <a:gd name="connsiteX221" fmla="*/ 737426 w 3246882"/>
              <a:gd name="connsiteY221" fmla="*/ 1068229 h 1628584"/>
              <a:gd name="connsiteX222" fmla="*/ 648462 w 3246882"/>
              <a:gd name="connsiteY222" fmla="*/ 1068229 h 1628584"/>
              <a:gd name="connsiteX223" fmla="*/ 648462 w 3246882"/>
              <a:gd name="connsiteY223" fmla="*/ 1449229 h 1628584"/>
              <a:gd name="connsiteX224" fmla="*/ 737426 w 3246882"/>
              <a:gd name="connsiteY224" fmla="*/ 1449229 h 1628584"/>
              <a:gd name="connsiteX225" fmla="*/ 737426 w 3246882"/>
              <a:gd name="connsiteY225" fmla="*/ 1231964 h 1628584"/>
              <a:gd name="connsiteX226" fmla="*/ 762572 w 3246882"/>
              <a:gd name="connsiteY226" fmla="*/ 1159764 h 1628584"/>
              <a:gd name="connsiteX227" fmla="*/ 827151 w 3246882"/>
              <a:gd name="connsiteY227" fmla="*/ 1131094 h 1628584"/>
              <a:gd name="connsiteX228" fmla="*/ 882968 w 3246882"/>
              <a:gd name="connsiteY228" fmla="*/ 1155668 h 1628584"/>
              <a:gd name="connsiteX229" fmla="*/ 901541 w 3246882"/>
              <a:gd name="connsiteY229" fmla="*/ 1226725 h 1628584"/>
              <a:gd name="connsiteX230" fmla="*/ 901541 w 3246882"/>
              <a:gd name="connsiteY230" fmla="*/ 1449229 h 1628584"/>
              <a:gd name="connsiteX231" fmla="*/ 990505 w 3246882"/>
              <a:gd name="connsiteY231" fmla="*/ 1449229 h 1628584"/>
              <a:gd name="connsiteX232" fmla="*/ 990505 w 3246882"/>
              <a:gd name="connsiteY232" fmla="*/ 1214819 h 1628584"/>
              <a:gd name="connsiteX233" fmla="*/ 957358 w 3246882"/>
              <a:gd name="connsiteY233" fmla="*/ 1099661 h 1628584"/>
              <a:gd name="connsiteX234" fmla="*/ 860965 w 3246882"/>
              <a:gd name="connsiteY234" fmla="*/ 1059275 h 1628584"/>
              <a:gd name="connsiteX235" fmla="*/ 1124236 w 3246882"/>
              <a:gd name="connsiteY235" fmla="*/ 890683 h 1628584"/>
              <a:gd name="connsiteX236" fmla="*/ 1084802 w 3246882"/>
              <a:gd name="connsiteY236" fmla="*/ 905923 h 1628584"/>
              <a:gd name="connsiteX237" fmla="*/ 1069562 w 3246882"/>
              <a:gd name="connsiteY237" fmla="*/ 943547 h 1628584"/>
              <a:gd name="connsiteX238" fmla="*/ 1084802 w 3246882"/>
              <a:gd name="connsiteY238" fmla="*/ 981266 h 1628584"/>
              <a:gd name="connsiteX239" fmla="*/ 1124236 w 3246882"/>
              <a:gd name="connsiteY239" fmla="*/ 997077 h 1628584"/>
              <a:gd name="connsiteX240" fmla="*/ 1164431 w 3246882"/>
              <a:gd name="connsiteY240" fmla="*/ 981837 h 1628584"/>
              <a:gd name="connsiteX241" fmla="*/ 1179671 w 3246882"/>
              <a:gd name="connsiteY241" fmla="*/ 943928 h 1628584"/>
              <a:gd name="connsiteX242" fmla="*/ 1164431 w 3246882"/>
              <a:gd name="connsiteY242" fmla="*/ 906018 h 1628584"/>
              <a:gd name="connsiteX243" fmla="*/ 1124236 w 3246882"/>
              <a:gd name="connsiteY243" fmla="*/ 890778 h 1628584"/>
              <a:gd name="connsiteX244" fmla="*/ 1079564 w 3246882"/>
              <a:gd name="connsiteY244" fmla="*/ 1449229 h 1628584"/>
              <a:gd name="connsiteX245" fmla="*/ 1168527 w 3246882"/>
              <a:gd name="connsiteY245" fmla="*/ 1449229 h 1628584"/>
              <a:gd name="connsiteX246" fmla="*/ 1168527 w 3246882"/>
              <a:gd name="connsiteY246" fmla="*/ 1068229 h 1628584"/>
              <a:gd name="connsiteX247" fmla="*/ 1079564 w 3246882"/>
              <a:gd name="connsiteY247" fmla="*/ 1068229 h 1628584"/>
              <a:gd name="connsiteX248" fmla="*/ 1079564 w 3246882"/>
              <a:gd name="connsiteY248" fmla="*/ 1449229 h 1628584"/>
              <a:gd name="connsiteX249" fmla="*/ 1440656 w 3246882"/>
              <a:gd name="connsiteY249" fmla="*/ 1383697 h 1628584"/>
              <a:gd name="connsiteX250" fmla="*/ 1419797 w 3246882"/>
              <a:gd name="connsiteY250" fmla="*/ 1387412 h 1628584"/>
              <a:gd name="connsiteX251" fmla="*/ 1388555 w 3246882"/>
              <a:gd name="connsiteY251" fmla="*/ 1374172 h 1628584"/>
              <a:gd name="connsiteX252" fmla="*/ 1377410 w 3246882"/>
              <a:gd name="connsiteY252" fmla="*/ 1333024 h 1628584"/>
              <a:gd name="connsiteX253" fmla="*/ 1377410 w 3246882"/>
              <a:gd name="connsiteY253" fmla="*/ 1137285 h 1628584"/>
              <a:gd name="connsiteX254" fmla="*/ 1474565 w 3246882"/>
              <a:gd name="connsiteY254" fmla="*/ 1137285 h 1628584"/>
              <a:gd name="connsiteX255" fmla="*/ 1474565 w 3246882"/>
              <a:gd name="connsiteY255" fmla="*/ 1068038 h 1628584"/>
              <a:gd name="connsiteX256" fmla="*/ 1377410 w 3246882"/>
              <a:gd name="connsiteY256" fmla="*/ 1068038 h 1628584"/>
              <a:gd name="connsiteX257" fmla="*/ 1377410 w 3246882"/>
              <a:gd name="connsiteY257" fmla="*/ 958977 h 1628584"/>
              <a:gd name="connsiteX258" fmla="*/ 1288447 w 3246882"/>
              <a:gd name="connsiteY258" fmla="*/ 974598 h 1628584"/>
              <a:gd name="connsiteX259" fmla="*/ 1288447 w 3246882"/>
              <a:gd name="connsiteY259" fmla="*/ 1067943 h 1628584"/>
              <a:gd name="connsiteX260" fmla="*/ 1224820 w 3246882"/>
              <a:gd name="connsiteY260" fmla="*/ 1067943 h 1628584"/>
              <a:gd name="connsiteX261" fmla="*/ 1224820 w 3246882"/>
              <a:gd name="connsiteY261" fmla="*/ 1137190 h 1628584"/>
              <a:gd name="connsiteX262" fmla="*/ 1288447 w 3246882"/>
              <a:gd name="connsiteY262" fmla="*/ 1137190 h 1628584"/>
              <a:gd name="connsiteX263" fmla="*/ 1288447 w 3246882"/>
              <a:gd name="connsiteY263" fmla="*/ 1345597 h 1628584"/>
              <a:gd name="connsiteX264" fmla="*/ 1316736 w 3246882"/>
              <a:gd name="connsiteY264" fmla="*/ 1429322 h 1628584"/>
              <a:gd name="connsiteX265" fmla="*/ 1401223 w 3246882"/>
              <a:gd name="connsiteY265" fmla="*/ 1457992 h 1628584"/>
              <a:gd name="connsiteX266" fmla="*/ 1452372 w 3246882"/>
              <a:gd name="connsiteY266" fmla="*/ 1450753 h 1628584"/>
              <a:gd name="connsiteX267" fmla="*/ 1491234 w 3246882"/>
              <a:gd name="connsiteY267" fmla="*/ 1431227 h 1628584"/>
              <a:gd name="connsiteX268" fmla="*/ 1463707 w 3246882"/>
              <a:gd name="connsiteY268" fmla="*/ 1370933 h 1628584"/>
              <a:gd name="connsiteX269" fmla="*/ 1440656 w 3246882"/>
              <a:gd name="connsiteY269" fmla="*/ 1383602 h 1628584"/>
              <a:gd name="connsiteX270" fmla="*/ 1829657 w 3246882"/>
              <a:gd name="connsiteY270" fmla="*/ 1107662 h 1628584"/>
              <a:gd name="connsiteX271" fmla="*/ 1873949 w 3246882"/>
              <a:gd name="connsiteY271" fmla="*/ 1247204 h 1628584"/>
              <a:gd name="connsiteX272" fmla="*/ 1873949 w 3246882"/>
              <a:gd name="connsiteY272" fmla="*/ 1280731 h 1628584"/>
              <a:gd name="connsiteX273" fmla="*/ 1612392 w 3246882"/>
              <a:gd name="connsiteY273" fmla="*/ 1280731 h 1628584"/>
              <a:gd name="connsiteX274" fmla="*/ 1641824 w 3246882"/>
              <a:gd name="connsiteY274" fmla="*/ 1362075 h 1628584"/>
              <a:gd name="connsiteX275" fmla="*/ 1711738 w 3246882"/>
              <a:gd name="connsiteY275" fmla="*/ 1389031 h 1628584"/>
              <a:gd name="connsiteX276" fmla="*/ 1763459 w 3246882"/>
              <a:gd name="connsiteY276" fmla="*/ 1375220 h 1628584"/>
              <a:gd name="connsiteX277" fmla="*/ 1802130 w 3246882"/>
              <a:gd name="connsiteY277" fmla="*/ 1334262 h 1628584"/>
              <a:gd name="connsiteX278" fmla="*/ 1870234 w 3246882"/>
              <a:gd name="connsiteY278" fmla="*/ 1371505 h 1628584"/>
              <a:gd name="connsiteX279" fmla="*/ 1803464 w 3246882"/>
              <a:gd name="connsiteY279" fmla="*/ 1435703 h 1628584"/>
              <a:gd name="connsiteX280" fmla="*/ 1708785 w 3246882"/>
              <a:gd name="connsiteY280" fmla="*/ 1458182 h 1628584"/>
              <a:gd name="connsiteX281" fmla="*/ 1573149 w 3246882"/>
              <a:gd name="connsiteY281" fmla="*/ 1407605 h 1628584"/>
              <a:gd name="connsiteX282" fmla="*/ 1522381 w 3246882"/>
              <a:gd name="connsiteY282" fmla="*/ 1262158 h 1628584"/>
              <a:gd name="connsiteX283" fmla="*/ 1574673 w 3246882"/>
              <a:gd name="connsiteY283" fmla="*/ 1115568 h 1628584"/>
              <a:gd name="connsiteX284" fmla="*/ 1705070 w 3246882"/>
              <a:gd name="connsiteY284" fmla="*/ 1059371 h 1628584"/>
              <a:gd name="connsiteX285" fmla="*/ 1829753 w 3246882"/>
              <a:gd name="connsiteY285" fmla="*/ 1107758 h 1628584"/>
              <a:gd name="connsiteX286" fmla="*/ 1788414 w 3246882"/>
              <a:gd name="connsiteY286" fmla="*/ 1218152 h 1628584"/>
              <a:gd name="connsiteX287" fmla="*/ 1766602 w 3246882"/>
              <a:gd name="connsiteY287" fmla="*/ 1149858 h 1628584"/>
              <a:gd name="connsiteX288" fmla="*/ 1706499 w 3246882"/>
              <a:gd name="connsiteY288" fmla="*/ 1125855 h 1628584"/>
              <a:gd name="connsiteX289" fmla="*/ 1641729 w 3246882"/>
              <a:gd name="connsiteY289" fmla="*/ 1152049 h 1628584"/>
              <a:gd name="connsiteX290" fmla="*/ 1612011 w 3246882"/>
              <a:gd name="connsiteY290" fmla="*/ 1218057 h 1628584"/>
              <a:gd name="connsiteX291" fmla="*/ 1788414 w 3246882"/>
              <a:gd name="connsiteY291" fmla="*/ 1218057 h 1628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Lst>
            <a:rect l="l" t="t" r="r" b="b"/>
            <a:pathLst>
              <a:path w="3246882" h="1628584">
                <a:moveTo>
                  <a:pt x="452057" y="39338"/>
                </a:moveTo>
                <a:lnTo>
                  <a:pt x="576739" y="39338"/>
                </a:lnTo>
                <a:lnTo>
                  <a:pt x="576739" y="572929"/>
                </a:lnTo>
                <a:lnTo>
                  <a:pt x="486347" y="572929"/>
                </a:lnTo>
                <a:lnTo>
                  <a:pt x="486347" y="234315"/>
                </a:lnTo>
                <a:cubicBezTo>
                  <a:pt x="486347" y="220218"/>
                  <a:pt x="486537" y="206597"/>
                  <a:pt x="486918" y="193548"/>
                </a:cubicBezTo>
                <a:cubicBezTo>
                  <a:pt x="487299" y="180499"/>
                  <a:pt x="487585" y="165735"/>
                  <a:pt x="487871" y="149066"/>
                </a:cubicBezTo>
                <a:lnTo>
                  <a:pt x="485680" y="149066"/>
                </a:lnTo>
                <a:cubicBezTo>
                  <a:pt x="483489" y="156496"/>
                  <a:pt x="481298" y="162973"/>
                  <a:pt x="479393" y="168593"/>
                </a:cubicBezTo>
                <a:cubicBezTo>
                  <a:pt x="477393" y="174212"/>
                  <a:pt x="475202" y="180023"/>
                  <a:pt x="472726" y="186309"/>
                </a:cubicBezTo>
                <a:lnTo>
                  <a:pt x="319088" y="572929"/>
                </a:lnTo>
                <a:lnTo>
                  <a:pt x="254699" y="572929"/>
                </a:lnTo>
                <a:lnTo>
                  <a:pt x="99727" y="189643"/>
                </a:lnTo>
                <a:cubicBezTo>
                  <a:pt x="97727" y="183928"/>
                  <a:pt x="95726" y="178213"/>
                  <a:pt x="93631" y="172307"/>
                </a:cubicBezTo>
                <a:cubicBezTo>
                  <a:pt x="91535" y="166497"/>
                  <a:pt x="88868" y="158686"/>
                  <a:pt x="85630" y="149066"/>
                </a:cubicBezTo>
                <a:lnTo>
                  <a:pt x="83439" y="149066"/>
                </a:lnTo>
                <a:cubicBezTo>
                  <a:pt x="83915" y="164402"/>
                  <a:pt x="84296" y="180023"/>
                  <a:pt x="84582" y="195739"/>
                </a:cubicBezTo>
                <a:cubicBezTo>
                  <a:pt x="84868" y="211455"/>
                  <a:pt x="84963" y="228410"/>
                  <a:pt x="84963" y="246507"/>
                </a:cubicBezTo>
                <a:lnTo>
                  <a:pt x="84963" y="572834"/>
                </a:lnTo>
                <a:lnTo>
                  <a:pt x="0" y="572834"/>
                </a:lnTo>
                <a:lnTo>
                  <a:pt x="0" y="39338"/>
                </a:lnTo>
                <a:lnTo>
                  <a:pt x="129826" y="39338"/>
                </a:lnTo>
                <a:lnTo>
                  <a:pt x="266414" y="383477"/>
                </a:lnTo>
                <a:cubicBezTo>
                  <a:pt x="271653" y="396145"/>
                  <a:pt x="275749" y="406813"/>
                  <a:pt x="278892" y="415671"/>
                </a:cubicBezTo>
                <a:cubicBezTo>
                  <a:pt x="282035" y="424434"/>
                  <a:pt x="284988" y="434245"/>
                  <a:pt x="288036" y="444913"/>
                </a:cubicBezTo>
                <a:lnTo>
                  <a:pt x="290227" y="444913"/>
                </a:lnTo>
                <a:cubicBezTo>
                  <a:pt x="294704" y="433007"/>
                  <a:pt x="298704" y="422243"/>
                  <a:pt x="302324" y="412528"/>
                </a:cubicBezTo>
                <a:cubicBezTo>
                  <a:pt x="305943" y="402812"/>
                  <a:pt x="309658" y="392811"/>
                  <a:pt x="313658" y="382429"/>
                </a:cubicBezTo>
                <a:lnTo>
                  <a:pt x="452057" y="39338"/>
                </a:lnTo>
                <a:close/>
                <a:moveTo>
                  <a:pt x="712375" y="120872"/>
                </a:moveTo>
                <a:cubicBezTo>
                  <a:pt x="728948" y="120872"/>
                  <a:pt x="742379" y="115824"/>
                  <a:pt x="752570" y="105632"/>
                </a:cubicBezTo>
                <a:cubicBezTo>
                  <a:pt x="762762" y="95441"/>
                  <a:pt x="767810" y="82772"/>
                  <a:pt x="767810" y="67723"/>
                </a:cubicBezTo>
                <a:cubicBezTo>
                  <a:pt x="767810" y="52673"/>
                  <a:pt x="762762" y="39910"/>
                  <a:pt x="752570" y="29813"/>
                </a:cubicBezTo>
                <a:cubicBezTo>
                  <a:pt x="742379" y="19622"/>
                  <a:pt x="729044" y="14573"/>
                  <a:pt x="712375" y="14573"/>
                </a:cubicBezTo>
                <a:cubicBezTo>
                  <a:pt x="695706" y="14573"/>
                  <a:pt x="683133" y="19622"/>
                  <a:pt x="672941" y="29813"/>
                </a:cubicBezTo>
                <a:cubicBezTo>
                  <a:pt x="662750" y="40005"/>
                  <a:pt x="657701" y="52483"/>
                  <a:pt x="657701" y="67437"/>
                </a:cubicBezTo>
                <a:cubicBezTo>
                  <a:pt x="657701" y="82391"/>
                  <a:pt x="662750" y="94679"/>
                  <a:pt x="672941" y="105156"/>
                </a:cubicBezTo>
                <a:cubicBezTo>
                  <a:pt x="683133" y="115729"/>
                  <a:pt x="696278" y="120968"/>
                  <a:pt x="712375" y="120968"/>
                </a:cubicBezTo>
                <a:close/>
                <a:moveTo>
                  <a:pt x="667703" y="572929"/>
                </a:moveTo>
                <a:lnTo>
                  <a:pt x="756666" y="572929"/>
                </a:lnTo>
                <a:lnTo>
                  <a:pt x="756666" y="191929"/>
                </a:lnTo>
                <a:lnTo>
                  <a:pt x="667703" y="191929"/>
                </a:lnTo>
                <a:lnTo>
                  <a:pt x="667703" y="572929"/>
                </a:lnTo>
                <a:close/>
                <a:moveTo>
                  <a:pt x="1179100" y="500348"/>
                </a:moveTo>
                <a:lnTo>
                  <a:pt x="1110234" y="461677"/>
                </a:lnTo>
                <a:cubicBezTo>
                  <a:pt x="1099090" y="478346"/>
                  <a:pt x="1086422" y="490157"/>
                  <a:pt x="1072325" y="497205"/>
                </a:cubicBezTo>
                <a:cubicBezTo>
                  <a:pt x="1058228" y="504254"/>
                  <a:pt x="1042702" y="507778"/>
                  <a:pt x="1025843" y="507778"/>
                </a:cubicBezTo>
                <a:cubicBezTo>
                  <a:pt x="993553" y="507778"/>
                  <a:pt x="967835" y="497015"/>
                  <a:pt x="948500" y="475393"/>
                </a:cubicBezTo>
                <a:cubicBezTo>
                  <a:pt x="929164" y="453771"/>
                  <a:pt x="919448" y="423101"/>
                  <a:pt x="919448" y="383096"/>
                </a:cubicBezTo>
                <a:cubicBezTo>
                  <a:pt x="919448" y="343091"/>
                  <a:pt x="929259" y="311182"/>
                  <a:pt x="948881" y="288608"/>
                </a:cubicBezTo>
                <a:cubicBezTo>
                  <a:pt x="968502" y="266033"/>
                  <a:pt x="993362" y="254794"/>
                  <a:pt x="1023652" y="254794"/>
                </a:cubicBezTo>
                <a:cubicBezTo>
                  <a:pt x="1040987" y="254794"/>
                  <a:pt x="1056418" y="258413"/>
                  <a:pt x="1069753" y="265557"/>
                </a:cubicBezTo>
                <a:cubicBezTo>
                  <a:pt x="1083183" y="272796"/>
                  <a:pt x="1095566" y="284893"/>
                  <a:pt x="1106996" y="302038"/>
                </a:cubicBezTo>
                <a:lnTo>
                  <a:pt x="1176909" y="267462"/>
                </a:lnTo>
                <a:cubicBezTo>
                  <a:pt x="1163479" y="239649"/>
                  <a:pt x="1143476" y="218694"/>
                  <a:pt x="1116806" y="204407"/>
                </a:cubicBezTo>
                <a:cubicBezTo>
                  <a:pt x="1090136" y="190119"/>
                  <a:pt x="1060037" y="182975"/>
                  <a:pt x="1026605" y="182975"/>
                </a:cubicBezTo>
                <a:cubicBezTo>
                  <a:pt x="968026" y="182975"/>
                  <a:pt x="920401" y="201359"/>
                  <a:pt x="883730" y="238220"/>
                </a:cubicBezTo>
                <a:cubicBezTo>
                  <a:pt x="847058" y="275082"/>
                  <a:pt x="828675" y="325374"/>
                  <a:pt x="828675" y="389096"/>
                </a:cubicBezTo>
                <a:cubicBezTo>
                  <a:pt x="828675" y="447104"/>
                  <a:pt x="845915" y="493776"/>
                  <a:pt x="880396" y="529019"/>
                </a:cubicBezTo>
                <a:cubicBezTo>
                  <a:pt x="914876" y="564261"/>
                  <a:pt x="962597" y="581882"/>
                  <a:pt x="1023652" y="581882"/>
                </a:cubicBezTo>
                <a:cubicBezTo>
                  <a:pt x="1056608" y="581882"/>
                  <a:pt x="1086612" y="575215"/>
                  <a:pt x="1113473" y="561785"/>
                </a:cubicBezTo>
                <a:cubicBezTo>
                  <a:pt x="1140333" y="548354"/>
                  <a:pt x="1162241" y="527971"/>
                  <a:pt x="1179100" y="500348"/>
                </a:cubicBezTo>
                <a:close/>
                <a:moveTo>
                  <a:pt x="1438656" y="185166"/>
                </a:moveTo>
                <a:cubicBezTo>
                  <a:pt x="1415796" y="185166"/>
                  <a:pt x="1395698" y="191643"/>
                  <a:pt x="1378363" y="204692"/>
                </a:cubicBezTo>
                <a:cubicBezTo>
                  <a:pt x="1361027" y="217742"/>
                  <a:pt x="1347883" y="236411"/>
                  <a:pt x="1338929" y="260699"/>
                </a:cubicBezTo>
                <a:lnTo>
                  <a:pt x="1337405" y="260699"/>
                </a:lnTo>
                <a:lnTo>
                  <a:pt x="1337405" y="191834"/>
                </a:lnTo>
                <a:lnTo>
                  <a:pt x="1248442" y="191834"/>
                </a:lnTo>
                <a:lnTo>
                  <a:pt x="1248442" y="572834"/>
                </a:lnTo>
                <a:lnTo>
                  <a:pt x="1337405" y="572834"/>
                </a:lnTo>
                <a:lnTo>
                  <a:pt x="1337405" y="384524"/>
                </a:lnTo>
                <a:cubicBezTo>
                  <a:pt x="1337405" y="348043"/>
                  <a:pt x="1345311" y="318707"/>
                  <a:pt x="1361027" y="296323"/>
                </a:cubicBezTo>
                <a:cubicBezTo>
                  <a:pt x="1376743" y="274034"/>
                  <a:pt x="1397413" y="262795"/>
                  <a:pt x="1422940" y="262795"/>
                </a:cubicBezTo>
                <a:cubicBezTo>
                  <a:pt x="1431131" y="262795"/>
                  <a:pt x="1438847" y="263557"/>
                  <a:pt x="1446181" y="265176"/>
                </a:cubicBezTo>
                <a:cubicBezTo>
                  <a:pt x="1453515" y="266795"/>
                  <a:pt x="1460754" y="268986"/>
                  <a:pt x="1467993" y="271653"/>
                </a:cubicBezTo>
                <a:lnTo>
                  <a:pt x="1491806" y="195739"/>
                </a:lnTo>
                <a:cubicBezTo>
                  <a:pt x="1482376" y="191548"/>
                  <a:pt x="1473613" y="188690"/>
                  <a:pt x="1465421" y="187166"/>
                </a:cubicBezTo>
                <a:cubicBezTo>
                  <a:pt x="1457230" y="185642"/>
                  <a:pt x="1448276" y="184976"/>
                  <a:pt x="1438656" y="184976"/>
                </a:cubicBezTo>
                <a:close/>
                <a:moveTo>
                  <a:pt x="1855375" y="237649"/>
                </a:moveTo>
                <a:cubicBezTo>
                  <a:pt x="1890236" y="274130"/>
                  <a:pt x="1907667" y="321278"/>
                  <a:pt x="1907667" y="379000"/>
                </a:cubicBezTo>
                <a:cubicBezTo>
                  <a:pt x="1907667" y="436721"/>
                  <a:pt x="1889284" y="486632"/>
                  <a:pt x="1852613" y="524637"/>
                </a:cubicBezTo>
                <a:cubicBezTo>
                  <a:pt x="1815941" y="562737"/>
                  <a:pt x="1767364" y="581787"/>
                  <a:pt x="1707166" y="581787"/>
                </a:cubicBezTo>
                <a:cubicBezTo>
                  <a:pt x="1646968" y="581787"/>
                  <a:pt x="1598581" y="564071"/>
                  <a:pt x="1562957" y="528542"/>
                </a:cubicBezTo>
                <a:cubicBezTo>
                  <a:pt x="1527334" y="493109"/>
                  <a:pt x="1509522" y="445294"/>
                  <a:pt x="1509522" y="385286"/>
                </a:cubicBezTo>
                <a:cubicBezTo>
                  <a:pt x="1509808" y="324517"/>
                  <a:pt x="1528667" y="275558"/>
                  <a:pt x="1566101" y="238506"/>
                </a:cubicBezTo>
                <a:cubicBezTo>
                  <a:pt x="1603534" y="201454"/>
                  <a:pt x="1652302" y="182880"/>
                  <a:pt x="1712309" y="182880"/>
                </a:cubicBezTo>
                <a:cubicBezTo>
                  <a:pt x="1772317" y="182880"/>
                  <a:pt x="1820513" y="201073"/>
                  <a:pt x="1855375" y="237554"/>
                </a:cubicBezTo>
                <a:close/>
                <a:moveTo>
                  <a:pt x="1816513" y="381286"/>
                </a:moveTo>
                <a:cubicBezTo>
                  <a:pt x="1816513" y="343376"/>
                  <a:pt x="1807178" y="312801"/>
                  <a:pt x="1788605" y="289751"/>
                </a:cubicBezTo>
                <a:cubicBezTo>
                  <a:pt x="1770031" y="266700"/>
                  <a:pt x="1743837" y="255175"/>
                  <a:pt x="1710118" y="255175"/>
                </a:cubicBezTo>
                <a:cubicBezTo>
                  <a:pt x="1676400" y="255175"/>
                  <a:pt x="1650302" y="267081"/>
                  <a:pt x="1630299" y="290894"/>
                </a:cubicBezTo>
                <a:cubicBezTo>
                  <a:pt x="1610297" y="314706"/>
                  <a:pt x="1600391" y="345567"/>
                  <a:pt x="1600391" y="383572"/>
                </a:cubicBezTo>
                <a:cubicBezTo>
                  <a:pt x="1600391" y="421577"/>
                  <a:pt x="1610297" y="453676"/>
                  <a:pt x="1630013" y="476250"/>
                </a:cubicBezTo>
                <a:cubicBezTo>
                  <a:pt x="1649730" y="498824"/>
                  <a:pt x="1676591" y="510064"/>
                  <a:pt x="1710595" y="510064"/>
                </a:cubicBezTo>
                <a:cubicBezTo>
                  <a:pt x="1744599" y="510064"/>
                  <a:pt x="1770412" y="498443"/>
                  <a:pt x="1788890" y="475107"/>
                </a:cubicBezTo>
                <a:cubicBezTo>
                  <a:pt x="1807369" y="451771"/>
                  <a:pt x="1816608" y="420529"/>
                  <a:pt x="1816608" y="381381"/>
                </a:cubicBezTo>
                <a:close/>
                <a:moveTo>
                  <a:pt x="2123313" y="339566"/>
                </a:moveTo>
                <a:cubicBezTo>
                  <a:pt x="2096262" y="334328"/>
                  <a:pt x="2077879" y="328327"/>
                  <a:pt x="2068068" y="321374"/>
                </a:cubicBezTo>
                <a:cubicBezTo>
                  <a:pt x="2058257" y="314420"/>
                  <a:pt x="2053400" y="304800"/>
                  <a:pt x="2053400" y="292322"/>
                </a:cubicBezTo>
                <a:cubicBezTo>
                  <a:pt x="2053400" y="279845"/>
                  <a:pt x="2058067" y="269367"/>
                  <a:pt x="2067497" y="261461"/>
                </a:cubicBezTo>
                <a:cubicBezTo>
                  <a:pt x="2076926" y="253556"/>
                  <a:pt x="2090642" y="249555"/>
                  <a:pt x="2108835" y="249555"/>
                </a:cubicBezTo>
                <a:cubicBezTo>
                  <a:pt x="2125694" y="249555"/>
                  <a:pt x="2140268" y="252508"/>
                  <a:pt x="2152555" y="258509"/>
                </a:cubicBezTo>
                <a:cubicBezTo>
                  <a:pt x="2164842" y="264509"/>
                  <a:pt x="2176653" y="273368"/>
                  <a:pt x="2188083" y="285274"/>
                </a:cubicBezTo>
                <a:lnTo>
                  <a:pt x="2239804" y="238411"/>
                </a:lnTo>
                <a:cubicBezTo>
                  <a:pt x="2225421" y="219837"/>
                  <a:pt x="2206943" y="205931"/>
                  <a:pt x="2184368" y="196691"/>
                </a:cubicBezTo>
                <a:cubicBezTo>
                  <a:pt x="2161794" y="187547"/>
                  <a:pt x="2137505" y="182880"/>
                  <a:pt x="2111407" y="182880"/>
                </a:cubicBezTo>
                <a:cubicBezTo>
                  <a:pt x="2070735" y="182880"/>
                  <a:pt x="2037017" y="193453"/>
                  <a:pt x="2010251" y="214694"/>
                </a:cubicBezTo>
                <a:cubicBezTo>
                  <a:pt x="1983486" y="235934"/>
                  <a:pt x="1970056" y="265081"/>
                  <a:pt x="1970056" y="302324"/>
                </a:cubicBezTo>
                <a:cubicBezTo>
                  <a:pt x="1970056" y="331375"/>
                  <a:pt x="1979962" y="355759"/>
                  <a:pt x="1999679" y="375476"/>
                </a:cubicBezTo>
                <a:cubicBezTo>
                  <a:pt x="2019395" y="395192"/>
                  <a:pt x="2054162" y="409385"/>
                  <a:pt x="2104073" y="418052"/>
                </a:cubicBezTo>
                <a:cubicBezTo>
                  <a:pt x="2124361" y="421767"/>
                  <a:pt x="2139696" y="427768"/>
                  <a:pt x="2149983" y="436055"/>
                </a:cubicBezTo>
                <a:cubicBezTo>
                  <a:pt x="2160270" y="444341"/>
                  <a:pt x="2165414" y="454724"/>
                  <a:pt x="2165414" y="467106"/>
                </a:cubicBezTo>
                <a:cubicBezTo>
                  <a:pt x="2165414" y="482251"/>
                  <a:pt x="2159984" y="493967"/>
                  <a:pt x="2149031" y="502253"/>
                </a:cubicBezTo>
                <a:cubicBezTo>
                  <a:pt x="2138077" y="510540"/>
                  <a:pt x="2122837" y="514731"/>
                  <a:pt x="2103311" y="514731"/>
                </a:cubicBezTo>
                <a:cubicBezTo>
                  <a:pt x="2085975" y="514731"/>
                  <a:pt x="2069402" y="510826"/>
                  <a:pt x="2053685" y="503015"/>
                </a:cubicBezTo>
                <a:cubicBezTo>
                  <a:pt x="2037969" y="495205"/>
                  <a:pt x="2023110" y="482156"/>
                  <a:pt x="2009204" y="463772"/>
                </a:cubicBezTo>
                <a:lnTo>
                  <a:pt x="1955673" y="511778"/>
                </a:lnTo>
                <a:cubicBezTo>
                  <a:pt x="1969770" y="534638"/>
                  <a:pt x="1989868" y="551974"/>
                  <a:pt x="2015966" y="563880"/>
                </a:cubicBezTo>
                <a:cubicBezTo>
                  <a:pt x="2042065" y="575786"/>
                  <a:pt x="2070926" y="581787"/>
                  <a:pt x="2102644" y="581787"/>
                </a:cubicBezTo>
                <a:cubicBezTo>
                  <a:pt x="2146268" y="581787"/>
                  <a:pt x="2181606" y="570548"/>
                  <a:pt x="2208657" y="547973"/>
                </a:cubicBezTo>
                <a:cubicBezTo>
                  <a:pt x="2235708" y="525399"/>
                  <a:pt x="2249234" y="495776"/>
                  <a:pt x="2249234" y="459010"/>
                </a:cubicBezTo>
                <a:cubicBezTo>
                  <a:pt x="2249234" y="426244"/>
                  <a:pt x="2238851" y="399955"/>
                  <a:pt x="2217992" y="380143"/>
                </a:cubicBezTo>
                <a:cubicBezTo>
                  <a:pt x="2197132" y="360331"/>
                  <a:pt x="2165604" y="346805"/>
                  <a:pt x="2123504" y="339566"/>
                </a:cubicBezTo>
                <a:close/>
                <a:moveTo>
                  <a:pt x="2658332" y="237649"/>
                </a:moveTo>
                <a:cubicBezTo>
                  <a:pt x="2693194" y="274130"/>
                  <a:pt x="2710624" y="321278"/>
                  <a:pt x="2710624" y="379000"/>
                </a:cubicBezTo>
                <a:cubicBezTo>
                  <a:pt x="2710624" y="436721"/>
                  <a:pt x="2692241" y="486632"/>
                  <a:pt x="2655570" y="524637"/>
                </a:cubicBezTo>
                <a:cubicBezTo>
                  <a:pt x="2618899" y="562737"/>
                  <a:pt x="2570321" y="581787"/>
                  <a:pt x="2510123" y="581787"/>
                </a:cubicBezTo>
                <a:cubicBezTo>
                  <a:pt x="2449925" y="581787"/>
                  <a:pt x="2401538" y="564071"/>
                  <a:pt x="2365915" y="528542"/>
                </a:cubicBezTo>
                <a:cubicBezTo>
                  <a:pt x="2330291" y="493109"/>
                  <a:pt x="2312480" y="445294"/>
                  <a:pt x="2312480" y="385286"/>
                </a:cubicBezTo>
                <a:cubicBezTo>
                  <a:pt x="2312765" y="324517"/>
                  <a:pt x="2331625" y="275558"/>
                  <a:pt x="2369058" y="238506"/>
                </a:cubicBezTo>
                <a:cubicBezTo>
                  <a:pt x="2406491" y="201454"/>
                  <a:pt x="2455259" y="182880"/>
                  <a:pt x="2515267" y="182880"/>
                </a:cubicBezTo>
                <a:cubicBezTo>
                  <a:pt x="2575274" y="182880"/>
                  <a:pt x="2623471" y="201073"/>
                  <a:pt x="2658332" y="237554"/>
                </a:cubicBezTo>
                <a:close/>
                <a:moveTo>
                  <a:pt x="2619375" y="381286"/>
                </a:moveTo>
                <a:cubicBezTo>
                  <a:pt x="2619375" y="343376"/>
                  <a:pt x="2610041" y="312801"/>
                  <a:pt x="2591467" y="289751"/>
                </a:cubicBezTo>
                <a:cubicBezTo>
                  <a:pt x="2572893" y="266700"/>
                  <a:pt x="2546699" y="255175"/>
                  <a:pt x="2512981" y="255175"/>
                </a:cubicBezTo>
                <a:cubicBezTo>
                  <a:pt x="2479262" y="255175"/>
                  <a:pt x="2453164" y="267081"/>
                  <a:pt x="2433161" y="290894"/>
                </a:cubicBezTo>
                <a:cubicBezTo>
                  <a:pt x="2413159" y="314706"/>
                  <a:pt x="2403253" y="345567"/>
                  <a:pt x="2403253" y="383572"/>
                </a:cubicBezTo>
                <a:cubicBezTo>
                  <a:pt x="2403253" y="421577"/>
                  <a:pt x="2413159" y="453676"/>
                  <a:pt x="2432876" y="476250"/>
                </a:cubicBezTo>
                <a:cubicBezTo>
                  <a:pt x="2452592" y="498824"/>
                  <a:pt x="2479453" y="510064"/>
                  <a:pt x="2513457" y="510064"/>
                </a:cubicBezTo>
                <a:cubicBezTo>
                  <a:pt x="2547461" y="510064"/>
                  <a:pt x="2573274" y="498443"/>
                  <a:pt x="2591753" y="475107"/>
                </a:cubicBezTo>
                <a:cubicBezTo>
                  <a:pt x="2610231" y="451771"/>
                  <a:pt x="2619470" y="420529"/>
                  <a:pt x="2619470" y="381381"/>
                </a:cubicBezTo>
                <a:close/>
                <a:moveTo>
                  <a:pt x="3219260" y="494729"/>
                </a:moveTo>
                <a:cubicBezTo>
                  <a:pt x="3210782" y="500634"/>
                  <a:pt x="3203162" y="504920"/>
                  <a:pt x="3196209" y="507397"/>
                </a:cubicBezTo>
                <a:cubicBezTo>
                  <a:pt x="3189256" y="509873"/>
                  <a:pt x="3182303" y="511112"/>
                  <a:pt x="3175349" y="511112"/>
                </a:cubicBezTo>
                <a:cubicBezTo>
                  <a:pt x="3161919" y="511112"/>
                  <a:pt x="3151537" y="506730"/>
                  <a:pt x="3144107" y="497872"/>
                </a:cubicBezTo>
                <a:cubicBezTo>
                  <a:pt x="3136678" y="489109"/>
                  <a:pt x="3132963" y="475393"/>
                  <a:pt x="3132963" y="456724"/>
                </a:cubicBezTo>
                <a:lnTo>
                  <a:pt x="3132963" y="260985"/>
                </a:lnTo>
                <a:lnTo>
                  <a:pt x="3230118" y="260985"/>
                </a:lnTo>
                <a:lnTo>
                  <a:pt x="3230118" y="191738"/>
                </a:lnTo>
                <a:lnTo>
                  <a:pt x="3132963" y="191738"/>
                </a:lnTo>
                <a:lnTo>
                  <a:pt x="3132963" y="82677"/>
                </a:lnTo>
                <a:lnTo>
                  <a:pt x="3043999" y="98298"/>
                </a:lnTo>
                <a:lnTo>
                  <a:pt x="3043999" y="191643"/>
                </a:lnTo>
                <a:lnTo>
                  <a:pt x="2893028" y="191643"/>
                </a:lnTo>
                <a:lnTo>
                  <a:pt x="2893028" y="130969"/>
                </a:lnTo>
                <a:cubicBezTo>
                  <a:pt x="2893028" y="111157"/>
                  <a:pt x="2897315" y="96203"/>
                  <a:pt x="2905887" y="86297"/>
                </a:cubicBezTo>
                <a:cubicBezTo>
                  <a:pt x="2914460" y="76391"/>
                  <a:pt x="2926652" y="71438"/>
                  <a:pt x="2942558" y="71438"/>
                </a:cubicBezTo>
                <a:cubicBezTo>
                  <a:pt x="2950750" y="71438"/>
                  <a:pt x="2958274" y="72581"/>
                  <a:pt x="2965037" y="74962"/>
                </a:cubicBezTo>
                <a:cubicBezTo>
                  <a:pt x="2971895" y="77343"/>
                  <a:pt x="2978468" y="80582"/>
                  <a:pt x="2984945" y="84868"/>
                </a:cubicBezTo>
                <a:lnTo>
                  <a:pt x="3021425" y="20479"/>
                </a:lnTo>
                <a:cubicBezTo>
                  <a:pt x="3008281" y="13526"/>
                  <a:pt x="2994851" y="8382"/>
                  <a:pt x="2981230" y="5048"/>
                </a:cubicBezTo>
                <a:cubicBezTo>
                  <a:pt x="2967609" y="1715"/>
                  <a:pt x="2953417" y="0"/>
                  <a:pt x="2938844" y="0"/>
                </a:cubicBezTo>
                <a:cubicBezTo>
                  <a:pt x="2896172" y="0"/>
                  <a:pt x="2863120" y="11621"/>
                  <a:pt x="2839688" y="34957"/>
                </a:cubicBezTo>
                <a:cubicBezTo>
                  <a:pt x="2816257" y="58293"/>
                  <a:pt x="2804541" y="90011"/>
                  <a:pt x="2804541" y="130207"/>
                </a:cubicBezTo>
                <a:lnTo>
                  <a:pt x="2804541" y="191643"/>
                </a:lnTo>
                <a:lnTo>
                  <a:pt x="2739771" y="191643"/>
                </a:lnTo>
                <a:lnTo>
                  <a:pt x="2739771" y="260890"/>
                </a:lnTo>
                <a:lnTo>
                  <a:pt x="2804541" y="260890"/>
                </a:lnTo>
                <a:lnTo>
                  <a:pt x="2804541" y="572643"/>
                </a:lnTo>
                <a:lnTo>
                  <a:pt x="2893124" y="572643"/>
                </a:lnTo>
                <a:lnTo>
                  <a:pt x="2893124" y="261080"/>
                </a:lnTo>
                <a:lnTo>
                  <a:pt x="3044095" y="261080"/>
                </a:lnTo>
                <a:lnTo>
                  <a:pt x="3044095" y="469487"/>
                </a:lnTo>
                <a:cubicBezTo>
                  <a:pt x="3044095" y="506159"/>
                  <a:pt x="3053524" y="534067"/>
                  <a:pt x="3072384" y="553212"/>
                </a:cubicBezTo>
                <a:cubicBezTo>
                  <a:pt x="3091244" y="572357"/>
                  <a:pt x="3119342" y="581882"/>
                  <a:pt x="3156871" y="581882"/>
                </a:cubicBezTo>
                <a:cubicBezTo>
                  <a:pt x="3175254" y="581882"/>
                  <a:pt x="3192304" y="579501"/>
                  <a:pt x="3208020" y="574643"/>
                </a:cubicBezTo>
                <a:cubicBezTo>
                  <a:pt x="3223736" y="569786"/>
                  <a:pt x="3236690" y="563309"/>
                  <a:pt x="3246882" y="555117"/>
                </a:cubicBezTo>
                <a:lnTo>
                  <a:pt x="3219355" y="494824"/>
                </a:lnTo>
                <a:close/>
                <a:moveTo>
                  <a:pt x="0" y="1449229"/>
                </a:moveTo>
                <a:lnTo>
                  <a:pt x="91154" y="1449229"/>
                </a:lnTo>
                <a:lnTo>
                  <a:pt x="91154" y="915638"/>
                </a:lnTo>
                <a:lnTo>
                  <a:pt x="0" y="915638"/>
                </a:lnTo>
                <a:lnTo>
                  <a:pt x="0" y="1449229"/>
                </a:lnTo>
                <a:close/>
                <a:moveTo>
                  <a:pt x="463391" y="1068229"/>
                </a:moveTo>
                <a:lnTo>
                  <a:pt x="552355" y="1068229"/>
                </a:lnTo>
                <a:lnTo>
                  <a:pt x="552355" y="1426559"/>
                </a:lnTo>
                <a:cubicBezTo>
                  <a:pt x="552355" y="1490758"/>
                  <a:pt x="534829" y="1540574"/>
                  <a:pt x="499682" y="1575721"/>
                </a:cubicBezTo>
                <a:cubicBezTo>
                  <a:pt x="464534" y="1610963"/>
                  <a:pt x="416243" y="1628585"/>
                  <a:pt x="354806" y="1628585"/>
                </a:cubicBezTo>
                <a:cubicBezTo>
                  <a:pt x="318325" y="1628585"/>
                  <a:pt x="284893" y="1621917"/>
                  <a:pt x="254318" y="1608677"/>
                </a:cubicBezTo>
                <a:cubicBezTo>
                  <a:pt x="223838" y="1595438"/>
                  <a:pt x="197739" y="1574959"/>
                  <a:pt x="176213" y="1547431"/>
                </a:cubicBezTo>
                <a:lnTo>
                  <a:pt x="240983" y="1499426"/>
                </a:lnTo>
                <a:cubicBezTo>
                  <a:pt x="255365" y="1519238"/>
                  <a:pt x="271844" y="1534097"/>
                  <a:pt x="290322" y="1543907"/>
                </a:cubicBezTo>
                <a:cubicBezTo>
                  <a:pt x="308800" y="1553718"/>
                  <a:pt x="330803" y="1558576"/>
                  <a:pt x="356330" y="1558576"/>
                </a:cubicBezTo>
                <a:cubicBezTo>
                  <a:pt x="389573" y="1558576"/>
                  <a:pt x="415766" y="1548765"/>
                  <a:pt x="434816" y="1529144"/>
                </a:cubicBezTo>
                <a:cubicBezTo>
                  <a:pt x="453962" y="1509522"/>
                  <a:pt x="463487" y="1480376"/>
                  <a:pt x="463487" y="1441704"/>
                </a:cubicBezTo>
                <a:lnTo>
                  <a:pt x="463487" y="1398175"/>
                </a:lnTo>
                <a:lnTo>
                  <a:pt x="461963" y="1398175"/>
                </a:lnTo>
                <a:cubicBezTo>
                  <a:pt x="448056" y="1417796"/>
                  <a:pt x="431101" y="1432655"/>
                  <a:pt x="411194" y="1442847"/>
                </a:cubicBezTo>
                <a:cubicBezTo>
                  <a:pt x="391287" y="1453039"/>
                  <a:pt x="366522" y="1458087"/>
                  <a:pt x="336995" y="1458087"/>
                </a:cubicBezTo>
                <a:cubicBezTo>
                  <a:pt x="287655" y="1458087"/>
                  <a:pt x="247936" y="1441418"/>
                  <a:pt x="217932" y="1408081"/>
                </a:cubicBezTo>
                <a:cubicBezTo>
                  <a:pt x="187928" y="1374743"/>
                  <a:pt x="172879" y="1328261"/>
                  <a:pt x="172879" y="1268730"/>
                </a:cubicBezTo>
                <a:cubicBezTo>
                  <a:pt x="172879" y="1202722"/>
                  <a:pt x="190214" y="1151382"/>
                  <a:pt x="224790" y="1114520"/>
                </a:cubicBezTo>
                <a:cubicBezTo>
                  <a:pt x="259366" y="1077659"/>
                  <a:pt x="302324" y="1059275"/>
                  <a:pt x="353759" y="1059275"/>
                </a:cubicBezTo>
                <a:cubicBezTo>
                  <a:pt x="376333" y="1059275"/>
                  <a:pt x="397097" y="1063466"/>
                  <a:pt x="416052" y="1071944"/>
                </a:cubicBezTo>
                <a:cubicBezTo>
                  <a:pt x="435007" y="1080421"/>
                  <a:pt x="450342" y="1092422"/>
                  <a:pt x="461963" y="1108043"/>
                </a:cubicBezTo>
                <a:lnTo>
                  <a:pt x="463487" y="1108043"/>
                </a:lnTo>
                <a:lnTo>
                  <a:pt x="463487" y="1068229"/>
                </a:lnTo>
                <a:close/>
                <a:moveTo>
                  <a:pt x="464153" y="1228154"/>
                </a:moveTo>
                <a:cubicBezTo>
                  <a:pt x="464153" y="1201388"/>
                  <a:pt x="455105" y="1178528"/>
                  <a:pt x="437007" y="1159478"/>
                </a:cubicBezTo>
                <a:cubicBezTo>
                  <a:pt x="418910" y="1140428"/>
                  <a:pt x="395573" y="1130999"/>
                  <a:pt x="367094" y="1130999"/>
                </a:cubicBezTo>
                <a:cubicBezTo>
                  <a:pt x="335375" y="1130999"/>
                  <a:pt x="310134" y="1142619"/>
                  <a:pt x="291560" y="1165765"/>
                </a:cubicBezTo>
                <a:cubicBezTo>
                  <a:pt x="272987" y="1189006"/>
                  <a:pt x="263652" y="1221677"/>
                  <a:pt x="263652" y="1263777"/>
                </a:cubicBezTo>
                <a:cubicBezTo>
                  <a:pt x="263652" y="1301687"/>
                  <a:pt x="272225" y="1331595"/>
                  <a:pt x="289465" y="1353407"/>
                </a:cubicBezTo>
                <a:cubicBezTo>
                  <a:pt x="306705" y="1375220"/>
                  <a:pt x="330613" y="1386173"/>
                  <a:pt x="361093" y="1386173"/>
                </a:cubicBezTo>
                <a:cubicBezTo>
                  <a:pt x="391573" y="1386173"/>
                  <a:pt x="416433" y="1375601"/>
                  <a:pt x="435483" y="1354360"/>
                </a:cubicBezTo>
                <a:cubicBezTo>
                  <a:pt x="454533" y="1333119"/>
                  <a:pt x="464153" y="1305592"/>
                  <a:pt x="464153" y="1271588"/>
                </a:cubicBezTo>
                <a:lnTo>
                  <a:pt x="464153" y="1228058"/>
                </a:lnTo>
                <a:close/>
                <a:moveTo>
                  <a:pt x="860965" y="1059275"/>
                </a:moveTo>
                <a:cubicBezTo>
                  <a:pt x="835914" y="1059275"/>
                  <a:pt x="812673" y="1064514"/>
                  <a:pt x="791432" y="1075087"/>
                </a:cubicBezTo>
                <a:cubicBezTo>
                  <a:pt x="770096" y="1085660"/>
                  <a:pt x="752570" y="1100614"/>
                  <a:pt x="738950" y="1119950"/>
                </a:cubicBezTo>
                <a:lnTo>
                  <a:pt x="737426" y="1119950"/>
                </a:lnTo>
                <a:lnTo>
                  <a:pt x="737426" y="1068229"/>
                </a:lnTo>
                <a:lnTo>
                  <a:pt x="648462" y="1068229"/>
                </a:lnTo>
                <a:lnTo>
                  <a:pt x="648462" y="1449229"/>
                </a:lnTo>
                <a:lnTo>
                  <a:pt x="737426" y="1449229"/>
                </a:lnTo>
                <a:lnTo>
                  <a:pt x="737426" y="1231964"/>
                </a:lnTo>
                <a:cubicBezTo>
                  <a:pt x="737426" y="1202912"/>
                  <a:pt x="745808" y="1178909"/>
                  <a:pt x="762572" y="1159764"/>
                </a:cubicBezTo>
                <a:cubicBezTo>
                  <a:pt x="779336" y="1140714"/>
                  <a:pt x="800862" y="1131094"/>
                  <a:pt x="827151" y="1131094"/>
                </a:cubicBezTo>
                <a:cubicBezTo>
                  <a:pt x="851916" y="1131094"/>
                  <a:pt x="870585" y="1139285"/>
                  <a:pt x="882968" y="1155668"/>
                </a:cubicBezTo>
                <a:cubicBezTo>
                  <a:pt x="895350" y="1172051"/>
                  <a:pt x="901541" y="1195769"/>
                  <a:pt x="901541" y="1226725"/>
                </a:cubicBezTo>
                <a:lnTo>
                  <a:pt x="901541" y="1449229"/>
                </a:lnTo>
                <a:lnTo>
                  <a:pt x="990505" y="1449229"/>
                </a:lnTo>
                <a:lnTo>
                  <a:pt x="990505" y="1214819"/>
                </a:lnTo>
                <a:cubicBezTo>
                  <a:pt x="990505" y="1165003"/>
                  <a:pt x="979456" y="1126617"/>
                  <a:pt x="957358" y="1099661"/>
                </a:cubicBezTo>
                <a:cubicBezTo>
                  <a:pt x="935260" y="1072706"/>
                  <a:pt x="903161" y="1059275"/>
                  <a:pt x="860965" y="1059275"/>
                </a:cubicBezTo>
                <a:close/>
                <a:moveTo>
                  <a:pt x="1124236" y="890683"/>
                </a:moveTo>
                <a:cubicBezTo>
                  <a:pt x="1108139" y="890683"/>
                  <a:pt x="1094994" y="895731"/>
                  <a:pt x="1084802" y="905923"/>
                </a:cubicBezTo>
                <a:cubicBezTo>
                  <a:pt x="1074611" y="916115"/>
                  <a:pt x="1069562" y="928592"/>
                  <a:pt x="1069562" y="943547"/>
                </a:cubicBezTo>
                <a:cubicBezTo>
                  <a:pt x="1069562" y="958501"/>
                  <a:pt x="1074611" y="970788"/>
                  <a:pt x="1084802" y="981266"/>
                </a:cubicBezTo>
                <a:cubicBezTo>
                  <a:pt x="1094994" y="991838"/>
                  <a:pt x="1108139" y="997077"/>
                  <a:pt x="1124236" y="997077"/>
                </a:cubicBezTo>
                <a:cubicBezTo>
                  <a:pt x="1140333" y="997077"/>
                  <a:pt x="1154240" y="992029"/>
                  <a:pt x="1164431" y="981837"/>
                </a:cubicBezTo>
                <a:cubicBezTo>
                  <a:pt x="1174623" y="971645"/>
                  <a:pt x="1179671" y="958977"/>
                  <a:pt x="1179671" y="943928"/>
                </a:cubicBezTo>
                <a:cubicBezTo>
                  <a:pt x="1179671" y="928878"/>
                  <a:pt x="1174623" y="916115"/>
                  <a:pt x="1164431" y="906018"/>
                </a:cubicBezTo>
                <a:cubicBezTo>
                  <a:pt x="1154240" y="895826"/>
                  <a:pt x="1140905" y="890778"/>
                  <a:pt x="1124236" y="890778"/>
                </a:cubicBezTo>
                <a:close/>
                <a:moveTo>
                  <a:pt x="1079564" y="1449229"/>
                </a:moveTo>
                <a:lnTo>
                  <a:pt x="1168527" y="1449229"/>
                </a:lnTo>
                <a:lnTo>
                  <a:pt x="1168527" y="1068229"/>
                </a:lnTo>
                <a:lnTo>
                  <a:pt x="1079564" y="1068229"/>
                </a:lnTo>
                <a:lnTo>
                  <a:pt x="1079564" y="1449229"/>
                </a:lnTo>
                <a:close/>
                <a:moveTo>
                  <a:pt x="1440656" y="1383697"/>
                </a:moveTo>
                <a:cubicBezTo>
                  <a:pt x="1433703" y="1386173"/>
                  <a:pt x="1426750" y="1387412"/>
                  <a:pt x="1419797" y="1387412"/>
                </a:cubicBezTo>
                <a:cubicBezTo>
                  <a:pt x="1406366" y="1387412"/>
                  <a:pt x="1395984" y="1383030"/>
                  <a:pt x="1388555" y="1374172"/>
                </a:cubicBezTo>
                <a:cubicBezTo>
                  <a:pt x="1381125" y="1365409"/>
                  <a:pt x="1377410" y="1351693"/>
                  <a:pt x="1377410" y="1333024"/>
                </a:cubicBezTo>
                <a:lnTo>
                  <a:pt x="1377410" y="1137285"/>
                </a:lnTo>
                <a:lnTo>
                  <a:pt x="1474565" y="1137285"/>
                </a:lnTo>
                <a:lnTo>
                  <a:pt x="1474565" y="1068038"/>
                </a:lnTo>
                <a:lnTo>
                  <a:pt x="1377410" y="1068038"/>
                </a:lnTo>
                <a:lnTo>
                  <a:pt x="1377410" y="958977"/>
                </a:lnTo>
                <a:lnTo>
                  <a:pt x="1288447" y="974598"/>
                </a:lnTo>
                <a:lnTo>
                  <a:pt x="1288447" y="1067943"/>
                </a:lnTo>
                <a:lnTo>
                  <a:pt x="1224820" y="1067943"/>
                </a:lnTo>
                <a:lnTo>
                  <a:pt x="1224820" y="1137190"/>
                </a:lnTo>
                <a:lnTo>
                  <a:pt x="1288447" y="1137190"/>
                </a:lnTo>
                <a:lnTo>
                  <a:pt x="1288447" y="1345597"/>
                </a:lnTo>
                <a:cubicBezTo>
                  <a:pt x="1288447" y="1382268"/>
                  <a:pt x="1297877" y="1410176"/>
                  <a:pt x="1316736" y="1429322"/>
                </a:cubicBezTo>
                <a:cubicBezTo>
                  <a:pt x="1335596" y="1448467"/>
                  <a:pt x="1363789" y="1457992"/>
                  <a:pt x="1401223" y="1457992"/>
                </a:cubicBezTo>
                <a:cubicBezTo>
                  <a:pt x="1419606" y="1457992"/>
                  <a:pt x="1436656" y="1455610"/>
                  <a:pt x="1452372" y="1450753"/>
                </a:cubicBezTo>
                <a:cubicBezTo>
                  <a:pt x="1468088" y="1445895"/>
                  <a:pt x="1481042" y="1439418"/>
                  <a:pt x="1491234" y="1431227"/>
                </a:cubicBezTo>
                <a:lnTo>
                  <a:pt x="1463707" y="1370933"/>
                </a:lnTo>
                <a:cubicBezTo>
                  <a:pt x="1455230" y="1376839"/>
                  <a:pt x="1447610" y="1381125"/>
                  <a:pt x="1440656" y="1383602"/>
                </a:cubicBezTo>
                <a:close/>
                <a:moveTo>
                  <a:pt x="1829657" y="1107662"/>
                </a:moveTo>
                <a:cubicBezTo>
                  <a:pt x="1859185" y="1139952"/>
                  <a:pt x="1873949" y="1186434"/>
                  <a:pt x="1873949" y="1247204"/>
                </a:cubicBezTo>
                <a:lnTo>
                  <a:pt x="1873949" y="1280731"/>
                </a:lnTo>
                <a:lnTo>
                  <a:pt x="1612392" y="1280731"/>
                </a:lnTo>
                <a:cubicBezTo>
                  <a:pt x="1613154" y="1316927"/>
                  <a:pt x="1622965" y="1344073"/>
                  <a:pt x="1641824" y="1362075"/>
                </a:cubicBezTo>
                <a:cubicBezTo>
                  <a:pt x="1660684" y="1380077"/>
                  <a:pt x="1684020" y="1389031"/>
                  <a:pt x="1711738" y="1389031"/>
                </a:cubicBezTo>
                <a:cubicBezTo>
                  <a:pt x="1731074" y="1389031"/>
                  <a:pt x="1748314" y="1384459"/>
                  <a:pt x="1763459" y="1375220"/>
                </a:cubicBezTo>
                <a:cubicBezTo>
                  <a:pt x="1778603" y="1366076"/>
                  <a:pt x="1791462" y="1352360"/>
                  <a:pt x="1802130" y="1334262"/>
                </a:cubicBezTo>
                <a:lnTo>
                  <a:pt x="1870234" y="1371505"/>
                </a:lnTo>
                <a:cubicBezTo>
                  <a:pt x="1852613" y="1399318"/>
                  <a:pt x="1830324" y="1420654"/>
                  <a:pt x="1803464" y="1435703"/>
                </a:cubicBezTo>
                <a:cubicBezTo>
                  <a:pt x="1776508" y="1450753"/>
                  <a:pt x="1744980" y="1458182"/>
                  <a:pt x="1708785" y="1458182"/>
                </a:cubicBezTo>
                <a:cubicBezTo>
                  <a:pt x="1652207" y="1458182"/>
                  <a:pt x="1607058" y="1441323"/>
                  <a:pt x="1573149" y="1407605"/>
                </a:cubicBezTo>
                <a:cubicBezTo>
                  <a:pt x="1539335" y="1373886"/>
                  <a:pt x="1522381" y="1325404"/>
                  <a:pt x="1522381" y="1262158"/>
                </a:cubicBezTo>
                <a:cubicBezTo>
                  <a:pt x="1522667" y="1201865"/>
                  <a:pt x="1540097" y="1153001"/>
                  <a:pt x="1574673" y="1115568"/>
                </a:cubicBezTo>
                <a:cubicBezTo>
                  <a:pt x="1609249" y="1078135"/>
                  <a:pt x="1652778" y="1059371"/>
                  <a:pt x="1705070" y="1059371"/>
                </a:cubicBezTo>
                <a:cubicBezTo>
                  <a:pt x="1757363" y="1059371"/>
                  <a:pt x="1800225" y="1075468"/>
                  <a:pt x="1829753" y="1107758"/>
                </a:cubicBezTo>
                <a:close/>
                <a:moveTo>
                  <a:pt x="1788414" y="1218152"/>
                </a:moveTo>
                <a:cubicBezTo>
                  <a:pt x="1788414" y="1188625"/>
                  <a:pt x="1781175" y="1165860"/>
                  <a:pt x="1766602" y="1149858"/>
                </a:cubicBezTo>
                <a:cubicBezTo>
                  <a:pt x="1752029" y="1133856"/>
                  <a:pt x="1732026" y="1125855"/>
                  <a:pt x="1706499" y="1125855"/>
                </a:cubicBezTo>
                <a:cubicBezTo>
                  <a:pt x="1680972" y="1125855"/>
                  <a:pt x="1658398" y="1134618"/>
                  <a:pt x="1641729" y="1152049"/>
                </a:cubicBezTo>
                <a:cubicBezTo>
                  <a:pt x="1625060" y="1169575"/>
                  <a:pt x="1615154" y="1191578"/>
                  <a:pt x="1612011" y="1218057"/>
                </a:cubicBezTo>
                <a:lnTo>
                  <a:pt x="1788414" y="1218057"/>
                </a:lnTo>
                <a:close/>
              </a:path>
            </a:pathLst>
          </a:custGeom>
          <a:gradFill>
            <a:gsLst>
              <a:gs pos="0">
                <a:srgbClr val="FFFFFF"/>
              </a:gs>
              <a:gs pos="71000">
                <a:srgbClr val="FFEBB6"/>
              </a:gs>
              <a:gs pos="100000">
                <a:srgbClr val="FFE6A4"/>
              </a:gs>
            </a:gsLst>
            <a:lin ang="0" scaled="1"/>
          </a:gra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a:p>
        </p:txBody>
      </p:sp>
    </p:spTree>
    <p:extLst>
      <p:ext uri="{BB962C8B-B14F-4D97-AF65-F5344CB8AC3E}">
        <p14:creationId xmlns:p14="http://schemas.microsoft.com/office/powerpoint/2010/main" val="144954711"/>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5DFC294-8A26-120C-670A-C3BCB5E87ED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MS logo white - EMF" descr="Microsoft logo white text version">
            <a:extLst>
              <a:ext uri="{FF2B5EF4-FFF2-40B4-BE49-F238E27FC236}">
                <a16:creationId xmlns:a16="http://schemas.microsoft.com/office/drawing/2014/main" id="{793622C4-2B8D-1043-10DA-33B5AD98158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bwMode="white">
          <a:xfrm>
            <a:off x="584200" y="2305051"/>
            <a:ext cx="5577840" cy="1228726"/>
          </a:xfrm>
          <a:noFill/>
        </p:spPr>
        <p:txBody>
          <a:bodyPr vert="horz" wrap="square" lIns="0" tIns="0" rIns="0" bIns="0" rtlCol="0" anchor="b" anchorCtr="0">
            <a:spAutoFit/>
          </a:bodyPr>
          <a:lstStyle>
            <a:lvl1pPr>
              <a:defRPr lang="en-US" sz="4000" dirty="0">
                <a:solidFill>
                  <a:srgbClr val="FFF0C9"/>
                </a:solidFill>
              </a:defRPr>
            </a:lvl1pPr>
          </a:lstStyle>
          <a:p>
            <a:pPr lvl="0"/>
            <a:r>
              <a:rPr lang="en-US"/>
              <a:t>Event name or presentation title </a:t>
            </a:r>
          </a:p>
        </p:txBody>
      </p:sp>
      <p:sp>
        <p:nvSpPr>
          <p:cNvPr id="5" name="Text Placeholder 4"/>
          <p:cNvSpPr>
            <a:spLocks noGrp="1"/>
          </p:cNvSpPr>
          <p:nvPr>
            <p:ph type="body" sz="quarter" idx="12" hasCustomPrompt="1"/>
          </p:nvPr>
        </p:nvSpPr>
        <p:spPr bwMode="white">
          <a:xfrm>
            <a:off x="584200" y="3962400"/>
            <a:ext cx="557784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spTree>
    <p:extLst>
      <p:ext uri="{BB962C8B-B14F-4D97-AF65-F5344CB8AC3E}">
        <p14:creationId xmlns:p14="http://schemas.microsoft.com/office/powerpoint/2010/main" val="4190866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44">
          <p15:clr>
            <a:srgbClr val="5ACBF0"/>
          </p15:clr>
        </p15:guide>
        <p15:guide id="4"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18223"/>
            <a:ext cx="9144000" cy="615553"/>
          </a:xfrm>
          <a:noFill/>
        </p:spPr>
        <p:txBody>
          <a:bodyPr lIns="0" tIns="0" rIns="0" bIns="0" anchor="b" anchorCtr="0">
            <a:spAutoFit/>
          </a:bodyPr>
          <a:lstStyle>
            <a:lvl1pPr>
              <a:defRPr sz="4000" spc="-50" baseline="0">
                <a:solidFill>
                  <a:schemeClr val="tx1"/>
                </a:solidFill>
                <a:latin typeface="+mj-lt"/>
                <a:cs typeface="Segoe UI" panose="020B0502040204020203" pitchFamily="34" charset="0"/>
              </a:defRPr>
            </a:lvl1pPr>
          </a:lstStyle>
          <a:p>
            <a:r>
              <a:rPr lang="en-US"/>
              <a:t>Event name or presentation title </a:t>
            </a:r>
          </a:p>
        </p:txBody>
      </p:sp>
      <p:sp>
        <p:nvSpPr>
          <p:cNvPr id="5" name="Text Placeholder 4"/>
          <p:cNvSpPr>
            <a:spLocks noGrp="1"/>
          </p:cNvSpPr>
          <p:nvPr>
            <p:ph type="body" sz="quarter" idx="12" hasCustomPrompt="1"/>
          </p:nvPr>
        </p:nvSpPr>
        <p:spPr>
          <a:xfrm>
            <a:off x="584200" y="3962400"/>
            <a:ext cx="9144000" cy="276999"/>
          </a:xfrm>
          <a:noFill/>
        </p:spPr>
        <p:txBody>
          <a:bodyPr wrap="square" lIns="0" tIns="0" rIns="0" bIns="0">
            <a:spAutoFit/>
          </a:bodyPr>
          <a:lstStyle>
            <a:lvl1pPr marL="0" indent="0">
              <a:spcBef>
                <a:spcPts val="0"/>
              </a:spcBef>
              <a:buNone/>
              <a:defRPr sz="1800" spc="0" baseline="0">
                <a:solidFill>
                  <a:schemeClr val="tx1"/>
                </a:solidFill>
                <a:latin typeface="+mn-lt"/>
                <a:cs typeface="Segoe UI" panose="020B0502040204020203" pitchFamily="34" charset="0"/>
              </a:defRPr>
            </a:lvl1pPr>
          </a:lstStyle>
          <a:p>
            <a:pPr lvl="0"/>
            <a:r>
              <a:rPr lang="en-US"/>
              <a:t>Speaker name or subtitle text</a:t>
            </a:r>
          </a:p>
        </p:txBody>
      </p:sp>
      <p:pic>
        <p:nvPicPr>
          <p:cNvPr id="2" name="MS logo white - EMF" descr="Microsoft logo white text version">
            <a:extLst>
              <a:ext uri="{FF2B5EF4-FFF2-40B4-BE49-F238E27FC236}">
                <a16:creationId xmlns:a16="http://schemas.microsoft.com/office/drawing/2014/main" id="{74FE235F-02A3-CF25-8716-2552AE8442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130715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4F9662A5-6E2F-47B0-9B6E-E87983D375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274723932"/>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952652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314569630"/>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ase Study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0E6263B-4C72-037D-DF59-9D1B2FA37196}"/>
              </a:ext>
              <a:ext uri="{C183D7F6-B498-43B3-948B-1728B52AA6E4}">
                <adec:decorative xmlns:adec="http://schemas.microsoft.com/office/drawing/2017/decorative" val="1"/>
              </a:ext>
            </a:extLst>
          </p:cNvPr>
          <p:cNvSpPr/>
          <p:nvPr userDrawn="1"/>
        </p:nvSpPr>
        <p:spPr bwMode="auto">
          <a:xfrm>
            <a:off x="0" y="9860"/>
            <a:ext cx="9452472" cy="6857999"/>
          </a:xfrm>
          <a:prstGeom prst="rect">
            <a:avLst/>
          </a:prstGeom>
          <a:gradFill>
            <a:gsLst>
              <a:gs pos="100000">
                <a:schemeClr val="accent3">
                  <a:alpha val="12000"/>
                </a:schemeClr>
              </a:gs>
              <a:gs pos="26000">
                <a:schemeClr val="bg1"/>
              </a:gs>
            </a:gsLst>
            <a:lin ang="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6" name="Picture 5">
            <a:extLst>
              <a:ext uri="{FF2B5EF4-FFF2-40B4-BE49-F238E27FC236}">
                <a16:creationId xmlns:a16="http://schemas.microsoft.com/office/drawing/2014/main" id="{2810FE18-0CFD-E5A1-DD02-CCA3A4DFCB96}"/>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68" r="28162" b="73343"/>
          <a:stretch/>
        </p:blipFill>
        <p:spPr>
          <a:xfrm>
            <a:off x="0" y="3366130"/>
            <a:ext cx="4241493" cy="3501730"/>
          </a:xfrm>
          <a:prstGeom prst="rect">
            <a:avLst/>
          </a:prstGeom>
        </p:spPr>
      </p:pic>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3" y="495300"/>
            <a:ext cx="11018520" cy="448841"/>
          </a:xfrm>
        </p:spPr>
        <p:txBody>
          <a:bodyPr/>
          <a:lstStyle>
            <a:lvl1pPr>
              <a:lnSpc>
                <a:spcPts val="3500"/>
              </a:lnSpc>
              <a:defRPr/>
            </a:lvl1pPr>
          </a:lstStyle>
          <a:p>
            <a:r>
              <a:rPr lang="en-US"/>
              <a:t>Click to edit Master title style</a:t>
            </a:r>
          </a:p>
        </p:txBody>
      </p:sp>
    </p:spTree>
    <p:extLst>
      <p:ext uri="{BB962C8B-B14F-4D97-AF65-F5344CB8AC3E}">
        <p14:creationId xmlns:p14="http://schemas.microsoft.com/office/powerpoint/2010/main" val="329991389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075671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wo Column Bulle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2" name="Text Placeholder 11">
            <a:extLst>
              <a:ext uri="{FF2B5EF4-FFF2-40B4-BE49-F238E27FC236}">
                <a16:creationId xmlns:a16="http://schemas.microsoft.com/office/drawing/2014/main" id="{DD525736-DEE8-4391-8135-23DE0640053A}"/>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8" name="Text Placeholder 7">
            <a:extLst>
              <a:ext uri="{FF2B5EF4-FFF2-40B4-BE49-F238E27FC236}">
                <a16:creationId xmlns:a16="http://schemas.microsoft.com/office/drawing/2014/main" id="{98E90344-0294-48E2-AAF0-601BB99500E7}"/>
              </a:ext>
            </a:extLst>
          </p:cNvPr>
          <p:cNvSpPr>
            <a:spLocks noGrp="1"/>
          </p:cNvSpPr>
          <p:nvPr>
            <p:ph type="body" sz="quarter" idx="14"/>
          </p:nvPr>
        </p:nvSpPr>
        <p:spPr>
          <a:xfrm>
            <a:off x="584200"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66750" indent="-152400">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1">
            <a:extLst>
              <a:ext uri="{FF2B5EF4-FFF2-40B4-BE49-F238E27FC236}">
                <a16:creationId xmlns:a16="http://schemas.microsoft.com/office/drawing/2014/main" id="{B4F729D4-B1F1-45F2-A06A-40234B19C883}"/>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0" name="Text Placeholder 9">
            <a:extLst>
              <a:ext uri="{FF2B5EF4-FFF2-40B4-BE49-F238E27FC236}">
                <a16:creationId xmlns:a16="http://schemas.microsoft.com/office/drawing/2014/main" id="{D1F896FB-325C-4849-B372-8DF0D6C0562C}"/>
              </a:ext>
            </a:extLst>
          </p:cNvPr>
          <p:cNvSpPr>
            <a:spLocks noGrp="1"/>
          </p:cNvSpPr>
          <p:nvPr>
            <p:ph type="body" sz="quarter" idx="15"/>
          </p:nvPr>
        </p:nvSpPr>
        <p:spPr>
          <a:xfrm>
            <a:off x="6397625" y="2084388"/>
            <a:ext cx="5219700" cy="1612749"/>
          </a:xfrm>
        </p:spPr>
        <p:txBody>
          <a:bodyPr>
            <a:spAutoFit/>
          </a:bodyPr>
          <a:lstStyle>
            <a:lvl1pPr marL="171450" indent="-171450">
              <a:defRPr lang="en-US" sz="2400" dirty="0"/>
            </a:lvl1pPr>
            <a:lvl2pPr marL="342900" indent="-171450">
              <a:defRPr lang="en-US" dirty="0"/>
            </a:lvl2pPr>
            <a:lvl3pPr marL="514350" indent="-171450">
              <a:defRPr lang="en-US" dirty="0"/>
            </a:lvl3pPr>
            <a:lvl4pPr marL="685800" indent="-136525">
              <a:defRPr lang="en-US" dirty="0"/>
            </a:lvl4pPr>
            <a:lvl5pPr marL="793750" indent="-120650">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0622065"/>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wo Column Content with Subhead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spAutoFit/>
          </a:bodyPr>
          <a:lstStyle>
            <a:lvl1pPr>
              <a:defRPr/>
            </a:lvl1pPr>
          </a:lstStyle>
          <a:p>
            <a:r>
              <a:rPr lang="en-US"/>
              <a:t>Click to edit Master title style</a:t>
            </a:r>
          </a:p>
        </p:txBody>
      </p:sp>
      <p:sp>
        <p:nvSpPr>
          <p:cNvPr id="18" name="Text Placeholder 11">
            <a:extLst>
              <a:ext uri="{FF2B5EF4-FFF2-40B4-BE49-F238E27FC236}">
                <a16:creationId xmlns:a16="http://schemas.microsoft.com/office/drawing/2014/main" id="{C2759870-0BEA-44DC-A414-1C70D04E35CC}"/>
              </a:ext>
            </a:extLst>
          </p:cNvPr>
          <p:cNvSpPr>
            <a:spLocks noGrp="1"/>
          </p:cNvSpPr>
          <p:nvPr>
            <p:ph type="body" sz="quarter" idx="16"/>
          </p:nvPr>
        </p:nvSpPr>
        <p:spPr>
          <a:xfrm>
            <a:off x="584200"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5" name="Content Placeholder 14">
            <a:extLst>
              <a:ext uri="{FF2B5EF4-FFF2-40B4-BE49-F238E27FC236}">
                <a16:creationId xmlns:a16="http://schemas.microsoft.com/office/drawing/2014/main" id="{BFEF95FA-F121-4653-B60A-0D068C345462}"/>
              </a:ext>
            </a:extLst>
          </p:cNvPr>
          <p:cNvSpPr>
            <a:spLocks noGrp="1"/>
          </p:cNvSpPr>
          <p:nvPr>
            <p:ph sz="quarter" idx="11"/>
          </p:nvPr>
        </p:nvSpPr>
        <p:spPr>
          <a:xfrm>
            <a:off x="588963"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11">
            <a:extLst>
              <a:ext uri="{FF2B5EF4-FFF2-40B4-BE49-F238E27FC236}">
                <a16:creationId xmlns:a16="http://schemas.microsoft.com/office/drawing/2014/main" id="{C327262A-D327-4189-AD22-BAD67CF4AB79}"/>
              </a:ext>
            </a:extLst>
          </p:cNvPr>
          <p:cNvSpPr>
            <a:spLocks noGrp="1"/>
          </p:cNvSpPr>
          <p:nvPr>
            <p:ph type="body" sz="quarter" idx="17"/>
          </p:nvPr>
        </p:nvSpPr>
        <p:spPr>
          <a:xfrm>
            <a:off x="6397625" y="1436688"/>
            <a:ext cx="5219700" cy="430887"/>
          </a:xfrm>
        </p:spPr>
        <p:txBody>
          <a:bodyPr anchor="t"/>
          <a:lstStyle>
            <a:lvl1pPr marL="0" indent="0">
              <a:spcBef>
                <a:spcPts val="0"/>
              </a:spcBef>
              <a:buNone/>
              <a:defRPr sz="2800">
                <a:solidFill>
                  <a:schemeClr val="tx1"/>
                </a:solidFill>
                <a:latin typeface="+mj-lt"/>
              </a:defRPr>
            </a:lvl1pPr>
          </a:lstStyle>
          <a:p>
            <a:pPr lvl="0"/>
            <a:r>
              <a:rPr lang="en-US"/>
              <a:t>Click to edit Master text styles</a:t>
            </a:r>
          </a:p>
        </p:txBody>
      </p:sp>
      <p:sp>
        <p:nvSpPr>
          <p:cNvPr id="17" name="Content Placeholder 14">
            <a:extLst>
              <a:ext uri="{FF2B5EF4-FFF2-40B4-BE49-F238E27FC236}">
                <a16:creationId xmlns:a16="http://schemas.microsoft.com/office/drawing/2014/main" id="{47F8EAA9-0E64-4589-A234-BC31685BE7D3}"/>
              </a:ext>
            </a:extLst>
          </p:cNvPr>
          <p:cNvSpPr>
            <a:spLocks noGrp="1"/>
          </p:cNvSpPr>
          <p:nvPr>
            <p:ph sz="quarter" idx="13"/>
          </p:nvPr>
        </p:nvSpPr>
        <p:spPr>
          <a:xfrm>
            <a:off x="6394451" y="2081212"/>
            <a:ext cx="5214937" cy="4187825"/>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807CBEB8-AFEF-362F-CB36-DC00FA4C6C8A}"/>
              </a:ext>
              <a:ext uri="{C183D7F6-B498-43B3-948B-1728B52AA6E4}">
                <adec:decorative xmlns:adec="http://schemas.microsoft.com/office/drawing/2017/decorative" val="1"/>
              </a:ext>
            </a:extLst>
          </p:cNvPr>
          <p:cNvSpPr txBox="1"/>
          <p:nvPr userDrawn="1"/>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90372803"/>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311">
          <p15:clr>
            <a:srgbClr val="5ACBF0"/>
          </p15:clr>
        </p15:guide>
        <p15:guide id="4" pos="3656">
          <p15:clr>
            <a:srgbClr val="5ACBF0"/>
          </p15:clr>
        </p15:guide>
        <p15:guide id="5" pos="4024">
          <p15:clr>
            <a:srgbClr val="5ACBF0"/>
          </p15:clr>
        </p15:guide>
        <p15:guide id="7" orient="horz" pos="905">
          <p15:clr>
            <a:srgbClr val="5ACBF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hre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19" name="Text Placeholder 11">
            <a:extLst>
              <a:ext uri="{FF2B5EF4-FFF2-40B4-BE49-F238E27FC236}">
                <a16:creationId xmlns:a16="http://schemas.microsoft.com/office/drawing/2014/main" id="{CB20F198-3776-433D-85A8-C2B6AC6235FF}"/>
              </a:ext>
            </a:extLst>
          </p:cNvPr>
          <p:cNvSpPr>
            <a:spLocks noGrp="1"/>
          </p:cNvSpPr>
          <p:nvPr>
            <p:ph type="body" sz="quarter" idx="16"/>
          </p:nvPr>
        </p:nvSpPr>
        <p:spPr>
          <a:xfrm>
            <a:off x="585217"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0" name="Text Placeholder 7">
            <a:extLst>
              <a:ext uri="{FF2B5EF4-FFF2-40B4-BE49-F238E27FC236}">
                <a16:creationId xmlns:a16="http://schemas.microsoft.com/office/drawing/2014/main" id="{97BC59AA-6CF8-4091-8008-21AA9AD8E8B5}"/>
              </a:ext>
            </a:extLst>
          </p:cNvPr>
          <p:cNvSpPr>
            <a:spLocks noGrp="1"/>
          </p:cNvSpPr>
          <p:nvPr>
            <p:ph type="body" sz="quarter" idx="14"/>
          </p:nvPr>
        </p:nvSpPr>
        <p:spPr>
          <a:xfrm>
            <a:off x="585217" y="2390775"/>
            <a:ext cx="3264408" cy="1760482"/>
          </a:xfrm>
        </p:spPr>
        <p:txBody>
          <a:bodyPr wrap="square">
            <a:spAutoFit/>
          </a:bodyPr>
          <a:lstStyle>
            <a:lvl1pPr marL="176213" indent="-176213">
              <a:defRPr lang="en-US" sz="2000" dirty="0"/>
            </a:lvl1pPr>
            <a:lvl2pPr marL="322263" indent="-150813">
              <a:defRPr lang="en-US" sz="1800" dirty="0"/>
            </a:lvl2pPr>
            <a:lvl3pPr marL="466725" indent="-138113">
              <a:defRPr lang="en-US" dirty="0"/>
            </a:lvl3pPr>
            <a:lvl4pPr marL="595313" indent="-128588">
              <a:defRPr lang="en-US" dirty="0"/>
            </a:lvl4pPr>
            <a:lvl5pPr marL="731838" indent="-1222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1">
            <a:extLst>
              <a:ext uri="{FF2B5EF4-FFF2-40B4-BE49-F238E27FC236}">
                <a16:creationId xmlns:a16="http://schemas.microsoft.com/office/drawing/2014/main" id="{BECED387-BA3E-49B2-8F1E-0E371E09E0A4}"/>
              </a:ext>
            </a:extLst>
          </p:cNvPr>
          <p:cNvSpPr>
            <a:spLocks noGrp="1"/>
          </p:cNvSpPr>
          <p:nvPr>
            <p:ph type="body" sz="quarter" idx="17"/>
          </p:nvPr>
        </p:nvSpPr>
        <p:spPr>
          <a:xfrm>
            <a:off x="4463796"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2" name="Text Placeholder 9">
            <a:extLst>
              <a:ext uri="{FF2B5EF4-FFF2-40B4-BE49-F238E27FC236}">
                <a16:creationId xmlns:a16="http://schemas.microsoft.com/office/drawing/2014/main" id="{6B26A1CD-81F9-4C2F-896F-E69757C6658C}"/>
              </a:ext>
            </a:extLst>
          </p:cNvPr>
          <p:cNvSpPr>
            <a:spLocks noGrp="1"/>
          </p:cNvSpPr>
          <p:nvPr>
            <p:ph type="body" sz="quarter" idx="15"/>
          </p:nvPr>
        </p:nvSpPr>
        <p:spPr>
          <a:xfrm>
            <a:off x="4463796" y="238413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11">
            <a:extLst>
              <a:ext uri="{FF2B5EF4-FFF2-40B4-BE49-F238E27FC236}">
                <a16:creationId xmlns:a16="http://schemas.microsoft.com/office/drawing/2014/main" id="{79263A4B-A9A8-4CE5-96A8-6F6EC365E512}"/>
              </a:ext>
            </a:extLst>
          </p:cNvPr>
          <p:cNvSpPr>
            <a:spLocks noGrp="1"/>
          </p:cNvSpPr>
          <p:nvPr>
            <p:ph type="body" sz="quarter" idx="18"/>
          </p:nvPr>
        </p:nvSpPr>
        <p:spPr>
          <a:xfrm>
            <a:off x="8342375" y="1438275"/>
            <a:ext cx="3264408" cy="677108"/>
          </a:xfrm>
        </p:spPr>
        <p:txBody>
          <a:bodyPr anchor="t"/>
          <a:lstStyle>
            <a:lvl1pPr marL="0" indent="0">
              <a:spcBef>
                <a:spcPts val="0"/>
              </a:spcBef>
              <a:buNone/>
              <a:defRPr sz="2200">
                <a:solidFill>
                  <a:schemeClr val="tx1"/>
                </a:solidFill>
                <a:latin typeface="+mj-lt"/>
              </a:defRPr>
            </a:lvl1pPr>
          </a:lstStyle>
          <a:p>
            <a:pPr lvl="0"/>
            <a:r>
              <a:rPr lang="en-US"/>
              <a:t>Click to edit Master text styles</a:t>
            </a:r>
          </a:p>
        </p:txBody>
      </p:sp>
      <p:sp>
        <p:nvSpPr>
          <p:cNvPr id="24" name="Text Placeholder 7">
            <a:extLst>
              <a:ext uri="{FF2B5EF4-FFF2-40B4-BE49-F238E27FC236}">
                <a16:creationId xmlns:a16="http://schemas.microsoft.com/office/drawing/2014/main" id="{2205743D-F71A-4647-9BE4-2900BDA2582B}"/>
              </a:ext>
            </a:extLst>
          </p:cNvPr>
          <p:cNvSpPr>
            <a:spLocks noGrp="1"/>
          </p:cNvSpPr>
          <p:nvPr>
            <p:ph type="body" sz="quarter" idx="19"/>
          </p:nvPr>
        </p:nvSpPr>
        <p:spPr>
          <a:xfrm>
            <a:off x="8342375" y="2390775"/>
            <a:ext cx="3264408" cy="1760482"/>
          </a:xfrm>
        </p:spPr>
        <p:txBody>
          <a:bodyPr wrap="square">
            <a:spAutoFit/>
          </a:bodyPr>
          <a:lstStyle>
            <a:lvl1pPr marL="176213" indent="-176213">
              <a:defRPr lang="en-US" sz="2000" dirty="0"/>
            </a:lvl1pPr>
            <a:lvl2pPr marL="398463" indent="-169863">
              <a:defRPr lang="en-US" sz="1800" dirty="0"/>
            </a:lvl2pPr>
            <a:lvl3pPr marL="555625" indent="-157163">
              <a:defRPr lang="en-US" dirty="0"/>
            </a:lvl3pPr>
            <a:lvl4pPr marL="685800" indent="-136525">
              <a:defRPr lang="en-US" dirty="0"/>
            </a:lvl4pPr>
            <a:lvl5pPr marL="800100" indent="-111125">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2613666"/>
      </p:ext>
    </p:extLst>
  </p:cSld>
  <p:clrMapOvr>
    <a:masterClrMapping/>
  </p:clrMapOvr>
  <p:transition>
    <p:fade/>
  </p:transition>
  <p:extLst>
    <p:ext uri="{DCECCB84-F9BA-43D5-87BE-67443E8EF086}">
      <p15:sldGuideLst xmlns:p15="http://schemas.microsoft.com/office/powerpoint/2012/main">
        <p15:guide id="3" orient="horz" pos="1506">
          <p15:clr>
            <a:srgbClr val="5ACBF0"/>
          </p15:clr>
        </p15:guide>
        <p15:guide id="4" orient="horz" pos="906">
          <p15:clr>
            <a:srgbClr val="5ACBF0"/>
          </p15:clr>
        </p15:guide>
        <p15:guide id="5" orient="horz" pos="288">
          <p15:clr>
            <a:srgbClr val="5ACBF0"/>
          </p15:clr>
        </p15:guide>
        <p15:guide id="6" pos="2430">
          <p15:clr>
            <a:srgbClr val="5ACBF0"/>
          </p15:clr>
        </p15:guide>
        <p15:guide id="7" pos="2811">
          <p15:clr>
            <a:srgbClr val="5ACBF0"/>
          </p15:clr>
        </p15:guide>
        <p15:guide id="8" pos="4871">
          <p15:clr>
            <a:srgbClr val="5ACBF0"/>
          </p15:clr>
        </p15:guide>
        <p15:guide id="9" pos="5251">
          <p15:clr>
            <a:srgbClr val="5ACBF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Four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p:nvPr>
        </p:nvSpPr>
        <p:spPr>
          <a:xfrm>
            <a:off x="584200"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p:nvPr>
        </p:nvSpPr>
        <p:spPr>
          <a:xfrm>
            <a:off x="3413125"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3413125"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p:nvPr>
        </p:nvSpPr>
        <p:spPr>
          <a:xfrm>
            <a:off x="6244208" y="1438275"/>
            <a:ext cx="2532063"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6244208" y="228311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p:nvPr>
        </p:nvSpPr>
        <p:spPr>
          <a:xfrm>
            <a:off x="9073133" y="1438275"/>
            <a:ext cx="2533650" cy="615553"/>
          </a:xfrm>
        </p:spPr>
        <p:txBody>
          <a:bodyPr anchor="t"/>
          <a:lstStyle>
            <a:lvl1pPr marL="0" indent="0">
              <a:spcBef>
                <a:spcPts val="0"/>
              </a:spcBef>
              <a:buNone/>
              <a:defRPr sz="2000">
                <a:solidFill>
                  <a:schemeClr val="tx1"/>
                </a:solidFill>
                <a:latin typeface="+mj-lt"/>
              </a:defRPr>
            </a:lvl1pPr>
          </a:lstStyle>
          <a:p>
            <a:pPr lvl="0"/>
            <a:r>
              <a:rPr lang="en-US"/>
              <a:t>Click to edit Master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9073133" y="2276475"/>
            <a:ext cx="2532063" cy="1698927"/>
          </a:xfrm>
        </p:spPr>
        <p:txBody>
          <a:bodyPr wrap="square">
            <a:spAutoFit/>
          </a:bodyPr>
          <a:lstStyle>
            <a:lvl1pPr marL="141288" indent="-141288">
              <a:defRPr lang="en-US" sz="1800" dirty="0"/>
            </a:lvl1pPr>
            <a:lvl2pPr marL="285750" indent="-125413">
              <a:defRPr lang="en-US" sz="1600" dirty="0"/>
            </a:lvl2pPr>
            <a:lvl3pPr marL="438150" indent="-133350">
              <a:defRPr lang="en-US" dirty="0"/>
            </a:lvl3pPr>
            <a:lvl4pPr marL="566738" indent="-114300">
              <a:defRPr lang="en-US" dirty="0"/>
            </a:lvl4pPr>
            <a:lvl5pPr marL="685800" indent="-109538">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2446585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1436">
          <p15:clr>
            <a:srgbClr val="5ACBF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Five Column Bullet with Subtitles">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553998"/>
          </a:xfrm>
        </p:spPr>
        <p:txBody>
          <a:bodyPr>
            <a:spAutoFit/>
          </a:bodyPr>
          <a:lstStyle/>
          <a:p>
            <a:r>
              <a:rPr lang="en-US"/>
              <a:t>Click to edit Master title style</a:t>
            </a:r>
          </a:p>
        </p:txBody>
      </p:sp>
      <p:sp>
        <p:nvSpPr>
          <p:cNvPr id="22" name="Text Placeholder 11">
            <a:extLst>
              <a:ext uri="{FF2B5EF4-FFF2-40B4-BE49-F238E27FC236}">
                <a16:creationId xmlns:a16="http://schemas.microsoft.com/office/drawing/2014/main" id="{92783506-927E-48F7-8EFC-36257F3E2812}"/>
              </a:ext>
            </a:extLst>
          </p:cNvPr>
          <p:cNvSpPr>
            <a:spLocks noGrp="1"/>
          </p:cNvSpPr>
          <p:nvPr>
            <p:ph type="body" sz="quarter" idx="16" hasCustomPrompt="1"/>
          </p:nvPr>
        </p:nvSpPr>
        <p:spPr>
          <a:xfrm>
            <a:off x="584200"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3" name="Text Placeholder 7">
            <a:extLst>
              <a:ext uri="{FF2B5EF4-FFF2-40B4-BE49-F238E27FC236}">
                <a16:creationId xmlns:a16="http://schemas.microsoft.com/office/drawing/2014/main" id="{FB6093D3-3EDF-4A80-8450-C5EBB1990775}"/>
              </a:ext>
            </a:extLst>
          </p:cNvPr>
          <p:cNvSpPr>
            <a:spLocks noGrp="1"/>
          </p:cNvSpPr>
          <p:nvPr>
            <p:ph type="body" sz="quarter" idx="14"/>
          </p:nvPr>
        </p:nvSpPr>
        <p:spPr>
          <a:xfrm>
            <a:off x="584200"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11">
            <a:extLst>
              <a:ext uri="{FF2B5EF4-FFF2-40B4-BE49-F238E27FC236}">
                <a16:creationId xmlns:a16="http://schemas.microsoft.com/office/drawing/2014/main" id="{438D2C80-6884-451D-8D7D-B69022CCC5C4}"/>
              </a:ext>
            </a:extLst>
          </p:cNvPr>
          <p:cNvSpPr>
            <a:spLocks noGrp="1"/>
          </p:cNvSpPr>
          <p:nvPr>
            <p:ph type="body" sz="quarter" idx="17" hasCustomPrompt="1"/>
          </p:nvPr>
        </p:nvSpPr>
        <p:spPr>
          <a:xfrm>
            <a:off x="2849007"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5" name="Text Placeholder 9">
            <a:extLst>
              <a:ext uri="{FF2B5EF4-FFF2-40B4-BE49-F238E27FC236}">
                <a16:creationId xmlns:a16="http://schemas.microsoft.com/office/drawing/2014/main" id="{7614A884-0AD6-4A85-A432-2B13E7464DA9}"/>
              </a:ext>
            </a:extLst>
          </p:cNvPr>
          <p:cNvSpPr>
            <a:spLocks noGrp="1"/>
          </p:cNvSpPr>
          <p:nvPr>
            <p:ph type="body" sz="quarter" idx="15"/>
          </p:nvPr>
        </p:nvSpPr>
        <p:spPr>
          <a:xfrm>
            <a:off x="2849007"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Text Placeholder 11">
            <a:extLst>
              <a:ext uri="{FF2B5EF4-FFF2-40B4-BE49-F238E27FC236}">
                <a16:creationId xmlns:a16="http://schemas.microsoft.com/office/drawing/2014/main" id="{7D8FFDED-9FE5-4D94-8EB0-7D645C10FBFF}"/>
              </a:ext>
            </a:extLst>
          </p:cNvPr>
          <p:cNvSpPr>
            <a:spLocks noGrp="1"/>
          </p:cNvSpPr>
          <p:nvPr>
            <p:ph type="body" sz="quarter" idx="18" hasCustomPrompt="1"/>
          </p:nvPr>
        </p:nvSpPr>
        <p:spPr>
          <a:xfrm>
            <a:off x="5113814"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7" name="Text Placeholder 7">
            <a:extLst>
              <a:ext uri="{FF2B5EF4-FFF2-40B4-BE49-F238E27FC236}">
                <a16:creationId xmlns:a16="http://schemas.microsoft.com/office/drawing/2014/main" id="{D429D954-9297-44FA-B7BD-56586012419C}"/>
              </a:ext>
            </a:extLst>
          </p:cNvPr>
          <p:cNvSpPr>
            <a:spLocks noGrp="1"/>
          </p:cNvSpPr>
          <p:nvPr>
            <p:ph type="body" sz="quarter" idx="19"/>
          </p:nvPr>
        </p:nvSpPr>
        <p:spPr>
          <a:xfrm>
            <a:off x="5113814" y="228311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ext Placeholder 11">
            <a:extLst>
              <a:ext uri="{FF2B5EF4-FFF2-40B4-BE49-F238E27FC236}">
                <a16:creationId xmlns:a16="http://schemas.microsoft.com/office/drawing/2014/main" id="{04D43B0D-50F8-4F63-AFA3-34A46F42E816}"/>
              </a:ext>
            </a:extLst>
          </p:cNvPr>
          <p:cNvSpPr>
            <a:spLocks noGrp="1"/>
          </p:cNvSpPr>
          <p:nvPr>
            <p:ph type="body" sz="quarter" idx="20" hasCustomPrompt="1"/>
          </p:nvPr>
        </p:nvSpPr>
        <p:spPr>
          <a:xfrm>
            <a:off x="7378621"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29" name="Text Placeholder 9">
            <a:extLst>
              <a:ext uri="{FF2B5EF4-FFF2-40B4-BE49-F238E27FC236}">
                <a16:creationId xmlns:a16="http://schemas.microsoft.com/office/drawing/2014/main" id="{804CEFDA-6A6F-42D3-B65C-4BE1054C905E}"/>
              </a:ext>
            </a:extLst>
          </p:cNvPr>
          <p:cNvSpPr>
            <a:spLocks noGrp="1"/>
          </p:cNvSpPr>
          <p:nvPr>
            <p:ph type="body" sz="quarter" idx="21"/>
          </p:nvPr>
        </p:nvSpPr>
        <p:spPr>
          <a:xfrm>
            <a:off x="7378621"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1">
            <a:extLst>
              <a:ext uri="{FF2B5EF4-FFF2-40B4-BE49-F238E27FC236}">
                <a16:creationId xmlns:a16="http://schemas.microsoft.com/office/drawing/2014/main" id="{540485AC-5036-400C-92C3-D3E9EC0252BC}"/>
              </a:ext>
            </a:extLst>
          </p:cNvPr>
          <p:cNvSpPr>
            <a:spLocks noGrp="1"/>
          </p:cNvSpPr>
          <p:nvPr>
            <p:ph type="body" sz="quarter" idx="22" hasCustomPrompt="1"/>
          </p:nvPr>
        </p:nvSpPr>
        <p:spPr>
          <a:xfrm>
            <a:off x="9643428" y="1438275"/>
            <a:ext cx="1965960" cy="492443"/>
          </a:xfrm>
        </p:spPr>
        <p:txBody>
          <a:bodyPr anchor="t"/>
          <a:lstStyle>
            <a:lvl1pPr marL="0" indent="0">
              <a:spcBef>
                <a:spcPts val="0"/>
              </a:spcBef>
              <a:buNone/>
              <a:defRPr sz="1600">
                <a:solidFill>
                  <a:schemeClr val="tx1"/>
                </a:solidFill>
                <a:latin typeface="+mj-lt"/>
              </a:defRPr>
            </a:lvl1pPr>
          </a:lstStyle>
          <a:p>
            <a:pPr lvl="0"/>
            <a:r>
              <a:rPr lang="en-US"/>
              <a:t>Click to edit text styles</a:t>
            </a:r>
          </a:p>
        </p:txBody>
      </p:sp>
      <p:sp>
        <p:nvSpPr>
          <p:cNvPr id="12" name="Text Placeholder 9">
            <a:extLst>
              <a:ext uri="{FF2B5EF4-FFF2-40B4-BE49-F238E27FC236}">
                <a16:creationId xmlns:a16="http://schemas.microsoft.com/office/drawing/2014/main" id="{F90290A2-7689-4DF5-971A-36C2D9173411}"/>
              </a:ext>
            </a:extLst>
          </p:cNvPr>
          <p:cNvSpPr>
            <a:spLocks noGrp="1"/>
          </p:cNvSpPr>
          <p:nvPr>
            <p:ph type="body" sz="quarter" idx="23"/>
          </p:nvPr>
        </p:nvSpPr>
        <p:spPr>
          <a:xfrm>
            <a:off x="9643428" y="2276475"/>
            <a:ext cx="1965960" cy="1452705"/>
          </a:xfrm>
        </p:spPr>
        <p:txBody>
          <a:bodyPr wrap="square">
            <a:spAutoFit/>
          </a:bodyPr>
          <a:lstStyle>
            <a:lvl1pPr marL="141288" indent="-141288">
              <a:defRPr lang="en-US" sz="1500" dirty="0"/>
            </a:lvl1pPr>
            <a:lvl2pPr marL="285750" indent="-125413">
              <a:defRPr lang="en-US" sz="1400" dirty="0"/>
            </a:lvl2pPr>
            <a:lvl3pPr marL="438150" indent="-133350">
              <a:defRPr lang="en-US" sz="1400" dirty="0"/>
            </a:lvl3pPr>
            <a:lvl4pPr marL="566738" indent="-114300">
              <a:defRPr lang="en-US" sz="1200" dirty="0"/>
            </a:lvl4pPr>
            <a:lvl5pPr marL="685800" indent="-109538">
              <a:defRPr lang="en-US" sz="12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9874332"/>
      </p:ext>
    </p:extLst>
  </p:cSld>
  <p:clrMapOvr>
    <a:masterClrMapping/>
  </p:clrMapOvr>
  <p:transition>
    <p:fade/>
  </p:transition>
  <p:extLst>
    <p:ext uri="{DCECCB84-F9BA-43D5-87BE-67443E8EF086}">
      <p15:sldGuideLst xmlns:p15="http://schemas.microsoft.com/office/powerpoint/2012/main">
        <p15:guide id="4" orient="horz" pos="906">
          <p15:clr>
            <a:srgbClr val="5ACBF0"/>
          </p15:clr>
        </p15:guide>
        <p15:guide id="5" orient="horz" pos="288">
          <p15:clr>
            <a:srgbClr val="5ACBF0"/>
          </p15:clr>
        </p15:guide>
        <p15:guide id="6" pos="1610">
          <p15:clr>
            <a:srgbClr val="5ACBF0"/>
          </p15:clr>
        </p15:guide>
        <p15:guide id="7" pos="1795">
          <p15:clr>
            <a:srgbClr val="5ACBF0"/>
          </p15:clr>
        </p15:guide>
        <p15:guide id="8" pos="3035">
          <p15:clr>
            <a:srgbClr val="5ACBF0"/>
          </p15:clr>
        </p15:guide>
        <p15:guide id="9" pos="3221">
          <p15:clr>
            <a:srgbClr val="5ACBF0"/>
          </p15:clr>
        </p15:guide>
        <p15:guide id="10" pos="4461">
          <p15:clr>
            <a:srgbClr val="5ACBF0"/>
          </p15:clr>
        </p15:guide>
        <p15:guide id="11" pos="5890">
          <p15:clr>
            <a:srgbClr val="5ACBF0"/>
          </p15:clr>
        </p15:guide>
        <p15:guide id="12" orient="horz" pos="1436">
          <p15:clr>
            <a:srgbClr val="5ACBF0"/>
          </p15:clr>
        </p15:guide>
        <p15:guide id="13" pos="4646">
          <p15:clr>
            <a:srgbClr val="5ACBF0"/>
          </p15:clr>
        </p15:guide>
        <p15:guide id="14" pos="6072">
          <p15:clr>
            <a:srgbClr val="5ACBF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0263295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Only - left s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588264" y="2875002"/>
            <a:ext cx="4127692" cy="1107996"/>
          </a:xfrm>
        </p:spPr>
        <p:txBody>
          <a:bodyPr wrap="square" anchor="ctr">
            <a:spAutoFit/>
          </a:bodyPr>
          <a:lstStyle/>
          <a:p>
            <a:r>
              <a:rPr lang="en-US"/>
              <a:t>Click to edit Master title style</a:t>
            </a:r>
          </a:p>
        </p:txBody>
      </p:sp>
    </p:spTree>
    <p:extLst>
      <p:ext uri="{BB962C8B-B14F-4D97-AF65-F5344CB8AC3E}">
        <p14:creationId xmlns:p14="http://schemas.microsoft.com/office/powerpoint/2010/main" val="2391483929"/>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30" orient="horz" pos="288">
          <p15:clr>
            <a:srgbClr val="5ACBF0"/>
          </p15:clr>
        </p15:guide>
        <p15:guide id="32" orient="horz" pos="2160">
          <p15:clr>
            <a:srgbClr val="5ACBF0"/>
          </p15:clr>
        </p15:guide>
        <p15:guide id="33" pos="2976">
          <p15:clr>
            <a:srgbClr val="5ACBF0"/>
          </p15:clr>
        </p15:guide>
        <p15:guide id="34" pos="3336">
          <p15:clr>
            <a:srgbClr val="5ACBF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3792288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52">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guide id="31" pos="3840">
          <p15:clr>
            <a:srgbClr val="5ACBF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6" name="TextBox 5">
            <a:extLst>
              <a:ext uri="{FF2B5EF4-FFF2-40B4-BE49-F238E27FC236}">
                <a16:creationId xmlns:a16="http://schemas.microsoft.com/office/drawing/2014/main" id="{16BDF4B0-32EF-4DA8-9A83-B73DD831057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3276141"/>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Non-bulleted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1514A1-6E27-AB7A-C537-5A71647FEDFD}"/>
              </a:ext>
              <a:ext uri="{C183D7F6-B498-43B3-948B-1728B52AA6E4}">
                <adec:decorative xmlns:adec="http://schemas.microsoft.com/office/drawing/2017/decorative" val="1"/>
              </a:ext>
            </a:extLst>
          </p:cNvPr>
          <p:cNvSpPr/>
          <p:nvPr userDrawn="1"/>
        </p:nvSpPr>
        <p:spPr bwMode="auto">
          <a:xfrm flipH="1">
            <a:off x="0" y="0"/>
            <a:ext cx="9305091" cy="6858000"/>
          </a:xfrm>
          <a:prstGeom prst="rect">
            <a:avLst/>
          </a:prstGeom>
          <a:gradFill flip="none" rotWithShape="1">
            <a:gsLst>
              <a:gs pos="100000">
                <a:schemeClr val="accent3">
                  <a:alpha val="12000"/>
                </a:schemeClr>
              </a:gs>
              <a:gs pos="25000">
                <a:schemeClr val="bg1"/>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52400" tIns="121920" rIns="152400" bIns="121920" numCol="1" spcCol="0" rtlCol="0" fromWordArt="0" anchor="t" anchorCtr="0" forceAA="0" compatLnSpc="1">
            <a:prstTxWarp prst="textNoShape">
              <a:avLst/>
            </a:prstTxWarp>
            <a:noAutofit/>
          </a:bodyPr>
          <a:lstStyle/>
          <a:p>
            <a:pPr defTabSz="777029" fontAlgn="base">
              <a:spcBef>
                <a:spcPct val="0"/>
              </a:spcBef>
              <a:spcAft>
                <a:spcPct val="0"/>
              </a:spcAft>
            </a:pPr>
            <a:endParaRPr lang="en-US" sz="1667">
              <a:solidFill>
                <a:srgbClr val="FFFFFF"/>
              </a:solidFill>
              <a:latin typeface="Segoe UI"/>
              <a:ea typeface="Segoe UI" pitchFamily="34" charset="0"/>
              <a:cs typeface="Segoe UI" pitchFamily="34" charset="0"/>
            </a:endParaRPr>
          </a:p>
        </p:txBody>
      </p:sp>
      <p:pic>
        <p:nvPicPr>
          <p:cNvPr id="3" name="Picture 2">
            <a:extLst>
              <a:ext uri="{FF2B5EF4-FFF2-40B4-BE49-F238E27FC236}">
                <a16:creationId xmlns:a16="http://schemas.microsoft.com/office/drawing/2014/main" id="{AB3BE44B-C551-004E-67E0-85E0838AFCDC}"/>
              </a:ext>
              <a:ext uri="{C183D7F6-B498-43B3-948B-1728B52AA6E4}">
                <adec:decorative xmlns:adec="http://schemas.microsoft.com/office/drawing/2017/decorative" val="1"/>
              </a:ext>
            </a:extLst>
          </p:cNvPr>
          <p:cNvPicPr>
            <a:picLocks noChangeAspect="1"/>
          </p:cNvPicPr>
          <p:nvPr userDrawn="1"/>
        </p:nvPicPr>
        <p:blipFill rotWithShape="1">
          <a:blip r:embed="rId2">
            <a:alphaModFix amt="29000"/>
            <a:extLst>
              <a:ext uri="{28A0092B-C50C-407E-A947-70E740481C1C}">
                <a14:useLocalDpi xmlns:a14="http://schemas.microsoft.com/office/drawing/2010/main" val="0"/>
              </a:ext>
            </a:extLst>
          </a:blip>
          <a:srcRect l="164" t="63924" r="21019" b="22057"/>
          <a:stretch/>
        </p:blipFill>
        <p:spPr>
          <a:xfrm flipH="1">
            <a:off x="-5946" y="5579558"/>
            <a:ext cx="12197946" cy="1280967"/>
          </a:xfrm>
          <a:prstGeom prst="rect">
            <a:avLst/>
          </a:prstGeom>
        </p:spPr>
      </p:pic>
      <p:pic>
        <p:nvPicPr>
          <p:cNvPr id="5" name="Picture 4">
            <a:extLst>
              <a:ext uri="{FF2B5EF4-FFF2-40B4-BE49-F238E27FC236}">
                <a16:creationId xmlns:a16="http://schemas.microsoft.com/office/drawing/2014/main" id="{DD2F439D-C94D-33BE-8FAE-0B08931AF56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0301" t="1088" r="6030" b="70051"/>
          <a:stretch/>
        </p:blipFill>
        <p:spPr>
          <a:xfrm>
            <a:off x="26948" y="3740927"/>
            <a:ext cx="5509588" cy="3126698"/>
          </a:xfrm>
          <a:prstGeom prst="rect">
            <a:avLst/>
          </a:prstGeom>
        </p:spPr>
      </p:pic>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6390" y="1434370"/>
            <a:ext cx="11018520" cy="1612728"/>
          </a:xfrm>
        </p:spPr>
        <p:txBody>
          <a:bodyPr wrap="square">
            <a:spAutoFit/>
          </a:bodyPr>
          <a:lstStyle>
            <a:lvl1pPr marL="0" indent="0">
              <a:buNone/>
              <a:defRPr/>
            </a:lvl1pPr>
            <a:lvl2pPr marL="228591" indent="0">
              <a:buNone/>
              <a:defRPr/>
            </a:lvl2pPr>
            <a:lvl3pPr marL="457182" indent="0">
              <a:buNone/>
              <a:defRPr/>
            </a:lvl3pPr>
            <a:lvl4pPr marL="685773" indent="0">
              <a:buNone/>
              <a:defRPr/>
            </a:lvl4pPr>
            <a:lvl5pPr marL="914363"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30671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8A09A47B-FEF5-47F3-B2DD-A73E7C3234AF}"/>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28191263"/>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37744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6C2F1290-9237-4BEE-AAAC-6708F286265B}"/>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32427978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p>
        </p:txBody>
      </p:sp>
      <p:sp>
        <p:nvSpPr>
          <p:cNvPr id="6" name="TextBox 5">
            <a:extLst>
              <a:ext uri="{FF2B5EF4-FFF2-40B4-BE49-F238E27FC236}">
                <a16:creationId xmlns:a16="http://schemas.microsoft.com/office/drawing/2014/main" id="{03F619C2-B134-493A-AB9F-5DE39C929931}"/>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789343493"/>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1D4894F6-B50F-43E1-83FC-4F2200B2FA6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41258978"/>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1554480" anchor="ctr">
            <a:noAutofit/>
          </a:bodyPr>
          <a:lstStyle>
            <a:lvl1pPr marL="0" indent="0" algn="ctr">
              <a:buNone/>
              <a:defRPr sz="1400" b="1">
                <a:solidFill>
                  <a:srgbClr val="000000"/>
                </a:solidFill>
              </a:defRPr>
            </a:lvl1pPr>
          </a:lstStyle>
          <a:p>
            <a:r>
              <a:rPr lang="en-US"/>
              <a:t>Drag &amp; drop your photo here </a:t>
            </a:r>
            <a:br>
              <a:rPr lang="en-US"/>
            </a:br>
            <a:r>
              <a:rPr lang="en-US"/>
              <a:t>or click or tap icon below </a:t>
            </a:r>
            <a:br>
              <a:rPr lang="en-US"/>
            </a:br>
            <a:r>
              <a:rPr lang="en-US"/>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a:ln>
            <a:noFill/>
          </a:ln>
        </p:spPr>
        <p:txBody>
          <a:bodyPr lIns="585216" tIns="585216" rIns="585216" bIns="585216" anchor="ctr">
            <a:noAutofit/>
          </a:bodyPr>
          <a:lstStyle>
            <a:lvl1pPr algn="r">
              <a:defRPr sz="3600" spc="0">
                <a:solidFill>
                  <a:srgbClr val="FFFFFF"/>
                </a:solidFill>
              </a:defRPr>
            </a:lvl1pPr>
          </a:lstStyle>
          <a:p>
            <a:r>
              <a:rPr lang="en-US"/>
              <a:t>Click to edit </a:t>
            </a:r>
            <a:br>
              <a:rPr lang="en-US"/>
            </a:br>
            <a:r>
              <a:rPr lang="en-US"/>
              <a:t>Master title style</a:t>
            </a:r>
          </a:p>
        </p:txBody>
      </p:sp>
      <p:sp>
        <p:nvSpPr>
          <p:cNvPr id="6" name="TextBox 5">
            <a:extLst>
              <a:ext uri="{FF2B5EF4-FFF2-40B4-BE49-F238E27FC236}">
                <a16:creationId xmlns:a16="http://schemas.microsoft.com/office/drawing/2014/main" id="{A629011D-E3B4-416F-9D7F-7A99AE49F65A}"/>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08791541"/>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28016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141454306"/>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371600" rIns="0" bIns="0" rtlCol="0" anchor="t" anchorCtr="0">
            <a:noAutofit/>
          </a:bodyPr>
          <a:lstStyle>
            <a:lvl1pPr marL="0" indent="0" algn="ctr">
              <a:buNone/>
              <a:defRPr lang="en-US" sz="14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5" name="TextBox 4">
            <a:extLst>
              <a:ext uri="{FF2B5EF4-FFF2-40B4-BE49-F238E27FC236}">
                <a16:creationId xmlns:a16="http://schemas.microsoft.com/office/drawing/2014/main" id="{3D6FDE6F-0F4B-446A-A51F-494FB0996655}"/>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39005867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3"/>
            <a:stretch>
              <a:fillRect/>
            </a:stretch>
          </a:blipFill>
        </p:spPr>
        <p:txBody>
          <a:bodyPr vert="horz" wrap="square" lIns="0" tIns="0" rIns="0" bIns="1005840" rtlCol="0" anchor="ctr" anchorCtr="0">
            <a:noAutofit/>
          </a:bodyPr>
          <a:lstStyle>
            <a:lvl1pPr marL="0" indent="0" algn="ctr">
              <a:buNone/>
              <a:defRPr lang="en-US" sz="1000" b="1" dirty="0">
                <a:solidFill>
                  <a:srgbClr val="000000"/>
                </a:solidFill>
              </a:defRPr>
            </a:lvl1pPr>
          </a:lstStyle>
          <a:p>
            <a:pPr marL="228600" lvl="0" indent="-228600" algn="ctr"/>
            <a:r>
              <a:rPr lang="en-US"/>
              <a:t>Drag &amp; drop your photo here </a:t>
            </a:r>
            <a:br>
              <a:rPr lang="en-US"/>
            </a:br>
            <a:r>
              <a:rPr lang="en-US"/>
              <a:t>or click or tap icon below </a:t>
            </a:r>
            <a:br>
              <a:rPr lang="en-US"/>
            </a:br>
            <a:r>
              <a:rPr lang="en-US"/>
              <a:t>to insert</a:t>
            </a:r>
          </a:p>
        </p:txBody>
      </p:sp>
      <p:sp>
        <p:nvSpPr>
          <p:cNvPr id="10" name="TextBox 9">
            <a:extLst>
              <a:ext uri="{FF2B5EF4-FFF2-40B4-BE49-F238E27FC236}">
                <a16:creationId xmlns:a16="http://schemas.microsoft.com/office/drawing/2014/main" id="{CAF59E09-7602-42B9-AB0C-9D1365A9EBB2}"/>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163605166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guide id="8" orient="horz" pos="3464">
          <p15:clr>
            <a:srgbClr val="5ACBF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3"/>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4"/>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4" name="TextBox 13">
            <a:extLst>
              <a:ext uri="{FF2B5EF4-FFF2-40B4-BE49-F238E27FC236}">
                <a16:creationId xmlns:a16="http://schemas.microsoft.com/office/drawing/2014/main" id="{52B36921-D927-4BA6-8891-8AEE9784923C}"/>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4220138694"/>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guide id="10" orient="horz" pos="3465">
          <p15:clr>
            <a:srgbClr val="5ACBF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3"/>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4"/>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Drag &amp; drop your photo here </a:t>
            </a:r>
            <a:br>
              <a:rPr lang="en-US"/>
            </a:br>
            <a:r>
              <a:rPr lang="en-US"/>
              <a:t>or click or tap icon below </a:t>
            </a:r>
            <a:br>
              <a:rPr lang="en-US"/>
            </a:br>
            <a:r>
              <a:rPr lang="en-US"/>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3895" y="2025650"/>
            <a:ext cx="2532888" cy="2532888"/>
          </a:xfrm>
          <a:blipFill>
            <a:blip r:embed="rId5"/>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a:t>Dag &amp; drop your photo here </a:t>
            </a:r>
            <a:br>
              <a:rPr lang="en-US"/>
            </a:br>
            <a:r>
              <a:rPr lang="en-US"/>
              <a:t>or click or tap icon below </a:t>
            </a:r>
            <a:br>
              <a:rPr lang="en-US"/>
            </a:br>
            <a:r>
              <a:rPr lang="en-US"/>
              <a:t>to insert</a:t>
            </a:r>
          </a:p>
        </p:txBody>
      </p:sp>
      <p:sp>
        <p:nvSpPr>
          <p:cNvPr id="16" name="TextBox 15">
            <a:extLst>
              <a:ext uri="{FF2B5EF4-FFF2-40B4-BE49-F238E27FC236}">
                <a16:creationId xmlns:a16="http://schemas.microsoft.com/office/drawing/2014/main" id="{5CF56B00-AAD4-4F4F-8228-B6CF8367DE0D}"/>
              </a:ext>
              <a:ext uri="{C183D7F6-B498-43B3-948B-1728B52AA6E4}">
                <adec:decorative xmlns:adec="http://schemas.microsoft.com/office/drawing/2017/decorative" val="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a:solidFill>
                  <a:srgbClr val="A3A3A3"/>
                </a:solidFill>
              </a:rPr>
              <a:t>ELT layout</a:t>
            </a:r>
          </a:p>
        </p:txBody>
      </p:sp>
    </p:spTree>
    <p:extLst>
      <p:ext uri="{BB962C8B-B14F-4D97-AF65-F5344CB8AC3E}">
        <p14:creationId xmlns:p14="http://schemas.microsoft.com/office/powerpoint/2010/main" val="20057804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guide id="12" orient="horz" pos="2870">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9" Type="http://schemas.openxmlformats.org/officeDocument/2006/relationships/slideLayout" Target="../slideLayouts/slideLayout69.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42" Type="http://schemas.openxmlformats.org/officeDocument/2006/relationships/slideLayout" Target="../slideLayouts/slideLayout72.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slideLayout" Target="../slideLayouts/slideLayout67.xml"/><Relationship Id="rId40" Type="http://schemas.openxmlformats.org/officeDocument/2006/relationships/slideLayout" Target="../slideLayouts/slideLayout70.xml"/><Relationship Id="rId45" Type="http://schemas.openxmlformats.org/officeDocument/2006/relationships/image" Target="../media/image1.emf"/><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4" Type="http://schemas.openxmlformats.org/officeDocument/2006/relationships/theme" Target="../theme/theme2.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 Id="rId43" Type="http://schemas.openxmlformats.org/officeDocument/2006/relationships/slideLayout" Target="../slideLayouts/slideLayout73.xml"/><Relationship Id="rId8" Type="http://schemas.openxmlformats.org/officeDocument/2006/relationships/slideLayout" Target="../slideLayouts/slideLayout38.xml"/><Relationship Id="rId3" Type="http://schemas.openxmlformats.org/officeDocument/2006/relationships/slideLayout" Target="../slideLayouts/slideLayout33.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slideLayout" Target="../slideLayouts/slideLayout68.xml"/><Relationship Id="rId20" Type="http://schemas.openxmlformats.org/officeDocument/2006/relationships/slideLayout" Target="../slideLayouts/slideLayout50.xml"/><Relationship Id="rId41" Type="http://schemas.openxmlformats.org/officeDocument/2006/relationships/slideLayout" Target="../slideLayouts/slideLayout7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6.xml"/><Relationship Id="rId18" Type="http://schemas.openxmlformats.org/officeDocument/2006/relationships/slideLayout" Target="../slideLayouts/slideLayout91.xml"/><Relationship Id="rId26" Type="http://schemas.openxmlformats.org/officeDocument/2006/relationships/slideLayout" Target="../slideLayouts/slideLayout99.xml"/><Relationship Id="rId39" Type="http://schemas.openxmlformats.org/officeDocument/2006/relationships/slideLayout" Target="../slideLayouts/slideLayout112.xml"/><Relationship Id="rId21" Type="http://schemas.openxmlformats.org/officeDocument/2006/relationships/slideLayout" Target="../slideLayouts/slideLayout94.xml"/><Relationship Id="rId34" Type="http://schemas.openxmlformats.org/officeDocument/2006/relationships/slideLayout" Target="../slideLayouts/slideLayout107.xml"/><Relationship Id="rId42" Type="http://schemas.openxmlformats.org/officeDocument/2006/relationships/slideLayout" Target="../slideLayouts/slideLayout115.xml"/><Relationship Id="rId47" Type="http://schemas.openxmlformats.org/officeDocument/2006/relationships/slideLayout" Target="../slideLayouts/slideLayout120.xml"/><Relationship Id="rId50" Type="http://schemas.openxmlformats.org/officeDocument/2006/relationships/slideLayout" Target="../slideLayouts/slideLayout123.xml"/><Relationship Id="rId7" Type="http://schemas.openxmlformats.org/officeDocument/2006/relationships/slideLayout" Target="../slideLayouts/slideLayout80.xml"/><Relationship Id="rId2" Type="http://schemas.openxmlformats.org/officeDocument/2006/relationships/slideLayout" Target="../slideLayouts/slideLayout75.xml"/><Relationship Id="rId16" Type="http://schemas.openxmlformats.org/officeDocument/2006/relationships/slideLayout" Target="../slideLayouts/slideLayout89.xml"/><Relationship Id="rId29" Type="http://schemas.openxmlformats.org/officeDocument/2006/relationships/slideLayout" Target="../slideLayouts/slideLayout102.xml"/><Relationship Id="rId11" Type="http://schemas.openxmlformats.org/officeDocument/2006/relationships/slideLayout" Target="../slideLayouts/slideLayout84.xml"/><Relationship Id="rId24" Type="http://schemas.openxmlformats.org/officeDocument/2006/relationships/slideLayout" Target="../slideLayouts/slideLayout97.xml"/><Relationship Id="rId32" Type="http://schemas.openxmlformats.org/officeDocument/2006/relationships/slideLayout" Target="../slideLayouts/slideLayout105.xml"/><Relationship Id="rId37" Type="http://schemas.openxmlformats.org/officeDocument/2006/relationships/slideLayout" Target="../slideLayouts/slideLayout110.xml"/><Relationship Id="rId40" Type="http://schemas.openxmlformats.org/officeDocument/2006/relationships/slideLayout" Target="../slideLayouts/slideLayout113.xml"/><Relationship Id="rId45" Type="http://schemas.openxmlformats.org/officeDocument/2006/relationships/slideLayout" Target="../slideLayouts/slideLayout118.xml"/><Relationship Id="rId53" Type="http://schemas.openxmlformats.org/officeDocument/2006/relationships/image" Target="../media/image23.svg"/><Relationship Id="rId5" Type="http://schemas.openxmlformats.org/officeDocument/2006/relationships/slideLayout" Target="../slideLayouts/slideLayout78.xml"/><Relationship Id="rId10" Type="http://schemas.openxmlformats.org/officeDocument/2006/relationships/slideLayout" Target="../slideLayouts/slideLayout83.xml"/><Relationship Id="rId19" Type="http://schemas.openxmlformats.org/officeDocument/2006/relationships/slideLayout" Target="../slideLayouts/slideLayout92.xml"/><Relationship Id="rId31" Type="http://schemas.openxmlformats.org/officeDocument/2006/relationships/slideLayout" Target="../slideLayouts/slideLayout104.xml"/><Relationship Id="rId44" Type="http://schemas.openxmlformats.org/officeDocument/2006/relationships/slideLayout" Target="../slideLayouts/slideLayout117.xml"/><Relationship Id="rId52" Type="http://schemas.openxmlformats.org/officeDocument/2006/relationships/theme" Target="../theme/theme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slideLayout" Target="../slideLayouts/slideLayout87.xml"/><Relationship Id="rId22" Type="http://schemas.openxmlformats.org/officeDocument/2006/relationships/slideLayout" Target="../slideLayouts/slideLayout95.xml"/><Relationship Id="rId27" Type="http://schemas.openxmlformats.org/officeDocument/2006/relationships/slideLayout" Target="../slideLayouts/slideLayout100.xml"/><Relationship Id="rId30" Type="http://schemas.openxmlformats.org/officeDocument/2006/relationships/slideLayout" Target="../slideLayouts/slideLayout103.xml"/><Relationship Id="rId35" Type="http://schemas.openxmlformats.org/officeDocument/2006/relationships/slideLayout" Target="../slideLayouts/slideLayout108.xml"/><Relationship Id="rId43" Type="http://schemas.openxmlformats.org/officeDocument/2006/relationships/slideLayout" Target="../slideLayouts/slideLayout116.xml"/><Relationship Id="rId48" Type="http://schemas.openxmlformats.org/officeDocument/2006/relationships/slideLayout" Target="../slideLayouts/slideLayout121.xml"/><Relationship Id="rId8" Type="http://schemas.openxmlformats.org/officeDocument/2006/relationships/slideLayout" Target="../slideLayouts/slideLayout81.xml"/><Relationship Id="rId51" Type="http://schemas.openxmlformats.org/officeDocument/2006/relationships/slideLayout" Target="../slideLayouts/slideLayout124.xml"/><Relationship Id="rId3" Type="http://schemas.openxmlformats.org/officeDocument/2006/relationships/slideLayout" Target="../slideLayouts/slideLayout76.xml"/><Relationship Id="rId12" Type="http://schemas.openxmlformats.org/officeDocument/2006/relationships/slideLayout" Target="../slideLayouts/slideLayout85.xml"/><Relationship Id="rId17" Type="http://schemas.openxmlformats.org/officeDocument/2006/relationships/slideLayout" Target="../slideLayouts/slideLayout90.xml"/><Relationship Id="rId25" Type="http://schemas.openxmlformats.org/officeDocument/2006/relationships/slideLayout" Target="../slideLayouts/slideLayout98.xml"/><Relationship Id="rId33" Type="http://schemas.openxmlformats.org/officeDocument/2006/relationships/slideLayout" Target="../slideLayouts/slideLayout106.xml"/><Relationship Id="rId38" Type="http://schemas.openxmlformats.org/officeDocument/2006/relationships/slideLayout" Target="../slideLayouts/slideLayout111.xml"/><Relationship Id="rId46" Type="http://schemas.openxmlformats.org/officeDocument/2006/relationships/slideLayout" Target="../slideLayouts/slideLayout119.xml"/><Relationship Id="rId20" Type="http://schemas.openxmlformats.org/officeDocument/2006/relationships/slideLayout" Target="../slideLayouts/slideLayout93.xml"/><Relationship Id="rId41" Type="http://schemas.openxmlformats.org/officeDocument/2006/relationships/slideLayout" Target="../slideLayouts/slideLayout114.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5" Type="http://schemas.openxmlformats.org/officeDocument/2006/relationships/slideLayout" Target="../slideLayouts/slideLayout88.xml"/><Relationship Id="rId23" Type="http://schemas.openxmlformats.org/officeDocument/2006/relationships/slideLayout" Target="../slideLayouts/slideLayout96.xml"/><Relationship Id="rId28" Type="http://schemas.openxmlformats.org/officeDocument/2006/relationships/slideLayout" Target="../slideLayouts/slideLayout101.xml"/><Relationship Id="rId36" Type="http://schemas.openxmlformats.org/officeDocument/2006/relationships/slideLayout" Target="../slideLayouts/slideLayout109.xml"/><Relationship Id="rId49"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34"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34"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32" cstate="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4238726663"/>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9" r:id="rId27"/>
    <p:sldLayoutId id="2147483693" r:id="rId28"/>
    <p:sldLayoutId id="2147483694" r:id="rId29"/>
    <p:sldLayoutId id="2147483695" r:id="rId30"/>
  </p:sldLayoutIdLst>
  <p:transition>
    <p:fade/>
  </p:transition>
  <p:hf sldNum="0" hdr="0" ftr="0" dt="0"/>
  <p:txStyles>
    <p:titleStyle>
      <a:lvl1pPr algn="l" defTabSz="932704" rtl="0" eaLnBrk="1" latinLnBrk="0" hangingPunct="1">
        <a:lnSpc>
          <a:spcPts val="3800"/>
        </a:lnSpc>
        <a:spcBef>
          <a:spcPct val="0"/>
        </a:spcBef>
        <a:buNone/>
        <a:defRPr lang="en-US" sz="3300" b="0" kern="1200" cap="none" spc="-50" baseline="0" dirty="0" smtClean="0">
          <a:ln w="3175">
            <a:noFill/>
          </a:ln>
          <a:solidFill>
            <a:schemeClr val="tx1"/>
          </a:solidFill>
          <a:effectLst/>
          <a:latin typeface="+mj-lt"/>
          <a:ea typeface="+mn-ea"/>
          <a:cs typeface="Segoe UI" pitchFamily="34" charset="0"/>
        </a:defRPr>
      </a:lvl1pPr>
    </p:titleStyle>
    <p:bodyStyle>
      <a:lvl1pPr marL="228591" marR="0" indent="-228591"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82" marR="0" indent="-228591"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199" marR="0" indent="-200017"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30" marR="0" indent="-180968"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897" marR="0" indent="-168268"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937"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290"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43"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996"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04" rtl="0" eaLnBrk="1" latinLnBrk="0" hangingPunct="1">
        <a:defRPr sz="1800" kern="1200">
          <a:solidFill>
            <a:schemeClr val="tx1"/>
          </a:solidFill>
          <a:latin typeface="+mn-lt"/>
          <a:ea typeface="+mn-ea"/>
          <a:cs typeface="+mn-cs"/>
        </a:defRPr>
      </a:lvl1pPr>
      <a:lvl2pPr marL="466352" algn="l" defTabSz="932704" rtl="0" eaLnBrk="1" latinLnBrk="0" hangingPunct="1">
        <a:defRPr sz="1800" kern="1200">
          <a:solidFill>
            <a:schemeClr val="tx1"/>
          </a:solidFill>
          <a:latin typeface="+mn-lt"/>
          <a:ea typeface="+mn-ea"/>
          <a:cs typeface="+mn-cs"/>
        </a:defRPr>
      </a:lvl2pPr>
      <a:lvl3pPr marL="932704" algn="l" defTabSz="932704" rtl="0" eaLnBrk="1" latinLnBrk="0" hangingPunct="1">
        <a:defRPr sz="1800" kern="1200">
          <a:solidFill>
            <a:schemeClr val="tx1"/>
          </a:solidFill>
          <a:latin typeface="+mn-lt"/>
          <a:ea typeface="+mn-ea"/>
          <a:cs typeface="+mn-cs"/>
        </a:defRPr>
      </a:lvl3pPr>
      <a:lvl4pPr marL="1399057" algn="l" defTabSz="932704" rtl="0" eaLnBrk="1" latinLnBrk="0" hangingPunct="1">
        <a:defRPr sz="1800" kern="1200">
          <a:solidFill>
            <a:schemeClr val="tx1"/>
          </a:solidFill>
          <a:latin typeface="+mn-lt"/>
          <a:ea typeface="+mn-ea"/>
          <a:cs typeface="+mn-cs"/>
        </a:defRPr>
      </a:lvl4pPr>
      <a:lvl5pPr marL="1865410" algn="l" defTabSz="932704" rtl="0" eaLnBrk="1" latinLnBrk="0" hangingPunct="1">
        <a:defRPr sz="1800" kern="1200">
          <a:solidFill>
            <a:schemeClr val="tx1"/>
          </a:solidFill>
          <a:latin typeface="+mn-lt"/>
          <a:ea typeface="+mn-ea"/>
          <a:cs typeface="+mn-cs"/>
        </a:defRPr>
      </a:lvl5pPr>
      <a:lvl6pPr marL="2331763" algn="l" defTabSz="932704" rtl="0" eaLnBrk="1" latinLnBrk="0" hangingPunct="1">
        <a:defRPr sz="1800" kern="1200">
          <a:solidFill>
            <a:schemeClr val="tx1"/>
          </a:solidFill>
          <a:latin typeface="+mn-lt"/>
          <a:ea typeface="+mn-ea"/>
          <a:cs typeface="+mn-cs"/>
        </a:defRPr>
      </a:lvl6pPr>
      <a:lvl7pPr marL="2798114" algn="l" defTabSz="932704" rtl="0" eaLnBrk="1" latinLnBrk="0" hangingPunct="1">
        <a:defRPr sz="1800" kern="1200">
          <a:solidFill>
            <a:schemeClr val="tx1"/>
          </a:solidFill>
          <a:latin typeface="+mn-lt"/>
          <a:ea typeface="+mn-ea"/>
          <a:cs typeface="+mn-cs"/>
        </a:defRPr>
      </a:lvl7pPr>
      <a:lvl8pPr marL="3264466" algn="l" defTabSz="932704" rtl="0" eaLnBrk="1" latinLnBrk="0" hangingPunct="1">
        <a:defRPr sz="1800" kern="1200">
          <a:solidFill>
            <a:schemeClr val="tx1"/>
          </a:solidFill>
          <a:latin typeface="+mn-lt"/>
          <a:ea typeface="+mn-ea"/>
          <a:cs typeface="+mn-cs"/>
        </a:defRPr>
      </a:lvl8pPr>
      <a:lvl9pPr marL="3730820" algn="l" defTabSz="93270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userDrawn="1">
            <p:ph type="title"/>
          </p:nvPr>
        </p:nvSpPr>
        <p:spPr>
          <a:xfrm>
            <a:off x="588263" y="495300"/>
            <a:ext cx="11018520" cy="487313"/>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userDrawn="1">
            <p:ph type="body" idx="1"/>
          </p:nvPr>
        </p:nvSpPr>
        <p:spPr>
          <a:xfrm>
            <a:off x="584200" y="1435504"/>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34"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34"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userDrawn="1"/>
        </p:nvPicPr>
        <p:blipFill rotWithShape="1">
          <a:blip r:embed="rId45" cstate="print">
            <a:extLst>
              <a:ext uri="{28A0092B-C50C-407E-A947-70E740481C1C}">
                <a14:useLocalDpi xmlns:a14="http://schemas.microsoft.com/office/drawing/2010/main"/>
              </a:ext>
            </a:extLst>
          </a:blip>
          <a:srcRect l="762"/>
          <a:stretch/>
        </p:blipFill>
        <p:spPr>
          <a:xfrm rot="5400000">
            <a:off x="9509760" y="2843773"/>
            <a:ext cx="6858000" cy="1170455"/>
          </a:xfrm>
          <a:prstGeom prst="rect">
            <a:avLst/>
          </a:prstGeom>
        </p:spPr>
      </p:pic>
    </p:spTree>
    <p:extLst>
      <p:ext uri="{BB962C8B-B14F-4D97-AF65-F5344CB8AC3E}">
        <p14:creationId xmlns:p14="http://schemas.microsoft.com/office/powerpoint/2010/main" val="3506761852"/>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90"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 id="2147483767" r:id="rId19"/>
    <p:sldLayoutId id="2147483768" r:id="rId20"/>
    <p:sldLayoutId id="2147483769" r:id="rId21"/>
    <p:sldLayoutId id="2147483770" r:id="rId22"/>
    <p:sldLayoutId id="2147483771" r:id="rId23"/>
    <p:sldLayoutId id="2147483772" r:id="rId24"/>
    <p:sldLayoutId id="2147483773" r:id="rId25"/>
    <p:sldLayoutId id="2147483774" r:id="rId26"/>
    <p:sldLayoutId id="2147483775" r:id="rId27"/>
    <p:sldLayoutId id="2147483776" r:id="rId28"/>
    <p:sldLayoutId id="2147483777" r:id="rId29"/>
    <p:sldLayoutId id="2147483778" r:id="rId30"/>
    <p:sldLayoutId id="2147483779" r:id="rId31"/>
    <p:sldLayoutId id="2147483780" r:id="rId32"/>
    <p:sldLayoutId id="2147483781" r:id="rId33"/>
    <p:sldLayoutId id="2147483782" r:id="rId34"/>
    <p:sldLayoutId id="2147483783" r:id="rId35"/>
    <p:sldLayoutId id="2147483784" r:id="rId36"/>
    <p:sldLayoutId id="2147483785" r:id="rId37"/>
    <p:sldLayoutId id="2147483786" r:id="rId38"/>
    <p:sldLayoutId id="2147483787" r:id="rId39"/>
    <p:sldLayoutId id="2147483788" r:id="rId40"/>
    <p:sldLayoutId id="2147483789" r:id="rId41"/>
    <p:sldLayoutId id="2147483791" r:id="rId42"/>
    <p:sldLayoutId id="2147483792" r:id="rId43"/>
  </p:sldLayoutIdLst>
  <p:transition>
    <p:fade/>
  </p:transition>
  <p:hf sldNum="0" hdr="0" ftr="0" dt="0"/>
  <p:txStyles>
    <p:titleStyle>
      <a:lvl1pPr algn="l" defTabSz="932704" rtl="0" eaLnBrk="1" latinLnBrk="0" hangingPunct="1">
        <a:lnSpc>
          <a:spcPts val="3800"/>
        </a:lnSpc>
        <a:spcBef>
          <a:spcPct val="0"/>
        </a:spcBef>
        <a:buNone/>
        <a:defRPr lang="en-US" sz="3200" b="0" kern="1200" cap="none" spc="-50" baseline="0" dirty="0" smtClean="0">
          <a:ln w="3175">
            <a:noFill/>
          </a:ln>
          <a:solidFill>
            <a:schemeClr val="tx1"/>
          </a:solidFill>
          <a:effectLst/>
          <a:latin typeface="+mj-lt"/>
          <a:ea typeface="+mn-ea"/>
          <a:cs typeface="Segoe UI" pitchFamily="34" charset="0"/>
        </a:defRPr>
      </a:lvl1pPr>
    </p:titleStyle>
    <p:bodyStyle>
      <a:lvl1pPr marL="228591" marR="0" indent="-228591"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182" marR="0" indent="-228591"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199" marR="0" indent="-200017"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30" marR="0" indent="-180968"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897" marR="0" indent="-168268" algn="l" defTabSz="932704"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4937"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290"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643"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996" indent="-233177" algn="l" defTabSz="93270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04" rtl="0" eaLnBrk="1" latinLnBrk="0" hangingPunct="1">
        <a:defRPr sz="1800" kern="1200">
          <a:solidFill>
            <a:schemeClr val="tx1"/>
          </a:solidFill>
          <a:latin typeface="+mn-lt"/>
          <a:ea typeface="+mn-ea"/>
          <a:cs typeface="+mn-cs"/>
        </a:defRPr>
      </a:lvl1pPr>
      <a:lvl2pPr marL="466352" algn="l" defTabSz="932704" rtl="0" eaLnBrk="1" latinLnBrk="0" hangingPunct="1">
        <a:defRPr sz="1800" kern="1200">
          <a:solidFill>
            <a:schemeClr val="tx1"/>
          </a:solidFill>
          <a:latin typeface="+mn-lt"/>
          <a:ea typeface="+mn-ea"/>
          <a:cs typeface="+mn-cs"/>
        </a:defRPr>
      </a:lvl2pPr>
      <a:lvl3pPr marL="932704" algn="l" defTabSz="932704" rtl="0" eaLnBrk="1" latinLnBrk="0" hangingPunct="1">
        <a:defRPr sz="1800" kern="1200">
          <a:solidFill>
            <a:schemeClr val="tx1"/>
          </a:solidFill>
          <a:latin typeface="+mn-lt"/>
          <a:ea typeface="+mn-ea"/>
          <a:cs typeface="+mn-cs"/>
        </a:defRPr>
      </a:lvl3pPr>
      <a:lvl4pPr marL="1399057" algn="l" defTabSz="932704" rtl="0" eaLnBrk="1" latinLnBrk="0" hangingPunct="1">
        <a:defRPr sz="1800" kern="1200">
          <a:solidFill>
            <a:schemeClr val="tx1"/>
          </a:solidFill>
          <a:latin typeface="+mn-lt"/>
          <a:ea typeface="+mn-ea"/>
          <a:cs typeface="+mn-cs"/>
        </a:defRPr>
      </a:lvl4pPr>
      <a:lvl5pPr marL="1865410" algn="l" defTabSz="932704" rtl="0" eaLnBrk="1" latinLnBrk="0" hangingPunct="1">
        <a:defRPr sz="1800" kern="1200">
          <a:solidFill>
            <a:schemeClr val="tx1"/>
          </a:solidFill>
          <a:latin typeface="+mn-lt"/>
          <a:ea typeface="+mn-ea"/>
          <a:cs typeface="+mn-cs"/>
        </a:defRPr>
      </a:lvl5pPr>
      <a:lvl6pPr marL="2331763" algn="l" defTabSz="932704" rtl="0" eaLnBrk="1" latinLnBrk="0" hangingPunct="1">
        <a:defRPr sz="1800" kern="1200">
          <a:solidFill>
            <a:schemeClr val="tx1"/>
          </a:solidFill>
          <a:latin typeface="+mn-lt"/>
          <a:ea typeface="+mn-ea"/>
          <a:cs typeface="+mn-cs"/>
        </a:defRPr>
      </a:lvl6pPr>
      <a:lvl7pPr marL="2798114" algn="l" defTabSz="932704" rtl="0" eaLnBrk="1" latinLnBrk="0" hangingPunct="1">
        <a:defRPr sz="1800" kern="1200">
          <a:solidFill>
            <a:schemeClr val="tx1"/>
          </a:solidFill>
          <a:latin typeface="+mn-lt"/>
          <a:ea typeface="+mn-ea"/>
          <a:cs typeface="+mn-cs"/>
        </a:defRPr>
      </a:lvl7pPr>
      <a:lvl8pPr marL="3264466" algn="l" defTabSz="932704" rtl="0" eaLnBrk="1" latinLnBrk="0" hangingPunct="1">
        <a:defRPr sz="1800" kern="1200">
          <a:solidFill>
            <a:schemeClr val="tx1"/>
          </a:solidFill>
          <a:latin typeface="+mn-lt"/>
          <a:ea typeface="+mn-ea"/>
          <a:cs typeface="+mn-cs"/>
        </a:defRPr>
      </a:lvl8pPr>
      <a:lvl9pPr marL="3730820" algn="l" defTabSz="93270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a:extLst>
              <a:ext uri="{96DAC541-7B7A-43D3-8B79-37D633B846F1}">
                <asvg:svgBlip xmlns:asvg="http://schemas.microsoft.com/office/drawing/2016/SVG/main" r:embed="rId53"/>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51957908"/>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 id="2147483718" r:id="rId22"/>
    <p:sldLayoutId id="2147483719" r:id="rId23"/>
    <p:sldLayoutId id="2147483720" r:id="rId24"/>
    <p:sldLayoutId id="2147483721" r:id="rId25"/>
    <p:sldLayoutId id="2147483722" r:id="rId26"/>
    <p:sldLayoutId id="2147483723" r:id="rId27"/>
    <p:sldLayoutId id="2147483724" r:id="rId28"/>
    <p:sldLayoutId id="2147483725" r:id="rId29"/>
    <p:sldLayoutId id="2147483726" r:id="rId30"/>
    <p:sldLayoutId id="2147483727" r:id="rId31"/>
    <p:sldLayoutId id="2147483728" r:id="rId32"/>
    <p:sldLayoutId id="2147483729" r:id="rId33"/>
    <p:sldLayoutId id="2147483730" r:id="rId34"/>
    <p:sldLayoutId id="2147483731" r:id="rId35"/>
    <p:sldLayoutId id="2147483732" r:id="rId36"/>
    <p:sldLayoutId id="2147483733" r:id="rId37"/>
    <p:sldLayoutId id="2147483734" r:id="rId38"/>
    <p:sldLayoutId id="2147483735" r:id="rId39"/>
    <p:sldLayoutId id="2147483736" r:id="rId40"/>
    <p:sldLayoutId id="2147483737" r:id="rId41"/>
    <p:sldLayoutId id="2147483738" r:id="rId42"/>
    <p:sldLayoutId id="2147483739" r:id="rId43"/>
    <p:sldLayoutId id="2147483740" r:id="rId44"/>
    <p:sldLayoutId id="2147483741" r:id="rId45"/>
    <p:sldLayoutId id="2147483742" r:id="rId46"/>
    <p:sldLayoutId id="2147483743" r:id="rId47"/>
    <p:sldLayoutId id="2147483744" r:id="rId48"/>
    <p:sldLayoutId id="2147483745" r:id="rId49"/>
    <p:sldLayoutId id="2147483746" r:id="rId50"/>
    <p:sldLayoutId id="2147483747" r:id="rId51"/>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13.svg"/><Relationship Id="rId4" Type="http://schemas.openxmlformats.org/officeDocument/2006/relationships/image" Target="../media/image54.png"/></Relationships>
</file>

<file path=ppt/slides/_rels/slide1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47.xml"/><Relationship Id="rId5" Type="http://schemas.openxmlformats.org/officeDocument/2006/relationships/image" Target="../media/image11.png"/><Relationship Id="rId4" Type="http://schemas.openxmlformats.org/officeDocument/2006/relationships/image" Target="../media/image67.svg"/></Relationships>
</file>

<file path=ppt/slides/_rels/slide11.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11.xml"/><Relationship Id="rId1" Type="http://schemas.openxmlformats.org/officeDocument/2006/relationships/slideLayout" Target="../slideLayouts/slideLayout33.xml"/><Relationship Id="rId5" Type="http://schemas.openxmlformats.org/officeDocument/2006/relationships/image" Target="../media/image87.svg"/><Relationship Id="rId4" Type="http://schemas.openxmlformats.org/officeDocument/2006/relationships/image" Target="../media/image86.svg"/></Relationships>
</file>

<file path=ppt/slides/_rels/slide12.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88.svg"/><Relationship Id="rId2" Type="http://schemas.openxmlformats.org/officeDocument/2006/relationships/notesSlide" Target="../notesSlides/notesSlide14.xml"/><Relationship Id="rId1" Type="http://schemas.openxmlformats.org/officeDocument/2006/relationships/slideLayout" Target="../slideLayouts/slideLayout64.xml"/><Relationship Id="rId4" Type="http://schemas.openxmlformats.org/officeDocument/2006/relationships/hyperlink" Target="https://learn.microsoft.com/en-us/entra/identity/devices/how-to-hybrid-joi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88.svg"/><Relationship Id="rId2" Type="http://schemas.openxmlformats.org/officeDocument/2006/relationships/notesSlide" Target="../notesSlides/notesSlide15.xml"/><Relationship Id="rId1" Type="http://schemas.openxmlformats.org/officeDocument/2006/relationships/slideLayout" Target="../slideLayouts/slideLayout6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6.xml"/><Relationship Id="rId1" Type="http://schemas.openxmlformats.org/officeDocument/2006/relationships/slideLayout" Target="../slideLayouts/slideLayout64.xml"/><Relationship Id="rId5" Type="http://schemas.openxmlformats.org/officeDocument/2006/relationships/image" Target="../media/image88.svg"/><Relationship Id="rId4" Type="http://schemas.openxmlformats.org/officeDocument/2006/relationships/image" Target="../media/image94.png"/></Relationships>
</file>

<file path=ppt/slides/_rels/slide17.xml.rels><?xml version="1.0" encoding="UTF-8" standalone="yes"?>
<Relationships xmlns="http://schemas.openxmlformats.org/package/2006/relationships"><Relationship Id="rId3" Type="http://schemas.openxmlformats.org/officeDocument/2006/relationships/hyperlink" Target="https://learn.microsoft.com/windows/client-management/enroll-a-windows-10-device-automatically-using-group-policy" TargetMode="External"/><Relationship Id="rId2" Type="http://schemas.openxmlformats.org/officeDocument/2006/relationships/notesSlide" Target="../notesSlides/notesSlide17.xml"/><Relationship Id="rId1" Type="http://schemas.openxmlformats.org/officeDocument/2006/relationships/slideLayout" Target="../slideLayouts/slideLayout64.xml"/><Relationship Id="rId5" Type="http://schemas.openxmlformats.org/officeDocument/2006/relationships/image" Target="../media/image95.png"/><Relationship Id="rId4" Type="http://schemas.openxmlformats.org/officeDocument/2006/relationships/image" Target="../media/image88.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96.svg"/><Relationship Id="rId7" Type="http://schemas.openxmlformats.org/officeDocument/2006/relationships/image" Target="../media/image85.png"/><Relationship Id="rId2" Type="http://schemas.openxmlformats.org/officeDocument/2006/relationships/notesSlide" Target="../notesSlides/notesSlide19.xml"/><Relationship Id="rId1" Type="http://schemas.openxmlformats.org/officeDocument/2006/relationships/slideLayout" Target="../slideLayouts/slideLayout33.xml"/><Relationship Id="rId6" Type="http://schemas.openxmlformats.org/officeDocument/2006/relationships/hyperlink" Target="https://learn.microsoft.com/en-us/windows/deployment/do/waas-microsoft-connected-cache" TargetMode="External"/><Relationship Id="rId5" Type="http://schemas.openxmlformats.org/officeDocument/2006/relationships/hyperlink" Target="https://learn.microsoft.com/en-us/windows/deployment/do/waas-delivery-optimization" TargetMode="External"/><Relationship Id="rId4" Type="http://schemas.openxmlformats.org/officeDocument/2006/relationships/image" Target="../media/image84.svg"/></Relationships>
</file>

<file path=ppt/slides/_rels/slide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2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notesSlide" Target="../notesSlides/notesSlide20.xml"/><Relationship Id="rId7" Type="http://schemas.openxmlformats.org/officeDocument/2006/relationships/image" Target="../media/image99.png"/><Relationship Id="rId2" Type="http://schemas.openxmlformats.org/officeDocument/2006/relationships/slideLayout" Target="../slideLayouts/slideLayout33.xml"/><Relationship Id="rId1" Type="http://schemas.openxmlformats.org/officeDocument/2006/relationships/tags" Target="../tags/tag1.xml"/><Relationship Id="rId6" Type="http://schemas.openxmlformats.org/officeDocument/2006/relationships/image" Target="../media/image98.png"/><Relationship Id="rId5" Type="http://schemas.openxmlformats.org/officeDocument/2006/relationships/image" Target="../media/image97.jpeg"/><Relationship Id="rId10" Type="http://schemas.openxmlformats.org/officeDocument/2006/relationships/image" Target="../media/image55.png"/><Relationship Id="rId4" Type="http://schemas.openxmlformats.org/officeDocument/2006/relationships/image" Target="../media/image53.svg"/><Relationship Id="rId9" Type="http://schemas.openxmlformats.org/officeDocument/2006/relationships/image" Target="../media/image101.png"/></Relationships>
</file>

<file path=ppt/slides/_rels/slide21.xml.rels><?xml version="1.0" encoding="UTF-8" standalone="yes"?>
<Relationships xmlns="http://schemas.openxmlformats.org/package/2006/relationships"><Relationship Id="rId3" Type="http://schemas.openxmlformats.org/officeDocument/2006/relationships/image" Target="../media/image53.svg"/><Relationship Id="rId7" Type="http://schemas.openxmlformats.org/officeDocument/2006/relationships/image" Target="../media/image88.sv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hyperlink" Target="https://docs.microsoft.com/en-us/windows/deployment/update/waas-delivery-optimization-reference" TargetMode="External"/><Relationship Id="rId5" Type="http://schemas.openxmlformats.org/officeDocument/2006/relationships/image" Target="../media/image103.png"/><Relationship Id="rId4" Type="http://schemas.openxmlformats.org/officeDocument/2006/relationships/image" Target="../media/image102.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hyperlink" Target="https://learn.microsoft.com/en-us/windows/security/identity-protection/hello-for-business/deploy/hybrid-cloud-kerberos-trust?tabs=intune" TargetMode="External"/><Relationship Id="rId2" Type="http://schemas.openxmlformats.org/officeDocument/2006/relationships/notesSlide" Target="../notesSlides/notesSlide23.xml"/><Relationship Id="rId1" Type="http://schemas.openxmlformats.org/officeDocument/2006/relationships/slideLayout" Target="../slideLayouts/slideLayout33.xml"/><Relationship Id="rId6" Type="http://schemas.openxmlformats.org/officeDocument/2006/relationships/image" Target="../media/image105.png"/><Relationship Id="rId5" Type="http://schemas.openxmlformats.org/officeDocument/2006/relationships/image" Target="../media/image88.svg"/><Relationship Id="rId4" Type="http://schemas.openxmlformats.org/officeDocument/2006/relationships/image" Target="../media/image104.png"/></Relationships>
</file>

<file path=ppt/slides/_rels/slide2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4.xml"/><Relationship Id="rId1" Type="http://schemas.openxmlformats.org/officeDocument/2006/relationships/slideLayout" Target="../slideLayouts/slideLayout64.xml"/><Relationship Id="rId4" Type="http://schemas.openxmlformats.org/officeDocument/2006/relationships/image" Target="../media/image88.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notesSlide" Target="../notesSlides/notesSlide26.xml"/><Relationship Id="rId1" Type="http://schemas.openxmlformats.org/officeDocument/2006/relationships/slideLayout" Target="../slideLayouts/slideLayout33.xml"/><Relationship Id="rId6" Type="http://schemas.openxmlformats.org/officeDocument/2006/relationships/image" Target="../media/image97.jpeg"/><Relationship Id="rId5" Type="http://schemas.openxmlformats.org/officeDocument/2006/relationships/image" Target="../media/image55.png"/><Relationship Id="rId4" Type="http://schemas.openxmlformats.org/officeDocument/2006/relationships/image" Target="../media/image100.png"/></Relationships>
</file>

<file path=ppt/slides/_rels/slide2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27.xml"/><Relationship Id="rId1" Type="http://schemas.openxmlformats.org/officeDocument/2006/relationships/slideLayout" Target="../slideLayouts/slideLayout33.xml"/><Relationship Id="rId5" Type="http://schemas.openxmlformats.org/officeDocument/2006/relationships/image" Target="../media/image108.png"/><Relationship Id="rId4" Type="http://schemas.openxmlformats.org/officeDocument/2006/relationships/image" Target="../media/image10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109.svg"/><Relationship Id="rId2" Type="http://schemas.openxmlformats.org/officeDocument/2006/relationships/notesSlide" Target="../notesSlides/notesSlide29.xml"/><Relationship Id="rId1" Type="http://schemas.openxmlformats.org/officeDocument/2006/relationships/slideLayout" Target="../slideLayouts/slideLayout59.xml"/><Relationship Id="rId5" Type="http://schemas.openxmlformats.org/officeDocument/2006/relationships/image" Target="../media/image111.png"/><Relationship Id="rId4" Type="http://schemas.openxmlformats.org/officeDocument/2006/relationships/image" Target="../media/image110.svg"/></Relationships>
</file>

<file path=ppt/slides/_rels/slide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3.svg"/><Relationship Id="rId7"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40.xml"/><Relationship Id="rId6" Type="http://schemas.openxmlformats.org/officeDocument/2006/relationships/image" Target="../media/image59.svg"/><Relationship Id="rId5" Type="http://schemas.openxmlformats.org/officeDocument/2006/relationships/image" Target="../media/image58.png"/><Relationship Id="rId10" Type="http://schemas.openxmlformats.org/officeDocument/2006/relationships/image" Target="../media/image62.svg"/><Relationship Id="rId4" Type="http://schemas.openxmlformats.org/officeDocument/2006/relationships/image" Target="../media/image57.svg"/><Relationship Id="rId9" Type="http://schemas.openxmlformats.org/officeDocument/2006/relationships/image" Target="../media/image5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regale.cloud/microsoft/play/1540/windows-autopatch#/4/0"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113.png"/><Relationship Id="rId4" Type="http://schemas.openxmlformats.org/officeDocument/2006/relationships/image" Target="../media/image112.svg"/></Relationships>
</file>

<file path=ppt/slides/_rels/slide33.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33.xml"/><Relationship Id="rId1" Type="http://schemas.openxmlformats.org/officeDocument/2006/relationships/slideLayout" Target="../slideLayouts/slideLayout33.xml"/><Relationship Id="rId5" Type="http://schemas.openxmlformats.org/officeDocument/2006/relationships/hyperlink" Target="https://techcommunity.microsoft.com/blog/windows-itpro-blog/manage-windows-driver-and-firmware-updates-with-microsoft-intune/3851402" TargetMode="External"/><Relationship Id="rId4" Type="http://schemas.openxmlformats.org/officeDocument/2006/relationships/image" Target="../media/image114.gif"/></Relationships>
</file>

<file path=ppt/slides/_rels/slide3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34.xml"/><Relationship Id="rId1" Type="http://schemas.openxmlformats.org/officeDocument/2006/relationships/slideLayout" Target="../slideLayouts/slideLayout54.xml"/><Relationship Id="rId4" Type="http://schemas.openxmlformats.org/officeDocument/2006/relationships/image" Target="../media/image116.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36.xml"/><Relationship Id="rId1" Type="http://schemas.openxmlformats.org/officeDocument/2006/relationships/slideLayout" Target="../slideLayouts/slideLayout33.xml"/><Relationship Id="rId4" Type="http://schemas.openxmlformats.org/officeDocument/2006/relationships/image" Target="../media/image85.png"/></Relationships>
</file>

<file path=ppt/slides/_rels/slide3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notesSlide" Target="../notesSlides/notesSlide37.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8" Type="http://schemas.openxmlformats.org/officeDocument/2006/relationships/image" Target="../media/image121.svg"/><Relationship Id="rId13" Type="http://schemas.openxmlformats.org/officeDocument/2006/relationships/hyperlink" Target="https://learn.microsoft.com/en-us/mem/solutions/cloud-native-endpoints/cloud-native-windows-endpoints#phase-1--set-up-your-environment" TargetMode="External"/><Relationship Id="rId18" Type="http://schemas.openxmlformats.org/officeDocument/2006/relationships/image" Target="../media/image85.png"/><Relationship Id="rId3" Type="http://schemas.openxmlformats.org/officeDocument/2006/relationships/image" Target="../media/image53.svg"/><Relationship Id="rId7" Type="http://schemas.openxmlformats.org/officeDocument/2006/relationships/image" Target="../media/image120.png"/><Relationship Id="rId12" Type="http://schemas.openxmlformats.org/officeDocument/2006/relationships/image" Target="../media/image125.png"/><Relationship Id="rId17" Type="http://schemas.openxmlformats.org/officeDocument/2006/relationships/hyperlink" Target="https://learn.microsoft.com/en-us/mem/solutions/cloud-native-endpoints/cloud-native-windows-endpoints#phase-5--deploy-at-scale-with-windows-autopilot" TargetMode="External"/><Relationship Id="rId2" Type="http://schemas.openxmlformats.org/officeDocument/2006/relationships/notesSlide" Target="../notesSlides/notesSlide38.xml"/><Relationship Id="rId16" Type="http://schemas.openxmlformats.org/officeDocument/2006/relationships/hyperlink" Target="https://learn.microsoft.com/en-us/mem/solutions/cloud-native-endpoints/cloud-native-windows-endpoints#phase-4--apply-customizations-and-review-your-on-premises-configuration" TargetMode="External"/><Relationship Id="rId1" Type="http://schemas.openxmlformats.org/officeDocument/2006/relationships/slideLayout" Target="../slideLayouts/slideLayout68.xml"/><Relationship Id="rId6" Type="http://schemas.openxmlformats.org/officeDocument/2006/relationships/image" Target="../media/image119.svg"/><Relationship Id="rId11" Type="http://schemas.openxmlformats.org/officeDocument/2006/relationships/image" Target="../media/image124.svg"/><Relationship Id="rId5" Type="http://schemas.openxmlformats.org/officeDocument/2006/relationships/image" Target="../media/image118.jpeg"/><Relationship Id="rId15" Type="http://schemas.openxmlformats.org/officeDocument/2006/relationships/hyperlink" Target="https://learn.microsoft.com/en-us/mem/solutions/cloud-native-endpoints/cloud-native-windows-endpoints#phase-3--secure-your-cloud-native-windows-endpoint" TargetMode="External"/><Relationship Id="rId10" Type="http://schemas.openxmlformats.org/officeDocument/2006/relationships/image" Target="../media/image123.svg"/><Relationship Id="rId4" Type="http://schemas.openxmlformats.org/officeDocument/2006/relationships/image" Target="../media/image117.svg"/><Relationship Id="rId9" Type="http://schemas.openxmlformats.org/officeDocument/2006/relationships/image" Target="../media/image122.png"/><Relationship Id="rId14" Type="http://schemas.openxmlformats.org/officeDocument/2006/relationships/hyperlink" Target="https://learn.microsoft.com/en-us/mem/solutions/cloud-native-endpoints/cloud-native-windows-endpoints#phase-2---build-a-cloud-native-windows-endpoint"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learn.microsoft.com/entra/identity/devices/device-sso-to-on-premises-resources" TargetMode="External"/><Relationship Id="rId3" Type="http://schemas.openxmlformats.org/officeDocument/2006/relationships/hyperlink" Target="https://learn.microsoft.com/intune/solutions/cloud-native-endpoints/cloud-native-endpoints-overview" TargetMode="External"/><Relationship Id="rId7" Type="http://schemas.openxmlformats.org/officeDocument/2006/relationships/hyperlink" Target="https://techcommunity.microsoft.com/blog/microsoftintuneblog/zero-trust-and-cloud-native-windows/4435891" TargetMode="External"/><Relationship Id="rId2" Type="http://schemas.openxmlformats.org/officeDocument/2006/relationships/notesSlide" Target="../notesSlides/notesSlide39.xml"/><Relationship Id="rId1" Type="http://schemas.openxmlformats.org/officeDocument/2006/relationships/slideLayout" Target="../slideLayouts/slideLayout68.xml"/><Relationship Id="rId6" Type="http://schemas.openxmlformats.org/officeDocument/2006/relationships/hyperlink" Target="https://techcommunity.microsoft.com/blog/intunecustomersuccess/cloud-native-windows-endpoints-begin-by-beginning/4358804" TargetMode="External"/><Relationship Id="rId5" Type="http://schemas.openxmlformats.org/officeDocument/2006/relationships/hyperlink" Target="https://learn.microsoft.com/intune/solutions/cloud-native-endpoints/cloud-native-windows-endpoints?tabs=intuneadminconsole" TargetMode="External"/><Relationship Id="rId4" Type="http://schemas.openxmlformats.org/officeDocument/2006/relationships/hyperlink" Target="https://learn.microsoft.com/intune/solutions/cloud-native-endpoints/azure-ad-joined-hybrid-azure-ad-joined#which-option-is-right-for-your-organizatio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7.svg"/><Relationship Id="rId2" Type="http://schemas.openxmlformats.org/officeDocument/2006/relationships/notesSlide" Target="../notesSlides/notesSlide4.xml"/><Relationship Id="rId1" Type="http://schemas.openxmlformats.org/officeDocument/2006/relationships/slideLayout" Target="../slideLayouts/slideLayout33.xml"/><Relationship Id="rId6" Type="http://schemas.openxmlformats.org/officeDocument/2006/relationships/image" Target="../media/image66.svg"/><Relationship Id="rId5" Type="http://schemas.openxmlformats.org/officeDocument/2006/relationships/image" Target="../media/image65.svg"/><Relationship Id="rId4" Type="http://schemas.openxmlformats.org/officeDocument/2006/relationships/image" Target="../media/image64.svg"/></Relationships>
</file>

<file path=ppt/slides/_rels/slide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6.xml"/><Relationship Id="rId1" Type="http://schemas.openxmlformats.org/officeDocument/2006/relationships/slideLayout" Target="../slideLayouts/slideLayout33.xml"/><Relationship Id="rId6" Type="http://schemas.openxmlformats.org/officeDocument/2006/relationships/image" Target="../media/image71.svg"/><Relationship Id="rId5" Type="http://schemas.openxmlformats.org/officeDocument/2006/relationships/image" Target="../media/image70.svg"/><Relationship Id="rId4" Type="http://schemas.openxmlformats.org/officeDocument/2006/relationships/image" Target="../media/image69.svg"/></Relationships>
</file>

<file path=ppt/slides/_rels/slide7.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png"/><Relationship Id="rId3" Type="http://schemas.openxmlformats.org/officeDocument/2006/relationships/image" Target="../media/image72.svg"/><Relationship Id="rId7" Type="http://schemas.openxmlformats.org/officeDocument/2006/relationships/image" Target="../media/image74.png"/><Relationship Id="rId12" Type="http://schemas.openxmlformats.org/officeDocument/2006/relationships/image" Target="../media/image79.png"/><Relationship Id="rId17" Type="http://schemas.openxmlformats.org/officeDocument/2006/relationships/image" Target="../media/image67.svg"/><Relationship Id="rId2" Type="http://schemas.openxmlformats.org/officeDocument/2006/relationships/notesSlide" Target="../notesSlides/notesSlide7.xml"/><Relationship Id="rId16" Type="http://schemas.openxmlformats.org/officeDocument/2006/relationships/image" Target="../media/image83.png"/><Relationship Id="rId1" Type="http://schemas.openxmlformats.org/officeDocument/2006/relationships/slideLayout" Target="../slideLayouts/slideLayout33.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56.png"/><Relationship Id="rId15" Type="http://schemas.openxmlformats.org/officeDocument/2006/relationships/image" Target="../media/image82.png"/><Relationship Id="rId10" Type="http://schemas.openxmlformats.org/officeDocument/2006/relationships/image" Target="../media/image77.png"/><Relationship Id="rId4" Type="http://schemas.openxmlformats.org/officeDocument/2006/relationships/image" Target="../media/image55.png"/><Relationship Id="rId9" Type="http://schemas.openxmlformats.org/officeDocument/2006/relationships/image" Target="../media/image76.svg"/><Relationship Id="rId14" Type="http://schemas.openxmlformats.org/officeDocument/2006/relationships/image" Target="../media/image81.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3.xml"/><Relationship Id="rId4" Type="http://schemas.openxmlformats.org/officeDocument/2006/relationships/image" Target="../media/image67.svg"/></Relationships>
</file>

<file path=ppt/slides/_rels/slide9.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FD72C14-F332-6125-DACF-A1E9F6E3C4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2C6ECC-E23F-CD72-D4DF-9DBFC5974B00}"/>
              </a:ext>
            </a:extLst>
          </p:cNvPr>
          <p:cNvSpPr>
            <a:spLocks noGrp="1"/>
          </p:cNvSpPr>
          <p:nvPr>
            <p:ph type="title" idx="4294967295"/>
          </p:nvPr>
        </p:nvSpPr>
        <p:spPr>
          <a:xfrm>
            <a:off x="588263" y="-1066595"/>
            <a:ext cx="11018520" cy="487313"/>
          </a:xfrm>
        </p:spPr>
        <p:txBody>
          <a:bodyPr vert="horz" wrap="square" lIns="0" tIns="0" rIns="0" bIns="0" rtlCol="0" anchor="b">
            <a:spAutoFit/>
          </a:bodyPr>
          <a:lstStyle/>
          <a:p>
            <a:r>
              <a:rPr lang="en-IN">
                <a:solidFill>
                  <a:srgbClr val="E1EAEC"/>
                </a:solidFill>
              </a:rPr>
              <a:t>Guide to Cloud-native Endpoint Management </a:t>
            </a:r>
          </a:p>
        </p:txBody>
      </p:sp>
      <p:sp>
        <p:nvSpPr>
          <p:cNvPr id="12" name="Rectangle 11">
            <a:extLst>
              <a:ext uri="{FF2B5EF4-FFF2-40B4-BE49-F238E27FC236}">
                <a16:creationId xmlns:a16="http://schemas.microsoft.com/office/drawing/2014/main" id="{9644D082-087C-CE20-D3F0-F653AFA0BE06}"/>
              </a:ext>
              <a:ext uri="{C183D7F6-B498-43B3-948B-1728B52AA6E4}">
                <adec:decorative xmlns:adec="http://schemas.microsoft.com/office/drawing/2017/decorative" val="1"/>
              </a:ext>
            </a:extLst>
          </p:cNvPr>
          <p:cNvSpPr/>
          <p:nvPr/>
        </p:nvSpPr>
        <p:spPr bwMode="auto">
          <a:xfrm rot="10800000" flipV="1">
            <a:off x="-7" y="0"/>
            <a:ext cx="12191999" cy="6858000"/>
          </a:xfrm>
          <a:prstGeom prst="rect">
            <a:avLst/>
          </a:prstGeom>
          <a:gradFill>
            <a:gsLst>
              <a:gs pos="61000">
                <a:schemeClr val="bg1"/>
              </a:gs>
              <a:gs pos="28000">
                <a:schemeClr val="bg1"/>
              </a:gs>
              <a:gs pos="100000">
                <a:schemeClr val="accent3">
                  <a:alpha val="0"/>
                  <a:lumMod val="55000"/>
                  <a:lumOff val="45000"/>
                </a:schemeClr>
              </a:gs>
            </a:gsLst>
            <a:lin ang="42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3" name="Graphic 12">
            <a:extLst>
              <a:ext uri="{FF2B5EF4-FFF2-40B4-BE49-F238E27FC236}">
                <a16:creationId xmlns:a16="http://schemas.microsoft.com/office/drawing/2014/main" id="{FFDD9952-E5F4-D54F-AAC1-7892BEA0E635}"/>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8334" t="16633" r="12888" b="42735"/>
          <a:stretch/>
        </p:blipFill>
        <p:spPr>
          <a:xfrm>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9" name="MS logo white - EMF">
            <a:extLst>
              <a:ext uri="{FF2B5EF4-FFF2-40B4-BE49-F238E27FC236}">
                <a16:creationId xmlns:a16="http://schemas.microsoft.com/office/drawing/2014/main" id="{30600813-55E4-5ADB-0124-14FCA5D19B9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black">
          <a:xfrm>
            <a:off x="770728" y="773725"/>
            <a:ext cx="1366245" cy="292052"/>
          </a:xfrm>
          <a:prstGeom prst="rect">
            <a:avLst/>
          </a:prstGeom>
        </p:spPr>
      </p:pic>
      <p:sp>
        <p:nvSpPr>
          <p:cNvPr id="10" name="Title 1">
            <a:extLst>
              <a:ext uri="{FF2B5EF4-FFF2-40B4-BE49-F238E27FC236}">
                <a16:creationId xmlns:a16="http://schemas.microsoft.com/office/drawing/2014/main" id="{677E8767-A39C-48F3-BF13-7089EEF0375C}"/>
              </a:ext>
            </a:extLst>
          </p:cNvPr>
          <p:cNvSpPr txBox="1">
            <a:spLocks/>
          </p:cNvSpPr>
          <p:nvPr/>
        </p:nvSpPr>
        <p:spPr>
          <a:xfrm>
            <a:off x="770727" y="2751892"/>
            <a:ext cx="6805729" cy="1354217"/>
          </a:xfrm>
          <a:prstGeom prst="rect">
            <a:avLst/>
          </a:prstGeom>
        </p:spPr>
        <p:txBody>
          <a:bodyPr vert="horz" wrap="square" lIns="0" tIns="0" rIns="0" bIns="0" rtlCol="0" anchor="t">
            <a:spAutoFit/>
          </a:bodyPr>
          <a:lstStyle>
            <a:lvl1pPr algn="l" defTabSz="932704" rtl="0" eaLnBrk="1" latinLnBrk="0" hangingPunct="1">
              <a:lnSpc>
                <a:spcPts val="3800"/>
              </a:lnSpc>
              <a:spcBef>
                <a:spcPct val="0"/>
              </a:spcBef>
              <a:buNone/>
              <a:defRPr lang="en-US" sz="3300" b="0" kern="1200" cap="none" spc="-50" baseline="0" dirty="0" smtClean="0">
                <a:ln w="3175">
                  <a:noFill/>
                </a:ln>
                <a:solidFill>
                  <a:schemeClr val="tx1"/>
                </a:solidFill>
                <a:effectLst/>
                <a:latin typeface="+mj-lt"/>
                <a:ea typeface="+mn-ea"/>
                <a:cs typeface="Segoe UI" pitchFamily="34" charset="0"/>
              </a:defRPr>
            </a:lvl1pPr>
          </a:lstStyle>
          <a:p>
            <a:pPr defTabSz="932742">
              <a:lnSpc>
                <a:spcPct val="100000"/>
              </a:lnSpc>
              <a:defRPr/>
            </a:pPr>
            <a:r>
              <a:rPr lang="en-US" sz="4400">
                <a:gradFill>
                  <a:gsLst>
                    <a:gs pos="100000">
                      <a:schemeClr val="accent2"/>
                    </a:gs>
                    <a:gs pos="971">
                      <a:schemeClr val="accent1"/>
                    </a:gs>
                  </a:gsLst>
                  <a:lin ang="2700000" scaled="0"/>
                </a:gradFill>
                <a:cs typeface="Segoe UI Semibold" panose="020B0702040204020203" pitchFamily="34" charset="0"/>
              </a:rPr>
              <a:t>Guide to cloud-native endpoint management </a:t>
            </a:r>
            <a:endParaRPr lang="en-US" sz="4400" dirty="0">
              <a:gradFill>
                <a:gsLst>
                  <a:gs pos="100000">
                    <a:schemeClr val="accent2"/>
                  </a:gs>
                  <a:gs pos="971">
                    <a:schemeClr val="accent1"/>
                  </a:gs>
                </a:gsLst>
                <a:lin ang="2700000" scaled="0"/>
              </a:gradFill>
              <a:cs typeface="Segoe UI Semibold" panose="020B0702040204020203" pitchFamily="34" charset="0"/>
            </a:endParaRPr>
          </a:p>
        </p:txBody>
      </p:sp>
      <p:pic>
        <p:nvPicPr>
          <p:cNvPr id="3" name="Graphic 2">
            <a:extLst>
              <a:ext uri="{FF2B5EF4-FFF2-40B4-BE49-F238E27FC236}">
                <a16:creationId xmlns:a16="http://schemas.microsoft.com/office/drawing/2014/main" id="{D59BB1BC-19F9-111F-4EAB-DCE297F57B98}"/>
              </a:ext>
              <a:ext uri="{C183D7F6-B498-43B3-948B-1728B52AA6E4}">
                <adec:decorative xmlns:adec="http://schemas.microsoft.com/office/drawing/2017/decorative" val="1"/>
              </a:ext>
            </a:extLst>
          </p:cNvPr>
          <p:cNvPicPr>
            <a:picLocks noChangeAspect="1"/>
          </p:cNvPicPr>
          <p:nvPr/>
        </p:nvPicPr>
        <p:blipFill rotWithShape="1">
          <a:blip>
            <a:alphaModFix amt="86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8114" t="16137" r="19995" b="33381"/>
          <a:stretch/>
        </p:blipFill>
        <p:spPr>
          <a:xfrm rot="11788780" flipH="1">
            <a:off x="7608056" y="-191251"/>
            <a:ext cx="5145285" cy="3126824"/>
          </a:xfrm>
          <a:custGeom>
            <a:avLst/>
            <a:gdLst>
              <a:gd name="connsiteX0" fmla="*/ 0 w 6781923"/>
              <a:gd name="connsiteY0" fmla="*/ 2945052 h 4121420"/>
              <a:gd name="connsiteX1" fmla="*/ 3976533 w 6781923"/>
              <a:gd name="connsiteY1" fmla="*/ 4121420 h 4121420"/>
              <a:gd name="connsiteX2" fmla="*/ 5562694 w 6781923"/>
              <a:gd name="connsiteY2" fmla="*/ 4121420 h 4121420"/>
              <a:gd name="connsiteX3" fmla="*/ 6781923 w 6781923"/>
              <a:gd name="connsiteY3" fmla="*/ 0 h 4121420"/>
              <a:gd name="connsiteX4" fmla="*/ 0 w 6781923"/>
              <a:gd name="connsiteY4" fmla="*/ 0 h 4121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1923" h="4121420">
                <a:moveTo>
                  <a:pt x="0" y="2945052"/>
                </a:moveTo>
                <a:lnTo>
                  <a:pt x="3976533" y="4121420"/>
                </a:lnTo>
                <a:lnTo>
                  <a:pt x="5562694" y="4121420"/>
                </a:lnTo>
                <a:lnTo>
                  <a:pt x="6781923" y="0"/>
                </a:lnTo>
                <a:lnTo>
                  <a:pt x="0" y="0"/>
                </a:lnTo>
                <a:close/>
              </a:path>
            </a:pathLst>
          </a:custGeom>
        </p:spPr>
      </p:pic>
    </p:spTree>
    <p:extLst>
      <p:ext uri="{BB962C8B-B14F-4D97-AF65-F5344CB8AC3E}">
        <p14:creationId xmlns:p14="http://schemas.microsoft.com/office/powerpoint/2010/main" val="1051994567"/>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4D6CB9-6FBE-3E49-C7BD-6054E77DE375}"/>
            </a:ext>
          </a:extLst>
        </p:cNvPr>
        <p:cNvGrpSpPr/>
        <p:nvPr/>
      </p:nvGrpSpPr>
      <p:grpSpPr>
        <a:xfrm>
          <a:off x="0" y="0"/>
          <a:ext cx="0" cy="0"/>
          <a:chOff x="0" y="0"/>
          <a:chExt cx="0" cy="0"/>
        </a:xfrm>
      </p:grpSpPr>
      <p:sp>
        <p:nvSpPr>
          <p:cNvPr id="62" name="Rectangle: Rounded Corners 61">
            <a:extLst>
              <a:ext uri="{FF2B5EF4-FFF2-40B4-BE49-F238E27FC236}">
                <a16:creationId xmlns:a16="http://schemas.microsoft.com/office/drawing/2014/main" id="{5FBF59CC-29B1-ABAB-CAD9-B8C225F94C33}"/>
              </a:ext>
              <a:ext uri="{C183D7F6-B498-43B3-948B-1728B52AA6E4}">
                <adec:decorative xmlns:adec="http://schemas.microsoft.com/office/drawing/2017/decorative" val="1"/>
              </a:ext>
            </a:extLst>
          </p:cNvPr>
          <p:cNvSpPr/>
          <p:nvPr/>
        </p:nvSpPr>
        <p:spPr bwMode="auto">
          <a:xfrm rot="16200000">
            <a:off x="-197496" y="682690"/>
            <a:ext cx="6372806" cy="5977813"/>
          </a:xfrm>
          <a:prstGeom prst="roundRect">
            <a:avLst>
              <a:gd name="adj" fmla="val 0"/>
            </a:avLst>
          </a:prstGeom>
          <a:gradFill flip="none" rotWithShape="1">
            <a:gsLst>
              <a:gs pos="100000">
                <a:schemeClr val="bg1"/>
              </a:gs>
              <a:gs pos="0">
                <a:srgbClr val="F2F2F2">
                  <a:alpha val="31000"/>
                </a:srgb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1" name="Rectangle: Rounded Corners 60">
            <a:extLst>
              <a:ext uri="{FF2B5EF4-FFF2-40B4-BE49-F238E27FC236}">
                <a16:creationId xmlns:a16="http://schemas.microsoft.com/office/drawing/2014/main" id="{2DC0D320-31CA-B91F-86F8-E9D5DA63AC45}"/>
              </a:ext>
              <a:ext uri="{C183D7F6-B498-43B3-948B-1728B52AA6E4}">
                <adec:decorative xmlns:adec="http://schemas.microsoft.com/office/drawing/2017/decorative" val="1"/>
              </a:ext>
            </a:extLst>
          </p:cNvPr>
          <p:cNvSpPr/>
          <p:nvPr/>
        </p:nvSpPr>
        <p:spPr bwMode="auto">
          <a:xfrm rot="5400000">
            <a:off x="6021742" y="192446"/>
            <a:ext cx="6362701" cy="5977813"/>
          </a:xfrm>
          <a:prstGeom prst="roundRect">
            <a:avLst>
              <a:gd name="adj" fmla="val 0"/>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83" name="Rectangle: Rounded Corners 82">
            <a:extLst>
              <a:ext uri="{FF2B5EF4-FFF2-40B4-BE49-F238E27FC236}">
                <a16:creationId xmlns:a16="http://schemas.microsoft.com/office/drawing/2014/main" id="{E19686D7-C351-66E4-F6B3-3C3CBECF3221}"/>
              </a:ext>
              <a:ext uri="{C183D7F6-B498-43B3-948B-1728B52AA6E4}">
                <adec:decorative xmlns:adec="http://schemas.microsoft.com/office/drawing/2017/decorative" val="1"/>
              </a:ext>
            </a:extLst>
          </p:cNvPr>
          <p:cNvSpPr/>
          <p:nvPr/>
        </p:nvSpPr>
        <p:spPr>
          <a:xfrm>
            <a:off x="1041920" y="1009590"/>
            <a:ext cx="4506685" cy="579620"/>
          </a:xfrm>
          <a:prstGeom prst="roundRect">
            <a:avLst>
              <a:gd name="adj" fmla="val 50000"/>
            </a:avLst>
          </a:prstGeom>
          <a:gradFill flip="none" rotWithShape="1">
            <a:gsLst>
              <a:gs pos="58000">
                <a:srgbClr val="F2F2F2"/>
              </a:gs>
              <a:gs pos="100000">
                <a:srgbClr val="F2F2F2"/>
              </a:gs>
              <a:gs pos="82000">
                <a:srgbClr val="E6E6E6"/>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76072" tIns="91440" rIns="182880" bIns="9144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bg1"/>
              </a:solidFill>
              <a:latin typeface="+mj-lt"/>
            </a:endParaRPr>
          </a:p>
        </p:txBody>
      </p:sp>
      <p:sp>
        <p:nvSpPr>
          <p:cNvPr id="80" name="Rectangle: Rounded Corners 79">
            <a:extLst>
              <a:ext uri="{FF2B5EF4-FFF2-40B4-BE49-F238E27FC236}">
                <a16:creationId xmlns:a16="http://schemas.microsoft.com/office/drawing/2014/main" id="{578DFC33-3150-50B4-FA16-3C0BBAB95CA7}"/>
              </a:ext>
              <a:ext uri="{C183D7F6-B498-43B3-948B-1728B52AA6E4}">
                <adec:decorative xmlns:adec="http://schemas.microsoft.com/office/drawing/2017/decorative" val="1"/>
              </a:ext>
            </a:extLst>
          </p:cNvPr>
          <p:cNvSpPr/>
          <p:nvPr/>
        </p:nvSpPr>
        <p:spPr>
          <a:xfrm>
            <a:off x="6652727" y="1007706"/>
            <a:ext cx="4506685" cy="579620"/>
          </a:xfrm>
          <a:prstGeom prst="roundRect">
            <a:avLst>
              <a:gd name="adj" fmla="val 50000"/>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76072" tIns="91440" rIns="182880" bIns="9144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600">
              <a:solidFill>
                <a:schemeClr val="bg1"/>
              </a:solidFill>
              <a:latin typeface="+mj-lt"/>
            </a:endParaRPr>
          </a:p>
        </p:txBody>
      </p:sp>
      <p:sp>
        <p:nvSpPr>
          <p:cNvPr id="59" name="Freeform: Shape 58">
            <a:extLst>
              <a:ext uri="{FF2B5EF4-FFF2-40B4-BE49-F238E27FC236}">
                <a16:creationId xmlns:a16="http://schemas.microsoft.com/office/drawing/2014/main" id="{B2A3D252-2394-CFFF-92D5-ECCAF71CCB2C}"/>
              </a:ext>
              <a:ext uri="{C183D7F6-B498-43B3-948B-1728B52AA6E4}">
                <adec:decorative xmlns:adec="http://schemas.microsoft.com/office/drawing/2017/decorative" val="1"/>
              </a:ext>
            </a:extLst>
          </p:cNvPr>
          <p:cNvSpPr/>
          <p:nvPr/>
        </p:nvSpPr>
        <p:spPr bwMode="auto">
          <a:xfrm>
            <a:off x="-1" y="485191"/>
            <a:ext cx="6096000" cy="2943809"/>
          </a:xfrm>
          <a:custGeom>
            <a:avLst/>
            <a:gdLst>
              <a:gd name="connsiteX0" fmla="*/ 0 w 6096000"/>
              <a:gd name="connsiteY0" fmla="*/ 0 h 2943809"/>
              <a:gd name="connsiteX1" fmla="*/ 5315655 w 6096000"/>
              <a:gd name="connsiteY1" fmla="*/ 0 h 2943809"/>
              <a:gd name="connsiteX2" fmla="*/ 6096000 w 6096000"/>
              <a:gd name="connsiteY2" fmla="*/ 780345 h 2943809"/>
              <a:gd name="connsiteX3" fmla="*/ 6096000 w 6096000"/>
              <a:gd name="connsiteY3" fmla="*/ 2943809 h 2943809"/>
              <a:gd name="connsiteX4" fmla="*/ 3513708 w 6096000"/>
              <a:gd name="connsiteY4" fmla="*/ 2943809 h 2943809"/>
              <a:gd name="connsiteX0" fmla="*/ 3513708 w 6096000"/>
              <a:gd name="connsiteY0" fmla="*/ 2943809 h 3035249"/>
              <a:gd name="connsiteX1" fmla="*/ 0 w 6096000"/>
              <a:gd name="connsiteY1" fmla="*/ 0 h 3035249"/>
              <a:gd name="connsiteX2" fmla="*/ 5315655 w 6096000"/>
              <a:gd name="connsiteY2" fmla="*/ 0 h 3035249"/>
              <a:gd name="connsiteX3" fmla="*/ 6096000 w 6096000"/>
              <a:gd name="connsiteY3" fmla="*/ 780345 h 3035249"/>
              <a:gd name="connsiteX4" fmla="*/ 6096000 w 6096000"/>
              <a:gd name="connsiteY4" fmla="*/ 2943809 h 3035249"/>
              <a:gd name="connsiteX5" fmla="*/ 3605148 w 6096000"/>
              <a:gd name="connsiteY5" fmla="*/ 3035249 h 3035249"/>
              <a:gd name="connsiteX0" fmla="*/ 3513708 w 6096000"/>
              <a:gd name="connsiteY0" fmla="*/ 2943809 h 2943809"/>
              <a:gd name="connsiteX1" fmla="*/ 0 w 6096000"/>
              <a:gd name="connsiteY1" fmla="*/ 0 h 2943809"/>
              <a:gd name="connsiteX2" fmla="*/ 5315655 w 6096000"/>
              <a:gd name="connsiteY2" fmla="*/ 0 h 2943809"/>
              <a:gd name="connsiteX3" fmla="*/ 6096000 w 6096000"/>
              <a:gd name="connsiteY3" fmla="*/ 780345 h 2943809"/>
              <a:gd name="connsiteX4" fmla="*/ 6096000 w 6096000"/>
              <a:gd name="connsiteY4" fmla="*/ 2943809 h 2943809"/>
              <a:gd name="connsiteX0" fmla="*/ 0 w 6096000"/>
              <a:gd name="connsiteY0" fmla="*/ 0 h 2943809"/>
              <a:gd name="connsiteX1" fmla="*/ 5315655 w 6096000"/>
              <a:gd name="connsiteY1" fmla="*/ 0 h 2943809"/>
              <a:gd name="connsiteX2" fmla="*/ 6096000 w 6096000"/>
              <a:gd name="connsiteY2" fmla="*/ 780345 h 2943809"/>
              <a:gd name="connsiteX3" fmla="*/ 6096000 w 6096000"/>
              <a:gd name="connsiteY3" fmla="*/ 2943809 h 2943809"/>
            </a:gdLst>
            <a:ahLst/>
            <a:cxnLst>
              <a:cxn ang="0">
                <a:pos x="connsiteX0" y="connsiteY0"/>
              </a:cxn>
              <a:cxn ang="0">
                <a:pos x="connsiteX1" y="connsiteY1"/>
              </a:cxn>
              <a:cxn ang="0">
                <a:pos x="connsiteX2" y="connsiteY2"/>
              </a:cxn>
              <a:cxn ang="0">
                <a:pos x="connsiteX3" y="connsiteY3"/>
              </a:cxn>
            </a:cxnLst>
            <a:rect l="l" t="t" r="r" b="b"/>
            <a:pathLst>
              <a:path w="6096000" h="2943809">
                <a:moveTo>
                  <a:pt x="0" y="0"/>
                </a:moveTo>
                <a:lnTo>
                  <a:pt x="5315655" y="0"/>
                </a:lnTo>
                <a:cubicBezTo>
                  <a:pt x="5746628" y="0"/>
                  <a:pt x="6096000" y="349372"/>
                  <a:pt x="6096000" y="780345"/>
                </a:cubicBezTo>
                <a:lnTo>
                  <a:pt x="6096000" y="2943809"/>
                </a:lnTo>
              </a:path>
            </a:pathLst>
          </a:custGeom>
          <a:noFill/>
          <a:ln w="25400">
            <a:gradFill flip="none" rotWithShape="1">
              <a:gsLst>
                <a:gs pos="0">
                  <a:srgbClr val="E6E6E6"/>
                </a:gs>
                <a:gs pos="100000">
                  <a:schemeClr val="accent1"/>
                </a:gs>
              </a:gsLst>
              <a:lin ang="54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 name="Content Placeholder 5">
            <a:extLst>
              <a:ext uri="{FF2B5EF4-FFF2-40B4-BE49-F238E27FC236}">
                <a16:creationId xmlns:a16="http://schemas.microsoft.com/office/drawing/2014/main" id="{6836897D-E26E-AB19-24DA-6CEA0BE521E7}"/>
              </a:ext>
            </a:extLst>
          </p:cNvPr>
          <p:cNvSpPr txBox="1">
            <a:spLocks noGrp="1"/>
          </p:cNvSpPr>
          <p:nvPr>
            <p:ph type="title" idx="4294967295"/>
          </p:nvPr>
        </p:nvSpPr>
        <p:spPr>
          <a:xfrm>
            <a:off x="1725386" y="1077801"/>
            <a:ext cx="3368352" cy="443198"/>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800"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r" defTabSz="932742"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sz="2400" b="0" i="0" u="none" strike="noStrike" kern="1200" cap="none" spc="0" normalizeH="0" baseline="0" noProof="0">
                <a:ln w="3175">
                  <a:noFill/>
                </a:ln>
                <a:solidFill>
                  <a:srgbClr val="2F2F2F"/>
                </a:solidFill>
                <a:effectLst/>
                <a:uLnTx/>
                <a:uFillTx/>
                <a:latin typeface="+mn-lt"/>
                <a:ea typeface="+mn-ea"/>
                <a:cs typeface="Segoe UI Semibold" panose="020B0702040204020203" pitchFamily="34" charset="0"/>
              </a:rPr>
              <a:t>Legacy management</a:t>
            </a:r>
          </a:p>
        </p:txBody>
      </p:sp>
      <p:sp>
        <p:nvSpPr>
          <p:cNvPr id="6" name="Content Placeholder 6">
            <a:extLst>
              <a:ext uri="{FF2B5EF4-FFF2-40B4-BE49-F238E27FC236}">
                <a16:creationId xmlns:a16="http://schemas.microsoft.com/office/drawing/2014/main" id="{0C5846D9-1637-BD03-7FC6-F7BD3CF527AF}"/>
              </a:ext>
            </a:extLst>
          </p:cNvPr>
          <p:cNvSpPr txBox="1">
            <a:spLocks/>
          </p:cNvSpPr>
          <p:nvPr/>
        </p:nvSpPr>
        <p:spPr>
          <a:xfrm>
            <a:off x="7098457" y="1075917"/>
            <a:ext cx="3862875" cy="443198"/>
          </a:xfrm>
          <a:prstGeom prst="rect">
            <a:avLst/>
          </a:prstGeom>
        </p:spPr>
        <p:txBody>
          <a:bodyPr lIns="0" tIns="0" rIns="0" bIns="0" anchor="ctr">
            <a:no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800"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defTabSz="932742">
              <a:lnSpc>
                <a:spcPct val="100000"/>
              </a:lnSpc>
              <a:spcBef>
                <a:spcPct val="0"/>
              </a:spcBef>
              <a:buSzTx/>
              <a:buFont typeface="Wingdings" panose="05000000000000000000" pitchFamily="2" charset="2"/>
              <a:buNone/>
              <a:defRPr/>
            </a:pPr>
            <a:r>
              <a:rPr lang="en-US" sz="2400">
                <a:ln w="3175">
                  <a:noFill/>
                </a:ln>
                <a:solidFill>
                  <a:schemeClr val="bg1"/>
                </a:solidFill>
                <a:cs typeface="Segoe UI Semibold" panose="020B0702040204020203" pitchFamily="34" charset="0"/>
              </a:rPr>
              <a:t>Cloud-native management</a:t>
            </a:r>
          </a:p>
        </p:txBody>
      </p:sp>
      <p:graphicFrame>
        <p:nvGraphicFramePr>
          <p:cNvPr id="2" name="Table 1">
            <a:extLst>
              <a:ext uri="{FF2B5EF4-FFF2-40B4-BE49-F238E27FC236}">
                <a16:creationId xmlns:a16="http://schemas.microsoft.com/office/drawing/2014/main" id="{70F19459-3638-E050-CE10-966C30BFDEF5}"/>
              </a:ext>
            </a:extLst>
          </p:cNvPr>
          <p:cNvGraphicFramePr>
            <a:graphicFrameLocks noGrp="1"/>
          </p:cNvGraphicFramePr>
          <p:nvPr>
            <p:extLst>
              <p:ext uri="{D42A27DB-BD31-4B8C-83A1-F6EECF244321}">
                <p14:modId xmlns:p14="http://schemas.microsoft.com/office/powerpoint/2010/main" val="2942518643"/>
              </p:ext>
            </p:extLst>
          </p:nvPr>
        </p:nvGraphicFramePr>
        <p:xfrm>
          <a:off x="518160" y="1745553"/>
          <a:ext cx="11155680" cy="4291584"/>
        </p:xfrm>
        <a:graphic>
          <a:graphicData uri="http://schemas.openxmlformats.org/drawingml/2006/table">
            <a:tbl>
              <a:tblPr firstRow="1" bandRow="1">
                <a:tableStyleId>{2D5ABB26-0587-4C30-8999-92F81FD0307C}</a:tableStyleId>
              </a:tblPr>
              <a:tblGrid>
                <a:gridCol w="4572000">
                  <a:extLst>
                    <a:ext uri="{9D8B030D-6E8A-4147-A177-3AD203B41FA5}">
                      <a16:colId xmlns:a16="http://schemas.microsoft.com/office/drawing/2014/main" val="3003575638"/>
                    </a:ext>
                  </a:extLst>
                </a:gridCol>
                <a:gridCol w="2011680">
                  <a:extLst>
                    <a:ext uri="{9D8B030D-6E8A-4147-A177-3AD203B41FA5}">
                      <a16:colId xmlns:a16="http://schemas.microsoft.com/office/drawing/2014/main" val="2672038016"/>
                    </a:ext>
                  </a:extLst>
                </a:gridCol>
                <a:gridCol w="4572000">
                  <a:extLst>
                    <a:ext uri="{9D8B030D-6E8A-4147-A177-3AD203B41FA5}">
                      <a16:colId xmlns:a16="http://schemas.microsoft.com/office/drawing/2014/main" val="1299388606"/>
                    </a:ext>
                  </a:extLst>
                </a:gridCol>
              </a:tblGrid>
              <a:tr h="362065">
                <a:tc>
                  <a:txBody>
                    <a:bodyPr/>
                    <a:lstStyle/>
                    <a:p>
                      <a:pPr marL="466352" marR="0" lvl="1" indent="0" algn="r" defTabSz="932704" rtl="0" eaLnBrk="1" fontAlgn="auto" latinLnBrk="0" hangingPunct="1">
                        <a:lnSpc>
                          <a:spcPct val="100000"/>
                        </a:lnSpc>
                        <a:spcBef>
                          <a:spcPts val="0"/>
                        </a:spcBef>
                        <a:spcAft>
                          <a:spcPts val="0"/>
                        </a:spcAft>
                        <a:buClrTx/>
                        <a:buSzTx/>
                        <a:buFontTx/>
                        <a:buNone/>
                        <a:tabLst/>
                        <a:defRPr/>
                      </a:pPr>
                      <a:r>
                        <a:rPr lang="en-US" sz="1600">
                          <a:solidFill>
                            <a:srgbClr val="2F2F2F"/>
                          </a:solidFill>
                          <a:latin typeface="+mn-lt"/>
                        </a:rPr>
                        <a:t>Configuration Manager</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pPr marL="0" marR="0" lvl="0" indent="0" algn="l" defTabSz="932742" rtl="0" eaLnBrk="1" fontAlgn="auto" latinLnBrk="0" hangingPunct="1">
                        <a:lnSpc>
                          <a:spcPct val="90000"/>
                        </a:lnSpc>
                        <a:spcBef>
                          <a:spcPct val="0"/>
                        </a:spcBef>
                        <a:spcAft>
                          <a:spcPts val="0"/>
                        </a:spcAft>
                        <a:buClrTx/>
                        <a:buSzTx/>
                        <a:buFont typeface="Wingdings" panose="05000000000000000000" pitchFamily="2" charset="2"/>
                        <a:buNone/>
                        <a:tabLst/>
                        <a:defRPr/>
                      </a:pPr>
                      <a:r>
                        <a:rPr lang="en-US" sz="1600" kern="1200" spc="0" baseline="0">
                          <a:ln w="3175">
                            <a:noFill/>
                          </a:ln>
                          <a:solidFill>
                            <a:schemeClr val="accent2">
                              <a:lumMod val="75000"/>
                            </a:schemeClr>
                          </a:solidFill>
                          <a:latin typeface="+mn-lt"/>
                          <a:ea typeface="+mn-ea"/>
                          <a:cs typeface="Segoe UI Semibold" panose="020B0702040204020203" pitchFamily="34" charset="0"/>
                        </a:rPr>
                        <a:t>Microsoft Intune</a:t>
                      </a:r>
                    </a:p>
                  </a:txBody>
                  <a:tcPr marL="0" marR="0" marT="73152" marB="73152" anchor="ctr"/>
                </a:tc>
                <a:extLst>
                  <a:ext uri="{0D108BD9-81ED-4DB2-BD59-A6C34878D82A}">
                    <a16:rowId xmlns:a16="http://schemas.microsoft.com/office/drawing/2014/main" val="2987745526"/>
                  </a:ext>
                </a:extLst>
              </a:tr>
              <a:tr h="362065">
                <a:tc>
                  <a:txBody>
                    <a:bodyPr/>
                    <a:lstStyle/>
                    <a:p>
                      <a:pPr marL="466352" marR="0" lvl="1" indent="0" algn="r" defTabSz="932704"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a:ln>
                            <a:noFill/>
                          </a:ln>
                          <a:solidFill>
                            <a:srgbClr val="2F2F2F"/>
                          </a:solidFill>
                          <a:effectLst/>
                          <a:uLnTx/>
                          <a:uFillTx/>
                          <a:latin typeface="+mn-lt"/>
                        </a:rPr>
                        <a:t>Active Directory</a:t>
                      </a:r>
                      <a:endParaRPr kumimoji="0" lang="en-US" sz="1600" b="0" i="0" u="none" strike="noStrike" kern="1200" cap="none" spc="0" normalizeH="0" baseline="0" noProof="0">
                        <a:ln>
                          <a:noFill/>
                        </a:ln>
                        <a:solidFill>
                          <a:srgbClr val="2F2F2F"/>
                        </a:solidFill>
                        <a:effectLst/>
                        <a:uLnTx/>
                        <a:uFillTx/>
                        <a:latin typeface="+mn-lt"/>
                        <a:ea typeface="+mn-ea"/>
                        <a:cs typeface="+mn-cs"/>
                      </a:endParaRP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pPr marL="0" marR="0" lvl="0" indent="0" algn="l" defTabSz="932742" rtl="0" eaLnBrk="1" fontAlgn="auto" latinLnBrk="0" hangingPunct="1">
                        <a:lnSpc>
                          <a:spcPct val="90000"/>
                        </a:lnSpc>
                        <a:spcBef>
                          <a:spcPct val="0"/>
                        </a:spcBef>
                        <a:spcAft>
                          <a:spcPts val="0"/>
                        </a:spcAft>
                        <a:buClrTx/>
                        <a:buSzTx/>
                        <a:buFont typeface="Wingdings" panose="05000000000000000000" pitchFamily="2" charset="2"/>
                        <a:buNone/>
                        <a:tabLst/>
                        <a:defRPr/>
                      </a:pPr>
                      <a:r>
                        <a:rPr lang="en-US" sz="1600" kern="1200" spc="0" baseline="0">
                          <a:ln w="3175">
                            <a:noFill/>
                          </a:ln>
                          <a:solidFill>
                            <a:schemeClr val="accent2">
                              <a:lumMod val="75000"/>
                            </a:schemeClr>
                          </a:solidFill>
                          <a:latin typeface="+mn-lt"/>
                          <a:ea typeface="+mn-ea"/>
                          <a:cs typeface="Segoe UI Semibold" panose="020B0702040204020203" pitchFamily="34" charset="0"/>
                        </a:rPr>
                        <a:t>Microsoft Entra ID</a:t>
                      </a:r>
                    </a:p>
                  </a:txBody>
                  <a:tcPr marL="0" marR="0" marT="73152" marB="73152" anchor="ctr"/>
                </a:tc>
                <a:extLst>
                  <a:ext uri="{0D108BD9-81ED-4DB2-BD59-A6C34878D82A}">
                    <a16:rowId xmlns:a16="http://schemas.microsoft.com/office/drawing/2014/main" val="699787615"/>
                  </a:ext>
                </a:extLst>
              </a:tr>
              <a:tr h="362065">
                <a:tc>
                  <a:txBody>
                    <a:bodyPr/>
                    <a:lstStyle/>
                    <a:p>
                      <a:pPr lvl="1" algn="r"/>
                      <a:r>
                        <a:rPr lang="en-US" sz="1600">
                          <a:solidFill>
                            <a:srgbClr val="2F2F2F"/>
                          </a:solidFill>
                          <a:latin typeface="+mn-lt"/>
                        </a:rPr>
                        <a:t>Group Policy</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pPr marL="0" marR="0" lvl="0" indent="0" algn="l" defTabSz="932742" rtl="0" eaLnBrk="1" fontAlgn="auto" latinLnBrk="0" hangingPunct="1">
                        <a:lnSpc>
                          <a:spcPct val="90000"/>
                        </a:lnSpc>
                        <a:spcBef>
                          <a:spcPct val="0"/>
                        </a:spcBef>
                        <a:spcAft>
                          <a:spcPts val="0"/>
                        </a:spcAft>
                        <a:buClrTx/>
                        <a:buSzTx/>
                        <a:buFont typeface="Wingdings" panose="05000000000000000000" pitchFamily="2" charset="2"/>
                        <a:buNone/>
                        <a:tabLst/>
                        <a:defRPr/>
                      </a:pPr>
                      <a:r>
                        <a:rPr lang="en-US" sz="1600" kern="1200" spc="0" baseline="0">
                          <a:ln w="3175">
                            <a:noFill/>
                          </a:ln>
                          <a:solidFill>
                            <a:schemeClr val="accent2">
                              <a:lumMod val="75000"/>
                            </a:schemeClr>
                          </a:solidFill>
                          <a:latin typeface="+mn-lt"/>
                          <a:ea typeface="+mn-ea"/>
                          <a:cs typeface="Segoe UI Semibold" panose="020B0702040204020203" pitchFamily="34" charset="0"/>
                        </a:rPr>
                        <a:t>Setting Catalog</a:t>
                      </a:r>
                    </a:p>
                  </a:txBody>
                  <a:tcPr marL="0" marR="0" marT="73152" marB="73152" anchor="ctr"/>
                </a:tc>
                <a:extLst>
                  <a:ext uri="{0D108BD9-81ED-4DB2-BD59-A6C34878D82A}">
                    <a16:rowId xmlns:a16="http://schemas.microsoft.com/office/drawing/2014/main" val="1485870747"/>
                  </a:ext>
                </a:extLst>
              </a:tr>
              <a:tr h="362065">
                <a:tc>
                  <a:txBody>
                    <a:bodyPr/>
                    <a:lstStyle/>
                    <a:p>
                      <a:pPr lvl="1" algn="r"/>
                      <a:r>
                        <a:rPr lang="en-US" sz="1600">
                          <a:solidFill>
                            <a:srgbClr val="2F2F2F"/>
                          </a:solidFill>
                          <a:latin typeface="+mn-lt"/>
                        </a:rPr>
                        <a:t>Local source/ distribution points</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Delivery Optimization + Connected Cache</a:t>
                      </a:r>
                    </a:p>
                  </a:txBody>
                  <a:tcPr marL="0" marR="0" marT="73152" marB="73152" anchor="ctr"/>
                </a:tc>
                <a:extLst>
                  <a:ext uri="{0D108BD9-81ED-4DB2-BD59-A6C34878D82A}">
                    <a16:rowId xmlns:a16="http://schemas.microsoft.com/office/drawing/2014/main" val="2999032479"/>
                  </a:ext>
                </a:extLst>
              </a:tr>
              <a:tr h="362065">
                <a:tc>
                  <a:txBody>
                    <a:bodyPr/>
                    <a:lstStyle/>
                    <a:p>
                      <a:pPr lvl="1" algn="r"/>
                      <a:r>
                        <a:rPr lang="en-US" sz="1600">
                          <a:solidFill>
                            <a:srgbClr val="2F2F2F"/>
                          </a:solidFill>
                          <a:latin typeface="+mn-lt"/>
                        </a:rPr>
                        <a:t>Task sequence</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Windows Autopilot</a:t>
                      </a:r>
                    </a:p>
                  </a:txBody>
                  <a:tcPr marL="0" marR="0" marT="73152" marB="73152" anchor="ctr"/>
                </a:tc>
                <a:extLst>
                  <a:ext uri="{0D108BD9-81ED-4DB2-BD59-A6C34878D82A}">
                    <a16:rowId xmlns:a16="http://schemas.microsoft.com/office/drawing/2014/main" val="1302839004"/>
                  </a:ext>
                </a:extLst>
              </a:tr>
              <a:tr h="362065">
                <a:tc>
                  <a:txBody>
                    <a:bodyPr/>
                    <a:lstStyle/>
                    <a:p>
                      <a:pPr lvl="1" algn="r"/>
                      <a:r>
                        <a:rPr lang="en-US" sz="1600">
                          <a:solidFill>
                            <a:srgbClr val="2F2F2F"/>
                          </a:solidFill>
                          <a:latin typeface="+mn-lt"/>
                        </a:rPr>
                        <a:t>Software Center</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Company Portal</a:t>
                      </a:r>
                    </a:p>
                  </a:txBody>
                  <a:tcPr marL="0" marR="0" marT="73152" marB="73152" anchor="ctr"/>
                </a:tc>
                <a:extLst>
                  <a:ext uri="{0D108BD9-81ED-4DB2-BD59-A6C34878D82A}">
                    <a16:rowId xmlns:a16="http://schemas.microsoft.com/office/drawing/2014/main" val="2771857052"/>
                  </a:ext>
                </a:extLst>
              </a:tr>
              <a:tr h="362065">
                <a:tc>
                  <a:txBody>
                    <a:bodyPr/>
                    <a:lstStyle/>
                    <a:p>
                      <a:pPr lvl="1" algn="r"/>
                      <a:r>
                        <a:rPr lang="en-US" sz="1600">
                          <a:solidFill>
                            <a:srgbClr val="2F2F2F"/>
                          </a:solidFill>
                          <a:latin typeface="+mn-lt"/>
                        </a:rPr>
                        <a:t>WSUS Server</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Windows Autopatch</a:t>
                      </a:r>
                    </a:p>
                  </a:txBody>
                  <a:tcPr marL="0" marR="0" marT="73152" marB="73152" anchor="ctr"/>
                </a:tc>
                <a:extLst>
                  <a:ext uri="{0D108BD9-81ED-4DB2-BD59-A6C34878D82A}">
                    <a16:rowId xmlns:a16="http://schemas.microsoft.com/office/drawing/2014/main" val="971133780"/>
                  </a:ext>
                </a:extLst>
              </a:tr>
              <a:tr h="362065">
                <a:tc>
                  <a:txBody>
                    <a:bodyPr/>
                    <a:lstStyle/>
                    <a:p>
                      <a:pPr lvl="1" algn="r"/>
                      <a:r>
                        <a:rPr lang="en-US" sz="1600">
                          <a:solidFill>
                            <a:srgbClr val="2F2F2F"/>
                          </a:solidFill>
                          <a:latin typeface="+mn-lt"/>
                        </a:rPr>
                        <a:t>OS Image</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Windows Autopilot </a:t>
                      </a:r>
                    </a:p>
                  </a:txBody>
                  <a:tcPr marL="0" marR="0" marT="73152" marB="73152" anchor="ctr"/>
                </a:tc>
                <a:extLst>
                  <a:ext uri="{0D108BD9-81ED-4DB2-BD59-A6C34878D82A}">
                    <a16:rowId xmlns:a16="http://schemas.microsoft.com/office/drawing/2014/main" val="2049385783"/>
                  </a:ext>
                </a:extLst>
              </a:tr>
              <a:tr h="362065">
                <a:tc>
                  <a:txBody>
                    <a:bodyPr/>
                    <a:lstStyle/>
                    <a:p>
                      <a:pPr lvl="1" algn="r"/>
                      <a:r>
                        <a:rPr lang="en-US" sz="1600">
                          <a:solidFill>
                            <a:srgbClr val="2F2F2F"/>
                          </a:solidFill>
                          <a:latin typeface="+mn-lt"/>
                        </a:rPr>
                        <a:t>Print</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Universal Print</a:t>
                      </a:r>
                    </a:p>
                  </a:txBody>
                  <a:tcPr marL="0" marR="0" marT="73152" marB="73152" anchor="ctr"/>
                </a:tc>
                <a:extLst>
                  <a:ext uri="{0D108BD9-81ED-4DB2-BD59-A6C34878D82A}">
                    <a16:rowId xmlns:a16="http://schemas.microsoft.com/office/drawing/2014/main" val="2361316262"/>
                  </a:ext>
                </a:extLst>
              </a:tr>
              <a:tr h="362065">
                <a:tc>
                  <a:txBody>
                    <a:bodyPr/>
                    <a:lstStyle/>
                    <a:p>
                      <a:pPr lvl="1" algn="r"/>
                      <a:r>
                        <a:rPr lang="en-US" sz="1600">
                          <a:solidFill>
                            <a:srgbClr val="2F2F2F"/>
                          </a:solidFill>
                          <a:latin typeface="+mn-lt"/>
                        </a:rPr>
                        <a:t>3</a:t>
                      </a:r>
                      <a:r>
                        <a:rPr lang="en-US" sz="1600" baseline="30000">
                          <a:solidFill>
                            <a:srgbClr val="2F2F2F"/>
                          </a:solidFill>
                          <a:latin typeface="+mn-lt"/>
                        </a:rPr>
                        <a:t>rd</a:t>
                      </a:r>
                      <a:r>
                        <a:rPr lang="en-US" sz="1600">
                          <a:solidFill>
                            <a:srgbClr val="2F2F2F"/>
                          </a:solidFill>
                          <a:latin typeface="+mn-lt"/>
                        </a:rPr>
                        <a:t> party UEM vendors </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Microsoft Intune Suite</a:t>
                      </a:r>
                    </a:p>
                  </a:txBody>
                  <a:tcPr marL="0" marR="0" marT="73152" marB="73152" anchor="ctr"/>
                </a:tc>
                <a:extLst>
                  <a:ext uri="{0D108BD9-81ED-4DB2-BD59-A6C34878D82A}">
                    <a16:rowId xmlns:a16="http://schemas.microsoft.com/office/drawing/2014/main" val="2989232678"/>
                  </a:ext>
                </a:extLst>
              </a:tr>
              <a:tr h="362065">
                <a:tc>
                  <a:txBody>
                    <a:bodyPr/>
                    <a:lstStyle/>
                    <a:p>
                      <a:pPr lvl="1" algn="r"/>
                      <a:r>
                        <a:rPr lang="en-US" sz="1600">
                          <a:solidFill>
                            <a:srgbClr val="2F2F2F"/>
                          </a:solidFill>
                          <a:latin typeface="+mn-lt"/>
                        </a:rPr>
                        <a:t>File Server</a:t>
                      </a:r>
                    </a:p>
                  </a:txBody>
                  <a:tcPr marL="0" marR="0" marT="73152" marB="73152" anchor="ctr"/>
                </a:tc>
                <a:tc>
                  <a:txBody>
                    <a:bodyPr/>
                    <a:lstStyle/>
                    <a:p>
                      <a:endParaRPr lang="en-US" sz="1600">
                        <a:solidFill>
                          <a:schemeClr val="tx1"/>
                        </a:solidFill>
                        <a:latin typeface="+mn-lt"/>
                      </a:endParaRPr>
                    </a:p>
                  </a:txBody>
                  <a:tcPr marL="0" marR="0" marT="73152" marB="73152" anchor="ctr"/>
                </a:tc>
                <a:tc>
                  <a:txBody>
                    <a:bodyPr/>
                    <a:lstStyle/>
                    <a:p>
                      <a:r>
                        <a:rPr lang="en-US" sz="1600">
                          <a:solidFill>
                            <a:schemeClr val="accent2">
                              <a:lumMod val="75000"/>
                            </a:schemeClr>
                          </a:solidFill>
                          <a:latin typeface="+mn-lt"/>
                        </a:rPr>
                        <a:t>SharePoint and OneDrive</a:t>
                      </a:r>
                    </a:p>
                  </a:txBody>
                  <a:tcPr marL="0" marR="0" marT="73152" marB="73152" anchor="ctr"/>
                </a:tc>
                <a:extLst>
                  <a:ext uri="{0D108BD9-81ED-4DB2-BD59-A6C34878D82A}">
                    <a16:rowId xmlns:a16="http://schemas.microsoft.com/office/drawing/2014/main" val="448827586"/>
                  </a:ext>
                </a:extLst>
              </a:tr>
            </a:tbl>
          </a:graphicData>
        </a:graphic>
      </p:graphicFrame>
      <p:sp>
        <p:nvSpPr>
          <p:cNvPr id="60" name="Freeform: Shape 59">
            <a:extLst>
              <a:ext uri="{FF2B5EF4-FFF2-40B4-BE49-F238E27FC236}">
                <a16:creationId xmlns:a16="http://schemas.microsoft.com/office/drawing/2014/main" id="{7DACCDBB-EE9D-6050-E3E1-79A7F95EAFE3}"/>
              </a:ext>
              <a:ext uri="{C183D7F6-B498-43B3-948B-1728B52AA6E4}">
                <adec:decorative xmlns:adec="http://schemas.microsoft.com/office/drawing/2017/decorative" val="1"/>
              </a:ext>
            </a:extLst>
          </p:cNvPr>
          <p:cNvSpPr/>
          <p:nvPr/>
        </p:nvSpPr>
        <p:spPr bwMode="auto">
          <a:xfrm rot="10800000">
            <a:off x="6095999" y="3429000"/>
            <a:ext cx="5979319" cy="2943809"/>
          </a:xfrm>
          <a:custGeom>
            <a:avLst/>
            <a:gdLst>
              <a:gd name="connsiteX0" fmla="*/ 0 w 6096000"/>
              <a:gd name="connsiteY0" fmla="*/ 0 h 2943809"/>
              <a:gd name="connsiteX1" fmla="*/ 5315655 w 6096000"/>
              <a:gd name="connsiteY1" fmla="*/ 0 h 2943809"/>
              <a:gd name="connsiteX2" fmla="*/ 6096000 w 6096000"/>
              <a:gd name="connsiteY2" fmla="*/ 780345 h 2943809"/>
              <a:gd name="connsiteX3" fmla="*/ 6096000 w 6096000"/>
              <a:gd name="connsiteY3" fmla="*/ 2943809 h 2943809"/>
              <a:gd name="connsiteX4" fmla="*/ 3513708 w 6096000"/>
              <a:gd name="connsiteY4" fmla="*/ 2943809 h 2943809"/>
              <a:gd name="connsiteX0" fmla="*/ 3513708 w 6096000"/>
              <a:gd name="connsiteY0" fmla="*/ 2943809 h 3035249"/>
              <a:gd name="connsiteX1" fmla="*/ 0 w 6096000"/>
              <a:gd name="connsiteY1" fmla="*/ 0 h 3035249"/>
              <a:gd name="connsiteX2" fmla="*/ 5315655 w 6096000"/>
              <a:gd name="connsiteY2" fmla="*/ 0 h 3035249"/>
              <a:gd name="connsiteX3" fmla="*/ 6096000 w 6096000"/>
              <a:gd name="connsiteY3" fmla="*/ 780345 h 3035249"/>
              <a:gd name="connsiteX4" fmla="*/ 6096000 w 6096000"/>
              <a:gd name="connsiteY4" fmla="*/ 2943809 h 3035249"/>
              <a:gd name="connsiteX5" fmla="*/ 3605148 w 6096000"/>
              <a:gd name="connsiteY5" fmla="*/ 3035249 h 3035249"/>
              <a:gd name="connsiteX0" fmla="*/ 3513708 w 6096000"/>
              <a:gd name="connsiteY0" fmla="*/ 2943809 h 2943809"/>
              <a:gd name="connsiteX1" fmla="*/ 0 w 6096000"/>
              <a:gd name="connsiteY1" fmla="*/ 0 h 2943809"/>
              <a:gd name="connsiteX2" fmla="*/ 5315655 w 6096000"/>
              <a:gd name="connsiteY2" fmla="*/ 0 h 2943809"/>
              <a:gd name="connsiteX3" fmla="*/ 6096000 w 6096000"/>
              <a:gd name="connsiteY3" fmla="*/ 780345 h 2943809"/>
              <a:gd name="connsiteX4" fmla="*/ 6096000 w 6096000"/>
              <a:gd name="connsiteY4" fmla="*/ 2943809 h 2943809"/>
              <a:gd name="connsiteX0" fmla="*/ 0 w 6096000"/>
              <a:gd name="connsiteY0" fmla="*/ 0 h 2943809"/>
              <a:gd name="connsiteX1" fmla="*/ 5315655 w 6096000"/>
              <a:gd name="connsiteY1" fmla="*/ 0 h 2943809"/>
              <a:gd name="connsiteX2" fmla="*/ 6096000 w 6096000"/>
              <a:gd name="connsiteY2" fmla="*/ 780345 h 2943809"/>
              <a:gd name="connsiteX3" fmla="*/ 6096000 w 6096000"/>
              <a:gd name="connsiteY3" fmla="*/ 2943809 h 2943809"/>
              <a:gd name="connsiteX0" fmla="*/ 0 w 5979319"/>
              <a:gd name="connsiteY0" fmla="*/ 0 h 2943809"/>
              <a:gd name="connsiteX1" fmla="*/ 5198974 w 5979319"/>
              <a:gd name="connsiteY1" fmla="*/ 0 h 2943809"/>
              <a:gd name="connsiteX2" fmla="*/ 5979319 w 5979319"/>
              <a:gd name="connsiteY2" fmla="*/ 780345 h 2943809"/>
              <a:gd name="connsiteX3" fmla="*/ 5979319 w 5979319"/>
              <a:gd name="connsiteY3" fmla="*/ 2943809 h 2943809"/>
            </a:gdLst>
            <a:ahLst/>
            <a:cxnLst>
              <a:cxn ang="0">
                <a:pos x="connsiteX0" y="connsiteY0"/>
              </a:cxn>
              <a:cxn ang="0">
                <a:pos x="connsiteX1" y="connsiteY1"/>
              </a:cxn>
              <a:cxn ang="0">
                <a:pos x="connsiteX2" y="connsiteY2"/>
              </a:cxn>
              <a:cxn ang="0">
                <a:pos x="connsiteX3" y="connsiteY3"/>
              </a:cxn>
            </a:cxnLst>
            <a:rect l="l" t="t" r="r" b="b"/>
            <a:pathLst>
              <a:path w="5979319" h="2943809">
                <a:moveTo>
                  <a:pt x="0" y="0"/>
                </a:moveTo>
                <a:lnTo>
                  <a:pt x="5198974" y="0"/>
                </a:lnTo>
                <a:cubicBezTo>
                  <a:pt x="5629947" y="0"/>
                  <a:pt x="5979319" y="349372"/>
                  <a:pt x="5979319" y="780345"/>
                </a:cubicBezTo>
                <a:lnTo>
                  <a:pt x="5979319" y="2943809"/>
                </a:lnTo>
              </a:path>
            </a:pathLst>
          </a:custGeom>
          <a:noFill/>
          <a:ln w="25400">
            <a:gradFill flip="none" rotWithShape="1">
              <a:gsLst>
                <a:gs pos="0">
                  <a:schemeClr val="accent3">
                    <a:alpha val="67000"/>
                  </a:schemeClr>
                </a:gs>
                <a:gs pos="100000">
                  <a:schemeClr val="accent1"/>
                </a:gs>
              </a:gsLst>
              <a:lin ang="54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pic>
        <p:nvPicPr>
          <p:cNvPr id="53" name="Picture 52">
            <a:extLst>
              <a:ext uri="{FF2B5EF4-FFF2-40B4-BE49-F238E27FC236}">
                <a16:creationId xmlns:a16="http://schemas.microsoft.com/office/drawing/2014/main" id="{771EEB8B-7CA7-9BE6-E451-9EC884262B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882304" y="3282806"/>
            <a:ext cx="427392" cy="427392"/>
          </a:xfrm>
          <a:prstGeom prst="rect">
            <a:avLst/>
          </a:prstGeom>
        </p:spPr>
      </p:pic>
      <p:pic>
        <p:nvPicPr>
          <p:cNvPr id="4" name="Graphic 3">
            <a:extLst>
              <a:ext uri="{FF2B5EF4-FFF2-40B4-BE49-F238E27FC236}">
                <a16:creationId xmlns:a16="http://schemas.microsoft.com/office/drawing/2014/main" id="{CE9DB02B-EDF6-663E-E83E-BF597F3096B6}"/>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980" r="65716" b="68450"/>
          <a:stretch/>
        </p:blipFill>
        <p:spPr>
          <a:xfrm rot="16200000" flipH="1">
            <a:off x="10044037" y="625803"/>
            <a:ext cx="2773766" cy="1522163"/>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8" name="Picture 7">
            <a:extLst>
              <a:ext uri="{FF2B5EF4-FFF2-40B4-BE49-F238E27FC236}">
                <a16:creationId xmlns:a16="http://schemas.microsoft.com/office/drawing/2014/main" id="{CE25D040-3FF3-204F-3D31-ACD4ACBC208E}"/>
              </a:ext>
              <a:ext uri="{C183D7F6-B498-43B3-948B-1728B52AA6E4}">
                <adec:decorative xmlns:adec="http://schemas.microsoft.com/office/drawing/2017/decorative" val="1"/>
              </a:ext>
            </a:extLst>
          </p:cNvPr>
          <p:cNvPicPr>
            <a:picLocks noChangeAspect="1"/>
          </p:cNvPicPr>
          <p:nvPr/>
        </p:nvPicPr>
        <p:blipFill rotWithShape="1">
          <a:blip r:embed="rId5">
            <a:grayscl/>
            <a:alphaModFix amt="70000"/>
            <a:extLst>
              <a:ext uri="{28A0092B-C50C-407E-A947-70E740481C1C}">
                <a14:useLocalDpi xmlns:a14="http://schemas.microsoft.com/office/drawing/2010/main" val="0"/>
              </a:ext>
            </a:extLst>
          </a:blip>
          <a:srcRect l="16888" t="2039" r="3956" b="57189"/>
          <a:stretch/>
        </p:blipFill>
        <p:spPr>
          <a:xfrm>
            <a:off x="0" y="4951966"/>
            <a:ext cx="2554586" cy="1906034"/>
          </a:xfrm>
          <a:prstGeom prst="rect">
            <a:avLst/>
          </a:prstGeom>
        </p:spPr>
      </p:pic>
      <p:sp>
        <p:nvSpPr>
          <p:cNvPr id="3" name="Isosceles Triangle 69">
            <a:extLst>
              <a:ext uri="{FF2B5EF4-FFF2-40B4-BE49-F238E27FC236}">
                <a16:creationId xmlns:a16="http://schemas.microsoft.com/office/drawing/2014/main" id="{84A23F94-0FC1-C687-9DFD-E09CEBA9609D}"/>
              </a:ext>
              <a:ext uri="{C183D7F6-B498-43B3-948B-1728B52AA6E4}">
                <adec:decorative xmlns:adec="http://schemas.microsoft.com/office/drawing/2017/decorative" val="1"/>
              </a:ext>
            </a:extLst>
          </p:cNvPr>
          <p:cNvSpPr/>
          <p:nvPr/>
        </p:nvSpPr>
        <p:spPr bwMode="auto">
          <a:xfrm rot="5400000">
            <a:off x="11939930" y="6322802"/>
            <a:ext cx="189816" cy="100012"/>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noFill/>
          <a:ln w="25400" cap="rnd">
            <a:solidFill>
              <a:schemeClr val="accent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Tree>
    <p:extLst>
      <p:ext uri="{BB962C8B-B14F-4D97-AF65-F5344CB8AC3E}">
        <p14:creationId xmlns:p14="http://schemas.microsoft.com/office/powerpoint/2010/main" val="2183778235"/>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CC0AEA7-A7D8-91F9-6F5E-5CD413463552}"/>
              </a:ext>
              <a:ext uri="{C183D7F6-B498-43B3-948B-1728B52AA6E4}">
                <adec:decorative xmlns:adec="http://schemas.microsoft.com/office/drawing/2017/decorative" val="1"/>
              </a:ext>
            </a:extLst>
          </p:cNvPr>
          <p:cNvSpPr/>
          <p:nvPr/>
        </p:nvSpPr>
        <p:spPr bwMode="auto">
          <a:xfrm>
            <a:off x="3048" y="1380930"/>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9" name="Graphic 8">
            <a:extLst>
              <a:ext uri="{FF2B5EF4-FFF2-40B4-BE49-F238E27FC236}">
                <a16:creationId xmlns:a16="http://schemas.microsoft.com/office/drawing/2014/main" id="{D8FEFB65-8A58-A761-B739-AD5BA3E608D5}"/>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5588" t="14" r="31133" b="-1070"/>
          <a:stretch/>
        </p:blipFill>
        <p:spPr>
          <a:xfrm rot="10800000">
            <a:off x="-3" y="791354"/>
            <a:ext cx="12191991" cy="6117400"/>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2" name="Title 1">
            <a:extLst>
              <a:ext uri="{FF2B5EF4-FFF2-40B4-BE49-F238E27FC236}">
                <a16:creationId xmlns:a16="http://schemas.microsoft.com/office/drawing/2014/main" id="{FB2AB82D-64D9-FBA0-E748-7E27AEFEA1AA}"/>
              </a:ext>
            </a:extLst>
          </p:cNvPr>
          <p:cNvSpPr>
            <a:spLocks noGrp="1"/>
          </p:cNvSpPr>
          <p:nvPr>
            <p:ph type="title"/>
          </p:nvPr>
        </p:nvSpPr>
        <p:spPr/>
        <p:txBody>
          <a:bodyPr/>
          <a:lstStyle/>
          <a:p>
            <a:r>
              <a:rPr lang="en-US"/>
              <a:t>Cloud-native journey</a:t>
            </a:r>
          </a:p>
        </p:txBody>
      </p:sp>
      <p:sp>
        <p:nvSpPr>
          <p:cNvPr id="11" name="Rectangle: Rounded Corners 10">
            <a:extLst>
              <a:ext uri="{FF2B5EF4-FFF2-40B4-BE49-F238E27FC236}">
                <a16:creationId xmlns:a16="http://schemas.microsoft.com/office/drawing/2014/main" id="{8838466D-445A-24B4-296E-8BFA778087C4}"/>
              </a:ext>
              <a:ext uri="{C183D7F6-B498-43B3-948B-1728B52AA6E4}">
                <adec:decorative xmlns:adec="http://schemas.microsoft.com/office/drawing/2017/decorative" val="1"/>
              </a:ext>
            </a:extLst>
          </p:cNvPr>
          <p:cNvSpPr/>
          <p:nvPr/>
        </p:nvSpPr>
        <p:spPr bwMode="auto">
          <a:xfrm>
            <a:off x="425591" y="1996750"/>
            <a:ext cx="11364883" cy="3367697"/>
          </a:xfrm>
          <a:prstGeom prst="roundRect">
            <a:avLst>
              <a:gd name="adj" fmla="val 7223"/>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47" name="Rectangle: Rounded Corners 46">
            <a:extLst>
              <a:ext uri="{FF2B5EF4-FFF2-40B4-BE49-F238E27FC236}">
                <a16:creationId xmlns:a16="http://schemas.microsoft.com/office/drawing/2014/main" id="{9ECD9917-9C4A-F6D2-91D5-57CAC8209FC6}"/>
              </a:ext>
              <a:ext uri="{C183D7F6-B498-43B3-948B-1728B52AA6E4}">
                <adec:decorative xmlns:adec="http://schemas.microsoft.com/office/drawing/2017/decorative" val="1"/>
              </a:ext>
            </a:extLst>
          </p:cNvPr>
          <p:cNvSpPr/>
          <p:nvPr/>
        </p:nvSpPr>
        <p:spPr bwMode="auto">
          <a:xfrm>
            <a:off x="4306279" y="2201098"/>
            <a:ext cx="3603508" cy="2959001"/>
          </a:xfrm>
          <a:prstGeom prst="roundRect">
            <a:avLst>
              <a:gd name="adj" fmla="val 3486"/>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8" name="Rectangle: Rounded Corners 47">
            <a:extLst>
              <a:ext uri="{FF2B5EF4-FFF2-40B4-BE49-F238E27FC236}">
                <a16:creationId xmlns:a16="http://schemas.microsoft.com/office/drawing/2014/main" id="{6EC60EE9-A0C9-6E4F-0EE3-475757D3A3C0}"/>
              </a:ext>
              <a:ext uri="{C183D7F6-B498-43B3-948B-1728B52AA6E4}">
                <adec:decorative xmlns:adec="http://schemas.microsoft.com/office/drawing/2017/decorative" val="1"/>
              </a:ext>
            </a:extLst>
          </p:cNvPr>
          <p:cNvSpPr/>
          <p:nvPr/>
        </p:nvSpPr>
        <p:spPr bwMode="auto">
          <a:xfrm>
            <a:off x="629930" y="2201098"/>
            <a:ext cx="3603508" cy="2959001"/>
          </a:xfrm>
          <a:prstGeom prst="roundRect">
            <a:avLst>
              <a:gd name="adj" fmla="val 3486"/>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9" name="Rectangle: Rounded Corners 48">
            <a:extLst>
              <a:ext uri="{FF2B5EF4-FFF2-40B4-BE49-F238E27FC236}">
                <a16:creationId xmlns:a16="http://schemas.microsoft.com/office/drawing/2014/main" id="{95A39159-8EDF-0E8F-3E04-8BD490FBB9C9}"/>
              </a:ext>
              <a:ext uri="{C183D7F6-B498-43B3-948B-1728B52AA6E4}">
                <adec:decorative xmlns:adec="http://schemas.microsoft.com/office/drawing/2017/decorative" val="1"/>
              </a:ext>
            </a:extLst>
          </p:cNvPr>
          <p:cNvSpPr/>
          <p:nvPr/>
        </p:nvSpPr>
        <p:spPr bwMode="auto">
          <a:xfrm>
            <a:off x="7982629" y="2201098"/>
            <a:ext cx="3603508" cy="2959001"/>
          </a:xfrm>
          <a:prstGeom prst="roundRect">
            <a:avLst>
              <a:gd name="adj" fmla="val 3486"/>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6" name="TextBox 55">
            <a:extLst>
              <a:ext uri="{FF2B5EF4-FFF2-40B4-BE49-F238E27FC236}">
                <a16:creationId xmlns:a16="http://schemas.microsoft.com/office/drawing/2014/main" id="{F4C0EED7-C901-55DB-3BBD-EBA3D88C65FC}"/>
              </a:ext>
            </a:extLst>
          </p:cNvPr>
          <p:cNvSpPr txBox="1"/>
          <p:nvPr/>
        </p:nvSpPr>
        <p:spPr>
          <a:xfrm>
            <a:off x="1217019" y="3937472"/>
            <a:ext cx="2429355" cy="1107996"/>
          </a:xfrm>
          <a:prstGeom prst="rect">
            <a:avLst/>
          </a:prstGeom>
          <a:noFill/>
        </p:spPr>
        <p:txBody>
          <a:bodyPr wrap="square" lIns="0" tIns="0" rIns="0" bIns="0" rtlCol="0" anchor="t">
            <a:spAutoFit/>
          </a:bodyPr>
          <a:lstStyle/>
          <a:p>
            <a:pPr algn="ctr" defTabSz="932742">
              <a:spcBef>
                <a:spcPct val="0"/>
              </a:spcBef>
              <a:defRPr/>
            </a:pPr>
            <a:r>
              <a:rPr lang="en-US">
                <a:ln w="3175">
                  <a:noFill/>
                </a:ln>
                <a:latin typeface="+mj-lt"/>
                <a:cs typeface="Segoe UI Semibold" panose="020B0702040204020203" pitchFamily="34" charset="0"/>
              </a:rPr>
              <a:t>Start a POC </a:t>
            </a:r>
            <a:r>
              <a:rPr lang="en-US">
                <a:ln w="3175">
                  <a:noFill/>
                </a:ln>
                <a:cs typeface="Segoe UI Semibold" panose="020B0702040204020203" pitchFamily="34" charset="0"/>
              </a:rPr>
              <a:t>to test and prepare Entra ID Join / Device Configuration</a:t>
            </a:r>
          </a:p>
        </p:txBody>
      </p:sp>
      <p:sp>
        <p:nvSpPr>
          <p:cNvPr id="51" name="TextBox 50">
            <a:extLst>
              <a:ext uri="{FF2B5EF4-FFF2-40B4-BE49-F238E27FC236}">
                <a16:creationId xmlns:a16="http://schemas.microsoft.com/office/drawing/2014/main" id="{200C24EC-56C0-F6B3-1141-C7E2DA6844BD}"/>
              </a:ext>
            </a:extLst>
          </p:cNvPr>
          <p:cNvSpPr txBox="1"/>
          <p:nvPr/>
        </p:nvSpPr>
        <p:spPr>
          <a:xfrm>
            <a:off x="5040742" y="3937472"/>
            <a:ext cx="2134580" cy="830997"/>
          </a:xfrm>
          <a:prstGeom prst="rect">
            <a:avLst/>
          </a:prstGeom>
          <a:noFill/>
        </p:spPr>
        <p:txBody>
          <a:bodyPr wrap="square" lIns="0" tIns="0" rIns="0" bIns="0" rtlCol="0" anchor="t">
            <a:spAutoFit/>
          </a:bodyPr>
          <a:lstStyle/>
          <a:p>
            <a:pPr algn="ctr" defTabSz="932742">
              <a:spcBef>
                <a:spcPct val="0"/>
              </a:spcBef>
              <a:defRPr/>
            </a:pPr>
            <a:r>
              <a:rPr lang="en-US">
                <a:ln w="3175">
                  <a:noFill/>
                </a:ln>
                <a:cs typeface="Segoe UI Semibold" panose="020B0702040204020203" pitchFamily="34" charset="0"/>
              </a:rPr>
              <a:t>Deploy new devices with Autopilot /</a:t>
            </a:r>
            <a:br>
              <a:rPr lang="en-US">
                <a:ln w="3175">
                  <a:noFill/>
                </a:ln>
                <a:cs typeface="Segoe UI Semibold" panose="020B0702040204020203" pitchFamily="34" charset="0"/>
              </a:rPr>
            </a:br>
            <a:r>
              <a:rPr lang="en-US">
                <a:ln w="3175">
                  <a:noFill/>
                </a:ln>
                <a:cs typeface="Segoe UI Semibold" panose="020B0702040204020203" pitchFamily="34" charset="0"/>
              </a:rPr>
              <a:t>Entra ID Join</a:t>
            </a:r>
          </a:p>
        </p:txBody>
      </p:sp>
      <p:sp>
        <p:nvSpPr>
          <p:cNvPr id="60" name="TextBox 59">
            <a:extLst>
              <a:ext uri="{FF2B5EF4-FFF2-40B4-BE49-F238E27FC236}">
                <a16:creationId xmlns:a16="http://schemas.microsoft.com/office/drawing/2014/main" id="{4081249C-D593-A403-A362-165E64F209FC}"/>
              </a:ext>
            </a:extLst>
          </p:cNvPr>
          <p:cNvSpPr txBox="1"/>
          <p:nvPr/>
        </p:nvSpPr>
        <p:spPr>
          <a:xfrm>
            <a:off x="8717093" y="3937472"/>
            <a:ext cx="2134580" cy="553998"/>
          </a:xfrm>
          <a:prstGeom prst="rect">
            <a:avLst/>
          </a:prstGeom>
          <a:noFill/>
        </p:spPr>
        <p:txBody>
          <a:bodyPr wrap="square" lIns="0" tIns="0" rIns="0" bIns="0" rtlCol="0" anchor="t">
            <a:spAutoFit/>
          </a:bodyPr>
          <a:lstStyle/>
          <a:p>
            <a:pPr algn="ctr" defTabSz="932742">
              <a:spcBef>
                <a:spcPct val="0"/>
              </a:spcBef>
              <a:defRPr/>
            </a:pPr>
            <a:r>
              <a:rPr lang="en-US">
                <a:ln w="3175">
                  <a:noFill/>
                </a:ln>
                <a:cs typeface="Segoe UI Semibold" panose="020B0702040204020203" pitchFamily="34" charset="0"/>
              </a:rPr>
              <a:t>Operate fully</a:t>
            </a:r>
            <a:br>
              <a:rPr lang="en-US">
                <a:ln w="3175">
                  <a:noFill/>
                </a:ln>
                <a:cs typeface="Segoe UI Semibold" panose="020B0702040204020203" pitchFamily="34" charset="0"/>
              </a:rPr>
            </a:br>
            <a:r>
              <a:rPr lang="en-US">
                <a:ln w="3175">
                  <a:noFill/>
                </a:ln>
                <a:cs typeface="Segoe UI Semibold" panose="020B0702040204020203" pitchFamily="34" charset="0"/>
              </a:rPr>
              <a:t>Cloud-native</a:t>
            </a:r>
          </a:p>
        </p:txBody>
      </p:sp>
      <p:grpSp>
        <p:nvGrpSpPr>
          <p:cNvPr id="72" name="Group 71">
            <a:extLst>
              <a:ext uri="{FF2B5EF4-FFF2-40B4-BE49-F238E27FC236}">
                <a16:creationId xmlns:a16="http://schemas.microsoft.com/office/drawing/2014/main" id="{08831C58-84C2-4F5F-3CCD-00BF272CCF6E}"/>
              </a:ext>
              <a:ext uri="{C183D7F6-B498-43B3-948B-1728B52AA6E4}">
                <adec:decorative xmlns:adec="http://schemas.microsoft.com/office/drawing/2017/decorative" val="1"/>
              </a:ext>
            </a:extLst>
          </p:cNvPr>
          <p:cNvGrpSpPr/>
          <p:nvPr/>
        </p:nvGrpSpPr>
        <p:grpSpPr>
          <a:xfrm>
            <a:off x="5535792" y="2518193"/>
            <a:ext cx="1141623" cy="1141623"/>
            <a:chOff x="5535792" y="2518193"/>
            <a:chExt cx="1141623" cy="1141623"/>
          </a:xfrm>
        </p:grpSpPr>
        <p:sp>
          <p:nvSpPr>
            <p:cNvPr id="52" name="Oval 51">
              <a:extLst>
                <a:ext uri="{FF2B5EF4-FFF2-40B4-BE49-F238E27FC236}">
                  <a16:creationId xmlns:a16="http://schemas.microsoft.com/office/drawing/2014/main" id="{AC6B9F97-BC48-B061-8CE8-B345D2462F7E}"/>
                </a:ext>
              </a:extLst>
            </p:cNvPr>
            <p:cNvSpPr/>
            <p:nvPr/>
          </p:nvSpPr>
          <p:spPr bwMode="auto">
            <a:xfrm>
              <a:off x="5535792" y="2518193"/>
              <a:ext cx="1141623" cy="1141623"/>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53" name="Forklift" title="Icon of a forklift carrying boxes">
              <a:extLst>
                <a:ext uri="{FF2B5EF4-FFF2-40B4-BE49-F238E27FC236}">
                  <a16:creationId xmlns:a16="http://schemas.microsoft.com/office/drawing/2014/main" id="{6755249C-63D7-F2BC-2883-C78BEE18B732}"/>
                </a:ext>
              </a:extLst>
            </p:cNvPr>
            <p:cNvSpPr>
              <a:spLocks noChangeAspect="1" noEditPoints="1"/>
            </p:cNvSpPr>
            <p:nvPr/>
          </p:nvSpPr>
          <p:spPr bwMode="auto">
            <a:xfrm>
              <a:off x="5790372" y="2772904"/>
              <a:ext cx="682956" cy="632203"/>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73" name="Group 72">
            <a:extLst>
              <a:ext uri="{FF2B5EF4-FFF2-40B4-BE49-F238E27FC236}">
                <a16:creationId xmlns:a16="http://schemas.microsoft.com/office/drawing/2014/main" id="{794ADBB9-1D0E-BF8F-65C5-07E26CED0D24}"/>
              </a:ext>
              <a:ext uri="{C183D7F6-B498-43B3-948B-1728B52AA6E4}">
                <adec:decorative xmlns:adec="http://schemas.microsoft.com/office/drawing/2017/decorative" val="1"/>
              </a:ext>
            </a:extLst>
          </p:cNvPr>
          <p:cNvGrpSpPr/>
          <p:nvPr/>
        </p:nvGrpSpPr>
        <p:grpSpPr>
          <a:xfrm>
            <a:off x="9212143" y="2518193"/>
            <a:ext cx="1141623" cy="1141623"/>
            <a:chOff x="9212143" y="2518193"/>
            <a:chExt cx="1141623" cy="1141623"/>
          </a:xfrm>
        </p:grpSpPr>
        <p:sp>
          <p:nvSpPr>
            <p:cNvPr id="61" name="Oval 60">
              <a:extLst>
                <a:ext uri="{FF2B5EF4-FFF2-40B4-BE49-F238E27FC236}">
                  <a16:creationId xmlns:a16="http://schemas.microsoft.com/office/drawing/2014/main" id="{984B942C-7B85-FA4F-248C-D0A1F898D0B8}"/>
                </a:ext>
              </a:extLst>
            </p:cNvPr>
            <p:cNvSpPr/>
            <p:nvPr/>
          </p:nvSpPr>
          <p:spPr bwMode="auto">
            <a:xfrm>
              <a:off x="9212143" y="2518193"/>
              <a:ext cx="1141623" cy="1141623"/>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pic>
          <p:nvPicPr>
            <p:cNvPr id="68" name="Graphic 67" descr="Upload outline">
              <a:extLst>
                <a:ext uri="{FF2B5EF4-FFF2-40B4-BE49-F238E27FC236}">
                  <a16:creationId xmlns:a16="http://schemas.microsoft.com/office/drawing/2014/main" id="{8ABEBA2C-D3CB-E5A7-5745-E4A060D6F8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73806" y="2679856"/>
              <a:ext cx="818297" cy="818297"/>
            </a:xfrm>
            <a:prstGeom prst="rect">
              <a:avLst/>
            </a:prstGeom>
          </p:spPr>
        </p:pic>
      </p:grpSp>
      <p:grpSp>
        <p:nvGrpSpPr>
          <p:cNvPr id="71" name="Group 70">
            <a:extLst>
              <a:ext uri="{FF2B5EF4-FFF2-40B4-BE49-F238E27FC236}">
                <a16:creationId xmlns:a16="http://schemas.microsoft.com/office/drawing/2014/main" id="{A08D253B-18EF-73AF-F972-AFB616D8B764}"/>
              </a:ext>
              <a:ext uri="{C183D7F6-B498-43B3-948B-1728B52AA6E4}">
                <adec:decorative xmlns:adec="http://schemas.microsoft.com/office/drawing/2017/decorative" val="1"/>
              </a:ext>
            </a:extLst>
          </p:cNvPr>
          <p:cNvGrpSpPr/>
          <p:nvPr/>
        </p:nvGrpSpPr>
        <p:grpSpPr>
          <a:xfrm>
            <a:off x="1859451" y="2518193"/>
            <a:ext cx="1141624" cy="1141623"/>
            <a:chOff x="1859451" y="2518193"/>
            <a:chExt cx="1141624" cy="1141623"/>
          </a:xfrm>
        </p:grpSpPr>
        <p:sp>
          <p:nvSpPr>
            <p:cNvPr id="57" name="Oval 56">
              <a:extLst>
                <a:ext uri="{FF2B5EF4-FFF2-40B4-BE49-F238E27FC236}">
                  <a16:creationId xmlns:a16="http://schemas.microsoft.com/office/drawing/2014/main" id="{354AB260-3E6E-FF44-88AF-1F0BC7EC0737}"/>
                </a:ext>
              </a:extLst>
            </p:cNvPr>
            <p:cNvSpPr/>
            <p:nvPr/>
          </p:nvSpPr>
          <p:spPr bwMode="auto">
            <a:xfrm>
              <a:off x="1859451" y="2518193"/>
              <a:ext cx="1141624" cy="1141623"/>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pic>
          <p:nvPicPr>
            <p:cNvPr id="70" name="Graphic 69" descr="Gears outline">
              <a:extLst>
                <a:ext uri="{FF2B5EF4-FFF2-40B4-BE49-F238E27FC236}">
                  <a16:creationId xmlns:a16="http://schemas.microsoft.com/office/drawing/2014/main" id="{C01BC0ED-9AFF-39F4-1111-5F9664F788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953697" y="2612438"/>
              <a:ext cx="953132" cy="953132"/>
            </a:xfrm>
            <a:prstGeom prst="rect">
              <a:avLst/>
            </a:prstGeom>
          </p:spPr>
        </p:pic>
      </p:grpSp>
    </p:spTree>
    <p:extLst>
      <p:ext uri="{BB962C8B-B14F-4D97-AF65-F5344CB8AC3E}">
        <p14:creationId xmlns:p14="http://schemas.microsoft.com/office/powerpoint/2010/main" val="408768515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50D537B-07D6-5617-C65A-2030201635AA}"/>
              </a:ext>
              <a:ext uri="{C183D7F6-B498-43B3-948B-1728B52AA6E4}">
                <adec:decorative xmlns:adec="http://schemas.microsoft.com/office/drawing/2017/decorative" val="1"/>
              </a:ext>
            </a:extLst>
          </p:cNvPr>
          <p:cNvSpPr/>
          <p:nvPr/>
        </p:nvSpPr>
        <p:spPr bwMode="auto">
          <a:xfrm>
            <a:off x="3048" y="1380930"/>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136" name="Graphic 135">
            <a:extLst>
              <a:ext uri="{FF2B5EF4-FFF2-40B4-BE49-F238E27FC236}">
                <a16:creationId xmlns:a16="http://schemas.microsoft.com/office/drawing/2014/main" id="{4E235433-D3E4-168B-C1FA-B05C187731E3}"/>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5588" t="14" r="31133" b="-1070"/>
          <a:stretch/>
        </p:blipFill>
        <p:spPr>
          <a:xfrm rot="10800000">
            <a:off x="-3" y="791354"/>
            <a:ext cx="12191991" cy="6117400"/>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263" y="495300"/>
            <a:ext cx="11018520" cy="487313"/>
          </a:xfrm>
        </p:spPr>
        <p:txBody>
          <a:bodyPr/>
          <a:lstStyle/>
          <a:p>
            <a:r>
              <a:rPr lang="en-US"/>
              <a:t>Typical Path on Cloud-native Journey</a:t>
            </a:r>
          </a:p>
        </p:txBody>
      </p:sp>
      <p:grpSp>
        <p:nvGrpSpPr>
          <p:cNvPr id="6" name="Group 5">
            <a:extLst>
              <a:ext uri="{FF2B5EF4-FFF2-40B4-BE49-F238E27FC236}">
                <a16:creationId xmlns:a16="http://schemas.microsoft.com/office/drawing/2014/main" id="{D779A315-1132-81BE-6A01-3E0B8FFB9586}"/>
              </a:ext>
              <a:ext uri="{C183D7F6-B498-43B3-948B-1728B52AA6E4}">
                <adec:decorative xmlns:adec="http://schemas.microsoft.com/office/drawing/2017/decorative" val="1"/>
              </a:ext>
            </a:extLst>
          </p:cNvPr>
          <p:cNvGrpSpPr/>
          <p:nvPr/>
        </p:nvGrpSpPr>
        <p:grpSpPr>
          <a:xfrm>
            <a:off x="413559" y="1996750"/>
            <a:ext cx="11364883" cy="3367697"/>
            <a:chOff x="413559" y="1996750"/>
            <a:chExt cx="11364883" cy="3367697"/>
          </a:xfrm>
        </p:grpSpPr>
        <p:sp>
          <p:nvSpPr>
            <p:cNvPr id="13" name="Rectangle: Rounded Corners 12">
              <a:extLst>
                <a:ext uri="{FF2B5EF4-FFF2-40B4-BE49-F238E27FC236}">
                  <a16:creationId xmlns:a16="http://schemas.microsoft.com/office/drawing/2014/main" id="{261D92E5-9398-E832-9C17-E7E7DD630650}"/>
                </a:ext>
              </a:extLst>
            </p:cNvPr>
            <p:cNvSpPr/>
            <p:nvPr/>
          </p:nvSpPr>
          <p:spPr bwMode="auto">
            <a:xfrm>
              <a:off x="413559" y="1996750"/>
              <a:ext cx="11364883" cy="3367697"/>
            </a:xfrm>
            <a:prstGeom prst="roundRect">
              <a:avLst>
                <a:gd name="adj" fmla="val 7223"/>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66" name="Rectangle: Rounded Corners 65">
              <a:extLst>
                <a:ext uri="{FF2B5EF4-FFF2-40B4-BE49-F238E27FC236}">
                  <a16:creationId xmlns:a16="http://schemas.microsoft.com/office/drawing/2014/main" id="{D04E2850-F975-18E6-6927-EBA05B87F78E}"/>
                </a:ext>
              </a:extLst>
            </p:cNvPr>
            <p:cNvSpPr/>
            <p:nvPr/>
          </p:nvSpPr>
          <p:spPr bwMode="auto">
            <a:xfrm>
              <a:off x="617898" y="2201098"/>
              <a:ext cx="5442995" cy="2959001"/>
            </a:xfrm>
            <a:prstGeom prst="roundRect">
              <a:avLst>
                <a:gd name="adj" fmla="val 3652"/>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28" name="Rectangle: Rounded Corners 127">
              <a:extLst>
                <a:ext uri="{FF2B5EF4-FFF2-40B4-BE49-F238E27FC236}">
                  <a16:creationId xmlns:a16="http://schemas.microsoft.com/office/drawing/2014/main" id="{D5FC5DAE-3343-02B1-CC34-41BE97BE8975}"/>
                </a:ext>
              </a:extLst>
            </p:cNvPr>
            <p:cNvSpPr/>
            <p:nvPr/>
          </p:nvSpPr>
          <p:spPr bwMode="auto">
            <a:xfrm>
              <a:off x="6132861" y="2201098"/>
              <a:ext cx="3603508" cy="2959001"/>
            </a:xfrm>
            <a:prstGeom prst="roundRect">
              <a:avLst>
                <a:gd name="adj" fmla="val 3486"/>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29" name="Rectangle: Rounded Corners 128">
              <a:extLst>
                <a:ext uri="{FF2B5EF4-FFF2-40B4-BE49-F238E27FC236}">
                  <a16:creationId xmlns:a16="http://schemas.microsoft.com/office/drawing/2014/main" id="{36FBFD38-0008-4452-0AD3-98CEDEA18A30}"/>
                </a:ext>
              </a:extLst>
            </p:cNvPr>
            <p:cNvSpPr/>
            <p:nvPr/>
          </p:nvSpPr>
          <p:spPr bwMode="auto">
            <a:xfrm>
              <a:off x="9800652" y="2201098"/>
              <a:ext cx="1773454" cy="2959001"/>
            </a:xfrm>
            <a:prstGeom prst="roundRect">
              <a:avLst>
                <a:gd name="adj" fmla="val 6259"/>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cxnSp>
          <p:nvCxnSpPr>
            <p:cNvPr id="35" name="Straight Connector 34" descr="Timeline arrow">
              <a:extLst>
                <a:ext uri="{FF2B5EF4-FFF2-40B4-BE49-F238E27FC236}">
                  <a16:creationId xmlns:a16="http://schemas.microsoft.com/office/drawing/2014/main" id="{D94583B4-A2BD-7A47-85B6-FAB73C357384}"/>
                </a:ext>
              </a:extLst>
            </p:cNvPr>
            <p:cNvCxnSpPr>
              <a:cxnSpLocks/>
            </p:cNvCxnSpPr>
            <p:nvPr/>
          </p:nvCxnSpPr>
          <p:spPr>
            <a:xfrm>
              <a:off x="651511" y="3446803"/>
              <a:ext cx="10865412" cy="0"/>
            </a:xfrm>
            <a:prstGeom prst="line">
              <a:avLst/>
            </a:prstGeom>
            <a:ln w="25400" cap="rnd">
              <a:solidFill>
                <a:srgbClr val="737373"/>
              </a:solidFill>
              <a:prstDash val="sysDot"/>
              <a:headEnd type="none" w="med" len="med"/>
              <a:tailEnd type="arrow" w="lg" len="med"/>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C882DBF2-C6FA-E1E4-FFED-F5FCBC84B941}"/>
                </a:ext>
              </a:extLst>
            </p:cNvPr>
            <p:cNvGrpSpPr/>
            <p:nvPr/>
          </p:nvGrpSpPr>
          <p:grpSpPr>
            <a:xfrm>
              <a:off x="10280538" y="3039964"/>
              <a:ext cx="811651" cy="811651"/>
              <a:chOff x="10249725" y="3063400"/>
              <a:chExt cx="1089975" cy="1089975"/>
            </a:xfrm>
          </p:grpSpPr>
          <p:sp>
            <p:nvSpPr>
              <p:cNvPr id="49" name="Oval 48">
                <a:extLst>
                  <a:ext uri="{FF2B5EF4-FFF2-40B4-BE49-F238E27FC236}">
                    <a16:creationId xmlns:a16="http://schemas.microsoft.com/office/drawing/2014/main" id="{1D076C33-22C2-A749-8329-AA829213EB3C}"/>
                  </a:ext>
                </a:extLst>
              </p:cNvPr>
              <p:cNvSpPr/>
              <p:nvPr/>
            </p:nvSpPr>
            <p:spPr bwMode="auto">
              <a:xfrm>
                <a:off x="10249725" y="3063400"/>
                <a:ext cx="1089975" cy="1089975"/>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18" name="Forklift" title="Icon of a forklift carrying boxes">
                <a:extLst>
                  <a:ext uri="{FF2B5EF4-FFF2-40B4-BE49-F238E27FC236}">
                    <a16:creationId xmlns:a16="http://schemas.microsoft.com/office/drawing/2014/main" id="{A5A6A56F-54B3-4ED5-9DDF-D04B081A96A4}"/>
                  </a:ext>
                </a:extLst>
              </p:cNvPr>
              <p:cNvSpPr>
                <a:spLocks noChangeAspect="1" noEditPoints="1"/>
              </p:cNvSpPr>
              <p:nvPr/>
            </p:nvSpPr>
            <p:spPr bwMode="auto">
              <a:xfrm>
                <a:off x="10492788" y="3306588"/>
                <a:ext cx="652058" cy="60360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2" name="Group 31">
              <a:extLst>
                <a:ext uri="{FF2B5EF4-FFF2-40B4-BE49-F238E27FC236}">
                  <a16:creationId xmlns:a16="http://schemas.microsoft.com/office/drawing/2014/main" id="{620049B7-F63C-146D-3E1C-C83AF1AD24FD}"/>
                </a:ext>
              </a:extLst>
            </p:cNvPr>
            <p:cNvGrpSpPr/>
            <p:nvPr/>
          </p:nvGrpSpPr>
          <p:grpSpPr>
            <a:xfrm>
              <a:off x="8443890" y="3039964"/>
              <a:ext cx="811651" cy="811651"/>
              <a:chOff x="8370700" y="3063400"/>
              <a:chExt cx="1089975" cy="1089975"/>
            </a:xfrm>
          </p:grpSpPr>
          <p:sp>
            <p:nvSpPr>
              <p:cNvPr id="53" name="Oval 52">
                <a:extLst>
                  <a:ext uri="{FF2B5EF4-FFF2-40B4-BE49-F238E27FC236}">
                    <a16:creationId xmlns:a16="http://schemas.microsoft.com/office/drawing/2014/main" id="{3533D2B4-4E69-1348-9200-50861655EFEF}"/>
                  </a:ext>
                </a:extLst>
              </p:cNvPr>
              <p:cNvSpPr/>
              <p:nvPr/>
            </p:nvSpPr>
            <p:spPr bwMode="auto">
              <a:xfrm>
                <a:off x="8370700" y="3063400"/>
                <a:ext cx="1089975" cy="1089975"/>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19" name="arrow_11" title="Icon of a circle made of two curved arrows">
                <a:extLst>
                  <a:ext uri="{FF2B5EF4-FFF2-40B4-BE49-F238E27FC236}">
                    <a16:creationId xmlns:a16="http://schemas.microsoft.com/office/drawing/2014/main" id="{54A48C40-BDAA-4F56-B65D-598201A88BDC}"/>
                  </a:ext>
                </a:extLst>
              </p:cNvPr>
              <p:cNvSpPr>
                <a:spLocks noChangeAspect="1" noEditPoints="1"/>
              </p:cNvSpPr>
              <p:nvPr/>
            </p:nvSpPr>
            <p:spPr bwMode="auto">
              <a:xfrm>
                <a:off x="8625514" y="3305259"/>
                <a:ext cx="580348" cy="60625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15875"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7" name="Group 36">
              <a:extLst>
                <a:ext uri="{FF2B5EF4-FFF2-40B4-BE49-F238E27FC236}">
                  <a16:creationId xmlns:a16="http://schemas.microsoft.com/office/drawing/2014/main" id="{B14D8B27-EA71-4946-28C8-E74AADD44C66}"/>
                </a:ext>
              </a:extLst>
            </p:cNvPr>
            <p:cNvGrpSpPr/>
            <p:nvPr/>
          </p:nvGrpSpPr>
          <p:grpSpPr>
            <a:xfrm>
              <a:off x="6607244" y="3039964"/>
              <a:ext cx="811651" cy="811651"/>
              <a:chOff x="6486337" y="3063400"/>
              <a:chExt cx="1089975" cy="1089975"/>
            </a:xfrm>
          </p:grpSpPr>
          <p:sp>
            <p:nvSpPr>
              <p:cNvPr id="44" name="Oval 43">
                <a:extLst>
                  <a:ext uri="{FF2B5EF4-FFF2-40B4-BE49-F238E27FC236}">
                    <a16:creationId xmlns:a16="http://schemas.microsoft.com/office/drawing/2014/main" id="{7305330F-09A8-D943-8116-93BEDB84EA11}"/>
                  </a:ext>
                </a:extLst>
              </p:cNvPr>
              <p:cNvSpPr/>
              <p:nvPr/>
            </p:nvSpPr>
            <p:spPr bwMode="auto">
              <a:xfrm>
                <a:off x="6486337" y="3063400"/>
                <a:ext cx="1089975" cy="1089975"/>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40" name="browser_3" title="Icon of a browser window with an arrow pointing from the outside to the center">
                <a:extLst>
                  <a:ext uri="{FF2B5EF4-FFF2-40B4-BE49-F238E27FC236}">
                    <a16:creationId xmlns:a16="http://schemas.microsoft.com/office/drawing/2014/main" id="{A55E6B1A-981D-4DAC-B65E-F8E68B3E7088}"/>
                  </a:ext>
                </a:extLst>
              </p:cNvPr>
              <p:cNvSpPr>
                <a:spLocks noChangeAspect="1" noEditPoints="1"/>
              </p:cNvSpPr>
              <p:nvPr/>
            </p:nvSpPr>
            <p:spPr bwMode="auto">
              <a:xfrm>
                <a:off x="6772143" y="3361859"/>
                <a:ext cx="518364" cy="493056"/>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15875"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7" name="Group 46">
              <a:extLst>
                <a:ext uri="{FF2B5EF4-FFF2-40B4-BE49-F238E27FC236}">
                  <a16:creationId xmlns:a16="http://schemas.microsoft.com/office/drawing/2014/main" id="{642C6E78-801E-E616-0F8F-6478D59F1780}"/>
                </a:ext>
              </a:extLst>
            </p:cNvPr>
            <p:cNvGrpSpPr/>
            <p:nvPr/>
          </p:nvGrpSpPr>
          <p:grpSpPr>
            <a:xfrm>
              <a:off x="1097308" y="3039964"/>
              <a:ext cx="811651" cy="811651"/>
              <a:chOff x="830166" y="3062748"/>
              <a:chExt cx="1091279" cy="1091279"/>
            </a:xfrm>
          </p:grpSpPr>
          <p:sp>
            <p:nvSpPr>
              <p:cNvPr id="23" name="Oval 22">
                <a:extLst>
                  <a:ext uri="{FF2B5EF4-FFF2-40B4-BE49-F238E27FC236}">
                    <a16:creationId xmlns:a16="http://schemas.microsoft.com/office/drawing/2014/main" id="{182C8F8B-C93B-9F4B-8B15-617A09E1D55E}"/>
                  </a:ext>
                </a:extLst>
              </p:cNvPr>
              <p:cNvSpPr/>
              <p:nvPr/>
            </p:nvSpPr>
            <p:spPr bwMode="auto">
              <a:xfrm>
                <a:off x="830166" y="3062748"/>
                <a:ext cx="1091279" cy="109127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grpSp>
            <p:nvGrpSpPr>
              <p:cNvPr id="45" name="Group 44">
                <a:extLst>
                  <a:ext uri="{FF2B5EF4-FFF2-40B4-BE49-F238E27FC236}">
                    <a16:creationId xmlns:a16="http://schemas.microsoft.com/office/drawing/2014/main" id="{4C468ECB-8975-EEE9-FB16-173AF265C2D2}"/>
                  </a:ext>
                </a:extLst>
              </p:cNvPr>
              <p:cNvGrpSpPr/>
              <p:nvPr/>
            </p:nvGrpSpPr>
            <p:grpSpPr>
              <a:xfrm>
                <a:off x="1152973" y="3284244"/>
                <a:ext cx="445665" cy="648287"/>
                <a:chOff x="1152972" y="3284706"/>
                <a:chExt cx="445665" cy="648287"/>
              </a:xfrm>
            </p:grpSpPr>
            <p:sp>
              <p:nvSpPr>
                <p:cNvPr id="41" name="building_5" title="Icon of tall buildings">
                  <a:extLst>
                    <a:ext uri="{FF2B5EF4-FFF2-40B4-BE49-F238E27FC236}">
                      <a16:creationId xmlns:a16="http://schemas.microsoft.com/office/drawing/2014/main" id="{8420B1B1-9871-485B-B1E0-4ADFD5DE780C}"/>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15875"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78" name="Freeform 13" title="Icon of a cloud">
                  <a:extLst>
                    <a:ext uri="{FF2B5EF4-FFF2-40B4-BE49-F238E27FC236}">
                      <a16:creationId xmlns:a16="http://schemas.microsoft.com/office/drawing/2014/main" id="{F900197A-4D39-4438-B448-BAD9903EF360}"/>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grpSp>
          <p:nvGrpSpPr>
            <p:cNvPr id="42" name="Group 41">
              <a:extLst>
                <a:ext uri="{FF2B5EF4-FFF2-40B4-BE49-F238E27FC236}">
                  <a16:creationId xmlns:a16="http://schemas.microsoft.com/office/drawing/2014/main" id="{0D39B017-0671-ABF2-2DB5-15CC890B06F2}"/>
                </a:ext>
              </a:extLst>
            </p:cNvPr>
            <p:cNvGrpSpPr/>
            <p:nvPr/>
          </p:nvGrpSpPr>
          <p:grpSpPr>
            <a:xfrm>
              <a:off x="2933953" y="3039964"/>
              <a:ext cx="811651" cy="811651"/>
              <a:chOff x="2716025" y="3063400"/>
              <a:chExt cx="1089975" cy="1089975"/>
            </a:xfrm>
          </p:grpSpPr>
          <p:sp>
            <p:nvSpPr>
              <p:cNvPr id="26" name="Oval 25">
                <a:extLst>
                  <a:ext uri="{FF2B5EF4-FFF2-40B4-BE49-F238E27FC236}">
                    <a16:creationId xmlns:a16="http://schemas.microsoft.com/office/drawing/2014/main" id="{9E5F196D-214C-164E-8A44-B9B89EAC5501}"/>
                  </a:ext>
                </a:extLst>
              </p:cNvPr>
              <p:cNvSpPr/>
              <p:nvPr/>
            </p:nvSpPr>
            <p:spPr bwMode="auto">
              <a:xfrm>
                <a:off x="2716025" y="3063400"/>
                <a:ext cx="1089975" cy="1089975"/>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81" name="IoT" title="Icon of five circles that all connect to a center circle">
                <a:extLst>
                  <a:ext uri="{FF2B5EF4-FFF2-40B4-BE49-F238E27FC236}">
                    <a16:creationId xmlns:a16="http://schemas.microsoft.com/office/drawing/2014/main" id="{A354E7C4-1DB7-4BDE-83F1-9D7EC0A7E76B}"/>
                  </a:ext>
                </a:extLst>
              </p:cNvPr>
              <p:cNvSpPr>
                <a:spLocks noChangeAspect="1" noEditPoints="1"/>
              </p:cNvSpPr>
              <p:nvPr/>
            </p:nvSpPr>
            <p:spPr bwMode="auto">
              <a:xfrm>
                <a:off x="2966058" y="3312961"/>
                <a:ext cx="589908" cy="590853"/>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15875"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8" name="Group 37">
              <a:extLst>
                <a:ext uri="{FF2B5EF4-FFF2-40B4-BE49-F238E27FC236}">
                  <a16:creationId xmlns:a16="http://schemas.microsoft.com/office/drawing/2014/main" id="{8C259A2B-3BD8-5995-6FB7-140E5FF5C78F}"/>
                </a:ext>
              </a:extLst>
            </p:cNvPr>
            <p:cNvGrpSpPr/>
            <p:nvPr/>
          </p:nvGrpSpPr>
          <p:grpSpPr>
            <a:xfrm>
              <a:off x="4770599" y="3039964"/>
              <a:ext cx="811651" cy="811651"/>
              <a:chOff x="4601873" y="3063400"/>
              <a:chExt cx="1089975" cy="1089975"/>
            </a:xfrm>
          </p:grpSpPr>
          <p:sp>
            <p:nvSpPr>
              <p:cNvPr id="90" name="Oval 89">
                <a:extLst>
                  <a:ext uri="{FF2B5EF4-FFF2-40B4-BE49-F238E27FC236}">
                    <a16:creationId xmlns:a16="http://schemas.microsoft.com/office/drawing/2014/main" id="{E700C3CF-1B83-4176-9542-1BD5359A7DF9}"/>
                  </a:ext>
                </a:extLst>
              </p:cNvPr>
              <p:cNvSpPr/>
              <p:nvPr/>
            </p:nvSpPr>
            <p:spPr bwMode="auto">
              <a:xfrm>
                <a:off x="4601873" y="3063400"/>
                <a:ext cx="1089975" cy="1089975"/>
              </a:xfrm>
              <a:prstGeom prst="ellipse">
                <a:avLst/>
              </a:prstGeom>
              <a:gradFill flip="none" rotWithShape="1">
                <a:gsLst>
                  <a:gs pos="59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latin typeface="+mj-lt"/>
                </a:endParaRPr>
              </a:p>
            </p:txBody>
          </p:sp>
          <p:sp>
            <p:nvSpPr>
              <p:cNvPr id="84" name="biometrics" title="Icon of the Windows Hello logo">
                <a:extLst>
                  <a:ext uri="{FF2B5EF4-FFF2-40B4-BE49-F238E27FC236}">
                    <a16:creationId xmlns:a16="http://schemas.microsoft.com/office/drawing/2014/main" id="{9FD314C0-EED0-41CD-B4EB-BEEB7B08C3ED}"/>
                  </a:ext>
                </a:extLst>
              </p:cNvPr>
              <p:cNvSpPr>
                <a:spLocks noChangeAspect="1" noEditPoints="1"/>
              </p:cNvSpPr>
              <p:nvPr/>
            </p:nvSpPr>
            <p:spPr bwMode="auto">
              <a:xfrm>
                <a:off x="4798517" y="3355794"/>
                <a:ext cx="696687" cy="50518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15875"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9" name="Rectangle 8">
            <a:extLst>
              <a:ext uri="{FF2B5EF4-FFF2-40B4-BE49-F238E27FC236}">
                <a16:creationId xmlns:a16="http://schemas.microsoft.com/office/drawing/2014/main" id="{7C5C4C89-A273-4B81-A19B-A9C6B1EC64EA}"/>
              </a:ext>
            </a:extLst>
          </p:cNvPr>
          <p:cNvSpPr/>
          <p:nvPr/>
        </p:nvSpPr>
        <p:spPr bwMode="auto">
          <a:xfrm>
            <a:off x="2801822" y="2413932"/>
            <a:ext cx="1075147"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2000">
                <a:ln w="3175">
                  <a:noFill/>
                </a:ln>
                <a:solidFill>
                  <a:schemeClr val="tx2"/>
                </a:solidFill>
                <a:latin typeface="+mj-lt"/>
                <a:cs typeface="Segoe UI Semibold" panose="020B0702040204020203" pitchFamily="34" charset="0"/>
              </a:rPr>
              <a:t>Prepare</a:t>
            </a:r>
          </a:p>
        </p:txBody>
      </p:sp>
      <p:sp>
        <p:nvSpPr>
          <p:cNvPr id="10" name="Rectangle 9">
            <a:extLst>
              <a:ext uri="{FF2B5EF4-FFF2-40B4-BE49-F238E27FC236}">
                <a16:creationId xmlns:a16="http://schemas.microsoft.com/office/drawing/2014/main" id="{83B3E97E-85A3-45D2-AFAF-1D8E516DCCDD}"/>
              </a:ext>
            </a:extLst>
          </p:cNvPr>
          <p:cNvSpPr/>
          <p:nvPr/>
        </p:nvSpPr>
        <p:spPr bwMode="auto">
          <a:xfrm>
            <a:off x="7464647" y="2413932"/>
            <a:ext cx="939937"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2000">
                <a:ln w="3175">
                  <a:noFill/>
                </a:ln>
                <a:solidFill>
                  <a:schemeClr val="tx2"/>
                </a:solidFill>
                <a:latin typeface="+mj-lt"/>
                <a:cs typeface="Segoe UI Semibold" panose="020B0702040204020203" pitchFamily="34" charset="0"/>
              </a:rPr>
              <a:t>Adopt</a:t>
            </a:r>
          </a:p>
        </p:txBody>
      </p:sp>
      <p:sp>
        <p:nvSpPr>
          <p:cNvPr id="11" name="Rectangle 10">
            <a:extLst>
              <a:ext uri="{FF2B5EF4-FFF2-40B4-BE49-F238E27FC236}">
                <a16:creationId xmlns:a16="http://schemas.microsoft.com/office/drawing/2014/main" id="{4C77B335-57D7-4FBF-9C0C-56F6355F1BD2}"/>
              </a:ext>
            </a:extLst>
          </p:cNvPr>
          <p:cNvSpPr/>
          <p:nvPr/>
        </p:nvSpPr>
        <p:spPr bwMode="auto">
          <a:xfrm>
            <a:off x="10085295" y="2413932"/>
            <a:ext cx="1204166" cy="307777"/>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2000">
                <a:ln w="3175">
                  <a:noFill/>
                </a:ln>
                <a:solidFill>
                  <a:schemeClr val="tx2"/>
                </a:solidFill>
                <a:latin typeface="+mj-lt"/>
                <a:cs typeface="Segoe UI Semibold" panose="020B0702040204020203" pitchFamily="34" charset="0"/>
              </a:rPr>
              <a:t>Transition</a:t>
            </a:r>
          </a:p>
        </p:txBody>
      </p:sp>
      <p:cxnSp>
        <p:nvCxnSpPr>
          <p:cNvPr id="4" name="Straight Arrow Connector 3">
            <a:extLst>
              <a:ext uri="{FF2B5EF4-FFF2-40B4-BE49-F238E27FC236}">
                <a16:creationId xmlns:a16="http://schemas.microsoft.com/office/drawing/2014/main" id="{0CFF2DB0-2BAC-4264-8F42-33C974DCB12C}"/>
              </a:ext>
              <a:ext uri="{C183D7F6-B498-43B3-948B-1728B52AA6E4}">
                <adec:decorative xmlns:adec="http://schemas.microsoft.com/office/drawing/2017/decorative" val="1"/>
              </a:ext>
            </a:extLst>
          </p:cNvPr>
          <p:cNvCxnSpPr>
            <a:cxnSpLocks/>
          </p:cNvCxnSpPr>
          <p:nvPr/>
        </p:nvCxnSpPr>
        <p:spPr>
          <a:xfrm>
            <a:off x="8443890" y="6066647"/>
            <a:ext cx="811651" cy="0"/>
          </a:xfrm>
          <a:prstGeom prst="straightConnector1">
            <a:avLst/>
          </a:prstGeom>
          <a:ln>
            <a:solidFill>
              <a:srgbClr val="61727F"/>
            </a:solidFill>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73A727F-A77F-626B-873E-A3FA95FC6133}"/>
              </a:ext>
              <a:ext uri="{C183D7F6-B498-43B3-948B-1728B52AA6E4}">
                <adec:decorative xmlns:adec="http://schemas.microsoft.com/office/drawing/2017/decorative" val="1"/>
              </a:ext>
            </a:extLst>
          </p:cNvPr>
          <p:cNvCxnSpPr/>
          <p:nvPr/>
        </p:nvCxnSpPr>
        <p:spPr>
          <a:xfrm flipH="1">
            <a:off x="745822" y="6066647"/>
            <a:ext cx="966443" cy="0"/>
          </a:xfrm>
          <a:prstGeom prst="line">
            <a:avLst/>
          </a:prstGeom>
          <a:ln>
            <a:solidFill>
              <a:srgbClr val="61727F"/>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E7B703F-6E4B-D049-9076-3A3FAF4BA062}"/>
              </a:ext>
            </a:extLst>
          </p:cNvPr>
          <p:cNvSpPr txBox="1"/>
          <p:nvPr/>
        </p:nvSpPr>
        <p:spPr>
          <a:xfrm>
            <a:off x="745822" y="4014801"/>
            <a:ext cx="1517606" cy="444432"/>
          </a:xfrm>
          <a:prstGeom prst="rect">
            <a:avLst/>
          </a:prstGeom>
          <a:noFill/>
        </p:spPr>
        <p:txBody>
          <a:bodyPr wrap="square" lIns="0" tIns="0" rIns="0" bIns="0" rtlCol="0">
            <a:spAutoFit/>
          </a:bodyPr>
          <a:lstStyle/>
          <a:p>
            <a:pPr marR="0" lvl="0" indent="0" algn="ctr" defTabSz="932742" fontAlgn="auto">
              <a:spcBef>
                <a:spcPct val="0"/>
              </a:spcBef>
              <a:spcAft>
                <a:spcPts val="0"/>
              </a:spcAft>
              <a:buClrTx/>
              <a:buSzTx/>
              <a:tabLst/>
              <a:defRPr/>
            </a:pPr>
            <a:r>
              <a:rPr lang="en-US" sz="1400">
                <a:ln w="3175">
                  <a:noFill/>
                </a:ln>
                <a:latin typeface="+mj-lt"/>
                <a:cs typeface="Segoe UI Semibold" panose="020B0702040204020203" pitchFamily="34" charset="0"/>
              </a:rPr>
              <a:t>Enroll existing devices</a:t>
            </a:r>
          </a:p>
        </p:txBody>
      </p:sp>
      <p:sp>
        <p:nvSpPr>
          <p:cNvPr id="55" name="TextBox 54">
            <a:extLst>
              <a:ext uri="{FF2B5EF4-FFF2-40B4-BE49-F238E27FC236}">
                <a16:creationId xmlns:a16="http://schemas.microsoft.com/office/drawing/2014/main" id="{E7469F56-A16C-0E43-9078-8468470E9877}"/>
              </a:ext>
            </a:extLst>
          </p:cNvPr>
          <p:cNvSpPr txBox="1"/>
          <p:nvPr/>
        </p:nvSpPr>
        <p:spPr>
          <a:xfrm>
            <a:off x="2582372" y="4014801"/>
            <a:ext cx="1517606" cy="666649"/>
          </a:xfrm>
          <a:prstGeom prst="rect">
            <a:avLst/>
          </a:prstGeom>
          <a:noFill/>
        </p:spPr>
        <p:txBody>
          <a:bodyPr wrap="square" lIns="0" tIns="0" rIns="0" bIns="0" rtlCol="0">
            <a:spAutoFit/>
          </a:bodyPr>
          <a:lstStyle/>
          <a:p>
            <a:pPr algn="ctr" defTabSz="932742">
              <a:lnSpc>
                <a:spcPct val="100000"/>
              </a:lnSpc>
              <a:spcBef>
                <a:spcPct val="0"/>
              </a:spcBef>
              <a:buFontTx/>
              <a:buNone/>
              <a:defRPr/>
            </a:pPr>
            <a:r>
              <a:rPr lang="en-US" sz="1400">
                <a:ln w="3175">
                  <a:noFill/>
                </a:ln>
                <a:latin typeface="+mj-lt"/>
                <a:cs typeface="Segoe UI Semibold" panose="020B0702040204020203" pitchFamily="34" charset="0"/>
              </a:rPr>
              <a:t>Configure Delivery Optimization</a:t>
            </a:r>
          </a:p>
        </p:txBody>
      </p:sp>
      <p:sp>
        <p:nvSpPr>
          <p:cNvPr id="56" name="TextBox 55">
            <a:extLst>
              <a:ext uri="{FF2B5EF4-FFF2-40B4-BE49-F238E27FC236}">
                <a16:creationId xmlns:a16="http://schemas.microsoft.com/office/drawing/2014/main" id="{E98020A0-3DB3-8644-8257-E1132A5382A7}"/>
              </a:ext>
            </a:extLst>
          </p:cNvPr>
          <p:cNvSpPr txBox="1"/>
          <p:nvPr/>
        </p:nvSpPr>
        <p:spPr>
          <a:xfrm>
            <a:off x="4478149" y="4014801"/>
            <a:ext cx="1399155" cy="666649"/>
          </a:xfrm>
          <a:prstGeom prst="rect">
            <a:avLst/>
          </a:prstGeom>
          <a:noFill/>
        </p:spPr>
        <p:txBody>
          <a:bodyPr wrap="square" lIns="0" tIns="0" rIns="0" bIns="0" rtlCol="0">
            <a:spAutoFit/>
          </a:bodyPr>
          <a:lstStyle/>
          <a:p>
            <a:pPr algn="ctr" defTabSz="932742">
              <a:lnSpc>
                <a:spcPct val="100000"/>
              </a:lnSpc>
              <a:spcBef>
                <a:spcPct val="0"/>
              </a:spcBef>
              <a:buFontTx/>
              <a:buNone/>
              <a:defRPr/>
            </a:pPr>
            <a:r>
              <a:rPr lang="en-US" sz="1400">
                <a:ln w="3175">
                  <a:noFill/>
                </a:ln>
                <a:latin typeface="+mj-lt"/>
                <a:cs typeface="Segoe UI Semibold" panose="020B0702040204020203" pitchFamily="34" charset="0"/>
              </a:rPr>
              <a:t>Configure Windows Hello for Business</a:t>
            </a:r>
          </a:p>
        </p:txBody>
      </p:sp>
      <p:sp>
        <p:nvSpPr>
          <p:cNvPr id="58" name="TextBox 57">
            <a:extLst>
              <a:ext uri="{FF2B5EF4-FFF2-40B4-BE49-F238E27FC236}">
                <a16:creationId xmlns:a16="http://schemas.microsoft.com/office/drawing/2014/main" id="{F3A3C887-766E-7947-9BF9-DDF8B4261A65}"/>
              </a:ext>
            </a:extLst>
          </p:cNvPr>
          <p:cNvSpPr txBox="1"/>
          <p:nvPr/>
        </p:nvSpPr>
        <p:spPr>
          <a:xfrm>
            <a:off x="6255473" y="4014801"/>
            <a:ext cx="1517606" cy="444432"/>
          </a:xfrm>
          <a:prstGeom prst="rect">
            <a:avLst/>
          </a:prstGeom>
          <a:noFill/>
        </p:spPr>
        <p:txBody>
          <a:bodyPr wrap="square" lIns="0" tIns="0" rIns="0" bIns="0" rtlCol="0">
            <a:spAutoFit/>
          </a:bodyPr>
          <a:lstStyle/>
          <a:p>
            <a:pPr algn="ctr" defTabSz="932742">
              <a:lnSpc>
                <a:spcPct val="100000"/>
              </a:lnSpc>
              <a:spcBef>
                <a:spcPct val="0"/>
              </a:spcBef>
              <a:buFontTx/>
              <a:buNone/>
              <a:defRPr/>
            </a:pPr>
            <a:r>
              <a:rPr lang="en-US" sz="1400">
                <a:ln w="3175">
                  <a:noFill/>
                </a:ln>
                <a:latin typeface="+mj-lt"/>
                <a:cs typeface="Segoe UI Semibold" panose="020B0702040204020203" pitchFamily="34" charset="0"/>
              </a:rPr>
              <a:t>Use Intune App Deployment</a:t>
            </a:r>
          </a:p>
        </p:txBody>
      </p:sp>
      <p:sp>
        <p:nvSpPr>
          <p:cNvPr id="61" name="TextBox 60">
            <a:extLst>
              <a:ext uri="{FF2B5EF4-FFF2-40B4-BE49-F238E27FC236}">
                <a16:creationId xmlns:a16="http://schemas.microsoft.com/office/drawing/2014/main" id="{DCCB8095-F49F-864D-A29F-FD58A14533BB}"/>
              </a:ext>
            </a:extLst>
          </p:cNvPr>
          <p:cNvSpPr txBox="1"/>
          <p:nvPr/>
        </p:nvSpPr>
        <p:spPr>
          <a:xfrm>
            <a:off x="8280726" y="4014801"/>
            <a:ext cx="1140201" cy="444432"/>
          </a:xfrm>
          <a:prstGeom prst="rect">
            <a:avLst/>
          </a:prstGeom>
          <a:noFill/>
        </p:spPr>
        <p:txBody>
          <a:bodyPr wrap="square" lIns="0" tIns="0" rIns="0" bIns="0" rtlCol="0">
            <a:spAutoFit/>
          </a:bodyPr>
          <a:lstStyle/>
          <a:p>
            <a:pPr algn="ctr" defTabSz="932742">
              <a:lnSpc>
                <a:spcPct val="100000"/>
              </a:lnSpc>
              <a:spcBef>
                <a:spcPct val="0"/>
              </a:spcBef>
              <a:buFontTx/>
              <a:buNone/>
              <a:defRPr/>
            </a:pPr>
            <a:r>
              <a:rPr lang="en-US" sz="1400">
                <a:ln w="3175">
                  <a:noFill/>
                </a:ln>
                <a:latin typeface="+mj-lt"/>
                <a:cs typeface="Segoe UI Semibold" panose="020B0702040204020203" pitchFamily="34" charset="0"/>
              </a:rPr>
              <a:t>Manage updates</a:t>
            </a:r>
          </a:p>
        </p:txBody>
      </p:sp>
      <p:sp>
        <p:nvSpPr>
          <p:cNvPr id="62" name="TextBox 61">
            <a:extLst>
              <a:ext uri="{FF2B5EF4-FFF2-40B4-BE49-F238E27FC236}">
                <a16:creationId xmlns:a16="http://schemas.microsoft.com/office/drawing/2014/main" id="{F30174B2-1C13-B445-9280-1EF52A83F5B3}"/>
              </a:ext>
            </a:extLst>
          </p:cNvPr>
          <p:cNvSpPr txBox="1"/>
          <p:nvPr/>
        </p:nvSpPr>
        <p:spPr>
          <a:xfrm>
            <a:off x="9928576" y="4014801"/>
            <a:ext cx="1517606" cy="888864"/>
          </a:xfrm>
          <a:prstGeom prst="rect">
            <a:avLst/>
          </a:prstGeom>
          <a:noFill/>
        </p:spPr>
        <p:txBody>
          <a:bodyPr wrap="square" lIns="0" tIns="0" rIns="0" bIns="0" rtlCol="0" anchor="t">
            <a:spAutoFit/>
          </a:bodyPr>
          <a:lstStyle/>
          <a:p>
            <a:pPr algn="ctr" defTabSz="932742">
              <a:spcBef>
                <a:spcPct val="0"/>
              </a:spcBef>
              <a:defRPr/>
            </a:pPr>
            <a:r>
              <a:rPr lang="en-US" sz="1400">
                <a:ln w="3175">
                  <a:noFill/>
                </a:ln>
                <a:latin typeface="+mj-lt"/>
                <a:cs typeface="Segoe UI Semibold" panose="020B0702040204020203" pitchFamily="34" charset="0"/>
              </a:rPr>
              <a:t>Deploy new devices with Autopilot /</a:t>
            </a:r>
            <a:br>
              <a:rPr lang="en-US" sz="1400">
                <a:ln w="3175">
                  <a:noFill/>
                </a:ln>
                <a:latin typeface="+mj-lt"/>
                <a:cs typeface="Segoe UI Semibold" panose="020B0702040204020203" pitchFamily="34" charset="0"/>
              </a:rPr>
            </a:br>
            <a:r>
              <a:rPr lang="en-US" sz="1400">
                <a:ln w="3175">
                  <a:noFill/>
                </a:ln>
                <a:latin typeface="+mj-lt"/>
                <a:cs typeface="Segoe UI Semibold" panose="020B0702040204020203" pitchFamily="34" charset="0"/>
              </a:rPr>
              <a:t>Entra ID Join</a:t>
            </a:r>
          </a:p>
        </p:txBody>
      </p:sp>
      <p:sp>
        <p:nvSpPr>
          <p:cNvPr id="146" name="Rectangle: Rounded Corners 145">
            <a:extLst>
              <a:ext uri="{FF2B5EF4-FFF2-40B4-BE49-F238E27FC236}">
                <a16:creationId xmlns:a16="http://schemas.microsoft.com/office/drawing/2014/main" id="{FB122465-1920-BCEF-3982-00A56097EBD7}"/>
              </a:ext>
            </a:extLst>
          </p:cNvPr>
          <p:cNvSpPr/>
          <p:nvPr/>
        </p:nvSpPr>
        <p:spPr bwMode="auto">
          <a:xfrm>
            <a:off x="1712265" y="5853129"/>
            <a:ext cx="6731625" cy="427036"/>
          </a:xfrm>
          <a:prstGeom prst="roundRect">
            <a:avLst>
              <a:gd name="adj" fmla="val 0"/>
            </a:avLst>
          </a:prstGeom>
          <a:noFill/>
          <a:ln>
            <a:noFill/>
          </a:ln>
          <a:effectLst>
            <a:outerShdw blurRad="25400" algn="ctr" rotWithShape="0">
              <a:prstClr val="black">
                <a:alpha val="10000"/>
              </a:prstClr>
            </a:outerShdw>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lang="en-AU" sz="1400">
                <a:solidFill>
                  <a:schemeClr val="tx1"/>
                </a:solidFill>
                <a:latin typeface="+mj-lt"/>
                <a:ea typeface="Segoe UI" pitchFamily="34" charset="0"/>
                <a:cs typeface="Segoe UI" pitchFamily="34" charset="0"/>
              </a:rPr>
              <a:t>Best practice</a:t>
            </a:r>
            <a:r>
              <a:rPr lang="en-AU" sz="1400">
                <a:solidFill>
                  <a:schemeClr val="tx1"/>
                </a:solidFill>
                <a:ea typeface="Segoe UI" pitchFamily="34" charset="0"/>
                <a:cs typeface="Segoe UI" pitchFamily="34" charset="0"/>
              </a:rPr>
              <a:t>: Start a </a:t>
            </a:r>
            <a:r>
              <a:rPr kumimoji="0" lang="en-AU" sz="1400" b="0" i="0" u="none" strike="noStrike" cap="none" noProof="0">
                <a:ln>
                  <a:noFill/>
                </a:ln>
                <a:solidFill>
                  <a:schemeClr val="tx1"/>
                </a:solidFill>
                <a:uLnTx/>
                <a:uFillTx/>
                <a:ea typeface="Segoe UI" pitchFamily="34" charset="0"/>
                <a:cs typeface="Segoe UI" pitchFamily="34" charset="0"/>
              </a:rPr>
              <a:t>POC to test and prepare </a:t>
            </a:r>
            <a:r>
              <a:rPr lang="en-US" altLang="zh-CN" sz="1400">
                <a:solidFill>
                  <a:schemeClr val="tx1"/>
                </a:solidFill>
                <a:ea typeface="Segoe UI" pitchFamily="34" charset="0"/>
                <a:cs typeface="Segoe UI" pitchFamily="34" charset="0"/>
              </a:rPr>
              <a:t>Entra ID</a:t>
            </a:r>
            <a:r>
              <a:rPr kumimoji="0" lang="en-AU" sz="1400" b="0" i="0" u="none" strike="noStrike" cap="none" noProof="0">
                <a:ln>
                  <a:noFill/>
                </a:ln>
                <a:solidFill>
                  <a:schemeClr val="tx1"/>
                </a:solidFill>
                <a:uLnTx/>
                <a:uFillTx/>
                <a:ea typeface="Segoe UI" pitchFamily="34" charset="0"/>
                <a:cs typeface="Segoe UI" pitchFamily="34" charset="0"/>
              </a:rPr>
              <a:t> Join / Device Configuration</a:t>
            </a:r>
          </a:p>
        </p:txBody>
      </p:sp>
    </p:spTree>
    <p:extLst>
      <p:ext uri="{BB962C8B-B14F-4D97-AF65-F5344CB8AC3E}">
        <p14:creationId xmlns:p14="http://schemas.microsoft.com/office/powerpoint/2010/main" val="3678739663"/>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E9302C-D336-40E5-8FDF-800DA6FB0E92}"/>
              </a:ext>
            </a:extLst>
          </p:cNvPr>
          <p:cNvSpPr>
            <a:spLocks noGrp="1"/>
          </p:cNvSpPr>
          <p:nvPr>
            <p:ph type="title"/>
          </p:nvPr>
        </p:nvSpPr>
        <p:spPr/>
        <p:txBody>
          <a:bodyPr/>
          <a:lstStyle/>
          <a:p>
            <a:r>
              <a:rPr lang="en-US"/>
              <a:t>Prepare – Enroll existing devices</a:t>
            </a:r>
          </a:p>
        </p:txBody>
      </p:sp>
    </p:spTree>
    <p:extLst>
      <p:ext uri="{BB962C8B-B14F-4D97-AF65-F5344CB8AC3E}">
        <p14:creationId xmlns:p14="http://schemas.microsoft.com/office/powerpoint/2010/main" val="350447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0C2D45-8AB3-4AD4-8C34-B1AE531F3254}"/>
              </a:ext>
            </a:extLst>
          </p:cNvPr>
          <p:cNvSpPr>
            <a:spLocks noGrp="1"/>
          </p:cNvSpPr>
          <p:nvPr>
            <p:ph type="title"/>
          </p:nvPr>
        </p:nvSpPr>
        <p:spPr>
          <a:xfrm>
            <a:off x="588963" y="495300"/>
            <a:ext cx="11017250" cy="498598"/>
          </a:xfrm>
          <a:noFill/>
        </p:spPr>
        <p:txBody>
          <a:bodyPr vert="horz" wrap="square" lIns="0" tIns="0" rIns="0" bIns="0" rtlCol="0" anchor="t" anchorCtr="0">
            <a:spAutoFit/>
          </a:bodyPr>
          <a:lstStyle/>
          <a:p>
            <a:r>
              <a:rPr lang="en-AU"/>
              <a:t>Enroll existing devices in Intune</a:t>
            </a:r>
          </a:p>
        </p:txBody>
      </p:sp>
      <p:grpSp>
        <p:nvGrpSpPr>
          <p:cNvPr id="55" name="Group 54">
            <a:extLst>
              <a:ext uri="{FF2B5EF4-FFF2-40B4-BE49-F238E27FC236}">
                <a16:creationId xmlns:a16="http://schemas.microsoft.com/office/drawing/2014/main" id="{C75D10CC-3DB3-EF4A-CB93-D8076BB2A729}"/>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56" name="Graphic 55">
              <a:extLst>
                <a:ext uri="{FF2B5EF4-FFF2-40B4-BE49-F238E27FC236}">
                  <a16:creationId xmlns:a16="http://schemas.microsoft.com/office/drawing/2014/main" id="{53394878-ADCD-9F23-0C7B-150D95C7B2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27819" y="-3176"/>
              <a:ext cx="1503401" cy="768317"/>
            </a:xfrm>
            <a:prstGeom prst="rect">
              <a:avLst/>
            </a:prstGeom>
          </p:spPr>
        </p:pic>
        <p:sp>
          <p:nvSpPr>
            <p:cNvPr id="57" name="Rectangle 56">
              <a:extLst>
                <a:ext uri="{FF2B5EF4-FFF2-40B4-BE49-F238E27FC236}">
                  <a16:creationId xmlns:a16="http://schemas.microsoft.com/office/drawing/2014/main" id="{7CEE1AD3-0F43-87D5-4250-F4A4AE80042A}"/>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58" name="Rectangle: Rounded Corners 57">
            <a:extLst>
              <a:ext uri="{FF2B5EF4-FFF2-40B4-BE49-F238E27FC236}">
                <a16:creationId xmlns:a16="http://schemas.microsoft.com/office/drawing/2014/main" id="{0EF60379-E11D-FD96-7FE3-B2AD9E5B2F3F}"/>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9" name="Rectangle: Rounded Corners 58">
            <a:extLst>
              <a:ext uri="{FF2B5EF4-FFF2-40B4-BE49-F238E27FC236}">
                <a16:creationId xmlns:a16="http://schemas.microsoft.com/office/drawing/2014/main" id="{BB15CFAB-9A7B-1ED7-360B-1D8533215CA1}"/>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0" name="Rectangle: Rounded Corners 59">
            <a:extLst>
              <a:ext uri="{FF2B5EF4-FFF2-40B4-BE49-F238E27FC236}">
                <a16:creationId xmlns:a16="http://schemas.microsoft.com/office/drawing/2014/main" id="{76B62248-05EB-802C-CC63-71A53B0D8D63}"/>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1" name="TextBox 60">
            <a:extLst>
              <a:ext uri="{FF2B5EF4-FFF2-40B4-BE49-F238E27FC236}">
                <a16:creationId xmlns:a16="http://schemas.microsoft.com/office/drawing/2014/main" id="{B6B7FCAA-F788-6C3D-96D0-71B200526B77}"/>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2" name="Group 61">
            <a:extLst>
              <a:ext uri="{FF2B5EF4-FFF2-40B4-BE49-F238E27FC236}">
                <a16:creationId xmlns:a16="http://schemas.microsoft.com/office/drawing/2014/main" id="{D4167B49-611A-DF56-FFA9-CF2D417DC030}"/>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63" name="Straight Connector 62" descr="Timeline arrow">
              <a:extLst>
                <a:ext uri="{FF2B5EF4-FFF2-40B4-BE49-F238E27FC236}">
                  <a16:creationId xmlns:a16="http://schemas.microsoft.com/office/drawing/2014/main" id="{575ADDB4-626A-5649-D505-7775C2B2C7FA}"/>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Isosceles Triangle 69">
              <a:extLst>
                <a:ext uri="{FF2B5EF4-FFF2-40B4-BE49-F238E27FC236}">
                  <a16:creationId xmlns:a16="http://schemas.microsoft.com/office/drawing/2014/main" id="{85ABAA13-23DF-D84E-6376-4B8403F45E65}"/>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65" name="Group 64">
            <a:extLst>
              <a:ext uri="{FF2B5EF4-FFF2-40B4-BE49-F238E27FC236}">
                <a16:creationId xmlns:a16="http://schemas.microsoft.com/office/drawing/2014/main" id="{B0624AAF-675F-2ECC-29A0-40CAB615F4C1}"/>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66" name="Oval 65">
              <a:extLst>
                <a:ext uri="{FF2B5EF4-FFF2-40B4-BE49-F238E27FC236}">
                  <a16:creationId xmlns:a16="http://schemas.microsoft.com/office/drawing/2014/main" id="{088D23C0-F49F-9E55-2EDC-B10707E67B7E}"/>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67" name="Group 66">
              <a:extLst>
                <a:ext uri="{FF2B5EF4-FFF2-40B4-BE49-F238E27FC236}">
                  <a16:creationId xmlns:a16="http://schemas.microsoft.com/office/drawing/2014/main" id="{48EC7BC0-18F5-3BB4-06C6-53FD77519475}"/>
                </a:ext>
              </a:extLst>
            </p:cNvPr>
            <p:cNvGrpSpPr/>
            <p:nvPr/>
          </p:nvGrpSpPr>
          <p:grpSpPr>
            <a:xfrm>
              <a:off x="9161054" y="314589"/>
              <a:ext cx="69906" cy="101686"/>
              <a:chOff x="1152972" y="3284706"/>
              <a:chExt cx="445665" cy="648287"/>
            </a:xfrm>
          </p:grpSpPr>
          <p:sp>
            <p:nvSpPr>
              <p:cNvPr id="68" name="building_5" title="Icon of tall buildings">
                <a:extLst>
                  <a:ext uri="{FF2B5EF4-FFF2-40B4-BE49-F238E27FC236}">
                    <a16:creationId xmlns:a16="http://schemas.microsoft.com/office/drawing/2014/main" id="{5410A61B-1DB0-518D-BD5F-BCB536B87270}"/>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69" name="Freeform 13" title="Icon of a cloud">
                <a:extLst>
                  <a:ext uri="{FF2B5EF4-FFF2-40B4-BE49-F238E27FC236}">
                    <a16:creationId xmlns:a16="http://schemas.microsoft.com/office/drawing/2014/main" id="{4FA9271C-5996-DA12-84DB-129EA60FFACF}"/>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70" name="TextBox 69">
            <a:extLst>
              <a:ext uri="{FF2B5EF4-FFF2-40B4-BE49-F238E27FC236}">
                <a16:creationId xmlns:a16="http://schemas.microsoft.com/office/drawing/2014/main" id="{69AAF863-FAF0-8774-D8BF-42BC89780230}"/>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71" name="TextBox 70">
            <a:extLst>
              <a:ext uri="{FF2B5EF4-FFF2-40B4-BE49-F238E27FC236}">
                <a16:creationId xmlns:a16="http://schemas.microsoft.com/office/drawing/2014/main" id="{D08F2B10-83CA-BB51-F73C-489BCCE74728}"/>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72" name="TextBox 71">
            <a:extLst>
              <a:ext uri="{FF2B5EF4-FFF2-40B4-BE49-F238E27FC236}">
                <a16:creationId xmlns:a16="http://schemas.microsoft.com/office/drawing/2014/main" id="{0BB8672D-E9B7-6530-B92E-59EFF8CFC2B0}"/>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Use</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Intune App Deployment</a:t>
            </a:r>
          </a:p>
        </p:txBody>
      </p:sp>
      <p:sp>
        <p:nvSpPr>
          <p:cNvPr id="73" name="TextBox 72">
            <a:extLst>
              <a:ext uri="{FF2B5EF4-FFF2-40B4-BE49-F238E27FC236}">
                <a16:creationId xmlns:a16="http://schemas.microsoft.com/office/drawing/2014/main" id="{1DD15C89-AE9D-B2A9-3AA8-A24320B33284}"/>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74" name="TextBox 73">
            <a:extLst>
              <a:ext uri="{FF2B5EF4-FFF2-40B4-BE49-F238E27FC236}">
                <a16:creationId xmlns:a16="http://schemas.microsoft.com/office/drawing/2014/main" id="{FA7C44F0-EAF2-248C-7A39-EACC6260EF63}"/>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Delivery Optimization</a:t>
            </a:r>
          </a:p>
        </p:txBody>
      </p:sp>
      <p:grpSp>
        <p:nvGrpSpPr>
          <p:cNvPr id="75" name="Group 74">
            <a:extLst>
              <a:ext uri="{FF2B5EF4-FFF2-40B4-BE49-F238E27FC236}">
                <a16:creationId xmlns:a16="http://schemas.microsoft.com/office/drawing/2014/main" id="{4377595C-8CB2-DC40-982E-ACF1E23B3A02}"/>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76" name="Oval 75">
              <a:extLst>
                <a:ext uri="{FF2B5EF4-FFF2-40B4-BE49-F238E27FC236}">
                  <a16:creationId xmlns:a16="http://schemas.microsoft.com/office/drawing/2014/main" id="{5BA153F9-168A-5B26-9644-A6A9D0D51EAF}"/>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7" name="Forklift" title="Icon of a forklift carrying boxes">
              <a:extLst>
                <a:ext uri="{FF2B5EF4-FFF2-40B4-BE49-F238E27FC236}">
                  <a16:creationId xmlns:a16="http://schemas.microsoft.com/office/drawing/2014/main" id="{2E060E31-932F-39BD-9B68-9D6A078AE486}"/>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78" name="Group 77">
            <a:extLst>
              <a:ext uri="{FF2B5EF4-FFF2-40B4-BE49-F238E27FC236}">
                <a16:creationId xmlns:a16="http://schemas.microsoft.com/office/drawing/2014/main" id="{24D3B2AD-4FD3-0858-29ED-6663AF0AB4A4}"/>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79" name="Oval 78">
              <a:extLst>
                <a:ext uri="{FF2B5EF4-FFF2-40B4-BE49-F238E27FC236}">
                  <a16:creationId xmlns:a16="http://schemas.microsoft.com/office/drawing/2014/main" id="{C522D922-6A0C-BC0B-358A-D7AAEB56A7BF}"/>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0" name="arrow_11" title="Icon of a circle made of two curved arrows">
              <a:extLst>
                <a:ext uri="{FF2B5EF4-FFF2-40B4-BE49-F238E27FC236}">
                  <a16:creationId xmlns:a16="http://schemas.microsoft.com/office/drawing/2014/main" id="{46AAE996-152F-85B2-6476-BCF760F0DBC1}"/>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1" name="Group 80">
            <a:extLst>
              <a:ext uri="{FF2B5EF4-FFF2-40B4-BE49-F238E27FC236}">
                <a16:creationId xmlns:a16="http://schemas.microsoft.com/office/drawing/2014/main" id="{7627DFB2-A007-E667-3576-81B73CE87BB0}"/>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82" name="Oval 81">
              <a:extLst>
                <a:ext uri="{FF2B5EF4-FFF2-40B4-BE49-F238E27FC236}">
                  <a16:creationId xmlns:a16="http://schemas.microsoft.com/office/drawing/2014/main" id="{5FAD48CD-0267-F5FF-A7C7-C83B671DD41D}"/>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3" name="browser_3" title="Icon of a browser window with an arrow pointing from the outside to the center">
              <a:extLst>
                <a:ext uri="{FF2B5EF4-FFF2-40B4-BE49-F238E27FC236}">
                  <a16:creationId xmlns:a16="http://schemas.microsoft.com/office/drawing/2014/main" id="{7683A550-08C5-F49D-B056-A464D39C61E4}"/>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4" name="Group 83">
            <a:extLst>
              <a:ext uri="{FF2B5EF4-FFF2-40B4-BE49-F238E27FC236}">
                <a16:creationId xmlns:a16="http://schemas.microsoft.com/office/drawing/2014/main" id="{149A2D0F-CE5E-4356-74D3-5F5F19DC523F}"/>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85" name="Oval 84">
              <a:extLst>
                <a:ext uri="{FF2B5EF4-FFF2-40B4-BE49-F238E27FC236}">
                  <a16:creationId xmlns:a16="http://schemas.microsoft.com/office/drawing/2014/main" id="{AD3EE46E-5E6C-DB98-4D31-48A84F6ABE12}"/>
                </a:ext>
              </a:extLst>
            </p:cNvPr>
            <p:cNvSpPr/>
            <p:nvPr/>
          </p:nvSpPr>
          <p:spPr bwMode="auto">
            <a:xfrm>
              <a:off x="9546918"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6" name="IoT" title="Icon of five circles that all connect to a center circle">
              <a:extLst>
                <a:ext uri="{FF2B5EF4-FFF2-40B4-BE49-F238E27FC236}">
                  <a16:creationId xmlns:a16="http://schemas.microsoft.com/office/drawing/2014/main" id="{C9527EE6-225E-B8DB-E85F-9E68F07D820C}"/>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87" name="Group 86">
            <a:extLst>
              <a:ext uri="{FF2B5EF4-FFF2-40B4-BE49-F238E27FC236}">
                <a16:creationId xmlns:a16="http://schemas.microsoft.com/office/drawing/2014/main" id="{50D9DA4F-1658-2EE1-8510-4D988684B396}"/>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88" name="Oval 87">
              <a:extLst>
                <a:ext uri="{FF2B5EF4-FFF2-40B4-BE49-F238E27FC236}">
                  <a16:creationId xmlns:a16="http://schemas.microsoft.com/office/drawing/2014/main" id="{DE790BE5-5095-3968-3B04-9D6EE9DB0D71}"/>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9" name="biometrics" title="Icon of the Windows Hello logo">
              <a:extLst>
                <a:ext uri="{FF2B5EF4-FFF2-40B4-BE49-F238E27FC236}">
                  <a16:creationId xmlns:a16="http://schemas.microsoft.com/office/drawing/2014/main" id="{32422EC3-C6A7-E0BB-3790-8C8A7FDE8308}"/>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90" name="Rectangle 89">
            <a:extLst>
              <a:ext uri="{FF2B5EF4-FFF2-40B4-BE49-F238E27FC236}">
                <a16:creationId xmlns:a16="http://schemas.microsoft.com/office/drawing/2014/main" id="{701E8FEE-69EF-67B3-4BFC-86809F2D1F0F}"/>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92" name="Rectangle 91">
            <a:extLst>
              <a:ext uri="{FF2B5EF4-FFF2-40B4-BE49-F238E27FC236}">
                <a16:creationId xmlns:a16="http://schemas.microsoft.com/office/drawing/2014/main" id="{61023C06-5465-D7FE-1D2C-61C44E58227D}"/>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
        <p:nvSpPr>
          <p:cNvPr id="91" name="Rectangle 90">
            <a:extLst>
              <a:ext uri="{FF2B5EF4-FFF2-40B4-BE49-F238E27FC236}">
                <a16:creationId xmlns:a16="http://schemas.microsoft.com/office/drawing/2014/main" id="{60C20640-F744-7B79-3073-7EBF34611B4C}"/>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6" name="Content Placeholder 2">
            <a:extLst>
              <a:ext uri="{FF2B5EF4-FFF2-40B4-BE49-F238E27FC236}">
                <a16:creationId xmlns:a16="http://schemas.microsoft.com/office/drawing/2014/main" id="{CE44486E-CB60-5454-3ABC-5D55C6EB5193}"/>
              </a:ext>
            </a:extLst>
          </p:cNvPr>
          <p:cNvSpPr txBox="1">
            <a:spLocks/>
          </p:cNvSpPr>
          <p:nvPr/>
        </p:nvSpPr>
        <p:spPr>
          <a:xfrm>
            <a:off x="588264" y="1481020"/>
            <a:ext cx="7132050" cy="4339650"/>
          </a:xfrm>
          <a:prstGeom prst="rect">
            <a:avLst/>
          </a:prstGeom>
        </p:spPr>
        <p:txBody>
          <a:bodyPr wrap="square" lIns="0" tIns="0" rIns="0" bIns="0" anchor="t">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1200"/>
              </a:spcAft>
              <a:buNone/>
              <a:defRPr/>
            </a:pPr>
            <a:r>
              <a:rPr lang="en-US" sz="2400" dirty="0">
                <a:solidFill>
                  <a:schemeClr val="accent1"/>
                </a:solidFill>
                <a:latin typeface="+mj-lt"/>
                <a:cs typeface="Segoe UI"/>
              </a:rPr>
              <a:t>Two paths</a:t>
            </a:r>
          </a:p>
          <a:p>
            <a:pPr marL="347663" lvl="1" indent="-347663">
              <a:spcBef>
                <a:spcPts val="0"/>
              </a:spcBef>
              <a:spcAft>
                <a:spcPts val="800"/>
              </a:spcAft>
              <a:buAutoNum type="arabicPeriod"/>
              <a:defRPr/>
            </a:pPr>
            <a:r>
              <a:rPr lang="en-US" dirty="0">
                <a:solidFill>
                  <a:srgbClr val="000000"/>
                </a:solidFill>
              </a:rPr>
              <a:t>With Microsoft Configuration Manager → Co-management</a:t>
            </a:r>
            <a:endParaRPr lang="en-US" dirty="0">
              <a:solidFill>
                <a:srgbClr val="000000"/>
              </a:solidFill>
              <a:cs typeface="Segoe UI"/>
            </a:endParaRPr>
          </a:p>
          <a:p>
            <a:pPr marL="566738" lvl="2" indent="-219075">
              <a:spcBef>
                <a:spcPts val="0"/>
              </a:spcBef>
              <a:spcAft>
                <a:spcPts val="800"/>
              </a:spcAft>
              <a:buFont typeface="Arial" panose="020B0604020202020204" pitchFamily="34" charset="0"/>
              <a:buChar char="•"/>
              <a:defRPr/>
            </a:pPr>
            <a:r>
              <a:rPr lang="en-US" dirty="0">
                <a:solidFill>
                  <a:srgbClr val="000000"/>
                </a:solidFill>
              </a:rPr>
              <a:t>Unattended automatic enrollment</a:t>
            </a:r>
            <a:endParaRPr lang="en-US" dirty="0">
              <a:solidFill>
                <a:srgbClr val="000000"/>
              </a:solidFill>
              <a:cs typeface="Segoe UI"/>
            </a:endParaRPr>
          </a:p>
          <a:p>
            <a:pPr marL="566738" lvl="2" indent="-219075">
              <a:spcBef>
                <a:spcPts val="0"/>
              </a:spcBef>
              <a:spcAft>
                <a:spcPts val="800"/>
              </a:spcAft>
              <a:buFont typeface="Arial" panose="020B0604020202020204" pitchFamily="34" charset="0"/>
              <a:buChar char="•"/>
              <a:defRPr/>
            </a:pPr>
            <a:r>
              <a:rPr lang="en-US" dirty="0">
                <a:solidFill>
                  <a:srgbClr val="000000"/>
                </a:solidFill>
              </a:rPr>
              <a:t>Enables controlled use of both Configuration Manager and Intune to manage devices</a:t>
            </a:r>
            <a:endParaRPr lang="en-US" dirty="0">
              <a:solidFill>
                <a:srgbClr val="000000"/>
              </a:solidFill>
              <a:cs typeface="Segoe UI"/>
            </a:endParaRPr>
          </a:p>
          <a:p>
            <a:pPr marL="566738" lvl="2" indent="-219075">
              <a:spcBef>
                <a:spcPts val="0"/>
              </a:spcBef>
              <a:spcAft>
                <a:spcPts val="800"/>
              </a:spcAft>
              <a:buFont typeface="Arial" panose="020B0604020202020204" pitchFamily="34" charset="0"/>
              <a:buChar char="•"/>
              <a:defRPr/>
            </a:pPr>
            <a:r>
              <a:rPr lang="en-US" dirty="0">
                <a:solidFill>
                  <a:srgbClr val="000000"/>
                </a:solidFill>
              </a:rPr>
              <a:t>Entra joined or Entra hybrid joined</a:t>
            </a:r>
            <a:endParaRPr lang="en-US" dirty="0">
              <a:solidFill>
                <a:srgbClr val="000000"/>
              </a:solidFill>
              <a:cs typeface="Segoe UI"/>
            </a:endParaRPr>
          </a:p>
          <a:p>
            <a:pPr marL="228600" lvl="1">
              <a:spcBef>
                <a:spcPts val="0"/>
              </a:spcBef>
              <a:spcAft>
                <a:spcPts val="800"/>
              </a:spcAft>
              <a:buAutoNum type="arabicPeriod"/>
              <a:defRPr/>
            </a:pPr>
            <a:endParaRPr lang="en-US" dirty="0">
              <a:solidFill>
                <a:srgbClr val="000000"/>
              </a:solidFill>
              <a:cs typeface="Segoe UI"/>
            </a:endParaRPr>
          </a:p>
          <a:p>
            <a:pPr marL="347663" lvl="1" indent="-347663">
              <a:spcBef>
                <a:spcPts val="0"/>
              </a:spcBef>
              <a:spcAft>
                <a:spcPts val="800"/>
              </a:spcAft>
              <a:buAutoNum type="arabicPeriod"/>
              <a:defRPr/>
            </a:pPr>
            <a:r>
              <a:rPr lang="en-US" dirty="0">
                <a:solidFill>
                  <a:srgbClr val="000000"/>
                </a:solidFill>
              </a:rPr>
              <a:t>Without Microsoft Configuration Manager → Group Policy</a:t>
            </a:r>
            <a:endParaRPr lang="en-US" dirty="0">
              <a:solidFill>
                <a:srgbClr val="000000"/>
              </a:solidFill>
              <a:cs typeface="Segoe UI"/>
            </a:endParaRPr>
          </a:p>
          <a:p>
            <a:pPr marL="566738" lvl="2" indent="-219075">
              <a:spcBef>
                <a:spcPts val="0"/>
              </a:spcBef>
              <a:spcAft>
                <a:spcPts val="800"/>
              </a:spcAft>
              <a:buFont typeface="Arial" panose="020B0604020202020204" pitchFamily="34" charset="0"/>
              <a:buChar char="•"/>
              <a:defRPr/>
            </a:pPr>
            <a:r>
              <a:rPr lang="en-US" dirty="0">
                <a:solidFill>
                  <a:srgbClr val="000000"/>
                </a:solidFill>
              </a:rPr>
              <a:t>Enrollment initiated by licensed user login</a:t>
            </a:r>
          </a:p>
          <a:p>
            <a:pPr marL="566738" lvl="2" indent="-219075">
              <a:spcBef>
                <a:spcPts val="0"/>
              </a:spcBef>
              <a:spcAft>
                <a:spcPts val="800"/>
              </a:spcAft>
              <a:buFont typeface="Arial" panose="020B0604020202020204" pitchFamily="34" charset="0"/>
              <a:buChar char="•"/>
              <a:defRPr/>
            </a:pPr>
            <a:r>
              <a:rPr lang="en-US" dirty="0">
                <a:solidFill>
                  <a:srgbClr val="000000"/>
                </a:solidFill>
              </a:rPr>
              <a:t>Entra hybrid joined only. </a:t>
            </a:r>
          </a:p>
          <a:p>
            <a:pPr marL="627063" lvl="4" indent="0">
              <a:spcBef>
                <a:spcPts val="0"/>
              </a:spcBef>
              <a:spcAft>
                <a:spcPts val="800"/>
              </a:spcAft>
              <a:buNone/>
              <a:defRPr/>
            </a:pPr>
            <a:r>
              <a:rPr lang="en-US" dirty="0">
                <a:solidFill>
                  <a:srgbClr val="000000"/>
                </a:solidFill>
              </a:rPr>
              <a:t>*Check Microsoft Learn for how to </a:t>
            </a:r>
            <a:r>
              <a:rPr lang="nn-NO" dirty="0">
                <a:hlinkClick r:id="rId4"/>
              </a:rPr>
              <a:t>Configure Microsoft Entra hybrid join - Microsoft Entra ID | Microsoft Learn</a:t>
            </a:r>
            <a:endParaRPr lang="en-US" dirty="0">
              <a:solidFill>
                <a:srgbClr val="000000"/>
              </a:solidFill>
            </a:endParaRPr>
          </a:p>
        </p:txBody>
      </p:sp>
    </p:spTree>
    <p:extLst>
      <p:ext uri="{BB962C8B-B14F-4D97-AF65-F5344CB8AC3E}">
        <p14:creationId xmlns:p14="http://schemas.microsoft.com/office/powerpoint/2010/main" val="143649267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7942E-A611-99B3-0D62-22A34CA209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03AAD4-4BFA-34DD-AA5D-E19B66F90796}"/>
              </a:ext>
            </a:extLst>
          </p:cNvPr>
          <p:cNvSpPr>
            <a:spLocks noGrp="1"/>
          </p:cNvSpPr>
          <p:nvPr>
            <p:ph type="title"/>
          </p:nvPr>
        </p:nvSpPr>
        <p:spPr>
          <a:xfrm>
            <a:off x="588963" y="495300"/>
            <a:ext cx="11017250" cy="498598"/>
          </a:xfrm>
          <a:noFill/>
        </p:spPr>
        <p:txBody>
          <a:bodyPr vert="horz" wrap="square" lIns="0" tIns="0" rIns="0" bIns="0" rtlCol="0" anchor="t" anchorCtr="0">
            <a:spAutoFit/>
          </a:bodyPr>
          <a:lstStyle/>
          <a:p>
            <a:r>
              <a:rPr lang="en-AU"/>
              <a:t>Connect Configuration Manager to Intune</a:t>
            </a:r>
          </a:p>
        </p:txBody>
      </p:sp>
      <p:grpSp>
        <p:nvGrpSpPr>
          <p:cNvPr id="14" name="Group 13">
            <a:extLst>
              <a:ext uri="{FF2B5EF4-FFF2-40B4-BE49-F238E27FC236}">
                <a16:creationId xmlns:a16="http://schemas.microsoft.com/office/drawing/2014/main" id="{4CE8F36D-EEF9-3AF0-5F97-D78B6621AEA4}"/>
              </a:ext>
              <a:ext uri="{C183D7F6-B498-43B3-948B-1728B52AA6E4}">
                <adec:decorative xmlns:adec="http://schemas.microsoft.com/office/drawing/2017/decorative" val="1"/>
              </a:ext>
            </a:extLst>
          </p:cNvPr>
          <p:cNvGrpSpPr/>
          <p:nvPr/>
        </p:nvGrpSpPr>
        <p:grpSpPr>
          <a:xfrm>
            <a:off x="572434" y="2240598"/>
            <a:ext cx="4823663" cy="3698954"/>
            <a:chOff x="637749" y="1959429"/>
            <a:chExt cx="4936597" cy="3785555"/>
          </a:xfrm>
        </p:grpSpPr>
        <p:pic>
          <p:nvPicPr>
            <p:cNvPr id="4" name="Picture 3">
              <a:extLst>
                <a:ext uri="{FF2B5EF4-FFF2-40B4-BE49-F238E27FC236}">
                  <a16:creationId xmlns:a16="http://schemas.microsoft.com/office/drawing/2014/main" id="{89F4D052-3937-AC94-FB9D-CC60451EB93B}"/>
                </a:ext>
              </a:extLst>
            </p:cNvPr>
            <p:cNvPicPr>
              <a:picLocks noChangeAspect="1"/>
            </p:cNvPicPr>
            <p:nvPr/>
          </p:nvPicPr>
          <p:blipFill>
            <a:blip r:embed="rId3"/>
            <a:srcRect l="1203" t="2097" r="1203" b="1192"/>
            <a:stretch/>
          </p:blipFill>
          <p:spPr>
            <a:xfrm>
              <a:off x="649656" y="1959430"/>
              <a:ext cx="4924690" cy="3785554"/>
            </a:xfrm>
            <a:prstGeom prst="rect">
              <a:avLst/>
            </a:prstGeom>
            <a:ln>
              <a:solidFill>
                <a:srgbClr val="D2D2D2"/>
              </a:solidFill>
            </a:ln>
            <a:effectLst>
              <a:outerShdw blurRad="101600" dist="38100" dir="2700000" algn="tl" rotWithShape="0">
                <a:prstClr val="black">
                  <a:alpha val="15000"/>
                </a:prstClr>
              </a:outerShdw>
            </a:effectLst>
          </p:spPr>
        </p:pic>
        <p:sp>
          <p:nvSpPr>
            <p:cNvPr id="13" name="Rectangle 12">
              <a:extLst>
                <a:ext uri="{FF2B5EF4-FFF2-40B4-BE49-F238E27FC236}">
                  <a16:creationId xmlns:a16="http://schemas.microsoft.com/office/drawing/2014/main" id="{E8EF583A-C1A4-1F03-D1D9-A6253B94D737}"/>
                </a:ext>
              </a:extLst>
            </p:cNvPr>
            <p:cNvSpPr/>
            <p:nvPr/>
          </p:nvSpPr>
          <p:spPr bwMode="auto">
            <a:xfrm>
              <a:off x="637749" y="1959429"/>
              <a:ext cx="717182" cy="721299"/>
            </a:xfrm>
            <a:prstGeom prst="rect">
              <a:avLst/>
            </a:prstGeom>
            <a:noFill/>
            <a:ln w="28575" cap="sq">
              <a:solidFill>
                <a:srgbClr val="D83B0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23" name="Group 22">
            <a:extLst>
              <a:ext uri="{FF2B5EF4-FFF2-40B4-BE49-F238E27FC236}">
                <a16:creationId xmlns:a16="http://schemas.microsoft.com/office/drawing/2014/main" id="{7BE6A997-15B2-080B-DC04-E034F90F21EB}"/>
              </a:ext>
              <a:ext uri="{C183D7F6-B498-43B3-948B-1728B52AA6E4}">
                <adec:decorative xmlns:adec="http://schemas.microsoft.com/office/drawing/2017/decorative" val="1"/>
              </a:ext>
            </a:extLst>
          </p:cNvPr>
          <p:cNvGrpSpPr/>
          <p:nvPr/>
        </p:nvGrpSpPr>
        <p:grpSpPr>
          <a:xfrm>
            <a:off x="2943539" y="2240598"/>
            <a:ext cx="4281367" cy="3698953"/>
            <a:chOff x="2893621" y="2128890"/>
            <a:chExt cx="4358925" cy="3765960"/>
          </a:xfrm>
        </p:grpSpPr>
        <p:grpSp>
          <p:nvGrpSpPr>
            <p:cNvPr id="21" name="Group 20">
              <a:extLst>
                <a:ext uri="{FF2B5EF4-FFF2-40B4-BE49-F238E27FC236}">
                  <a16:creationId xmlns:a16="http://schemas.microsoft.com/office/drawing/2014/main" id="{77C0C186-F9C0-2FF8-01C9-63410B78415F}"/>
                </a:ext>
              </a:extLst>
            </p:cNvPr>
            <p:cNvGrpSpPr/>
            <p:nvPr/>
          </p:nvGrpSpPr>
          <p:grpSpPr>
            <a:xfrm>
              <a:off x="2893621" y="2128890"/>
              <a:ext cx="4358925" cy="3765960"/>
              <a:chOff x="2893621" y="2128890"/>
              <a:chExt cx="4358925" cy="3765960"/>
            </a:xfrm>
          </p:grpSpPr>
          <p:pic>
            <p:nvPicPr>
              <p:cNvPr id="5" name="Picture 2">
                <a:extLst>
                  <a:ext uri="{FF2B5EF4-FFF2-40B4-BE49-F238E27FC236}">
                    <a16:creationId xmlns:a16="http://schemas.microsoft.com/office/drawing/2014/main" id="{8218CE4F-16E5-C1AC-B935-ED50E42090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69" t="769" r="769" b="769"/>
              <a:stretch/>
            </p:blipFill>
            <p:spPr bwMode="auto">
              <a:xfrm>
                <a:off x="2893621" y="2128890"/>
                <a:ext cx="4358925" cy="3765960"/>
              </a:xfrm>
              <a:prstGeom prst="rect">
                <a:avLst/>
              </a:prstGeom>
              <a:ln>
                <a:solidFill>
                  <a:srgbClr val="D2D2D2"/>
                </a:solidFill>
              </a:ln>
              <a:effectLst>
                <a:outerShdw blurRad="101600" dist="381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982B5727-2B04-4305-FB36-C87CE6B64C23}"/>
                  </a:ext>
                </a:extLst>
              </p:cNvPr>
              <p:cNvPicPr>
                <a:picLocks noChangeAspect="1"/>
              </p:cNvPicPr>
              <p:nvPr/>
            </p:nvPicPr>
            <p:blipFill>
              <a:blip r:embed="rId5"/>
              <a:stretch>
                <a:fillRect/>
              </a:stretch>
            </p:blipFill>
            <p:spPr>
              <a:xfrm>
                <a:off x="6309189" y="2859964"/>
                <a:ext cx="834561" cy="357571"/>
              </a:xfrm>
              <a:prstGeom prst="rect">
                <a:avLst/>
              </a:prstGeom>
            </p:spPr>
          </p:pic>
        </p:grpSp>
        <p:sp>
          <p:nvSpPr>
            <p:cNvPr id="22" name="Rectangle 21">
              <a:extLst>
                <a:ext uri="{FF2B5EF4-FFF2-40B4-BE49-F238E27FC236}">
                  <a16:creationId xmlns:a16="http://schemas.microsoft.com/office/drawing/2014/main" id="{E0A830BA-E249-4425-94C5-B7D2A8A6BD61}"/>
                </a:ext>
              </a:extLst>
            </p:cNvPr>
            <p:cNvSpPr/>
            <p:nvPr/>
          </p:nvSpPr>
          <p:spPr bwMode="auto">
            <a:xfrm>
              <a:off x="6346031" y="3148012"/>
              <a:ext cx="848519" cy="288131"/>
            </a:xfrm>
            <a:prstGeom prst="rect">
              <a:avLst/>
            </a:prstGeom>
            <a:noFill/>
            <a:ln w="28575" cap="sq">
              <a:solidFill>
                <a:srgbClr val="D83B0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25" name="Arrow: Right 24">
            <a:extLst>
              <a:ext uri="{FF2B5EF4-FFF2-40B4-BE49-F238E27FC236}">
                <a16:creationId xmlns:a16="http://schemas.microsoft.com/office/drawing/2014/main" id="{5CA18367-DE71-FFBA-85D8-EA03209FA867}"/>
              </a:ext>
              <a:ext uri="{C183D7F6-B498-43B3-948B-1728B52AA6E4}">
                <adec:decorative xmlns:adec="http://schemas.microsoft.com/office/drawing/2017/decorative" val="1"/>
              </a:ext>
            </a:extLst>
          </p:cNvPr>
          <p:cNvSpPr/>
          <p:nvPr/>
        </p:nvSpPr>
        <p:spPr bwMode="auto">
          <a:xfrm>
            <a:off x="2390528" y="4237977"/>
            <a:ext cx="1569930" cy="382555"/>
          </a:xfrm>
          <a:prstGeom prst="rightArrow">
            <a:avLst>
              <a:gd name="adj1" fmla="val 50000"/>
              <a:gd name="adj2" fmla="val 95384"/>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76072" tIns="91440" rIns="182880" bIns="91440"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600">
              <a:solidFill>
                <a:schemeClr val="bg1"/>
              </a:solidFill>
              <a:latin typeface="+mj-lt"/>
            </a:endParaRPr>
          </a:p>
        </p:txBody>
      </p:sp>
      <p:pic>
        <p:nvPicPr>
          <p:cNvPr id="2" name="Picture 1">
            <a:extLst>
              <a:ext uri="{FF2B5EF4-FFF2-40B4-BE49-F238E27FC236}">
                <a16:creationId xmlns:a16="http://schemas.microsoft.com/office/drawing/2014/main" id="{9DF5603F-E875-5E2C-805B-122EEC3E4F92}"/>
              </a:ext>
              <a:ext uri="{C183D7F6-B498-43B3-948B-1728B52AA6E4}">
                <adec:decorative xmlns:adec="http://schemas.microsoft.com/office/drawing/2017/decorative" val="1"/>
              </a:ext>
            </a:extLst>
          </p:cNvPr>
          <p:cNvPicPr>
            <a:picLocks noChangeAspect="1"/>
          </p:cNvPicPr>
          <p:nvPr/>
        </p:nvPicPr>
        <p:blipFill>
          <a:blip r:embed="rId6"/>
          <a:srcRect l="656" t="656" r="656" b="656"/>
          <a:stretch/>
        </p:blipFill>
        <p:spPr>
          <a:xfrm>
            <a:off x="7215066" y="1638866"/>
            <a:ext cx="4392215" cy="4651599"/>
          </a:xfrm>
          <a:prstGeom prst="rect">
            <a:avLst/>
          </a:prstGeom>
          <a:ln>
            <a:solidFill>
              <a:srgbClr val="D2D2D2"/>
            </a:solidFill>
          </a:ln>
          <a:effectLst>
            <a:outerShdw blurRad="50800" dist="38100" dir="2700000" algn="tl" rotWithShape="0">
              <a:prstClr val="black">
                <a:alpha val="40000"/>
              </a:prstClr>
            </a:outerShdw>
          </a:effectLst>
        </p:spPr>
      </p:pic>
      <p:sp>
        <p:nvSpPr>
          <p:cNvPr id="19" name="Rectangle 18">
            <a:extLst>
              <a:ext uri="{FF2B5EF4-FFF2-40B4-BE49-F238E27FC236}">
                <a16:creationId xmlns:a16="http://schemas.microsoft.com/office/drawing/2014/main" id="{C9783B6C-2BAE-CE0B-6535-95DE7A024F0A}"/>
              </a:ext>
              <a:ext uri="{C183D7F6-B498-43B3-948B-1728B52AA6E4}">
                <adec:decorative xmlns:adec="http://schemas.microsoft.com/office/drawing/2017/decorative" val="1"/>
              </a:ext>
            </a:extLst>
          </p:cNvPr>
          <p:cNvSpPr/>
          <p:nvPr/>
        </p:nvSpPr>
        <p:spPr bwMode="auto">
          <a:xfrm>
            <a:off x="7382263" y="3031120"/>
            <a:ext cx="3890963" cy="795338"/>
          </a:xfrm>
          <a:prstGeom prst="rect">
            <a:avLst/>
          </a:prstGeom>
          <a:noFill/>
          <a:ln w="28575" cap="sq">
            <a:solidFill>
              <a:srgbClr val="D83B0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4" name="Arrow: Right 23">
            <a:extLst>
              <a:ext uri="{FF2B5EF4-FFF2-40B4-BE49-F238E27FC236}">
                <a16:creationId xmlns:a16="http://schemas.microsoft.com/office/drawing/2014/main" id="{9041D4AB-1906-F0A3-CF3E-ABC8229C1BCE}"/>
              </a:ext>
              <a:ext uri="{C183D7F6-B498-43B3-948B-1728B52AA6E4}">
                <adec:decorative xmlns:adec="http://schemas.microsoft.com/office/drawing/2017/decorative" val="1"/>
              </a:ext>
            </a:extLst>
          </p:cNvPr>
          <p:cNvSpPr/>
          <p:nvPr/>
        </p:nvSpPr>
        <p:spPr bwMode="auto">
          <a:xfrm>
            <a:off x="5781428" y="4237977"/>
            <a:ext cx="1569930" cy="382555"/>
          </a:xfrm>
          <a:prstGeom prst="rightArrow">
            <a:avLst>
              <a:gd name="adj1" fmla="val 50000"/>
              <a:gd name="adj2" fmla="val 86307"/>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576072" tIns="91440" rIns="182880" bIns="91440" numCol="1" spcCol="0" rtlCol="0" fromWordArt="0" anchor="ctr" anchorCtr="0" forceAA="0" compatLnSpc="1">
            <a:prstTxWarp prst="textNoShape">
              <a:avLst/>
            </a:prstTxWarp>
            <a:noAutofit/>
          </a:bodyPr>
          <a:lstStyle/>
          <a:p>
            <a:pPr defTabSz="932472" fontAlgn="base">
              <a:spcBef>
                <a:spcPct val="0"/>
              </a:spcBef>
              <a:spcAft>
                <a:spcPct val="0"/>
              </a:spcAft>
            </a:pPr>
            <a:endParaRPr lang="en-US" sz="1600">
              <a:solidFill>
                <a:schemeClr val="bg1"/>
              </a:solidFill>
              <a:latin typeface="+mj-lt"/>
            </a:endParaRPr>
          </a:p>
        </p:txBody>
      </p:sp>
      <p:grpSp>
        <p:nvGrpSpPr>
          <p:cNvPr id="55" name="Group 54">
            <a:extLst>
              <a:ext uri="{FF2B5EF4-FFF2-40B4-BE49-F238E27FC236}">
                <a16:creationId xmlns:a16="http://schemas.microsoft.com/office/drawing/2014/main" id="{8C16E6E8-0095-6B5B-29C4-757573C762E9}"/>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56" name="Graphic 55">
              <a:extLst>
                <a:ext uri="{FF2B5EF4-FFF2-40B4-BE49-F238E27FC236}">
                  <a16:creationId xmlns:a16="http://schemas.microsoft.com/office/drawing/2014/main" id="{BFC886DC-EB05-4BFB-CA5A-AEF1466040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27819" y="-3176"/>
              <a:ext cx="1503401" cy="768317"/>
            </a:xfrm>
            <a:prstGeom prst="rect">
              <a:avLst/>
            </a:prstGeom>
          </p:spPr>
        </p:pic>
        <p:sp>
          <p:nvSpPr>
            <p:cNvPr id="57" name="Rectangle 56">
              <a:extLst>
                <a:ext uri="{FF2B5EF4-FFF2-40B4-BE49-F238E27FC236}">
                  <a16:creationId xmlns:a16="http://schemas.microsoft.com/office/drawing/2014/main" id="{DBAC7E28-B725-8FC9-9C56-76EBAE4786AE}"/>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58" name="Rectangle: Rounded Corners 57">
            <a:extLst>
              <a:ext uri="{FF2B5EF4-FFF2-40B4-BE49-F238E27FC236}">
                <a16:creationId xmlns:a16="http://schemas.microsoft.com/office/drawing/2014/main" id="{605E9913-E371-DBB6-D050-F7D9D4A8FD2E}"/>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9" name="Rectangle: Rounded Corners 58">
            <a:extLst>
              <a:ext uri="{FF2B5EF4-FFF2-40B4-BE49-F238E27FC236}">
                <a16:creationId xmlns:a16="http://schemas.microsoft.com/office/drawing/2014/main" id="{CB10475D-4B9E-1453-445B-6B2BCB8B00E7}"/>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0" name="Rectangle: Rounded Corners 59">
            <a:extLst>
              <a:ext uri="{FF2B5EF4-FFF2-40B4-BE49-F238E27FC236}">
                <a16:creationId xmlns:a16="http://schemas.microsoft.com/office/drawing/2014/main" id="{5A94E7A8-B86C-6487-5715-B9C9D116BD2D}"/>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1" name="TextBox 60">
            <a:extLst>
              <a:ext uri="{FF2B5EF4-FFF2-40B4-BE49-F238E27FC236}">
                <a16:creationId xmlns:a16="http://schemas.microsoft.com/office/drawing/2014/main" id="{AA17A48B-552B-47BF-B866-9C6BBF2E225B}"/>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2" name="Group 61">
            <a:extLst>
              <a:ext uri="{FF2B5EF4-FFF2-40B4-BE49-F238E27FC236}">
                <a16:creationId xmlns:a16="http://schemas.microsoft.com/office/drawing/2014/main" id="{3E1E0672-6D80-5375-4478-2B83858E5C79}"/>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63" name="Straight Connector 62" descr="Timeline arrow">
              <a:extLst>
                <a:ext uri="{FF2B5EF4-FFF2-40B4-BE49-F238E27FC236}">
                  <a16:creationId xmlns:a16="http://schemas.microsoft.com/office/drawing/2014/main" id="{79CEA3C0-5A28-5614-62AF-16A9D592365A}"/>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Isosceles Triangle 69">
              <a:extLst>
                <a:ext uri="{FF2B5EF4-FFF2-40B4-BE49-F238E27FC236}">
                  <a16:creationId xmlns:a16="http://schemas.microsoft.com/office/drawing/2014/main" id="{B1A67983-9AB0-8B2F-2AFF-9E7D3D7DCED3}"/>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65" name="Group 64">
            <a:extLst>
              <a:ext uri="{FF2B5EF4-FFF2-40B4-BE49-F238E27FC236}">
                <a16:creationId xmlns:a16="http://schemas.microsoft.com/office/drawing/2014/main" id="{2EE8F8C3-5038-0C15-9204-05C86E9CA4BB}"/>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66" name="Oval 65">
              <a:extLst>
                <a:ext uri="{FF2B5EF4-FFF2-40B4-BE49-F238E27FC236}">
                  <a16:creationId xmlns:a16="http://schemas.microsoft.com/office/drawing/2014/main" id="{E6CC6602-484F-B17E-3435-A6C187ED4D04}"/>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67" name="Group 66">
              <a:extLst>
                <a:ext uri="{FF2B5EF4-FFF2-40B4-BE49-F238E27FC236}">
                  <a16:creationId xmlns:a16="http://schemas.microsoft.com/office/drawing/2014/main" id="{703B2F56-4E4A-3CA5-AC68-22023B2C4BC0}"/>
                </a:ext>
              </a:extLst>
            </p:cNvPr>
            <p:cNvGrpSpPr/>
            <p:nvPr/>
          </p:nvGrpSpPr>
          <p:grpSpPr>
            <a:xfrm>
              <a:off x="9161054" y="314589"/>
              <a:ext cx="69906" cy="101686"/>
              <a:chOff x="1152972" y="3284706"/>
              <a:chExt cx="445665" cy="648287"/>
            </a:xfrm>
          </p:grpSpPr>
          <p:sp>
            <p:nvSpPr>
              <p:cNvPr id="68" name="building_5" title="Icon of tall buildings">
                <a:extLst>
                  <a:ext uri="{FF2B5EF4-FFF2-40B4-BE49-F238E27FC236}">
                    <a16:creationId xmlns:a16="http://schemas.microsoft.com/office/drawing/2014/main" id="{2A7A3476-439E-6850-2324-19DFC7FD6E83}"/>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69" name="Freeform 13" title="Icon of a cloud">
                <a:extLst>
                  <a:ext uri="{FF2B5EF4-FFF2-40B4-BE49-F238E27FC236}">
                    <a16:creationId xmlns:a16="http://schemas.microsoft.com/office/drawing/2014/main" id="{5C79E126-E64B-3282-CE95-EB06B1CD2492}"/>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70" name="TextBox 69">
            <a:extLst>
              <a:ext uri="{FF2B5EF4-FFF2-40B4-BE49-F238E27FC236}">
                <a16:creationId xmlns:a16="http://schemas.microsoft.com/office/drawing/2014/main" id="{D6E8D6EA-D7BE-01C4-73C8-6D486F2D06B9}"/>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71" name="TextBox 70">
            <a:extLst>
              <a:ext uri="{FF2B5EF4-FFF2-40B4-BE49-F238E27FC236}">
                <a16:creationId xmlns:a16="http://schemas.microsoft.com/office/drawing/2014/main" id="{6CCB4CFC-A26B-C0CF-2BEC-2850F8126805}"/>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72" name="TextBox 71">
            <a:extLst>
              <a:ext uri="{FF2B5EF4-FFF2-40B4-BE49-F238E27FC236}">
                <a16:creationId xmlns:a16="http://schemas.microsoft.com/office/drawing/2014/main" id="{1D91EB3A-E376-8FD6-A15D-EFF04907B459}"/>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Use</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Intune App Deployment</a:t>
            </a:r>
          </a:p>
        </p:txBody>
      </p:sp>
      <p:sp>
        <p:nvSpPr>
          <p:cNvPr id="73" name="TextBox 72">
            <a:extLst>
              <a:ext uri="{FF2B5EF4-FFF2-40B4-BE49-F238E27FC236}">
                <a16:creationId xmlns:a16="http://schemas.microsoft.com/office/drawing/2014/main" id="{87929C5D-234C-583E-669D-3317DC8378EF}"/>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74" name="TextBox 73">
            <a:extLst>
              <a:ext uri="{FF2B5EF4-FFF2-40B4-BE49-F238E27FC236}">
                <a16:creationId xmlns:a16="http://schemas.microsoft.com/office/drawing/2014/main" id="{C1951615-EF67-581E-6BAB-160BF320F6DB}"/>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Delivery Optimization</a:t>
            </a:r>
          </a:p>
        </p:txBody>
      </p:sp>
      <p:grpSp>
        <p:nvGrpSpPr>
          <p:cNvPr id="75" name="Group 74">
            <a:extLst>
              <a:ext uri="{FF2B5EF4-FFF2-40B4-BE49-F238E27FC236}">
                <a16:creationId xmlns:a16="http://schemas.microsoft.com/office/drawing/2014/main" id="{20C6B615-4C9D-3D5F-028E-232BB4577CF2}"/>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76" name="Oval 75">
              <a:extLst>
                <a:ext uri="{FF2B5EF4-FFF2-40B4-BE49-F238E27FC236}">
                  <a16:creationId xmlns:a16="http://schemas.microsoft.com/office/drawing/2014/main" id="{37D5AFFA-6DB5-CE83-018A-E06E28E163FA}"/>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7" name="Forklift" title="Icon of a forklift carrying boxes">
              <a:extLst>
                <a:ext uri="{FF2B5EF4-FFF2-40B4-BE49-F238E27FC236}">
                  <a16:creationId xmlns:a16="http://schemas.microsoft.com/office/drawing/2014/main" id="{7D4714F4-5ED2-E7D6-7E21-FEF765CE6140}"/>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78" name="Group 77">
            <a:extLst>
              <a:ext uri="{FF2B5EF4-FFF2-40B4-BE49-F238E27FC236}">
                <a16:creationId xmlns:a16="http://schemas.microsoft.com/office/drawing/2014/main" id="{29509426-4F97-9F62-DAEC-2BF144E5D448}"/>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79" name="Oval 78">
              <a:extLst>
                <a:ext uri="{FF2B5EF4-FFF2-40B4-BE49-F238E27FC236}">
                  <a16:creationId xmlns:a16="http://schemas.microsoft.com/office/drawing/2014/main" id="{20355942-6100-EAE9-42A2-BA04FAC2C59C}"/>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0" name="arrow_11" title="Icon of a circle made of two curved arrows">
              <a:extLst>
                <a:ext uri="{FF2B5EF4-FFF2-40B4-BE49-F238E27FC236}">
                  <a16:creationId xmlns:a16="http://schemas.microsoft.com/office/drawing/2014/main" id="{BF433AB5-08A4-ADCE-13F3-73B868CCA1DD}"/>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1" name="Group 80">
            <a:extLst>
              <a:ext uri="{FF2B5EF4-FFF2-40B4-BE49-F238E27FC236}">
                <a16:creationId xmlns:a16="http://schemas.microsoft.com/office/drawing/2014/main" id="{47882C29-7185-8ABE-6F7E-EAE82E8E7EF8}"/>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82" name="Oval 81">
              <a:extLst>
                <a:ext uri="{FF2B5EF4-FFF2-40B4-BE49-F238E27FC236}">
                  <a16:creationId xmlns:a16="http://schemas.microsoft.com/office/drawing/2014/main" id="{4A736939-90BA-EB10-BE4A-A84574E05CBE}"/>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3" name="browser_3" title="Icon of a browser window with an arrow pointing from the outside to the center">
              <a:extLst>
                <a:ext uri="{FF2B5EF4-FFF2-40B4-BE49-F238E27FC236}">
                  <a16:creationId xmlns:a16="http://schemas.microsoft.com/office/drawing/2014/main" id="{5DE7EAB0-B632-5964-4866-4E9128E55E85}"/>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4" name="Group 83">
            <a:extLst>
              <a:ext uri="{FF2B5EF4-FFF2-40B4-BE49-F238E27FC236}">
                <a16:creationId xmlns:a16="http://schemas.microsoft.com/office/drawing/2014/main" id="{A24EC8C6-17B3-A6F5-3EC6-1BB3C091C4E8}"/>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85" name="Oval 84">
              <a:extLst>
                <a:ext uri="{FF2B5EF4-FFF2-40B4-BE49-F238E27FC236}">
                  <a16:creationId xmlns:a16="http://schemas.microsoft.com/office/drawing/2014/main" id="{F9A16E96-C85C-3EE4-30FC-8346F021BB30}"/>
                </a:ext>
              </a:extLst>
            </p:cNvPr>
            <p:cNvSpPr/>
            <p:nvPr/>
          </p:nvSpPr>
          <p:spPr bwMode="auto">
            <a:xfrm>
              <a:off x="9546918"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6" name="IoT" title="Icon of five circles that all connect to a center circle">
              <a:extLst>
                <a:ext uri="{FF2B5EF4-FFF2-40B4-BE49-F238E27FC236}">
                  <a16:creationId xmlns:a16="http://schemas.microsoft.com/office/drawing/2014/main" id="{B9BBC6FD-76ED-5A24-1E88-FCD0C326B19C}"/>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87" name="Group 86">
            <a:extLst>
              <a:ext uri="{FF2B5EF4-FFF2-40B4-BE49-F238E27FC236}">
                <a16:creationId xmlns:a16="http://schemas.microsoft.com/office/drawing/2014/main" id="{47174141-CEA8-8053-1C2A-F3DA9BD6CA69}"/>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88" name="Oval 87">
              <a:extLst>
                <a:ext uri="{FF2B5EF4-FFF2-40B4-BE49-F238E27FC236}">
                  <a16:creationId xmlns:a16="http://schemas.microsoft.com/office/drawing/2014/main" id="{5C60F782-5CEA-A621-FC8D-B215A5176A06}"/>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9" name="biometrics" title="Icon of the Windows Hello logo">
              <a:extLst>
                <a:ext uri="{FF2B5EF4-FFF2-40B4-BE49-F238E27FC236}">
                  <a16:creationId xmlns:a16="http://schemas.microsoft.com/office/drawing/2014/main" id="{923FADE6-EF5C-CC22-08D5-4D87D3DF68A1}"/>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90" name="Rectangle 89">
            <a:extLst>
              <a:ext uri="{FF2B5EF4-FFF2-40B4-BE49-F238E27FC236}">
                <a16:creationId xmlns:a16="http://schemas.microsoft.com/office/drawing/2014/main" id="{5596EA14-AFC1-D6F1-3849-934D926D81C6}"/>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92" name="Rectangle 91">
            <a:extLst>
              <a:ext uri="{FF2B5EF4-FFF2-40B4-BE49-F238E27FC236}">
                <a16:creationId xmlns:a16="http://schemas.microsoft.com/office/drawing/2014/main" id="{D7B6F78D-9FDE-8790-D13D-84F7F8236BED}"/>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
        <p:nvSpPr>
          <p:cNvPr id="91" name="Rectangle 90">
            <a:extLst>
              <a:ext uri="{FF2B5EF4-FFF2-40B4-BE49-F238E27FC236}">
                <a16:creationId xmlns:a16="http://schemas.microsoft.com/office/drawing/2014/main" id="{B90E7758-8252-C81B-423D-11876F851123}"/>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Tree>
    <p:extLst>
      <p:ext uri="{BB962C8B-B14F-4D97-AF65-F5344CB8AC3E}">
        <p14:creationId xmlns:p14="http://schemas.microsoft.com/office/powerpoint/2010/main" val="366758402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C9A5E-9468-4111-92ED-CD023F866746}"/>
              </a:ext>
            </a:extLst>
          </p:cNvPr>
          <p:cNvSpPr>
            <a:spLocks noGrp="1"/>
          </p:cNvSpPr>
          <p:nvPr>
            <p:ph type="title"/>
          </p:nvPr>
        </p:nvSpPr>
        <p:spPr>
          <a:xfrm>
            <a:off x="588263" y="828445"/>
            <a:ext cx="11018520" cy="487313"/>
          </a:xfrm>
          <a:noFill/>
        </p:spPr>
        <p:txBody>
          <a:bodyPr vert="horz" wrap="square" lIns="0" tIns="0" rIns="0" bIns="0" rtlCol="0" anchor="t" anchorCtr="0">
            <a:spAutoFit/>
          </a:bodyPr>
          <a:lstStyle/>
          <a:p>
            <a:r>
              <a:rPr lang="en-AU" dirty="0"/>
              <a:t>“Swing” Configuration Manager Client Workloads to Intune</a:t>
            </a:r>
          </a:p>
        </p:txBody>
      </p:sp>
      <p:sp>
        <p:nvSpPr>
          <p:cNvPr id="8" name="Rectangle: Rounded Corners 7">
            <a:extLst>
              <a:ext uri="{FF2B5EF4-FFF2-40B4-BE49-F238E27FC236}">
                <a16:creationId xmlns:a16="http://schemas.microsoft.com/office/drawing/2014/main" id="{4CAAFF25-697A-DC5F-1654-6A73884F5317}"/>
              </a:ext>
            </a:extLst>
          </p:cNvPr>
          <p:cNvSpPr/>
          <p:nvPr/>
        </p:nvSpPr>
        <p:spPr bwMode="auto">
          <a:xfrm>
            <a:off x="5207409" y="2869581"/>
            <a:ext cx="1821539" cy="2216028"/>
          </a:xfrm>
          <a:prstGeom prst="roundRect">
            <a:avLst>
              <a:gd name="adj" fmla="val 9644"/>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60" tIns="91440" rIns="137160" bIns="91440" numCol="1" spcCol="0" rtlCol="0" fromWordArt="0" anchor="ctr" anchorCtr="0" forceAA="0" compatLnSpc="1">
            <a:prstTxWarp prst="textNoShape">
              <a:avLst/>
            </a:prstTxWarp>
            <a:noAutofit/>
          </a:bodyPr>
          <a:lstStyle/>
          <a:p>
            <a:pPr defTabSz="932472" fontAlgn="base">
              <a:spcBef>
                <a:spcPct val="0"/>
              </a:spcBef>
              <a:spcAft>
                <a:spcPct val="0"/>
              </a:spcAft>
            </a:pPr>
            <a:r>
              <a:rPr lang="en-GB" sz="1600">
                <a:solidFill>
                  <a:schemeClr val="bg1"/>
                </a:solidFill>
                <a:latin typeface="+mj-lt"/>
              </a:rPr>
              <a:t>Use Pilot collection for test, then move all workloads to the cloud.</a:t>
            </a:r>
          </a:p>
        </p:txBody>
      </p:sp>
      <p:pic>
        <p:nvPicPr>
          <p:cNvPr id="5" name="Picture 4">
            <a:extLst>
              <a:ext uri="{FF2B5EF4-FFF2-40B4-BE49-F238E27FC236}">
                <a16:creationId xmlns:a16="http://schemas.microsoft.com/office/drawing/2014/main" id="{FDE9BD17-37AC-4F04-808B-2B1ABBDF82F7}"/>
              </a:ext>
              <a:ext uri="{C183D7F6-B498-43B3-948B-1728B52AA6E4}">
                <adec:decorative xmlns:adec="http://schemas.microsoft.com/office/drawing/2017/decorative" val="1"/>
              </a:ext>
            </a:extLst>
          </p:cNvPr>
          <p:cNvPicPr>
            <a:picLocks noChangeAspect="1"/>
          </p:cNvPicPr>
          <p:nvPr/>
        </p:nvPicPr>
        <p:blipFill>
          <a:blip r:embed="rId3"/>
          <a:srcRect l="506" t="506" r="506" b="1169"/>
          <a:stretch/>
        </p:blipFill>
        <p:spPr>
          <a:xfrm>
            <a:off x="588263" y="1638866"/>
            <a:ext cx="4500606" cy="4677458"/>
          </a:xfrm>
          <a:prstGeom prst="rect">
            <a:avLst/>
          </a:prstGeom>
          <a:ln>
            <a:solidFill>
              <a:srgbClr val="D2D2D2"/>
            </a:solidFill>
          </a:ln>
          <a:effectLst>
            <a:outerShdw blurRad="101600" dist="38100" dir="2700000" algn="tl" rotWithShape="0">
              <a:prstClr val="black">
                <a:alpha val="15000"/>
              </a:prstClr>
            </a:outerShdw>
          </a:effectLst>
        </p:spPr>
      </p:pic>
      <p:pic>
        <p:nvPicPr>
          <p:cNvPr id="7" name="Picture 6">
            <a:extLst>
              <a:ext uri="{FF2B5EF4-FFF2-40B4-BE49-F238E27FC236}">
                <a16:creationId xmlns:a16="http://schemas.microsoft.com/office/drawing/2014/main" id="{C7E67F1D-BFCD-42B6-ABFF-BA0ED598F13E}"/>
              </a:ext>
              <a:ext uri="{C183D7F6-B498-43B3-948B-1728B52AA6E4}">
                <adec:decorative xmlns:adec="http://schemas.microsoft.com/office/drawing/2017/decorative" val="1"/>
              </a:ext>
            </a:extLst>
          </p:cNvPr>
          <p:cNvPicPr>
            <a:picLocks noChangeAspect="1"/>
          </p:cNvPicPr>
          <p:nvPr/>
        </p:nvPicPr>
        <p:blipFill>
          <a:blip r:embed="rId4"/>
          <a:srcRect l="741" t="741" r="741" b="741"/>
          <a:stretch/>
        </p:blipFill>
        <p:spPr>
          <a:xfrm>
            <a:off x="7147489" y="1638866"/>
            <a:ext cx="4459294" cy="4677458"/>
          </a:xfrm>
          <a:prstGeom prst="rect">
            <a:avLst/>
          </a:prstGeom>
          <a:ln>
            <a:solidFill>
              <a:srgbClr val="D2D2D2"/>
            </a:solidFill>
          </a:ln>
          <a:effectLst>
            <a:outerShdw blurRad="101600" dist="38100" dir="2700000" algn="tl" rotWithShape="0">
              <a:prstClr val="black">
                <a:alpha val="15000"/>
              </a:prstClr>
            </a:outerShdw>
          </a:effectLst>
        </p:spPr>
      </p:pic>
      <p:grpSp>
        <p:nvGrpSpPr>
          <p:cNvPr id="3" name="Group 2">
            <a:extLst>
              <a:ext uri="{FF2B5EF4-FFF2-40B4-BE49-F238E27FC236}">
                <a16:creationId xmlns:a16="http://schemas.microsoft.com/office/drawing/2014/main" id="{70C7CB66-D6B0-2AF3-2A65-E66EC566AC80}"/>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4" name="Graphic 3">
              <a:extLst>
                <a:ext uri="{FF2B5EF4-FFF2-40B4-BE49-F238E27FC236}">
                  <a16:creationId xmlns:a16="http://schemas.microsoft.com/office/drawing/2014/main" id="{0B586F54-0736-4F1A-3D41-3BB61A424C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27819" y="-3176"/>
              <a:ext cx="1503401" cy="768317"/>
            </a:xfrm>
            <a:prstGeom prst="rect">
              <a:avLst/>
            </a:prstGeom>
          </p:spPr>
        </p:pic>
        <p:sp>
          <p:nvSpPr>
            <p:cNvPr id="6" name="Rectangle 5">
              <a:extLst>
                <a:ext uri="{FF2B5EF4-FFF2-40B4-BE49-F238E27FC236}">
                  <a16:creationId xmlns:a16="http://schemas.microsoft.com/office/drawing/2014/main" id="{2EC85CC6-A509-4598-E21B-1F046146F584}"/>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9" name="Rectangle: Rounded Corners 8">
            <a:extLst>
              <a:ext uri="{FF2B5EF4-FFF2-40B4-BE49-F238E27FC236}">
                <a16:creationId xmlns:a16="http://schemas.microsoft.com/office/drawing/2014/main" id="{BD895964-C227-FEBF-1DBD-EE8B957E613C}"/>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2" name="Rectangle: Rounded Corners 11">
            <a:extLst>
              <a:ext uri="{FF2B5EF4-FFF2-40B4-BE49-F238E27FC236}">
                <a16:creationId xmlns:a16="http://schemas.microsoft.com/office/drawing/2014/main" id="{311F1FAF-8F10-66D0-256F-CD52388915F4}"/>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3" name="Rectangle: Rounded Corners 12">
            <a:extLst>
              <a:ext uri="{FF2B5EF4-FFF2-40B4-BE49-F238E27FC236}">
                <a16:creationId xmlns:a16="http://schemas.microsoft.com/office/drawing/2014/main" id="{AF29D7D8-C3B7-CAD7-9F00-E904CB2AB333}"/>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4" name="TextBox 13">
            <a:extLst>
              <a:ext uri="{FF2B5EF4-FFF2-40B4-BE49-F238E27FC236}">
                <a16:creationId xmlns:a16="http://schemas.microsoft.com/office/drawing/2014/main" id="{561369FA-BEE5-9EA1-E174-DFABEFB01790}"/>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5" name="Group 14">
            <a:extLst>
              <a:ext uri="{FF2B5EF4-FFF2-40B4-BE49-F238E27FC236}">
                <a16:creationId xmlns:a16="http://schemas.microsoft.com/office/drawing/2014/main" id="{D290992A-E4FA-7CDB-2D41-5B83F1A37648}"/>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6" name="Straight Connector 15" descr="Timeline arrow">
              <a:extLst>
                <a:ext uri="{FF2B5EF4-FFF2-40B4-BE49-F238E27FC236}">
                  <a16:creationId xmlns:a16="http://schemas.microsoft.com/office/drawing/2014/main" id="{E3709E68-8B42-BD44-48F7-09F0ADE25166}"/>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Isosceles Triangle 69">
              <a:extLst>
                <a:ext uri="{FF2B5EF4-FFF2-40B4-BE49-F238E27FC236}">
                  <a16:creationId xmlns:a16="http://schemas.microsoft.com/office/drawing/2014/main" id="{B4D87D44-7230-D74F-4FE9-D5FEE625F121}"/>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8" name="Group 17">
            <a:extLst>
              <a:ext uri="{FF2B5EF4-FFF2-40B4-BE49-F238E27FC236}">
                <a16:creationId xmlns:a16="http://schemas.microsoft.com/office/drawing/2014/main" id="{46C63940-33AB-7DF7-B7F3-C035D76F7BD5}"/>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9" name="Oval 18">
              <a:extLst>
                <a:ext uri="{FF2B5EF4-FFF2-40B4-BE49-F238E27FC236}">
                  <a16:creationId xmlns:a16="http://schemas.microsoft.com/office/drawing/2014/main" id="{603EBE0C-38F9-8094-798A-36364FF2218F}"/>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20" name="Group 19">
              <a:extLst>
                <a:ext uri="{FF2B5EF4-FFF2-40B4-BE49-F238E27FC236}">
                  <a16:creationId xmlns:a16="http://schemas.microsoft.com/office/drawing/2014/main" id="{0042E3AA-A6B9-D535-9412-7C17D0B2F759}"/>
                </a:ext>
              </a:extLst>
            </p:cNvPr>
            <p:cNvGrpSpPr/>
            <p:nvPr/>
          </p:nvGrpSpPr>
          <p:grpSpPr>
            <a:xfrm>
              <a:off x="9161054" y="314589"/>
              <a:ext cx="69906" cy="101686"/>
              <a:chOff x="1152972" y="3284706"/>
              <a:chExt cx="445665" cy="648287"/>
            </a:xfrm>
          </p:grpSpPr>
          <p:sp>
            <p:nvSpPr>
              <p:cNvPr id="21" name="building_5" title="Icon of tall buildings">
                <a:extLst>
                  <a:ext uri="{FF2B5EF4-FFF2-40B4-BE49-F238E27FC236}">
                    <a16:creationId xmlns:a16="http://schemas.microsoft.com/office/drawing/2014/main" id="{2133913E-21FD-BFE9-28B9-38FD4E36A1B4}"/>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22" name="Freeform 13" title="Icon of a cloud">
                <a:extLst>
                  <a:ext uri="{FF2B5EF4-FFF2-40B4-BE49-F238E27FC236}">
                    <a16:creationId xmlns:a16="http://schemas.microsoft.com/office/drawing/2014/main" id="{EAA3441A-22E0-44EC-647F-4348A37E4856}"/>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3" name="TextBox 22">
            <a:extLst>
              <a:ext uri="{FF2B5EF4-FFF2-40B4-BE49-F238E27FC236}">
                <a16:creationId xmlns:a16="http://schemas.microsoft.com/office/drawing/2014/main" id="{B5D54782-6328-31E6-74BB-22BCE4EE6FEE}"/>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4" name="TextBox 23">
            <a:extLst>
              <a:ext uri="{FF2B5EF4-FFF2-40B4-BE49-F238E27FC236}">
                <a16:creationId xmlns:a16="http://schemas.microsoft.com/office/drawing/2014/main" id="{6ACA69AE-2BB3-A4B5-6FC3-B7216942A87A}"/>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25" name="TextBox 24">
            <a:extLst>
              <a:ext uri="{FF2B5EF4-FFF2-40B4-BE49-F238E27FC236}">
                <a16:creationId xmlns:a16="http://schemas.microsoft.com/office/drawing/2014/main" id="{AA156148-8BE4-98CB-76AD-49CB226F70E2}"/>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defPPr>
              <a:defRPr lang="en-US"/>
            </a:defPPr>
            <a:lvl1pPr algn="ctr" defTabSz="932742">
              <a:lnSpc>
                <a:spcPts val="480"/>
              </a:lnSpc>
              <a:spcBef>
                <a:spcPct val="0"/>
              </a:spcBef>
              <a:buFontTx/>
              <a:buNone/>
              <a:defRPr sz="420">
                <a:ln w="3175">
                  <a:noFill/>
                </a:ln>
                <a:solidFill>
                  <a:schemeClr val="accent6">
                    <a:lumMod val="60000"/>
                    <a:lumOff val="40000"/>
                  </a:schemeClr>
                </a:solidFill>
                <a:latin typeface="+mj-lt"/>
                <a:cs typeface="Segoe UI Semibold" panose="020B0702040204020203" pitchFamily="34" charset="0"/>
              </a:defRPr>
            </a:lvl1pPr>
          </a:lstStyle>
          <a:p>
            <a:r>
              <a:rPr lang="en-US"/>
              <a:t>Use</a:t>
            </a:r>
            <a:br>
              <a:rPr lang="en-US"/>
            </a:br>
            <a:r>
              <a:rPr lang="en-US"/>
              <a:t>Intune App Deployment</a:t>
            </a:r>
          </a:p>
        </p:txBody>
      </p:sp>
      <p:sp>
        <p:nvSpPr>
          <p:cNvPr id="26" name="TextBox 25">
            <a:extLst>
              <a:ext uri="{FF2B5EF4-FFF2-40B4-BE49-F238E27FC236}">
                <a16:creationId xmlns:a16="http://schemas.microsoft.com/office/drawing/2014/main" id="{D8C0E596-F0C2-84D5-8485-6A0E6B277944}"/>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27" name="TextBox 26">
            <a:extLst>
              <a:ext uri="{FF2B5EF4-FFF2-40B4-BE49-F238E27FC236}">
                <a16:creationId xmlns:a16="http://schemas.microsoft.com/office/drawing/2014/main" id="{401EF0FE-B6E9-1FEC-4A0C-8A67D2FD5F2E}"/>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Delivery Optimization</a:t>
            </a:r>
          </a:p>
        </p:txBody>
      </p:sp>
      <p:grpSp>
        <p:nvGrpSpPr>
          <p:cNvPr id="28" name="Group 27">
            <a:extLst>
              <a:ext uri="{FF2B5EF4-FFF2-40B4-BE49-F238E27FC236}">
                <a16:creationId xmlns:a16="http://schemas.microsoft.com/office/drawing/2014/main" id="{1CD76827-294B-D67C-6894-CA2123CA78F5}"/>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9" name="Oval 28">
              <a:extLst>
                <a:ext uri="{FF2B5EF4-FFF2-40B4-BE49-F238E27FC236}">
                  <a16:creationId xmlns:a16="http://schemas.microsoft.com/office/drawing/2014/main" id="{F58C713F-40DE-981F-91F2-DDAC88070820}"/>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 name="Forklift" title="Icon of a forklift carrying boxes">
              <a:extLst>
                <a:ext uri="{FF2B5EF4-FFF2-40B4-BE49-F238E27FC236}">
                  <a16:creationId xmlns:a16="http://schemas.microsoft.com/office/drawing/2014/main" id="{F0827010-F9C5-DD44-BBA7-178D55178958}"/>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1" name="Group 30">
            <a:extLst>
              <a:ext uri="{FF2B5EF4-FFF2-40B4-BE49-F238E27FC236}">
                <a16:creationId xmlns:a16="http://schemas.microsoft.com/office/drawing/2014/main" id="{A172353F-624A-A847-45C7-DBF26313C015}"/>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32" name="Oval 31">
              <a:extLst>
                <a:ext uri="{FF2B5EF4-FFF2-40B4-BE49-F238E27FC236}">
                  <a16:creationId xmlns:a16="http://schemas.microsoft.com/office/drawing/2014/main" id="{E8FFA05A-55B9-48DB-D505-1FCFF2695E30}"/>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3" name="arrow_11" title="Icon of a circle made of two curved arrows">
              <a:extLst>
                <a:ext uri="{FF2B5EF4-FFF2-40B4-BE49-F238E27FC236}">
                  <a16:creationId xmlns:a16="http://schemas.microsoft.com/office/drawing/2014/main" id="{585FBF92-E94C-F4FB-42EA-DB24BF37184B}"/>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4" name="Group 33">
            <a:extLst>
              <a:ext uri="{FF2B5EF4-FFF2-40B4-BE49-F238E27FC236}">
                <a16:creationId xmlns:a16="http://schemas.microsoft.com/office/drawing/2014/main" id="{9B5F29C8-7CA2-D60D-9836-C6027F272813}"/>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5" name="Oval 34">
              <a:extLst>
                <a:ext uri="{FF2B5EF4-FFF2-40B4-BE49-F238E27FC236}">
                  <a16:creationId xmlns:a16="http://schemas.microsoft.com/office/drawing/2014/main" id="{A240B7EC-A3AE-8065-6A12-26829124F727}"/>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6" name="browser_3" title="Icon of a browser window with an arrow pointing from the outside to the center">
              <a:extLst>
                <a:ext uri="{FF2B5EF4-FFF2-40B4-BE49-F238E27FC236}">
                  <a16:creationId xmlns:a16="http://schemas.microsoft.com/office/drawing/2014/main" id="{50CEDB48-32F9-7E84-7E83-D1D8352F05E7}"/>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7" name="Group 36">
            <a:extLst>
              <a:ext uri="{FF2B5EF4-FFF2-40B4-BE49-F238E27FC236}">
                <a16:creationId xmlns:a16="http://schemas.microsoft.com/office/drawing/2014/main" id="{79CBAF24-C26A-D49E-7254-B8937568B8BB}"/>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8" name="Oval 37">
              <a:extLst>
                <a:ext uri="{FF2B5EF4-FFF2-40B4-BE49-F238E27FC236}">
                  <a16:creationId xmlns:a16="http://schemas.microsoft.com/office/drawing/2014/main" id="{4F918630-87E0-24BD-C003-889C3D001B16}"/>
                </a:ext>
              </a:extLst>
            </p:cNvPr>
            <p:cNvSpPr/>
            <p:nvPr/>
          </p:nvSpPr>
          <p:spPr bwMode="auto">
            <a:xfrm>
              <a:off x="9546918"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9" name="IoT" title="Icon of five circles that all connect to a center circle">
              <a:extLst>
                <a:ext uri="{FF2B5EF4-FFF2-40B4-BE49-F238E27FC236}">
                  <a16:creationId xmlns:a16="http://schemas.microsoft.com/office/drawing/2014/main" id="{FA83BDEA-3842-4B5E-B91D-A3138D35B02F}"/>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40" name="Group 39">
            <a:extLst>
              <a:ext uri="{FF2B5EF4-FFF2-40B4-BE49-F238E27FC236}">
                <a16:creationId xmlns:a16="http://schemas.microsoft.com/office/drawing/2014/main" id="{AC13E642-BB28-3A20-C4C5-3B549AFCB1EE}"/>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41" name="Oval 40">
              <a:extLst>
                <a:ext uri="{FF2B5EF4-FFF2-40B4-BE49-F238E27FC236}">
                  <a16:creationId xmlns:a16="http://schemas.microsoft.com/office/drawing/2014/main" id="{51478FA4-0BDC-9426-3D9F-3682281C7BB1}"/>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2" name="biometrics" title="Icon of the Windows Hello logo">
              <a:extLst>
                <a:ext uri="{FF2B5EF4-FFF2-40B4-BE49-F238E27FC236}">
                  <a16:creationId xmlns:a16="http://schemas.microsoft.com/office/drawing/2014/main" id="{D45CCBF8-3677-DD8C-3E60-B4F53C1B7EC4}"/>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43" name="Rectangle 42">
            <a:extLst>
              <a:ext uri="{FF2B5EF4-FFF2-40B4-BE49-F238E27FC236}">
                <a16:creationId xmlns:a16="http://schemas.microsoft.com/office/drawing/2014/main" id="{939E867A-036C-80DB-4DF7-5076446FD165}"/>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4" name="Rectangle 43">
            <a:extLst>
              <a:ext uri="{FF2B5EF4-FFF2-40B4-BE49-F238E27FC236}">
                <a16:creationId xmlns:a16="http://schemas.microsoft.com/office/drawing/2014/main" id="{7B75818A-15FB-3D5D-FC69-954D86B29498}"/>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5" name="Rectangle 44">
            <a:extLst>
              <a:ext uri="{FF2B5EF4-FFF2-40B4-BE49-F238E27FC236}">
                <a16:creationId xmlns:a16="http://schemas.microsoft.com/office/drawing/2014/main" id="{A1E19798-6D41-D661-D678-58042E12CF29}"/>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Tree>
    <p:extLst>
      <p:ext uri="{BB962C8B-B14F-4D97-AF65-F5344CB8AC3E}">
        <p14:creationId xmlns:p14="http://schemas.microsoft.com/office/powerpoint/2010/main" val="399965804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263" y="495300"/>
            <a:ext cx="11017250" cy="974626"/>
          </a:xfrm>
          <a:noFill/>
        </p:spPr>
        <p:txBody>
          <a:bodyPr vert="horz" wrap="square" lIns="0" tIns="0" rIns="0" bIns="0" rtlCol="0" anchor="t" anchorCtr="0">
            <a:spAutoFit/>
          </a:bodyPr>
          <a:lstStyle/>
          <a:p>
            <a:r>
              <a:rPr lang="en-US"/>
              <a:t>Enroll existing devices without </a:t>
            </a:r>
            <a:br>
              <a:rPr lang="en-US"/>
            </a:br>
            <a:r>
              <a:rPr lang="en-US"/>
              <a:t>Configuration Manager</a:t>
            </a:r>
          </a:p>
        </p:txBody>
      </p:sp>
      <p:sp>
        <p:nvSpPr>
          <p:cNvPr id="28" name="Content Placeholder 2">
            <a:extLst>
              <a:ext uri="{FF2B5EF4-FFF2-40B4-BE49-F238E27FC236}">
                <a16:creationId xmlns:a16="http://schemas.microsoft.com/office/drawing/2014/main" id="{29E3CEC4-674D-4C79-98FA-9FB65B65A355}"/>
              </a:ext>
            </a:extLst>
          </p:cNvPr>
          <p:cNvSpPr txBox="1">
            <a:spLocks/>
          </p:cNvSpPr>
          <p:nvPr/>
        </p:nvSpPr>
        <p:spPr>
          <a:xfrm>
            <a:off x="585218" y="1640172"/>
            <a:ext cx="5241157" cy="4452501"/>
          </a:xfrm>
          <a:prstGeom prst="rect">
            <a:avLst/>
          </a:prstGeom>
        </p:spPr>
        <p:txBody>
          <a:bodyPr wrap="square"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None/>
              <a:defRPr/>
            </a:pPr>
            <a:r>
              <a:rPr lang="en-US" sz="2400" dirty="0">
                <a:solidFill>
                  <a:schemeClr val="accent1"/>
                </a:solidFill>
                <a:latin typeface="+mj-lt"/>
              </a:rPr>
              <a:t>Requirements</a:t>
            </a:r>
          </a:p>
          <a:p>
            <a:pPr marL="347663" lvl="1">
              <a:spcBef>
                <a:spcPts val="0"/>
              </a:spcBef>
              <a:spcAft>
                <a:spcPts val="800"/>
              </a:spcAft>
              <a:buFont typeface="Arial" panose="020B0604020202020204" pitchFamily="34" charset="0"/>
              <a:buChar char="•"/>
              <a:defRPr/>
            </a:pPr>
            <a:r>
              <a:rPr lang="en-US" dirty="0"/>
              <a:t>Entra ID P1/P2 licensing</a:t>
            </a:r>
          </a:p>
          <a:p>
            <a:pPr marL="347663" lvl="1">
              <a:spcBef>
                <a:spcPts val="0"/>
              </a:spcBef>
              <a:spcAft>
                <a:spcPts val="800"/>
              </a:spcAft>
              <a:buFont typeface="Arial" panose="020B0604020202020204" pitchFamily="34" charset="0"/>
              <a:buChar char="•"/>
              <a:defRPr/>
            </a:pPr>
            <a:r>
              <a:rPr lang="en-US" dirty="0">
                <a:solidFill>
                  <a:srgbClr val="000000"/>
                </a:solidFill>
              </a:rPr>
              <a:t>On-premises Active Directory Integrated with Microsoft Entra ID</a:t>
            </a:r>
          </a:p>
          <a:p>
            <a:pPr marL="347663" marR="0" lvl="1" algn="l" defTabSz="932742" rtl="0" eaLnBrk="1" fontAlgn="auto" latinLnBrk="0" hangingPunct="1">
              <a:lnSpc>
                <a:spcPct val="100000"/>
              </a:lnSpc>
              <a:spcBef>
                <a:spcPts val="0"/>
              </a:spcBef>
              <a:spcAft>
                <a:spcPts val="800"/>
              </a:spcAft>
              <a:buClrTx/>
              <a:buSzPct val="90000"/>
              <a:buFont typeface="Arial" panose="020B0604020202020204" pitchFamily="34" charset="0"/>
              <a:buChar char="•"/>
              <a:tabLst/>
              <a:defRPr/>
            </a:pPr>
            <a:r>
              <a:rPr lang="en-US" dirty="0">
                <a:solidFill>
                  <a:srgbClr val="000000"/>
                </a:solidFill>
              </a:rPr>
              <a:t>Entra </a:t>
            </a:r>
            <a:r>
              <a:rPr kumimoji="0" lang="en-US" b="0" i="0" u="none" strike="noStrike" kern="1200" cap="none" spc="0" normalizeH="0" baseline="0" noProof="0" dirty="0">
                <a:ln>
                  <a:noFill/>
                </a:ln>
                <a:solidFill>
                  <a:srgbClr val="000000"/>
                </a:solidFill>
                <a:effectLst/>
                <a:uLnTx/>
                <a:uFillTx/>
                <a:ea typeface="+mn-ea"/>
                <a:cs typeface="+mn-cs"/>
              </a:rPr>
              <a:t>hybrid joined devices only</a:t>
            </a:r>
          </a:p>
          <a:p>
            <a:pPr marL="347663" marR="0" lvl="1" algn="l" defTabSz="932742" rtl="0" eaLnBrk="1" fontAlgn="auto" latinLnBrk="0" hangingPunct="1">
              <a:lnSpc>
                <a:spcPct val="100000"/>
              </a:lnSpc>
              <a:spcBef>
                <a:spcPts val="0"/>
              </a:spcBef>
              <a:spcAft>
                <a:spcPts val="800"/>
              </a:spcAft>
              <a:buClrTx/>
              <a:buSzPct val="90000"/>
              <a:buFont typeface="Arial" panose="020B0604020202020204" pitchFamily="34" charset="0"/>
              <a:buChar char="•"/>
              <a:tabLst/>
              <a:defRPr/>
            </a:pPr>
            <a:r>
              <a:rPr kumimoji="0" lang="en-US" b="0" i="0" u="none" strike="noStrike" kern="1200" cap="none" spc="0" normalizeH="0" baseline="0" noProof="0" dirty="0">
                <a:ln>
                  <a:noFill/>
                </a:ln>
                <a:solidFill>
                  <a:srgbClr val="000000"/>
                </a:solidFill>
                <a:effectLst/>
                <a:uLnTx/>
                <a:uFillTx/>
                <a:ea typeface="+mn-ea"/>
                <a:cs typeface="+mn-cs"/>
              </a:rPr>
              <a:t>Enrollment triggered by </a:t>
            </a:r>
            <a:r>
              <a:rPr kumimoji="0" lang="en-US" sz="2000" b="0" i="0" u="none" strike="noStrike" kern="1200" cap="none" spc="0" normalizeH="0" baseline="0" noProof="0" dirty="0">
                <a:ln>
                  <a:noFill/>
                </a:ln>
                <a:solidFill>
                  <a:srgbClr val="000000"/>
                </a:solidFill>
                <a:effectLst/>
                <a:uLnTx/>
                <a:uFillTx/>
                <a:ea typeface="+mn-ea"/>
                <a:cs typeface="+mn-cs"/>
              </a:rPr>
              <a:t>Group Policy</a:t>
            </a:r>
            <a:endParaRPr kumimoji="0" lang="en-US" sz="1800" b="0" i="0" u="none" strike="noStrike" kern="1200" cap="none" spc="0" normalizeH="0" baseline="0" noProof="0" dirty="0">
              <a:ln>
                <a:noFill/>
              </a:ln>
              <a:solidFill>
                <a:srgbClr val="000000"/>
              </a:solidFill>
              <a:effectLst/>
              <a:uLnTx/>
              <a:uFillTx/>
              <a:ea typeface="+mn-ea"/>
              <a:cs typeface="+mn-cs"/>
            </a:endParaRPr>
          </a:p>
          <a:p>
            <a:pPr marL="0" indent="0">
              <a:spcBef>
                <a:spcPts val="1200"/>
              </a:spcBef>
              <a:spcAft>
                <a:spcPts val="600"/>
              </a:spcAft>
              <a:buNone/>
              <a:defRPr/>
            </a:pPr>
            <a:r>
              <a:rPr lang="en-US" sz="2400" dirty="0">
                <a:solidFill>
                  <a:schemeClr val="accent1"/>
                </a:solidFill>
                <a:latin typeface="+mj-lt"/>
              </a:rPr>
              <a:t>Caveats</a:t>
            </a:r>
          </a:p>
          <a:p>
            <a:pPr marL="347663" lvl="1">
              <a:spcBef>
                <a:spcPts val="0"/>
              </a:spcBef>
              <a:spcAft>
                <a:spcPts val="800"/>
              </a:spcAft>
              <a:buFont typeface="Arial" panose="020B0604020202020204" pitchFamily="34" charset="0"/>
              <a:buChar char="•"/>
              <a:defRPr/>
            </a:pPr>
            <a:r>
              <a:rPr lang="en-US" dirty="0"/>
              <a:t>Triggered when a licensed Intune user logs into the device</a:t>
            </a:r>
          </a:p>
          <a:p>
            <a:pPr marL="347663" lvl="2" indent="0">
              <a:spcBef>
                <a:spcPts val="0"/>
              </a:spcBef>
              <a:spcAft>
                <a:spcPts val="800"/>
              </a:spcAft>
              <a:buNone/>
              <a:defRPr/>
            </a:pPr>
            <a:r>
              <a:rPr lang="en-US" dirty="0">
                <a:solidFill>
                  <a:srgbClr val="000000"/>
                </a:solidFill>
              </a:rPr>
              <a:t>*Check Microsoft Learn for how to </a:t>
            </a:r>
            <a:r>
              <a:rPr lang="en-US" dirty="0">
                <a:hlinkClick r:id="rId3"/>
              </a:rPr>
              <a:t>Enroll a Windows device automatically using Group Policy | Microsoft Learn</a:t>
            </a:r>
            <a:endParaRPr lang="en-US" dirty="0">
              <a:solidFill>
                <a:srgbClr val="000000"/>
              </a:solidFill>
            </a:endParaRPr>
          </a:p>
        </p:txBody>
      </p:sp>
      <p:grpSp>
        <p:nvGrpSpPr>
          <p:cNvPr id="17" name="Group 16">
            <a:extLst>
              <a:ext uri="{FF2B5EF4-FFF2-40B4-BE49-F238E27FC236}">
                <a16:creationId xmlns:a16="http://schemas.microsoft.com/office/drawing/2014/main" id="{5D779AA6-9AA1-F4FF-DDE1-E4D27D03CA45}"/>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15" name="Graphic 14">
              <a:extLst>
                <a:ext uri="{FF2B5EF4-FFF2-40B4-BE49-F238E27FC236}">
                  <a16:creationId xmlns:a16="http://schemas.microsoft.com/office/drawing/2014/main" id="{0A111760-83E8-67A7-FA31-6BEBB96CC6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7819" y="-3176"/>
              <a:ext cx="1503401" cy="768317"/>
            </a:xfrm>
            <a:prstGeom prst="rect">
              <a:avLst/>
            </a:prstGeom>
          </p:spPr>
        </p:pic>
        <p:sp>
          <p:nvSpPr>
            <p:cNvPr id="16" name="Rectangle 15">
              <a:extLst>
                <a:ext uri="{FF2B5EF4-FFF2-40B4-BE49-F238E27FC236}">
                  <a16:creationId xmlns:a16="http://schemas.microsoft.com/office/drawing/2014/main" id="{15B86933-2AAE-E5EC-3FA7-788DE52EB59F}"/>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77" name="Rectangle: Rounded Corners 76">
            <a:extLst>
              <a:ext uri="{FF2B5EF4-FFF2-40B4-BE49-F238E27FC236}">
                <a16:creationId xmlns:a16="http://schemas.microsoft.com/office/drawing/2014/main" id="{58A4ADF2-0C00-9174-0881-C7E180A1EB97}"/>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78" name="Rectangle: Rounded Corners 77">
            <a:extLst>
              <a:ext uri="{FF2B5EF4-FFF2-40B4-BE49-F238E27FC236}">
                <a16:creationId xmlns:a16="http://schemas.microsoft.com/office/drawing/2014/main" id="{6B271933-09BB-9E97-BBC0-D3B97F145B02}"/>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79" name="Rectangle: Rounded Corners 78">
            <a:extLst>
              <a:ext uri="{FF2B5EF4-FFF2-40B4-BE49-F238E27FC236}">
                <a16:creationId xmlns:a16="http://schemas.microsoft.com/office/drawing/2014/main" id="{8450BA74-5702-D0EB-F0E6-18FDE9FD692E}"/>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32" name="TextBox 31">
            <a:extLst>
              <a:ext uri="{FF2B5EF4-FFF2-40B4-BE49-F238E27FC236}">
                <a16:creationId xmlns:a16="http://schemas.microsoft.com/office/drawing/2014/main" id="{68E25B78-C415-E075-D34C-DB8747353B79}"/>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71" name="Group 70">
            <a:extLst>
              <a:ext uri="{FF2B5EF4-FFF2-40B4-BE49-F238E27FC236}">
                <a16:creationId xmlns:a16="http://schemas.microsoft.com/office/drawing/2014/main" id="{9108E6AE-2731-531A-A49F-9860E885B352}"/>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24" name="Straight Connector 23" descr="Timeline arrow">
              <a:extLst>
                <a:ext uri="{FF2B5EF4-FFF2-40B4-BE49-F238E27FC236}">
                  <a16:creationId xmlns:a16="http://schemas.microsoft.com/office/drawing/2014/main" id="{877CD6ED-436A-9DCE-343B-17AEA7E8D889}"/>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0" name="Isosceles Triangle 69">
              <a:extLst>
                <a:ext uri="{FF2B5EF4-FFF2-40B4-BE49-F238E27FC236}">
                  <a16:creationId xmlns:a16="http://schemas.microsoft.com/office/drawing/2014/main" id="{E5D09110-F2BF-B268-E498-5B79B3D6159C}"/>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63" name="Group 62">
            <a:extLst>
              <a:ext uri="{FF2B5EF4-FFF2-40B4-BE49-F238E27FC236}">
                <a16:creationId xmlns:a16="http://schemas.microsoft.com/office/drawing/2014/main" id="{9BF02FA9-A443-0D0F-60E4-87BEF640F3D0}"/>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46" name="Oval 45">
              <a:extLst>
                <a:ext uri="{FF2B5EF4-FFF2-40B4-BE49-F238E27FC236}">
                  <a16:creationId xmlns:a16="http://schemas.microsoft.com/office/drawing/2014/main" id="{5B8B8618-1F2A-BC71-C142-01913B954860}"/>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47" name="Group 46">
              <a:extLst>
                <a:ext uri="{FF2B5EF4-FFF2-40B4-BE49-F238E27FC236}">
                  <a16:creationId xmlns:a16="http://schemas.microsoft.com/office/drawing/2014/main" id="{523A7445-0099-9959-3834-7D4EE0DA7F7E}"/>
                </a:ext>
              </a:extLst>
            </p:cNvPr>
            <p:cNvGrpSpPr/>
            <p:nvPr/>
          </p:nvGrpSpPr>
          <p:grpSpPr>
            <a:xfrm>
              <a:off x="9161054" y="314589"/>
              <a:ext cx="69906" cy="101686"/>
              <a:chOff x="1152972" y="3284706"/>
              <a:chExt cx="445665" cy="648287"/>
            </a:xfrm>
          </p:grpSpPr>
          <p:sp>
            <p:nvSpPr>
              <p:cNvPr id="48" name="building_5" title="Icon of tall buildings">
                <a:extLst>
                  <a:ext uri="{FF2B5EF4-FFF2-40B4-BE49-F238E27FC236}">
                    <a16:creationId xmlns:a16="http://schemas.microsoft.com/office/drawing/2014/main" id="{58AF0878-DAC7-D429-36C9-E3EE98799F3F}"/>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49" name="Freeform 13" title="Icon of a cloud">
                <a:extLst>
                  <a:ext uri="{FF2B5EF4-FFF2-40B4-BE49-F238E27FC236}">
                    <a16:creationId xmlns:a16="http://schemas.microsoft.com/office/drawing/2014/main" id="{E5526CB3-EE0A-5581-A9C0-F6889D650257}"/>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5" name="TextBox 24">
            <a:extLst>
              <a:ext uri="{FF2B5EF4-FFF2-40B4-BE49-F238E27FC236}">
                <a16:creationId xmlns:a16="http://schemas.microsoft.com/office/drawing/2014/main" id="{C1AF236F-769F-E6CE-5252-AEDD9AE8EC86}"/>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6" name="TextBox 25">
            <a:extLst>
              <a:ext uri="{FF2B5EF4-FFF2-40B4-BE49-F238E27FC236}">
                <a16:creationId xmlns:a16="http://schemas.microsoft.com/office/drawing/2014/main" id="{7E0D4156-A75C-D36F-EC3A-49A2FBAD9BCE}"/>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27" name="TextBox 26">
            <a:extLst>
              <a:ext uri="{FF2B5EF4-FFF2-40B4-BE49-F238E27FC236}">
                <a16:creationId xmlns:a16="http://schemas.microsoft.com/office/drawing/2014/main" id="{8D52B466-FB3B-08A3-0DE1-19EBA430E59C}"/>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Use</a:t>
            </a:r>
          </a:p>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Intune App Deployment</a:t>
            </a:r>
          </a:p>
        </p:txBody>
      </p:sp>
      <p:sp>
        <p:nvSpPr>
          <p:cNvPr id="30" name="TextBox 29">
            <a:extLst>
              <a:ext uri="{FF2B5EF4-FFF2-40B4-BE49-F238E27FC236}">
                <a16:creationId xmlns:a16="http://schemas.microsoft.com/office/drawing/2014/main" id="{3622ED5F-3879-519F-F662-3A6A11008102}"/>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31" name="TextBox 30">
            <a:extLst>
              <a:ext uri="{FF2B5EF4-FFF2-40B4-BE49-F238E27FC236}">
                <a16:creationId xmlns:a16="http://schemas.microsoft.com/office/drawing/2014/main" id="{2B3C6C16-67CC-5997-9B39-3A8694FC618D}"/>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Delivery Optimization</a:t>
            </a:r>
          </a:p>
        </p:txBody>
      </p:sp>
      <p:grpSp>
        <p:nvGrpSpPr>
          <p:cNvPr id="57" name="Group 56">
            <a:extLst>
              <a:ext uri="{FF2B5EF4-FFF2-40B4-BE49-F238E27FC236}">
                <a16:creationId xmlns:a16="http://schemas.microsoft.com/office/drawing/2014/main" id="{DF24091A-EB5A-CB19-EF12-DF8E7A1D244F}"/>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54" name="Oval 53">
              <a:extLst>
                <a:ext uri="{FF2B5EF4-FFF2-40B4-BE49-F238E27FC236}">
                  <a16:creationId xmlns:a16="http://schemas.microsoft.com/office/drawing/2014/main" id="{1612AFCE-E817-97C7-BC9A-71827DB614DF}"/>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5" name="Forklift" title="Icon of a forklift carrying boxes">
              <a:extLst>
                <a:ext uri="{FF2B5EF4-FFF2-40B4-BE49-F238E27FC236}">
                  <a16:creationId xmlns:a16="http://schemas.microsoft.com/office/drawing/2014/main" id="{B90C5D38-6C85-7B27-B4CF-5C18A6947DC7}"/>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58" name="Group 57">
            <a:extLst>
              <a:ext uri="{FF2B5EF4-FFF2-40B4-BE49-F238E27FC236}">
                <a16:creationId xmlns:a16="http://schemas.microsoft.com/office/drawing/2014/main" id="{CF7514DD-3EFC-3512-C350-F875E786EB07}"/>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52" name="Oval 51">
              <a:extLst>
                <a:ext uri="{FF2B5EF4-FFF2-40B4-BE49-F238E27FC236}">
                  <a16:creationId xmlns:a16="http://schemas.microsoft.com/office/drawing/2014/main" id="{BBAFEE9C-BFE9-4D30-7139-0A2F68D5EBA5}"/>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3" name="arrow_11" title="Icon of a circle made of two curved arrows">
              <a:extLst>
                <a:ext uri="{FF2B5EF4-FFF2-40B4-BE49-F238E27FC236}">
                  <a16:creationId xmlns:a16="http://schemas.microsoft.com/office/drawing/2014/main" id="{FBF9FD05-DAD7-0BDC-59EB-5B6F028D1D17}"/>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59" name="Group 58">
            <a:extLst>
              <a:ext uri="{FF2B5EF4-FFF2-40B4-BE49-F238E27FC236}">
                <a16:creationId xmlns:a16="http://schemas.microsoft.com/office/drawing/2014/main" id="{2C320710-B675-0C57-01E9-98C5C444CB3D}"/>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50" name="Oval 49">
              <a:extLst>
                <a:ext uri="{FF2B5EF4-FFF2-40B4-BE49-F238E27FC236}">
                  <a16:creationId xmlns:a16="http://schemas.microsoft.com/office/drawing/2014/main" id="{4B2F0CEA-E375-8957-A211-1CCC17FE9DF9}"/>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1" name="browser_3" title="Icon of a browser window with an arrow pointing from the outside to the center">
              <a:extLst>
                <a:ext uri="{FF2B5EF4-FFF2-40B4-BE49-F238E27FC236}">
                  <a16:creationId xmlns:a16="http://schemas.microsoft.com/office/drawing/2014/main" id="{1886A98F-AE05-8EEE-D185-D67D227411B3}"/>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62" name="Group 61">
            <a:extLst>
              <a:ext uri="{FF2B5EF4-FFF2-40B4-BE49-F238E27FC236}">
                <a16:creationId xmlns:a16="http://schemas.microsoft.com/office/drawing/2014/main" id="{149B3525-022E-10EA-D8A2-CD6E1E3F9034}"/>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44" name="Oval 43">
              <a:extLst>
                <a:ext uri="{FF2B5EF4-FFF2-40B4-BE49-F238E27FC236}">
                  <a16:creationId xmlns:a16="http://schemas.microsoft.com/office/drawing/2014/main" id="{B16AD71F-162C-E495-C68C-538435351B5D}"/>
                </a:ext>
              </a:extLst>
            </p:cNvPr>
            <p:cNvSpPr/>
            <p:nvPr/>
          </p:nvSpPr>
          <p:spPr bwMode="auto">
            <a:xfrm>
              <a:off x="9546918"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5" name="IoT" title="Icon of five circles that all connect to a center circle">
              <a:extLst>
                <a:ext uri="{FF2B5EF4-FFF2-40B4-BE49-F238E27FC236}">
                  <a16:creationId xmlns:a16="http://schemas.microsoft.com/office/drawing/2014/main" id="{5E621384-AF42-CEA9-82B6-6A36FE7C6204}"/>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60" name="Group 59">
            <a:extLst>
              <a:ext uri="{FF2B5EF4-FFF2-40B4-BE49-F238E27FC236}">
                <a16:creationId xmlns:a16="http://schemas.microsoft.com/office/drawing/2014/main" id="{9336FB48-C40E-9F7B-FEE3-F7D9085C2D9E}"/>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42" name="Oval 41">
              <a:extLst>
                <a:ext uri="{FF2B5EF4-FFF2-40B4-BE49-F238E27FC236}">
                  <a16:creationId xmlns:a16="http://schemas.microsoft.com/office/drawing/2014/main" id="{7DFB16AD-4C75-9F10-F2AE-F4A14E48B61D}"/>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3" name="biometrics" title="Icon of the Windows Hello logo">
              <a:extLst>
                <a:ext uri="{FF2B5EF4-FFF2-40B4-BE49-F238E27FC236}">
                  <a16:creationId xmlns:a16="http://schemas.microsoft.com/office/drawing/2014/main" id="{555506D4-E701-77E1-7570-C7098646B091}"/>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39" name="Rectangle 38">
            <a:extLst>
              <a:ext uri="{FF2B5EF4-FFF2-40B4-BE49-F238E27FC236}">
                <a16:creationId xmlns:a16="http://schemas.microsoft.com/office/drawing/2014/main" id="{61A6F255-ACD7-9C88-A0A5-887C614B4367}"/>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0" name="Rectangle 39">
            <a:extLst>
              <a:ext uri="{FF2B5EF4-FFF2-40B4-BE49-F238E27FC236}">
                <a16:creationId xmlns:a16="http://schemas.microsoft.com/office/drawing/2014/main" id="{8E7794B6-028C-3C62-4473-D575490F26F2}"/>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1" name="Rectangle 40">
            <a:extLst>
              <a:ext uri="{FF2B5EF4-FFF2-40B4-BE49-F238E27FC236}">
                <a16:creationId xmlns:a16="http://schemas.microsoft.com/office/drawing/2014/main" id="{FF493057-269D-CC88-E493-102D64694089}"/>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pic>
        <p:nvPicPr>
          <p:cNvPr id="4" name="Picture 3">
            <a:extLst>
              <a:ext uri="{FF2B5EF4-FFF2-40B4-BE49-F238E27FC236}">
                <a16:creationId xmlns:a16="http://schemas.microsoft.com/office/drawing/2014/main" id="{E5C89E54-F3A9-5125-2408-C7533A185102}"/>
              </a:ext>
            </a:extLst>
          </p:cNvPr>
          <p:cNvPicPr>
            <a:picLocks noChangeAspect="1"/>
          </p:cNvPicPr>
          <p:nvPr/>
        </p:nvPicPr>
        <p:blipFill>
          <a:blip r:embed="rId5"/>
          <a:stretch>
            <a:fillRect/>
          </a:stretch>
        </p:blipFill>
        <p:spPr>
          <a:xfrm>
            <a:off x="6365626" y="896380"/>
            <a:ext cx="5578611" cy="5466320"/>
          </a:xfrm>
          <a:prstGeom prst="rect">
            <a:avLst/>
          </a:prstGeom>
          <a:ln>
            <a:solidFill>
              <a:schemeClr val="accent6"/>
            </a:solid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38028450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BB7C37-0487-7C6C-02D8-DD129619E92C}"/>
              </a:ext>
            </a:extLst>
          </p:cNvPr>
          <p:cNvSpPr>
            <a:spLocks noGrp="1"/>
          </p:cNvSpPr>
          <p:nvPr>
            <p:ph type="title"/>
          </p:nvPr>
        </p:nvSpPr>
        <p:spPr/>
        <p:txBody>
          <a:bodyPr/>
          <a:lstStyle/>
          <a:p>
            <a:r>
              <a:rPr lang="en-US"/>
              <a:t>Prepare – Configure Delivery Optimization</a:t>
            </a:r>
          </a:p>
        </p:txBody>
      </p:sp>
    </p:spTree>
    <p:extLst>
      <p:ext uri="{BB962C8B-B14F-4D97-AF65-F5344CB8AC3E}">
        <p14:creationId xmlns:p14="http://schemas.microsoft.com/office/powerpoint/2010/main" val="413000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DAEF153-7340-45AB-EEB6-AA5FC9B3C440}"/>
              </a:ext>
              <a:ext uri="{C183D7F6-B498-43B3-948B-1728B52AA6E4}">
                <adec:decorative xmlns:adec="http://schemas.microsoft.com/office/drawing/2017/decorative" val="1"/>
              </a:ext>
            </a:extLst>
          </p:cNvPr>
          <p:cNvGrpSpPr/>
          <p:nvPr/>
        </p:nvGrpSpPr>
        <p:grpSpPr>
          <a:xfrm>
            <a:off x="-2" y="1380931"/>
            <a:ext cx="12192002" cy="5477072"/>
            <a:chOff x="-2" y="1380931"/>
            <a:chExt cx="12192002" cy="5477072"/>
          </a:xfrm>
        </p:grpSpPr>
        <p:sp>
          <p:nvSpPr>
            <p:cNvPr id="13" name="Rectangle 12">
              <a:extLst>
                <a:ext uri="{FF2B5EF4-FFF2-40B4-BE49-F238E27FC236}">
                  <a16:creationId xmlns:a16="http://schemas.microsoft.com/office/drawing/2014/main" id="{C2D948ED-D415-8EE7-56C6-BA88CDA76D46}"/>
                </a:ext>
              </a:extLst>
            </p:cNvPr>
            <p:cNvSpPr/>
            <p:nvPr/>
          </p:nvSpPr>
          <p:spPr bwMode="auto">
            <a:xfrm>
              <a:off x="3048" y="1380931"/>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rgbClr val="FFFFFF"/>
                </a:solidFill>
                <a:ea typeface="Segoe UI" pitchFamily="34" charset="0"/>
                <a:cs typeface="Segoe UI" pitchFamily="34" charset="0"/>
              </a:endParaRPr>
            </a:p>
          </p:txBody>
        </p:sp>
        <p:pic>
          <p:nvPicPr>
            <p:cNvPr id="8" name="Graphic 7">
              <a:extLst>
                <a:ext uri="{FF2B5EF4-FFF2-40B4-BE49-F238E27FC236}">
                  <a16:creationId xmlns:a16="http://schemas.microsoft.com/office/drawing/2014/main" id="{5F0559DC-9159-DC71-C2F8-EB910D4E31BC}"/>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980" t="1" r="65716" b="59102"/>
            <a:stretch/>
          </p:blipFill>
          <p:spPr>
            <a:xfrm flipH="1">
              <a:off x="9418234" y="4884882"/>
              <a:ext cx="2773766" cy="1973118"/>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6" name="Graphic 5">
              <a:extLst>
                <a:ext uri="{FF2B5EF4-FFF2-40B4-BE49-F238E27FC236}">
                  <a16:creationId xmlns:a16="http://schemas.microsoft.com/office/drawing/2014/main" id="{60682BFF-E55D-6130-B4C2-B8805CA47590}"/>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51179" r="27377" b="71110"/>
            <a:stretch/>
          </p:blipFill>
          <p:spPr>
            <a:xfrm rot="5400000">
              <a:off x="-322937" y="4523461"/>
              <a:ext cx="2657477" cy="2011607"/>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grpSp>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963" y="495300"/>
            <a:ext cx="11017250" cy="487363"/>
          </a:xfrm>
          <a:noFill/>
        </p:spPr>
        <p:txBody>
          <a:bodyPr vert="horz" wrap="square" lIns="0" tIns="0" rIns="0" bIns="0" rtlCol="0" anchor="t" anchorCtr="0">
            <a:spAutoFit/>
          </a:bodyPr>
          <a:lstStyle/>
          <a:p>
            <a:r>
              <a:rPr lang="en-US"/>
              <a:t>Configure Delivery Optimization</a:t>
            </a:r>
          </a:p>
        </p:txBody>
      </p:sp>
      <p:grpSp>
        <p:nvGrpSpPr>
          <p:cNvPr id="86" name="Group 85">
            <a:extLst>
              <a:ext uri="{FF2B5EF4-FFF2-40B4-BE49-F238E27FC236}">
                <a16:creationId xmlns:a16="http://schemas.microsoft.com/office/drawing/2014/main" id="{EA88238C-8980-EFFC-4D95-C35E0BEEBBA1}"/>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gradFill flip="none" rotWithShape="1">
            <a:gsLst>
              <a:gs pos="52000">
                <a:srgbClr val="F2F2F2">
                  <a:alpha val="85000"/>
                </a:srgbClr>
              </a:gs>
              <a:gs pos="0">
                <a:schemeClr val="bg1">
                  <a:lumMod val="95000"/>
                  <a:alpha val="24000"/>
                </a:schemeClr>
              </a:gs>
            </a:gsLst>
            <a:lin ang="10800000" scaled="1"/>
            <a:tileRect/>
          </a:gradFill>
        </p:grpSpPr>
        <p:sp>
          <p:nvSpPr>
            <p:cNvPr id="87" name="Graphic 3">
              <a:extLst>
                <a:ext uri="{FF2B5EF4-FFF2-40B4-BE49-F238E27FC236}">
                  <a16:creationId xmlns:a16="http://schemas.microsoft.com/office/drawing/2014/main" id="{6F07DDF6-227C-09F7-446C-944F48A723B2}"/>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88" name="Rectangle 87">
              <a:extLst>
                <a:ext uri="{FF2B5EF4-FFF2-40B4-BE49-F238E27FC236}">
                  <a16:creationId xmlns:a16="http://schemas.microsoft.com/office/drawing/2014/main" id="{B65165A2-078B-BF2A-06A5-17EC18DB20DF}"/>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89" name="Rectangle: Rounded Corners 88">
            <a:extLst>
              <a:ext uri="{FF2B5EF4-FFF2-40B4-BE49-F238E27FC236}">
                <a16:creationId xmlns:a16="http://schemas.microsoft.com/office/drawing/2014/main" id="{BCEE394E-1BC2-6554-0202-222CD016E26D}"/>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90" name="Rectangle: Rounded Corners 89">
            <a:extLst>
              <a:ext uri="{FF2B5EF4-FFF2-40B4-BE49-F238E27FC236}">
                <a16:creationId xmlns:a16="http://schemas.microsoft.com/office/drawing/2014/main" id="{4F66E934-7C34-9227-8BA8-7A80EA63BEC7}"/>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91" name="Rectangle: Rounded Corners 90">
            <a:extLst>
              <a:ext uri="{FF2B5EF4-FFF2-40B4-BE49-F238E27FC236}">
                <a16:creationId xmlns:a16="http://schemas.microsoft.com/office/drawing/2014/main" id="{6EF2AA3A-76B8-81CB-53C8-7C1A7B6DACFD}"/>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92" name="TextBox 91">
            <a:extLst>
              <a:ext uri="{FF2B5EF4-FFF2-40B4-BE49-F238E27FC236}">
                <a16:creationId xmlns:a16="http://schemas.microsoft.com/office/drawing/2014/main" id="{4EF9C893-297C-B44D-4CE0-9E3104805E21}"/>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93" name="Group 92">
            <a:extLst>
              <a:ext uri="{FF2B5EF4-FFF2-40B4-BE49-F238E27FC236}">
                <a16:creationId xmlns:a16="http://schemas.microsoft.com/office/drawing/2014/main" id="{71CD6965-9F89-D2C1-A666-214CA3CFC616}"/>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94" name="Straight Connector 93" descr="Timeline arrow">
              <a:extLst>
                <a:ext uri="{FF2B5EF4-FFF2-40B4-BE49-F238E27FC236}">
                  <a16:creationId xmlns:a16="http://schemas.microsoft.com/office/drawing/2014/main" id="{834CF3E6-8026-9C75-947D-8226FAC13479}"/>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5" name="Isosceles Triangle 69">
              <a:extLst>
                <a:ext uri="{FF2B5EF4-FFF2-40B4-BE49-F238E27FC236}">
                  <a16:creationId xmlns:a16="http://schemas.microsoft.com/office/drawing/2014/main" id="{8B20105A-8EAC-C723-6F19-90F51BA29B41}"/>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96" name="Group 95">
            <a:extLst>
              <a:ext uri="{FF2B5EF4-FFF2-40B4-BE49-F238E27FC236}">
                <a16:creationId xmlns:a16="http://schemas.microsoft.com/office/drawing/2014/main" id="{3F844C07-7FCA-6D1D-895F-194CCC508606}"/>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97" name="Oval 96">
              <a:extLst>
                <a:ext uri="{FF2B5EF4-FFF2-40B4-BE49-F238E27FC236}">
                  <a16:creationId xmlns:a16="http://schemas.microsoft.com/office/drawing/2014/main" id="{3E3CF218-DD4A-83FF-DC86-64E5F76593D4}"/>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98" name="Group 97">
              <a:extLst>
                <a:ext uri="{FF2B5EF4-FFF2-40B4-BE49-F238E27FC236}">
                  <a16:creationId xmlns:a16="http://schemas.microsoft.com/office/drawing/2014/main" id="{C03AA86C-C1FF-B2E6-A10C-C81EFA0E8314}"/>
                </a:ext>
              </a:extLst>
            </p:cNvPr>
            <p:cNvGrpSpPr/>
            <p:nvPr/>
          </p:nvGrpSpPr>
          <p:grpSpPr>
            <a:xfrm>
              <a:off x="9161054" y="314589"/>
              <a:ext cx="69906" cy="101686"/>
              <a:chOff x="1152972" y="3284706"/>
              <a:chExt cx="445665" cy="648287"/>
            </a:xfrm>
          </p:grpSpPr>
          <p:sp>
            <p:nvSpPr>
              <p:cNvPr id="99" name="building_5" title="Icon of tall buildings">
                <a:extLst>
                  <a:ext uri="{FF2B5EF4-FFF2-40B4-BE49-F238E27FC236}">
                    <a16:creationId xmlns:a16="http://schemas.microsoft.com/office/drawing/2014/main" id="{AF2F0104-A6D1-0CF2-8AE1-2990B40DD501}"/>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00" name="Freeform 13" title="Icon of a cloud">
                <a:extLst>
                  <a:ext uri="{FF2B5EF4-FFF2-40B4-BE49-F238E27FC236}">
                    <a16:creationId xmlns:a16="http://schemas.microsoft.com/office/drawing/2014/main" id="{53077EC5-635E-CEB4-DFC9-4F9727336DA7}"/>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101" name="TextBox 100">
            <a:extLst>
              <a:ext uri="{FF2B5EF4-FFF2-40B4-BE49-F238E27FC236}">
                <a16:creationId xmlns:a16="http://schemas.microsoft.com/office/drawing/2014/main" id="{EFC2788B-313A-7396-C33A-854B2DEAF3F1}"/>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102" name="TextBox 101">
            <a:extLst>
              <a:ext uri="{FF2B5EF4-FFF2-40B4-BE49-F238E27FC236}">
                <a16:creationId xmlns:a16="http://schemas.microsoft.com/office/drawing/2014/main" id="{2DB7736D-01E2-C607-393D-4AD0A17D1375}"/>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103" name="TextBox 102">
            <a:extLst>
              <a:ext uri="{FF2B5EF4-FFF2-40B4-BE49-F238E27FC236}">
                <a16:creationId xmlns:a16="http://schemas.microsoft.com/office/drawing/2014/main" id="{46095689-399A-3B0E-215F-D8C5059ED886}"/>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defPPr>
              <a:defRPr lang="en-US"/>
            </a:defPPr>
            <a:lvl1pPr algn="ctr" defTabSz="932742">
              <a:lnSpc>
                <a:spcPts val="480"/>
              </a:lnSpc>
              <a:spcBef>
                <a:spcPct val="0"/>
              </a:spcBef>
              <a:buFontTx/>
              <a:buNone/>
              <a:defRPr sz="420">
                <a:ln w="3175">
                  <a:noFill/>
                </a:ln>
                <a:solidFill>
                  <a:schemeClr val="accent6">
                    <a:lumMod val="60000"/>
                    <a:lumOff val="40000"/>
                  </a:schemeClr>
                </a:solidFill>
                <a:latin typeface="+mj-lt"/>
                <a:cs typeface="Segoe UI Semibold" panose="020B0702040204020203" pitchFamily="34" charset="0"/>
              </a:defRPr>
            </a:lvl1pPr>
          </a:lstStyle>
          <a:p>
            <a:r>
              <a:rPr lang="en-US"/>
              <a:t>Use</a:t>
            </a:r>
            <a:br>
              <a:rPr lang="en-US"/>
            </a:br>
            <a:r>
              <a:rPr lang="en-US"/>
              <a:t>Intune App Deployment</a:t>
            </a:r>
          </a:p>
        </p:txBody>
      </p:sp>
      <p:sp>
        <p:nvSpPr>
          <p:cNvPr id="104" name="TextBox 103">
            <a:extLst>
              <a:ext uri="{FF2B5EF4-FFF2-40B4-BE49-F238E27FC236}">
                <a16:creationId xmlns:a16="http://schemas.microsoft.com/office/drawing/2014/main" id="{287BBB51-0F18-02F5-F9CF-829A8CAC6296}"/>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105" name="TextBox 104">
            <a:extLst>
              <a:ext uri="{FF2B5EF4-FFF2-40B4-BE49-F238E27FC236}">
                <a16:creationId xmlns:a16="http://schemas.microsoft.com/office/drawing/2014/main" id="{CE6A333D-0A3A-C1EC-D4A8-FABD9407BA08}"/>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106" name="Group 105">
            <a:extLst>
              <a:ext uri="{FF2B5EF4-FFF2-40B4-BE49-F238E27FC236}">
                <a16:creationId xmlns:a16="http://schemas.microsoft.com/office/drawing/2014/main" id="{69EAEEB6-EC7B-F8B7-616F-E1F8CD9250F6}"/>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107" name="Oval 106">
              <a:extLst>
                <a:ext uri="{FF2B5EF4-FFF2-40B4-BE49-F238E27FC236}">
                  <a16:creationId xmlns:a16="http://schemas.microsoft.com/office/drawing/2014/main" id="{54BB67E9-D29B-9528-18A7-7CD9E60D819E}"/>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108" name="Forklift" title="Icon of a forklift carrying boxes">
              <a:extLst>
                <a:ext uri="{FF2B5EF4-FFF2-40B4-BE49-F238E27FC236}">
                  <a16:creationId xmlns:a16="http://schemas.microsoft.com/office/drawing/2014/main" id="{9356504F-D653-5FA4-FF35-5D0529C235DF}"/>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109" name="Group 108">
            <a:extLst>
              <a:ext uri="{FF2B5EF4-FFF2-40B4-BE49-F238E27FC236}">
                <a16:creationId xmlns:a16="http://schemas.microsoft.com/office/drawing/2014/main" id="{B4212452-E9CA-D835-D95A-BD69003212E3}"/>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110" name="Oval 109">
              <a:extLst>
                <a:ext uri="{FF2B5EF4-FFF2-40B4-BE49-F238E27FC236}">
                  <a16:creationId xmlns:a16="http://schemas.microsoft.com/office/drawing/2014/main" id="{E05EC80D-A147-A81A-6BA6-A58CF0485AAC}"/>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111" name="arrow_11" title="Icon of a circle made of two curved arrows">
              <a:extLst>
                <a:ext uri="{FF2B5EF4-FFF2-40B4-BE49-F238E27FC236}">
                  <a16:creationId xmlns:a16="http://schemas.microsoft.com/office/drawing/2014/main" id="{894AA426-D468-9C40-C5AE-A1F2E0E7FC18}"/>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112" name="Group 111">
            <a:extLst>
              <a:ext uri="{FF2B5EF4-FFF2-40B4-BE49-F238E27FC236}">
                <a16:creationId xmlns:a16="http://schemas.microsoft.com/office/drawing/2014/main" id="{024B0E35-FA78-FA17-1D84-BB8E89E637F8}"/>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113" name="Oval 112">
              <a:extLst>
                <a:ext uri="{FF2B5EF4-FFF2-40B4-BE49-F238E27FC236}">
                  <a16:creationId xmlns:a16="http://schemas.microsoft.com/office/drawing/2014/main" id="{DB7C858F-90E5-CD04-C732-67A7F86D9756}"/>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114" name="browser_3" title="Icon of a browser window with an arrow pointing from the outside to the center">
              <a:extLst>
                <a:ext uri="{FF2B5EF4-FFF2-40B4-BE49-F238E27FC236}">
                  <a16:creationId xmlns:a16="http://schemas.microsoft.com/office/drawing/2014/main" id="{5FE890AC-6A09-1F16-4E26-9A0E030AFAB1}"/>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115" name="Group 114">
            <a:extLst>
              <a:ext uri="{FF2B5EF4-FFF2-40B4-BE49-F238E27FC236}">
                <a16:creationId xmlns:a16="http://schemas.microsoft.com/office/drawing/2014/main" id="{0D16CF25-8A5C-5334-9913-CC2EC5DEDF8E}"/>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116" name="Oval 115">
              <a:extLst>
                <a:ext uri="{FF2B5EF4-FFF2-40B4-BE49-F238E27FC236}">
                  <a16:creationId xmlns:a16="http://schemas.microsoft.com/office/drawing/2014/main" id="{B538CD62-019E-8E26-4D71-7D0C7F6292CF}"/>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117" name="IoT" title="Icon of five circles that all connect to a center circle">
              <a:extLst>
                <a:ext uri="{FF2B5EF4-FFF2-40B4-BE49-F238E27FC236}">
                  <a16:creationId xmlns:a16="http://schemas.microsoft.com/office/drawing/2014/main" id="{37B11CCB-EFF9-FDDF-AE40-44C30F79623B}"/>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118" name="Group 117">
            <a:extLst>
              <a:ext uri="{FF2B5EF4-FFF2-40B4-BE49-F238E27FC236}">
                <a16:creationId xmlns:a16="http://schemas.microsoft.com/office/drawing/2014/main" id="{B288E546-8203-360A-DA15-701EC7091E8C}"/>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119" name="Oval 118">
              <a:extLst>
                <a:ext uri="{FF2B5EF4-FFF2-40B4-BE49-F238E27FC236}">
                  <a16:creationId xmlns:a16="http://schemas.microsoft.com/office/drawing/2014/main" id="{7096AB16-4C1A-127F-3C33-8951DC2FB767}"/>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120" name="biometrics" title="Icon of the Windows Hello logo">
              <a:extLst>
                <a:ext uri="{FF2B5EF4-FFF2-40B4-BE49-F238E27FC236}">
                  <a16:creationId xmlns:a16="http://schemas.microsoft.com/office/drawing/2014/main" id="{B88900E8-4367-0E7D-A92E-8A054C133824}"/>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121" name="Rectangle 120">
            <a:extLst>
              <a:ext uri="{FF2B5EF4-FFF2-40B4-BE49-F238E27FC236}">
                <a16:creationId xmlns:a16="http://schemas.microsoft.com/office/drawing/2014/main" id="{C8CE9A79-D3E2-42E5-D35D-091441E911E9}"/>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122" name="Rectangle 121">
            <a:extLst>
              <a:ext uri="{FF2B5EF4-FFF2-40B4-BE49-F238E27FC236}">
                <a16:creationId xmlns:a16="http://schemas.microsoft.com/office/drawing/2014/main" id="{B75E92F0-832B-AD5F-2048-E596F65ABA3F}"/>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123" name="Rectangle 122">
            <a:extLst>
              <a:ext uri="{FF2B5EF4-FFF2-40B4-BE49-F238E27FC236}">
                <a16:creationId xmlns:a16="http://schemas.microsoft.com/office/drawing/2014/main" id="{CAA34D18-B4D1-D550-E9A9-8246384EA246}"/>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
        <p:nvSpPr>
          <p:cNvPr id="4" name="Rectangle: Rounded Corners 3">
            <a:extLst>
              <a:ext uri="{FF2B5EF4-FFF2-40B4-BE49-F238E27FC236}">
                <a16:creationId xmlns:a16="http://schemas.microsoft.com/office/drawing/2014/main" id="{A6D4E57B-D2D3-301B-97C7-D01135387713}"/>
              </a:ext>
              <a:ext uri="{C183D7F6-B498-43B3-948B-1728B52AA6E4}">
                <adec:decorative xmlns:adec="http://schemas.microsoft.com/office/drawing/2017/decorative" val="1"/>
              </a:ext>
            </a:extLst>
          </p:cNvPr>
          <p:cNvSpPr/>
          <p:nvPr/>
        </p:nvSpPr>
        <p:spPr bwMode="auto">
          <a:xfrm>
            <a:off x="559712" y="1372598"/>
            <a:ext cx="514492" cy="5072115"/>
          </a:xfrm>
          <a:prstGeom prst="roundRect">
            <a:avLst>
              <a:gd name="adj" fmla="val 50000"/>
            </a:avLst>
          </a:prstGeom>
          <a:solidFill>
            <a:schemeClr val="bg1"/>
          </a:solidFill>
          <a:ln>
            <a:solidFill>
              <a:schemeClr val="accent1"/>
            </a:solidFill>
            <a:headEnd type="none" w="med" len="med"/>
            <a:tailEnd type="none" w="med" len="med"/>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chemeClr val="tx1"/>
              </a:solidFill>
              <a:latin typeface="+mj-lt"/>
              <a:cs typeface="Segoe UI" pitchFamily="34" charset="0"/>
            </a:endParaRPr>
          </a:p>
        </p:txBody>
      </p:sp>
      <p:sp>
        <p:nvSpPr>
          <p:cNvPr id="7" name="TextBox 6">
            <a:extLst>
              <a:ext uri="{FF2B5EF4-FFF2-40B4-BE49-F238E27FC236}">
                <a16:creationId xmlns:a16="http://schemas.microsoft.com/office/drawing/2014/main" id="{417C0FAF-ED01-E62A-DB45-56F29E1A94C9}"/>
              </a:ext>
            </a:extLst>
          </p:cNvPr>
          <p:cNvSpPr txBox="1"/>
          <p:nvPr/>
        </p:nvSpPr>
        <p:spPr>
          <a:xfrm rot="16200000">
            <a:off x="121829" y="2571539"/>
            <a:ext cx="1390258" cy="308161"/>
          </a:xfrm>
          <a:prstGeom prst="rect">
            <a:avLst/>
          </a:prstGeom>
          <a:noFill/>
        </p:spPr>
        <p:txBody>
          <a:bodyPr wrap="square" lIns="0" tIns="0" rIns="0" bIns="0" rtlCol="0">
            <a:spAutoFit/>
          </a:bodyPr>
          <a:lstStyle/>
          <a:p>
            <a:pPr marR="0" lvl="0" indent="0" algn="ctr" defTabSz="932742" fontAlgn="auto">
              <a:lnSpc>
                <a:spcPts val="2600"/>
              </a:lnSpc>
              <a:spcBef>
                <a:spcPct val="0"/>
              </a:spcBef>
              <a:spcAft>
                <a:spcPts val="0"/>
              </a:spcAft>
              <a:buClrTx/>
              <a:buSzTx/>
              <a:buFontTx/>
              <a:buNone/>
              <a:tabLst/>
              <a:defRPr/>
            </a:pPr>
            <a:r>
              <a:rPr lang="en-US">
                <a:ln w="3175">
                  <a:noFill/>
                </a:ln>
                <a:solidFill>
                  <a:schemeClr val="accent2"/>
                </a:solidFill>
                <a:latin typeface="+mj-lt"/>
                <a:cs typeface="Segoe UI Semibold" panose="020B0702040204020203" pitchFamily="34" charset="0"/>
              </a:rPr>
              <a:t>Distributed</a:t>
            </a:r>
          </a:p>
        </p:txBody>
      </p:sp>
      <p:sp>
        <p:nvSpPr>
          <p:cNvPr id="10" name="TextBox 9">
            <a:extLst>
              <a:ext uri="{FF2B5EF4-FFF2-40B4-BE49-F238E27FC236}">
                <a16:creationId xmlns:a16="http://schemas.microsoft.com/office/drawing/2014/main" id="{28BAD16C-F92A-51FB-236A-B0301FE8FEDD}"/>
              </a:ext>
            </a:extLst>
          </p:cNvPr>
          <p:cNvSpPr txBox="1"/>
          <p:nvPr/>
        </p:nvSpPr>
        <p:spPr>
          <a:xfrm rot="16200000">
            <a:off x="173058" y="4859611"/>
            <a:ext cx="1287801" cy="302327"/>
          </a:xfrm>
          <a:prstGeom prst="rect">
            <a:avLst/>
          </a:prstGeom>
          <a:noFill/>
        </p:spPr>
        <p:txBody>
          <a:bodyPr wrap="square" lIns="0" tIns="0" rIns="0" bIns="0" rtlCol="0">
            <a:spAutoFit/>
          </a:bodyPr>
          <a:lstStyle/>
          <a:p>
            <a:pPr algn="ctr" defTabSz="932742">
              <a:lnSpc>
                <a:spcPts val="2600"/>
              </a:lnSpc>
              <a:spcBef>
                <a:spcPct val="0"/>
              </a:spcBef>
              <a:defRPr/>
            </a:pPr>
            <a:r>
              <a:rPr lang="en-US">
                <a:ln w="3175">
                  <a:noFill/>
                </a:ln>
                <a:solidFill>
                  <a:schemeClr val="accent2"/>
                </a:solidFill>
                <a:latin typeface="+mj-lt"/>
                <a:cs typeface="Segoe UI Semibold" panose="020B0702040204020203" pitchFamily="34" charset="0"/>
              </a:rPr>
              <a:t>Dedicated</a:t>
            </a:r>
          </a:p>
        </p:txBody>
      </p:sp>
      <p:sp>
        <p:nvSpPr>
          <p:cNvPr id="11" name="TextBox 10">
            <a:extLst>
              <a:ext uri="{FF2B5EF4-FFF2-40B4-BE49-F238E27FC236}">
                <a16:creationId xmlns:a16="http://schemas.microsoft.com/office/drawing/2014/main" id="{50F8EEC7-8E4F-C2B3-066D-A6348B0D310E}"/>
              </a:ext>
            </a:extLst>
          </p:cNvPr>
          <p:cNvSpPr txBox="1"/>
          <p:nvPr/>
        </p:nvSpPr>
        <p:spPr>
          <a:xfrm>
            <a:off x="1463084" y="1515372"/>
            <a:ext cx="5898075" cy="369332"/>
          </a:xfrm>
          <a:prstGeom prst="rect">
            <a:avLst/>
          </a:prstGeom>
          <a:noFill/>
        </p:spPr>
        <p:txBody>
          <a:bodyPr wrap="square" lIns="0" tIns="0" rIns="0" bIns="0" rtlCol="0">
            <a:spAutoFit/>
          </a:bodyPr>
          <a:lstStyle/>
          <a:p>
            <a:pPr defTabSz="932742">
              <a:spcAft>
                <a:spcPts val="600"/>
              </a:spcAft>
              <a:buSzPct val="90000"/>
              <a:defRPr/>
            </a:pPr>
            <a:r>
              <a:rPr lang="en-US" sz="2400">
                <a:solidFill>
                  <a:schemeClr val="accent1"/>
                </a:solidFill>
                <a:latin typeface="+mj-lt"/>
                <a:cs typeface="Segoe UI" panose="020B0502040204020203" pitchFamily="34" charset="0"/>
              </a:rPr>
              <a:t>Delivery Optimization (First Choice)</a:t>
            </a:r>
          </a:p>
        </p:txBody>
      </p:sp>
      <p:sp>
        <p:nvSpPr>
          <p:cNvPr id="12" name="TextBox 11">
            <a:extLst>
              <a:ext uri="{FF2B5EF4-FFF2-40B4-BE49-F238E27FC236}">
                <a16:creationId xmlns:a16="http://schemas.microsoft.com/office/drawing/2014/main" id="{3388E92E-421D-0C28-C5D3-C4CB6CCBDB9D}"/>
              </a:ext>
            </a:extLst>
          </p:cNvPr>
          <p:cNvSpPr txBox="1"/>
          <p:nvPr/>
        </p:nvSpPr>
        <p:spPr>
          <a:xfrm>
            <a:off x="1463084" y="2016505"/>
            <a:ext cx="5786801" cy="1708160"/>
          </a:xfrm>
          <a:prstGeom prst="rect">
            <a:avLst/>
          </a:prstGeom>
          <a:noFill/>
        </p:spPr>
        <p:txBody>
          <a:bodyPr wrap="square" lIns="0" tIns="0" rIns="0" bIns="0">
            <a:spAutoFit/>
          </a:bodyPr>
          <a:lstStyle/>
          <a:p>
            <a:pPr marL="228600" marR="0" lvl="0" indent="-2286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1600" b="0" i="0" u="none" strike="noStrike" kern="1200" cap="none" spc="-20" normalizeH="0" noProof="0">
                <a:ln>
                  <a:noFill/>
                </a:ln>
                <a:effectLst/>
                <a:uLnTx/>
                <a:uFillTx/>
                <a:latin typeface="Segoe UI"/>
                <a:ea typeface="+mn-ea"/>
                <a:cs typeface="+mn-cs"/>
              </a:rPr>
              <a:t>Your own devices contribute to reduce the overall Internet bandwidth</a:t>
            </a:r>
          </a:p>
          <a:p>
            <a:pPr marL="228600" marR="0" lvl="0" indent="-2286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1600" b="0" i="0" u="none" strike="noStrike" kern="1200" cap="none" spc="-20" normalizeH="0" noProof="0">
                <a:ln>
                  <a:noFill/>
                </a:ln>
                <a:effectLst/>
                <a:uLnTx/>
                <a:uFillTx/>
                <a:latin typeface="Segoe UI"/>
                <a:ea typeface="+mn-ea"/>
                <a:cs typeface="+mn-cs"/>
              </a:rPr>
              <a:t>Download reliably from multiple http and peer sources in parallel</a:t>
            </a:r>
          </a:p>
          <a:p>
            <a:pPr marL="228600" marR="0" lvl="0" indent="-2286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1600" b="0" i="0" u="none" strike="noStrike" kern="1200" cap="none" spc="-20" normalizeH="0" noProof="0">
                <a:ln>
                  <a:noFill/>
                </a:ln>
                <a:effectLst/>
                <a:uLnTx/>
                <a:uFillTx/>
                <a:latin typeface="Segoe UI"/>
                <a:ea typeface="+mn-ea"/>
                <a:cs typeface="+mn-cs"/>
              </a:rPr>
              <a:t>Cloud managed peer discovery to find the best local sources</a:t>
            </a:r>
          </a:p>
          <a:p>
            <a:pPr marL="228600" marR="0" lvl="0" indent="-228600" algn="l" defTabSz="914400" rtl="0" eaLnBrk="1" fontAlgn="auto" latinLnBrk="0" hangingPunct="1">
              <a:spcBef>
                <a:spcPts val="0"/>
              </a:spcBef>
              <a:spcAft>
                <a:spcPts val="600"/>
              </a:spcAft>
              <a:buClrTx/>
              <a:buSzTx/>
              <a:buFont typeface="Arial" panose="020B0604020202020204" pitchFamily="34" charset="0"/>
              <a:buChar char="•"/>
              <a:tabLst/>
              <a:defRPr/>
            </a:pPr>
            <a:r>
              <a:rPr kumimoji="0" lang="en-US" sz="1600" b="0" i="0" u="none" strike="noStrike" kern="1200" cap="none" spc="-20" normalizeH="0" noProof="0">
                <a:ln>
                  <a:noFill/>
                </a:ln>
                <a:effectLst/>
                <a:uLnTx/>
                <a:uFillTx/>
                <a:latin typeface="Segoe UI"/>
                <a:ea typeface="+mn-ea"/>
                <a:cs typeface="+mn-cs"/>
              </a:rPr>
              <a:t>Flexible download throttling controls</a:t>
            </a:r>
          </a:p>
        </p:txBody>
      </p:sp>
      <p:sp>
        <p:nvSpPr>
          <p:cNvPr id="14" name="TextBox 13">
            <a:extLst>
              <a:ext uri="{FF2B5EF4-FFF2-40B4-BE49-F238E27FC236}">
                <a16:creationId xmlns:a16="http://schemas.microsoft.com/office/drawing/2014/main" id="{D74569E6-E71D-B3DE-9564-4B0969EB945F}"/>
              </a:ext>
            </a:extLst>
          </p:cNvPr>
          <p:cNvSpPr txBox="1"/>
          <p:nvPr/>
        </p:nvSpPr>
        <p:spPr>
          <a:xfrm>
            <a:off x="1462505" y="4104252"/>
            <a:ext cx="5669199" cy="738664"/>
          </a:xfrm>
          <a:prstGeom prst="rect">
            <a:avLst/>
          </a:prstGeom>
          <a:noFill/>
        </p:spPr>
        <p:txBody>
          <a:bodyPr wrap="square" lIns="0" tIns="0" rIns="0" bIns="0" rtlCol="0" anchor="t">
            <a:spAutoFit/>
          </a:bodyPr>
          <a:lstStyle/>
          <a:p>
            <a:pPr defTabSz="932742">
              <a:spcAft>
                <a:spcPts val="1200"/>
              </a:spcAft>
              <a:buSzPct val="90000"/>
              <a:defRPr/>
            </a:pPr>
            <a:r>
              <a:rPr lang="en-US" sz="2400">
                <a:solidFill>
                  <a:schemeClr val="accent1"/>
                </a:solidFill>
                <a:latin typeface="+mj-lt"/>
                <a:cs typeface="Segoe UI" panose="020B0502040204020203" pitchFamily="34" charset="0"/>
              </a:rPr>
              <a:t>Microsoft Connected Cache (when peer-to-peer configuration is not sufficient)</a:t>
            </a:r>
          </a:p>
        </p:txBody>
      </p:sp>
      <p:sp>
        <p:nvSpPr>
          <p:cNvPr id="15" name="TextBox 14">
            <a:extLst>
              <a:ext uri="{FF2B5EF4-FFF2-40B4-BE49-F238E27FC236}">
                <a16:creationId xmlns:a16="http://schemas.microsoft.com/office/drawing/2014/main" id="{1047ACB1-AB2C-4233-7DF1-9E75B88FF006}"/>
              </a:ext>
            </a:extLst>
          </p:cNvPr>
          <p:cNvSpPr txBox="1"/>
          <p:nvPr/>
        </p:nvSpPr>
        <p:spPr>
          <a:xfrm>
            <a:off x="1463086" y="4981842"/>
            <a:ext cx="5581528" cy="1138773"/>
          </a:xfrm>
          <a:prstGeom prst="rect">
            <a:avLst/>
          </a:prstGeom>
          <a:noFill/>
        </p:spPr>
        <p:txBody>
          <a:bodyPr wrap="square" lIns="0" tIns="0" rIns="0" bIns="0" anchor="t">
            <a:spAutoFit/>
          </a:bodyPr>
          <a:lstStyle/>
          <a:p>
            <a:pPr marL="228600" indent="-228600">
              <a:spcAft>
                <a:spcPts val="600"/>
              </a:spcAft>
              <a:buFont typeface="Arial" panose="020B0604020202020204" pitchFamily="34" charset="0"/>
              <a:buChar char="•"/>
              <a:defRPr/>
            </a:pPr>
            <a:r>
              <a:rPr lang="en-US" sz="1600" spc="-20">
                <a:latin typeface="Segoe UI"/>
              </a:rPr>
              <a:t>Transparently and dynamically cache content Optimization, consumed by devices on your network​</a:t>
            </a:r>
          </a:p>
          <a:p>
            <a:pPr marL="228600" indent="-228600">
              <a:spcAft>
                <a:spcPts val="600"/>
              </a:spcAft>
              <a:buFont typeface="Arial" panose="020B0604020202020204" pitchFamily="34" charset="0"/>
              <a:buChar char="•"/>
              <a:defRPr/>
            </a:pPr>
            <a:r>
              <a:rPr lang="en-US" sz="1600" spc="-20">
                <a:latin typeface="Segoe UI"/>
              </a:rPr>
              <a:t>Better bandwidth reductions in sites with limited access</a:t>
            </a:r>
          </a:p>
          <a:p>
            <a:pPr marL="228600" indent="-228600">
              <a:spcAft>
                <a:spcPts val="600"/>
              </a:spcAft>
              <a:buFont typeface="Arial" panose="020B0604020202020204" pitchFamily="34" charset="0"/>
              <a:buChar char="•"/>
              <a:defRPr/>
            </a:pPr>
            <a:r>
              <a:rPr lang="en-US" sz="1600" spc="-20">
                <a:latin typeface="Segoe UI"/>
              </a:rPr>
              <a:t>Supporting networks where peer-to-peer cannot be used</a:t>
            </a:r>
            <a:endParaRPr lang="en-US" sz="1600" b="0" i="0" u="none" strike="noStrike" kern="1200" cap="none" spc="0" normalizeH="0" baseline="0" noProof="0">
              <a:ln>
                <a:noFill/>
              </a:ln>
              <a:effectLst/>
              <a:uLnTx/>
              <a:uFillTx/>
              <a:latin typeface="Segoe UI"/>
            </a:endParaRPr>
          </a:p>
        </p:txBody>
      </p:sp>
      <p:grpSp>
        <p:nvGrpSpPr>
          <p:cNvPr id="16" name="Group 15" descr="Process diagram ">
            <a:extLst>
              <a:ext uri="{FF2B5EF4-FFF2-40B4-BE49-F238E27FC236}">
                <a16:creationId xmlns:a16="http://schemas.microsoft.com/office/drawing/2014/main" id="{FF8E57E7-7A3F-16DF-DC2D-0A098E74F11B}"/>
              </a:ext>
              <a:ext uri="{C183D7F6-B498-43B3-948B-1728B52AA6E4}">
                <adec:decorative xmlns:adec="http://schemas.microsoft.com/office/drawing/2017/decorative" val="0"/>
              </a:ext>
            </a:extLst>
          </p:cNvPr>
          <p:cNvGrpSpPr/>
          <p:nvPr/>
        </p:nvGrpSpPr>
        <p:grpSpPr>
          <a:xfrm>
            <a:off x="7379447" y="1852834"/>
            <a:ext cx="4226766" cy="2992510"/>
            <a:chOff x="6010275" y="1642555"/>
            <a:chExt cx="5813426" cy="4329620"/>
          </a:xfrm>
        </p:grpSpPr>
        <p:sp>
          <p:nvSpPr>
            <p:cNvPr id="17" name="Rectangle 16">
              <a:extLst>
                <a:ext uri="{FF2B5EF4-FFF2-40B4-BE49-F238E27FC236}">
                  <a16:creationId xmlns:a16="http://schemas.microsoft.com/office/drawing/2014/main" id="{1882B421-45CD-A19B-C226-9781E3262333}"/>
                </a:ext>
                <a:ext uri="{C183D7F6-B498-43B3-948B-1728B52AA6E4}">
                  <adec:decorative xmlns:adec="http://schemas.microsoft.com/office/drawing/2017/decorative" val="1"/>
                </a:ext>
              </a:extLst>
            </p:cNvPr>
            <p:cNvSpPr/>
            <p:nvPr/>
          </p:nvSpPr>
          <p:spPr bwMode="auto">
            <a:xfrm>
              <a:off x="9096240" y="3876547"/>
              <a:ext cx="1865476" cy="16184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mj-lt"/>
                <a:ea typeface="Segoe UI" pitchFamily="34" charset="0"/>
                <a:cs typeface="Segoe UI" pitchFamily="34" charset="0"/>
              </a:endParaRPr>
            </a:p>
          </p:txBody>
        </p:sp>
        <p:cxnSp>
          <p:nvCxnSpPr>
            <p:cNvPr id="18" name="Connector: Elbow 17">
              <a:extLst>
                <a:ext uri="{FF2B5EF4-FFF2-40B4-BE49-F238E27FC236}">
                  <a16:creationId xmlns:a16="http://schemas.microsoft.com/office/drawing/2014/main" id="{D5681F04-9578-F275-BAFB-A5AD2E53EB6B}"/>
                </a:ext>
                <a:ext uri="{C183D7F6-B498-43B3-948B-1728B52AA6E4}">
                  <adec:decorative xmlns:adec="http://schemas.microsoft.com/office/drawing/2017/decorative" val="1"/>
                </a:ext>
              </a:extLst>
            </p:cNvPr>
            <p:cNvCxnSpPr>
              <a:cxnSpLocks/>
            </p:cNvCxnSpPr>
            <p:nvPr/>
          </p:nvCxnSpPr>
          <p:spPr>
            <a:xfrm flipV="1">
              <a:off x="8237430" y="4441698"/>
              <a:ext cx="1325459" cy="597541"/>
            </a:xfrm>
            <a:prstGeom prst="bentConnector3">
              <a:avLst>
                <a:gd name="adj1" fmla="val 334"/>
              </a:avLst>
            </a:prstGeom>
            <a:ln w="19050">
              <a:solidFill>
                <a:schemeClr val="accent6"/>
              </a:solidFill>
              <a:headEnd type="none" w="lg" len="med"/>
              <a:tailEnd type="non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78FC7547-C5F9-6602-93CC-54B928904B7A}"/>
                </a:ext>
                <a:ext uri="{C183D7F6-B498-43B3-948B-1728B52AA6E4}">
                  <adec:decorative xmlns:adec="http://schemas.microsoft.com/office/drawing/2017/decorative" val="1"/>
                </a:ext>
              </a:extLst>
            </p:cNvPr>
            <p:cNvCxnSpPr>
              <a:cxnSpLocks/>
            </p:cNvCxnSpPr>
            <p:nvPr/>
          </p:nvCxnSpPr>
          <p:spPr>
            <a:xfrm>
              <a:off x="7123555" y="4439768"/>
              <a:ext cx="986145" cy="606362"/>
            </a:xfrm>
            <a:prstGeom prst="bentConnector3">
              <a:avLst>
                <a:gd name="adj1" fmla="val 99817"/>
              </a:avLst>
            </a:prstGeom>
            <a:ln w="19050">
              <a:solidFill>
                <a:schemeClr val="accent6"/>
              </a:solidFill>
              <a:headEnd type="none" w="lg" len="med"/>
              <a:tailEnd type="none"/>
            </a:ln>
          </p:spPr>
          <p:style>
            <a:lnRef idx="1">
              <a:schemeClr val="accent1"/>
            </a:lnRef>
            <a:fillRef idx="0">
              <a:schemeClr val="accent1"/>
            </a:fillRef>
            <a:effectRef idx="0">
              <a:schemeClr val="accent1"/>
            </a:effectRef>
            <a:fontRef idx="minor">
              <a:schemeClr val="tx1"/>
            </a:fontRef>
          </p:style>
        </p:cxnSp>
        <p:sp>
          <p:nvSpPr>
            <p:cNvPr id="20" name="cloud">
              <a:extLst>
                <a:ext uri="{FF2B5EF4-FFF2-40B4-BE49-F238E27FC236}">
                  <a16:creationId xmlns:a16="http://schemas.microsoft.com/office/drawing/2014/main" id="{FA006AEA-E704-81A2-DB30-7FE01A70E63A}"/>
                </a:ext>
                <a:ext uri="{C183D7F6-B498-43B3-948B-1728B52AA6E4}">
                  <adec:decorative xmlns:adec="http://schemas.microsoft.com/office/drawing/2017/decorative" val="1"/>
                </a:ext>
              </a:extLst>
            </p:cNvPr>
            <p:cNvSpPr>
              <a:spLocks noChangeAspect="1"/>
            </p:cNvSpPr>
            <p:nvPr/>
          </p:nvSpPr>
          <p:spPr bwMode="auto">
            <a:xfrm>
              <a:off x="7976671" y="2174233"/>
              <a:ext cx="993498" cy="667013"/>
            </a:xfrm>
            <a:custGeom>
              <a:avLst/>
              <a:gdLst>
                <a:gd name="T0" fmla="*/ 281 w 344"/>
                <a:gd name="T1" fmla="*/ 216 h 217"/>
                <a:gd name="T2" fmla="*/ 281 w 344"/>
                <a:gd name="T3" fmla="*/ 217 h 217"/>
                <a:gd name="T4" fmla="*/ 88 w 344"/>
                <a:gd name="T5" fmla="*/ 217 h 217"/>
                <a:gd name="T6" fmla="*/ 88 w 344"/>
                <a:gd name="T7" fmla="*/ 217 h 217"/>
                <a:gd name="T8" fmla="*/ 86 w 344"/>
                <a:gd name="T9" fmla="*/ 217 h 217"/>
                <a:gd name="T10" fmla="*/ 0 w 344"/>
                <a:gd name="T11" fmla="*/ 130 h 217"/>
                <a:gd name="T12" fmla="*/ 86 w 344"/>
                <a:gd name="T13" fmla="*/ 44 h 217"/>
                <a:gd name="T14" fmla="*/ 104 w 344"/>
                <a:gd name="T15" fmla="*/ 45 h 217"/>
                <a:gd name="T16" fmla="*/ 184 w 344"/>
                <a:gd name="T17" fmla="*/ 0 h 217"/>
                <a:gd name="T18" fmla="*/ 278 w 344"/>
                <a:gd name="T19" fmla="*/ 85 h 217"/>
                <a:gd name="T20" fmla="*/ 278 w 344"/>
                <a:gd name="T21" fmla="*/ 85 h 217"/>
                <a:gd name="T22" fmla="*/ 344 w 344"/>
                <a:gd name="T23" fmla="*/ 151 h 217"/>
                <a:gd name="T24" fmla="*/ 281 w 344"/>
                <a:gd name="T25"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217">
                  <a:moveTo>
                    <a:pt x="281" y="216"/>
                  </a:moveTo>
                  <a:cubicBezTo>
                    <a:pt x="281" y="217"/>
                    <a:pt x="281" y="217"/>
                    <a:pt x="281" y="217"/>
                  </a:cubicBezTo>
                  <a:cubicBezTo>
                    <a:pt x="88" y="217"/>
                    <a:pt x="88" y="217"/>
                    <a:pt x="88" y="217"/>
                  </a:cubicBezTo>
                  <a:cubicBezTo>
                    <a:pt x="88" y="217"/>
                    <a:pt x="88" y="217"/>
                    <a:pt x="88" y="217"/>
                  </a:cubicBezTo>
                  <a:cubicBezTo>
                    <a:pt x="87" y="217"/>
                    <a:pt x="87" y="217"/>
                    <a:pt x="86" y="217"/>
                  </a:cubicBezTo>
                  <a:cubicBezTo>
                    <a:pt x="39" y="217"/>
                    <a:pt x="0" y="178"/>
                    <a:pt x="0" y="130"/>
                  </a:cubicBezTo>
                  <a:cubicBezTo>
                    <a:pt x="0" y="82"/>
                    <a:pt x="39" y="44"/>
                    <a:pt x="86" y="44"/>
                  </a:cubicBezTo>
                  <a:cubicBezTo>
                    <a:pt x="92" y="44"/>
                    <a:pt x="98" y="44"/>
                    <a:pt x="104" y="45"/>
                  </a:cubicBezTo>
                  <a:cubicBezTo>
                    <a:pt x="121" y="18"/>
                    <a:pt x="150" y="0"/>
                    <a:pt x="184" y="0"/>
                  </a:cubicBezTo>
                  <a:cubicBezTo>
                    <a:pt x="233" y="0"/>
                    <a:pt x="273" y="37"/>
                    <a:pt x="278" y="85"/>
                  </a:cubicBezTo>
                  <a:cubicBezTo>
                    <a:pt x="278" y="85"/>
                    <a:pt x="278" y="85"/>
                    <a:pt x="278" y="85"/>
                  </a:cubicBezTo>
                  <a:cubicBezTo>
                    <a:pt x="315" y="85"/>
                    <a:pt x="344" y="114"/>
                    <a:pt x="344" y="151"/>
                  </a:cubicBezTo>
                  <a:cubicBezTo>
                    <a:pt x="344" y="186"/>
                    <a:pt x="316" y="215"/>
                    <a:pt x="281" y="216"/>
                  </a:cubicBezTo>
                  <a:close/>
                </a:path>
              </a:pathLst>
            </a:custGeom>
            <a:noFill/>
            <a:ln w="19050"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78D4"/>
                </a:solidFill>
                <a:effectLst/>
                <a:uLnTx/>
                <a:uFillTx/>
                <a:latin typeface="+mj-lt"/>
                <a:ea typeface="+mn-ea"/>
                <a:cs typeface="+mn-cs"/>
              </a:endParaRPr>
            </a:p>
          </p:txBody>
        </p:sp>
        <p:sp>
          <p:nvSpPr>
            <p:cNvPr id="21" name="TextBox 20">
              <a:extLst>
                <a:ext uri="{FF2B5EF4-FFF2-40B4-BE49-F238E27FC236}">
                  <a16:creationId xmlns:a16="http://schemas.microsoft.com/office/drawing/2014/main" id="{EB7AC9AF-3C61-D66D-D7B3-42858CA3E979}"/>
                </a:ext>
                <a:ext uri="{C183D7F6-B498-43B3-948B-1728B52AA6E4}">
                  <adec:decorative xmlns:adec="http://schemas.microsoft.com/office/drawing/2017/decorative" val="1"/>
                </a:ext>
              </a:extLst>
            </p:cNvPr>
            <p:cNvSpPr txBox="1"/>
            <p:nvPr/>
          </p:nvSpPr>
          <p:spPr>
            <a:xfrm>
              <a:off x="7809560" y="1642555"/>
              <a:ext cx="1397808" cy="400767"/>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j-lt"/>
                  <a:ea typeface="+mn-ea"/>
                  <a:cs typeface="+mn-cs"/>
                </a:rPr>
                <a:t>Content Delivery </a:t>
              </a:r>
              <a:br>
                <a:rPr kumimoji="0" lang="en-US" sz="1000" b="0" i="0" u="none" strike="noStrike" kern="1200" cap="none" spc="0" normalizeH="0" baseline="0" noProof="0">
                  <a:ln>
                    <a:noFill/>
                  </a:ln>
                  <a:solidFill>
                    <a:srgbClr val="000000"/>
                  </a:solidFill>
                  <a:effectLst/>
                  <a:uLnTx/>
                  <a:uFillTx/>
                  <a:latin typeface="+mj-lt"/>
                  <a:ea typeface="+mn-ea"/>
                  <a:cs typeface="+mn-cs"/>
                </a:rPr>
              </a:br>
              <a:r>
                <a:rPr kumimoji="0" lang="en-US" sz="1000" b="0" i="0" u="none" strike="noStrike" kern="1200" cap="none" spc="0" normalizeH="0" baseline="0" noProof="0">
                  <a:ln>
                    <a:noFill/>
                  </a:ln>
                  <a:solidFill>
                    <a:srgbClr val="000000"/>
                  </a:solidFill>
                  <a:effectLst/>
                  <a:uLnTx/>
                  <a:uFillTx/>
                  <a:latin typeface="+mj-lt"/>
                  <a:ea typeface="+mn-ea"/>
                  <a:cs typeface="+mn-cs"/>
                </a:rPr>
                <a:t>Network (CDN)</a:t>
              </a:r>
            </a:p>
          </p:txBody>
        </p:sp>
        <p:grpSp>
          <p:nvGrpSpPr>
            <p:cNvPr id="22" name="Group 21">
              <a:extLst>
                <a:ext uri="{FF2B5EF4-FFF2-40B4-BE49-F238E27FC236}">
                  <a16:creationId xmlns:a16="http://schemas.microsoft.com/office/drawing/2014/main" id="{0CFC50F6-382C-F592-8D90-1BBB57291FCB}"/>
                </a:ext>
                <a:ext uri="{C183D7F6-B498-43B3-948B-1728B52AA6E4}">
                  <adec:decorative xmlns:adec="http://schemas.microsoft.com/office/drawing/2017/decorative" val="1"/>
                </a:ext>
              </a:extLst>
            </p:cNvPr>
            <p:cNvGrpSpPr/>
            <p:nvPr/>
          </p:nvGrpSpPr>
          <p:grpSpPr>
            <a:xfrm>
              <a:off x="6408702" y="4113086"/>
              <a:ext cx="2064718" cy="1474577"/>
              <a:chOff x="5287234" y="3004684"/>
              <a:chExt cx="1468156" cy="994988"/>
            </a:xfrm>
          </p:grpSpPr>
          <p:sp>
            <p:nvSpPr>
              <p:cNvPr id="38" name="Laptop_E770">
                <a:extLst>
                  <a:ext uri="{FF2B5EF4-FFF2-40B4-BE49-F238E27FC236}">
                    <a16:creationId xmlns:a16="http://schemas.microsoft.com/office/drawing/2014/main" id="{A7EA6D71-8FEF-1BFE-589D-AD27C1CA65CD}"/>
                  </a:ext>
                </a:extLst>
              </p:cNvPr>
              <p:cNvSpPr>
                <a:spLocks noChangeAspect="1" noEditPoints="1"/>
              </p:cNvSpPr>
              <p:nvPr/>
            </p:nvSpPr>
            <p:spPr bwMode="auto">
              <a:xfrm>
                <a:off x="5306858" y="3657872"/>
                <a:ext cx="457200" cy="305079"/>
              </a:xfrm>
              <a:custGeom>
                <a:avLst/>
                <a:gdLst>
                  <a:gd name="T0" fmla="*/ 3250 w 3750"/>
                  <a:gd name="T1" fmla="*/ 1750 h 2500"/>
                  <a:gd name="T2" fmla="*/ 500 w 3750"/>
                  <a:gd name="T3" fmla="*/ 1750 h 2500"/>
                  <a:gd name="T4" fmla="*/ 500 w 3750"/>
                  <a:gd name="T5" fmla="*/ 0 h 2500"/>
                  <a:gd name="T6" fmla="*/ 3250 w 3750"/>
                  <a:gd name="T7" fmla="*/ 0 h 2500"/>
                  <a:gd name="T8" fmla="*/ 3250 w 3750"/>
                  <a:gd name="T9" fmla="*/ 1750 h 2500"/>
                  <a:gd name="T10" fmla="*/ 0 w 3750"/>
                  <a:gd name="T11" fmla="*/ 2375 h 2500"/>
                  <a:gd name="T12" fmla="*/ 125 w 3750"/>
                  <a:gd name="T13" fmla="*/ 2500 h 2500"/>
                  <a:gd name="T14" fmla="*/ 3625 w 3750"/>
                  <a:gd name="T15" fmla="*/ 2500 h 2500"/>
                  <a:gd name="T16" fmla="*/ 3750 w 3750"/>
                  <a:gd name="T17" fmla="*/ 2375 h 2500"/>
                  <a:gd name="T18" fmla="*/ 3688 w 3750"/>
                  <a:gd name="T19" fmla="*/ 2187 h 2500"/>
                  <a:gd name="T20" fmla="*/ 3250 w 3750"/>
                  <a:gd name="T21" fmla="*/ 1750 h 2500"/>
                  <a:gd name="T22" fmla="*/ 500 w 3750"/>
                  <a:gd name="T23" fmla="*/ 1750 h 2500"/>
                  <a:gd name="T24" fmla="*/ 63 w 3750"/>
                  <a:gd name="T25" fmla="*/ 2187 h 2500"/>
                  <a:gd name="T26" fmla="*/ 0 w 3750"/>
                  <a:gd name="T27" fmla="*/ 2375 h 2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50" h="2500">
                    <a:moveTo>
                      <a:pt x="3250" y="1750"/>
                    </a:moveTo>
                    <a:cubicBezTo>
                      <a:pt x="500" y="1750"/>
                      <a:pt x="500" y="1750"/>
                      <a:pt x="500" y="1750"/>
                    </a:cubicBezTo>
                    <a:cubicBezTo>
                      <a:pt x="500" y="0"/>
                      <a:pt x="500" y="0"/>
                      <a:pt x="500" y="0"/>
                    </a:cubicBezTo>
                    <a:cubicBezTo>
                      <a:pt x="3250" y="0"/>
                      <a:pt x="3250" y="0"/>
                      <a:pt x="3250" y="0"/>
                    </a:cubicBezTo>
                    <a:lnTo>
                      <a:pt x="3250" y="1750"/>
                    </a:lnTo>
                    <a:close/>
                    <a:moveTo>
                      <a:pt x="0" y="2375"/>
                    </a:moveTo>
                    <a:cubicBezTo>
                      <a:pt x="0" y="2444"/>
                      <a:pt x="56" y="2500"/>
                      <a:pt x="125" y="2500"/>
                    </a:cubicBezTo>
                    <a:cubicBezTo>
                      <a:pt x="3625" y="2500"/>
                      <a:pt x="3625" y="2500"/>
                      <a:pt x="3625" y="2500"/>
                    </a:cubicBezTo>
                    <a:cubicBezTo>
                      <a:pt x="3694" y="2500"/>
                      <a:pt x="3750" y="2444"/>
                      <a:pt x="3750" y="2375"/>
                    </a:cubicBezTo>
                    <a:cubicBezTo>
                      <a:pt x="3750" y="2302"/>
                      <a:pt x="3726" y="2235"/>
                      <a:pt x="3688" y="2187"/>
                    </a:cubicBezTo>
                    <a:cubicBezTo>
                      <a:pt x="3250" y="1750"/>
                      <a:pt x="3250" y="1750"/>
                      <a:pt x="3250" y="1750"/>
                    </a:cubicBezTo>
                    <a:cubicBezTo>
                      <a:pt x="500" y="1750"/>
                      <a:pt x="500" y="1750"/>
                      <a:pt x="500" y="1750"/>
                    </a:cubicBezTo>
                    <a:cubicBezTo>
                      <a:pt x="63" y="2187"/>
                      <a:pt x="63" y="2187"/>
                      <a:pt x="63" y="2187"/>
                    </a:cubicBezTo>
                    <a:cubicBezTo>
                      <a:pt x="24" y="2235"/>
                      <a:pt x="0" y="2302"/>
                      <a:pt x="0" y="2375"/>
                    </a:cubicBezTo>
                    <a:close/>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grpSp>
            <p:nvGrpSpPr>
              <p:cNvPr id="39" name="Group 38">
                <a:extLst>
                  <a:ext uri="{FF2B5EF4-FFF2-40B4-BE49-F238E27FC236}">
                    <a16:creationId xmlns:a16="http://schemas.microsoft.com/office/drawing/2014/main" id="{F5F7874B-144B-A7D8-BCB5-F01106B45C59}"/>
                  </a:ext>
                </a:extLst>
              </p:cNvPr>
              <p:cNvGrpSpPr/>
              <p:nvPr/>
            </p:nvGrpSpPr>
            <p:grpSpPr>
              <a:xfrm>
                <a:off x="6104998" y="3633912"/>
                <a:ext cx="650392" cy="365760"/>
                <a:chOff x="6031102" y="3633912"/>
                <a:chExt cx="650392" cy="365760"/>
              </a:xfrm>
            </p:grpSpPr>
            <p:sp>
              <p:nvSpPr>
                <p:cNvPr id="43" name="CellPhone_E8EA">
                  <a:extLst>
                    <a:ext uri="{FF2B5EF4-FFF2-40B4-BE49-F238E27FC236}">
                      <a16:creationId xmlns:a16="http://schemas.microsoft.com/office/drawing/2014/main" id="{DB2A61CA-A54D-FECF-41AC-B6ECD90682C7}"/>
                    </a:ext>
                  </a:extLst>
                </p:cNvPr>
                <p:cNvSpPr>
                  <a:spLocks noChangeAspect="1" noEditPoints="1"/>
                </p:cNvSpPr>
                <p:nvPr/>
              </p:nvSpPr>
              <p:spPr bwMode="auto">
                <a:xfrm>
                  <a:off x="6031102" y="3633912"/>
                  <a:ext cx="219492" cy="365760"/>
                </a:xfrm>
                <a:custGeom>
                  <a:avLst/>
                  <a:gdLst>
                    <a:gd name="T0" fmla="*/ 2125 w 2250"/>
                    <a:gd name="T1" fmla="*/ 3750 h 3750"/>
                    <a:gd name="T2" fmla="*/ 125 w 2250"/>
                    <a:gd name="T3" fmla="*/ 3750 h 3750"/>
                    <a:gd name="T4" fmla="*/ 0 w 2250"/>
                    <a:gd name="T5" fmla="*/ 3625 h 3750"/>
                    <a:gd name="T6" fmla="*/ 0 w 2250"/>
                    <a:gd name="T7" fmla="*/ 125 h 3750"/>
                    <a:gd name="T8" fmla="*/ 125 w 2250"/>
                    <a:gd name="T9" fmla="*/ 0 h 3750"/>
                    <a:gd name="T10" fmla="*/ 2125 w 2250"/>
                    <a:gd name="T11" fmla="*/ 0 h 3750"/>
                    <a:gd name="T12" fmla="*/ 2250 w 2250"/>
                    <a:gd name="T13" fmla="*/ 125 h 3750"/>
                    <a:gd name="T14" fmla="*/ 2250 w 2250"/>
                    <a:gd name="T15" fmla="*/ 3625 h 3750"/>
                    <a:gd name="T16" fmla="*/ 2125 w 2250"/>
                    <a:gd name="T17" fmla="*/ 3750 h 3750"/>
                    <a:gd name="T18" fmla="*/ 875 w 2250"/>
                    <a:gd name="T19" fmla="*/ 3250 h 3750"/>
                    <a:gd name="T20" fmla="*/ 1375 w 2250"/>
                    <a:gd name="T21" fmla="*/ 3250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50" h="3750">
                      <a:moveTo>
                        <a:pt x="2125" y="3750"/>
                      </a:moveTo>
                      <a:cubicBezTo>
                        <a:pt x="125" y="3750"/>
                        <a:pt x="125" y="3750"/>
                        <a:pt x="125" y="3750"/>
                      </a:cubicBezTo>
                      <a:cubicBezTo>
                        <a:pt x="56" y="3750"/>
                        <a:pt x="0" y="3694"/>
                        <a:pt x="0" y="3625"/>
                      </a:cubicBezTo>
                      <a:cubicBezTo>
                        <a:pt x="0" y="125"/>
                        <a:pt x="0" y="125"/>
                        <a:pt x="0" y="125"/>
                      </a:cubicBezTo>
                      <a:cubicBezTo>
                        <a:pt x="0" y="56"/>
                        <a:pt x="56" y="0"/>
                        <a:pt x="125" y="0"/>
                      </a:cubicBezTo>
                      <a:cubicBezTo>
                        <a:pt x="2125" y="0"/>
                        <a:pt x="2125" y="0"/>
                        <a:pt x="2125" y="0"/>
                      </a:cubicBezTo>
                      <a:cubicBezTo>
                        <a:pt x="2194" y="0"/>
                        <a:pt x="2250" y="56"/>
                        <a:pt x="2250" y="125"/>
                      </a:cubicBezTo>
                      <a:cubicBezTo>
                        <a:pt x="2250" y="3625"/>
                        <a:pt x="2250" y="3625"/>
                        <a:pt x="2250" y="3625"/>
                      </a:cubicBezTo>
                      <a:cubicBezTo>
                        <a:pt x="2250" y="3694"/>
                        <a:pt x="2194" y="3750"/>
                        <a:pt x="2125" y="3750"/>
                      </a:cubicBezTo>
                      <a:close/>
                      <a:moveTo>
                        <a:pt x="875" y="3250"/>
                      </a:moveTo>
                      <a:cubicBezTo>
                        <a:pt x="1375" y="3250"/>
                        <a:pt x="1375" y="3250"/>
                        <a:pt x="1375" y="3250"/>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sp>
              <p:nvSpPr>
                <p:cNvPr id="44" name="desktop">
                  <a:extLst>
                    <a:ext uri="{FF2B5EF4-FFF2-40B4-BE49-F238E27FC236}">
                      <a16:creationId xmlns:a16="http://schemas.microsoft.com/office/drawing/2014/main" id="{6A6798F9-9FDA-757B-79B0-2606F7182675}"/>
                    </a:ext>
                  </a:extLst>
                </p:cNvPr>
                <p:cNvSpPr>
                  <a:spLocks noChangeAspect="1" noEditPoints="1"/>
                </p:cNvSpPr>
                <p:nvPr/>
              </p:nvSpPr>
              <p:spPr bwMode="auto">
                <a:xfrm>
                  <a:off x="6309663" y="3633912"/>
                  <a:ext cx="371831" cy="365760"/>
                </a:xfrm>
                <a:custGeom>
                  <a:avLst/>
                  <a:gdLst>
                    <a:gd name="T0" fmla="*/ 245 w 245"/>
                    <a:gd name="T1" fmla="*/ 67 h 241"/>
                    <a:gd name="T2" fmla="*/ 245 w 245"/>
                    <a:gd name="T3" fmla="*/ 138 h 241"/>
                    <a:gd name="T4" fmla="*/ 0 w 245"/>
                    <a:gd name="T5" fmla="*/ 138 h 241"/>
                    <a:gd name="T6" fmla="*/ 0 w 245"/>
                    <a:gd name="T7" fmla="*/ 0 h 241"/>
                    <a:gd name="T8" fmla="*/ 245 w 245"/>
                    <a:gd name="T9" fmla="*/ 0 h 241"/>
                    <a:gd name="T10" fmla="*/ 245 w 245"/>
                    <a:gd name="T11" fmla="*/ 67 h 241"/>
                    <a:gd name="T12" fmla="*/ 224 w 245"/>
                    <a:gd name="T13" fmla="*/ 222 h 241"/>
                    <a:gd name="T14" fmla="*/ 212 w 245"/>
                    <a:gd name="T15" fmla="*/ 204 h 241"/>
                    <a:gd name="T16" fmla="*/ 33 w 245"/>
                    <a:gd name="T17" fmla="*/ 204 h 241"/>
                    <a:gd name="T18" fmla="*/ 7 w 245"/>
                    <a:gd name="T19" fmla="*/ 241 h 241"/>
                    <a:gd name="T20" fmla="*/ 238 w 245"/>
                    <a:gd name="T21" fmla="*/ 241 h 241"/>
                    <a:gd name="T22" fmla="*/ 224 w 245"/>
                    <a:gd name="T23" fmla="*/ 222 h 241"/>
                    <a:gd name="T24" fmla="*/ 79 w 245"/>
                    <a:gd name="T25" fmla="*/ 172 h 241"/>
                    <a:gd name="T26" fmla="*/ 165 w 245"/>
                    <a:gd name="T27" fmla="*/ 172 h 241"/>
                    <a:gd name="T28" fmla="*/ 123 w 245"/>
                    <a:gd name="T29" fmla="*/ 139 h 241"/>
                    <a:gd name="T30" fmla="*/ 123 w 245"/>
                    <a:gd name="T31" fmla="*/ 17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5" h="241">
                      <a:moveTo>
                        <a:pt x="245" y="67"/>
                      </a:moveTo>
                      <a:lnTo>
                        <a:pt x="245" y="138"/>
                      </a:lnTo>
                      <a:lnTo>
                        <a:pt x="0" y="138"/>
                      </a:lnTo>
                      <a:lnTo>
                        <a:pt x="0" y="0"/>
                      </a:lnTo>
                      <a:lnTo>
                        <a:pt x="245" y="0"/>
                      </a:lnTo>
                      <a:lnTo>
                        <a:pt x="245" y="67"/>
                      </a:lnTo>
                      <a:moveTo>
                        <a:pt x="224" y="222"/>
                      </a:moveTo>
                      <a:lnTo>
                        <a:pt x="212" y="204"/>
                      </a:lnTo>
                      <a:lnTo>
                        <a:pt x="33" y="204"/>
                      </a:lnTo>
                      <a:lnTo>
                        <a:pt x="7" y="241"/>
                      </a:lnTo>
                      <a:lnTo>
                        <a:pt x="238" y="241"/>
                      </a:lnTo>
                      <a:lnTo>
                        <a:pt x="224" y="222"/>
                      </a:lnTo>
                      <a:moveTo>
                        <a:pt x="79" y="172"/>
                      </a:moveTo>
                      <a:lnTo>
                        <a:pt x="165" y="172"/>
                      </a:lnTo>
                      <a:moveTo>
                        <a:pt x="123" y="139"/>
                      </a:moveTo>
                      <a:lnTo>
                        <a:pt x="123" y="171"/>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grpSp>
          <p:grpSp>
            <p:nvGrpSpPr>
              <p:cNvPr id="40" name="Group 39">
                <a:extLst>
                  <a:ext uri="{FF2B5EF4-FFF2-40B4-BE49-F238E27FC236}">
                    <a16:creationId xmlns:a16="http://schemas.microsoft.com/office/drawing/2014/main" id="{C07E14E4-D15E-A92D-80A8-62D3BD557474}"/>
                  </a:ext>
                </a:extLst>
              </p:cNvPr>
              <p:cNvGrpSpPr/>
              <p:nvPr/>
            </p:nvGrpSpPr>
            <p:grpSpPr>
              <a:xfrm>
                <a:off x="5287234" y="3004684"/>
                <a:ext cx="502297" cy="365760"/>
                <a:chOff x="5287234" y="3004684"/>
                <a:chExt cx="502297" cy="365760"/>
              </a:xfrm>
            </p:grpSpPr>
            <p:sp>
              <p:nvSpPr>
                <p:cNvPr id="41" name="CellPhone_E8EA">
                  <a:extLst>
                    <a:ext uri="{FF2B5EF4-FFF2-40B4-BE49-F238E27FC236}">
                      <a16:creationId xmlns:a16="http://schemas.microsoft.com/office/drawing/2014/main" id="{56C1CF0B-D8C6-2CC8-05DE-D25F2BC43ACB}"/>
                    </a:ext>
                  </a:extLst>
                </p:cNvPr>
                <p:cNvSpPr>
                  <a:spLocks noChangeAspect="1" noEditPoints="1"/>
                </p:cNvSpPr>
                <p:nvPr/>
              </p:nvSpPr>
              <p:spPr bwMode="auto">
                <a:xfrm>
                  <a:off x="5287234" y="3004684"/>
                  <a:ext cx="219492" cy="365760"/>
                </a:xfrm>
                <a:custGeom>
                  <a:avLst/>
                  <a:gdLst>
                    <a:gd name="T0" fmla="*/ 2125 w 2250"/>
                    <a:gd name="T1" fmla="*/ 3750 h 3750"/>
                    <a:gd name="T2" fmla="*/ 125 w 2250"/>
                    <a:gd name="T3" fmla="*/ 3750 h 3750"/>
                    <a:gd name="T4" fmla="*/ 0 w 2250"/>
                    <a:gd name="T5" fmla="*/ 3625 h 3750"/>
                    <a:gd name="T6" fmla="*/ 0 w 2250"/>
                    <a:gd name="T7" fmla="*/ 125 h 3750"/>
                    <a:gd name="T8" fmla="*/ 125 w 2250"/>
                    <a:gd name="T9" fmla="*/ 0 h 3750"/>
                    <a:gd name="T10" fmla="*/ 2125 w 2250"/>
                    <a:gd name="T11" fmla="*/ 0 h 3750"/>
                    <a:gd name="T12" fmla="*/ 2250 w 2250"/>
                    <a:gd name="T13" fmla="*/ 125 h 3750"/>
                    <a:gd name="T14" fmla="*/ 2250 w 2250"/>
                    <a:gd name="T15" fmla="*/ 3625 h 3750"/>
                    <a:gd name="T16" fmla="*/ 2125 w 2250"/>
                    <a:gd name="T17" fmla="*/ 3750 h 3750"/>
                    <a:gd name="T18" fmla="*/ 875 w 2250"/>
                    <a:gd name="T19" fmla="*/ 3250 h 3750"/>
                    <a:gd name="T20" fmla="*/ 1375 w 2250"/>
                    <a:gd name="T21" fmla="*/ 3250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50" h="3750">
                      <a:moveTo>
                        <a:pt x="2125" y="3750"/>
                      </a:moveTo>
                      <a:cubicBezTo>
                        <a:pt x="125" y="3750"/>
                        <a:pt x="125" y="3750"/>
                        <a:pt x="125" y="3750"/>
                      </a:cubicBezTo>
                      <a:cubicBezTo>
                        <a:pt x="56" y="3750"/>
                        <a:pt x="0" y="3694"/>
                        <a:pt x="0" y="3625"/>
                      </a:cubicBezTo>
                      <a:cubicBezTo>
                        <a:pt x="0" y="125"/>
                        <a:pt x="0" y="125"/>
                        <a:pt x="0" y="125"/>
                      </a:cubicBezTo>
                      <a:cubicBezTo>
                        <a:pt x="0" y="56"/>
                        <a:pt x="56" y="0"/>
                        <a:pt x="125" y="0"/>
                      </a:cubicBezTo>
                      <a:cubicBezTo>
                        <a:pt x="2125" y="0"/>
                        <a:pt x="2125" y="0"/>
                        <a:pt x="2125" y="0"/>
                      </a:cubicBezTo>
                      <a:cubicBezTo>
                        <a:pt x="2194" y="0"/>
                        <a:pt x="2250" y="56"/>
                        <a:pt x="2250" y="125"/>
                      </a:cubicBezTo>
                      <a:cubicBezTo>
                        <a:pt x="2250" y="3625"/>
                        <a:pt x="2250" y="3625"/>
                        <a:pt x="2250" y="3625"/>
                      </a:cubicBezTo>
                      <a:cubicBezTo>
                        <a:pt x="2250" y="3694"/>
                        <a:pt x="2194" y="3750"/>
                        <a:pt x="2125" y="3750"/>
                      </a:cubicBezTo>
                      <a:close/>
                      <a:moveTo>
                        <a:pt x="875" y="3250"/>
                      </a:moveTo>
                      <a:cubicBezTo>
                        <a:pt x="1375" y="3250"/>
                        <a:pt x="1375" y="3250"/>
                        <a:pt x="1375" y="3250"/>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sp>
              <p:nvSpPr>
                <p:cNvPr id="42" name="CellPhone_E8EA">
                  <a:extLst>
                    <a:ext uri="{FF2B5EF4-FFF2-40B4-BE49-F238E27FC236}">
                      <a16:creationId xmlns:a16="http://schemas.microsoft.com/office/drawing/2014/main" id="{CDC82A9C-407D-3112-CFEB-945A175281C9}"/>
                    </a:ext>
                  </a:extLst>
                </p:cNvPr>
                <p:cNvSpPr>
                  <a:spLocks noChangeAspect="1" noEditPoints="1"/>
                </p:cNvSpPr>
                <p:nvPr/>
              </p:nvSpPr>
              <p:spPr bwMode="auto">
                <a:xfrm>
                  <a:off x="5570039" y="3004684"/>
                  <a:ext cx="219492" cy="365760"/>
                </a:xfrm>
                <a:custGeom>
                  <a:avLst/>
                  <a:gdLst>
                    <a:gd name="T0" fmla="*/ 2125 w 2250"/>
                    <a:gd name="T1" fmla="*/ 3750 h 3750"/>
                    <a:gd name="T2" fmla="*/ 125 w 2250"/>
                    <a:gd name="T3" fmla="*/ 3750 h 3750"/>
                    <a:gd name="T4" fmla="*/ 0 w 2250"/>
                    <a:gd name="T5" fmla="*/ 3625 h 3750"/>
                    <a:gd name="T6" fmla="*/ 0 w 2250"/>
                    <a:gd name="T7" fmla="*/ 125 h 3750"/>
                    <a:gd name="T8" fmla="*/ 125 w 2250"/>
                    <a:gd name="T9" fmla="*/ 0 h 3750"/>
                    <a:gd name="T10" fmla="*/ 2125 w 2250"/>
                    <a:gd name="T11" fmla="*/ 0 h 3750"/>
                    <a:gd name="T12" fmla="*/ 2250 w 2250"/>
                    <a:gd name="T13" fmla="*/ 125 h 3750"/>
                    <a:gd name="T14" fmla="*/ 2250 w 2250"/>
                    <a:gd name="T15" fmla="*/ 3625 h 3750"/>
                    <a:gd name="T16" fmla="*/ 2125 w 2250"/>
                    <a:gd name="T17" fmla="*/ 3750 h 3750"/>
                    <a:gd name="T18" fmla="*/ 875 w 2250"/>
                    <a:gd name="T19" fmla="*/ 3250 h 3750"/>
                    <a:gd name="T20" fmla="*/ 1375 w 2250"/>
                    <a:gd name="T21" fmla="*/ 3250 h 37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50" h="3750">
                      <a:moveTo>
                        <a:pt x="2125" y="3750"/>
                      </a:moveTo>
                      <a:cubicBezTo>
                        <a:pt x="125" y="3750"/>
                        <a:pt x="125" y="3750"/>
                        <a:pt x="125" y="3750"/>
                      </a:cubicBezTo>
                      <a:cubicBezTo>
                        <a:pt x="56" y="3750"/>
                        <a:pt x="0" y="3694"/>
                        <a:pt x="0" y="3625"/>
                      </a:cubicBezTo>
                      <a:cubicBezTo>
                        <a:pt x="0" y="125"/>
                        <a:pt x="0" y="125"/>
                        <a:pt x="0" y="125"/>
                      </a:cubicBezTo>
                      <a:cubicBezTo>
                        <a:pt x="0" y="56"/>
                        <a:pt x="56" y="0"/>
                        <a:pt x="125" y="0"/>
                      </a:cubicBezTo>
                      <a:cubicBezTo>
                        <a:pt x="2125" y="0"/>
                        <a:pt x="2125" y="0"/>
                        <a:pt x="2125" y="0"/>
                      </a:cubicBezTo>
                      <a:cubicBezTo>
                        <a:pt x="2194" y="0"/>
                        <a:pt x="2250" y="56"/>
                        <a:pt x="2250" y="125"/>
                      </a:cubicBezTo>
                      <a:cubicBezTo>
                        <a:pt x="2250" y="3625"/>
                        <a:pt x="2250" y="3625"/>
                        <a:pt x="2250" y="3625"/>
                      </a:cubicBezTo>
                      <a:cubicBezTo>
                        <a:pt x="2250" y="3694"/>
                        <a:pt x="2194" y="3750"/>
                        <a:pt x="2125" y="3750"/>
                      </a:cubicBezTo>
                      <a:close/>
                      <a:moveTo>
                        <a:pt x="875" y="3250"/>
                      </a:moveTo>
                      <a:cubicBezTo>
                        <a:pt x="1375" y="3250"/>
                        <a:pt x="1375" y="3250"/>
                        <a:pt x="1375" y="3250"/>
                      </a:cubicBez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grpSp>
        </p:grpSp>
        <p:sp>
          <p:nvSpPr>
            <p:cNvPr id="23" name="TextBox 22">
              <a:extLst>
                <a:ext uri="{FF2B5EF4-FFF2-40B4-BE49-F238E27FC236}">
                  <a16:creationId xmlns:a16="http://schemas.microsoft.com/office/drawing/2014/main" id="{2AE2BD2B-4476-2924-4FF0-990ABEDF871D}"/>
                </a:ext>
                <a:ext uri="{C183D7F6-B498-43B3-948B-1728B52AA6E4}">
                  <adec:decorative xmlns:adec="http://schemas.microsoft.com/office/drawing/2017/decorative" val="1"/>
                </a:ext>
              </a:extLst>
            </p:cNvPr>
            <p:cNvSpPr txBox="1"/>
            <p:nvPr/>
          </p:nvSpPr>
          <p:spPr>
            <a:xfrm>
              <a:off x="9529860" y="5638973"/>
              <a:ext cx="2176083" cy="220421"/>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100" b="0" i="0" u="none" strike="noStrike" kern="1200" cap="none" spc="0" normalizeH="0" baseline="0" noProof="0">
                  <a:ln>
                    <a:noFill/>
                  </a:ln>
                  <a:solidFill>
                    <a:srgbClr val="000000"/>
                  </a:solidFill>
                  <a:effectLst/>
                  <a:uLnTx/>
                  <a:uFillTx/>
                  <a:latin typeface="+mj-lt"/>
                  <a:ea typeface="+mn-ea"/>
                  <a:cs typeface="+mn-cs"/>
                </a:rPr>
                <a:t>Customer Local Network</a:t>
              </a:r>
            </a:p>
          </p:txBody>
        </p:sp>
        <p:sp>
          <p:nvSpPr>
            <p:cNvPr id="24" name="Rectangle 23">
              <a:extLst>
                <a:ext uri="{FF2B5EF4-FFF2-40B4-BE49-F238E27FC236}">
                  <a16:creationId xmlns:a16="http://schemas.microsoft.com/office/drawing/2014/main" id="{6418CE40-8BB9-F54D-2A78-0A0CADAC5324}"/>
                </a:ext>
                <a:ext uri="{C183D7F6-B498-43B3-948B-1728B52AA6E4}">
                  <adec:decorative xmlns:adec="http://schemas.microsoft.com/office/drawing/2017/decorative" val="1"/>
                </a:ext>
              </a:extLst>
            </p:cNvPr>
            <p:cNvSpPr/>
            <p:nvPr/>
          </p:nvSpPr>
          <p:spPr bwMode="auto">
            <a:xfrm>
              <a:off x="6010275" y="3342116"/>
              <a:ext cx="5813426" cy="2630059"/>
            </a:xfrm>
            <a:prstGeom prst="rect">
              <a:avLst/>
            </a:prstGeom>
            <a:noFill/>
            <a:ln w="190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mj-lt"/>
                <a:ea typeface="Segoe UI" pitchFamily="34" charset="0"/>
                <a:cs typeface="Segoe UI" pitchFamily="34" charset="0"/>
              </a:endParaRPr>
            </a:p>
          </p:txBody>
        </p:sp>
        <p:sp>
          <p:nvSpPr>
            <p:cNvPr id="25" name="TextBox 24">
              <a:extLst>
                <a:ext uri="{FF2B5EF4-FFF2-40B4-BE49-F238E27FC236}">
                  <a16:creationId xmlns:a16="http://schemas.microsoft.com/office/drawing/2014/main" id="{250F5680-1089-2799-3ACF-DE135724C45F}"/>
                </a:ext>
                <a:ext uri="{C183D7F6-B498-43B3-948B-1728B52AA6E4}">
                  <adec:decorative xmlns:adec="http://schemas.microsoft.com/office/drawing/2017/decorative" val="1"/>
                </a:ext>
              </a:extLst>
            </p:cNvPr>
            <p:cNvSpPr txBox="1"/>
            <p:nvPr/>
          </p:nvSpPr>
          <p:spPr>
            <a:xfrm>
              <a:off x="10293401" y="1642555"/>
              <a:ext cx="1071505" cy="400767"/>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mj-lt"/>
                  <a:ea typeface="+mn-ea"/>
                  <a:cs typeface="+mn-cs"/>
                </a:rPr>
                <a:t>Management</a:t>
              </a:r>
              <a:br>
                <a:rPr kumimoji="0" lang="en-US" sz="1000" b="0" i="0" u="none" strike="noStrike" kern="1200" cap="none" spc="0" normalizeH="0" baseline="0" noProof="0">
                  <a:ln>
                    <a:noFill/>
                  </a:ln>
                  <a:solidFill>
                    <a:srgbClr val="000000"/>
                  </a:solidFill>
                  <a:effectLst/>
                  <a:uLnTx/>
                  <a:uFillTx/>
                  <a:latin typeface="+mj-lt"/>
                  <a:ea typeface="+mn-ea"/>
                  <a:cs typeface="+mn-cs"/>
                </a:rPr>
              </a:br>
              <a:r>
                <a:rPr kumimoji="0" lang="en-US" sz="1000" b="0" i="0" u="none" strike="noStrike" kern="1200" cap="none" spc="0" normalizeH="0" baseline="0" noProof="0">
                  <a:ln>
                    <a:noFill/>
                  </a:ln>
                  <a:solidFill>
                    <a:srgbClr val="000000"/>
                  </a:solidFill>
                  <a:effectLst/>
                  <a:uLnTx/>
                  <a:uFillTx/>
                  <a:latin typeface="+mj-lt"/>
                  <a:ea typeface="+mn-ea"/>
                  <a:cs typeface="+mn-cs"/>
                </a:rPr>
                <a:t>Console </a:t>
              </a:r>
            </a:p>
          </p:txBody>
        </p:sp>
        <p:sp>
          <p:nvSpPr>
            <p:cNvPr id="26" name="monitor">
              <a:extLst>
                <a:ext uri="{FF2B5EF4-FFF2-40B4-BE49-F238E27FC236}">
                  <a16:creationId xmlns:a16="http://schemas.microsoft.com/office/drawing/2014/main" id="{B65BE1B5-1714-F03B-2C96-249115365AA6}"/>
                </a:ext>
                <a:ext uri="{C183D7F6-B498-43B3-948B-1728B52AA6E4}">
                  <adec:decorative xmlns:adec="http://schemas.microsoft.com/office/drawing/2017/decorative" val="1"/>
                </a:ext>
              </a:extLst>
            </p:cNvPr>
            <p:cNvSpPr>
              <a:spLocks noChangeAspect="1" noEditPoints="1"/>
            </p:cNvSpPr>
            <p:nvPr/>
          </p:nvSpPr>
          <p:spPr bwMode="auto">
            <a:xfrm>
              <a:off x="10458237" y="2156215"/>
              <a:ext cx="741834" cy="599129"/>
            </a:xfrm>
            <a:custGeom>
              <a:avLst/>
              <a:gdLst>
                <a:gd name="T0" fmla="*/ 244 w 244"/>
                <a:gd name="T1" fmla="*/ 68 h 187"/>
                <a:gd name="T2" fmla="*/ 244 w 244"/>
                <a:gd name="T3" fmla="*/ 151 h 187"/>
                <a:gd name="T4" fmla="*/ 0 w 244"/>
                <a:gd name="T5" fmla="*/ 151 h 187"/>
                <a:gd name="T6" fmla="*/ 0 w 244"/>
                <a:gd name="T7" fmla="*/ 0 h 187"/>
                <a:gd name="T8" fmla="*/ 244 w 244"/>
                <a:gd name="T9" fmla="*/ 0 h 187"/>
                <a:gd name="T10" fmla="*/ 244 w 244"/>
                <a:gd name="T11" fmla="*/ 68 h 187"/>
                <a:gd name="T12" fmla="*/ 122 w 244"/>
                <a:gd name="T13" fmla="*/ 151 h 187"/>
                <a:gd name="T14" fmla="*/ 122 w 244"/>
                <a:gd name="T15" fmla="*/ 187 h 187"/>
                <a:gd name="T16" fmla="*/ 73 w 244"/>
                <a:gd name="T17" fmla="*/ 187 h 187"/>
                <a:gd name="T18" fmla="*/ 171 w 244"/>
                <a:gd name="T19" fmla="*/ 187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 h="187">
                  <a:moveTo>
                    <a:pt x="244" y="68"/>
                  </a:moveTo>
                  <a:lnTo>
                    <a:pt x="244" y="151"/>
                  </a:lnTo>
                  <a:lnTo>
                    <a:pt x="0" y="151"/>
                  </a:lnTo>
                  <a:lnTo>
                    <a:pt x="0" y="0"/>
                  </a:lnTo>
                  <a:lnTo>
                    <a:pt x="244" y="0"/>
                  </a:lnTo>
                  <a:lnTo>
                    <a:pt x="244" y="68"/>
                  </a:lnTo>
                  <a:moveTo>
                    <a:pt x="122" y="151"/>
                  </a:moveTo>
                  <a:lnTo>
                    <a:pt x="122" y="187"/>
                  </a:lnTo>
                  <a:moveTo>
                    <a:pt x="73" y="187"/>
                  </a:moveTo>
                  <a:lnTo>
                    <a:pt x="171" y="187"/>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gradFill>
                  <a:gsLst>
                    <a:gs pos="0">
                      <a:srgbClr val="505050"/>
                    </a:gs>
                    <a:gs pos="100000">
                      <a:srgbClr val="505050"/>
                    </a:gs>
                  </a:gsLst>
                </a:gradFill>
                <a:effectLst/>
                <a:uLnTx/>
                <a:uFillTx/>
                <a:latin typeface="+mj-lt"/>
                <a:ea typeface="+mn-ea"/>
                <a:cs typeface="+mn-cs"/>
              </a:endParaRPr>
            </a:p>
          </p:txBody>
        </p:sp>
        <p:sp>
          <p:nvSpPr>
            <p:cNvPr id="27" name="TextBox 26">
              <a:extLst>
                <a:ext uri="{FF2B5EF4-FFF2-40B4-BE49-F238E27FC236}">
                  <a16:creationId xmlns:a16="http://schemas.microsoft.com/office/drawing/2014/main" id="{F4F0C685-9C90-FD94-4665-DC311D5B4486}"/>
                </a:ext>
              </a:extLst>
            </p:cNvPr>
            <p:cNvSpPr txBox="1"/>
            <p:nvPr/>
          </p:nvSpPr>
          <p:spPr>
            <a:xfrm>
              <a:off x="9196687" y="3994098"/>
              <a:ext cx="1664582" cy="160308"/>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800" b="0" i="0" u="none" strike="noStrike" kern="1200" cap="none" spc="0" normalizeH="0" baseline="0" noProof="0">
                  <a:ln>
                    <a:noFill/>
                  </a:ln>
                  <a:solidFill>
                    <a:srgbClr val="000000"/>
                  </a:solidFill>
                  <a:effectLst/>
                  <a:uLnTx/>
                  <a:uFillTx/>
                  <a:latin typeface="+mj-lt"/>
                  <a:ea typeface="+mn-ea"/>
                  <a:cs typeface="+mn-cs"/>
                </a:rPr>
                <a:t>Customer on-prem Server</a:t>
              </a:r>
            </a:p>
          </p:txBody>
        </p:sp>
        <p:cxnSp>
          <p:nvCxnSpPr>
            <p:cNvPr id="28" name="Connector: Elbow 27">
              <a:extLst>
                <a:ext uri="{FF2B5EF4-FFF2-40B4-BE49-F238E27FC236}">
                  <a16:creationId xmlns:a16="http://schemas.microsoft.com/office/drawing/2014/main" id="{CF8FF0D1-E210-9F44-B7BE-E5EB9E4EAFB4}"/>
                </a:ext>
                <a:ext uri="{C183D7F6-B498-43B3-948B-1728B52AA6E4}">
                  <adec:decorative xmlns:adec="http://schemas.microsoft.com/office/drawing/2017/decorative" val="1"/>
                </a:ext>
              </a:extLst>
            </p:cNvPr>
            <p:cNvCxnSpPr>
              <a:cxnSpLocks/>
              <a:stCxn id="26" idx="0"/>
              <a:endCxn id="17" idx="3"/>
            </p:cNvCxnSpPr>
            <p:nvPr/>
          </p:nvCxnSpPr>
          <p:spPr>
            <a:xfrm flipH="1">
              <a:off x="10961716" y="2374080"/>
              <a:ext cx="238354" cy="2311667"/>
            </a:xfrm>
            <a:prstGeom prst="bentConnector3">
              <a:avLst>
                <a:gd name="adj1" fmla="val -131910"/>
              </a:avLst>
            </a:prstGeom>
            <a:ln w="190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9" name="GenericApp_EB3B" title="Icon of an app window">
              <a:extLst>
                <a:ext uri="{FF2B5EF4-FFF2-40B4-BE49-F238E27FC236}">
                  <a16:creationId xmlns:a16="http://schemas.microsoft.com/office/drawing/2014/main" id="{0D91F597-3084-4A46-9E1C-CF08285927B4}"/>
                </a:ext>
              </a:extLst>
            </p:cNvPr>
            <p:cNvSpPr>
              <a:spLocks noChangeAspect="1" noEditPoints="1"/>
            </p:cNvSpPr>
            <p:nvPr/>
          </p:nvSpPr>
          <p:spPr bwMode="auto">
            <a:xfrm>
              <a:off x="10624453" y="2210262"/>
              <a:ext cx="427634" cy="360658"/>
            </a:xfrm>
            <a:custGeom>
              <a:avLst/>
              <a:gdLst>
                <a:gd name="T0" fmla="*/ 5088 w 5088"/>
                <a:gd name="T1" fmla="*/ 4072 h 4072"/>
                <a:gd name="T2" fmla="*/ 0 w 5088"/>
                <a:gd name="T3" fmla="*/ 4072 h 4072"/>
                <a:gd name="T4" fmla="*/ 0 w 5088"/>
                <a:gd name="T5" fmla="*/ 0 h 4072"/>
                <a:gd name="T6" fmla="*/ 5088 w 5088"/>
                <a:gd name="T7" fmla="*/ 0 h 4072"/>
                <a:gd name="T8" fmla="*/ 5088 w 5088"/>
                <a:gd name="T9" fmla="*/ 4072 h 4072"/>
                <a:gd name="T10" fmla="*/ 0 w 5088"/>
                <a:gd name="T11" fmla="*/ 1018 h 4072"/>
                <a:gd name="T12" fmla="*/ 5004 w 5088"/>
                <a:gd name="T13" fmla="*/ 1018 h 4072"/>
                <a:gd name="T14" fmla="*/ 2035 w 5088"/>
                <a:gd name="T15" fmla="*/ 1697 h 4072"/>
                <a:gd name="T16" fmla="*/ 678 w 5088"/>
                <a:gd name="T17" fmla="*/ 1697 h 4072"/>
                <a:gd name="T18" fmla="*/ 678 w 5088"/>
                <a:gd name="T19" fmla="*/ 3393 h 4072"/>
                <a:gd name="T20" fmla="*/ 2035 w 5088"/>
                <a:gd name="T21" fmla="*/ 3393 h 4072"/>
                <a:gd name="T22" fmla="*/ 2035 w 5088"/>
                <a:gd name="T23" fmla="*/ 1697 h 4072"/>
                <a:gd name="T24" fmla="*/ 2544 w 5088"/>
                <a:gd name="T25" fmla="*/ 1697 h 4072"/>
                <a:gd name="T26" fmla="*/ 3561 w 5088"/>
                <a:gd name="T27" fmla="*/ 1697 h 4072"/>
                <a:gd name="T28" fmla="*/ 2544 w 5088"/>
                <a:gd name="T29" fmla="*/ 2375 h 4072"/>
                <a:gd name="T30" fmla="*/ 3561 w 5088"/>
                <a:gd name="T31" fmla="*/ 2375 h 4072"/>
                <a:gd name="T32" fmla="*/ 2544 w 5088"/>
                <a:gd name="T33" fmla="*/ 3054 h 4072"/>
                <a:gd name="T34" fmla="*/ 3222 w 5088"/>
                <a:gd name="T35" fmla="*/ 3054 h 4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88" h="4072">
                  <a:moveTo>
                    <a:pt x="5088" y="4072"/>
                  </a:moveTo>
                  <a:lnTo>
                    <a:pt x="0" y="4072"/>
                  </a:lnTo>
                  <a:lnTo>
                    <a:pt x="0" y="0"/>
                  </a:lnTo>
                  <a:lnTo>
                    <a:pt x="5088" y="0"/>
                  </a:lnTo>
                  <a:lnTo>
                    <a:pt x="5088" y="4072"/>
                  </a:lnTo>
                  <a:moveTo>
                    <a:pt x="0" y="1018"/>
                  </a:moveTo>
                  <a:lnTo>
                    <a:pt x="5004" y="1018"/>
                  </a:lnTo>
                  <a:moveTo>
                    <a:pt x="2035" y="1697"/>
                  </a:moveTo>
                  <a:lnTo>
                    <a:pt x="678" y="1697"/>
                  </a:lnTo>
                  <a:lnTo>
                    <a:pt x="678" y="3393"/>
                  </a:lnTo>
                  <a:lnTo>
                    <a:pt x="2035" y="3393"/>
                  </a:lnTo>
                  <a:lnTo>
                    <a:pt x="2035" y="1697"/>
                  </a:lnTo>
                  <a:moveTo>
                    <a:pt x="2544" y="1697"/>
                  </a:moveTo>
                  <a:lnTo>
                    <a:pt x="3561" y="1697"/>
                  </a:lnTo>
                  <a:moveTo>
                    <a:pt x="2544" y="2375"/>
                  </a:moveTo>
                  <a:lnTo>
                    <a:pt x="3561" y="2375"/>
                  </a:lnTo>
                  <a:moveTo>
                    <a:pt x="2544" y="3054"/>
                  </a:moveTo>
                  <a:lnTo>
                    <a:pt x="3222" y="3054"/>
                  </a:lnTo>
                </a:path>
              </a:pathLst>
            </a:custGeom>
            <a:noFill/>
            <a:ln w="15875" cap="sq">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j-lt"/>
                <a:ea typeface="+mn-ea"/>
                <a:cs typeface="+mn-cs"/>
              </a:endParaRPr>
            </a:p>
          </p:txBody>
        </p:sp>
        <p:cxnSp>
          <p:nvCxnSpPr>
            <p:cNvPr id="30" name="Connector: Elbow 29">
              <a:extLst>
                <a:ext uri="{FF2B5EF4-FFF2-40B4-BE49-F238E27FC236}">
                  <a16:creationId xmlns:a16="http://schemas.microsoft.com/office/drawing/2014/main" id="{6E69D6FD-175B-8AE5-B2B3-2C109C0D6432}"/>
                </a:ext>
                <a:ext uri="{C183D7F6-B498-43B3-948B-1728B52AA6E4}">
                  <adec:decorative xmlns:adec="http://schemas.microsoft.com/office/drawing/2017/decorative" val="1"/>
                </a:ext>
              </a:extLst>
            </p:cNvPr>
            <p:cNvCxnSpPr>
              <a:cxnSpLocks/>
            </p:cNvCxnSpPr>
            <p:nvPr/>
          </p:nvCxnSpPr>
          <p:spPr>
            <a:xfrm rot="16200000" flipH="1">
              <a:off x="8079365" y="3234496"/>
              <a:ext cx="1876772" cy="1090276"/>
            </a:xfrm>
            <a:prstGeom prst="bentConnector3">
              <a:avLst>
                <a:gd name="adj1" fmla="val 99194"/>
              </a:avLst>
            </a:prstGeom>
            <a:ln w="19050">
              <a:solidFill>
                <a:schemeClr val="accent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F5D6211-AAF5-216B-2DAC-B887198DBC28}"/>
                </a:ext>
              </a:extLst>
            </p:cNvPr>
            <p:cNvCxnSpPr>
              <a:cxnSpLocks/>
            </p:cNvCxnSpPr>
            <p:nvPr/>
          </p:nvCxnSpPr>
          <p:spPr>
            <a:xfrm>
              <a:off x="6757784" y="4720821"/>
              <a:ext cx="0" cy="321091"/>
            </a:xfrm>
            <a:prstGeom prst="line">
              <a:avLst/>
            </a:prstGeom>
            <a:ln w="19050"/>
          </p:spPr>
          <p:style>
            <a:lnRef idx="1">
              <a:schemeClr val="accent6"/>
            </a:lnRef>
            <a:fillRef idx="0">
              <a:schemeClr val="accent6"/>
            </a:fillRef>
            <a:effectRef idx="0">
              <a:schemeClr val="accent6"/>
            </a:effectRef>
            <a:fontRef idx="minor">
              <a:schemeClr val="tx1"/>
            </a:fontRef>
          </p:style>
        </p:cxnSp>
        <p:cxnSp>
          <p:nvCxnSpPr>
            <p:cNvPr id="32" name="Straight Connector 31">
              <a:extLst>
                <a:ext uri="{FF2B5EF4-FFF2-40B4-BE49-F238E27FC236}">
                  <a16:creationId xmlns:a16="http://schemas.microsoft.com/office/drawing/2014/main" id="{CB1EA9E4-D831-523A-8A81-9A2161D35729}"/>
                </a:ext>
              </a:extLst>
            </p:cNvPr>
            <p:cNvCxnSpPr>
              <a:cxnSpLocks/>
            </p:cNvCxnSpPr>
            <p:nvPr/>
          </p:nvCxnSpPr>
          <p:spPr>
            <a:xfrm flipH="1">
              <a:off x="7069158" y="5270325"/>
              <a:ext cx="430506" cy="0"/>
            </a:xfrm>
            <a:prstGeom prst="line">
              <a:avLst/>
            </a:prstGeom>
            <a:ln w="19050"/>
          </p:spPr>
          <p:style>
            <a:lnRef idx="1">
              <a:schemeClr val="accent6"/>
            </a:lnRef>
            <a:fillRef idx="0">
              <a:schemeClr val="accent6"/>
            </a:fillRef>
            <a:effectRef idx="0">
              <a:schemeClr val="accent6"/>
            </a:effectRef>
            <a:fontRef idx="minor">
              <a:schemeClr val="tx1"/>
            </a:fontRef>
          </p:style>
        </p:cxnSp>
        <p:sp>
          <p:nvSpPr>
            <p:cNvPr id="33" name="TextBox 32">
              <a:extLst>
                <a:ext uri="{FF2B5EF4-FFF2-40B4-BE49-F238E27FC236}">
                  <a16:creationId xmlns:a16="http://schemas.microsoft.com/office/drawing/2014/main" id="{A9633553-7A4A-0EB7-0BC6-500A987DADF5}"/>
                </a:ext>
              </a:extLst>
            </p:cNvPr>
            <p:cNvSpPr txBox="1"/>
            <p:nvPr/>
          </p:nvSpPr>
          <p:spPr>
            <a:xfrm>
              <a:off x="9507556" y="4945134"/>
              <a:ext cx="1042845" cy="40076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600" b="0" i="0" u="none" strike="noStrike" kern="1200" cap="none" spc="0" normalizeH="0" baseline="0" noProof="0">
                  <a:ln>
                    <a:noFill/>
                  </a:ln>
                  <a:solidFill>
                    <a:srgbClr val="000000"/>
                  </a:solidFill>
                  <a:effectLst/>
                  <a:uLnTx/>
                  <a:uFillTx/>
                  <a:latin typeface="+mj-lt"/>
                  <a:ea typeface="+mn-ea"/>
                  <a:cs typeface="+mn-cs"/>
                </a:rPr>
                <a:t>Distribution Point</a:t>
              </a:r>
              <a:br>
                <a:rPr kumimoji="0" lang="en-US" sz="600" b="0" i="0" u="none" strike="noStrike" kern="1200" cap="none" spc="0" normalizeH="0" baseline="0" noProof="0">
                  <a:ln>
                    <a:noFill/>
                  </a:ln>
                  <a:solidFill>
                    <a:srgbClr val="000000"/>
                  </a:solidFill>
                  <a:effectLst/>
                  <a:uLnTx/>
                  <a:uFillTx/>
                  <a:latin typeface="+mj-lt"/>
                  <a:ea typeface="+mn-ea"/>
                  <a:cs typeface="+mn-cs"/>
                </a:rPr>
              </a:br>
              <a:r>
                <a:rPr kumimoji="0" lang="en-US" sz="600" b="0" i="0" u="none" strike="noStrike" kern="1200" cap="none" spc="0" normalizeH="0" baseline="0" noProof="0">
                  <a:ln>
                    <a:noFill/>
                  </a:ln>
                  <a:solidFill>
                    <a:srgbClr val="000000"/>
                  </a:solidFill>
                  <a:effectLst/>
                  <a:uLnTx/>
                  <a:uFillTx/>
                  <a:latin typeface="+mj-lt"/>
                  <a:ea typeface="+mn-ea"/>
                  <a:cs typeface="+mn-cs"/>
                </a:rPr>
                <a:t>OR</a:t>
              </a:r>
              <a:br>
                <a:rPr kumimoji="0" lang="en-US" sz="600" b="0" i="0" u="none" strike="noStrike" kern="1200" cap="none" spc="0" normalizeH="0" baseline="0" noProof="0">
                  <a:ln>
                    <a:noFill/>
                  </a:ln>
                  <a:solidFill>
                    <a:srgbClr val="000000"/>
                  </a:solidFill>
                  <a:effectLst/>
                  <a:uLnTx/>
                  <a:uFillTx/>
                  <a:latin typeface="+mj-lt"/>
                  <a:ea typeface="+mn-ea"/>
                  <a:cs typeface="+mn-cs"/>
                </a:rPr>
              </a:br>
              <a:r>
                <a:rPr kumimoji="0" lang="en-US" sz="600" b="0" i="0" u="none" strike="noStrike" kern="1200" cap="none" spc="0" normalizeH="0" baseline="0" noProof="0">
                  <a:ln>
                    <a:noFill/>
                  </a:ln>
                  <a:solidFill>
                    <a:srgbClr val="000000"/>
                  </a:solidFill>
                  <a:effectLst/>
                  <a:uLnTx/>
                  <a:uFillTx/>
                  <a:latin typeface="+mj-lt"/>
                  <a:ea typeface="+mn-ea"/>
                  <a:cs typeface="+mn-cs"/>
                </a:rPr>
                <a:t>Server Container host</a:t>
              </a:r>
            </a:p>
          </p:txBody>
        </p:sp>
        <p:grpSp>
          <p:nvGrpSpPr>
            <p:cNvPr id="34" name="Group 33">
              <a:extLst>
                <a:ext uri="{FF2B5EF4-FFF2-40B4-BE49-F238E27FC236}">
                  <a16:creationId xmlns:a16="http://schemas.microsoft.com/office/drawing/2014/main" id="{9F2A6748-C0CC-C2BE-E10E-FCB85CCBB42B}"/>
                </a:ext>
              </a:extLst>
            </p:cNvPr>
            <p:cNvGrpSpPr/>
            <p:nvPr/>
          </p:nvGrpSpPr>
          <p:grpSpPr>
            <a:xfrm>
              <a:off x="9573501" y="4324420"/>
              <a:ext cx="910954" cy="518715"/>
              <a:chOff x="9729782" y="2719317"/>
              <a:chExt cx="1059526" cy="376134"/>
            </a:xfrm>
          </p:grpSpPr>
          <p:sp>
            <p:nvSpPr>
              <p:cNvPr id="36" name="TextBox 35">
                <a:extLst>
                  <a:ext uri="{FF2B5EF4-FFF2-40B4-BE49-F238E27FC236}">
                    <a16:creationId xmlns:a16="http://schemas.microsoft.com/office/drawing/2014/main" id="{9EEA7715-BA5F-82B9-5D7C-F5F540EEF40F}"/>
                  </a:ext>
                </a:extLst>
              </p:cNvPr>
              <p:cNvSpPr txBox="1"/>
              <p:nvPr/>
            </p:nvSpPr>
            <p:spPr>
              <a:xfrm>
                <a:off x="9783862" y="2784777"/>
                <a:ext cx="951367" cy="261546"/>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900" b="1" i="0" u="none" strike="noStrike" kern="1200" cap="none" spc="0" normalizeH="0" baseline="0" noProof="0">
                    <a:ln>
                      <a:noFill/>
                    </a:ln>
                    <a:solidFill>
                      <a:srgbClr val="000000"/>
                    </a:solidFill>
                    <a:effectLst/>
                    <a:uLnTx/>
                    <a:uFillTx/>
                    <a:latin typeface="+mj-lt"/>
                    <a:ea typeface="+mn-ea"/>
                    <a:cs typeface="+mn-cs"/>
                  </a:rPr>
                  <a:t>Connected </a:t>
                </a:r>
                <a:br>
                  <a:rPr kumimoji="0" lang="en-US" sz="900" b="1" i="0" u="none" strike="noStrike" kern="1200" cap="none" spc="0" normalizeH="0" baseline="0" noProof="0">
                    <a:ln>
                      <a:noFill/>
                    </a:ln>
                    <a:solidFill>
                      <a:srgbClr val="000000"/>
                    </a:solidFill>
                    <a:effectLst/>
                    <a:uLnTx/>
                    <a:uFillTx/>
                    <a:latin typeface="+mj-lt"/>
                    <a:ea typeface="+mn-ea"/>
                    <a:cs typeface="+mn-cs"/>
                  </a:rPr>
                </a:br>
                <a:r>
                  <a:rPr kumimoji="0" lang="en-US" sz="900" b="1" i="0" u="none" strike="noStrike" kern="1200" cap="none" spc="0" normalizeH="0" baseline="0" noProof="0">
                    <a:ln>
                      <a:noFill/>
                    </a:ln>
                    <a:solidFill>
                      <a:srgbClr val="000000"/>
                    </a:solidFill>
                    <a:effectLst/>
                    <a:uLnTx/>
                    <a:uFillTx/>
                    <a:latin typeface="+mj-lt"/>
                    <a:ea typeface="+mn-ea"/>
                    <a:cs typeface="+mn-cs"/>
                  </a:rPr>
                  <a:t>Cache</a:t>
                </a:r>
              </a:p>
            </p:txBody>
          </p:sp>
          <p:sp>
            <p:nvSpPr>
              <p:cNvPr id="37" name="Rectangle 36">
                <a:extLst>
                  <a:ext uri="{FF2B5EF4-FFF2-40B4-BE49-F238E27FC236}">
                    <a16:creationId xmlns:a16="http://schemas.microsoft.com/office/drawing/2014/main" id="{2158C20E-EAAD-77ED-AA3F-1EAE6E2A5063}"/>
                  </a:ext>
                </a:extLst>
              </p:cNvPr>
              <p:cNvSpPr/>
              <p:nvPr/>
            </p:nvSpPr>
            <p:spPr bwMode="auto">
              <a:xfrm>
                <a:off x="9729782" y="2719317"/>
                <a:ext cx="1059526" cy="376134"/>
              </a:xfrm>
              <a:prstGeom prst="rect">
                <a:avLst/>
              </a:prstGeom>
              <a:noFill/>
              <a:ln w="19050">
                <a:solidFill>
                  <a:schemeClr val="tx1"/>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gradFill>
                    <a:gsLst>
                      <a:gs pos="0">
                        <a:srgbClr val="FFFFFF"/>
                      </a:gs>
                      <a:gs pos="100000">
                        <a:srgbClr val="FFFFFF"/>
                      </a:gs>
                    </a:gsLst>
                    <a:lin ang="5400000" scaled="0"/>
                  </a:gradFill>
                  <a:effectLst/>
                  <a:uLnTx/>
                  <a:uFillTx/>
                  <a:latin typeface="+mj-lt"/>
                  <a:ea typeface="Segoe UI" pitchFamily="34" charset="0"/>
                  <a:cs typeface="Segoe UI" pitchFamily="34" charset="0"/>
                </a:endParaRPr>
              </a:p>
            </p:txBody>
          </p:sp>
        </p:grpSp>
        <p:sp>
          <p:nvSpPr>
            <p:cNvPr id="35" name="TextBox 34">
              <a:extLst>
                <a:ext uri="{FF2B5EF4-FFF2-40B4-BE49-F238E27FC236}">
                  <a16:creationId xmlns:a16="http://schemas.microsoft.com/office/drawing/2014/main" id="{3F506DE3-1226-2F99-6763-2B93919636CA}"/>
                </a:ext>
              </a:extLst>
            </p:cNvPr>
            <p:cNvSpPr txBox="1"/>
            <p:nvPr/>
          </p:nvSpPr>
          <p:spPr>
            <a:xfrm>
              <a:off x="6115823" y="5657386"/>
              <a:ext cx="1397808" cy="160308"/>
            </a:xfrm>
            <a:prstGeom prst="rect">
              <a:avLst/>
            </a:prstGeom>
            <a:noFill/>
          </p:spPr>
          <p:txBody>
            <a:bodyPr wrap="non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800" b="1" i="0" u="none" strike="noStrike" kern="1200" cap="none" spc="0" normalizeH="0" baseline="0" noProof="0">
                  <a:ln>
                    <a:noFill/>
                  </a:ln>
                  <a:solidFill>
                    <a:srgbClr val="000000"/>
                  </a:solidFill>
                  <a:effectLst/>
                  <a:uLnTx/>
                  <a:uFillTx/>
                  <a:latin typeface="+mj-lt"/>
                  <a:ea typeface="+mn-ea"/>
                  <a:cs typeface="+mn-cs"/>
                </a:rPr>
                <a:t>Delivery Optimization</a:t>
              </a:r>
            </a:p>
          </p:txBody>
        </p:sp>
      </p:grpSp>
      <p:sp>
        <p:nvSpPr>
          <p:cNvPr id="45" name="TextBox 44">
            <a:extLst>
              <a:ext uri="{FF2B5EF4-FFF2-40B4-BE49-F238E27FC236}">
                <a16:creationId xmlns:a16="http://schemas.microsoft.com/office/drawing/2014/main" id="{34277C29-3BBC-6F5B-9C21-8B9742DE7E3A}"/>
              </a:ext>
            </a:extLst>
          </p:cNvPr>
          <p:cNvSpPr txBox="1"/>
          <p:nvPr/>
        </p:nvSpPr>
        <p:spPr>
          <a:xfrm>
            <a:off x="8070515" y="6052115"/>
            <a:ext cx="3657600"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GB" sz="1000" dirty="0">
                <a:cs typeface="Segoe UI"/>
              </a:rPr>
              <a:t>Check Microsoft Learn for more about</a:t>
            </a:r>
          </a:p>
          <a:p>
            <a:pPr marL="171450" indent="-171450">
              <a:buFont typeface="Arial" panose="020B0604020202020204" pitchFamily="34" charset="0"/>
              <a:buChar char="•"/>
            </a:pPr>
            <a:r>
              <a:rPr lang="en-US" sz="1000" dirty="0">
                <a:hlinkClick r:id="rId5"/>
              </a:rPr>
              <a:t>What is Delivery Optimization? | Microsoft Learn</a:t>
            </a:r>
            <a:endParaRPr lang="en-US" sz="1000" dirty="0"/>
          </a:p>
          <a:p>
            <a:pPr marL="171450" indent="-171450">
              <a:buFont typeface="Arial" panose="020B0604020202020204" pitchFamily="34" charset="0"/>
              <a:buChar char="•"/>
            </a:pPr>
            <a:r>
              <a:rPr lang="en-US" sz="1000" dirty="0">
                <a:hlinkClick r:id="rId6"/>
              </a:rPr>
              <a:t>Microsoft Connected Cache overview | Microsoft Learn</a:t>
            </a:r>
            <a:r>
              <a:rPr lang="en-GB" sz="1000" b="1" dirty="0">
                <a:cs typeface="Segoe UI"/>
              </a:rPr>
              <a:t> </a:t>
            </a:r>
            <a:endParaRPr lang="en-GB" sz="1000" b="1" dirty="0"/>
          </a:p>
        </p:txBody>
      </p:sp>
      <p:grpSp>
        <p:nvGrpSpPr>
          <p:cNvPr id="46" name="Group 45">
            <a:extLst>
              <a:ext uri="{FF2B5EF4-FFF2-40B4-BE49-F238E27FC236}">
                <a16:creationId xmlns:a16="http://schemas.microsoft.com/office/drawing/2014/main" id="{5D342E7C-823B-4B65-C436-D4C1E174AB49}"/>
              </a:ext>
              <a:ext uri="{C183D7F6-B498-43B3-948B-1728B52AA6E4}">
                <adec:decorative xmlns:adec="http://schemas.microsoft.com/office/drawing/2017/decorative" val="1"/>
              </a:ext>
            </a:extLst>
          </p:cNvPr>
          <p:cNvGrpSpPr/>
          <p:nvPr/>
        </p:nvGrpSpPr>
        <p:grpSpPr>
          <a:xfrm>
            <a:off x="643822" y="3720371"/>
            <a:ext cx="346272" cy="346272"/>
            <a:chOff x="1081533" y="3689524"/>
            <a:chExt cx="427392" cy="427392"/>
          </a:xfrm>
        </p:grpSpPr>
        <p:grpSp>
          <p:nvGrpSpPr>
            <p:cNvPr id="47" name="Group 46">
              <a:extLst>
                <a:ext uri="{FF2B5EF4-FFF2-40B4-BE49-F238E27FC236}">
                  <a16:creationId xmlns:a16="http://schemas.microsoft.com/office/drawing/2014/main" id="{3248B53C-2901-20E6-E4C6-1EB18A33EEEA}"/>
                </a:ext>
              </a:extLst>
            </p:cNvPr>
            <p:cNvGrpSpPr/>
            <p:nvPr/>
          </p:nvGrpSpPr>
          <p:grpSpPr>
            <a:xfrm>
              <a:off x="1081533" y="3689524"/>
              <a:ext cx="427392" cy="427392"/>
              <a:chOff x="1081533" y="3689524"/>
              <a:chExt cx="427392" cy="427392"/>
            </a:xfrm>
          </p:grpSpPr>
          <p:pic>
            <p:nvPicPr>
              <p:cNvPr id="49" name="Picture 48">
                <a:extLst>
                  <a:ext uri="{FF2B5EF4-FFF2-40B4-BE49-F238E27FC236}">
                    <a16:creationId xmlns:a16="http://schemas.microsoft.com/office/drawing/2014/main" id="{4E05B68A-7C27-1C47-F524-3248BF21FF11}"/>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1081533" y="3689524"/>
                <a:ext cx="427392" cy="427392"/>
              </a:xfrm>
              <a:prstGeom prst="rect">
                <a:avLst/>
              </a:prstGeom>
            </p:spPr>
          </p:pic>
          <p:sp>
            <p:nvSpPr>
              <p:cNvPr id="51" name="Oval 50">
                <a:extLst>
                  <a:ext uri="{FF2B5EF4-FFF2-40B4-BE49-F238E27FC236}">
                    <a16:creationId xmlns:a16="http://schemas.microsoft.com/office/drawing/2014/main" id="{AF932EE4-91BF-9029-1B8D-4A46B4E1E6B5}"/>
                  </a:ext>
                </a:extLst>
              </p:cNvPr>
              <p:cNvSpPr/>
              <p:nvPr/>
            </p:nvSpPr>
            <p:spPr bwMode="auto">
              <a:xfrm>
                <a:off x="1172992" y="3780983"/>
                <a:ext cx="244475" cy="244475"/>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48" name="Plus Sign 47">
              <a:extLst>
                <a:ext uri="{FF2B5EF4-FFF2-40B4-BE49-F238E27FC236}">
                  <a16:creationId xmlns:a16="http://schemas.microsoft.com/office/drawing/2014/main" id="{79EEFAC2-B196-09E3-D99A-A5A0EF4F420C}"/>
                </a:ext>
              </a:extLst>
            </p:cNvPr>
            <p:cNvSpPr/>
            <p:nvPr/>
          </p:nvSpPr>
          <p:spPr bwMode="auto">
            <a:xfrm>
              <a:off x="1160615" y="3768695"/>
              <a:ext cx="269228" cy="269051"/>
            </a:xfrm>
            <a:prstGeom prst="mathPlus">
              <a:avLst>
                <a:gd name="adj1" fmla="val 12853"/>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74320" tIns="91440" rIns="274320" bIns="91440" numCol="1" spcCol="0" rtlCol="0" fromWordArt="0" anchor="ctr" anchorCtr="0" forceAA="0" compatLnSpc="1">
              <a:prstTxWarp prst="textNoShape">
                <a:avLst/>
              </a:prstTxWarp>
              <a:noAutofit/>
            </a:bodyPr>
            <a:lstStyle/>
            <a:p>
              <a:pPr defTabSz="932472" fontAlgn="base">
                <a:spcBef>
                  <a:spcPct val="0"/>
                </a:spcBef>
                <a:spcAft>
                  <a:spcPct val="0"/>
                </a:spcAft>
              </a:pPr>
              <a:endParaRPr lang="en-IN" sz="1600">
                <a:solidFill>
                  <a:schemeClr val="bg1"/>
                </a:solidFill>
                <a:latin typeface="+mj-lt"/>
              </a:endParaRPr>
            </a:p>
          </p:txBody>
        </p:sp>
      </p:grpSp>
    </p:spTree>
    <p:extLst>
      <p:ext uri="{BB962C8B-B14F-4D97-AF65-F5344CB8AC3E}">
        <p14:creationId xmlns:p14="http://schemas.microsoft.com/office/powerpoint/2010/main" val="34691683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211A5-55DA-D092-45A4-3BC7342609CB}"/>
              </a:ext>
            </a:extLst>
          </p:cNvPr>
          <p:cNvSpPr>
            <a:spLocks noGrp="1"/>
          </p:cNvSpPr>
          <p:nvPr>
            <p:ph type="title"/>
          </p:nvPr>
        </p:nvSpPr>
        <p:spPr>
          <a:xfrm>
            <a:off x="585788" y="495300"/>
            <a:ext cx="9144000" cy="498475"/>
          </a:xfrm>
          <a:noFill/>
        </p:spPr>
        <p:txBody>
          <a:bodyPr vert="horz" wrap="square" lIns="0" tIns="0" rIns="0" bIns="0" rtlCol="0" anchor="t" anchorCtr="0">
            <a:spAutoFit/>
          </a:bodyPr>
          <a:lstStyle/>
          <a:p>
            <a:pPr defTabSz="932704">
              <a:lnSpc>
                <a:spcPts val="3800"/>
              </a:lnSpc>
            </a:pPr>
            <a:r>
              <a:rPr lang="en-US" sz="3200"/>
              <a:t>Agenda</a:t>
            </a:r>
          </a:p>
        </p:txBody>
      </p:sp>
      <p:sp>
        <p:nvSpPr>
          <p:cNvPr id="3" name="TextBox 2">
            <a:extLst>
              <a:ext uri="{FF2B5EF4-FFF2-40B4-BE49-F238E27FC236}">
                <a16:creationId xmlns:a16="http://schemas.microsoft.com/office/drawing/2014/main" id="{4E0F8450-87FA-9E61-3D2C-E819FA7A2A34}"/>
              </a:ext>
            </a:extLst>
          </p:cNvPr>
          <p:cNvSpPr txBox="1"/>
          <p:nvPr/>
        </p:nvSpPr>
        <p:spPr>
          <a:xfrm>
            <a:off x="585788" y="1530147"/>
            <a:ext cx="8887396" cy="2701189"/>
          </a:xfrm>
          <a:prstGeom prst="rect">
            <a:avLst/>
          </a:prstGeom>
          <a:noFill/>
        </p:spPr>
        <p:txBody>
          <a:bodyPr wrap="square" lIns="0" tIns="0" rIns="0" bIns="0" rtlCol="0" anchor="t">
            <a:spAutoFit/>
          </a:bodyPr>
          <a:lstStyle/>
          <a:p>
            <a:pPr marL="514350" indent="-514350" algn="l">
              <a:lnSpc>
                <a:spcPct val="150000"/>
              </a:lnSpc>
              <a:buFont typeface="+mj-lt"/>
              <a:buAutoNum type="arabicPeriod"/>
            </a:pPr>
            <a:r>
              <a:rPr lang="en-US" sz="2400"/>
              <a:t>What is Cloud-Native Endpoint Management and Why Now</a:t>
            </a:r>
          </a:p>
          <a:p>
            <a:pPr marL="514350" indent="-514350" algn="l">
              <a:lnSpc>
                <a:spcPct val="150000"/>
              </a:lnSpc>
              <a:buFont typeface="+mj-lt"/>
              <a:buAutoNum type="arabicPeriod"/>
            </a:pPr>
            <a:r>
              <a:rPr lang="en-US" sz="2400"/>
              <a:t>Zero Trust explanation</a:t>
            </a:r>
          </a:p>
          <a:p>
            <a:pPr marL="514350" indent="-514350" algn="l">
              <a:lnSpc>
                <a:spcPct val="150000"/>
              </a:lnSpc>
              <a:buFont typeface="+mj-lt"/>
              <a:buAutoNum type="arabicPeriod"/>
            </a:pPr>
            <a:r>
              <a:rPr lang="en-US" sz="2400"/>
              <a:t>Why Intune is instrumental in this journey</a:t>
            </a:r>
          </a:p>
          <a:p>
            <a:pPr marL="514350" indent="-514350" algn="l">
              <a:lnSpc>
                <a:spcPct val="150000"/>
              </a:lnSpc>
              <a:buFont typeface="+mj-lt"/>
              <a:buAutoNum type="arabicPeriod"/>
            </a:pPr>
            <a:r>
              <a:rPr lang="en-US" sz="2400"/>
              <a:t>What does the journey look like</a:t>
            </a:r>
          </a:p>
          <a:p>
            <a:pPr marL="514350" indent="-514350" algn="l">
              <a:lnSpc>
                <a:spcPct val="150000"/>
              </a:lnSpc>
              <a:buFont typeface="+mj-lt"/>
              <a:buAutoNum type="arabicPeriod"/>
            </a:pPr>
            <a:r>
              <a:rPr lang="en-US" sz="2400"/>
              <a:t>Steps in the journey</a:t>
            </a:r>
          </a:p>
        </p:txBody>
      </p:sp>
      <p:pic>
        <p:nvPicPr>
          <p:cNvPr id="14" name="Picture 13">
            <a:extLst>
              <a:ext uri="{FF2B5EF4-FFF2-40B4-BE49-F238E27FC236}">
                <a16:creationId xmlns:a16="http://schemas.microsoft.com/office/drawing/2014/main" id="{8CF21607-1621-4A84-7B74-9942CC1E1A2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1653" y="453869"/>
            <a:ext cx="583607" cy="581336"/>
          </a:xfrm>
          <a:prstGeom prst="rect">
            <a:avLst/>
          </a:prstGeom>
        </p:spPr>
      </p:pic>
      <p:pic>
        <p:nvPicPr>
          <p:cNvPr id="16" name="Picture 15">
            <a:extLst>
              <a:ext uri="{FF2B5EF4-FFF2-40B4-BE49-F238E27FC236}">
                <a16:creationId xmlns:a16="http://schemas.microsoft.com/office/drawing/2014/main" id="{D8CE8BF3-EC5E-2F30-8284-F64ECE42D2E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83916" y="453869"/>
            <a:ext cx="583608" cy="583608"/>
          </a:xfrm>
          <a:prstGeom prst="rect">
            <a:avLst/>
          </a:prstGeom>
        </p:spPr>
      </p:pic>
    </p:spTree>
    <p:extLst>
      <p:ext uri="{BB962C8B-B14F-4D97-AF65-F5344CB8AC3E}">
        <p14:creationId xmlns:p14="http://schemas.microsoft.com/office/powerpoint/2010/main" val="327339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A49F0C14-30C1-9E51-2D11-BF79F28400B2}"/>
              </a:ext>
              <a:ext uri="{C183D7F6-B498-43B3-948B-1728B52AA6E4}">
                <adec:decorative xmlns:adec="http://schemas.microsoft.com/office/drawing/2017/decorative" val="1"/>
              </a:ext>
            </a:extLst>
          </p:cNvPr>
          <p:cNvSpPr/>
          <p:nvPr/>
        </p:nvSpPr>
        <p:spPr bwMode="auto">
          <a:xfrm>
            <a:off x="3048" y="1380931"/>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41" name="Graphic 40">
            <a:extLst>
              <a:ext uri="{FF2B5EF4-FFF2-40B4-BE49-F238E27FC236}">
                <a16:creationId xmlns:a16="http://schemas.microsoft.com/office/drawing/2014/main" id="{B14E48DF-1C14-9935-4E42-131FD758771D}"/>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18334" t="16634" r="12888" b="49989"/>
          <a:stretch/>
        </p:blipFill>
        <p:spPr>
          <a:xfrm>
            <a:off x="-1" y="5148833"/>
            <a:ext cx="12191991" cy="1709167"/>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2" name="Title 1">
            <a:extLst>
              <a:ext uri="{FF2B5EF4-FFF2-40B4-BE49-F238E27FC236}">
                <a16:creationId xmlns:a16="http://schemas.microsoft.com/office/drawing/2014/main" id="{34587824-D7A9-4CC0-AFDB-76DF3CB14B84}"/>
              </a:ext>
            </a:extLst>
          </p:cNvPr>
          <p:cNvSpPr>
            <a:spLocks noGrp="1"/>
          </p:cNvSpPr>
          <p:nvPr>
            <p:ph type="title"/>
          </p:nvPr>
        </p:nvSpPr>
        <p:spPr>
          <a:xfrm>
            <a:off x="588263" y="495300"/>
            <a:ext cx="11018520" cy="487313"/>
          </a:xfrm>
        </p:spPr>
        <p:txBody>
          <a:bodyPr/>
          <a:lstStyle/>
          <a:p>
            <a:r>
              <a:rPr lang="en-US"/>
              <a:t>Delivery Optimization Supported Content</a:t>
            </a:r>
          </a:p>
        </p:txBody>
      </p:sp>
      <p:sp>
        <p:nvSpPr>
          <p:cNvPr id="12" name="Content Placeholder 2">
            <a:extLst>
              <a:ext uri="{FF2B5EF4-FFF2-40B4-BE49-F238E27FC236}">
                <a16:creationId xmlns:a16="http://schemas.microsoft.com/office/drawing/2014/main" id="{35046177-29B0-9A21-C905-B85E28E0F897}"/>
              </a:ext>
            </a:extLst>
          </p:cNvPr>
          <p:cNvSpPr txBox="1">
            <a:spLocks/>
          </p:cNvSpPr>
          <p:nvPr/>
        </p:nvSpPr>
        <p:spPr>
          <a:xfrm>
            <a:off x="845940" y="3061481"/>
            <a:ext cx="2687783" cy="244747"/>
          </a:xfrm>
          <a:prstGeom prst="rect">
            <a:avLst/>
          </a:prstGeom>
        </p:spPr>
        <p:txBody>
          <a:bodyPr vert="horz" wrap="square" lIns="0" tIns="0" rIns="0" b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Windows Updates</a:t>
            </a:r>
          </a:p>
        </p:txBody>
      </p:sp>
      <p:sp>
        <p:nvSpPr>
          <p:cNvPr id="14" name="Content Placeholder 2">
            <a:extLst>
              <a:ext uri="{FF2B5EF4-FFF2-40B4-BE49-F238E27FC236}">
                <a16:creationId xmlns:a16="http://schemas.microsoft.com/office/drawing/2014/main" id="{8A9816D8-0A93-F6F4-4896-A10A346EAF71}"/>
              </a:ext>
            </a:extLst>
          </p:cNvPr>
          <p:cNvSpPr txBox="1">
            <a:spLocks/>
          </p:cNvSpPr>
          <p:nvPr/>
        </p:nvSpPr>
        <p:spPr>
          <a:xfrm>
            <a:off x="4796424" y="3073762"/>
            <a:ext cx="2599152" cy="246221"/>
          </a:xfrm>
          <a:prstGeom prst="rect">
            <a:avLst/>
          </a:prstGeom>
        </p:spPr>
        <p:txBody>
          <a:bodyPr vert="horz" wrap="square" lIns="0" tIns="0" rIns="0" b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Microsoft Store apps</a:t>
            </a:r>
          </a:p>
        </p:txBody>
      </p:sp>
      <p:sp>
        <p:nvSpPr>
          <p:cNvPr id="13" name="Content Placeholder 2">
            <a:extLst>
              <a:ext uri="{FF2B5EF4-FFF2-40B4-BE49-F238E27FC236}">
                <a16:creationId xmlns:a16="http://schemas.microsoft.com/office/drawing/2014/main" id="{9041C72D-CD3D-2530-B34C-BD8139803585}"/>
              </a:ext>
            </a:extLst>
          </p:cNvPr>
          <p:cNvSpPr txBox="1">
            <a:spLocks/>
          </p:cNvSpPr>
          <p:nvPr/>
        </p:nvSpPr>
        <p:spPr>
          <a:xfrm>
            <a:off x="8701565" y="3093098"/>
            <a:ext cx="2622902" cy="246221"/>
          </a:xfrm>
          <a:prstGeom prst="rect">
            <a:avLst/>
          </a:prstGeom>
        </p:spPr>
        <p:txBody>
          <a:bodyPr vert="horz" wrap="square" lIns="0" tIns="0" rIns="0" b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Defender definitions</a:t>
            </a:r>
          </a:p>
        </p:txBody>
      </p:sp>
      <p:sp>
        <p:nvSpPr>
          <p:cNvPr id="15" name="Content Placeholder 2">
            <a:extLst>
              <a:ext uri="{FF2B5EF4-FFF2-40B4-BE49-F238E27FC236}">
                <a16:creationId xmlns:a16="http://schemas.microsoft.com/office/drawing/2014/main" id="{6F86C685-0811-D2D5-6758-BC4C58342175}"/>
              </a:ext>
            </a:extLst>
          </p:cNvPr>
          <p:cNvSpPr txBox="1">
            <a:spLocks/>
          </p:cNvSpPr>
          <p:nvPr/>
        </p:nvSpPr>
        <p:spPr>
          <a:xfrm>
            <a:off x="845939" y="4972770"/>
            <a:ext cx="2687782" cy="246221"/>
          </a:xfrm>
          <a:prstGeom prst="rect">
            <a:avLst/>
          </a:prstGeom>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Intune Win32 apps</a:t>
            </a:r>
          </a:p>
        </p:txBody>
      </p:sp>
      <p:sp>
        <p:nvSpPr>
          <p:cNvPr id="16" name="Content Placeholder 2">
            <a:extLst>
              <a:ext uri="{FF2B5EF4-FFF2-40B4-BE49-F238E27FC236}">
                <a16:creationId xmlns:a16="http://schemas.microsoft.com/office/drawing/2014/main" id="{0B1E5F4A-DC66-33D3-CBBF-F90B9141104C}"/>
              </a:ext>
            </a:extLst>
          </p:cNvPr>
          <p:cNvSpPr txBox="1">
            <a:spLocks/>
          </p:cNvSpPr>
          <p:nvPr/>
        </p:nvSpPr>
        <p:spPr>
          <a:xfrm>
            <a:off x="4849861" y="4972770"/>
            <a:ext cx="2492274" cy="492443"/>
          </a:xfrm>
          <a:prstGeom prst="rect">
            <a:avLst/>
          </a:prstGeom>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Microsoft 365 apps</a:t>
            </a:r>
          </a:p>
          <a:p>
            <a:pPr marL="0" indent="0" algn="ctr">
              <a:buFont typeface="Wingdings" panose="05000000000000000000" pitchFamily="2" charset="2"/>
              <a:buNone/>
            </a:pPr>
            <a:r>
              <a:rPr lang="en-US" sz="1600">
                <a:solidFill>
                  <a:schemeClr val="accent1"/>
                </a:solidFill>
                <a:latin typeface="+mj-lt"/>
              </a:rPr>
              <a:t>install and updates</a:t>
            </a:r>
          </a:p>
        </p:txBody>
      </p:sp>
      <p:sp>
        <p:nvSpPr>
          <p:cNvPr id="17" name="Content Placeholder 2">
            <a:extLst>
              <a:ext uri="{FF2B5EF4-FFF2-40B4-BE49-F238E27FC236}">
                <a16:creationId xmlns:a16="http://schemas.microsoft.com/office/drawing/2014/main" id="{C9EE3D70-7FAA-C877-040C-077E2BF06DDD}"/>
              </a:ext>
            </a:extLst>
          </p:cNvPr>
          <p:cNvSpPr txBox="1">
            <a:spLocks/>
          </p:cNvSpPr>
          <p:nvPr/>
        </p:nvSpPr>
        <p:spPr>
          <a:xfrm>
            <a:off x="8669125" y="4972770"/>
            <a:ext cx="2687782" cy="246221"/>
          </a:xfrm>
          <a:prstGeom prst="rect">
            <a:avLst/>
          </a:prstGeom>
        </p:spPr>
        <p:txBody>
          <a:bodyPr vert="horz"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accent1"/>
                </a:solidFill>
                <a:latin typeface="+mj-lt"/>
              </a:rPr>
              <a:t>Microsoft Edge updates</a:t>
            </a:r>
          </a:p>
        </p:txBody>
      </p:sp>
      <p:pic>
        <p:nvPicPr>
          <p:cNvPr id="18" name="Picture 2">
            <a:extLst>
              <a:ext uri="{FF2B5EF4-FFF2-40B4-BE49-F238E27FC236}">
                <a16:creationId xmlns:a16="http://schemas.microsoft.com/office/drawing/2014/main" id="{07F816A4-A27D-7E24-F854-4D2707A4B64E}"/>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6412" y="3630744"/>
            <a:ext cx="1019175" cy="111918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8F6A4A20-E727-1EAD-D2EE-8A19CE5DC44E}"/>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59582" y="3630744"/>
            <a:ext cx="1119189" cy="11191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8F679C13-87E2-CAE1-AC03-365532BC5B22}"/>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15392" y="1578403"/>
            <a:ext cx="1407571" cy="140757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2">
            <a:extLst>
              <a:ext uri="{FF2B5EF4-FFF2-40B4-BE49-F238E27FC236}">
                <a16:creationId xmlns:a16="http://schemas.microsoft.com/office/drawing/2014/main" id="{93E73EC1-7E15-FFD7-27FF-5F7CFF4053BC}"/>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98423" y="1684610"/>
            <a:ext cx="1195155" cy="119515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a:extLst>
              <a:ext uri="{FF2B5EF4-FFF2-40B4-BE49-F238E27FC236}">
                <a16:creationId xmlns:a16="http://schemas.microsoft.com/office/drawing/2014/main" id="{B6235297-D6E6-D753-A820-7953E752C467}"/>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64988" y="1764342"/>
            <a:ext cx="1049690" cy="104969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9B0729EC-FCC4-08EF-5A77-6B8D9EE5A741}"/>
              </a:ext>
              <a:ext uri="{C183D7F6-B498-43B3-948B-1728B52AA6E4}">
                <adec:decorative xmlns:adec="http://schemas.microsoft.com/office/drawing/2017/decorative" val="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538337" y="3541078"/>
            <a:ext cx="1303593" cy="1298520"/>
          </a:xfrm>
          <a:prstGeom prst="rect">
            <a:avLst/>
          </a:prstGeom>
        </p:spPr>
      </p:pic>
      <p:sp>
        <p:nvSpPr>
          <p:cNvPr id="24" name="TextBox 23">
            <a:extLst>
              <a:ext uri="{FF2B5EF4-FFF2-40B4-BE49-F238E27FC236}">
                <a16:creationId xmlns:a16="http://schemas.microsoft.com/office/drawing/2014/main" id="{4304C689-0178-0678-8AAB-62B39761E5B8}"/>
              </a:ext>
            </a:extLst>
          </p:cNvPr>
          <p:cNvSpPr txBox="1"/>
          <p:nvPr/>
        </p:nvSpPr>
        <p:spPr>
          <a:xfrm>
            <a:off x="4214324" y="5984138"/>
            <a:ext cx="3763352" cy="438912"/>
          </a:xfrm>
          <a:prstGeom prst="roundRect">
            <a:avLst>
              <a:gd name="adj" fmla="val 50000"/>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1400">
                <a:solidFill>
                  <a:schemeClr val="bg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AU"/>
              <a:t>Full list at aka.ms/</a:t>
            </a:r>
            <a:r>
              <a:rPr lang="en-AU" err="1"/>
              <a:t>DeliveryOptimization</a:t>
            </a:r>
            <a:endParaRPr lang="en-AU"/>
          </a:p>
        </p:txBody>
      </p:sp>
      <p:grpSp>
        <p:nvGrpSpPr>
          <p:cNvPr id="58" name="Group 57">
            <a:extLst>
              <a:ext uri="{FF2B5EF4-FFF2-40B4-BE49-F238E27FC236}">
                <a16:creationId xmlns:a16="http://schemas.microsoft.com/office/drawing/2014/main" id="{4BD72983-4D8A-7370-68AF-D770F5ED131E}"/>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gradFill flip="none" rotWithShape="1">
            <a:gsLst>
              <a:gs pos="52000">
                <a:srgbClr val="F2F2F2">
                  <a:alpha val="85000"/>
                </a:srgbClr>
              </a:gs>
              <a:gs pos="0">
                <a:schemeClr val="bg1">
                  <a:lumMod val="95000"/>
                  <a:alpha val="24000"/>
                </a:schemeClr>
              </a:gs>
            </a:gsLst>
            <a:lin ang="10800000" scaled="1"/>
            <a:tileRect/>
          </a:gradFill>
        </p:grpSpPr>
        <p:sp>
          <p:nvSpPr>
            <p:cNvPr id="59" name="Graphic 3">
              <a:extLst>
                <a:ext uri="{FF2B5EF4-FFF2-40B4-BE49-F238E27FC236}">
                  <a16:creationId xmlns:a16="http://schemas.microsoft.com/office/drawing/2014/main" id="{25303A57-6D47-601A-8FB0-550EBED826EE}"/>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60" name="Rectangle 59">
              <a:extLst>
                <a:ext uri="{FF2B5EF4-FFF2-40B4-BE49-F238E27FC236}">
                  <a16:creationId xmlns:a16="http://schemas.microsoft.com/office/drawing/2014/main" id="{7566C32D-0019-EA08-A55D-32891D20ADCB}"/>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61" name="Rectangle: Rounded Corners 60">
            <a:extLst>
              <a:ext uri="{FF2B5EF4-FFF2-40B4-BE49-F238E27FC236}">
                <a16:creationId xmlns:a16="http://schemas.microsoft.com/office/drawing/2014/main" id="{CF354334-85F2-C9C7-DC8C-20128D48366C}"/>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2" name="Rectangle: Rounded Corners 61">
            <a:extLst>
              <a:ext uri="{FF2B5EF4-FFF2-40B4-BE49-F238E27FC236}">
                <a16:creationId xmlns:a16="http://schemas.microsoft.com/office/drawing/2014/main" id="{1E5536F9-CC64-B6D0-5CD6-47A5AFF6A9E6}"/>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3" name="Rectangle: Rounded Corners 62">
            <a:extLst>
              <a:ext uri="{FF2B5EF4-FFF2-40B4-BE49-F238E27FC236}">
                <a16:creationId xmlns:a16="http://schemas.microsoft.com/office/drawing/2014/main" id="{9C81C8F1-3927-34C9-FCE7-B45D4356A6DF}"/>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4" name="TextBox 63">
            <a:extLst>
              <a:ext uri="{FF2B5EF4-FFF2-40B4-BE49-F238E27FC236}">
                <a16:creationId xmlns:a16="http://schemas.microsoft.com/office/drawing/2014/main" id="{DDE48588-7A03-7528-2F70-29C1FEC65802}"/>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5" name="Group 64">
            <a:extLst>
              <a:ext uri="{FF2B5EF4-FFF2-40B4-BE49-F238E27FC236}">
                <a16:creationId xmlns:a16="http://schemas.microsoft.com/office/drawing/2014/main" id="{BFAA8A79-3CF3-E8E2-9440-84DB154D0571}"/>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66" name="Straight Connector 65" descr="Timeline arrow">
              <a:extLst>
                <a:ext uri="{FF2B5EF4-FFF2-40B4-BE49-F238E27FC236}">
                  <a16:creationId xmlns:a16="http://schemas.microsoft.com/office/drawing/2014/main" id="{023AC7F9-C19D-353F-027B-35AD157C60F0}"/>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Isosceles Triangle 69">
              <a:extLst>
                <a:ext uri="{FF2B5EF4-FFF2-40B4-BE49-F238E27FC236}">
                  <a16:creationId xmlns:a16="http://schemas.microsoft.com/office/drawing/2014/main" id="{D604BEB0-5252-E7F1-5364-ADC45B9DEB82}"/>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68" name="Group 67">
            <a:extLst>
              <a:ext uri="{FF2B5EF4-FFF2-40B4-BE49-F238E27FC236}">
                <a16:creationId xmlns:a16="http://schemas.microsoft.com/office/drawing/2014/main" id="{6B343589-3000-0A6A-D64F-48605CFF65F3}"/>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69" name="Oval 68">
              <a:extLst>
                <a:ext uri="{FF2B5EF4-FFF2-40B4-BE49-F238E27FC236}">
                  <a16:creationId xmlns:a16="http://schemas.microsoft.com/office/drawing/2014/main" id="{1E31D64B-1BF2-6F05-31F8-6790A98B89F0}"/>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70" name="Group 69">
              <a:extLst>
                <a:ext uri="{FF2B5EF4-FFF2-40B4-BE49-F238E27FC236}">
                  <a16:creationId xmlns:a16="http://schemas.microsoft.com/office/drawing/2014/main" id="{CECE55CE-4B7C-846A-0E62-AA4E4DE57CD2}"/>
                </a:ext>
              </a:extLst>
            </p:cNvPr>
            <p:cNvGrpSpPr/>
            <p:nvPr/>
          </p:nvGrpSpPr>
          <p:grpSpPr>
            <a:xfrm>
              <a:off x="9161054" y="314589"/>
              <a:ext cx="69906" cy="101686"/>
              <a:chOff x="1152972" y="3284706"/>
              <a:chExt cx="445665" cy="648287"/>
            </a:xfrm>
          </p:grpSpPr>
          <p:sp>
            <p:nvSpPr>
              <p:cNvPr id="71" name="building_5" title="Icon of tall buildings">
                <a:extLst>
                  <a:ext uri="{FF2B5EF4-FFF2-40B4-BE49-F238E27FC236}">
                    <a16:creationId xmlns:a16="http://schemas.microsoft.com/office/drawing/2014/main" id="{5EBFE8BD-C046-E29A-7AA6-5B16E055942E}"/>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72" name="Freeform 13" title="Icon of a cloud">
                <a:extLst>
                  <a:ext uri="{FF2B5EF4-FFF2-40B4-BE49-F238E27FC236}">
                    <a16:creationId xmlns:a16="http://schemas.microsoft.com/office/drawing/2014/main" id="{EF698825-8CCE-D236-DF83-CE9A5A7BC6E3}"/>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73" name="TextBox 72">
            <a:extLst>
              <a:ext uri="{FF2B5EF4-FFF2-40B4-BE49-F238E27FC236}">
                <a16:creationId xmlns:a16="http://schemas.microsoft.com/office/drawing/2014/main" id="{79767FCA-D332-973A-98DC-770F04C8F4E2}"/>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74" name="TextBox 73">
            <a:extLst>
              <a:ext uri="{FF2B5EF4-FFF2-40B4-BE49-F238E27FC236}">
                <a16:creationId xmlns:a16="http://schemas.microsoft.com/office/drawing/2014/main" id="{98412869-13CC-4C57-B785-38071654F0BE}"/>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75" name="TextBox 74">
            <a:extLst>
              <a:ext uri="{FF2B5EF4-FFF2-40B4-BE49-F238E27FC236}">
                <a16:creationId xmlns:a16="http://schemas.microsoft.com/office/drawing/2014/main" id="{0A9D33E8-1787-4A21-B7BF-E7DBA4D0051B}"/>
              </a:ext>
              <a:ext uri="{C183D7F6-B498-43B3-948B-1728B52AA6E4}">
                <adec:decorative xmlns:adec="http://schemas.microsoft.com/office/drawing/2017/decorative" val="1"/>
              </a:ext>
            </a:extLst>
          </p:cNvPr>
          <p:cNvSpPr txBox="1"/>
          <p:nvPr/>
        </p:nvSpPr>
        <p:spPr>
          <a:xfrm>
            <a:off x="10396302" y="480774"/>
            <a:ext cx="340754" cy="192360"/>
          </a:xfrm>
          <a:prstGeom prst="rect">
            <a:avLst/>
          </a:prstGeom>
          <a:noFill/>
        </p:spPr>
        <p:txBody>
          <a:bodyPr wrap="square" lIns="0" tIns="0" rIns="0" bIns="0" rtlCol="0">
            <a:spAutoFit/>
          </a:bodyPr>
          <a:lstStyle>
            <a:defPPr>
              <a:defRPr lang="en-US"/>
            </a:defPPr>
            <a:lvl1pPr algn="ctr" defTabSz="932742">
              <a:lnSpc>
                <a:spcPts val="480"/>
              </a:lnSpc>
              <a:spcBef>
                <a:spcPct val="0"/>
              </a:spcBef>
              <a:buFontTx/>
              <a:buNone/>
              <a:defRPr sz="420">
                <a:ln w="3175">
                  <a:noFill/>
                </a:ln>
                <a:solidFill>
                  <a:schemeClr val="accent6">
                    <a:lumMod val="60000"/>
                    <a:lumOff val="40000"/>
                  </a:schemeClr>
                </a:solidFill>
                <a:latin typeface="+mj-lt"/>
                <a:cs typeface="Segoe UI Semibold" panose="020B0702040204020203" pitchFamily="34" charset="0"/>
              </a:defRPr>
            </a:lvl1pPr>
          </a:lstStyle>
          <a:p>
            <a:r>
              <a:rPr lang="en-US"/>
              <a:t>Use</a:t>
            </a:r>
            <a:br>
              <a:rPr lang="en-US"/>
            </a:br>
            <a:r>
              <a:rPr lang="en-US"/>
              <a:t>Intune App Deployment</a:t>
            </a:r>
          </a:p>
        </p:txBody>
      </p:sp>
      <p:sp>
        <p:nvSpPr>
          <p:cNvPr id="76" name="TextBox 75">
            <a:extLst>
              <a:ext uri="{FF2B5EF4-FFF2-40B4-BE49-F238E27FC236}">
                <a16:creationId xmlns:a16="http://schemas.microsoft.com/office/drawing/2014/main" id="{19E96972-A128-B303-35C1-30A1BC47E5D4}"/>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77" name="TextBox 76">
            <a:extLst>
              <a:ext uri="{FF2B5EF4-FFF2-40B4-BE49-F238E27FC236}">
                <a16:creationId xmlns:a16="http://schemas.microsoft.com/office/drawing/2014/main" id="{72114972-85E5-E528-4269-6EF3CACC641C}"/>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78" name="Group 77">
            <a:extLst>
              <a:ext uri="{FF2B5EF4-FFF2-40B4-BE49-F238E27FC236}">
                <a16:creationId xmlns:a16="http://schemas.microsoft.com/office/drawing/2014/main" id="{1F0D9D6C-BF13-B451-B71A-8B6E556177AF}"/>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79" name="Oval 78">
              <a:extLst>
                <a:ext uri="{FF2B5EF4-FFF2-40B4-BE49-F238E27FC236}">
                  <a16:creationId xmlns:a16="http://schemas.microsoft.com/office/drawing/2014/main" id="{8BD7CA52-4717-E247-20B9-071FA2531225}"/>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0" name="Forklift" title="Icon of a forklift carrying boxes">
              <a:extLst>
                <a:ext uri="{FF2B5EF4-FFF2-40B4-BE49-F238E27FC236}">
                  <a16:creationId xmlns:a16="http://schemas.microsoft.com/office/drawing/2014/main" id="{6BF12492-7BA7-F87A-644B-E28E6E0F8FEC}"/>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81" name="Group 80">
            <a:extLst>
              <a:ext uri="{FF2B5EF4-FFF2-40B4-BE49-F238E27FC236}">
                <a16:creationId xmlns:a16="http://schemas.microsoft.com/office/drawing/2014/main" id="{835ADF0D-C218-DF99-F8EE-45FC5AE24BA0}"/>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82" name="Oval 81">
              <a:extLst>
                <a:ext uri="{FF2B5EF4-FFF2-40B4-BE49-F238E27FC236}">
                  <a16:creationId xmlns:a16="http://schemas.microsoft.com/office/drawing/2014/main" id="{E99BDB1F-68AF-6B0C-8BA0-AFBBDB373988}"/>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3" name="arrow_11" title="Icon of a circle made of two curved arrows">
              <a:extLst>
                <a:ext uri="{FF2B5EF4-FFF2-40B4-BE49-F238E27FC236}">
                  <a16:creationId xmlns:a16="http://schemas.microsoft.com/office/drawing/2014/main" id="{65FB8D51-92E1-6543-864F-09ED05F793EB}"/>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4" name="Group 83">
            <a:extLst>
              <a:ext uri="{FF2B5EF4-FFF2-40B4-BE49-F238E27FC236}">
                <a16:creationId xmlns:a16="http://schemas.microsoft.com/office/drawing/2014/main" id="{12D99FEE-9E19-61AD-DD7D-A848E1D28DE9}"/>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85" name="Oval 84">
              <a:extLst>
                <a:ext uri="{FF2B5EF4-FFF2-40B4-BE49-F238E27FC236}">
                  <a16:creationId xmlns:a16="http://schemas.microsoft.com/office/drawing/2014/main" id="{C16DB275-D74F-9915-AB43-B92BBF1F2526}"/>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6" name="browser_3" title="Icon of a browser window with an arrow pointing from the outside to the center">
              <a:extLst>
                <a:ext uri="{FF2B5EF4-FFF2-40B4-BE49-F238E27FC236}">
                  <a16:creationId xmlns:a16="http://schemas.microsoft.com/office/drawing/2014/main" id="{0D8376D2-7627-F1AD-C452-003CE6BA3FDE}"/>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7" name="Group 86">
            <a:extLst>
              <a:ext uri="{FF2B5EF4-FFF2-40B4-BE49-F238E27FC236}">
                <a16:creationId xmlns:a16="http://schemas.microsoft.com/office/drawing/2014/main" id="{89F8BCF0-72FD-EBB5-F5AF-FB5B9ABC781D}"/>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88" name="Oval 87">
              <a:extLst>
                <a:ext uri="{FF2B5EF4-FFF2-40B4-BE49-F238E27FC236}">
                  <a16:creationId xmlns:a16="http://schemas.microsoft.com/office/drawing/2014/main" id="{20F41B51-4555-D279-B376-3D3A1E5F3C0D}"/>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9" name="IoT" title="Icon of five circles that all connect to a center circle">
              <a:extLst>
                <a:ext uri="{FF2B5EF4-FFF2-40B4-BE49-F238E27FC236}">
                  <a16:creationId xmlns:a16="http://schemas.microsoft.com/office/drawing/2014/main" id="{87C62D48-2858-D241-DEA2-E965E80FA58C}"/>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90" name="Group 89">
            <a:extLst>
              <a:ext uri="{FF2B5EF4-FFF2-40B4-BE49-F238E27FC236}">
                <a16:creationId xmlns:a16="http://schemas.microsoft.com/office/drawing/2014/main" id="{32EEF3F3-49AB-2D94-CE10-BC1D2DBE89D3}"/>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91" name="Oval 90">
              <a:extLst>
                <a:ext uri="{FF2B5EF4-FFF2-40B4-BE49-F238E27FC236}">
                  <a16:creationId xmlns:a16="http://schemas.microsoft.com/office/drawing/2014/main" id="{26E29F86-EF03-C351-1AFE-BF80FE609617}"/>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92" name="biometrics" title="Icon of the Windows Hello logo">
              <a:extLst>
                <a:ext uri="{FF2B5EF4-FFF2-40B4-BE49-F238E27FC236}">
                  <a16:creationId xmlns:a16="http://schemas.microsoft.com/office/drawing/2014/main" id="{D723E9A6-CD1E-D6D7-726A-2BFFCD650E4C}"/>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93" name="Rectangle 92">
            <a:extLst>
              <a:ext uri="{FF2B5EF4-FFF2-40B4-BE49-F238E27FC236}">
                <a16:creationId xmlns:a16="http://schemas.microsoft.com/office/drawing/2014/main" id="{AB92B212-195C-4F1A-5B9A-CB241C5B37E2}"/>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94" name="Rectangle 93">
            <a:extLst>
              <a:ext uri="{FF2B5EF4-FFF2-40B4-BE49-F238E27FC236}">
                <a16:creationId xmlns:a16="http://schemas.microsoft.com/office/drawing/2014/main" id="{0FDE0B85-EC35-6EFC-A5FD-E4D2EE686C06}"/>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95" name="Rectangle 94">
            <a:extLst>
              <a:ext uri="{FF2B5EF4-FFF2-40B4-BE49-F238E27FC236}">
                <a16:creationId xmlns:a16="http://schemas.microsoft.com/office/drawing/2014/main" id="{C9DC9B65-A1AE-27A1-9C0D-E04AD8AB6EE9}"/>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Tree>
    <p:custDataLst>
      <p:tags r:id="rId1"/>
    </p:custDataLst>
    <p:extLst>
      <p:ext uri="{BB962C8B-B14F-4D97-AF65-F5344CB8AC3E}">
        <p14:creationId xmlns:p14="http://schemas.microsoft.com/office/powerpoint/2010/main" val="37007087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anim calcmode="lin" valueType="num">
                                      <p:cBhvr>
                                        <p:cTn id="19" dur="500" fill="hold"/>
                                        <p:tgtEl>
                                          <p:spTgt spid="14"/>
                                        </p:tgtEl>
                                        <p:attrNameLst>
                                          <p:attrName>ppt_x</p:attrName>
                                        </p:attrNameLst>
                                      </p:cBhvr>
                                      <p:tavLst>
                                        <p:tav tm="0">
                                          <p:val>
                                            <p:strVal val="#ppt_x"/>
                                          </p:val>
                                        </p:tav>
                                        <p:tav tm="100000">
                                          <p:val>
                                            <p:strVal val="#ppt_x"/>
                                          </p:val>
                                        </p:tav>
                                      </p:tavLst>
                                    </p:anim>
                                    <p:anim calcmode="lin" valueType="num">
                                      <p:cBhvr>
                                        <p:cTn id="20" dur="500" fill="hold"/>
                                        <p:tgtEl>
                                          <p:spTgt spid="14"/>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anim calcmode="lin" valueType="num">
                                      <p:cBhvr>
                                        <p:cTn id="24" dur="500" fill="hold"/>
                                        <p:tgtEl>
                                          <p:spTgt spid="21"/>
                                        </p:tgtEl>
                                        <p:attrNameLst>
                                          <p:attrName>ppt_x</p:attrName>
                                        </p:attrNameLst>
                                      </p:cBhvr>
                                      <p:tavLst>
                                        <p:tav tm="0">
                                          <p:val>
                                            <p:strVal val="#ppt_x"/>
                                          </p:val>
                                        </p:tav>
                                        <p:tav tm="100000">
                                          <p:val>
                                            <p:strVal val="#ppt_x"/>
                                          </p:val>
                                        </p:tav>
                                      </p:tavLst>
                                    </p:anim>
                                    <p:anim calcmode="lin" valueType="num">
                                      <p:cBhvr>
                                        <p:cTn id="25" dur="500" fill="hold"/>
                                        <p:tgtEl>
                                          <p:spTgt spid="21"/>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anim calcmode="lin" valueType="num">
                                      <p:cBhvr>
                                        <p:cTn id="30" dur="500" fill="hold"/>
                                        <p:tgtEl>
                                          <p:spTgt spid="13"/>
                                        </p:tgtEl>
                                        <p:attrNameLst>
                                          <p:attrName>ppt_x</p:attrName>
                                        </p:attrNameLst>
                                      </p:cBhvr>
                                      <p:tavLst>
                                        <p:tav tm="0">
                                          <p:val>
                                            <p:strVal val="#ppt_x"/>
                                          </p:val>
                                        </p:tav>
                                        <p:tav tm="100000">
                                          <p:val>
                                            <p:strVal val="#ppt_x"/>
                                          </p:val>
                                        </p:tav>
                                      </p:tavLst>
                                    </p:anim>
                                    <p:anim calcmode="lin" valueType="num">
                                      <p:cBhvr>
                                        <p:cTn id="31" dur="500" fill="hold"/>
                                        <p:tgtEl>
                                          <p:spTgt spid="13"/>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anim calcmode="lin" valueType="num">
                                      <p:cBhvr>
                                        <p:cTn id="35" dur="500" fill="hold"/>
                                        <p:tgtEl>
                                          <p:spTgt spid="20"/>
                                        </p:tgtEl>
                                        <p:attrNameLst>
                                          <p:attrName>ppt_x</p:attrName>
                                        </p:attrNameLst>
                                      </p:cBhvr>
                                      <p:tavLst>
                                        <p:tav tm="0">
                                          <p:val>
                                            <p:strVal val="#ppt_x"/>
                                          </p:val>
                                        </p:tav>
                                        <p:tav tm="100000">
                                          <p:val>
                                            <p:strVal val="#ppt_x"/>
                                          </p:val>
                                        </p:tav>
                                      </p:tavLst>
                                    </p:anim>
                                    <p:anim calcmode="lin" valueType="num">
                                      <p:cBhvr>
                                        <p:cTn id="36" dur="500" fill="hold"/>
                                        <p:tgtEl>
                                          <p:spTgt spid="20"/>
                                        </p:tgtEl>
                                        <p:attrNameLst>
                                          <p:attrName>ppt_y</p:attrName>
                                        </p:attrNameLst>
                                      </p:cBhvr>
                                      <p:tavLst>
                                        <p:tav tm="0">
                                          <p:val>
                                            <p:strVal val="#ppt_y+.1"/>
                                          </p:val>
                                        </p:tav>
                                        <p:tav tm="100000">
                                          <p:val>
                                            <p:strVal val="#ppt_y"/>
                                          </p:val>
                                        </p:tav>
                                      </p:tavLst>
                                    </p:anim>
                                  </p:childTnLst>
                                </p:cTn>
                              </p:par>
                            </p:childTnLst>
                          </p:cTn>
                        </p:par>
                        <p:par>
                          <p:cTn id="37" fill="hold">
                            <p:stCondLst>
                              <p:cond delay="1500"/>
                            </p:stCondLst>
                            <p:childTnLst>
                              <p:par>
                                <p:cTn id="38" presetID="42"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anim calcmode="lin" valueType="num">
                                      <p:cBhvr>
                                        <p:cTn id="41" dur="500" fill="hold"/>
                                        <p:tgtEl>
                                          <p:spTgt spid="15"/>
                                        </p:tgtEl>
                                        <p:attrNameLst>
                                          <p:attrName>ppt_x</p:attrName>
                                        </p:attrNameLst>
                                      </p:cBhvr>
                                      <p:tavLst>
                                        <p:tav tm="0">
                                          <p:val>
                                            <p:strVal val="#ppt_x"/>
                                          </p:val>
                                        </p:tav>
                                        <p:tav tm="100000">
                                          <p:val>
                                            <p:strVal val="#ppt_x"/>
                                          </p:val>
                                        </p:tav>
                                      </p:tavLst>
                                    </p:anim>
                                    <p:anim calcmode="lin" valueType="num">
                                      <p:cBhvr>
                                        <p:cTn id="42" dur="500" fill="hold"/>
                                        <p:tgtEl>
                                          <p:spTgt spid="15"/>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anim calcmode="lin" valueType="num">
                                      <p:cBhvr>
                                        <p:cTn id="46" dur="500" fill="hold"/>
                                        <p:tgtEl>
                                          <p:spTgt spid="23"/>
                                        </p:tgtEl>
                                        <p:attrNameLst>
                                          <p:attrName>ppt_x</p:attrName>
                                        </p:attrNameLst>
                                      </p:cBhvr>
                                      <p:tavLst>
                                        <p:tav tm="0">
                                          <p:val>
                                            <p:strVal val="#ppt_x"/>
                                          </p:val>
                                        </p:tav>
                                        <p:tav tm="100000">
                                          <p:val>
                                            <p:strVal val="#ppt_x"/>
                                          </p:val>
                                        </p:tav>
                                      </p:tavLst>
                                    </p:anim>
                                    <p:anim calcmode="lin" valueType="num">
                                      <p:cBhvr>
                                        <p:cTn id="47" dur="500" fill="hold"/>
                                        <p:tgtEl>
                                          <p:spTgt spid="23"/>
                                        </p:tgtEl>
                                        <p:attrNameLst>
                                          <p:attrName>ppt_y</p:attrName>
                                        </p:attrNameLst>
                                      </p:cBhvr>
                                      <p:tavLst>
                                        <p:tav tm="0">
                                          <p:val>
                                            <p:strVal val="#ppt_y+.1"/>
                                          </p:val>
                                        </p:tav>
                                        <p:tav tm="100000">
                                          <p:val>
                                            <p:strVal val="#ppt_y"/>
                                          </p:val>
                                        </p:tav>
                                      </p:tavLst>
                                    </p:anim>
                                  </p:childTnLst>
                                </p:cTn>
                              </p:par>
                            </p:childTnLst>
                          </p:cTn>
                        </p:par>
                        <p:par>
                          <p:cTn id="48" fill="hold">
                            <p:stCondLst>
                              <p:cond delay="2000"/>
                            </p:stCondLst>
                            <p:childTnLst>
                              <p:par>
                                <p:cTn id="49" presetID="42"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anim calcmode="lin" valueType="num">
                                      <p:cBhvr>
                                        <p:cTn id="52" dur="500" fill="hold"/>
                                        <p:tgtEl>
                                          <p:spTgt spid="16"/>
                                        </p:tgtEl>
                                        <p:attrNameLst>
                                          <p:attrName>ppt_x</p:attrName>
                                        </p:attrNameLst>
                                      </p:cBhvr>
                                      <p:tavLst>
                                        <p:tav tm="0">
                                          <p:val>
                                            <p:strVal val="#ppt_x"/>
                                          </p:val>
                                        </p:tav>
                                        <p:tav tm="100000">
                                          <p:val>
                                            <p:strVal val="#ppt_x"/>
                                          </p:val>
                                        </p:tav>
                                      </p:tavLst>
                                    </p:anim>
                                    <p:anim calcmode="lin" valueType="num">
                                      <p:cBhvr>
                                        <p:cTn id="53" dur="500" fill="hold"/>
                                        <p:tgtEl>
                                          <p:spTgt spid="16"/>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anim calcmode="lin" valueType="num">
                                      <p:cBhvr>
                                        <p:cTn id="57" dur="500" fill="hold"/>
                                        <p:tgtEl>
                                          <p:spTgt spid="18"/>
                                        </p:tgtEl>
                                        <p:attrNameLst>
                                          <p:attrName>ppt_x</p:attrName>
                                        </p:attrNameLst>
                                      </p:cBhvr>
                                      <p:tavLst>
                                        <p:tav tm="0">
                                          <p:val>
                                            <p:strVal val="#ppt_x"/>
                                          </p:val>
                                        </p:tav>
                                        <p:tav tm="100000">
                                          <p:val>
                                            <p:strVal val="#ppt_x"/>
                                          </p:val>
                                        </p:tav>
                                      </p:tavLst>
                                    </p:anim>
                                    <p:anim calcmode="lin" valueType="num">
                                      <p:cBhvr>
                                        <p:cTn id="58" dur="500" fill="hold"/>
                                        <p:tgtEl>
                                          <p:spTgt spid="18"/>
                                        </p:tgtEl>
                                        <p:attrNameLst>
                                          <p:attrName>ppt_y</p:attrName>
                                        </p:attrNameLst>
                                      </p:cBhvr>
                                      <p:tavLst>
                                        <p:tav tm="0">
                                          <p:val>
                                            <p:strVal val="#ppt_y+.1"/>
                                          </p:val>
                                        </p:tav>
                                        <p:tav tm="100000">
                                          <p:val>
                                            <p:strVal val="#ppt_y"/>
                                          </p:val>
                                        </p:tav>
                                      </p:tavLst>
                                    </p:anim>
                                  </p:childTnLst>
                                </p:cTn>
                              </p:par>
                            </p:childTnLst>
                          </p:cTn>
                        </p:par>
                        <p:par>
                          <p:cTn id="59" fill="hold">
                            <p:stCondLst>
                              <p:cond delay="2500"/>
                            </p:stCondLst>
                            <p:childTnLst>
                              <p:par>
                                <p:cTn id="60" presetID="42" presetClass="entr" presetSubtype="0" fill="hold" grpId="0" nodeType="after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anim calcmode="lin" valueType="num">
                                      <p:cBhvr>
                                        <p:cTn id="63" dur="500" fill="hold"/>
                                        <p:tgtEl>
                                          <p:spTgt spid="17"/>
                                        </p:tgtEl>
                                        <p:attrNameLst>
                                          <p:attrName>ppt_x</p:attrName>
                                        </p:attrNameLst>
                                      </p:cBhvr>
                                      <p:tavLst>
                                        <p:tav tm="0">
                                          <p:val>
                                            <p:strVal val="#ppt_x"/>
                                          </p:val>
                                        </p:tav>
                                        <p:tav tm="100000">
                                          <p:val>
                                            <p:strVal val="#ppt_x"/>
                                          </p:val>
                                        </p:tav>
                                      </p:tavLst>
                                    </p:anim>
                                    <p:anim calcmode="lin" valueType="num">
                                      <p:cBhvr>
                                        <p:cTn id="64" dur="500" fill="hold"/>
                                        <p:tgtEl>
                                          <p:spTgt spid="17"/>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anim calcmode="lin" valueType="num">
                                      <p:cBhvr>
                                        <p:cTn id="68" dur="500" fill="hold"/>
                                        <p:tgtEl>
                                          <p:spTgt spid="19"/>
                                        </p:tgtEl>
                                        <p:attrNameLst>
                                          <p:attrName>ppt_x</p:attrName>
                                        </p:attrNameLst>
                                      </p:cBhvr>
                                      <p:tavLst>
                                        <p:tav tm="0">
                                          <p:val>
                                            <p:strVal val="#ppt_x"/>
                                          </p:val>
                                        </p:tav>
                                        <p:tav tm="100000">
                                          <p:val>
                                            <p:strVal val="#ppt_x"/>
                                          </p:val>
                                        </p:tav>
                                      </p:tavLst>
                                    </p:anim>
                                    <p:anim calcmode="lin" valueType="num">
                                      <p:cBhvr>
                                        <p:cTn id="69" dur="500" fill="hold"/>
                                        <p:tgtEl>
                                          <p:spTgt spid="19"/>
                                        </p:tgtEl>
                                        <p:attrNameLst>
                                          <p:attrName>ppt_y</p:attrName>
                                        </p:attrNameLst>
                                      </p:cBhvr>
                                      <p:tavLst>
                                        <p:tav tm="0">
                                          <p:val>
                                            <p:strVal val="#ppt_y+.1"/>
                                          </p:val>
                                        </p:tav>
                                        <p:tav tm="100000">
                                          <p:val>
                                            <p:strVal val="#ppt_y"/>
                                          </p:val>
                                        </p:tav>
                                      </p:tavLst>
                                    </p:anim>
                                  </p:childTnLst>
                                </p:cTn>
                              </p:par>
                            </p:childTnLst>
                          </p:cTn>
                        </p:par>
                        <p:par>
                          <p:cTn id="70" fill="hold">
                            <p:stCondLst>
                              <p:cond delay="3000"/>
                            </p:stCondLst>
                            <p:childTnLst>
                              <p:par>
                                <p:cTn id="71" presetID="2" presetClass="entr" presetSubtype="4" fill="hold" grpId="0" nodeType="afterEffect">
                                  <p:stCondLst>
                                    <p:cond delay="0"/>
                                  </p:stCondLst>
                                  <p:childTnLst>
                                    <p:set>
                                      <p:cBhvr>
                                        <p:cTn id="72" dur="1" fill="hold">
                                          <p:stCondLst>
                                            <p:cond delay="0"/>
                                          </p:stCondLst>
                                        </p:cTn>
                                        <p:tgtEl>
                                          <p:spTgt spid="24"/>
                                        </p:tgtEl>
                                        <p:attrNameLst>
                                          <p:attrName>style.visibility</p:attrName>
                                        </p:attrNameLst>
                                      </p:cBhvr>
                                      <p:to>
                                        <p:strVal val="visible"/>
                                      </p:to>
                                    </p:set>
                                    <p:anim calcmode="lin" valueType="num">
                                      <p:cBhvr additive="base">
                                        <p:cTn id="73" dur="500" fill="hold"/>
                                        <p:tgtEl>
                                          <p:spTgt spid="24"/>
                                        </p:tgtEl>
                                        <p:attrNameLst>
                                          <p:attrName>ppt_x</p:attrName>
                                        </p:attrNameLst>
                                      </p:cBhvr>
                                      <p:tavLst>
                                        <p:tav tm="0">
                                          <p:val>
                                            <p:strVal val="#ppt_x"/>
                                          </p:val>
                                        </p:tav>
                                        <p:tav tm="100000">
                                          <p:val>
                                            <p:strVal val="#ppt_x"/>
                                          </p:val>
                                        </p:tav>
                                      </p:tavLst>
                                    </p:anim>
                                    <p:anim calcmode="lin" valueType="num">
                                      <p:cBhvr additive="base">
                                        <p:cTn id="7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3" grpId="0"/>
      <p:bldP spid="15" grpId="0"/>
      <p:bldP spid="16" grpId="0"/>
      <p:bldP spid="17" grpId="0"/>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82281C7-9E1C-FD59-7E74-CE8262BE7AB5}"/>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495" t="11798" r="12888" b="54825"/>
          <a:stretch/>
        </p:blipFill>
        <p:spPr>
          <a:xfrm>
            <a:off x="0" y="5148833"/>
            <a:ext cx="5427296" cy="1709167"/>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p:txBody>
          <a:bodyPr/>
          <a:lstStyle/>
          <a:p>
            <a:r>
              <a:rPr lang="en-US"/>
              <a:t>Configure Delivery Optimization </a:t>
            </a:r>
          </a:p>
        </p:txBody>
      </p:sp>
      <p:sp>
        <p:nvSpPr>
          <p:cNvPr id="28" name="Content Placeholder 2">
            <a:extLst>
              <a:ext uri="{FF2B5EF4-FFF2-40B4-BE49-F238E27FC236}">
                <a16:creationId xmlns:a16="http://schemas.microsoft.com/office/drawing/2014/main" id="{29E3CEC4-674D-4C79-98FA-9FB65B65A355}"/>
              </a:ext>
            </a:extLst>
          </p:cNvPr>
          <p:cNvSpPr txBox="1">
            <a:spLocks/>
          </p:cNvSpPr>
          <p:nvPr/>
        </p:nvSpPr>
        <p:spPr>
          <a:xfrm>
            <a:off x="588963" y="1434370"/>
            <a:ext cx="4399078" cy="861774"/>
          </a:xfrm>
          <a:prstGeom prst="rect">
            <a:avLst/>
          </a:prstGeom>
        </p:spPr>
        <p:txBody>
          <a:bodyPr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a:pPr>
            <a:r>
              <a:rPr kumimoji="0" lang="en-US" sz="2800" b="0" i="0" u="none" strike="noStrike" kern="1200" cap="none" spc="0" normalizeH="0" baseline="0" noProof="0">
                <a:ln>
                  <a:noFill/>
                </a:ln>
                <a:solidFill>
                  <a:srgbClr val="000000"/>
                </a:solidFill>
                <a:effectLst/>
                <a:uLnTx/>
                <a:uFillTx/>
                <a:ea typeface="+mn-ea"/>
                <a:cs typeface="Segoe UI" panose="020B0502040204020203" pitchFamily="34" charset="0"/>
              </a:rPr>
              <a:t>Configure in </a:t>
            </a:r>
            <a:r>
              <a:rPr lang="en-US" b="1" spc="-50">
                <a:ln w="3175">
                  <a:noFill/>
                </a:ln>
                <a:solidFill>
                  <a:schemeClr val="accent1"/>
                </a:solidFill>
                <a:cs typeface="Segoe UI Semibold" panose="020B0702040204020203" pitchFamily="34" charset="0"/>
              </a:rPr>
              <a:t>Group Policy </a:t>
            </a:r>
            <a:r>
              <a:rPr kumimoji="0" lang="en-US" sz="2800" b="0" i="0" u="none" strike="noStrike" kern="1200" cap="none" spc="0" normalizeH="0" baseline="0" noProof="0">
                <a:ln>
                  <a:noFill/>
                </a:ln>
                <a:solidFill>
                  <a:srgbClr val="000000"/>
                </a:solidFill>
                <a:effectLst/>
                <a:uLnTx/>
                <a:uFillTx/>
                <a:ea typeface="+mn-ea"/>
                <a:cs typeface="Segoe UI" panose="020B0502040204020203" pitchFamily="34" charset="0"/>
              </a:rPr>
              <a:t>or </a:t>
            </a:r>
            <a:r>
              <a:rPr lang="en-US" b="1" spc="-50">
                <a:ln w="3175">
                  <a:noFill/>
                </a:ln>
                <a:solidFill>
                  <a:schemeClr val="accent1"/>
                </a:solidFill>
                <a:cs typeface="Segoe UI Semibold" panose="020B0702040204020203" pitchFamily="34" charset="0"/>
              </a:rPr>
              <a:t>Settings Catalog</a:t>
            </a:r>
          </a:p>
        </p:txBody>
      </p:sp>
      <p:pic>
        <p:nvPicPr>
          <p:cNvPr id="4" name="Picture 3">
            <a:extLst>
              <a:ext uri="{FF2B5EF4-FFF2-40B4-BE49-F238E27FC236}">
                <a16:creationId xmlns:a16="http://schemas.microsoft.com/office/drawing/2014/main" id="{E990ECE7-BD6C-435B-8BFD-76B9846016C2}"/>
              </a:ext>
              <a:ext uri="{C183D7F6-B498-43B3-948B-1728B52AA6E4}">
                <adec:decorative xmlns:adec="http://schemas.microsoft.com/office/drawing/2017/decorative" val="1"/>
              </a:ext>
            </a:extLst>
          </p:cNvPr>
          <p:cNvPicPr>
            <a:picLocks noChangeAspect="1"/>
          </p:cNvPicPr>
          <p:nvPr/>
        </p:nvPicPr>
        <p:blipFill>
          <a:blip r:embed="rId4"/>
          <a:srcRect l="165" t="165" r="165" b="165"/>
          <a:stretch/>
        </p:blipFill>
        <p:spPr>
          <a:xfrm>
            <a:off x="6447197" y="1442977"/>
            <a:ext cx="5159585" cy="4826061"/>
          </a:xfrm>
          <a:prstGeom prst="rect">
            <a:avLst/>
          </a:prstGeom>
          <a:ln>
            <a:solidFill>
              <a:srgbClr val="D2D2D2"/>
            </a:solidFill>
          </a:ln>
          <a:effectLst>
            <a:outerShdw blurRad="101600" dist="38100" dir="2700000" algn="tl" rotWithShape="0">
              <a:prstClr val="black">
                <a:alpha val="15000"/>
              </a:prstClr>
            </a:outerShdw>
          </a:effectLst>
        </p:spPr>
      </p:pic>
      <p:pic>
        <p:nvPicPr>
          <p:cNvPr id="6" name="Picture 5">
            <a:extLst>
              <a:ext uri="{FF2B5EF4-FFF2-40B4-BE49-F238E27FC236}">
                <a16:creationId xmlns:a16="http://schemas.microsoft.com/office/drawing/2014/main" id="{74B3C030-359B-4419-AB7B-718F5A3B331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148799" y="3152037"/>
            <a:ext cx="6816099" cy="1751359"/>
          </a:xfrm>
          <a:prstGeom prst="rect">
            <a:avLst/>
          </a:prstGeom>
          <a:ln>
            <a:solidFill>
              <a:srgbClr val="D2D2D2"/>
            </a:solidFill>
          </a:ln>
          <a:effectLst>
            <a:outerShdw blurRad="101600" dist="38100" dir="2700000" algn="tl" rotWithShape="0">
              <a:prstClr val="black">
                <a:alpha val="15000"/>
              </a:prstClr>
            </a:outerShdw>
          </a:effectLst>
        </p:spPr>
      </p:pic>
      <p:sp>
        <p:nvSpPr>
          <p:cNvPr id="14" name="TextBox 13">
            <a:extLst>
              <a:ext uri="{FF2B5EF4-FFF2-40B4-BE49-F238E27FC236}">
                <a16:creationId xmlns:a16="http://schemas.microsoft.com/office/drawing/2014/main" id="{80202C8D-7E6E-45BE-A3DB-BB5BF51CA990}"/>
              </a:ext>
            </a:extLst>
          </p:cNvPr>
          <p:cNvSpPr txBox="1"/>
          <p:nvPr/>
        </p:nvSpPr>
        <p:spPr>
          <a:xfrm>
            <a:off x="588963" y="5948518"/>
            <a:ext cx="1641053" cy="442175"/>
          </a:xfrm>
          <a:prstGeom prst="roundRect">
            <a:avLst>
              <a:gd name="adj" fmla="val 50000"/>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1600">
                <a:solidFill>
                  <a:schemeClr val="bg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AU" sz="1400">
                <a:hlinkClick r:id="rId6">
                  <a:extLst>
                    <a:ext uri="{A12FA001-AC4F-418D-AE19-62706E023703}">
                      <ahyp:hlinkClr xmlns:ahyp="http://schemas.microsoft.com/office/drawing/2018/hyperlinkcolor" val="tx"/>
                    </a:ext>
                  </a:extLst>
                </a:hlinkClick>
              </a:rPr>
              <a:t>Learn more &gt;</a:t>
            </a:r>
            <a:r>
              <a:rPr lang="en-AU" sz="1400"/>
              <a:t> </a:t>
            </a:r>
          </a:p>
        </p:txBody>
      </p:sp>
      <p:grpSp>
        <p:nvGrpSpPr>
          <p:cNvPr id="5" name="Group 4">
            <a:extLst>
              <a:ext uri="{FF2B5EF4-FFF2-40B4-BE49-F238E27FC236}">
                <a16:creationId xmlns:a16="http://schemas.microsoft.com/office/drawing/2014/main" id="{BA274E1C-E96D-FE54-4296-C1F148E525AC}"/>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7" name="Graphic 6">
              <a:extLst>
                <a:ext uri="{FF2B5EF4-FFF2-40B4-BE49-F238E27FC236}">
                  <a16:creationId xmlns:a16="http://schemas.microsoft.com/office/drawing/2014/main" id="{FB6BD6FA-6ACF-7974-5560-152B4EDEE19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127819" y="-3176"/>
              <a:ext cx="1503401" cy="768317"/>
            </a:xfrm>
            <a:prstGeom prst="rect">
              <a:avLst/>
            </a:prstGeom>
          </p:spPr>
        </p:pic>
        <p:sp>
          <p:nvSpPr>
            <p:cNvPr id="8" name="Rectangle 7">
              <a:extLst>
                <a:ext uri="{FF2B5EF4-FFF2-40B4-BE49-F238E27FC236}">
                  <a16:creationId xmlns:a16="http://schemas.microsoft.com/office/drawing/2014/main" id="{786BB46F-839C-0BCD-FDD6-8F1FFC0BC864}"/>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9" name="Rectangle: Rounded Corners 8">
            <a:extLst>
              <a:ext uri="{FF2B5EF4-FFF2-40B4-BE49-F238E27FC236}">
                <a16:creationId xmlns:a16="http://schemas.microsoft.com/office/drawing/2014/main" id="{E258F5D4-C978-DF34-1B79-0C07CCD39ACA}"/>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2" name="Rectangle: Rounded Corners 11">
            <a:extLst>
              <a:ext uri="{FF2B5EF4-FFF2-40B4-BE49-F238E27FC236}">
                <a16:creationId xmlns:a16="http://schemas.microsoft.com/office/drawing/2014/main" id="{7785FEDF-8704-2B43-C1B4-70955CD06953}"/>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3" name="Rectangle: Rounded Corners 12">
            <a:extLst>
              <a:ext uri="{FF2B5EF4-FFF2-40B4-BE49-F238E27FC236}">
                <a16:creationId xmlns:a16="http://schemas.microsoft.com/office/drawing/2014/main" id="{4229E29F-8D26-C19E-A2E4-DDF50A640E5D}"/>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5" name="TextBox 14">
            <a:extLst>
              <a:ext uri="{FF2B5EF4-FFF2-40B4-BE49-F238E27FC236}">
                <a16:creationId xmlns:a16="http://schemas.microsoft.com/office/drawing/2014/main" id="{5677B167-9531-67F5-46FD-7A56A09C698B}"/>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6" name="Group 15">
            <a:extLst>
              <a:ext uri="{FF2B5EF4-FFF2-40B4-BE49-F238E27FC236}">
                <a16:creationId xmlns:a16="http://schemas.microsoft.com/office/drawing/2014/main" id="{E59DFB33-E042-5C65-8BCA-4D5A909E5013}"/>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7" name="Straight Connector 16" descr="Timeline arrow">
              <a:extLst>
                <a:ext uri="{FF2B5EF4-FFF2-40B4-BE49-F238E27FC236}">
                  <a16:creationId xmlns:a16="http://schemas.microsoft.com/office/drawing/2014/main" id="{9E5CFD58-8198-E56F-F433-E4B4A99439C5}"/>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Isosceles Triangle 69">
              <a:extLst>
                <a:ext uri="{FF2B5EF4-FFF2-40B4-BE49-F238E27FC236}">
                  <a16:creationId xmlns:a16="http://schemas.microsoft.com/office/drawing/2014/main" id="{B94E9067-AC25-BB5E-19C9-B0C73FD117FC}"/>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9" name="Group 18">
            <a:extLst>
              <a:ext uri="{FF2B5EF4-FFF2-40B4-BE49-F238E27FC236}">
                <a16:creationId xmlns:a16="http://schemas.microsoft.com/office/drawing/2014/main" id="{20F2F333-5B13-9492-B804-DC65A39F6875}"/>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20" name="Oval 19">
              <a:extLst>
                <a:ext uri="{FF2B5EF4-FFF2-40B4-BE49-F238E27FC236}">
                  <a16:creationId xmlns:a16="http://schemas.microsoft.com/office/drawing/2014/main" id="{5A2D60FC-16E1-ADAD-BD1A-A3BE24C0843C}"/>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21" name="Group 20">
              <a:extLst>
                <a:ext uri="{FF2B5EF4-FFF2-40B4-BE49-F238E27FC236}">
                  <a16:creationId xmlns:a16="http://schemas.microsoft.com/office/drawing/2014/main" id="{25D68888-6BFE-9B2C-108F-8422C52F7B27}"/>
                </a:ext>
              </a:extLst>
            </p:cNvPr>
            <p:cNvGrpSpPr/>
            <p:nvPr/>
          </p:nvGrpSpPr>
          <p:grpSpPr>
            <a:xfrm>
              <a:off x="9161054" y="314589"/>
              <a:ext cx="69906" cy="101686"/>
              <a:chOff x="1152972" y="3284706"/>
              <a:chExt cx="445665" cy="648287"/>
            </a:xfrm>
          </p:grpSpPr>
          <p:sp>
            <p:nvSpPr>
              <p:cNvPr id="22" name="building_5" title="Icon of tall buildings">
                <a:extLst>
                  <a:ext uri="{FF2B5EF4-FFF2-40B4-BE49-F238E27FC236}">
                    <a16:creationId xmlns:a16="http://schemas.microsoft.com/office/drawing/2014/main" id="{4A21ED38-1633-606F-3A33-1F55EC7D7B67}"/>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23" name="Freeform 13" title="Icon of a cloud">
                <a:extLst>
                  <a:ext uri="{FF2B5EF4-FFF2-40B4-BE49-F238E27FC236}">
                    <a16:creationId xmlns:a16="http://schemas.microsoft.com/office/drawing/2014/main" id="{300BDCCA-6BB3-E4B9-3B34-D4FBC52CABDD}"/>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4" name="TextBox 23">
            <a:extLst>
              <a:ext uri="{FF2B5EF4-FFF2-40B4-BE49-F238E27FC236}">
                <a16:creationId xmlns:a16="http://schemas.microsoft.com/office/drawing/2014/main" id="{D55676C2-08AD-80BB-26B4-F43DBBA20325}"/>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5" name="TextBox 24">
            <a:extLst>
              <a:ext uri="{FF2B5EF4-FFF2-40B4-BE49-F238E27FC236}">
                <a16:creationId xmlns:a16="http://schemas.microsoft.com/office/drawing/2014/main" id="{32F1033F-5081-33CA-A7AD-B70379B3D594}"/>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26" name="TextBox 25">
            <a:extLst>
              <a:ext uri="{FF2B5EF4-FFF2-40B4-BE49-F238E27FC236}">
                <a16:creationId xmlns:a16="http://schemas.microsoft.com/office/drawing/2014/main" id="{E690C3F1-FF7E-63AA-EEEC-16A5D8F54F19}"/>
              </a:ext>
              <a:ext uri="{C183D7F6-B498-43B3-948B-1728B52AA6E4}">
                <adec:decorative xmlns:adec="http://schemas.microsoft.com/office/drawing/2017/decorative" val="1"/>
              </a:ext>
            </a:extLst>
          </p:cNvPr>
          <p:cNvSpPr txBox="1"/>
          <p:nvPr/>
        </p:nvSpPr>
        <p:spPr>
          <a:xfrm>
            <a:off x="10396302" y="480774"/>
            <a:ext cx="340754" cy="192360"/>
          </a:xfrm>
          <a:prstGeom prst="rect">
            <a:avLst/>
          </a:prstGeom>
          <a:noFill/>
        </p:spPr>
        <p:txBody>
          <a:bodyPr wrap="square" lIns="0" tIns="0" rIns="0" bIns="0" rtlCol="0">
            <a:spAutoFit/>
          </a:bodyPr>
          <a:lstStyle>
            <a:defPPr>
              <a:defRPr lang="en-US"/>
            </a:defPPr>
            <a:lvl1pPr algn="ctr" defTabSz="932742">
              <a:lnSpc>
                <a:spcPts val="480"/>
              </a:lnSpc>
              <a:spcBef>
                <a:spcPct val="0"/>
              </a:spcBef>
              <a:buFontTx/>
              <a:buNone/>
              <a:defRPr sz="420">
                <a:ln w="3175">
                  <a:noFill/>
                </a:ln>
                <a:solidFill>
                  <a:schemeClr val="accent6">
                    <a:lumMod val="60000"/>
                    <a:lumOff val="40000"/>
                  </a:schemeClr>
                </a:solidFill>
                <a:latin typeface="+mj-lt"/>
                <a:cs typeface="Segoe UI Semibold" panose="020B0702040204020203" pitchFamily="34" charset="0"/>
              </a:defRPr>
            </a:lvl1pPr>
          </a:lstStyle>
          <a:p>
            <a:r>
              <a:rPr lang="en-US"/>
              <a:t>Use</a:t>
            </a:r>
            <a:br>
              <a:rPr lang="en-US"/>
            </a:br>
            <a:r>
              <a:rPr lang="en-US"/>
              <a:t>Intune App Deployment</a:t>
            </a:r>
          </a:p>
        </p:txBody>
      </p:sp>
      <p:sp>
        <p:nvSpPr>
          <p:cNvPr id="27" name="TextBox 26">
            <a:extLst>
              <a:ext uri="{FF2B5EF4-FFF2-40B4-BE49-F238E27FC236}">
                <a16:creationId xmlns:a16="http://schemas.microsoft.com/office/drawing/2014/main" id="{2F4756ED-4630-21BE-502F-B8BFAAF5C563}"/>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Configure Windows Hello for Business</a:t>
            </a:r>
          </a:p>
        </p:txBody>
      </p:sp>
      <p:sp>
        <p:nvSpPr>
          <p:cNvPr id="29" name="TextBox 28">
            <a:extLst>
              <a:ext uri="{FF2B5EF4-FFF2-40B4-BE49-F238E27FC236}">
                <a16:creationId xmlns:a16="http://schemas.microsoft.com/office/drawing/2014/main" id="{DA41A66D-4B19-06BA-AAE7-45D4CDE31AFA}"/>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Delivery Optimization</a:t>
            </a:r>
          </a:p>
        </p:txBody>
      </p:sp>
      <p:grpSp>
        <p:nvGrpSpPr>
          <p:cNvPr id="30" name="Group 29">
            <a:extLst>
              <a:ext uri="{FF2B5EF4-FFF2-40B4-BE49-F238E27FC236}">
                <a16:creationId xmlns:a16="http://schemas.microsoft.com/office/drawing/2014/main" id="{D4C72AC8-05F8-E92A-CBF4-055FE4293015}"/>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31" name="Oval 30">
              <a:extLst>
                <a:ext uri="{FF2B5EF4-FFF2-40B4-BE49-F238E27FC236}">
                  <a16:creationId xmlns:a16="http://schemas.microsoft.com/office/drawing/2014/main" id="{85980124-CAD8-AA0C-1BC6-6CA399B37242}"/>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2" name="Forklift" title="Icon of a forklift carrying boxes">
              <a:extLst>
                <a:ext uri="{FF2B5EF4-FFF2-40B4-BE49-F238E27FC236}">
                  <a16:creationId xmlns:a16="http://schemas.microsoft.com/office/drawing/2014/main" id="{B1508EB4-2239-A4AB-E359-BE2236E3040E}"/>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3" name="Group 32">
            <a:extLst>
              <a:ext uri="{FF2B5EF4-FFF2-40B4-BE49-F238E27FC236}">
                <a16:creationId xmlns:a16="http://schemas.microsoft.com/office/drawing/2014/main" id="{6F11A458-4B3C-47F7-99C1-C69C852A6BD1}"/>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34" name="Oval 33">
              <a:extLst>
                <a:ext uri="{FF2B5EF4-FFF2-40B4-BE49-F238E27FC236}">
                  <a16:creationId xmlns:a16="http://schemas.microsoft.com/office/drawing/2014/main" id="{B7BF92A1-52D9-D5AE-85EC-714E2BA7BE6F}"/>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5" name="arrow_11" title="Icon of a circle made of two curved arrows">
              <a:extLst>
                <a:ext uri="{FF2B5EF4-FFF2-40B4-BE49-F238E27FC236}">
                  <a16:creationId xmlns:a16="http://schemas.microsoft.com/office/drawing/2014/main" id="{91201E38-90AC-A60F-B7B8-04D2DAF5666F}"/>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6" name="Group 35">
            <a:extLst>
              <a:ext uri="{FF2B5EF4-FFF2-40B4-BE49-F238E27FC236}">
                <a16:creationId xmlns:a16="http://schemas.microsoft.com/office/drawing/2014/main" id="{A107FEE9-18F3-C581-B49C-4D351FE21709}"/>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7" name="Oval 36">
              <a:extLst>
                <a:ext uri="{FF2B5EF4-FFF2-40B4-BE49-F238E27FC236}">
                  <a16:creationId xmlns:a16="http://schemas.microsoft.com/office/drawing/2014/main" id="{3E7122ED-FAD8-03A9-229B-1B1F7C4383AC}"/>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8" name="browser_3" title="Icon of a browser window with an arrow pointing from the outside to the center">
              <a:extLst>
                <a:ext uri="{FF2B5EF4-FFF2-40B4-BE49-F238E27FC236}">
                  <a16:creationId xmlns:a16="http://schemas.microsoft.com/office/drawing/2014/main" id="{419DB07B-6461-E63E-2CA9-998395F1D564}"/>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9" name="Group 38">
            <a:extLst>
              <a:ext uri="{FF2B5EF4-FFF2-40B4-BE49-F238E27FC236}">
                <a16:creationId xmlns:a16="http://schemas.microsoft.com/office/drawing/2014/main" id="{D87C0733-C1AF-4A5A-E68E-8155A1FAE5A4}"/>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40" name="Oval 39">
              <a:extLst>
                <a:ext uri="{FF2B5EF4-FFF2-40B4-BE49-F238E27FC236}">
                  <a16:creationId xmlns:a16="http://schemas.microsoft.com/office/drawing/2014/main" id="{F1846082-3252-17BF-4997-615B1A528867}"/>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1" name="IoT" title="Icon of five circles that all connect to a center circle">
              <a:extLst>
                <a:ext uri="{FF2B5EF4-FFF2-40B4-BE49-F238E27FC236}">
                  <a16:creationId xmlns:a16="http://schemas.microsoft.com/office/drawing/2014/main" id="{5443AE67-EFDC-044C-EA73-B5F106934CF3}"/>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42" name="Group 41">
            <a:extLst>
              <a:ext uri="{FF2B5EF4-FFF2-40B4-BE49-F238E27FC236}">
                <a16:creationId xmlns:a16="http://schemas.microsoft.com/office/drawing/2014/main" id="{15733395-00B7-2228-3516-4DD609C8C8B3}"/>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43" name="Oval 42">
              <a:extLst>
                <a:ext uri="{FF2B5EF4-FFF2-40B4-BE49-F238E27FC236}">
                  <a16:creationId xmlns:a16="http://schemas.microsoft.com/office/drawing/2014/main" id="{4472EB64-DF2D-6630-7196-AD0374C6E42F}"/>
                </a:ext>
              </a:extLst>
            </p:cNvPr>
            <p:cNvSpPr/>
            <p:nvPr/>
          </p:nvSpPr>
          <p:spPr bwMode="auto">
            <a:xfrm>
              <a:off x="9997360"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4" name="biometrics" title="Icon of the Windows Hello logo">
              <a:extLst>
                <a:ext uri="{FF2B5EF4-FFF2-40B4-BE49-F238E27FC236}">
                  <a16:creationId xmlns:a16="http://schemas.microsoft.com/office/drawing/2014/main" id="{E4DB282E-FBE4-DE87-911B-A4E165C2359B}"/>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45" name="Rectangle 44">
            <a:extLst>
              <a:ext uri="{FF2B5EF4-FFF2-40B4-BE49-F238E27FC236}">
                <a16:creationId xmlns:a16="http://schemas.microsoft.com/office/drawing/2014/main" id="{518AA76C-CC48-3AA1-77DC-550F89071732}"/>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6" name="Rectangle 45">
            <a:extLst>
              <a:ext uri="{FF2B5EF4-FFF2-40B4-BE49-F238E27FC236}">
                <a16:creationId xmlns:a16="http://schemas.microsoft.com/office/drawing/2014/main" id="{3F5030A9-F149-1BAA-B3F1-B7DC0E41A270}"/>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7" name="Rectangle 46">
            <a:extLst>
              <a:ext uri="{FF2B5EF4-FFF2-40B4-BE49-F238E27FC236}">
                <a16:creationId xmlns:a16="http://schemas.microsoft.com/office/drawing/2014/main" id="{C69B2F12-A197-F05E-8108-C87EBB9798A3}"/>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Tree>
    <p:extLst>
      <p:ext uri="{BB962C8B-B14F-4D97-AF65-F5344CB8AC3E}">
        <p14:creationId xmlns:p14="http://schemas.microsoft.com/office/powerpoint/2010/main" val="152823081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EA4682-7135-4A22-3C4A-72908FAE1922}"/>
              </a:ext>
            </a:extLst>
          </p:cNvPr>
          <p:cNvSpPr>
            <a:spLocks noGrp="1"/>
          </p:cNvSpPr>
          <p:nvPr>
            <p:ph type="title"/>
          </p:nvPr>
        </p:nvSpPr>
        <p:spPr>
          <a:xfrm>
            <a:off x="585216" y="2537210"/>
            <a:ext cx="9144000" cy="997196"/>
          </a:xfrm>
        </p:spPr>
        <p:txBody>
          <a:bodyPr/>
          <a:lstStyle/>
          <a:p>
            <a:r>
              <a:rPr lang="en-US"/>
              <a:t>Prepare – Configure Windows Hello for Business</a:t>
            </a:r>
          </a:p>
        </p:txBody>
      </p:sp>
    </p:spTree>
    <p:extLst>
      <p:ext uri="{BB962C8B-B14F-4D97-AF65-F5344CB8AC3E}">
        <p14:creationId xmlns:p14="http://schemas.microsoft.com/office/powerpoint/2010/main" val="203629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15FC16-B9F6-BA97-8971-FC635159C84A}"/>
              </a:ext>
              <a:ext uri="{C183D7F6-B498-43B3-948B-1728B52AA6E4}">
                <adec:decorative xmlns:adec="http://schemas.microsoft.com/office/drawing/2017/decorative" val="1"/>
              </a:ext>
            </a:extLst>
          </p:cNvPr>
          <p:cNvSpPr/>
          <p:nvPr/>
        </p:nvSpPr>
        <p:spPr bwMode="auto">
          <a:xfrm rot="10800000">
            <a:off x="3048" y="1"/>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263" y="495300"/>
            <a:ext cx="11018520" cy="487313"/>
          </a:xfrm>
        </p:spPr>
        <p:txBody>
          <a:bodyPr/>
          <a:lstStyle/>
          <a:p>
            <a:r>
              <a:rPr lang="en-US"/>
              <a:t>Configure Windows Hello for Business</a:t>
            </a:r>
          </a:p>
        </p:txBody>
      </p:sp>
      <p:sp>
        <p:nvSpPr>
          <p:cNvPr id="3" name="TextBox 2">
            <a:extLst>
              <a:ext uri="{FF2B5EF4-FFF2-40B4-BE49-F238E27FC236}">
                <a16:creationId xmlns:a16="http://schemas.microsoft.com/office/drawing/2014/main" id="{1BCF696A-A593-40F0-8A4A-CAF52FDB33EB}"/>
              </a:ext>
            </a:extLst>
          </p:cNvPr>
          <p:cNvSpPr txBox="1"/>
          <p:nvPr/>
        </p:nvSpPr>
        <p:spPr>
          <a:xfrm>
            <a:off x="690900" y="1600775"/>
            <a:ext cx="4979929" cy="553998"/>
          </a:xfrm>
          <a:prstGeom prst="rect">
            <a:avLst/>
          </a:prstGeom>
          <a:noFill/>
        </p:spPr>
        <p:txBody>
          <a:bodyPr wrap="square" lIns="0" tIns="0" rIns="0" bIns="0" rtlCol="0">
            <a:spAutoFit/>
          </a:bodyPr>
          <a:lstStyle/>
          <a:p>
            <a:pPr marL="457200" marR="0" lvl="0" indent="-457200" fontAlgn="auto">
              <a:lnSpc>
                <a:spcPct val="100000"/>
              </a:lnSpc>
              <a:spcBef>
                <a:spcPts val="0"/>
              </a:spcBef>
              <a:spcAft>
                <a:spcPts val="1200"/>
              </a:spcAft>
              <a:buClrTx/>
              <a:buSzTx/>
              <a:buFontTx/>
              <a:buNone/>
              <a:tabLst/>
              <a:defRPr/>
            </a:pPr>
            <a:r>
              <a:rPr lang="en-AU"/>
              <a:t>✅	Entra joined devices can SSO to on prem resources (file shares, printers, web apps).</a:t>
            </a:r>
          </a:p>
        </p:txBody>
      </p:sp>
      <p:sp>
        <p:nvSpPr>
          <p:cNvPr id="6" name="TextBox 5">
            <a:extLst>
              <a:ext uri="{FF2B5EF4-FFF2-40B4-BE49-F238E27FC236}">
                <a16:creationId xmlns:a16="http://schemas.microsoft.com/office/drawing/2014/main" id="{047ADBE8-DC40-2786-33CA-A9F63709E1B3}"/>
              </a:ext>
            </a:extLst>
          </p:cNvPr>
          <p:cNvSpPr txBox="1"/>
          <p:nvPr/>
        </p:nvSpPr>
        <p:spPr>
          <a:xfrm>
            <a:off x="1138769" y="2454210"/>
            <a:ext cx="3479158" cy="276999"/>
          </a:xfrm>
          <a:prstGeom prst="rect">
            <a:avLst/>
          </a:prstGeom>
          <a:noFill/>
        </p:spPr>
        <p:txBody>
          <a:bodyPr wrap="none" lIns="0" tIns="0" rIns="0" bIns="0" rtlCol="0">
            <a:spAutoFit/>
          </a:bodyPr>
          <a:lstStyle/>
          <a:p>
            <a:pPr algn="l"/>
            <a:r>
              <a:rPr lang="en-AU"/>
              <a:t>If you are encountering issues like:</a:t>
            </a:r>
          </a:p>
        </p:txBody>
      </p:sp>
      <p:sp>
        <p:nvSpPr>
          <p:cNvPr id="32" name="TextBox 31">
            <a:extLst>
              <a:ext uri="{FF2B5EF4-FFF2-40B4-BE49-F238E27FC236}">
                <a16:creationId xmlns:a16="http://schemas.microsoft.com/office/drawing/2014/main" id="{04CA9056-73DC-4F6E-B99B-459F511311BE}"/>
              </a:ext>
            </a:extLst>
          </p:cNvPr>
          <p:cNvSpPr txBox="1"/>
          <p:nvPr/>
        </p:nvSpPr>
        <p:spPr>
          <a:xfrm>
            <a:off x="6717910" y="1600775"/>
            <a:ext cx="4768073" cy="3077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i="0" u="none" strike="noStrike" kern="1200" cap="none" spc="0" normalizeH="0" baseline="0" noProof="0">
                <a:ln>
                  <a:noFill/>
                </a:ln>
                <a:effectLst/>
                <a:uLnTx/>
                <a:uFillTx/>
                <a:latin typeface="+mj-lt"/>
                <a:ea typeface="+mn-ea"/>
                <a:cs typeface="+mn-cs"/>
              </a:rPr>
              <a:t>Step 1: Test by logging on with password</a:t>
            </a:r>
          </a:p>
        </p:txBody>
      </p:sp>
      <p:sp>
        <p:nvSpPr>
          <p:cNvPr id="27" name="TextBox 26">
            <a:extLst>
              <a:ext uri="{FF2B5EF4-FFF2-40B4-BE49-F238E27FC236}">
                <a16:creationId xmlns:a16="http://schemas.microsoft.com/office/drawing/2014/main" id="{6E4E5E73-01CD-4CD0-A9F2-D2BDA3499F5B}"/>
              </a:ext>
            </a:extLst>
          </p:cNvPr>
          <p:cNvSpPr txBox="1"/>
          <p:nvPr/>
        </p:nvSpPr>
        <p:spPr>
          <a:xfrm>
            <a:off x="6719933" y="5506199"/>
            <a:ext cx="5340461" cy="861774"/>
          </a:xfrm>
          <a:prstGeom prst="rect">
            <a:avLst/>
          </a:prstGeom>
          <a:noFill/>
        </p:spPr>
        <p:txBody>
          <a:bodyPr wrap="square" lIns="0" tIns="0" rIns="0" bIns="0" rtlCol="0">
            <a:spAutoFit/>
          </a:bodyPr>
          <a:lstStyle/>
          <a:p>
            <a:pPr>
              <a:defRPr/>
            </a:pPr>
            <a:r>
              <a:rPr lang="en-AU" sz="2000" dirty="0">
                <a:latin typeface="+mj-lt"/>
              </a:rPr>
              <a:t>Step 2: Configure Windows Hello Trust</a:t>
            </a:r>
          </a:p>
          <a:p>
            <a:pPr lvl="1">
              <a:defRPr/>
            </a:pPr>
            <a:r>
              <a:rPr lang="en-AU" sz="2000" dirty="0">
                <a:latin typeface="+mj-lt"/>
              </a:rPr>
              <a:t>*</a:t>
            </a:r>
            <a:r>
              <a:rPr lang="en-AU" dirty="0">
                <a:latin typeface="+mj-lt"/>
              </a:rPr>
              <a:t>Check Microsoft Learn for </a:t>
            </a:r>
            <a:r>
              <a:rPr lang="en-US" sz="1600" dirty="0">
                <a:solidFill>
                  <a:schemeClr val="accent1"/>
                </a:solidFill>
                <a:hlinkClick r:id="rId3">
                  <a:extLst>
                    <a:ext uri="{A12FA001-AC4F-418D-AE19-62706E023703}">
                      <ahyp:hlinkClr xmlns:ahyp="http://schemas.microsoft.com/office/drawing/2018/hyperlinkcolor" val="tx"/>
                    </a:ext>
                  </a:extLst>
                </a:hlinkClick>
              </a:rPr>
              <a:t>Windows Hello for Business cloud Kerberos trust deployment guide</a:t>
            </a:r>
            <a:endParaRPr kumimoji="0" lang="en-AU" b="0" i="0" u="none" strike="noStrike" kern="1200" cap="none" spc="0" normalizeH="0" baseline="0" noProof="0" dirty="0">
              <a:ln>
                <a:noFill/>
              </a:ln>
              <a:solidFill>
                <a:schemeClr val="accent1"/>
              </a:solidFill>
              <a:effectLst/>
              <a:uLnTx/>
              <a:uFillTx/>
              <a:latin typeface="Segoe UI"/>
              <a:ea typeface="+mn-ea"/>
              <a:cs typeface="+mn-cs"/>
            </a:endParaRPr>
          </a:p>
        </p:txBody>
      </p:sp>
      <p:pic>
        <p:nvPicPr>
          <p:cNvPr id="41" name="Picture 40">
            <a:extLst>
              <a:ext uri="{FF2B5EF4-FFF2-40B4-BE49-F238E27FC236}">
                <a16:creationId xmlns:a16="http://schemas.microsoft.com/office/drawing/2014/main" id="{7291EBEC-A485-4AE3-A3AA-4D5CAA5E4B3F}"/>
              </a:ext>
              <a:ext uri="{C183D7F6-B498-43B3-948B-1728B52AA6E4}">
                <adec:decorative xmlns:adec="http://schemas.microsoft.com/office/drawing/2017/decorative" val="1"/>
              </a:ext>
            </a:extLst>
          </p:cNvPr>
          <p:cNvPicPr>
            <a:picLocks noChangeAspect="1"/>
          </p:cNvPicPr>
          <p:nvPr/>
        </p:nvPicPr>
        <p:blipFill rotWithShape="1">
          <a:blip r:embed="rId4"/>
          <a:srcRect l="834" t="624" r="471" b="469"/>
          <a:stretch/>
        </p:blipFill>
        <p:spPr>
          <a:xfrm>
            <a:off x="1138770" y="2941516"/>
            <a:ext cx="4235552" cy="3196894"/>
          </a:xfrm>
          <a:prstGeom prst="rect">
            <a:avLst/>
          </a:prstGeom>
          <a:ln>
            <a:solidFill>
              <a:srgbClr val="D2D2D2"/>
            </a:solidFill>
          </a:ln>
          <a:effectLst>
            <a:outerShdw blurRad="101600" dist="38100" dir="2700000" algn="tl" rotWithShape="0">
              <a:prstClr val="black">
                <a:alpha val="15000"/>
              </a:prstClr>
            </a:outerShdw>
          </a:effectLst>
        </p:spPr>
      </p:pic>
      <p:grpSp>
        <p:nvGrpSpPr>
          <p:cNvPr id="4" name="Group 3">
            <a:extLst>
              <a:ext uri="{FF2B5EF4-FFF2-40B4-BE49-F238E27FC236}">
                <a16:creationId xmlns:a16="http://schemas.microsoft.com/office/drawing/2014/main" id="{EEC8CBA9-74D8-F5A5-C90B-794EC016FF21}"/>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5" name="Graphic 4">
              <a:extLst>
                <a:ext uri="{FF2B5EF4-FFF2-40B4-BE49-F238E27FC236}">
                  <a16:creationId xmlns:a16="http://schemas.microsoft.com/office/drawing/2014/main" id="{F07F52C0-DB32-86C9-5C17-84B4250EA30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27819" y="-3176"/>
              <a:ext cx="1503401" cy="768317"/>
            </a:xfrm>
            <a:prstGeom prst="rect">
              <a:avLst/>
            </a:prstGeom>
          </p:spPr>
        </p:pic>
        <p:sp>
          <p:nvSpPr>
            <p:cNvPr id="7" name="Rectangle 6">
              <a:extLst>
                <a:ext uri="{FF2B5EF4-FFF2-40B4-BE49-F238E27FC236}">
                  <a16:creationId xmlns:a16="http://schemas.microsoft.com/office/drawing/2014/main" id="{9B0437FD-58B7-0779-6C98-3188D945E602}"/>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8" name="Rectangle: Rounded Corners 7">
            <a:extLst>
              <a:ext uri="{FF2B5EF4-FFF2-40B4-BE49-F238E27FC236}">
                <a16:creationId xmlns:a16="http://schemas.microsoft.com/office/drawing/2014/main" id="{F5A73DBD-D873-90CE-609E-78353C44C4A6}"/>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0" name="Rectangle: Rounded Corners 9">
            <a:extLst>
              <a:ext uri="{FF2B5EF4-FFF2-40B4-BE49-F238E27FC236}">
                <a16:creationId xmlns:a16="http://schemas.microsoft.com/office/drawing/2014/main" id="{B14DE13B-380E-F43F-62EF-155ED51B0FC2}"/>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1" name="Rectangle: Rounded Corners 10">
            <a:extLst>
              <a:ext uri="{FF2B5EF4-FFF2-40B4-BE49-F238E27FC236}">
                <a16:creationId xmlns:a16="http://schemas.microsoft.com/office/drawing/2014/main" id="{B119A9FD-ECD7-185C-9C6D-E4B41E9F90C3}"/>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4" name="TextBox 13">
            <a:extLst>
              <a:ext uri="{FF2B5EF4-FFF2-40B4-BE49-F238E27FC236}">
                <a16:creationId xmlns:a16="http://schemas.microsoft.com/office/drawing/2014/main" id="{B5027726-CE5E-8BD8-35CA-79395939CAAC}"/>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5" name="Group 14">
            <a:extLst>
              <a:ext uri="{FF2B5EF4-FFF2-40B4-BE49-F238E27FC236}">
                <a16:creationId xmlns:a16="http://schemas.microsoft.com/office/drawing/2014/main" id="{8F7967A1-EDCA-B189-821E-CC6775C2A0FB}"/>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6" name="Straight Connector 15" descr="Timeline arrow">
              <a:extLst>
                <a:ext uri="{FF2B5EF4-FFF2-40B4-BE49-F238E27FC236}">
                  <a16:creationId xmlns:a16="http://schemas.microsoft.com/office/drawing/2014/main" id="{9E0FE555-9FCD-9509-1E96-0CFD231B1CF6}"/>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Isosceles Triangle 69">
              <a:extLst>
                <a:ext uri="{FF2B5EF4-FFF2-40B4-BE49-F238E27FC236}">
                  <a16:creationId xmlns:a16="http://schemas.microsoft.com/office/drawing/2014/main" id="{AEDE0B42-1DBC-B07E-5E8C-93E9F614ECCD}"/>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8" name="Group 17">
            <a:extLst>
              <a:ext uri="{FF2B5EF4-FFF2-40B4-BE49-F238E27FC236}">
                <a16:creationId xmlns:a16="http://schemas.microsoft.com/office/drawing/2014/main" id="{2C41707D-914E-72E9-5F22-44EC40531519}"/>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9" name="Oval 18">
              <a:extLst>
                <a:ext uri="{FF2B5EF4-FFF2-40B4-BE49-F238E27FC236}">
                  <a16:creationId xmlns:a16="http://schemas.microsoft.com/office/drawing/2014/main" id="{20982314-97EC-B76D-643B-7BD5AE00093E}"/>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21" name="Group 20">
              <a:extLst>
                <a:ext uri="{FF2B5EF4-FFF2-40B4-BE49-F238E27FC236}">
                  <a16:creationId xmlns:a16="http://schemas.microsoft.com/office/drawing/2014/main" id="{75AFFFDC-6DD6-7778-B540-1AB41098567B}"/>
                </a:ext>
              </a:extLst>
            </p:cNvPr>
            <p:cNvGrpSpPr/>
            <p:nvPr/>
          </p:nvGrpSpPr>
          <p:grpSpPr>
            <a:xfrm>
              <a:off x="9161054" y="314589"/>
              <a:ext cx="69906" cy="101686"/>
              <a:chOff x="1152972" y="3284706"/>
              <a:chExt cx="445665" cy="648287"/>
            </a:xfrm>
          </p:grpSpPr>
          <p:sp>
            <p:nvSpPr>
              <p:cNvPr id="22" name="building_5" title="Icon of tall buildings">
                <a:extLst>
                  <a:ext uri="{FF2B5EF4-FFF2-40B4-BE49-F238E27FC236}">
                    <a16:creationId xmlns:a16="http://schemas.microsoft.com/office/drawing/2014/main" id="{C9FE1D55-2630-B4BB-8E00-C13ED912162A}"/>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23" name="Freeform 13" title="Icon of a cloud">
                <a:extLst>
                  <a:ext uri="{FF2B5EF4-FFF2-40B4-BE49-F238E27FC236}">
                    <a16:creationId xmlns:a16="http://schemas.microsoft.com/office/drawing/2014/main" id="{38B4AD47-1B70-EA78-F414-0DBA45F27E25}"/>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4" name="TextBox 23">
            <a:extLst>
              <a:ext uri="{FF2B5EF4-FFF2-40B4-BE49-F238E27FC236}">
                <a16:creationId xmlns:a16="http://schemas.microsoft.com/office/drawing/2014/main" id="{2BD3F6C7-D4C4-837E-14F9-B82CEEB258CE}"/>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5" name="TextBox 24">
            <a:extLst>
              <a:ext uri="{FF2B5EF4-FFF2-40B4-BE49-F238E27FC236}">
                <a16:creationId xmlns:a16="http://schemas.microsoft.com/office/drawing/2014/main" id="{74305BFB-D99E-CC32-AEAD-796406522A4B}"/>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26" name="TextBox 25">
            <a:extLst>
              <a:ext uri="{FF2B5EF4-FFF2-40B4-BE49-F238E27FC236}">
                <a16:creationId xmlns:a16="http://schemas.microsoft.com/office/drawing/2014/main" id="{DC17F295-B164-6EC5-920A-9D43C71B4162}"/>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Use</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Intune App Deployment</a:t>
            </a:r>
          </a:p>
        </p:txBody>
      </p:sp>
      <p:sp>
        <p:nvSpPr>
          <p:cNvPr id="28" name="TextBox 27">
            <a:extLst>
              <a:ext uri="{FF2B5EF4-FFF2-40B4-BE49-F238E27FC236}">
                <a16:creationId xmlns:a16="http://schemas.microsoft.com/office/drawing/2014/main" id="{0EB3D49A-3112-344B-EBB2-708AB68D567F}"/>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Configure Windows Hello for Business</a:t>
            </a:r>
          </a:p>
        </p:txBody>
      </p:sp>
      <p:sp>
        <p:nvSpPr>
          <p:cNvPr id="29" name="TextBox 28">
            <a:extLst>
              <a:ext uri="{FF2B5EF4-FFF2-40B4-BE49-F238E27FC236}">
                <a16:creationId xmlns:a16="http://schemas.microsoft.com/office/drawing/2014/main" id="{69DFAB45-A0DC-32DB-D447-3E5D523EC373}"/>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Delivery Optimization</a:t>
            </a:r>
          </a:p>
        </p:txBody>
      </p:sp>
      <p:grpSp>
        <p:nvGrpSpPr>
          <p:cNvPr id="30" name="Group 29">
            <a:extLst>
              <a:ext uri="{FF2B5EF4-FFF2-40B4-BE49-F238E27FC236}">
                <a16:creationId xmlns:a16="http://schemas.microsoft.com/office/drawing/2014/main" id="{19021586-D4F7-13CA-FC23-345726C4CD5C}"/>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31" name="Oval 30">
              <a:extLst>
                <a:ext uri="{FF2B5EF4-FFF2-40B4-BE49-F238E27FC236}">
                  <a16:creationId xmlns:a16="http://schemas.microsoft.com/office/drawing/2014/main" id="{AADCFCDD-DC7F-560A-666B-66F13FE51C89}"/>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3" name="Forklift" title="Icon of a forklift carrying boxes">
              <a:extLst>
                <a:ext uri="{FF2B5EF4-FFF2-40B4-BE49-F238E27FC236}">
                  <a16:creationId xmlns:a16="http://schemas.microsoft.com/office/drawing/2014/main" id="{8871AE12-75BD-4A6E-A610-ABCFD0E4C537}"/>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4" name="Group 33">
            <a:extLst>
              <a:ext uri="{FF2B5EF4-FFF2-40B4-BE49-F238E27FC236}">
                <a16:creationId xmlns:a16="http://schemas.microsoft.com/office/drawing/2014/main" id="{71DBF7D3-9492-6DBE-215D-CDB23E91E040}"/>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35" name="Oval 34">
              <a:extLst>
                <a:ext uri="{FF2B5EF4-FFF2-40B4-BE49-F238E27FC236}">
                  <a16:creationId xmlns:a16="http://schemas.microsoft.com/office/drawing/2014/main" id="{6756F9CE-2199-88F7-96D8-3403973FEA34}"/>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6" name="arrow_11" title="Icon of a circle made of two curved arrows">
              <a:extLst>
                <a:ext uri="{FF2B5EF4-FFF2-40B4-BE49-F238E27FC236}">
                  <a16:creationId xmlns:a16="http://schemas.microsoft.com/office/drawing/2014/main" id="{B2AC8708-25F3-B4DD-4023-AFAC737010AA}"/>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7" name="Group 36">
            <a:extLst>
              <a:ext uri="{FF2B5EF4-FFF2-40B4-BE49-F238E27FC236}">
                <a16:creationId xmlns:a16="http://schemas.microsoft.com/office/drawing/2014/main" id="{A20BDB89-3FEC-A5C3-9BC2-7D5220A3EAAC}"/>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8" name="Oval 37">
              <a:extLst>
                <a:ext uri="{FF2B5EF4-FFF2-40B4-BE49-F238E27FC236}">
                  <a16:creationId xmlns:a16="http://schemas.microsoft.com/office/drawing/2014/main" id="{23529A2F-D9AC-EA7A-AEDC-533D964EEC57}"/>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9" name="browser_3" title="Icon of a browser window with an arrow pointing from the outside to the center">
              <a:extLst>
                <a:ext uri="{FF2B5EF4-FFF2-40B4-BE49-F238E27FC236}">
                  <a16:creationId xmlns:a16="http://schemas.microsoft.com/office/drawing/2014/main" id="{C7C612D3-EA80-13D7-3F94-3BCA1B7597DA}"/>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2" name="Group 41">
            <a:extLst>
              <a:ext uri="{FF2B5EF4-FFF2-40B4-BE49-F238E27FC236}">
                <a16:creationId xmlns:a16="http://schemas.microsoft.com/office/drawing/2014/main" id="{ADC10DAE-696E-8090-D092-074EFBD5E9BB}"/>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43" name="Oval 42">
              <a:extLst>
                <a:ext uri="{FF2B5EF4-FFF2-40B4-BE49-F238E27FC236}">
                  <a16:creationId xmlns:a16="http://schemas.microsoft.com/office/drawing/2014/main" id="{91B4F2E5-6C60-D502-38E1-8F7DE3C369D5}"/>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4" name="IoT" title="Icon of five circles that all connect to a center circle">
              <a:extLst>
                <a:ext uri="{FF2B5EF4-FFF2-40B4-BE49-F238E27FC236}">
                  <a16:creationId xmlns:a16="http://schemas.microsoft.com/office/drawing/2014/main" id="{61038B7A-80B0-B1C1-753B-123CD99EADBC}"/>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45" name="Group 44">
            <a:extLst>
              <a:ext uri="{FF2B5EF4-FFF2-40B4-BE49-F238E27FC236}">
                <a16:creationId xmlns:a16="http://schemas.microsoft.com/office/drawing/2014/main" id="{E0D39871-F55C-35D4-F082-98EA565B4F60}"/>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46" name="Oval 45">
              <a:extLst>
                <a:ext uri="{FF2B5EF4-FFF2-40B4-BE49-F238E27FC236}">
                  <a16:creationId xmlns:a16="http://schemas.microsoft.com/office/drawing/2014/main" id="{81FB1208-7E60-B193-B1F3-4E589D611727}"/>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7" name="biometrics" title="Icon of the Windows Hello logo">
              <a:extLst>
                <a:ext uri="{FF2B5EF4-FFF2-40B4-BE49-F238E27FC236}">
                  <a16:creationId xmlns:a16="http://schemas.microsoft.com/office/drawing/2014/main" id="{0B3A07AF-16B4-6B29-74E5-7EF22DF77689}"/>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48" name="Rectangle 47">
            <a:extLst>
              <a:ext uri="{FF2B5EF4-FFF2-40B4-BE49-F238E27FC236}">
                <a16:creationId xmlns:a16="http://schemas.microsoft.com/office/drawing/2014/main" id="{6381CD6A-2D12-DCEE-140C-8C479C56A293}"/>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9" name="Rectangle 48">
            <a:extLst>
              <a:ext uri="{FF2B5EF4-FFF2-40B4-BE49-F238E27FC236}">
                <a16:creationId xmlns:a16="http://schemas.microsoft.com/office/drawing/2014/main" id="{0ACBA3B6-E99C-D84C-9696-895777B10924}"/>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50" name="Rectangle 49">
            <a:extLst>
              <a:ext uri="{FF2B5EF4-FFF2-40B4-BE49-F238E27FC236}">
                <a16:creationId xmlns:a16="http://schemas.microsoft.com/office/drawing/2014/main" id="{3D003DBA-8A5F-64B8-B842-AEC81E59C7B0}"/>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cxnSp>
        <p:nvCxnSpPr>
          <p:cNvPr id="51" name="Straight Connector 50">
            <a:extLst>
              <a:ext uri="{FF2B5EF4-FFF2-40B4-BE49-F238E27FC236}">
                <a16:creationId xmlns:a16="http://schemas.microsoft.com/office/drawing/2014/main" id="{2FDBCDFF-026D-F923-267D-A05A4B4C650C}"/>
              </a:ext>
              <a:ext uri="{C183D7F6-B498-43B3-948B-1728B52AA6E4}">
                <adec:decorative xmlns:adec="http://schemas.microsoft.com/office/drawing/2017/decorative" val="1"/>
              </a:ext>
            </a:extLst>
          </p:cNvPr>
          <p:cNvCxnSpPr>
            <a:cxnSpLocks/>
          </p:cNvCxnSpPr>
          <p:nvPr/>
        </p:nvCxnSpPr>
        <p:spPr>
          <a:xfrm>
            <a:off x="6096000" y="1595535"/>
            <a:ext cx="0" cy="5047861"/>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53" name="Picture 52" descr="A screenshot of a computer&#10;&#10;AI-generated content may be incorrect.">
            <a:extLst>
              <a:ext uri="{FF2B5EF4-FFF2-40B4-BE49-F238E27FC236}">
                <a16:creationId xmlns:a16="http://schemas.microsoft.com/office/drawing/2014/main" id="{EE3C64CB-E2D9-6864-9BC4-0C6A9F0513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17679" y="2050975"/>
            <a:ext cx="4355047" cy="3283673"/>
          </a:xfrm>
          <a:prstGeom prst="rect">
            <a:avLst/>
          </a:prstGeom>
        </p:spPr>
      </p:pic>
      <p:sp>
        <p:nvSpPr>
          <p:cNvPr id="40" name="Rectangle 39">
            <a:extLst>
              <a:ext uri="{FF2B5EF4-FFF2-40B4-BE49-F238E27FC236}">
                <a16:creationId xmlns:a16="http://schemas.microsoft.com/office/drawing/2014/main" id="{2B37010E-8646-441B-8ADB-24238D101AD2}"/>
              </a:ext>
              <a:ext uri="{C183D7F6-B498-43B3-948B-1728B52AA6E4}">
                <adec:decorative xmlns:adec="http://schemas.microsoft.com/office/drawing/2017/decorative" val="1"/>
              </a:ext>
            </a:extLst>
          </p:cNvPr>
          <p:cNvSpPr/>
          <p:nvPr/>
        </p:nvSpPr>
        <p:spPr bwMode="auto">
          <a:xfrm>
            <a:off x="8733938" y="4324178"/>
            <a:ext cx="250736" cy="250157"/>
          </a:xfrm>
          <a:prstGeom prst="rect">
            <a:avLst/>
          </a:prstGeom>
          <a:noFill/>
          <a:ln w="38100">
            <a:solidFill>
              <a:srgbClr val="FF0000"/>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AU" sz="2000" b="0" i="0" u="none" strike="noStrike" kern="1200" cap="none" spc="0" normalizeH="0" baseline="0" noProof="0" err="1">
              <a:ln>
                <a:noFill/>
              </a:ln>
              <a:solidFill>
                <a:srgbClr val="FFFFFF"/>
              </a:solidFill>
              <a:effectLst/>
              <a:uLnTx/>
              <a:uFillTx/>
              <a:latin typeface="Segoe UI"/>
              <a:ea typeface="Segoe UI" pitchFamily="34" charset="0"/>
              <a:cs typeface="Segoe UI" pitchFamily="34" charset="0"/>
            </a:endParaRPr>
          </a:p>
        </p:txBody>
      </p:sp>
    </p:spTree>
    <p:extLst>
      <p:ext uri="{BB962C8B-B14F-4D97-AF65-F5344CB8AC3E}">
        <p14:creationId xmlns:p14="http://schemas.microsoft.com/office/powerpoint/2010/main" val="403175484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2F2CC-AA39-20CC-9024-6844B2398DB5}"/>
              </a:ext>
            </a:extLst>
          </p:cNvPr>
          <p:cNvSpPr>
            <a:spLocks noGrp="1"/>
          </p:cNvSpPr>
          <p:nvPr>
            <p:ph type="title"/>
          </p:nvPr>
        </p:nvSpPr>
        <p:spPr/>
        <p:txBody>
          <a:bodyPr/>
          <a:lstStyle/>
          <a:p>
            <a:r>
              <a:rPr lang="en-AU"/>
              <a:t>Windows Hello + </a:t>
            </a:r>
            <a:r>
              <a:rPr lang="en-AU" err="1"/>
              <a:t>Passwordless</a:t>
            </a:r>
            <a:endParaRPr lang="en-AU"/>
          </a:p>
        </p:txBody>
      </p:sp>
      <p:sp>
        <p:nvSpPr>
          <p:cNvPr id="3" name="TextBox 2">
            <a:extLst>
              <a:ext uri="{FF2B5EF4-FFF2-40B4-BE49-F238E27FC236}">
                <a16:creationId xmlns:a16="http://schemas.microsoft.com/office/drawing/2014/main" id="{AE6FAE72-85F2-84CA-5A6B-C346935CF2A1}"/>
              </a:ext>
            </a:extLst>
          </p:cNvPr>
          <p:cNvSpPr txBox="1"/>
          <p:nvPr/>
        </p:nvSpPr>
        <p:spPr>
          <a:xfrm>
            <a:off x="588263" y="1600775"/>
            <a:ext cx="3995768" cy="3693319"/>
          </a:xfrm>
          <a:prstGeom prst="rect">
            <a:avLst/>
          </a:prstGeom>
          <a:noFill/>
        </p:spPr>
        <p:txBody>
          <a:bodyPr wrap="square" lIns="0" tIns="0" rIns="0" bIns="0" rtlCol="0">
            <a:spAutoFit/>
          </a:bodyPr>
          <a:lstStyle/>
          <a:p>
            <a:pPr algn="l"/>
            <a:r>
              <a:rPr lang="en-AU" sz="2000"/>
              <a:t>Use Windows Hello for Business </a:t>
            </a:r>
            <a:br>
              <a:rPr lang="en-AU" sz="2000"/>
            </a:br>
            <a:r>
              <a:rPr lang="en-AU" sz="2000"/>
              <a:t>to provide phishing-resistant, multi factor authentication with a great user experience.</a:t>
            </a:r>
          </a:p>
          <a:p>
            <a:pPr algn="l"/>
            <a:endParaRPr lang="en-AU" sz="2000"/>
          </a:p>
          <a:p>
            <a:pPr marL="457200" indent="-457200">
              <a:spcAft>
                <a:spcPts val="1200"/>
              </a:spcAft>
              <a:defRPr/>
            </a:pPr>
            <a:r>
              <a:rPr lang="en-AU"/>
              <a:t>✅	Meets MFA requirements</a:t>
            </a:r>
          </a:p>
          <a:p>
            <a:pPr marL="457200" indent="-457200">
              <a:spcAft>
                <a:spcPts val="1200"/>
              </a:spcAft>
              <a:defRPr/>
            </a:pPr>
            <a:r>
              <a:rPr lang="en-AU"/>
              <a:t>✅	Meets phishing resistant requirements</a:t>
            </a:r>
          </a:p>
          <a:p>
            <a:pPr marL="457200" indent="-457200">
              <a:spcAft>
                <a:spcPts val="1200"/>
              </a:spcAft>
              <a:defRPr/>
            </a:pPr>
            <a:r>
              <a:rPr lang="en-AU"/>
              <a:t>✅	Great user experience with unlock using PIN or biometrics</a:t>
            </a:r>
          </a:p>
          <a:p>
            <a:pPr marL="457200" indent="-457200">
              <a:spcAft>
                <a:spcPts val="1200"/>
              </a:spcAft>
              <a:defRPr/>
            </a:pPr>
            <a:r>
              <a:rPr lang="en-AU"/>
              <a:t>✅	Seamless set up flow</a:t>
            </a:r>
          </a:p>
        </p:txBody>
      </p:sp>
      <p:pic>
        <p:nvPicPr>
          <p:cNvPr id="1026" name="Picture 2" descr="Screenshot of the Cloud Experience Host prompting the user to provision Windows Hello.">
            <a:extLst>
              <a:ext uri="{FF2B5EF4-FFF2-40B4-BE49-F238E27FC236}">
                <a16:creationId xmlns:a16="http://schemas.microsoft.com/office/drawing/2014/main" id="{04056A3A-7574-6FF9-190B-92B9658F77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0927" y="1600775"/>
            <a:ext cx="6479730" cy="4321154"/>
          </a:xfrm>
          <a:prstGeom prst="rect">
            <a:avLst/>
          </a:prstGeom>
          <a:ln>
            <a:noFill/>
          </a:ln>
          <a:effectLst>
            <a:outerShdw blurRad="101600" dist="381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FC5EDC44-6096-8D9F-33A3-7C5E90DE3836}"/>
              </a:ext>
              <a:ext uri="{C183D7F6-B498-43B3-948B-1728B52AA6E4}">
                <adec:decorative xmlns:adec="http://schemas.microsoft.com/office/drawing/2017/decorative" val="1"/>
              </a:ext>
            </a:extLst>
          </p:cNvPr>
          <p:cNvGrpSpPr/>
          <p:nvPr/>
        </p:nvGrpSpPr>
        <p:grpSpPr>
          <a:xfrm>
            <a:off x="7845653" y="-3176"/>
            <a:ext cx="4346347" cy="768317"/>
            <a:chOff x="8127819" y="-3176"/>
            <a:chExt cx="4346347" cy="768317"/>
          </a:xfrm>
        </p:grpSpPr>
        <p:pic>
          <p:nvPicPr>
            <p:cNvPr id="6" name="Graphic 5">
              <a:extLst>
                <a:ext uri="{FF2B5EF4-FFF2-40B4-BE49-F238E27FC236}">
                  <a16:creationId xmlns:a16="http://schemas.microsoft.com/office/drawing/2014/main" id="{C804743C-450B-4549-F9E2-EF6DB7E65C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7819" y="-3176"/>
              <a:ext cx="1503401" cy="768317"/>
            </a:xfrm>
            <a:prstGeom prst="rect">
              <a:avLst/>
            </a:prstGeom>
          </p:spPr>
        </p:pic>
        <p:sp>
          <p:nvSpPr>
            <p:cNvPr id="7" name="Rectangle 6">
              <a:extLst>
                <a:ext uri="{FF2B5EF4-FFF2-40B4-BE49-F238E27FC236}">
                  <a16:creationId xmlns:a16="http://schemas.microsoft.com/office/drawing/2014/main" id="{3B6D8211-08A8-689E-B0BD-9C2CF2B7CF45}"/>
                </a:ext>
              </a:extLst>
            </p:cNvPr>
            <p:cNvSpPr/>
            <p:nvPr/>
          </p:nvSpPr>
          <p:spPr bwMode="auto">
            <a:xfrm>
              <a:off x="9629191" y="0"/>
              <a:ext cx="2844975" cy="762000"/>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sp>
        <p:nvSpPr>
          <p:cNvPr id="8" name="Rectangle: Rounded Corners 7">
            <a:extLst>
              <a:ext uri="{FF2B5EF4-FFF2-40B4-BE49-F238E27FC236}">
                <a16:creationId xmlns:a16="http://schemas.microsoft.com/office/drawing/2014/main" id="{99353595-2F3B-9ADE-77D5-2107CA4055E0}"/>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alpha val="50000"/>
                </a:srgbClr>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9" name="Rectangle: Rounded Corners 8">
            <a:extLst>
              <a:ext uri="{FF2B5EF4-FFF2-40B4-BE49-F238E27FC236}">
                <a16:creationId xmlns:a16="http://schemas.microsoft.com/office/drawing/2014/main" id="{F6096F72-A56F-A11D-CB1E-0B6D5D4D5C1B}"/>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0" name="Rectangle: Rounded Corners 9">
            <a:extLst>
              <a:ext uri="{FF2B5EF4-FFF2-40B4-BE49-F238E27FC236}">
                <a16:creationId xmlns:a16="http://schemas.microsoft.com/office/drawing/2014/main" id="{35925453-E2C5-280A-2A79-CD8E4D1BED37}"/>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1" name="TextBox 10">
            <a:extLst>
              <a:ext uri="{FF2B5EF4-FFF2-40B4-BE49-F238E27FC236}">
                <a16:creationId xmlns:a16="http://schemas.microsoft.com/office/drawing/2014/main" id="{D8C26FCF-FE9C-544B-9E07-4A2F89FFD8FE}"/>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2" name="Group 11">
            <a:extLst>
              <a:ext uri="{FF2B5EF4-FFF2-40B4-BE49-F238E27FC236}">
                <a16:creationId xmlns:a16="http://schemas.microsoft.com/office/drawing/2014/main" id="{544AF266-D281-4F23-7DDB-EF64EFAC8BB7}"/>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3" name="Straight Connector 12" descr="Timeline arrow">
              <a:extLst>
                <a:ext uri="{FF2B5EF4-FFF2-40B4-BE49-F238E27FC236}">
                  <a16:creationId xmlns:a16="http://schemas.microsoft.com/office/drawing/2014/main" id="{FED42E9E-D3B1-D4B3-EF70-FE24EA7D2574}"/>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Isosceles Triangle 69">
              <a:extLst>
                <a:ext uri="{FF2B5EF4-FFF2-40B4-BE49-F238E27FC236}">
                  <a16:creationId xmlns:a16="http://schemas.microsoft.com/office/drawing/2014/main" id="{A98FC430-CF43-A782-BAFF-68634D944633}"/>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C91E979F-C97A-5DF6-FECE-968A963BD1CD}"/>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6" name="Oval 15">
              <a:extLst>
                <a:ext uri="{FF2B5EF4-FFF2-40B4-BE49-F238E27FC236}">
                  <a16:creationId xmlns:a16="http://schemas.microsoft.com/office/drawing/2014/main" id="{B2470613-67C5-6E08-09F7-2F850A7668CF}"/>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17" name="Group 16">
              <a:extLst>
                <a:ext uri="{FF2B5EF4-FFF2-40B4-BE49-F238E27FC236}">
                  <a16:creationId xmlns:a16="http://schemas.microsoft.com/office/drawing/2014/main" id="{B42ACE0B-DED0-A8DE-E9DD-06ED6CA5BDF4}"/>
                </a:ext>
              </a:extLst>
            </p:cNvPr>
            <p:cNvGrpSpPr/>
            <p:nvPr/>
          </p:nvGrpSpPr>
          <p:grpSpPr>
            <a:xfrm>
              <a:off x="9161054" y="314589"/>
              <a:ext cx="69906" cy="101686"/>
              <a:chOff x="1152972" y="3284706"/>
              <a:chExt cx="445665" cy="648287"/>
            </a:xfrm>
          </p:grpSpPr>
          <p:sp>
            <p:nvSpPr>
              <p:cNvPr id="18" name="building_5" title="Icon of tall buildings">
                <a:extLst>
                  <a:ext uri="{FF2B5EF4-FFF2-40B4-BE49-F238E27FC236}">
                    <a16:creationId xmlns:a16="http://schemas.microsoft.com/office/drawing/2014/main" id="{7053A9A2-FBE3-04D7-A105-FE95F7AD7AB5}"/>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9" name="Freeform 13" title="Icon of a cloud">
                <a:extLst>
                  <a:ext uri="{FF2B5EF4-FFF2-40B4-BE49-F238E27FC236}">
                    <a16:creationId xmlns:a16="http://schemas.microsoft.com/office/drawing/2014/main" id="{83D89F47-3763-2458-C3AB-D31FC1F22624}"/>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0" name="TextBox 19">
            <a:extLst>
              <a:ext uri="{FF2B5EF4-FFF2-40B4-BE49-F238E27FC236}">
                <a16:creationId xmlns:a16="http://schemas.microsoft.com/office/drawing/2014/main" id="{D3C2DD5A-C847-F0E6-6F63-F01367D45DA0}"/>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1" name="TextBox 20">
            <a:extLst>
              <a:ext uri="{FF2B5EF4-FFF2-40B4-BE49-F238E27FC236}">
                <a16:creationId xmlns:a16="http://schemas.microsoft.com/office/drawing/2014/main" id="{F13F19D6-08DA-DB5E-FCEF-D76A16E7EAA5}"/>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22" name="TextBox 21">
            <a:extLst>
              <a:ext uri="{FF2B5EF4-FFF2-40B4-BE49-F238E27FC236}">
                <a16:creationId xmlns:a16="http://schemas.microsoft.com/office/drawing/2014/main" id="{E7D760D6-973E-C50A-E938-AAB84ACDFBCC}"/>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Use</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Intune App Deployment</a:t>
            </a:r>
          </a:p>
        </p:txBody>
      </p:sp>
      <p:sp>
        <p:nvSpPr>
          <p:cNvPr id="23" name="TextBox 22">
            <a:extLst>
              <a:ext uri="{FF2B5EF4-FFF2-40B4-BE49-F238E27FC236}">
                <a16:creationId xmlns:a16="http://schemas.microsoft.com/office/drawing/2014/main" id="{294377B0-86ED-A00A-F56A-A7FED50B936C}"/>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Configure Windows Hello for Business</a:t>
            </a:r>
          </a:p>
        </p:txBody>
      </p:sp>
      <p:sp>
        <p:nvSpPr>
          <p:cNvPr id="24" name="TextBox 23">
            <a:extLst>
              <a:ext uri="{FF2B5EF4-FFF2-40B4-BE49-F238E27FC236}">
                <a16:creationId xmlns:a16="http://schemas.microsoft.com/office/drawing/2014/main" id="{F9F961F0-DA9B-1201-A90B-E145838B5383}"/>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Delivery Optimization</a:t>
            </a:r>
          </a:p>
        </p:txBody>
      </p:sp>
      <p:grpSp>
        <p:nvGrpSpPr>
          <p:cNvPr id="25" name="Group 24">
            <a:extLst>
              <a:ext uri="{FF2B5EF4-FFF2-40B4-BE49-F238E27FC236}">
                <a16:creationId xmlns:a16="http://schemas.microsoft.com/office/drawing/2014/main" id="{C0A5481C-A3F7-0A92-B42B-202C822322B9}"/>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6" name="Oval 25">
              <a:extLst>
                <a:ext uri="{FF2B5EF4-FFF2-40B4-BE49-F238E27FC236}">
                  <a16:creationId xmlns:a16="http://schemas.microsoft.com/office/drawing/2014/main" id="{43AB7F3E-E34E-288E-8CEA-0E8D10926021}"/>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7" name="Forklift" title="Icon of a forklift carrying boxes">
              <a:extLst>
                <a:ext uri="{FF2B5EF4-FFF2-40B4-BE49-F238E27FC236}">
                  <a16:creationId xmlns:a16="http://schemas.microsoft.com/office/drawing/2014/main" id="{4976492D-EC3D-2087-8143-0AE267608AA0}"/>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28" name="Group 27">
            <a:extLst>
              <a:ext uri="{FF2B5EF4-FFF2-40B4-BE49-F238E27FC236}">
                <a16:creationId xmlns:a16="http://schemas.microsoft.com/office/drawing/2014/main" id="{87D4F7CB-88C8-E958-33F7-6AEC606EB402}"/>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29" name="Oval 28">
              <a:extLst>
                <a:ext uri="{FF2B5EF4-FFF2-40B4-BE49-F238E27FC236}">
                  <a16:creationId xmlns:a16="http://schemas.microsoft.com/office/drawing/2014/main" id="{6E5E7EAF-4C9C-2F27-0200-8D4EB43987E4}"/>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 name="arrow_11" title="Icon of a circle made of two curved arrows">
              <a:extLst>
                <a:ext uri="{FF2B5EF4-FFF2-40B4-BE49-F238E27FC236}">
                  <a16:creationId xmlns:a16="http://schemas.microsoft.com/office/drawing/2014/main" id="{2F5609BA-506D-8C47-EDC5-77E7FA862811}"/>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1" name="Group 30">
            <a:extLst>
              <a:ext uri="{FF2B5EF4-FFF2-40B4-BE49-F238E27FC236}">
                <a16:creationId xmlns:a16="http://schemas.microsoft.com/office/drawing/2014/main" id="{8652E3BA-96FF-64EE-6FC0-F0952EDF11BD}"/>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2" name="Oval 31">
              <a:extLst>
                <a:ext uri="{FF2B5EF4-FFF2-40B4-BE49-F238E27FC236}">
                  <a16:creationId xmlns:a16="http://schemas.microsoft.com/office/drawing/2014/main" id="{D6F64CDE-4042-0707-254C-5D0D986CE947}"/>
                </a:ext>
              </a:extLst>
            </p:cNvPr>
            <p:cNvSpPr/>
            <p:nvPr/>
          </p:nvSpPr>
          <p:spPr bwMode="auto">
            <a:xfrm>
              <a:off x="10447802"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3" name="browser_3" title="Icon of a browser window with an arrow pointing from the outside to the center">
              <a:extLst>
                <a:ext uri="{FF2B5EF4-FFF2-40B4-BE49-F238E27FC236}">
                  <a16:creationId xmlns:a16="http://schemas.microsoft.com/office/drawing/2014/main" id="{E9B8EBE6-25C3-A28F-FE8E-174D41732532}"/>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4" name="Group 33">
            <a:extLst>
              <a:ext uri="{FF2B5EF4-FFF2-40B4-BE49-F238E27FC236}">
                <a16:creationId xmlns:a16="http://schemas.microsoft.com/office/drawing/2014/main" id="{760D8734-8396-C555-BA86-4B90A780D10E}"/>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5" name="Oval 34">
              <a:extLst>
                <a:ext uri="{FF2B5EF4-FFF2-40B4-BE49-F238E27FC236}">
                  <a16:creationId xmlns:a16="http://schemas.microsoft.com/office/drawing/2014/main" id="{8BAC4D50-B3CC-C4F7-286B-A8148B6309FF}"/>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6" name="IoT" title="Icon of five circles that all connect to a center circle">
              <a:extLst>
                <a:ext uri="{FF2B5EF4-FFF2-40B4-BE49-F238E27FC236}">
                  <a16:creationId xmlns:a16="http://schemas.microsoft.com/office/drawing/2014/main" id="{E8052963-19A4-A359-40ED-C5AD2F2531AE}"/>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7" name="Group 36">
            <a:extLst>
              <a:ext uri="{FF2B5EF4-FFF2-40B4-BE49-F238E27FC236}">
                <a16:creationId xmlns:a16="http://schemas.microsoft.com/office/drawing/2014/main" id="{20EFC990-0835-721F-92B0-31FDB2900A7D}"/>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8" name="Oval 37">
              <a:extLst>
                <a:ext uri="{FF2B5EF4-FFF2-40B4-BE49-F238E27FC236}">
                  <a16:creationId xmlns:a16="http://schemas.microsoft.com/office/drawing/2014/main" id="{BAFC61C2-687B-4576-BD0C-EEB113E7637A}"/>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9" name="biometrics" title="Icon of the Windows Hello logo">
              <a:extLst>
                <a:ext uri="{FF2B5EF4-FFF2-40B4-BE49-F238E27FC236}">
                  <a16:creationId xmlns:a16="http://schemas.microsoft.com/office/drawing/2014/main" id="{A2A524BC-BF8C-6567-2BE6-799A688A5DBF}"/>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40" name="Rectangle 39">
            <a:extLst>
              <a:ext uri="{FF2B5EF4-FFF2-40B4-BE49-F238E27FC236}">
                <a16:creationId xmlns:a16="http://schemas.microsoft.com/office/drawing/2014/main" id="{0E65035F-4855-B619-1FD0-2D57CC4BA6A5}"/>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1" name="Rectangle 40">
            <a:extLst>
              <a:ext uri="{FF2B5EF4-FFF2-40B4-BE49-F238E27FC236}">
                <a16:creationId xmlns:a16="http://schemas.microsoft.com/office/drawing/2014/main" id="{59453173-3E2F-BFE9-08F8-AE46E8BBE8EA}"/>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2" name="Rectangle 41">
            <a:extLst>
              <a:ext uri="{FF2B5EF4-FFF2-40B4-BE49-F238E27FC236}">
                <a16:creationId xmlns:a16="http://schemas.microsoft.com/office/drawing/2014/main" id="{3C7208B1-347C-924A-BCDF-F0DAAEE66A28}"/>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accent6">
                    <a:lumMod val="60000"/>
                    <a:lumOff val="40000"/>
                  </a:schemeClr>
                </a:solidFill>
                <a:latin typeface="+mj-lt"/>
                <a:cs typeface="Segoe UI Semibold" panose="020B0702040204020203" pitchFamily="34" charset="0"/>
              </a:rPr>
              <a:t>Adopt</a:t>
            </a:r>
          </a:p>
        </p:txBody>
      </p:sp>
    </p:spTree>
    <p:extLst>
      <p:ext uri="{BB962C8B-B14F-4D97-AF65-F5344CB8AC3E}">
        <p14:creationId xmlns:p14="http://schemas.microsoft.com/office/powerpoint/2010/main" val="174783836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4E076E-E10A-3C87-67A9-CCB25EDEC0A8}"/>
              </a:ext>
            </a:extLst>
          </p:cNvPr>
          <p:cNvSpPr>
            <a:spLocks noGrp="1"/>
          </p:cNvSpPr>
          <p:nvPr>
            <p:ph type="title"/>
          </p:nvPr>
        </p:nvSpPr>
        <p:spPr>
          <a:xfrm>
            <a:off x="585216" y="3035808"/>
            <a:ext cx="9144000" cy="498598"/>
          </a:xfrm>
        </p:spPr>
        <p:txBody>
          <a:bodyPr/>
          <a:lstStyle/>
          <a:p>
            <a:r>
              <a:rPr lang="en-US"/>
              <a:t>Adopt – Use Intune App Deployment</a:t>
            </a:r>
          </a:p>
        </p:txBody>
      </p:sp>
    </p:spTree>
    <p:extLst>
      <p:ext uri="{BB962C8B-B14F-4D97-AF65-F5344CB8AC3E}">
        <p14:creationId xmlns:p14="http://schemas.microsoft.com/office/powerpoint/2010/main" val="4142902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1DC62-194B-A023-6500-0901CEF63EDF}"/>
            </a:ext>
          </a:extLst>
        </p:cNvPr>
        <p:cNvGrpSpPr/>
        <p:nvPr/>
      </p:nvGrpSpPr>
      <p:grpSpPr>
        <a:xfrm>
          <a:off x="0" y="0"/>
          <a:ext cx="0" cy="0"/>
          <a:chOff x="0" y="0"/>
          <a:chExt cx="0" cy="0"/>
        </a:xfrm>
      </p:grpSpPr>
      <p:grpSp>
        <p:nvGrpSpPr>
          <p:cNvPr id="74" name="Group 73">
            <a:extLst>
              <a:ext uri="{FF2B5EF4-FFF2-40B4-BE49-F238E27FC236}">
                <a16:creationId xmlns:a16="http://schemas.microsoft.com/office/drawing/2014/main" id="{F1D1C0F7-07BE-0403-8D96-F3B85480498E}"/>
              </a:ext>
              <a:ext uri="{C183D7F6-B498-43B3-948B-1728B52AA6E4}">
                <adec:decorative xmlns:adec="http://schemas.microsoft.com/office/drawing/2017/decorative" val="1"/>
              </a:ext>
            </a:extLst>
          </p:cNvPr>
          <p:cNvGrpSpPr/>
          <p:nvPr/>
        </p:nvGrpSpPr>
        <p:grpSpPr>
          <a:xfrm>
            <a:off x="-1" y="1380931"/>
            <a:ext cx="12192001" cy="5477070"/>
            <a:chOff x="-1" y="1380931"/>
            <a:chExt cx="12192001" cy="5477070"/>
          </a:xfrm>
        </p:grpSpPr>
        <p:sp>
          <p:nvSpPr>
            <p:cNvPr id="37" name="Rectangle 36">
              <a:extLst>
                <a:ext uri="{FF2B5EF4-FFF2-40B4-BE49-F238E27FC236}">
                  <a16:creationId xmlns:a16="http://schemas.microsoft.com/office/drawing/2014/main" id="{0486A91E-4A1A-41C3-4C54-014E54F15E04}"/>
                </a:ext>
              </a:extLst>
            </p:cNvPr>
            <p:cNvSpPr/>
            <p:nvPr/>
          </p:nvSpPr>
          <p:spPr bwMode="auto">
            <a:xfrm>
              <a:off x="3048" y="1380931"/>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39" name="Graphic 38">
              <a:extLst>
                <a:ext uri="{FF2B5EF4-FFF2-40B4-BE49-F238E27FC236}">
                  <a16:creationId xmlns:a16="http://schemas.microsoft.com/office/drawing/2014/main" id="{65A55040-29FF-184C-B18D-B9DFC0A76D67}"/>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26" t="-5878" r="59422" b="76988"/>
            <a:stretch/>
          </p:blipFill>
          <p:spPr>
            <a:xfrm>
              <a:off x="-1" y="4410089"/>
              <a:ext cx="6085228" cy="2447911"/>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grpSp>
      <p:sp>
        <p:nvSpPr>
          <p:cNvPr id="58" name="Rectangle: Rounded Corners 57">
            <a:extLst>
              <a:ext uri="{FF2B5EF4-FFF2-40B4-BE49-F238E27FC236}">
                <a16:creationId xmlns:a16="http://schemas.microsoft.com/office/drawing/2014/main" id="{48C18F30-0F99-CD11-A844-023B97751230}"/>
              </a:ext>
              <a:ext uri="{C183D7F6-B498-43B3-948B-1728B52AA6E4}">
                <adec:decorative xmlns:adec="http://schemas.microsoft.com/office/drawing/2017/decorative" val="1"/>
              </a:ext>
            </a:extLst>
          </p:cNvPr>
          <p:cNvSpPr/>
          <p:nvPr/>
        </p:nvSpPr>
        <p:spPr bwMode="auto">
          <a:xfrm>
            <a:off x="3303441" y="1601594"/>
            <a:ext cx="2672569" cy="4432041"/>
          </a:xfrm>
          <a:prstGeom prst="roundRect">
            <a:avLst>
              <a:gd name="adj" fmla="val 6504"/>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tx1"/>
              </a:solidFill>
              <a:latin typeface="+mj-lt"/>
              <a:cs typeface="Segoe UI" pitchFamily="34" charset="0"/>
            </a:endParaRPr>
          </a:p>
        </p:txBody>
      </p:sp>
      <p:sp>
        <p:nvSpPr>
          <p:cNvPr id="66" name="Rectangle: Rounded Corners 65">
            <a:extLst>
              <a:ext uri="{FF2B5EF4-FFF2-40B4-BE49-F238E27FC236}">
                <a16:creationId xmlns:a16="http://schemas.microsoft.com/office/drawing/2014/main" id="{BAA4C7CE-64ED-C7EC-5761-ACBBA13C9CEB}"/>
              </a:ext>
              <a:ext uri="{C183D7F6-B498-43B3-948B-1728B52AA6E4}">
                <adec:decorative xmlns:adec="http://schemas.microsoft.com/office/drawing/2017/decorative" val="1"/>
              </a:ext>
            </a:extLst>
          </p:cNvPr>
          <p:cNvSpPr/>
          <p:nvPr/>
        </p:nvSpPr>
        <p:spPr bwMode="auto">
          <a:xfrm>
            <a:off x="6154189" y="1614196"/>
            <a:ext cx="2672569" cy="4432041"/>
          </a:xfrm>
          <a:prstGeom prst="roundRect">
            <a:avLst>
              <a:gd name="adj" fmla="val 6504"/>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tx1"/>
              </a:solidFill>
              <a:latin typeface="+mj-lt"/>
              <a:cs typeface="Segoe UI" pitchFamily="34" charset="0"/>
            </a:endParaRPr>
          </a:p>
        </p:txBody>
      </p:sp>
      <p:sp>
        <p:nvSpPr>
          <p:cNvPr id="72" name="Rectangle: Rounded Corners 71">
            <a:extLst>
              <a:ext uri="{FF2B5EF4-FFF2-40B4-BE49-F238E27FC236}">
                <a16:creationId xmlns:a16="http://schemas.microsoft.com/office/drawing/2014/main" id="{CFE1B60F-840E-85B4-2A8B-FB5C15C86051}"/>
              </a:ext>
              <a:ext uri="{C183D7F6-B498-43B3-948B-1728B52AA6E4}">
                <adec:decorative xmlns:adec="http://schemas.microsoft.com/office/drawing/2017/decorative" val="1"/>
              </a:ext>
            </a:extLst>
          </p:cNvPr>
          <p:cNvSpPr/>
          <p:nvPr/>
        </p:nvSpPr>
        <p:spPr bwMode="auto">
          <a:xfrm>
            <a:off x="6273577" y="3517641"/>
            <a:ext cx="2433792" cy="580844"/>
          </a:xfrm>
          <a:prstGeom prst="roundRect">
            <a:avLst/>
          </a:prstGeom>
          <a:gradFill>
            <a:gsLst>
              <a:gs pos="58000">
                <a:schemeClr val="tx2"/>
              </a:gs>
              <a:gs pos="100000">
                <a:schemeClr val="accent3"/>
              </a:gs>
              <a:gs pos="82000">
                <a:schemeClr val="accent1"/>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lnSpc>
                <a:spcPts val="2600"/>
              </a:lnSpc>
              <a:spcBef>
                <a:spcPct val="0"/>
              </a:spcBef>
              <a:spcAft>
                <a:spcPct val="0"/>
              </a:spcAft>
            </a:pPr>
            <a:endParaRPr lang="en-US" sz="2000" err="1">
              <a:solidFill>
                <a:srgbClr val="FFFFFF"/>
              </a:solidFill>
              <a:latin typeface="Segoe UI Semibold"/>
            </a:endParaRPr>
          </a:p>
        </p:txBody>
      </p:sp>
      <p:sp>
        <p:nvSpPr>
          <p:cNvPr id="73" name="Rectangle: Rounded Corners 72">
            <a:extLst>
              <a:ext uri="{FF2B5EF4-FFF2-40B4-BE49-F238E27FC236}">
                <a16:creationId xmlns:a16="http://schemas.microsoft.com/office/drawing/2014/main" id="{BA0124FC-93A5-EE32-9E07-1613AC33153D}"/>
              </a:ext>
              <a:ext uri="{C183D7F6-B498-43B3-948B-1728B52AA6E4}">
                <adec:decorative xmlns:adec="http://schemas.microsoft.com/office/drawing/2017/decorative" val="1"/>
              </a:ext>
            </a:extLst>
          </p:cNvPr>
          <p:cNvSpPr/>
          <p:nvPr/>
        </p:nvSpPr>
        <p:spPr bwMode="auto">
          <a:xfrm>
            <a:off x="3422829" y="3505039"/>
            <a:ext cx="2433792" cy="580844"/>
          </a:xfrm>
          <a:prstGeom prst="roundRect">
            <a:avLst/>
          </a:prstGeom>
          <a:gradFill>
            <a:gsLst>
              <a:gs pos="58000">
                <a:schemeClr val="tx2"/>
              </a:gs>
              <a:gs pos="100000">
                <a:schemeClr val="accent3"/>
              </a:gs>
              <a:gs pos="82000">
                <a:schemeClr val="accent1"/>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lnSpc>
                <a:spcPts val="2600"/>
              </a:lnSpc>
              <a:spcBef>
                <a:spcPct val="0"/>
              </a:spcBef>
              <a:spcAft>
                <a:spcPct val="0"/>
              </a:spcAft>
            </a:pPr>
            <a:endParaRPr lang="en-US" sz="2000" err="1">
              <a:solidFill>
                <a:srgbClr val="FFFFFF"/>
              </a:solidFill>
              <a:latin typeface="Segoe UI Semibold"/>
            </a:endParaRPr>
          </a:p>
        </p:txBody>
      </p:sp>
      <p:sp>
        <p:nvSpPr>
          <p:cNvPr id="64" name="Rectangle: Rounded Corners 63">
            <a:extLst>
              <a:ext uri="{FF2B5EF4-FFF2-40B4-BE49-F238E27FC236}">
                <a16:creationId xmlns:a16="http://schemas.microsoft.com/office/drawing/2014/main" id="{5FC604F8-D9FD-D2D3-5228-788414D85587}"/>
              </a:ext>
              <a:ext uri="{C183D7F6-B498-43B3-948B-1728B52AA6E4}">
                <adec:decorative xmlns:adec="http://schemas.microsoft.com/office/drawing/2017/decorative" val="1"/>
              </a:ext>
            </a:extLst>
          </p:cNvPr>
          <p:cNvSpPr/>
          <p:nvPr/>
        </p:nvSpPr>
        <p:spPr bwMode="auto">
          <a:xfrm>
            <a:off x="600329" y="1614196"/>
            <a:ext cx="2672569" cy="4432041"/>
          </a:xfrm>
          <a:prstGeom prst="roundRect">
            <a:avLst>
              <a:gd name="adj" fmla="val 6504"/>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tx1"/>
              </a:solidFill>
              <a:latin typeface="+mj-lt"/>
              <a:cs typeface="Segoe UI" pitchFamily="34" charset="0"/>
            </a:endParaRPr>
          </a:p>
        </p:txBody>
      </p:sp>
      <p:sp>
        <p:nvSpPr>
          <p:cNvPr id="70" name="Rectangle: Rounded Corners 69">
            <a:extLst>
              <a:ext uri="{FF2B5EF4-FFF2-40B4-BE49-F238E27FC236}">
                <a16:creationId xmlns:a16="http://schemas.microsoft.com/office/drawing/2014/main" id="{EB51AAE7-F33B-1692-B3DB-1DC97A5664BA}"/>
              </a:ext>
              <a:ext uri="{C183D7F6-B498-43B3-948B-1728B52AA6E4}">
                <adec:decorative xmlns:adec="http://schemas.microsoft.com/office/drawing/2017/decorative" val="1"/>
              </a:ext>
            </a:extLst>
          </p:cNvPr>
          <p:cNvSpPr/>
          <p:nvPr/>
        </p:nvSpPr>
        <p:spPr bwMode="auto">
          <a:xfrm>
            <a:off x="718457" y="3517641"/>
            <a:ext cx="2433792" cy="580844"/>
          </a:xfrm>
          <a:prstGeom prst="roundRect">
            <a:avLst/>
          </a:prstGeom>
          <a:gradFill>
            <a:gsLst>
              <a:gs pos="58000">
                <a:schemeClr val="tx2"/>
              </a:gs>
              <a:gs pos="100000">
                <a:schemeClr val="accent3"/>
              </a:gs>
              <a:gs pos="82000">
                <a:schemeClr val="accent1"/>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lnSpc>
                <a:spcPts val="2600"/>
              </a:lnSpc>
              <a:spcBef>
                <a:spcPct val="0"/>
              </a:spcBef>
              <a:spcAft>
                <a:spcPct val="0"/>
              </a:spcAft>
            </a:pPr>
            <a:endParaRPr lang="en-US" sz="2000" err="1">
              <a:solidFill>
                <a:srgbClr val="FFFFFF"/>
              </a:solidFill>
              <a:latin typeface="Segoe UI Semibold"/>
            </a:endParaRPr>
          </a:p>
        </p:txBody>
      </p:sp>
      <p:sp>
        <p:nvSpPr>
          <p:cNvPr id="2" name="Title 1">
            <a:extLst>
              <a:ext uri="{FF2B5EF4-FFF2-40B4-BE49-F238E27FC236}">
                <a16:creationId xmlns:a16="http://schemas.microsoft.com/office/drawing/2014/main" id="{D50F63E0-C2B4-87C7-BF17-A042A8C6BBF7}"/>
              </a:ext>
            </a:extLst>
          </p:cNvPr>
          <p:cNvSpPr>
            <a:spLocks noGrp="1"/>
          </p:cNvSpPr>
          <p:nvPr>
            <p:ph type="title"/>
          </p:nvPr>
        </p:nvSpPr>
        <p:spPr>
          <a:xfrm>
            <a:off x="588963" y="495300"/>
            <a:ext cx="11017250" cy="487363"/>
          </a:xfrm>
        </p:spPr>
        <p:txBody>
          <a:bodyPr/>
          <a:lstStyle/>
          <a:p>
            <a:r>
              <a:rPr lang="en-US"/>
              <a:t>Use Intune App Deployment</a:t>
            </a:r>
          </a:p>
        </p:txBody>
      </p:sp>
      <p:sp>
        <p:nvSpPr>
          <p:cNvPr id="3" name="Content Placeholder 2">
            <a:extLst>
              <a:ext uri="{FF2B5EF4-FFF2-40B4-BE49-F238E27FC236}">
                <a16:creationId xmlns:a16="http://schemas.microsoft.com/office/drawing/2014/main" id="{78CDE290-2D58-146C-3038-1BEBEEFA1597}"/>
              </a:ext>
            </a:extLst>
          </p:cNvPr>
          <p:cNvSpPr txBox="1">
            <a:spLocks/>
          </p:cNvSpPr>
          <p:nvPr/>
        </p:nvSpPr>
        <p:spPr>
          <a:xfrm>
            <a:off x="792682" y="3684953"/>
            <a:ext cx="2271755" cy="246221"/>
          </a:xfrm>
          <a:prstGeom prst="rect">
            <a:avLst/>
          </a:prstGeom>
        </p:spPr>
        <p:txBody>
          <a:bodyPr vert="horz" wrap="square" lIns="0" tIns="0" rIns="0" b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buFont typeface="Wingdings" panose="05000000000000000000" pitchFamily="2" charset="2"/>
              <a:buNone/>
            </a:pPr>
            <a:r>
              <a:rPr lang="en-US" sz="1600">
                <a:solidFill>
                  <a:schemeClr val="bg1"/>
                </a:solidFill>
                <a:latin typeface="+mj-lt"/>
              </a:rPr>
              <a:t>Microsoft Store apps</a:t>
            </a:r>
          </a:p>
        </p:txBody>
      </p:sp>
      <p:sp>
        <p:nvSpPr>
          <p:cNvPr id="15" name="TextBox 14">
            <a:extLst>
              <a:ext uri="{FF2B5EF4-FFF2-40B4-BE49-F238E27FC236}">
                <a16:creationId xmlns:a16="http://schemas.microsoft.com/office/drawing/2014/main" id="{DD0F708A-3FF8-5498-6EFA-B5EB6CBDA4BE}"/>
              </a:ext>
            </a:extLst>
          </p:cNvPr>
          <p:cNvSpPr txBox="1"/>
          <p:nvPr/>
        </p:nvSpPr>
        <p:spPr>
          <a:xfrm>
            <a:off x="839333" y="4263154"/>
            <a:ext cx="2053157" cy="646331"/>
          </a:xfrm>
          <a:prstGeom prst="rect">
            <a:avLst/>
          </a:prstGeom>
          <a:noFill/>
        </p:spPr>
        <p:txBody>
          <a:bodyPr wrap="square" lIns="0" tIns="0" rIns="0" bIns="0" rtlCol="0" anchor="t">
            <a:spAutoFit/>
          </a:bodyPr>
          <a:lstStyle/>
          <a:p>
            <a:pPr marL="182880" indent="-182880">
              <a:spcAft>
                <a:spcPts val="300"/>
              </a:spcAft>
              <a:buFont typeface="Arial" panose="020B0604020202020204" pitchFamily="34" charset="0"/>
              <a:buChar char="•"/>
            </a:pPr>
            <a:r>
              <a:rPr lang="en-AU" sz="1400"/>
              <a:t>Choose and deploy apps from the Microsoft Store</a:t>
            </a:r>
          </a:p>
        </p:txBody>
      </p:sp>
      <p:sp>
        <p:nvSpPr>
          <p:cNvPr id="4" name="Content Placeholder 2">
            <a:extLst>
              <a:ext uri="{FF2B5EF4-FFF2-40B4-BE49-F238E27FC236}">
                <a16:creationId xmlns:a16="http://schemas.microsoft.com/office/drawing/2014/main" id="{6BF95AD3-5783-9B76-1038-7DD70F832B0A}"/>
              </a:ext>
            </a:extLst>
          </p:cNvPr>
          <p:cNvSpPr txBox="1">
            <a:spLocks/>
          </p:cNvSpPr>
          <p:nvPr/>
        </p:nvSpPr>
        <p:spPr>
          <a:xfrm>
            <a:off x="6351388" y="3684953"/>
            <a:ext cx="2271755" cy="246221"/>
          </a:xfrm>
          <a:prstGeom prst="rect">
            <a:avLst/>
          </a:prstGeom>
        </p:spPr>
        <p:txBody>
          <a:bodyPr vert="horz" wrap="square" lIns="0" tIns="0" rIns="0" bIns="0" rtlCol="0" anchor="b">
            <a:spAutoFit/>
          </a:bodyPr>
          <a:lstStyle>
            <a:defPPr>
              <a:defRPr lang="en-US"/>
            </a:defPPr>
            <a:lvl1pPr indent="0" algn="ctr">
              <a:buFont typeface="Wingdings" panose="05000000000000000000" pitchFamily="2" charset="2"/>
              <a:buNone/>
              <a:defRPr sz="1600">
                <a:solidFill>
                  <a:schemeClr val="bg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Intune Win32 apps</a:t>
            </a:r>
          </a:p>
        </p:txBody>
      </p:sp>
      <p:sp>
        <p:nvSpPr>
          <p:cNvPr id="11" name="TextBox 10">
            <a:extLst>
              <a:ext uri="{FF2B5EF4-FFF2-40B4-BE49-F238E27FC236}">
                <a16:creationId xmlns:a16="http://schemas.microsoft.com/office/drawing/2014/main" id="{FD55E10A-F661-F64A-6058-88482DAB1305}"/>
              </a:ext>
            </a:extLst>
          </p:cNvPr>
          <p:cNvSpPr txBox="1"/>
          <p:nvPr/>
        </p:nvSpPr>
        <p:spPr>
          <a:xfrm>
            <a:off x="6393561" y="4263154"/>
            <a:ext cx="2193824" cy="1485022"/>
          </a:xfrm>
          <a:prstGeom prst="rect">
            <a:avLst/>
          </a:prstGeom>
          <a:noFill/>
        </p:spPr>
        <p:txBody>
          <a:bodyPr wrap="none" lIns="0" tIns="0" rIns="0" bIns="0" rtlCol="0" anchor="t">
            <a:spAutoFit/>
          </a:bodyPr>
          <a:lstStyle/>
          <a:p>
            <a:pPr marL="182880" indent="-182880">
              <a:spcAft>
                <a:spcPts val="300"/>
              </a:spcAft>
              <a:buFont typeface="Arial" panose="020B0604020202020204" pitchFamily="34" charset="0"/>
              <a:buChar char="•"/>
            </a:pPr>
            <a:r>
              <a:rPr lang="en-AU" sz="1400" spc="-20"/>
              <a:t>MSI, EXE, script</a:t>
            </a:r>
          </a:p>
          <a:p>
            <a:pPr marL="182880" indent="-182880">
              <a:spcAft>
                <a:spcPts val="300"/>
              </a:spcAft>
              <a:buFont typeface="Arial" panose="020B0604020202020204" pitchFamily="34" charset="0"/>
              <a:buChar char="•"/>
            </a:pPr>
            <a:r>
              <a:rPr lang="en-AU" sz="1400" spc="-20"/>
              <a:t>Requirement rules</a:t>
            </a:r>
            <a:endParaRPr lang="en-AU" sz="1400" spc="-20">
              <a:cs typeface="Segoe UI"/>
            </a:endParaRPr>
          </a:p>
          <a:p>
            <a:pPr marL="182880" indent="-182880">
              <a:spcAft>
                <a:spcPts val="300"/>
              </a:spcAft>
              <a:buFont typeface="Arial" panose="020B0604020202020204" pitchFamily="34" charset="0"/>
              <a:buChar char="•"/>
            </a:pPr>
            <a:r>
              <a:rPr lang="en-AU" sz="1400" spc="-20"/>
              <a:t>Detection rules</a:t>
            </a:r>
            <a:endParaRPr lang="en-AU" sz="1400" spc="-20">
              <a:cs typeface="Segoe UI"/>
            </a:endParaRPr>
          </a:p>
          <a:p>
            <a:pPr marL="182880" indent="-182880">
              <a:spcAft>
                <a:spcPts val="300"/>
              </a:spcAft>
              <a:buFont typeface="Arial" panose="020B0604020202020204" pitchFamily="34" charset="0"/>
              <a:buChar char="•"/>
            </a:pPr>
            <a:r>
              <a:rPr lang="en-AU" sz="1400" spc="-20"/>
              <a:t>Dependencies</a:t>
            </a:r>
            <a:endParaRPr lang="en-AU" sz="1400" spc="-20">
              <a:cs typeface="Segoe UI"/>
            </a:endParaRPr>
          </a:p>
          <a:p>
            <a:pPr marL="182880" indent="-182880">
              <a:spcAft>
                <a:spcPts val="300"/>
              </a:spcAft>
              <a:buFont typeface="Arial" panose="020B0604020202020204" pitchFamily="34" charset="0"/>
              <a:buChar char="•"/>
            </a:pPr>
            <a:r>
              <a:rPr lang="en-AU" sz="1400" spc="-20"/>
              <a:t>Available app auto update</a:t>
            </a:r>
            <a:endParaRPr lang="en-AU" sz="1400" spc="-20">
              <a:cs typeface="Segoe UI"/>
            </a:endParaRPr>
          </a:p>
          <a:p>
            <a:pPr marL="182880" indent="-182880">
              <a:spcAft>
                <a:spcPts val="300"/>
              </a:spcAft>
              <a:buFont typeface="Arial" panose="020B0604020202020204" pitchFamily="34" charset="0"/>
              <a:buChar char="•"/>
            </a:pPr>
            <a:r>
              <a:rPr lang="en-AU" sz="1400" spc="-20"/>
              <a:t>Supersedence</a:t>
            </a:r>
            <a:endParaRPr lang="en-AU" sz="1400" spc="-20">
              <a:cs typeface="Segoe UI"/>
            </a:endParaRPr>
          </a:p>
        </p:txBody>
      </p:sp>
      <p:sp>
        <p:nvSpPr>
          <p:cNvPr id="12" name="Content Placeholder 2">
            <a:extLst>
              <a:ext uri="{FF2B5EF4-FFF2-40B4-BE49-F238E27FC236}">
                <a16:creationId xmlns:a16="http://schemas.microsoft.com/office/drawing/2014/main" id="{7A9E56AF-3402-A77B-785F-9F1938C6FD3B}"/>
              </a:ext>
            </a:extLst>
          </p:cNvPr>
          <p:cNvSpPr txBox="1">
            <a:spLocks/>
          </p:cNvSpPr>
          <p:nvPr/>
        </p:nvSpPr>
        <p:spPr>
          <a:xfrm>
            <a:off x="3460726" y="3703128"/>
            <a:ext cx="2422522" cy="215444"/>
          </a:xfrm>
          <a:prstGeom prst="rect">
            <a:avLst/>
          </a:prstGeom>
        </p:spPr>
        <p:txBody>
          <a:bodyPr vert="horz" wrap="square" lIns="0" tIns="0" rIns="0" bIns="0" rtlCol="0" anchor="b">
            <a:spAutoFit/>
          </a:bodyPr>
          <a:lstStyle>
            <a:defPPr>
              <a:defRPr lang="en-US"/>
            </a:defPPr>
            <a:lvl1pPr indent="0" algn="ctr">
              <a:buFont typeface="Wingdings" panose="05000000000000000000" pitchFamily="2" charset="2"/>
              <a:buNone/>
              <a:defRPr sz="1600">
                <a:solidFill>
                  <a:schemeClr val="bg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Enterprise App Management </a:t>
            </a:r>
          </a:p>
        </p:txBody>
      </p:sp>
      <p:sp>
        <p:nvSpPr>
          <p:cNvPr id="14" name="TextBox 13">
            <a:extLst>
              <a:ext uri="{FF2B5EF4-FFF2-40B4-BE49-F238E27FC236}">
                <a16:creationId xmlns:a16="http://schemas.microsoft.com/office/drawing/2014/main" id="{ED4DD7AE-B1E2-E1A7-609D-90856459A5D6}"/>
              </a:ext>
            </a:extLst>
          </p:cNvPr>
          <p:cNvSpPr txBox="1"/>
          <p:nvPr/>
        </p:nvSpPr>
        <p:spPr>
          <a:xfrm>
            <a:off x="3542445" y="4250552"/>
            <a:ext cx="2314176" cy="1115690"/>
          </a:xfrm>
          <a:prstGeom prst="rect">
            <a:avLst/>
          </a:prstGeom>
          <a:noFill/>
        </p:spPr>
        <p:txBody>
          <a:bodyPr wrap="square" lIns="0" tIns="0" rIns="0" bIns="0" rtlCol="0">
            <a:spAutoFit/>
          </a:bodyPr>
          <a:lstStyle/>
          <a:p>
            <a:pPr marL="182880" indent="-182880">
              <a:spcAft>
                <a:spcPts val="300"/>
              </a:spcAft>
              <a:buFont typeface="Arial" panose="020B0604020202020204" pitchFamily="34" charset="0"/>
              <a:buChar char="•"/>
            </a:pPr>
            <a:r>
              <a:rPr lang="en-AU" sz="1400"/>
              <a:t>Pre-packaged apps</a:t>
            </a:r>
          </a:p>
          <a:p>
            <a:pPr marL="182880" indent="-182880">
              <a:buFont typeface="Arial" panose="020B0604020202020204" pitchFamily="34" charset="0"/>
              <a:buChar char="•"/>
            </a:pPr>
            <a:r>
              <a:rPr lang="en-AU" sz="1400"/>
              <a:t>Guided update</a:t>
            </a:r>
          </a:p>
          <a:p>
            <a:pPr marL="285750" indent="-285750">
              <a:buFont typeface="Arial" panose="020B0604020202020204" pitchFamily="34" charset="0"/>
              <a:buChar char="•"/>
            </a:pPr>
            <a:endParaRPr lang="en-AU" sz="1400"/>
          </a:p>
          <a:p>
            <a:endParaRPr lang="en-AU" sz="1400"/>
          </a:p>
          <a:p>
            <a:pPr algn="r"/>
            <a:r>
              <a:rPr lang="en-AU" sz="1400"/>
              <a:t>* Part of Intune Suite</a:t>
            </a:r>
          </a:p>
        </p:txBody>
      </p:sp>
      <p:pic>
        <p:nvPicPr>
          <p:cNvPr id="9" name="Picture 12">
            <a:extLst>
              <a:ext uri="{FF2B5EF4-FFF2-40B4-BE49-F238E27FC236}">
                <a16:creationId xmlns:a16="http://schemas.microsoft.com/office/drawing/2014/main" id="{AE331D43-4924-1261-269D-DF4AD2E6A67A}"/>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385" y="2083393"/>
            <a:ext cx="1015906" cy="10159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5002B197-89EE-86E7-C872-8A942E7FD41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60348" y="2066072"/>
            <a:ext cx="1054648" cy="1050544"/>
          </a:xfrm>
          <a:prstGeom prst="rect">
            <a:avLst/>
          </a:prstGeom>
        </p:spPr>
      </p:pic>
      <p:pic>
        <p:nvPicPr>
          <p:cNvPr id="13" name="Picture 12">
            <a:extLst>
              <a:ext uri="{FF2B5EF4-FFF2-40B4-BE49-F238E27FC236}">
                <a16:creationId xmlns:a16="http://schemas.microsoft.com/office/drawing/2014/main" id="{A1DE6F92-A0ED-13CA-4974-090477C2ED2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112837" y="2053470"/>
            <a:ext cx="1054648" cy="1050544"/>
          </a:xfrm>
          <a:prstGeom prst="rect">
            <a:avLst/>
          </a:prstGeom>
        </p:spPr>
      </p:pic>
      <p:grpSp>
        <p:nvGrpSpPr>
          <p:cNvPr id="6" name="Group 5">
            <a:extLst>
              <a:ext uri="{FF2B5EF4-FFF2-40B4-BE49-F238E27FC236}">
                <a16:creationId xmlns:a16="http://schemas.microsoft.com/office/drawing/2014/main" id="{05A74ACC-E547-AE5E-55A0-D8406DFC9216}"/>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gradFill flip="none" rotWithShape="1">
            <a:gsLst>
              <a:gs pos="52000">
                <a:srgbClr val="F2F2F2">
                  <a:alpha val="85000"/>
                </a:srgbClr>
              </a:gs>
              <a:gs pos="0">
                <a:schemeClr val="bg1">
                  <a:lumMod val="95000"/>
                  <a:alpha val="24000"/>
                </a:schemeClr>
              </a:gs>
            </a:gsLst>
            <a:lin ang="10800000" scaled="1"/>
            <a:tileRect/>
          </a:gradFill>
        </p:grpSpPr>
        <p:sp>
          <p:nvSpPr>
            <p:cNvPr id="7" name="Graphic 3">
              <a:extLst>
                <a:ext uri="{FF2B5EF4-FFF2-40B4-BE49-F238E27FC236}">
                  <a16:creationId xmlns:a16="http://schemas.microsoft.com/office/drawing/2014/main" id="{D3BA3436-6B2F-B426-0339-2E9E2847050E}"/>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17" name="Rectangle 16">
              <a:extLst>
                <a:ext uri="{FF2B5EF4-FFF2-40B4-BE49-F238E27FC236}">
                  <a16:creationId xmlns:a16="http://schemas.microsoft.com/office/drawing/2014/main" id="{FAB735D3-5136-E23D-C63F-969F3EC3A073}"/>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18" name="Rectangle: Rounded Corners 17">
            <a:extLst>
              <a:ext uri="{FF2B5EF4-FFF2-40B4-BE49-F238E27FC236}">
                <a16:creationId xmlns:a16="http://schemas.microsoft.com/office/drawing/2014/main" id="{417AF927-560F-9AD5-F816-A80B11D03643}"/>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9" name="Rectangle: Rounded Corners 18">
            <a:extLst>
              <a:ext uri="{FF2B5EF4-FFF2-40B4-BE49-F238E27FC236}">
                <a16:creationId xmlns:a16="http://schemas.microsoft.com/office/drawing/2014/main" id="{EA817856-4A3E-ABC9-96E9-8B2678D9056C}"/>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20" name="Rectangle: Rounded Corners 19">
            <a:extLst>
              <a:ext uri="{FF2B5EF4-FFF2-40B4-BE49-F238E27FC236}">
                <a16:creationId xmlns:a16="http://schemas.microsoft.com/office/drawing/2014/main" id="{07F96344-6D51-7387-6F6E-1635AC5EA323}"/>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21" name="TextBox 20">
            <a:extLst>
              <a:ext uri="{FF2B5EF4-FFF2-40B4-BE49-F238E27FC236}">
                <a16:creationId xmlns:a16="http://schemas.microsoft.com/office/drawing/2014/main" id="{89200996-F6F3-1C84-E65C-D495F3FD4D8C}"/>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22" name="Group 21">
            <a:extLst>
              <a:ext uri="{FF2B5EF4-FFF2-40B4-BE49-F238E27FC236}">
                <a16:creationId xmlns:a16="http://schemas.microsoft.com/office/drawing/2014/main" id="{4DB6B9C5-F763-D3CE-D84C-C516F824C254}"/>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23" name="Straight Connector 22" descr="Timeline arrow">
              <a:extLst>
                <a:ext uri="{FF2B5EF4-FFF2-40B4-BE49-F238E27FC236}">
                  <a16:creationId xmlns:a16="http://schemas.microsoft.com/office/drawing/2014/main" id="{E7B1F455-47E8-D541-2A0F-89CDB5AE6D0F}"/>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Isosceles Triangle 69">
              <a:extLst>
                <a:ext uri="{FF2B5EF4-FFF2-40B4-BE49-F238E27FC236}">
                  <a16:creationId xmlns:a16="http://schemas.microsoft.com/office/drawing/2014/main" id="{6613B731-2B14-4806-4AA7-798CAA568705}"/>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25" name="Group 24">
            <a:extLst>
              <a:ext uri="{FF2B5EF4-FFF2-40B4-BE49-F238E27FC236}">
                <a16:creationId xmlns:a16="http://schemas.microsoft.com/office/drawing/2014/main" id="{6CC01798-6502-BA2E-F4A8-47CB1C896793}"/>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26" name="Oval 25">
              <a:extLst>
                <a:ext uri="{FF2B5EF4-FFF2-40B4-BE49-F238E27FC236}">
                  <a16:creationId xmlns:a16="http://schemas.microsoft.com/office/drawing/2014/main" id="{D9727903-78FA-D050-50CE-A186088F990A}"/>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27" name="Group 26">
              <a:extLst>
                <a:ext uri="{FF2B5EF4-FFF2-40B4-BE49-F238E27FC236}">
                  <a16:creationId xmlns:a16="http://schemas.microsoft.com/office/drawing/2014/main" id="{3873E98F-8A98-836D-4166-6E9C6863A076}"/>
                </a:ext>
              </a:extLst>
            </p:cNvPr>
            <p:cNvGrpSpPr/>
            <p:nvPr/>
          </p:nvGrpSpPr>
          <p:grpSpPr>
            <a:xfrm>
              <a:off x="9161054" y="314589"/>
              <a:ext cx="69906" cy="101686"/>
              <a:chOff x="1152972" y="3284706"/>
              <a:chExt cx="445665" cy="648287"/>
            </a:xfrm>
          </p:grpSpPr>
          <p:sp>
            <p:nvSpPr>
              <p:cNvPr id="28" name="building_5" title="Icon of tall buildings">
                <a:extLst>
                  <a:ext uri="{FF2B5EF4-FFF2-40B4-BE49-F238E27FC236}">
                    <a16:creationId xmlns:a16="http://schemas.microsoft.com/office/drawing/2014/main" id="{BE241822-EB0B-5D70-6CBB-6847B781B771}"/>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29" name="Freeform 13" title="Icon of a cloud">
                <a:extLst>
                  <a:ext uri="{FF2B5EF4-FFF2-40B4-BE49-F238E27FC236}">
                    <a16:creationId xmlns:a16="http://schemas.microsoft.com/office/drawing/2014/main" id="{17C04993-1139-7976-C8A2-559390B7B18B}"/>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30" name="TextBox 29">
            <a:extLst>
              <a:ext uri="{FF2B5EF4-FFF2-40B4-BE49-F238E27FC236}">
                <a16:creationId xmlns:a16="http://schemas.microsoft.com/office/drawing/2014/main" id="{CE607DBE-BD26-0BB1-8A45-FA289D52CFF4}"/>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31" name="TextBox 30">
            <a:extLst>
              <a:ext uri="{FF2B5EF4-FFF2-40B4-BE49-F238E27FC236}">
                <a16:creationId xmlns:a16="http://schemas.microsoft.com/office/drawing/2014/main" id="{22321388-CCB2-B604-B06D-786C0B6D124E}"/>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32" name="TextBox 31">
            <a:extLst>
              <a:ext uri="{FF2B5EF4-FFF2-40B4-BE49-F238E27FC236}">
                <a16:creationId xmlns:a16="http://schemas.microsoft.com/office/drawing/2014/main" id="{C226A3F0-E487-938B-2A80-48FA2CE26D45}"/>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33" name="TextBox 32">
            <a:extLst>
              <a:ext uri="{FF2B5EF4-FFF2-40B4-BE49-F238E27FC236}">
                <a16:creationId xmlns:a16="http://schemas.microsoft.com/office/drawing/2014/main" id="{6B1F15F8-FB58-1467-EDDA-4EB7CB728BF7}"/>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34" name="TextBox 33">
            <a:extLst>
              <a:ext uri="{FF2B5EF4-FFF2-40B4-BE49-F238E27FC236}">
                <a16:creationId xmlns:a16="http://schemas.microsoft.com/office/drawing/2014/main" id="{3DC03EC1-92AA-DD42-C279-7BA595ECD5E7}"/>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35" name="Group 34">
            <a:extLst>
              <a:ext uri="{FF2B5EF4-FFF2-40B4-BE49-F238E27FC236}">
                <a16:creationId xmlns:a16="http://schemas.microsoft.com/office/drawing/2014/main" id="{D1F769A2-E221-9D16-8DAA-38C99C8B978F}"/>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36" name="Oval 35">
              <a:extLst>
                <a:ext uri="{FF2B5EF4-FFF2-40B4-BE49-F238E27FC236}">
                  <a16:creationId xmlns:a16="http://schemas.microsoft.com/office/drawing/2014/main" id="{342B9044-15CF-59A5-882A-09FAE6DE02C5}"/>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0" name="Forklift" title="Icon of a forklift carrying boxes">
              <a:extLst>
                <a:ext uri="{FF2B5EF4-FFF2-40B4-BE49-F238E27FC236}">
                  <a16:creationId xmlns:a16="http://schemas.microsoft.com/office/drawing/2014/main" id="{41FA1928-13EE-AFAE-0444-FFE0C731B058}"/>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41" name="Group 40">
            <a:extLst>
              <a:ext uri="{FF2B5EF4-FFF2-40B4-BE49-F238E27FC236}">
                <a16:creationId xmlns:a16="http://schemas.microsoft.com/office/drawing/2014/main" id="{9D3C6752-581B-4156-5044-D22DBCFA8415}"/>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42" name="Oval 41">
              <a:extLst>
                <a:ext uri="{FF2B5EF4-FFF2-40B4-BE49-F238E27FC236}">
                  <a16:creationId xmlns:a16="http://schemas.microsoft.com/office/drawing/2014/main" id="{60203B53-7246-9EB6-202A-46AC523FBAE3}"/>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3" name="arrow_11" title="Icon of a circle made of two curved arrows">
              <a:extLst>
                <a:ext uri="{FF2B5EF4-FFF2-40B4-BE49-F238E27FC236}">
                  <a16:creationId xmlns:a16="http://schemas.microsoft.com/office/drawing/2014/main" id="{E950564F-7D53-B20C-3D15-90129CCF54B9}"/>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4" name="Group 43">
            <a:extLst>
              <a:ext uri="{FF2B5EF4-FFF2-40B4-BE49-F238E27FC236}">
                <a16:creationId xmlns:a16="http://schemas.microsoft.com/office/drawing/2014/main" id="{E71FFE09-E657-74C0-9707-64A209D0087A}"/>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45" name="Oval 44">
              <a:extLst>
                <a:ext uri="{FF2B5EF4-FFF2-40B4-BE49-F238E27FC236}">
                  <a16:creationId xmlns:a16="http://schemas.microsoft.com/office/drawing/2014/main" id="{A05E61BE-9DBC-4C96-EA7C-F6BE965DA9A3}"/>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6" name="browser_3" title="Icon of a browser window with an arrow pointing from the outside to the center">
              <a:extLst>
                <a:ext uri="{FF2B5EF4-FFF2-40B4-BE49-F238E27FC236}">
                  <a16:creationId xmlns:a16="http://schemas.microsoft.com/office/drawing/2014/main" id="{C2175A98-CD68-9A66-9A65-680276B18F7F}"/>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7" name="Group 46">
            <a:extLst>
              <a:ext uri="{FF2B5EF4-FFF2-40B4-BE49-F238E27FC236}">
                <a16:creationId xmlns:a16="http://schemas.microsoft.com/office/drawing/2014/main" id="{EE9F736B-2232-0840-7EBF-905944ED0440}"/>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48" name="Oval 47">
              <a:extLst>
                <a:ext uri="{FF2B5EF4-FFF2-40B4-BE49-F238E27FC236}">
                  <a16:creationId xmlns:a16="http://schemas.microsoft.com/office/drawing/2014/main" id="{1C7D4E0A-F73F-1ECC-A986-C616E546AAEE}"/>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9" name="IoT" title="Icon of five circles that all connect to a center circle">
              <a:extLst>
                <a:ext uri="{FF2B5EF4-FFF2-40B4-BE49-F238E27FC236}">
                  <a16:creationId xmlns:a16="http://schemas.microsoft.com/office/drawing/2014/main" id="{AFAC04E4-676C-50E6-740B-17513426BD93}"/>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50" name="Group 49">
            <a:extLst>
              <a:ext uri="{FF2B5EF4-FFF2-40B4-BE49-F238E27FC236}">
                <a16:creationId xmlns:a16="http://schemas.microsoft.com/office/drawing/2014/main" id="{AAAF5C36-4B0A-5F46-872F-83E26C0EC521}"/>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51" name="Oval 50">
              <a:extLst>
                <a:ext uri="{FF2B5EF4-FFF2-40B4-BE49-F238E27FC236}">
                  <a16:creationId xmlns:a16="http://schemas.microsoft.com/office/drawing/2014/main" id="{56201C6B-9EF1-03A0-DB77-DD3C04D362B9}"/>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2" name="biometrics" title="Icon of the Windows Hello logo">
              <a:extLst>
                <a:ext uri="{FF2B5EF4-FFF2-40B4-BE49-F238E27FC236}">
                  <a16:creationId xmlns:a16="http://schemas.microsoft.com/office/drawing/2014/main" id="{0974208F-1EC2-0DB5-BAEF-8A4CA5951375}"/>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53" name="Rectangle 52">
            <a:extLst>
              <a:ext uri="{FF2B5EF4-FFF2-40B4-BE49-F238E27FC236}">
                <a16:creationId xmlns:a16="http://schemas.microsoft.com/office/drawing/2014/main" id="{6184009E-3DFC-CBEF-CACC-51DBB6FE2B28}"/>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54" name="Rectangle 53">
            <a:extLst>
              <a:ext uri="{FF2B5EF4-FFF2-40B4-BE49-F238E27FC236}">
                <a16:creationId xmlns:a16="http://schemas.microsoft.com/office/drawing/2014/main" id="{C1295D70-C8EC-39D3-E6F4-5799A1AA6330}"/>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55" name="Rectangle 54">
            <a:extLst>
              <a:ext uri="{FF2B5EF4-FFF2-40B4-BE49-F238E27FC236}">
                <a16:creationId xmlns:a16="http://schemas.microsoft.com/office/drawing/2014/main" id="{1E11C1D8-8D26-D832-C279-B368ABD9BADE}"/>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
        <p:nvSpPr>
          <p:cNvPr id="5" name="Rectangle: Rounded Corners 4">
            <a:extLst>
              <a:ext uri="{FF2B5EF4-FFF2-40B4-BE49-F238E27FC236}">
                <a16:creationId xmlns:a16="http://schemas.microsoft.com/office/drawing/2014/main" id="{D9426969-8289-A180-92F9-CC75AFD0F3EB}"/>
              </a:ext>
              <a:ext uri="{C183D7F6-B498-43B3-948B-1728B52AA6E4}">
                <adec:decorative xmlns:adec="http://schemas.microsoft.com/office/drawing/2017/decorative" val="1"/>
              </a:ext>
            </a:extLst>
          </p:cNvPr>
          <p:cNvSpPr/>
          <p:nvPr/>
        </p:nvSpPr>
        <p:spPr bwMode="auto">
          <a:xfrm>
            <a:off x="8988815" y="1614196"/>
            <a:ext cx="2672569" cy="4432041"/>
          </a:xfrm>
          <a:prstGeom prst="roundRect">
            <a:avLst>
              <a:gd name="adj" fmla="val 6504"/>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chemeClr val="tx1"/>
              </a:solidFill>
              <a:latin typeface="+mj-lt"/>
              <a:cs typeface="Segoe UI" pitchFamily="34" charset="0"/>
            </a:endParaRPr>
          </a:p>
        </p:txBody>
      </p:sp>
      <p:sp>
        <p:nvSpPr>
          <p:cNvPr id="8" name="Rectangle: Rounded Corners 7">
            <a:extLst>
              <a:ext uri="{FF2B5EF4-FFF2-40B4-BE49-F238E27FC236}">
                <a16:creationId xmlns:a16="http://schemas.microsoft.com/office/drawing/2014/main" id="{2565078E-A960-15BF-959B-B9A994749F55}"/>
              </a:ext>
              <a:ext uri="{C183D7F6-B498-43B3-948B-1728B52AA6E4}">
                <adec:decorative xmlns:adec="http://schemas.microsoft.com/office/drawing/2017/decorative" val="1"/>
              </a:ext>
            </a:extLst>
          </p:cNvPr>
          <p:cNvSpPr/>
          <p:nvPr/>
        </p:nvSpPr>
        <p:spPr bwMode="auto">
          <a:xfrm>
            <a:off x="9108203" y="3517641"/>
            <a:ext cx="2433792" cy="580844"/>
          </a:xfrm>
          <a:prstGeom prst="roundRect">
            <a:avLst/>
          </a:prstGeom>
          <a:gradFill>
            <a:gsLst>
              <a:gs pos="58000">
                <a:schemeClr val="tx2"/>
              </a:gs>
              <a:gs pos="100000">
                <a:schemeClr val="accent3"/>
              </a:gs>
              <a:gs pos="82000">
                <a:schemeClr val="accent1"/>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lnSpc>
                <a:spcPts val="2600"/>
              </a:lnSpc>
              <a:spcBef>
                <a:spcPct val="0"/>
              </a:spcBef>
              <a:spcAft>
                <a:spcPct val="0"/>
              </a:spcAft>
            </a:pPr>
            <a:endParaRPr lang="en-US" sz="2000" err="1">
              <a:solidFill>
                <a:srgbClr val="FFFFFF"/>
              </a:solidFill>
              <a:latin typeface="Segoe UI Semibold"/>
            </a:endParaRPr>
          </a:p>
        </p:txBody>
      </p:sp>
      <p:sp>
        <p:nvSpPr>
          <p:cNvPr id="16" name="Content Placeholder 2">
            <a:extLst>
              <a:ext uri="{FF2B5EF4-FFF2-40B4-BE49-F238E27FC236}">
                <a16:creationId xmlns:a16="http://schemas.microsoft.com/office/drawing/2014/main" id="{415288DE-8A50-CA83-E12F-3B267D3AF3AA}"/>
              </a:ext>
            </a:extLst>
          </p:cNvPr>
          <p:cNvSpPr txBox="1">
            <a:spLocks/>
          </p:cNvSpPr>
          <p:nvPr/>
        </p:nvSpPr>
        <p:spPr>
          <a:xfrm>
            <a:off x="9183591" y="3684953"/>
            <a:ext cx="2271755" cy="246221"/>
          </a:xfrm>
          <a:prstGeom prst="rect">
            <a:avLst/>
          </a:prstGeom>
        </p:spPr>
        <p:txBody>
          <a:bodyPr vert="horz" wrap="square" lIns="0" tIns="0" rIns="0" bIns="0" rtlCol="0" anchor="b">
            <a:spAutoFit/>
          </a:bodyPr>
          <a:lstStyle>
            <a:defPPr>
              <a:defRPr lang="en-US"/>
            </a:defPPr>
            <a:lvl1pPr indent="0" algn="ctr">
              <a:buFont typeface="Wingdings" panose="05000000000000000000" pitchFamily="2" charset="2"/>
              <a:buNone/>
              <a:defRPr sz="1600">
                <a:solidFill>
                  <a:schemeClr val="bg1"/>
                </a:solidFill>
                <a:latin typeface="+mj-lt"/>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Microsoft 365 apps</a:t>
            </a:r>
          </a:p>
        </p:txBody>
      </p:sp>
      <p:sp>
        <p:nvSpPr>
          <p:cNvPr id="38" name="TextBox 37">
            <a:extLst>
              <a:ext uri="{FF2B5EF4-FFF2-40B4-BE49-F238E27FC236}">
                <a16:creationId xmlns:a16="http://schemas.microsoft.com/office/drawing/2014/main" id="{71BA99CA-13FC-BC6C-1494-35AA2375A34F}"/>
              </a:ext>
            </a:extLst>
          </p:cNvPr>
          <p:cNvSpPr txBox="1"/>
          <p:nvPr/>
        </p:nvSpPr>
        <p:spPr>
          <a:xfrm>
            <a:off x="9227819" y="4263154"/>
            <a:ext cx="1907459" cy="646331"/>
          </a:xfrm>
          <a:prstGeom prst="rect">
            <a:avLst/>
          </a:prstGeom>
          <a:noFill/>
        </p:spPr>
        <p:txBody>
          <a:bodyPr wrap="square" lIns="0" tIns="0" rIns="0" bIns="0" rtlCol="0">
            <a:spAutoFit/>
          </a:bodyPr>
          <a:lstStyle/>
          <a:p>
            <a:pPr marL="182880" indent="-182880">
              <a:spcAft>
                <a:spcPts val="300"/>
              </a:spcAft>
              <a:buFont typeface="Arial" panose="020B0604020202020204" pitchFamily="34" charset="0"/>
              <a:buChar char="•"/>
            </a:pPr>
            <a:r>
              <a:rPr lang="en-AU" sz="1400"/>
              <a:t>Configure, deploy and manage Microsoft 365 apps</a:t>
            </a:r>
          </a:p>
        </p:txBody>
      </p:sp>
      <p:pic>
        <p:nvPicPr>
          <p:cNvPr id="56" name="Picture 2">
            <a:extLst>
              <a:ext uri="{FF2B5EF4-FFF2-40B4-BE49-F238E27FC236}">
                <a16:creationId xmlns:a16="http://schemas.microsoft.com/office/drawing/2014/main" id="{A6D07B5E-E808-EE81-221D-F5098377ED2A}"/>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5901" y="2115678"/>
            <a:ext cx="866320" cy="951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2690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500"/>
                                        <p:tgtEl>
                                          <p:spTgt spid="70"/>
                                        </p:tgtEl>
                                      </p:cBhvr>
                                    </p:animEffect>
                                    <p:anim calcmode="lin" valueType="num">
                                      <p:cBhvr>
                                        <p:cTn id="18" dur="500" fill="hold"/>
                                        <p:tgtEl>
                                          <p:spTgt spid="70"/>
                                        </p:tgtEl>
                                        <p:attrNameLst>
                                          <p:attrName>ppt_x</p:attrName>
                                        </p:attrNameLst>
                                      </p:cBhvr>
                                      <p:tavLst>
                                        <p:tav tm="0">
                                          <p:val>
                                            <p:strVal val="#ppt_x"/>
                                          </p:val>
                                        </p:tav>
                                        <p:tav tm="100000">
                                          <p:val>
                                            <p:strVal val="#ppt_x"/>
                                          </p:val>
                                        </p:tav>
                                      </p:tavLst>
                                    </p:anim>
                                    <p:anim calcmode="lin" valueType="num">
                                      <p:cBhvr>
                                        <p:cTn id="19" dur="500" fill="hold"/>
                                        <p:tgtEl>
                                          <p:spTgt spid="7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anim calcmode="lin" valueType="num">
                                      <p:cBhvr>
                                        <p:cTn id="23" dur="500" fill="hold"/>
                                        <p:tgtEl>
                                          <p:spTgt spid="15"/>
                                        </p:tgtEl>
                                        <p:attrNameLst>
                                          <p:attrName>ppt_x</p:attrName>
                                        </p:attrNameLst>
                                      </p:cBhvr>
                                      <p:tavLst>
                                        <p:tav tm="0">
                                          <p:val>
                                            <p:strVal val="#ppt_x"/>
                                          </p:val>
                                        </p:tav>
                                        <p:tav tm="100000">
                                          <p:val>
                                            <p:strVal val="#ppt_x"/>
                                          </p:val>
                                        </p:tav>
                                      </p:tavLst>
                                    </p:anim>
                                    <p:anim calcmode="lin" valueType="num">
                                      <p:cBhvr>
                                        <p:cTn id="24" dur="5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4"/>
                                        </p:tgtEl>
                                        <p:attrNameLst>
                                          <p:attrName>style.visibility</p:attrName>
                                        </p:attrNameLst>
                                      </p:cBhvr>
                                      <p:to>
                                        <p:strVal val="visible"/>
                                      </p:to>
                                    </p:set>
                                    <p:animEffect transition="in" filter="fade">
                                      <p:cBhvr>
                                        <p:cTn id="27" dur="500"/>
                                        <p:tgtEl>
                                          <p:spTgt spid="64"/>
                                        </p:tgtEl>
                                      </p:cBhvr>
                                    </p:animEffect>
                                    <p:anim calcmode="lin" valueType="num">
                                      <p:cBhvr>
                                        <p:cTn id="28" dur="500" fill="hold"/>
                                        <p:tgtEl>
                                          <p:spTgt spid="64"/>
                                        </p:tgtEl>
                                        <p:attrNameLst>
                                          <p:attrName>ppt_x</p:attrName>
                                        </p:attrNameLst>
                                      </p:cBhvr>
                                      <p:tavLst>
                                        <p:tav tm="0">
                                          <p:val>
                                            <p:strVal val="#ppt_x"/>
                                          </p:val>
                                        </p:tav>
                                        <p:tav tm="100000">
                                          <p:val>
                                            <p:strVal val="#ppt_x"/>
                                          </p:val>
                                        </p:tav>
                                      </p:tavLst>
                                    </p:anim>
                                    <p:anim calcmode="lin" valueType="num">
                                      <p:cBhvr>
                                        <p:cTn id="29" dur="500" fill="hold"/>
                                        <p:tgtEl>
                                          <p:spTgt spid="64"/>
                                        </p:tgtEl>
                                        <p:attrNameLst>
                                          <p:attrName>ppt_y</p:attrName>
                                        </p:attrNameLst>
                                      </p:cBhvr>
                                      <p:tavLst>
                                        <p:tav tm="0">
                                          <p:val>
                                            <p:strVal val="#ppt_y+.1"/>
                                          </p:val>
                                        </p:tav>
                                        <p:tav tm="100000">
                                          <p:val>
                                            <p:strVal val="#ppt_y"/>
                                          </p:val>
                                        </p:tav>
                                      </p:tavLst>
                                    </p:anim>
                                  </p:childTnLst>
                                </p:cTn>
                              </p:par>
                            </p:childTnLst>
                          </p:cTn>
                        </p:par>
                        <p:par>
                          <p:cTn id="30" fill="hold">
                            <p:stCondLst>
                              <p:cond delay="500"/>
                            </p:stCondLst>
                            <p:childTnLst>
                              <p:par>
                                <p:cTn id="31" presetID="42" presetClass="entr" presetSubtype="0"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anim calcmode="lin" valueType="num">
                                      <p:cBhvr>
                                        <p:cTn id="34" dur="500" fill="hold"/>
                                        <p:tgtEl>
                                          <p:spTgt spid="4"/>
                                        </p:tgtEl>
                                        <p:attrNameLst>
                                          <p:attrName>ppt_x</p:attrName>
                                        </p:attrNameLst>
                                      </p:cBhvr>
                                      <p:tavLst>
                                        <p:tav tm="0">
                                          <p:val>
                                            <p:strVal val="#ppt_x"/>
                                          </p:val>
                                        </p:tav>
                                        <p:tav tm="100000">
                                          <p:val>
                                            <p:strVal val="#ppt_x"/>
                                          </p:val>
                                        </p:tav>
                                      </p:tavLst>
                                    </p:anim>
                                    <p:anim calcmode="lin" valueType="num">
                                      <p:cBhvr>
                                        <p:cTn id="35" dur="500" fill="hold"/>
                                        <p:tgtEl>
                                          <p:spTgt spid="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anim calcmode="lin" valueType="num">
                                      <p:cBhvr>
                                        <p:cTn id="39" dur="500" fill="hold"/>
                                        <p:tgtEl>
                                          <p:spTgt spid="10"/>
                                        </p:tgtEl>
                                        <p:attrNameLst>
                                          <p:attrName>ppt_x</p:attrName>
                                        </p:attrNameLst>
                                      </p:cBhvr>
                                      <p:tavLst>
                                        <p:tav tm="0">
                                          <p:val>
                                            <p:strVal val="#ppt_x"/>
                                          </p:val>
                                        </p:tav>
                                        <p:tav tm="100000">
                                          <p:val>
                                            <p:strVal val="#ppt_x"/>
                                          </p:val>
                                        </p:tav>
                                      </p:tavLst>
                                    </p:anim>
                                    <p:anim calcmode="lin" valueType="num">
                                      <p:cBhvr>
                                        <p:cTn id="40" dur="500" fill="hold"/>
                                        <p:tgtEl>
                                          <p:spTgt spid="10"/>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72"/>
                                        </p:tgtEl>
                                        <p:attrNameLst>
                                          <p:attrName>style.visibility</p:attrName>
                                        </p:attrNameLst>
                                      </p:cBhvr>
                                      <p:to>
                                        <p:strVal val="visible"/>
                                      </p:to>
                                    </p:set>
                                    <p:animEffect transition="in" filter="fade">
                                      <p:cBhvr>
                                        <p:cTn id="43" dur="500"/>
                                        <p:tgtEl>
                                          <p:spTgt spid="72"/>
                                        </p:tgtEl>
                                      </p:cBhvr>
                                    </p:animEffect>
                                    <p:anim calcmode="lin" valueType="num">
                                      <p:cBhvr>
                                        <p:cTn id="44" dur="500" fill="hold"/>
                                        <p:tgtEl>
                                          <p:spTgt spid="72"/>
                                        </p:tgtEl>
                                        <p:attrNameLst>
                                          <p:attrName>ppt_x</p:attrName>
                                        </p:attrNameLst>
                                      </p:cBhvr>
                                      <p:tavLst>
                                        <p:tav tm="0">
                                          <p:val>
                                            <p:strVal val="#ppt_x"/>
                                          </p:val>
                                        </p:tav>
                                        <p:tav tm="100000">
                                          <p:val>
                                            <p:strVal val="#ppt_x"/>
                                          </p:val>
                                        </p:tav>
                                      </p:tavLst>
                                    </p:anim>
                                    <p:anim calcmode="lin" valueType="num">
                                      <p:cBhvr>
                                        <p:cTn id="45" dur="500" fill="hold"/>
                                        <p:tgtEl>
                                          <p:spTgt spid="7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anim calcmode="lin" valueType="num">
                                      <p:cBhvr>
                                        <p:cTn id="49" dur="500" fill="hold"/>
                                        <p:tgtEl>
                                          <p:spTgt spid="11"/>
                                        </p:tgtEl>
                                        <p:attrNameLst>
                                          <p:attrName>ppt_x</p:attrName>
                                        </p:attrNameLst>
                                      </p:cBhvr>
                                      <p:tavLst>
                                        <p:tav tm="0">
                                          <p:val>
                                            <p:strVal val="#ppt_x"/>
                                          </p:val>
                                        </p:tav>
                                        <p:tav tm="100000">
                                          <p:val>
                                            <p:strVal val="#ppt_x"/>
                                          </p:val>
                                        </p:tav>
                                      </p:tavLst>
                                    </p:anim>
                                    <p:anim calcmode="lin" valueType="num">
                                      <p:cBhvr>
                                        <p:cTn id="50" dur="500" fill="hold"/>
                                        <p:tgtEl>
                                          <p:spTgt spid="11"/>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66"/>
                                        </p:tgtEl>
                                        <p:attrNameLst>
                                          <p:attrName>style.visibility</p:attrName>
                                        </p:attrNameLst>
                                      </p:cBhvr>
                                      <p:to>
                                        <p:strVal val="visible"/>
                                      </p:to>
                                    </p:set>
                                    <p:animEffect transition="in" filter="fade">
                                      <p:cBhvr>
                                        <p:cTn id="53" dur="500"/>
                                        <p:tgtEl>
                                          <p:spTgt spid="66"/>
                                        </p:tgtEl>
                                      </p:cBhvr>
                                    </p:animEffect>
                                    <p:anim calcmode="lin" valueType="num">
                                      <p:cBhvr>
                                        <p:cTn id="54" dur="500" fill="hold"/>
                                        <p:tgtEl>
                                          <p:spTgt spid="66"/>
                                        </p:tgtEl>
                                        <p:attrNameLst>
                                          <p:attrName>ppt_x</p:attrName>
                                        </p:attrNameLst>
                                      </p:cBhvr>
                                      <p:tavLst>
                                        <p:tav tm="0">
                                          <p:val>
                                            <p:strVal val="#ppt_x"/>
                                          </p:val>
                                        </p:tav>
                                        <p:tav tm="100000">
                                          <p:val>
                                            <p:strVal val="#ppt_x"/>
                                          </p:val>
                                        </p:tav>
                                      </p:tavLst>
                                    </p:anim>
                                    <p:anim calcmode="lin" valueType="num">
                                      <p:cBhvr>
                                        <p:cTn id="55" dur="500" fill="hold"/>
                                        <p:tgtEl>
                                          <p:spTgt spid="66"/>
                                        </p:tgtEl>
                                        <p:attrNameLst>
                                          <p:attrName>ppt_y</p:attrName>
                                        </p:attrNameLst>
                                      </p:cBhvr>
                                      <p:tavLst>
                                        <p:tav tm="0">
                                          <p:val>
                                            <p:strVal val="#ppt_y+.1"/>
                                          </p:val>
                                        </p:tav>
                                        <p:tav tm="100000">
                                          <p:val>
                                            <p:strVal val="#ppt_y"/>
                                          </p:val>
                                        </p:tav>
                                      </p:tavLst>
                                    </p:anim>
                                  </p:childTnLst>
                                </p:cTn>
                              </p:par>
                            </p:childTnLst>
                          </p:cTn>
                        </p:par>
                        <p:par>
                          <p:cTn id="56" fill="hold">
                            <p:stCondLst>
                              <p:cond delay="1000"/>
                            </p:stCondLst>
                            <p:childTnLst>
                              <p:par>
                                <p:cTn id="57" presetID="42" presetClass="entr" presetSubtype="0" fill="hold" grpId="0"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anim calcmode="lin" valueType="num">
                                      <p:cBhvr>
                                        <p:cTn id="60" dur="500" fill="hold"/>
                                        <p:tgtEl>
                                          <p:spTgt spid="12"/>
                                        </p:tgtEl>
                                        <p:attrNameLst>
                                          <p:attrName>ppt_x</p:attrName>
                                        </p:attrNameLst>
                                      </p:cBhvr>
                                      <p:tavLst>
                                        <p:tav tm="0">
                                          <p:val>
                                            <p:strVal val="#ppt_x"/>
                                          </p:val>
                                        </p:tav>
                                        <p:tav tm="100000">
                                          <p:val>
                                            <p:strVal val="#ppt_x"/>
                                          </p:val>
                                        </p:tav>
                                      </p:tavLst>
                                    </p:anim>
                                    <p:anim calcmode="lin" valueType="num">
                                      <p:cBhvr>
                                        <p:cTn id="61" dur="500" fill="hold"/>
                                        <p:tgtEl>
                                          <p:spTgt spid="12"/>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anim calcmode="lin" valueType="num">
                                      <p:cBhvr>
                                        <p:cTn id="65" dur="500" fill="hold"/>
                                        <p:tgtEl>
                                          <p:spTgt spid="13"/>
                                        </p:tgtEl>
                                        <p:attrNameLst>
                                          <p:attrName>ppt_x</p:attrName>
                                        </p:attrNameLst>
                                      </p:cBhvr>
                                      <p:tavLst>
                                        <p:tav tm="0">
                                          <p:val>
                                            <p:strVal val="#ppt_x"/>
                                          </p:val>
                                        </p:tav>
                                        <p:tav tm="100000">
                                          <p:val>
                                            <p:strVal val="#ppt_x"/>
                                          </p:val>
                                        </p:tav>
                                      </p:tavLst>
                                    </p:anim>
                                    <p:anim calcmode="lin" valueType="num">
                                      <p:cBhvr>
                                        <p:cTn id="66" dur="500" fill="hold"/>
                                        <p:tgtEl>
                                          <p:spTgt spid="13"/>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fade">
                                      <p:cBhvr>
                                        <p:cTn id="69" dur="500"/>
                                        <p:tgtEl>
                                          <p:spTgt spid="73"/>
                                        </p:tgtEl>
                                      </p:cBhvr>
                                    </p:animEffect>
                                    <p:anim calcmode="lin" valueType="num">
                                      <p:cBhvr>
                                        <p:cTn id="70" dur="500" fill="hold"/>
                                        <p:tgtEl>
                                          <p:spTgt spid="73"/>
                                        </p:tgtEl>
                                        <p:attrNameLst>
                                          <p:attrName>ppt_x</p:attrName>
                                        </p:attrNameLst>
                                      </p:cBhvr>
                                      <p:tavLst>
                                        <p:tav tm="0">
                                          <p:val>
                                            <p:strVal val="#ppt_x"/>
                                          </p:val>
                                        </p:tav>
                                        <p:tav tm="100000">
                                          <p:val>
                                            <p:strVal val="#ppt_x"/>
                                          </p:val>
                                        </p:tav>
                                      </p:tavLst>
                                    </p:anim>
                                    <p:anim calcmode="lin" valueType="num">
                                      <p:cBhvr>
                                        <p:cTn id="71" dur="500" fill="hold"/>
                                        <p:tgtEl>
                                          <p:spTgt spid="73"/>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500"/>
                                        <p:tgtEl>
                                          <p:spTgt spid="14"/>
                                        </p:tgtEl>
                                      </p:cBhvr>
                                    </p:animEffect>
                                    <p:anim calcmode="lin" valueType="num">
                                      <p:cBhvr>
                                        <p:cTn id="75" dur="500" fill="hold"/>
                                        <p:tgtEl>
                                          <p:spTgt spid="14"/>
                                        </p:tgtEl>
                                        <p:attrNameLst>
                                          <p:attrName>ppt_x</p:attrName>
                                        </p:attrNameLst>
                                      </p:cBhvr>
                                      <p:tavLst>
                                        <p:tav tm="0">
                                          <p:val>
                                            <p:strVal val="#ppt_x"/>
                                          </p:val>
                                        </p:tav>
                                        <p:tav tm="100000">
                                          <p:val>
                                            <p:strVal val="#ppt_x"/>
                                          </p:val>
                                        </p:tav>
                                      </p:tavLst>
                                    </p:anim>
                                    <p:anim calcmode="lin" valueType="num">
                                      <p:cBhvr>
                                        <p:cTn id="76" dur="500" fill="hold"/>
                                        <p:tgtEl>
                                          <p:spTgt spid="14"/>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500"/>
                                        <p:tgtEl>
                                          <p:spTgt spid="58"/>
                                        </p:tgtEl>
                                      </p:cBhvr>
                                    </p:animEffect>
                                    <p:anim calcmode="lin" valueType="num">
                                      <p:cBhvr>
                                        <p:cTn id="80" dur="500" fill="hold"/>
                                        <p:tgtEl>
                                          <p:spTgt spid="58"/>
                                        </p:tgtEl>
                                        <p:attrNameLst>
                                          <p:attrName>ppt_x</p:attrName>
                                        </p:attrNameLst>
                                      </p:cBhvr>
                                      <p:tavLst>
                                        <p:tav tm="0">
                                          <p:val>
                                            <p:strVal val="#ppt_x"/>
                                          </p:val>
                                        </p:tav>
                                        <p:tav tm="100000">
                                          <p:val>
                                            <p:strVal val="#ppt_x"/>
                                          </p:val>
                                        </p:tav>
                                      </p:tavLst>
                                    </p:anim>
                                    <p:anim calcmode="lin" valueType="num">
                                      <p:cBhvr>
                                        <p:cTn id="81" dur="500" fill="hold"/>
                                        <p:tgtEl>
                                          <p:spTgt spid="58"/>
                                        </p:tgtEl>
                                        <p:attrNameLst>
                                          <p:attrName>ppt_y</p:attrName>
                                        </p:attrNameLst>
                                      </p:cBhvr>
                                      <p:tavLst>
                                        <p:tav tm="0">
                                          <p:val>
                                            <p:strVal val="#ppt_y+.1"/>
                                          </p:val>
                                        </p:tav>
                                        <p:tav tm="100000">
                                          <p:val>
                                            <p:strVal val="#ppt_y"/>
                                          </p:val>
                                        </p:tav>
                                      </p:tavLst>
                                    </p:anim>
                                  </p:childTnLst>
                                </p:cTn>
                              </p:par>
                            </p:childTnLst>
                          </p:cTn>
                        </p:par>
                        <p:par>
                          <p:cTn id="82" fill="hold">
                            <p:stCondLst>
                              <p:cond delay="1500"/>
                            </p:stCondLst>
                            <p:childTnLst>
                              <p:par>
                                <p:cTn id="83" presetID="42" presetClass="entr" presetSubtype="0" fill="hold" grpId="0" nodeType="after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fade">
                                      <p:cBhvr>
                                        <p:cTn id="85" dur="500"/>
                                        <p:tgtEl>
                                          <p:spTgt spid="16"/>
                                        </p:tgtEl>
                                      </p:cBhvr>
                                    </p:animEffect>
                                    <p:anim calcmode="lin" valueType="num">
                                      <p:cBhvr>
                                        <p:cTn id="86" dur="500" fill="hold"/>
                                        <p:tgtEl>
                                          <p:spTgt spid="16"/>
                                        </p:tgtEl>
                                        <p:attrNameLst>
                                          <p:attrName>ppt_x</p:attrName>
                                        </p:attrNameLst>
                                      </p:cBhvr>
                                      <p:tavLst>
                                        <p:tav tm="0">
                                          <p:val>
                                            <p:strVal val="#ppt_x"/>
                                          </p:val>
                                        </p:tav>
                                        <p:tav tm="100000">
                                          <p:val>
                                            <p:strVal val="#ppt_x"/>
                                          </p:val>
                                        </p:tav>
                                      </p:tavLst>
                                    </p:anim>
                                    <p:anim calcmode="lin" valueType="num">
                                      <p:cBhvr>
                                        <p:cTn id="87" dur="500" fill="hold"/>
                                        <p:tgtEl>
                                          <p:spTgt spid="16"/>
                                        </p:tgtEl>
                                        <p:attrNameLst>
                                          <p:attrName>ppt_y</p:attrName>
                                        </p:attrNameLst>
                                      </p:cBhvr>
                                      <p:tavLst>
                                        <p:tav tm="0">
                                          <p:val>
                                            <p:strVal val="#ppt_y+.1"/>
                                          </p:val>
                                        </p:tav>
                                        <p:tav tm="100000">
                                          <p:val>
                                            <p:strVal val="#ppt_y"/>
                                          </p:val>
                                        </p:tav>
                                      </p:tavLst>
                                    </p:anim>
                                  </p:childTnLst>
                                </p:cTn>
                              </p:par>
                              <p:par>
                                <p:cTn id="88" presetID="42" presetClass="entr" presetSubtype="0" fill="hold" nodeType="withEffect">
                                  <p:stCondLst>
                                    <p:cond delay="0"/>
                                  </p:stCondLst>
                                  <p:childTnLst>
                                    <p:set>
                                      <p:cBhvr>
                                        <p:cTn id="89" dur="1" fill="hold">
                                          <p:stCondLst>
                                            <p:cond delay="0"/>
                                          </p:stCondLst>
                                        </p:cTn>
                                        <p:tgtEl>
                                          <p:spTgt spid="56"/>
                                        </p:tgtEl>
                                        <p:attrNameLst>
                                          <p:attrName>style.visibility</p:attrName>
                                        </p:attrNameLst>
                                      </p:cBhvr>
                                      <p:to>
                                        <p:strVal val="visible"/>
                                      </p:to>
                                    </p:set>
                                    <p:animEffect transition="in" filter="fade">
                                      <p:cBhvr>
                                        <p:cTn id="90" dur="500"/>
                                        <p:tgtEl>
                                          <p:spTgt spid="56"/>
                                        </p:tgtEl>
                                      </p:cBhvr>
                                    </p:animEffect>
                                    <p:anim calcmode="lin" valueType="num">
                                      <p:cBhvr>
                                        <p:cTn id="91" dur="500" fill="hold"/>
                                        <p:tgtEl>
                                          <p:spTgt spid="56"/>
                                        </p:tgtEl>
                                        <p:attrNameLst>
                                          <p:attrName>ppt_x</p:attrName>
                                        </p:attrNameLst>
                                      </p:cBhvr>
                                      <p:tavLst>
                                        <p:tav tm="0">
                                          <p:val>
                                            <p:strVal val="#ppt_x"/>
                                          </p:val>
                                        </p:tav>
                                        <p:tav tm="100000">
                                          <p:val>
                                            <p:strVal val="#ppt_x"/>
                                          </p:val>
                                        </p:tav>
                                      </p:tavLst>
                                    </p:anim>
                                    <p:anim calcmode="lin" valueType="num">
                                      <p:cBhvr>
                                        <p:cTn id="92" dur="500" fill="hold"/>
                                        <p:tgtEl>
                                          <p:spTgt spid="56"/>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8"/>
                                        </p:tgtEl>
                                        <p:attrNameLst>
                                          <p:attrName>style.visibility</p:attrName>
                                        </p:attrNameLst>
                                      </p:cBhvr>
                                      <p:to>
                                        <p:strVal val="visible"/>
                                      </p:to>
                                    </p:set>
                                    <p:animEffect transition="in" filter="fade">
                                      <p:cBhvr>
                                        <p:cTn id="95" dur="500"/>
                                        <p:tgtEl>
                                          <p:spTgt spid="8"/>
                                        </p:tgtEl>
                                      </p:cBhvr>
                                    </p:animEffect>
                                    <p:anim calcmode="lin" valueType="num">
                                      <p:cBhvr>
                                        <p:cTn id="96" dur="500" fill="hold"/>
                                        <p:tgtEl>
                                          <p:spTgt spid="8"/>
                                        </p:tgtEl>
                                        <p:attrNameLst>
                                          <p:attrName>ppt_x</p:attrName>
                                        </p:attrNameLst>
                                      </p:cBhvr>
                                      <p:tavLst>
                                        <p:tav tm="0">
                                          <p:val>
                                            <p:strVal val="#ppt_x"/>
                                          </p:val>
                                        </p:tav>
                                        <p:tav tm="100000">
                                          <p:val>
                                            <p:strVal val="#ppt_x"/>
                                          </p:val>
                                        </p:tav>
                                      </p:tavLst>
                                    </p:anim>
                                    <p:anim calcmode="lin" valueType="num">
                                      <p:cBhvr>
                                        <p:cTn id="97" dur="500" fill="hold"/>
                                        <p:tgtEl>
                                          <p:spTgt spid="8"/>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38"/>
                                        </p:tgtEl>
                                        <p:attrNameLst>
                                          <p:attrName>style.visibility</p:attrName>
                                        </p:attrNameLst>
                                      </p:cBhvr>
                                      <p:to>
                                        <p:strVal val="visible"/>
                                      </p:to>
                                    </p:set>
                                    <p:animEffect transition="in" filter="fade">
                                      <p:cBhvr>
                                        <p:cTn id="100" dur="500"/>
                                        <p:tgtEl>
                                          <p:spTgt spid="38"/>
                                        </p:tgtEl>
                                      </p:cBhvr>
                                    </p:animEffect>
                                    <p:anim calcmode="lin" valueType="num">
                                      <p:cBhvr>
                                        <p:cTn id="101" dur="500" fill="hold"/>
                                        <p:tgtEl>
                                          <p:spTgt spid="38"/>
                                        </p:tgtEl>
                                        <p:attrNameLst>
                                          <p:attrName>ppt_x</p:attrName>
                                        </p:attrNameLst>
                                      </p:cBhvr>
                                      <p:tavLst>
                                        <p:tav tm="0">
                                          <p:val>
                                            <p:strVal val="#ppt_x"/>
                                          </p:val>
                                        </p:tav>
                                        <p:tav tm="100000">
                                          <p:val>
                                            <p:strVal val="#ppt_x"/>
                                          </p:val>
                                        </p:tav>
                                      </p:tavLst>
                                    </p:anim>
                                    <p:anim calcmode="lin" valueType="num">
                                      <p:cBhvr>
                                        <p:cTn id="102" dur="500" fill="hold"/>
                                        <p:tgtEl>
                                          <p:spTgt spid="38"/>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
                                        </p:tgtEl>
                                        <p:attrNameLst>
                                          <p:attrName>style.visibility</p:attrName>
                                        </p:attrNameLst>
                                      </p:cBhvr>
                                      <p:to>
                                        <p:strVal val="visible"/>
                                      </p:to>
                                    </p:set>
                                    <p:animEffect transition="in" filter="fade">
                                      <p:cBhvr>
                                        <p:cTn id="105" dur="500"/>
                                        <p:tgtEl>
                                          <p:spTgt spid="5"/>
                                        </p:tgtEl>
                                      </p:cBhvr>
                                    </p:animEffect>
                                    <p:anim calcmode="lin" valueType="num">
                                      <p:cBhvr>
                                        <p:cTn id="106" dur="500" fill="hold"/>
                                        <p:tgtEl>
                                          <p:spTgt spid="5"/>
                                        </p:tgtEl>
                                        <p:attrNameLst>
                                          <p:attrName>ppt_x</p:attrName>
                                        </p:attrNameLst>
                                      </p:cBhvr>
                                      <p:tavLst>
                                        <p:tav tm="0">
                                          <p:val>
                                            <p:strVal val="#ppt_x"/>
                                          </p:val>
                                        </p:tav>
                                        <p:tav tm="100000">
                                          <p:val>
                                            <p:strVal val="#ppt_x"/>
                                          </p:val>
                                        </p:tav>
                                      </p:tavLst>
                                    </p:anim>
                                    <p:anim calcmode="lin" valueType="num">
                                      <p:cBhvr>
                                        <p:cTn id="10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66" grpId="0" animBg="1"/>
      <p:bldP spid="72" grpId="0" animBg="1"/>
      <p:bldP spid="73" grpId="0" animBg="1"/>
      <p:bldP spid="64" grpId="0" animBg="1"/>
      <p:bldP spid="70" grpId="0" animBg="1"/>
      <p:bldP spid="3" grpId="0"/>
      <p:bldP spid="15" grpId="0"/>
      <p:bldP spid="4" grpId="0"/>
      <p:bldP spid="11" grpId="0"/>
      <p:bldP spid="12" grpId="0"/>
      <p:bldP spid="14" grpId="0"/>
      <p:bldP spid="5" grpId="0" animBg="1"/>
      <p:bldP spid="8" grpId="0" animBg="1"/>
      <p:bldP spid="16" grpId="0"/>
      <p:bldP spid="3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4109F79-CB44-C944-7ABA-C3F617350014}"/>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72278" t="64951" r="-3403" b="22548"/>
          <a:stretch/>
        </p:blipFill>
        <p:spPr>
          <a:xfrm rot="10800000" flipH="1">
            <a:off x="7845652" y="6026961"/>
            <a:ext cx="3682765" cy="831035"/>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6" name="Graphic 5">
            <a:extLst>
              <a:ext uri="{FF2B5EF4-FFF2-40B4-BE49-F238E27FC236}">
                <a16:creationId xmlns:a16="http://schemas.microsoft.com/office/drawing/2014/main" id="{12B660DF-76BF-E6F1-AF1B-EDC3B4757FE3}"/>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0341" t="14283" r="66884" b="64999"/>
          <a:stretch/>
        </p:blipFill>
        <p:spPr>
          <a:xfrm flipH="1">
            <a:off x="8757432" y="2760550"/>
            <a:ext cx="3434568" cy="1755466"/>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8" name="Rectangle: Top Corners Rounded 7">
            <a:extLst>
              <a:ext uri="{FF2B5EF4-FFF2-40B4-BE49-F238E27FC236}">
                <a16:creationId xmlns:a16="http://schemas.microsoft.com/office/drawing/2014/main" id="{49AB1760-7895-F10D-1026-EAB0703EABA7}"/>
              </a:ext>
              <a:ext uri="{C183D7F6-B498-43B3-948B-1728B52AA6E4}">
                <adec:decorative xmlns:adec="http://schemas.microsoft.com/office/drawing/2017/decorative" val="1"/>
              </a:ext>
            </a:extLst>
          </p:cNvPr>
          <p:cNvSpPr/>
          <p:nvPr/>
        </p:nvSpPr>
        <p:spPr bwMode="auto">
          <a:xfrm rot="5400000">
            <a:off x="3749779" y="-59549"/>
            <a:ext cx="2358130" cy="9857690"/>
          </a:xfrm>
          <a:prstGeom prst="round2SameRect">
            <a:avLst>
              <a:gd name="adj1" fmla="val 7780"/>
              <a:gd name="adj2" fmla="val 0"/>
            </a:avLst>
          </a:prstGeom>
          <a:gradFill>
            <a:gsLst>
              <a:gs pos="100000">
                <a:schemeClr val="bg1">
                  <a:alpha val="0"/>
                </a:schemeClr>
              </a:gs>
              <a:gs pos="5700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AU" sz="2000">
              <a:solidFill>
                <a:srgbClr val="FFFFFF"/>
              </a:solidFill>
              <a:cs typeface="Segoe UI" pitchFamily="34" charset="0"/>
            </a:endParaRPr>
          </a:p>
        </p:txBody>
      </p:sp>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963" y="495300"/>
            <a:ext cx="11017250" cy="487363"/>
          </a:xfrm>
        </p:spPr>
        <p:txBody>
          <a:bodyPr/>
          <a:lstStyle/>
          <a:p>
            <a:r>
              <a:rPr lang="en-US"/>
              <a:t>Use Intune App Deployment </a:t>
            </a:r>
          </a:p>
        </p:txBody>
      </p:sp>
      <p:sp>
        <p:nvSpPr>
          <p:cNvPr id="3" name="TextBox 2">
            <a:extLst>
              <a:ext uri="{FF2B5EF4-FFF2-40B4-BE49-F238E27FC236}">
                <a16:creationId xmlns:a16="http://schemas.microsoft.com/office/drawing/2014/main" id="{5F29772C-4EB7-4BD6-BFFB-FDC3538012BC}"/>
              </a:ext>
            </a:extLst>
          </p:cNvPr>
          <p:cNvSpPr txBox="1"/>
          <p:nvPr/>
        </p:nvSpPr>
        <p:spPr>
          <a:xfrm>
            <a:off x="802867" y="1633240"/>
            <a:ext cx="6754929"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AU" b="0" i="0" u="none" strike="noStrike" kern="1200" cap="none" spc="0" normalizeH="0" baseline="0" noProof="0">
                <a:ln>
                  <a:noFill/>
                </a:ln>
                <a:solidFill>
                  <a:schemeClr val="accent1"/>
                </a:solidFill>
                <a:effectLst/>
                <a:uLnTx/>
                <a:uFillTx/>
                <a:latin typeface="+mj-lt"/>
                <a:ea typeface="+mn-ea"/>
                <a:cs typeface="+mn-cs"/>
              </a:rPr>
              <a:t>For Configuration Manager customers:</a:t>
            </a:r>
            <a:endParaRPr kumimoji="0" lang="en-AU" b="0" i="0" u="none" strike="noStrike" kern="1200" cap="none" spc="0" normalizeH="0" baseline="0" noProof="0">
              <a:ln>
                <a:noFill/>
              </a:ln>
              <a:solidFill>
                <a:schemeClr val="accent1"/>
              </a:solidFill>
              <a:effectLst/>
              <a:uLnTx/>
              <a:uFillTx/>
              <a:ea typeface="+mn-ea"/>
              <a:cs typeface="+mn-cs"/>
            </a:endParaRPr>
          </a:p>
        </p:txBody>
      </p:sp>
      <p:pic>
        <p:nvPicPr>
          <p:cNvPr id="26" name="Content Placeholder 6">
            <a:extLst>
              <a:ext uri="{FF2B5EF4-FFF2-40B4-BE49-F238E27FC236}">
                <a16:creationId xmlns:a16="http://schemas.microsoft.com/office/drawing/2014/main" id="{2189B20F-68B9-463D-931C-636C0A9A895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28502" y="3678223"/>
            <a:ext cx="4676291" cy="2358130"/>
          </a:xfrm>
          <a:prstGeom prst="rect">
            <a:avLst/>
          </a:prstGeom>
          <a:ln>
            <a:solidFill>
              <a:srgbClr val="D2D2D2"/>
            </a:solidFill>
          </a:ln>
          <a:effectLst>
            <a:outerShdw blurRad="101600" dist="38100" dir="2700000" algn="tl" rotWithShape="0">
              <a:prstClr val="black">
                <a:alpha val="15000"/>
              </a:prstClr>
            </a:outerShdw>
          </a:effectLst>
        </p:spPr>
      </p:pic>
      <p:grpSp>
        <p:nvGrpSpPr>
          <p:cNvPr id="47" name="Group 46">
            <a:extLst>
              <a:ext uri="{FF2B5EF4-FFF2-40B4-BE49-F238E27FC236}">
                <a16:creationId xmlns:a16="http://schemas.microsoft.com/office/drawing/2014/main" id="{13C539E0-D88B-C2EF-D2E4-35D48A3C2415}"/>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gradFill flip="none" rotWithShape="1">
            <a:gsLst>
              <a:gs pos="52000">
                <a:srgbClr val="F2F2F2">
                  <a:alpha val="85000"/>
                </a:srgbClr>
              </a:gs>
              <a:gs pos="0">
                <a:schemeClr val="bg1">
                  <a:lumMod val="95000"/>
                  <a:alpha val="24000"/>
                </a:schemeClr>
              </a:gs>
            </a:gsLst>
            <a:lin ang="10800000" scaled="1"/>
            <a:tileRect/>
          </a:gradFill>
        </p:grpSpPr>
        <p:sp>
          <p:nvSpPr>
            <p:cNvPr id="48" name="Graphic 3">
              <a:extLst>
                <a:ext uri="{FF2B5EF4-FFF2-40B4-BE49-F238E27FC236}">
                  <a16:creationId xmlns:a16="http://schemas.microsoft.com/office/drawing/2014/main" id="{D250C5B2-EC20-9273-F40C-6CCAD213468F}"/>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49" name="Rectangle 48">
              <a:extLst>
                <a:ext uri="{FF2B5EF4-FFF2-40B4-BE49-F238E27FC236}">
                  <a16:creationId xmlns:a16="http://schemas.microsoft.com/office/drawing/2014/main" id="{FF29E8DF-F398-D84A-E4FA-D399E4C0C1F4}"/>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50" name="Rectangle: Rounded Corners 49">
            <a:extLst>
              <a:ext uri="{FF2B5EF4-FFF2-40B4-BE49-F238E27FC236}">
                <a16:creationId xmlns:a16="http://schemas.microsoft.com/office/drawing/2014/main" id="{8322B29A-65BE-58D8-D5EF-499EB045AE32}"/>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1" name="Rectangle: Rounded Corners 50">
            <a:extLst>
              <a:ext uri="{FF2B5EF4-FFF2-40B4-BE49-F238E27FC236}">
                <a16:creationId xmlns:a16="http://schemas.microsoft.com/office/drawing/2014/main" id="{9C59D8D5-7C77-A5D8-F065-50AA378E674A}"/>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2" name="Rectangle: Rounded Corners 51">
            <a:extLst>
              <a:ext uri="{FF2B5EF4-FFF2-40B4-BE49-F238E27FC236}">
                <a16:creationId xmlns:a16="http://schemas.microsoft.com/office/drawing/2014/main" id="{2AD7BA66-EFCE-BE81-2EAE-78428FD25669}"/>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 name="TextBox 3">
            <a:extLst>
              <a:ext uri="{FF2B5EF4-FFF2-40B4-BE49-F238E27FC236}">
                <a16:creationId xmlns:a16="http://schemas.microsoft.com/office/drawing/2014/main" id="{2C6B10A4-5FE9-D1C5-E3A1-E760248CDF2C}"/>
              </a:ext>
            </a:extLst>
          </p:cNvPr>
          <p:cNvSpPr txBox="1"/>
          <p:nvPr/>
        </p:nvSpPr>
        <p:spPr>
          <a:xfrm>
            <a:off x="802868" y="2114982"/>
            <a:ext cx="2807107" cy="830997"/>
          </a:xfrm>
          <a:prstGeom prst="rect">
            <a:avLst/>
          </a:prstGeom>
          <a:noFill/>
        </p:spPr>
        <p:txBody>
          <a:bodyPr wrap="square" lIns="0" tIns="0" rIns="0" bIns="0" rtlCol="0">
            <a:spAutoFit/>
          </a:bodyPr>
          <a:lstStyle/>
          <a:p>
            <a:pPr marL="274320" marR="0" lvl="0" indent="-274320" algn="l" defTabSz="914400" rtl="0" eaLnBrk="1" fontAlgn="auto" latinLnBrk="0" hangingPunct="1">
              <a:lnSpc>
                <a:spcPct val="100000"/>
              </a:lnSpc>
              <a:spcBef>
                <a:spcPts val="0"/>
              </a:spcBef>
              <a:spcAft>
                <a:spcPts val="1200"/>
              </a:spcAft>
              <a:buClrTx/>
              <a:buSzTx/>
              <a:buFontTx/>
              <a:buAutoNum type="arabicPeriod"/>
              <a:tabLst/>
              <a:defRPr/>
            </a:pPr>
            <a:r>
              <a:rPr kumimoji="0" lang="en-AU" b="0" i="0" u="none" strike="noStrike" kern="1200" cap="none" spc="0" normalizeH="0" noProof="0">
                <a:ln>
                  <a:noFill/>
                </a:ln>
                <a:solidFill>
                  <a:srgbClr val="000000"/>
                </a:solidFill>
                <a:effectLst/>
                <a:uLnTx/>
                <a:uFillTx/>
                <a:ea typeface="+mn-ea"/>
                <a:cs typeface="+mn-cs"/>
              </a:rPr>
              <a:t>Switch co-management Client apps workload to Intune</a:t>
            </a:r>
          </a:p>
        </p:txBody>
      </p:sp>
      <p:sp>
        <p:nvSpPr>
          <p:cNvPr id="7" name="TextBox 6">
            <a:extLst>
              <a:ext uri="{FF2B5EF4-FFF2-40B4-BE49-F238E27FC236}">
                <a16:creationId xmlns:a16="http://schemas.microsoft.com/office/drawing/2014/main" id="{BA856531-EAC5-C2F6-1FCB-C60EE7F9CA25}"/>
              </a:ext>
            </a:extLst>
          </p:cNvPr>
          <p:cNvSpPr txBox="1"/>
          <p:nvPr/>
        </p:nvSpPr>
        <p:spPr>
          <a:xfrm>
            <a:off x="4719629" y="2114982"/>
            <a:ext cx="3056154" cy="830997"/>
          </a:xfrm>
          <a:prstGeom prst="rect">
            <a:avLst/>
          </a:prstGeom>
          <a:noFill/>
        </p:spPr>
        <p:txBody>
          <a:bodyPr wrap="square" lIns="0" tIns="0" rIns="0" bIns="0" rtlCol="0">
            <a:spAutoFit/>
          </a:bodyPr>
          <a:lstStyle/>
          <a:p>
            <a:pPr marL="274320" marR="0" lvl="0" indent="-274320" algn="l" defTabSz="914400" rtl="0" eaLnBrk="1" fontAlgn="auto" latinLnBrk="0" hangingPunct="1">
              <a:lnSpc>
                <a:spcPct val="100000"/>
              </a:lnSpc>
              <a:spcBef>
                <a:spcPts val="0"/>
              </a:spcBef>
              <a:spcAft>
                <a:spcPts val="1200"/>
              </a:spcAft>
              <a:buClrTx/>
              <a:buSzTx/>
              <a:buFont typeface="+mj-lt"/>
              <a:buAutoNum type="arabicPeriod" startAt="2"/>
              <a:tabLst/>
              <a:defRPr/>
            </a:pPr>
            <a:r>
              <a:rPr kumimoji="0" lang="en-AU" b="0" i="0" u="none" strike="noStrike" kern="1200" cap="none" spc="0" normalizeH="0" noProof="0">
                <a:ln>
                  <a:noFill/>
                </a:ln>
                <a:solidFill>
                  <a:srgbClr val="000000"/>
                </a:solidFill>
                <a:effectLst/>
                <a:uLnTx/>
                <a:uFillTx/>
                <a:ea typeface="+mn-ea"/>
                <a:cs typeface="+mn-cs"/>
              </a:rPr>
              <a:t>Migrate apps from Configuration Manager to  Intune</a:t>
            </a:r>
          </a:p>
        </p:txBody>
      </p:sp>
      <p:sp>
        <p:nvSpPr>
          <p:cNvPr id="9" name="TextBox 8">
            <a:extLst>
              <a:ext uri="{FF2B5EF4-FFF2-40B4-BE49-F238E27FC236}">
                <a16:creationId xmlns:a16="http://schemas.microsoft.com/office/drawing/2014/main" id="{059B2E4A-2624-793E-AC92-29A8046AFBD8}"/>
              </a:ext>
            </a:extLst>
          </p:cNvPr>
          <p:cNvSpPr txBox="1"/>
          <p:nvPr/>
        </p:nvSpPr>
        <p:spPr>
          <a:xfrm>
            <a:off x="8885436" y="2114982"/>
            <a:ext cx="2222538" cy="553998"/>
          </a:xfrm>
          <a:prstGeom prst="rect">
            <a:avLst/>
          </a:prstGeom>
          <a:noFill/>
        </p:spPr>
        <p:txBody>
          <a:bodyPr wrap="square" lIns="0" tIns="0" rIns="0" bIns="0" rtlCol="0">
            <a:spAutoFit/>
          </a:bodyPr>
          <a:lstStyle/>
          <a:p>
            <a:pPr marL="274320" marR="0" lvl="0" indent="-274320" algn="l" defTabSz="914400" rtl="0" eaLnBrk="1" fontAlgn="auto" latinLnBrk="0" hangingPunct="1">
              <a:lnSpc>
                <a:spcPct val="100000"/>
              </a:lnSpc>
              <a:spcBef>
                <a:spcPts val="0"/>
              </a:spcBef>
              <a:spcAft>
                <a:spcPts val="1200"/>
              </a:spcAft>
              <a:buClrTx/>
              <a:buSzTx/>
              <a:buFont typeface="+mj-lt"/>
              <a:buAutoNum type="arabicPeriod" startAt="3"/>
              <a:tabLst/>
              <a:defRPr/>
            </a:pPr>
            <a:r>
              <a:rPr kumimoji="0" lang="en-AU" b="0" i="0" u="none" strike="noStrike" kern="1200" cap="none" spc="0" normalizeH="0" noProof="0">
                <a:ln>
                  <a:noFill/>
                </a:ln>
                <a:solidFill>
                  <a:srgbClr val="000000"/>
                </a:solidFill>
                <a:effectLst/>
                <a:uLnTx/>
                <a:uFillTx/>
                <a:ea typeface="+mn-ea"/>
                <a:cs typeface="+mn-cs"/>
              </a:rPr>
              <a:t>Deploy apps from Intune</a:t>
            </a:r>
          </a:p>
        </p:txBody>
      </p:sp>
      <p:sp>
        <p:nvSpPr>
          <p:cNvPr id="14" name="Rectangle: Rounded Corners 13">
            <a:extLst>
              <a:ext uri="{FF2B5EF4-FFF2-40B4-BE49-F238E27FC236}">
                <a16:creationId xmlns:a16="http://schemas.microsoft.com/office/drawing/2014/main" id="{8F11B14A-DBB5-416A-981E-3312C248C871}"/>
              </a:ext>
            </a:extLst>
          </p:cNvPr>
          <p:cNvSpPr/>
          <p:nvPr/>
        </p:nvSpPr>
        <p:spPr bwMode="auto">
          <a:xfrm>
            <a:off x="2000069" y="4285738"/>
            <a:ext cx="3053194" cy="497238"/>
          </a:xfrm>
          <a:prstGeom prst="roundRect">
            <a:avLst>
              <a:gd name="adj" fmla="val 50000"/>
            </a:avLst>
          </a:prstGeom>
          <a:gradFill>
            <a:gsLst>
              <a:gs pos="58000">
                <a:schemeClr val="tx2"/>
              </a:gs>
              <a:gs pos="100000">
                <a:schemeClr val="accent3"/>
              </a:gs>
              <a:gs pos="82000">
                <a:schemeClr val="accent1"/>
              </a:gs>
            </a:gsLst>
            <a:lin ang="2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algn="ctr" defTabSz="932472" fontAlgn="base">
              <a:lnSpc>
                <a:spcPts val="2600"/>
              </a:lnSpc>
              <a:spcBef>
                <a:spcPct val="0"/>
              </a:spcBef>
              <a:spcAft>
                <a:spcPct val="0"/>
              </a:spcAft>
            </a:pPr>
            <a:r>
              <a:rPr lang="en-AU" sz="2000">
                <a:solidFill>
                  <a:srgbClr val="FFFFFF"/>
                </a:solidFill>
                <a:latin typeface="Segoe UI Semibold"/>
              </a:rPr>
              <a:t>Company Portal App</a:t>
            </a:r>
          </a:p>
        </p:txBody>
      </p:sp>
      <p:sp>
        <p:nvSpPr>
          <p:cNvPr id="13" name="Rectangle 12">
            <a:extLst>
              <a:ext uri="{FF2B5EF4-FFF2-40B4-BE49-F238E27FC236}">
                <a16:creationId xmlns:a16="http://schemas.microsoft.com/office/drawing/2014/main" id="{E31C7813-C576-4D2E-BC00-DD9861FFA67B}"/>
              </a:ext>
            </a:extLst>
          </p:cNvPr>
          <p:cNvSpPr/>
          <p:nvPr/>
        </p:nvSpPr>
        <p:spPr bwMode="auto">
          <a:xfrm>
            <a:off x="2035332" y="4927325"/>
            <a:ext cx="5057173" cy="58477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defTabSz="932472" fontAlgn="base">
              <a:spcBef>
                <a:spcPct val="0"/>
              </a:spcBef>
              <a:spcAft>
                <a:spcPts val="600"/>
              </a:spcAft>
              <a:buFont typeface="Arial" panose="020B0604020202020204" pitchFamily="34" charset="0"/>
              <a:buChar char="•"/>
            </a:pPr>
            <a:r>
              <a:rPr lang="en-AU" sz="1600">
                <a:solidFill>
                  <a:schemeClr val="tx1"/>
                </a:solidFill>
                <a:cs typeface="Segoe UI" pitchFamily="34" charset="0"/>
              </a:rPr>
              <a:t>One-stop-shop to install apps from Configuration Manager and Intune</a:t>
            </a:r>
          </a:p>
        </p:txBody>
      </p:sp>
      <p:sp>
        <p:nvSpPr>
          <p:cNvPr id="53" name="TextBox 52">
            <a:extLst>
              <a:ext uri="{FF2B5EF4-FFF2-40B4-BE49-F238E27FC236}">
                <a16:creationId xmlns:a16="http://schemas.microsoft.com/office/drawing/2014/main" id="{58312C12-0323-4DAC-B95F-4C6FF543DDCB}"/>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54" name="Group 53">
            <a:extLst>
              <a:ext uri="{FF2B5EF4-FFF2-40B4-BE49-F238E27FC236}">
                <a16:creationId xmlns:a16="http://schemas.microsoft.com/office/drawing/2014/main" id="{2CA51BEB-DCF3-1D3B-78ED-9898C4F2BE33}"/>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55" name="Straight Connector 54" descr="Timeline arrow">
              <a:extLst>
                <a:ext uri="{FF2B5EF4-FFF2-40B4-BE49-F238E27FC236}">
                  <a16:creationId xmlns:a16="http://schemas.microsoft.com/office/drawing/2014/main" id="{37DDCF68-5798-E16B-8814-200704711AE4}"/>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Isosceles Triangle 69">
              <a:extLst>
                <a:ext uri="{FF2B5EF4-FFF2-40B4-BE49-F238E27FC236}">
                  <a16:creationId xmlns:a16="http://schemas.microsoft.com/office/drawing/2014/main" id="{B990C1FE-1269-C78E-9288-118ACDF0583C}"/>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57" name="Group 56">
            <a:extLst>
              <a:ext uri="{FF2B5EF4-FFF2-40B4-BE49-F238E27FC236}">
                <a16:creationId xmlns:a16="http://schemas.microsoft.com/office/drawing/2014/main" id="{12F9FAD5-3B70-0EF0-9234-EEF64D00648D}"/>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58" name="Oval 57">
              <a:extLst>
                <a:ext uri="{FF2B5EF4-FFF2-40B4-BE49-F238E27FC236}">
                  <a16:creationId xmlns:a16="http://schemas.microsoft.com/office/drawing/2014/main" id="{7788F960-8879-981D-ABDC-20A577DADCA9}"/>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59" name="Group 58">
              <a:extLst>
                <a:ext uri="{FF2B5EF4-FFF2-40B4-BE49-F238E27FC236}">
                  <a16:creationId xmlns:a16="http://schemas.microsoft.com/office/drawing/2014/main" id="{9E645A90-0694-780C-751F-25B16DCBA7FB}"/>
                </a:ext>
              </a:extLst>
            </p:cNvPr>
            <p:cNvGrpSpPr/>
            <p:nvPr/>
          </p:nvGrpSpPr>
          <p:grpSpPr>
            <a:xfrm>
              <a:off x="9161054" y="314589"/>
              <a:ext cx="69906" cy="101686"/>
              <a:chOff x="1152972" y="3284706"/>
              <a:chExt cx="445665" cy="648287"/>
            </a:xfrm>
          </p:grpSpPr>
          <p:sp>
            <p:nvSpPr>
              <p:cNvPr id="60" name="building_5" title="Icon of tall buildings">
                <a:extLst>
                  <a:ext uri="{FF2B5EF4-FFF2-40B4-BE49-F238E27FC236}">
                    <a16:creationId xmlns:a16="http://schemas.microsoft.com/office/drawing/2014/main" id="{7DC14D82-D9B8-D7D6-591A-5208155A0564}"/>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61" name="Freeform 13" title="Icon of a cloud">
                <a:extLst>
                  <a:ext uri="{FF2B5EF4-FFF2-40B4-BE49-F238E27FC236}">
                    <a16:creationId xmlns:a16="http://schemas.microsoft.com/office/drawing/2014/main" id="{9C9A072C-65E9-369B-8BF5-7E8F22649335}"/>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62" name="TextBox 61">
            <a:extLst>
              <a:ext uri="{FF2B5EF4-FFF2-40B4-BE49-F238E27FC236}">
                <a16:creationId xmlns:a16="http://schemas.microsoft.com/office/drawing/2014/main" id="{28CC588B-29F7-86E1-33A6-320930EF6DC2}"/>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63" name="TextBox 62">
            <a:extLst>
              <a:ext uri="{FF2B5EF4-FFF2-40B4-BE49-F238E27FC236}">
                <a16:creationId xmlns:a16="http://schemas.microsoft.com/office/drawing/2014/main" id="{148E6098-4931-1587-C857-B391B849085E}"/>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solidFill>
                  <a:schemeClr val="accent6">
                    <a:lumMod val="60000"/>
                    <a:lumOff val="40000"/>
                  </a:schemeClr>
                </a:solidFill>
                <a:latin typeface="+mj-lt"/>
                <a:cs typeface="Segoe UI Semibold" panose="020B0702040204020203" pitchFamily="34" charset="0"/>
              </a:rPr>
              <a:t>Manage updates</a:t>
            </a:r>
          </a:p>
        </p:txBody>
      </p:sp>
      <p:sp>
        <p:nvSpPr>
          <p:cNvPr id="3072" name="TextBox 3071">
            <a:extLst>
              <a:ext uri="{FF2B5EF4-FFF2-40B4-BE49-F238E27FC236}">
                <a16:creationId xmlns:a16="http://schemas.microsoft.com/office/drawing/2014/main" id="{5B0E41D6-5767-52AE-FDD7-BF79D281CED0}"/>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3073" name="TextBox 3072">
            <a:extLst>
              <a:ext uri="{FF2B5EF4-FFF2-40B4-BE49-F238E27FC236}">
                <a16:creationId xmlns:a16="http://schemas.microsoft.com/office/drawing/2014/main" id="{1B62591A-94AA-8272-88E6-7D266CCECF39}"/>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3075" name="TextBox 3074">
            <a:extLst>
              <a:ext uri="{FF2B5EF4-FFF2-40B4-BE49-F238E27FC236}">
                <a16:creationId xmlns:a16="http://schemas.microsoft.com/office/drawing/2014/main" id="{558EAF16-401E-B50E-D269-A6A1477E143F}"/>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3076" name="Group 3075">
            <a:extLst>
              <a:ext uri="{FF2B5EF4-FFF2-40B4-BE49-F238E27FC236}">
                <a16:creationId xmlns:a16="http://schemas.microsoft.com/office/drawing/2014/main" id="{B7BD7CBD-6274-994C-8B52-49D399651543}"/>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3077" name="Oval 3076">
              <a:extLst>
                <a:ext uri="{FF2B5EF4-FFF2-40B4-BE49-F238E27FC236}">
                  <a16:creationId xmlns:a16="http://schemas.microsoft.com/office/drawing/2014/main" id="{E90D9B89-4C02-04DB-A3AD-FD2FB9CDAF0C}"/>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78" name="Forklift" title="Icon of a forklift carrying boxes">
              <a:extLst>
                <a:ext uri="{FF2B5EF4-FFF2-40B4-BE49-F238E27FC236}">
                  <a16:creationId xmlns:a16="http://schemas.microsoft.com/office/drawing/2014/main" id="{891A8095-C300-1F63-BE8E-750ED4FBE6DE}"/>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3079" name="Group 3078">
            <a:extLst>
              <a:ext uri="{FF2B5EF4-FFF2-40B4-BE49-F238E27FC236}">
                <a16:creationId xmlns:a16="http://schemas.microsoft.com/office/drawing/2014/main" id="{DC315C5C-2626-5189-3341-A3021DE84E6B}"/>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3080" name="Oval 3079">
              <a:extLst>
                <a:ext uri="{FF2B5EF4-FFF2-40B4-BE49-F238E27FC236}">
                  <a16:creationId xmlns:a16="http://schemas.microsoft.com/office/drawing/2014/main" id="{9EF08222-0097-D92F-6EA3-7B54CD3FCD86}"/>
                </a:ext>
              </a:extLst>
            </p:cNvPr>
            <p:cNvSpPr/>
            <p:nvPr/>
          </p:nvSpPr>
          <p:spPr bwMode="auto">
            <a:xfrm>
              <a:off x="10898244"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81" name="arrow_11" title="Icon of a circle made of two curved arrows">
              <a:extLst>
                <a:ext uri="{FF2B5EF4-FFF2-40B4-BE49-F238E27FC236}">
                  <a16:creationId xmlns:a16="http://schemas.microsoft.com/office/drawing/2014/main" id="{0CABBDD9-9705-D86F-8D6F-83AB53F25E2F}"/>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082" name="Group 3081">
            <a:extLst>
              <a:ext uri="{FF2B5EF4-FFF2-40B4-BE49-F238E27FC236}">
                <a16:creationId xmlns:a16="http://schemas.microsoft.com/office/drawing/2014/main" id="{27E17753-415A-CBD5-1B55-7839457E6B62}"/>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083" name="Oval 3082">
              <a:extLst>
                <a:ext uri="{FF2B5EF4-FFF2-40B4-BE49-F238E27FC236}">
                  <a16:creationId xmlns:a16="http://schemas.microsoft.com/office/drawing/2014/main" id="{35BE4ED2-BBC3-411E-60A9-3673BD62E635}"/>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84" name="browser_3" title="Icon of a browser window with an arrow pointing from the outside to the center">
              <a:extLst>
                <a:ext uri="{FF2B5EF4-FFF2-40B4-BE49-F238E27FC236}">
                  <a16:creationId xmlns:a16="http://schemas.microsoft.com/office/drawing/2014/main" id="{DD78C0E5-F8A9-6DF9-49AD-D647B27A9FEB}"/>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085" name="Group 3084">
            <a:extLst>
              <a:ext uri="{FF2B5EF4-FFF2-40B4-BE49-F238E27FC236}">
                <a16:creationId xmlns:a16="http://schemas.microsoft.com/office/drawing/2014/main" id="{BF39C462-58CE-8758-7BF3-42FE43FEF10B}"/>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086" name="Oval 3085">
              <a:extLst>
                <a:ext uri="{FF2B5EF4-FFF2-40B4-BE49-F238E27FC236}">
                  <a16:creationId xmlns:a16="http://schemas.microsoft.com/office/drawing/2014/main" id="{FF6FD112-8F04-DB19-08CF-EDBC142E35B1}"/>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87" name="IoT" title="Icon of five circles that all connect to a center circle">
              <a:extLst>
                <a:ext uri="{FF2B5EF4-FFF2-40B4-BE49-F238E27FC236}">
                  <a16:creationId xmlns:a16="http://schemas.microsoft.com/office/drawing/2014/main" id="{C18201BF-78AB-821B-5226-B3FA4068B74A}"/>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088" name="Group 3087">
            <a:extLst>
              <a:ext uri="{FF2B5EF4-FFF2-40B4-BE49-F238E27FC236}">
                <a16:creationId xmlns:a16="http://schemas.microsoft.com/office/drawing/2014/main" id="{271DD214-A4AA-CC09-CB3D-BE454FD6D0BD}"/>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089" name="Oval 3088">
              <a:extLst>
                <a:ext uri="{FF2B5EF4-FFF2-40B4-BE49-F238E27FC236}">
                  <a16:creationId xmlns:a16="http://schemas.microsoft.com/office/drawing/2014/main" id="{5CDFBE9C-C485-CEC1-A753-8CBDE0036652}"/>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90" name="biometrics" title="Icon of the Windows Hello logo">
              <a:extLst>
                <a:ext uri="{FF2B5EF4-FFF2-40B4-BE49-F238E27FC236}">
                  <a16:creationId xmlns:a16="http://schemas.microsoft.com/office/drawing/2014/main" id="{7FA2F41D-D4A2-5D94-E70C-FCBC0911359F}"/>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3091" name="Rectangle 3090">
            <a:extLst>
              <a:ext uri="{FF2B5EF4-FFF2-40B4-BE49-F238E27FC236}">
                <a16:creationId xmlns:a16="http://schemas.microsoft.com/office/drawing/2014/main" id="{8B1593E9-E016-5507-854A-2BFCD1C917DA}"/>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3092" name="Rectangle 3091">
            <a:extLst>
              <a:ext uri="{FF2B5EF4-FFF2-40B4-BE49-F238E27FC236}">
                <a16:creationId xmlns:a16="http://schemas.microsoft.com/office/drawing/2014/main" id="{3775FBC4-1976-F43A-4716-DD22C201E3B0}"/>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3093" name="Rectangle 3092">
            <a:extLst>
              <a:ext uri="{FF2B5EF4-FFF2-40B4-BE49-F238E27FC236}">
                <a16:creationId xmlns:a16="http://schemas.microsoft.com/office/drawing/2014/main" id="{0FF947FE-B2E8-4603-4D5A-3DC924A62DAA}"/>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pic>
        <p:nvPicPr>
          <p:cNvPr id="1026" name="Picture 2">
            <a:extLst>
              <a:ext uri="{FF2B5EF4-FFF2-40B4-BE49-F238E27FC236}">
                <a16:creationId xmlns:a16="http://schemas.microsoft.com/office/drawing/2014/main" id="{7C3119FD-4B53-989E-F917-6A32F31E063F}"/>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395" y="4055258"/>
            <a:ext cx="1125097" cy="1125097"/>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FB33BB1-DB81-32AA-2AEA-B8BB20A50261}"/>
              </a:ext>
              <a:ext uri="{C183D7F6-B498-43B3-948B-1728B52AA6E4}">
                <adec:decorative xmlns:adec="http://schemas.microsoft.com/office/drawing/2017/decorative" val="1"/>
              </a:ext>
            </a:extLst>
          </p:cNvPr>
          <p:cNvCxnSpPr>
            <a:cxnSpLocks/>
          </p:cNvCxnSpPr>
          <p:nvPr/>
        </p:nvCxnSpPr>
        <p:spPr>
          <a:xfrm>
            <a:off x="4164802" y="2083290"/>
            <a:ext cx="0" cy="793260"/>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33803DD-207D-12B6-3968-9586B5CC90B7}"/>
              </a:ext>
              <a:ext uri="{C183D7F6-B498-43B3-948B-1728B52AA6E4}">
                <adec:decorative xmlns:adec="http://schemas.microsoft.com/office/drawing/2017/decorative" val="1"/>
              </a:ext>
            </a:extLst>
          </p:cNvPr>
          <p:cNvCxnSpPr>
            <a:cxnSpLocks/>
          </p:cNvCxnSpPr>
          <p:nvPr/>
        </p:nvCxnSpPr>
        <p:spPr>
          <a:xfrm>
            <a:off x="8330609" y="2083290"/>
            <a:ext cx="0" cy="793260"/>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43715"/>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9726DD-B0D2-9C5F-87A2-06F4272DE02C}"/>
              </a:ext>
            </a:extLst>
          </p:cNvPr>
          <p:cNvSpPr>
            <a:spLocks noGrp="1"/>
          </p:cNvSpPr>
          <p:nvPr>
            <p:ph type="title"/>
          </p:nvPr>
        </p:nvSpPr>
        <p:spPr>
          <a:xfrm>
            <a:off x="585216" y="3035808"/>
            <a:ext cx="9144000" cy="498598"/>
          </a:xfrm>
        </p:spPr>
        <p:txBody>
          <a:bodyPr/>
          <a:lstStyle/>
          <a:p>
            <a:r>
              <a:rPr lang="en-US"/>
              <a:t>Adopt – Manage updates</a:t>
            </a:r>
          </a:p>
        </p:txBody>
      </p:sp>
    </p:spTree>
    <p:extLst>
      <p:ext uri="{BB962C8B-B14F-4D97-AF65-F5344CB8AC3E}">
        <p14:creationId xmlns:p14="http://schemas.microsoft.com/office/powerpoint/2010/main" val="2146047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9A6E415-8F42-FA79-CF1F-86B89AA368CF}"/>
              </a:ext>
            </a:extLst>
          </p:cNvPr>
          <p:cNvGrpSpPr/>
          <p:nvPr/>
        </p:nvGrpSpPr>
        <p:grpSpPr>
          <a:xfrm>
            <a:off x="1707765" y="1596298"/>
            <a:ext cx="8776471" cy="4600195"/>
            <a:chOff x="2766588" y="1596300"/>
            <a:chExt cx="8776471" cy="4600201"/>
          </a:xfrm>
        </p:grpSpPr>
        <p:sp>
          <p:nvSpPr>
            <p:cNvPr id="81" name="Freeform: Shape 80">
              <a:extLst>
                <a:ext uri="{FF2B5EF4-FFF2-40B4-BE49-F238E27FC236}">
                  <a16:creationId xmlns:a16="http://schemas.microsoft.com/office/drawing/2014/main" id="{C947FF8E-7614-AA3C-E04C-8E3320833561}"/>
                </a:ext>
              </a:extLst>
            </p:cNvPr>
            <p:cNvSpPr/>
            <p:nvPr/>
          </p:nvSpPr>
          <p:spPr>
            <a:xfrm>
              <a:off x="3320010" y="4412134"/>
              <a:ext cx="2455256" cy="696612"/>
            </a:xfrm>
            <a:custGeom>
              <a:avLst/>
              <a:gdLst>
                <a:gd name="connsiteX0" fmla="*/ 1706113 w 1706112"/>
                <a:gd name="connsiteY0" fmla="*/ 0 h 1374508"/>
                <a:gd name="connsiteX1" fmla="*/ 0 w 1706112"/>
                <a:gd name="connsiteY1" fmla="*/ 1374508 h 1374508"/>
              </a:gdLst>
              <a:ahLst/>
              <a:cxnLst>
                <a:cxn ang="0">
                  <a:pos x="connsiteX0" y="connsiteY0"/>
                </a:cxn>
                <a:cxn ang="0">
                  <a:pos x="connsiteX1" y="connsiteY1"/>
                </a:cxn>
              </a:cxnLst>
              <a:rect l="l" t="t" r="r" b="b"/>
              <a:pathLst>
                <a:path w="1706112" h="1374508">
                  <a:moveTo>
                    <a:pt x="1706113" y="0"/>
                  </a:moveTo>
                  <a:cubicBezTo>
                    <a:pt x="1706113" y="813853"/>
                    <a:pt x="0" y="850025"/>
                    <a:pt x="0" y="1374508"/>
                  </a:cubicBezTo>
                </a:path>
              </a:pathLst>
            </a:cu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defRPr/>
              </a:pPr>
              <a:endParaRPr lang="en-US" sz="882" kern="0">
                <a:solidFill>
                  <a:srgbClr val="FFFFFF"/>
                </a:solidFill>
                <a:latin typeface="Segoe UI"/>
              </a:endParaRPr>
            </a:p>
          </p:txBody>
        </p:sp>
        <p:sp>
          <p:nvSpPr>
            <p:cNvPr id="27" name="Freeform: Shape 80">
              <a:extLst>
                <a:ext uri="{FF2B5EF4-FFF2-40B4-BE49-F238E27FC236}">
                  <a16:creationId xmlns:a16="http://schemas.microsoft.com/office/drawing/2014/main" id="{11A28938-8992-B921-F9AA-BC4AE16E6F22}"/>
                </a:ext>
              </a:extLst>
            </p:cNvPr>
            <p:cNvSpPr/>
            <p:nvPr/>
          </p:nvSpPr>
          <p:spPr>
            <a:xfrm flipH="1">
              <a:off x="6413301" y="4412134"/>
              <a:ext cx="2455256" cy="696612"/>
            </a:xfrm>
            <a:custGeom>
              <a:avLst/>
              <a:gdLst>
                <a:gd name="connsiteX0" fmla="*/ 1706113 w 1706112"/>
                <a:gd name="connsiteY0" fmla="*/ 0 h 1374508"/>
                <a:gd name="connsiteX1" fmla="*/ 0 w 1706112"/>
                <a:gd name="connsiteY1" fmla="*/ 1374508 h 1374508"/>
              </a:gdLst>
              <a:ahLst/>
              <a:cxnLst>
                <a:cxn ang="0">
                  <a:pos x="connsiteX0" y="connsiteY0"/>
                </a:cxn>
                <a:cxn ang="0">
                  <a:pos x="connsiteX1" y="connsiteY1"/>
                </a:cxn>
              </a:cxnLst>
              <a:rect l="l" t="t" r="r" b="b"/>
              <a:pathLst>
                <a:path w="1706112" h="1374508">
                  <a:moveTo>
                    <a:pt x="1706113" y="0"/>
                  </a:moveTo>
                  <a:cubicBezTo>
                    <a:pt x="1706113" y="813853"/>
                    <a:pt x="0" y="850025"/>
                    <a:pt x="0" y="1374508"/>
                  </a:cubicBezTo>
                </a:path>
              </a:pathLst>
            </a:cu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defRPr/>
              </a:pPr>
              <a:endParaRPr lang="en-US" sz="882" kern="0">
                <a:solidFill>
                  <a:srgbClr val="FFFFFF"/>
                </a:solidFill>
                <a:latin typeface="Segoe UI"/>
              </a:endParaRPr>
            </a:p>
          </p:txBody>
        </p:sp>
        <p:grpSp>
          <p:nvGrpSpPr>
            <p:cNvPr id="29" name="Group 28">
              <a:extLst>
                <a:ext uri="{FF2B5EF4-FFF2-40B4-BE49-F238E27FC236}">
                  <a16:creationId xmlns:a16="http://schemas.microsoft.com/office/drawing/2014/main" id="{7B7B6B96-B1A9-1753-8170-AC171E28CC63}"/>
                </a:ext>
              </a:extLst>
            </p:cNvPr>
            <p:cNvGrpSpPr/>
            <p:nvPr/>
          </p:nvGrpSpPr>
          <p:grpSpPr>
            <a:xfrm>
              <a:off x="4930928" y="4418260"/>
              <a:ext cx="2360218" cy="696612"/>
              <a:chOff x="4760511" y="4185535"/>
              <a:chExt cx="2673983" cy="696612"/>
            </a:xfrm>
          </p:grpSpPr>
          <p:sp>
            <p:nvSpPr>
              <p:cNvPr id="82" name="Freeform: Shape 81">
                <a:extLst>
                  <a:ext uri="{FF2B5EF4-FFF2-40B4-BE49-F238E27FC236}">
                    <a16:creationId xmlns:a16="http://schemas.microsoft.com/office/drawing/2014/main" id="{C561F1AD-61E4-5596-0D31-FB931B4231E4}"/>
                  </a:ext>
                </a:extLst>
              </p:cNvPr>
              <p:cNvSpPr/>
              <p:nvPr/>
            </p:nvSpPr>
            <p:spPr>
              <a:xfrm>
                <a:off x="4760511" y="4185535"/>
                <a:ext cx="1240618" cy="696612"/>
              </a:xfrm>
              <a:custGeom>
                <a:avLst/>
                <a:gdLst>
                  <a:gd name="connsiteX0" fmla="*/ 853056 w 853056"/>
                  <a:gd name="connsiteY0" fmla="*/ 0 h 1374508"/>
                  <a:gd name="connsiteX1" fmla="*/ 0 w 853056"/>
                  <a:gd name="connsiteY1" fmla="*/ 1374508 h 1374508"/>
                </a:gdLst>
                <a:ahLst/>
                <a:cxnLst>
                  <a:cxn ang="0">
                    <a:pos x="connsiteX0" y="connsiteY0"/>
                  </a:cxn>
                  <a:cxn ang="0">
                    <a:pos x="connsiteX1" y="connsiteY1"/>
                  </a:cxn>
                </a:cxnLst>
                <a:rect l="l" t="t" r="r" b="b"/>
                <a:pathLst>
                  <a:path w="853056" h="1374508">
                    <a:moveTo>
                      <a:pt x="853056" y="0"/>
                    </a:moveTo>
                    <a:cubicBezTo>
                      <a:pt x="853056" y="994710"/>
                      <a:pt x="0" y="922367"/>
                      <a:pt x="0" y="1374508"/>
                    </a:cubicBezTo>
                  </a:path>
                </a:pathLst>
              </a:cu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defRPr/>
                </a:pPr>
                <a:endParaRPr lang="en-US" sz="882" kern="0">
                  <a:solidFill>
                    <a:srgbClr val="FFFFFF"/>
                  </a:solidFill>
                  <a:latin typeface="Segoe UI"/>
                </a:endParaRPr>
              </a:p>
            </p:txBody>
          </p:sp>
          <p:sp>
            <p:nvSpPr>
              <p:cNvPr id="28" name="Freeform: Shape 81">
                <a:extLst>
                  <a:ext uri="{FF2B5EF4-FFF2-40B4-BE49-F238E27FC236}">
                    <a16:creationId xmlns:a16="http://schemas.microsoft.com/office/drawing/2014/main" id="{CBFC2EF1-5D2B-0F54-B93F-074DB5A4D260}"/>
                  </a:ext>
                </a:extLst>
              </p:cNvPr>
              <p:cNvSpPr/>
              <p:nvPr/>
            </p:nvSpPr>
            <p:spPr>
              <a:xfrm flipH="1">
                <a:off x="6193876" y="4185535"/>
                <a:ext cx="1240618" cy="696612"/>
              </a:xfrm>
              <a:custGeom>
                <a:avLst/>
                <a:gdLst>
                  <a:gd name="connsiteX0" fmla="*/ 853056 w 853056"/>
                  <a:gd name="connsiteY0" fmla="*/ 0 h 1374508"/>
                  <a:gd name="connsiteX1" fmla="*/ 0 w 853056"/>
                  <a:gd name="connsiteY1" fmla="*/ 1374508 h 1374508"/>
                </a:gdLst>
                <a:ahLst/>
                <a:cxnLst>
                  <a:cxn ang="0">
                    <a:pos x="connsiteX0" y="connsiteY0"/>
                  </a:cxn>
                  <a:cxn ang="0">
                    <a:pos x="connsiteX1" y="connsiteY1"/>
                  </a:cxn>
                </a:cxnLst>
                <a:rect l="l" t="t" r="r" b="b"/>
                <a:pathLst>
                  <a:path w="853056" h="1374508">
                    <a:moveTo>
                      <a:pt x="853056" y="0"/>
                    </a:moveTo>
                    <a:cubicBezTo>
                      <a:pt x="853056" y="994710"/>
                      <a:pt x="0" y="922367"/>
                      <a:pt x="0" y="1374508"/>
                    </a:cubicBezTo>
                  </a:path>
                </a:pathLst>
              </a:cu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defRPr/>
                </a:pPr>
                <a:endParaRPr lang="en-US" sz="882" kern="0">
                  <a:solidFill>
                    <a:srgbClr val="FFFFFF"/>
                  </a:solidFill>
                  <a:latin typeface="Segoe UI"/>
                </a:endParaRPr>
              </a:p>
            </p:txBody>
          </p:sp>
        </p:grpSp>
        <p:sp>
          <p:nvSpPr>
            <p:cNvPr id="36" name="Rectangle: Top Corners Rounded 23">
              <a:extLst>
                <a:ext uri="{FF2B5EF4-FFF2-40B4-BE49-F238E27FC236}">
                  <a16:creationId xmlns:a16="http://schemas.microsoft.com/office/drawing/2014/main" id="{4BF68AA7-DC81-028D-5E9D-7B065AB1D961}"/>
                </a:ext>
                <a:ext uri="{C183D7F6-B498-43B3-948B-1728B52AA6E4}">
                  <adec:decorative xmlns:adec="http://schemas.microsoft.com/office/drawing/2017/decorative" val="1"/>
                </a:ext>
              </a:extLst>
            </p:cNvPr>
            <p:cNvSpPr/>
            <p:nvPr/>
          </p:nvSpPr>
          <p:spPr bwMode="auto">
            <a:xfrm>
              <a:off x="5480617" y="3508553"/>
              <a:ext cx="6062442" cy="824843"/>
            </a:xfrm>
            <a:prstGeom prst="roundRect">
              <a:avLst/>
            </a:prstGeom>
            <a:solidFill>
              <a:schemeClr val="accent1">
                <a:lumMod val="20000"/>
                <a:lumOff val="80000"/>
                <a:alpha val="51000"/>
              </a:schemeClr>
            </a:solidFill>
            <a:ln>
              <a:noFill/>
              <a:headEnd type="none" w="med" len="med"/>
              <a:tailEnd type="none" w="med" len="med"/>
            </a:ln>
            <a:effectLst>
              <a:innerShdw blurRad="63500" dist="50800" dir="13500000">
                <a:schemeClr val="accent1">
                  <a:lumMod val="50000"/>
                  <a:alpha val="25811"/>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r>
                <a:rPr lang="en-US" sz="1500">
                  <a:solidFill>
                    <a:srgbClr val="FFFFFF"/>
                  </a:solidFill>
                  <a:latin typeface="Segoe UI"/>
                  <a:cs typeface="Segoe UI" pitchFamily="34" charset="0"/>
                </a:rPr>
                <a:t>2</a:t>
              </a:r>
            </a:p>
          </p:txBody>
        </p:sp>
        <p:sp>
          <p:nvSpPr>
            <p:cNvPr id="3" name="Rectangle: Top Corners Rounded 23">
              <a:extLst>
                <a:ext uri="{FF2B5EF4-FFF2-40B4-BE49-F238E27FC236}">
                  <a16:creationId xmlns:a16="http://schemas.microsoft.com/office/drawing/2014/main" id="{7F0C69E1-C8B3-CDC4-54AD-A03EB8900765}"/>
                </a:ext>
                <a:ext uri="{C183D7F6-B498-43B3-948B-1728B52AA6E4}">
                  <adec:decorative xmlns:adec="http://schemas.microsoft.com/office/drawing/2017/decorative" val="1"/>
                </a:ext>
              </a:extLst>
            </p:cNvPr>
            <p:cNvSpPr/>
            <p:nvPr/>
          </p:nvSpPr>
          <p:spPr bwMode="auto">
            <a:xfrm>
              <a:off x="5480617" y="1682909"/>
              <a:ext cx="6062442" cy="824843"/>
            </a:xfrm>
            <a:prstGeom prst="roundRect">
              <a:avLst/>
            </a:prstGeom>
            <a:solidFill>
              <a:schemeClr val="accent1">
                <a:lumMod val="20000"/>
                <a:lumOff val="80000"/>
                <a:alpha val="51000"/>
              </a:schemeClr>
            </a:solidFill>
            <a:ln>
              <a:noFill/>
              <a:headEnd type="none" w="med" len="med"/>
              <a:tailEnd type="none" w="med" len="med"/>
            </a:ln>
            <a:effectLst>
              <a:innerShdw blurRad="63500" dist="50800" dir="13500000">
                <a:schemeClr val="accent1">
                  <a:lumMod val="50000"/>
                  <a:alpha val="25811"/>
                </a:schemeClr>
              </a:inn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r>
                <a:rPr lang="en-US" sz="1500">
                  <a:solidFill>
                    <a:srgbClr val="FFFFFF"/>
                  </a:solidFill>
                  <a:latin typeface="Segoe UI"/>
                  <a:cs typeface="Segoe UI" pitchFamily="34" charset="0"/>
                </a:rPr>
                <a:t>2</a:t>
              </a:r>
            </a:p>
          </p:txBody>
        </p:sp>
        <p:grpSp>
          <p:nvGrpSpPr>
            <p:cNvPr id="68" name="Group 67" descr="Light gray vertical lines signifying connects from the services represented to the Windows endpoints at the bottom of the diagram">
              <a:extLst>
                <a:ext uri="{FF2B5EF4-FFF2-40B4-BE49-F238E27FC236}">
                  <a16:creationId xmlns:a16="http://schemas.microsoft.com/office/drawing/2014/main" id="{90251577-F14A-7D98-A59F-E17616678C29}"/>
                </a:ext>
              </a:extLst>
            </p:cNvPr>
            <p:cNvGrpSpPr/>
            <p:nvPr/>
          </p:nvGrpSpPr>
          <p:grpSpPr>
            <a:xfrm>
              <a:off x="5778972" y="1730803"/>
              <a:ext cx="634056" cy="2638281"/>
              <a:chOff x="17572567" y="1045563"/>
              <a:chExt cx="634056" cy="5257873"/>
            </a:xfrm>
          </p:grpSpPr>
          <p:cxnSp>
            <p:nvCxnSpPr>
              <p:cNvPr id="69" name="Straight Connector 67">
                <a:extLst>
                  <a:ext uri="{FF2B5EF4-FFF2-40B4-BE49-F238E27FC236}">
                    <a16:creationId xmlns:a16="http://schemas.microsoft.com/office/drawing/2014/main" id="{69C16A70-E1A3-CD5A-AD94-4FC355903E15}"/>
                  </a:ext>
                </a:extLst>
              </p:cNvPr>
              <p:cNvCxnSpPr>
                <a:cxnSpLocks/>
              </p:cNvCxnSpPr>
              <p:nvPr/>
            </p:nvCxnSpPr>
            <p:spPr>
              <a:xfrm flipV="1">
                <a:off x="17572567" y="1045563"/>
                <a:ext cx="0" cy="5257871"/>
              </a:xfrm>
              <a:prstGeom prst="straightConnector1">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7">
                <a:extLst>
                  <a:ext uri="{FF2B5EF4-FFF2-40B4-BE49-F238E27FC236}">
                    <a16:creationId xmlns:a16="http://schemas.microsoft.com/office/drawing/2014/main" id="{243E71D7-702A-963E-7A07-C562BCE42CF6}"/>
                  </a:ext>
                </a:extLst>
              </p:cNvPr>
              <p:cNvCxnSpPr>
                <a:cxnSpLocks/>
              </p:cNvCxnSpPr>
              <p:nvPr/>
            </p:nvCxnSpPr>
            <p:spPr>
              <a:xfrm flipV="1">
                <a:off x="17783919" y="1057948"/>
                <a:ext cx="0" cy="5245486"/>
              </a:xfrm>
              <a:prstGeom prst="straightConnector1">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67">
                <a:extLst>
                  <a:ext uri="{FF2B5EF4-FFF2-40B4-BE49-F238E27FC236}">
                    <a16:creationId xmlns:a16="http://schemas.microsoft.com/office/drawing/2014/main" id="{71F827D7-C0FE-2965-5052-93942AA56FC3}"/>
                  </a:ext>
                </a:extLst>
              </p:cNvPr>
              <p:cNvCxnSpPr>
                <a:cxnSpLocks/>
              </p:cNvCxnSpPr>
              <p:nvPr/>
            </p:nvCxnSpPr>
            <p:spPr>
              <a:xfrm flipV="1">
                <a:off x="17995273" y="1049486"/>
                <a:ext cx="450" cy="5253950"/>
              </a:xfrm>
              <a:prstGeom prst="straightConnector1">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67">
                <a:extLst>
                  <a:ext uri="{FF2B5EF4-FFF2-40B4-BE49-F238E27FC236}">
                    <a16:creationId xmlns:a16="http://schemas.microsoft.com/office/drawing/2014/main" id="{3130678A-69EE-A083-92E2-127188DA8BFA}"/>
                  </a:ext>
                </a:extLst>
              </p:cNvPr>
              <p:cNvCxnSpPr>
                <a:cxnSpLocks/>
              </p:cNvCxnSpPr>
              <p:nvPr/>
            </p:nvCxnSpPr>
            <p:spPr>
              <a:xfrm flipV="1">
                <a:off x="18206623" y="1049485"/>
                <a:ext cx="0" cy="5253949"/>
              </a:xfrm>
              <a:prstGeom prst="straightConnector1">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4" name="Rectangle: Top Corners Rounded 23">
              <a:extLst>
                <a:ext uri="{FF2B5EF4-FFF2-40B4-BE49-F238E27FC236}">
                  <a16:creationId xmlns:a16="http://schemas.microsoft.com/office/drawing/2014/main" id="{5183826A-DCF5-FC84-9DED-D7F1B01AF8B8}"/>
                </a:ext>
              </a:extLst>
            </p:cNvPr>
            <p:cNvSpPr/>
            <p:nvPr/>
          </p:nvSpPr>
          <p:spPr bwMode="auto">
            <a:xfrm>
              <a:off x="3124900" y="1596300"/>
              <a:ext cx="5957455" cy="998060"/>
            </a:xfrm>
            <a:prstGeom prst="roundRect">
              <a:avLst>
                <a:gd name="adj" fmla="val 8078"/>
              </a:avLst>
            </a:prstGeom>
            <a:solidFill>
              <a:schemeClr val="bg1"/>
            </a:solidFill>
            <a:ln w="6350">
              <a:solidFill>
                <a:schemeClr val="bg1">
                  <a:lumMod val="95000"/>
                </a:schemeClr>
              </a:solid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r>
                <a:rPr lang="en-US" sz="1500">
                  <a:solidFill>
                    <a:srgbClr val="FFFFFF"/>
                  </a:solidFill>
                  <a:latin typeface="Segoe UI"/>
                  <a:cs typeface="Segoe UI" pitchFamily="34" charset="0"/>
                </a:rPr>
                <a:t>2</a:t>
              </a:r>
            </a:p>
          </p:txBody>
        </p:sp>
        <p:grpSp>
          <p:nvGrpSpPr>
            <p:cNvPr id="147" name="Windows Autopatch" descr="The Windows 11 blue flag inside a cloud icon">
              <a:extLst>
                <a:ext uri="{FF2B5EF4-FFF2-40B4-BE49-F238E27FC236}">
                  <a16:creationId xmlns:a16="http://schemas.microsoft.com/office/drawing/2014/main" id="{071B7CB2-7723-CB99-C0CB-9F7589F208BC}"/>
                </a:ext>
              </a:extLst>
            </p:cNvPr>
            <p:cNvGrpSpPr/>
            <p:nvPr/>
          </p:nvGrpSpPr>
          <p:grpSpPr>
            <a:xfrm>
              <a:off x="4394986" y="1775834"/>
              <a:ext cx="3417281" cy="622447"/>
              <a:chOff x="6506308" y="1083090"/>
              <a:chExt cx="3385837" cy="583931"/>
            </a:xfrm>
          </p:grpSpPr>
          <p:grpSp>
            <p:nvGrpSpPr>
              <p:cNvPr id="63" name="Group 62">
                <a:extLst>
                  <a:ext uri="{FF2B5EF4-FFF2-40B4-BE49-F238E27FC236}">
                    <a16:creationId xmlns:a16="http://schemas.microsoft.com/office/drawing/2014/main" id="{42D1D6ED-9922-4D6F-C7AD-CD42FC151D18}"/>
                  </a:ext>
                </a:extLst>
              </p:cNvPr>
              <p:cNvGrpSpPr/>
              <p:nvPr/>
            </p:nvGrpSpPr>
            <p:grpSpPr>
              <a:xfrm>
                <a:off x="6506308" y="1083090"/>
                <a:ext cx="3385837" cy="583931"/>
                <a:chOff x="6506308" y="1083090"/>
                <a:chExt cx="3385837" cy="583931"/>
              </a:xfrm>
            </p:grpSpPr>
            <p:sp>
              <p:nvSpPr>
                <p:cNvPr id="61" name="Graphic 59">
                  <a:extLst>
                    <a:ext uri="{FF2B5EF4-FFF2-40B4-BE49-F238E27FC236}">
                      <a16:creationId xmlns:a16="http://schemas.microsoft.com/office/drawing/2014/main" id="{C88646FE-DDF8-65A9-CD5E-E951FACD489A}"/>
                    </a:ext>
                  </a:extLst>
                </p:cNvPr>
                <p:cNvSpPr/>
                <p:nvPr/>
              </p:nvSpPr>
              <p:spPr>
                <a:xfrm>
                  <a:off x="7711463" y="1083090"/>
                  <a:ext cx="849354" cy="583931"/>
                </a:xfrm>
                <a:custGeom>
                  <a:avLst/>
                  <a:gdLst>
                    <a:gd name="connsiteX0" fmla="*/ 1379637 w 6858000"/>
                    <a:gd name="connsiteY0" fmla="*/ 4714875 h 4714875"/>
                    <a:gd name="connsiteX1" fmla="*/ 847204 w 6858000"/>
                    <a:gd name="connsiteY1" fmla="*/ 4597673 h 4714875"/>
                    <a:gd name="connsiteX2" fmla="*/ 408533 w 6858000"/>
                    <a:gd name="connsiteY2" fmla="*/ 4286250 h 4714875"/>
                    <a:gd name="connsiteX3" fmla="*/ 110505 w 6858000"/>
                    <a:gd name="connsiteY3" fmla="*/ 3834185 h 4714875"/>
                    <a:gd name="connsiteX4" fmla="*/ 0 w 6858000"/>
                    <a:gd name="connsiteY4" fmla="*/ 3298403 h 4714875"/>
                    <a:gd name="connsiteX5" fmla="*/ 97110 w 6858000"/>
                    <a:gd name="connsiteY5" fmla="*/ 2752576 h 4714875"/>
                    <a:gd name="connsiteX6" fmla="*/ 368350 w 6858000"/>
                    <a:gd name="connsiteY6" fmla="*/ 2290465 h 4714875"/>
                    <a:gd name="connsiteX7" fmla="*/ 790277 w 6858000"/>
                    <a:gd name="connsiteY7" fmla="*/ 1962299 h 4714875"/>
                    <a:gd name="connsiteX8" fmla="*/ 1329407 w 6858000"/>
                    <a:gd name="connsiteY8" fmla="*/ 1821656 h 4714875"/>
                    <a:gd name="connsiteX9" fmla="*/ 1436564 w 6858000"/>
                    <a:gd name="connsiteY9" fmla="*/ 1818308 h 4714875"/>
                    <a:gd name="connsiteX10" fmla="*/ 1634133 w 6858000"/>
                    <a:gd name="connsiteY10" fmla="*/ 1071563 h 4714875"/>
                    <a:gd name="connsiteX11" fmla="*/ 2056061 w 6858000"/>
                    <a:gd name="connsiteY11" fmla="*/ 498946 h 4714875"/>
                    <a:gd name="connsiteX12" fmla="*/ 2665512 w 6858000"/>
                    <a:gd name="connsiteY12" fmla="*/ 130597 h 4714875"/>
                    <a:gd name="connsiteX13" fmla="*/ 3429000 w 6858000"/>
                    <a:gd name="connsiteY13" fmla="*/ 0 h 4714875"/>
                    <a:gd name="connsiteX14" fmla="*/ 4189140 w 6858000"/>
                    <a:gd name="connsiteY14" fmla="*/ 130597 h 4714875"/>
                    <a:gd name="connsiteX15" fmla="*/ 4801940 w 6858000"/>
                    <a:gd name="connsiteY15" fmla="*/ 498946 h 4714875"/>
                    <a:gd name="connsiteX16" fmla="*/ 5223867 w 6858000"/>
                    <a:gd name="connsiteY16" fmla="*/ 1071563 h 4714875"/>
                    <a:gd name="connsiteX17" fmla="*/ 5421437 w 6858000"/>
                    <a:gd name="connsiteY17" fmla="*/ 1818308 h 4714875"/>
                    <a:gd name="connsiteX18" fmla="*/ 5475015 w 6858000"/>
                    <a:gd name="connsiteY18" fmla="*/ 1818308 h 4714875"/>
                    <a:gd name="connsiteX19" fmla="*/ 6017493 w 6858000"/>
                    <a:gd name="connsiteY19" fmla="*/ 1935510 h 4714875"/>
                    <a:gd name="connsiteX20" fmla="*/ 6456164 w 6858000"/>
                    <a:gd name="connsiteY20" fmla="*/ 2256979 h 4714875"/>
                    <a:gd name="connsiteX21" fmla="*/ 6750844 w 6858000"/>
                    <a:gd name="connsiteY21" fmla="*/ 2719090 h 4714875"/>
                    <a:gd name="connsiteX22" fmla="*/ 6858000 w 6858000"/>
                    <a:gd name="connsiteY22" fmla="*/ 3268266 h 4714875"/>
                    <a:gd name="connsiteX23" fmla="*/ 6750844 w 6858000"/>
                    <a:gd name="connsiteY23" fmla="*/ 3814093 h 4714875"/>
                    <a:gd name="connsiteX24" fmla="*/ 6459513 w 6858000"/>
                    <a:gd name="connsiteY24" fmla="*/ 4276204 h 4714875"/>
                    <a:gd name="connsiteX25" fmla="*/ 6020842 w 6858000"/>
                    <a:gd name="connsiteY25" fmla="*/ 4594324 h 4714875"/>
                    <a:gd name="connsiteX26" fmla="*/ 5478364 w 6858000"/>
                    <a:gd name="connsiteY26" fmla="*/ 4714875 h 4714875"/>
                    <a:gd name="connsiteX27" fmla="*/ 1379637 w 6858000"/>
                    <a:gd name="connsiteY27" fmla="*/ 4714875 h 4714875"/>
                    <a:gd name="connsiteX28" fmla="*/ 5471666 w 6858000"/>
                    <a:gd name="connsiteY28" fmla="*/ 4286250 h 4714875"/>
                    <a:gd name="connsiteX29" fmla="*/ 5850062 w 6858000"/>
                    <a:gd name="connsiteY29" fmla="*/ 4202534 h 4714875"/>
                    <a:gd name="connsiteX30" fmla="*/ 6154787 w 6858000"/>
                    <a:gd name="connsiteY30" fmla="*/ 3974827 h 4714875"/>
                    <a:gd name="connsiteX31" fmla="*/ 6355705 w 6858000"/>
                    <a:gd name="connsiteY31" fmla="*/ 3650010 h 4714875"/>
                    <a:gd name="connsiteX32" fmla="*/ 6429375 w 6858000"/>
                    <a:gd name="connsiteY32" fmla="*/ 3268266 h 4714875"/>
                    <a:gd name="connsiteX33" fmla="*/ 6352357 w 6858000"/>
                    <a:gd name="connsiteY33" fmla="*/ 2869778 h 4714875"/>
                    <a:gd name="connsiteX34" fmla="*/ 6141393 w 6858000"/>
                    <a:gd name="connsiteY34" fmla="*/ 2544961 h 4714875"/>
                    <a:gd name="connsiteX35" fmla="*/ 5819924 w 6858000"/>
                    <a:gd name="connsiteY35" fmla="*/ 2327300 h 4714875"/>
                    <a:gd name="connsiteX36" fmla="*/ 5421437 w 6858000"/>
                    <a:gd name="connsiteY36" fmla="*/ 2246933 h 4714875"/>
                    <a:gd name="connsiteX37" fmla="*/ 5133454 w 6858000"/>
                    <a:gd name="connsiteY37" fmla="*/ 2139776 h 4714875"/>
                    <a:gd name="connsiteX38" fmla="*/ 4992812 w 6858000"/>
                    <a:gd name="connsiteY38" fmla="*/ 1861840 h 4714875"/>
                    <a:gd name="connsiteX39" fmla="*/ 4955977 w 6858000"/>
                    <a:gd name="connsiteY39" fmla="*/ 1627436 h 4714875"/>
                    <a:gd name="connsiteX40" fmla="*/ 4889004 w 6858000"/>
                    <a:gd name="connsiteY40" fmla="*/ 1396380 h 4714875"/>
                    <a:gd name="connsiteX41" fmla="*/ 4657948 w 6858000"/>
                    <a:gd name="connsiteY41" fmla="*/ 974452 h 4714875"/>
                    <a:gd name="connsiteX42" fmla="*/ 4323085 w 6858000"/>
                    <a:gd name="connsiteY42" fmla="*/ 673075 h 4714875"/>
                    <a:gd name="connsiteX43" fmla="*/ 3907855 w 6858000"/>
                    <a:gd name="connsiteY43" fmla="*/ 488900 h 4714875"/>
                    <a:gd name="connsiteX44" fmla="*/ 3429000 w 6858000"/>
                    <a:gd name="connsiteY44" fmla="*/ 428625 h 4714875"/>
                    <a:gd name="connsiteX45" fmla="*/ 2953494 w 6858000"/>
                    <a:gd name="connsiteY45" fmla="*/ 488900 h 4714875"/>
                    <a:gd name="connsiteX46" fmla="*/ 2538264 w 6858000"/>
                    <a:gd name="connsiteY46" fmla="*/ 669727 h 4714875"/>
                    <a:gd name="connsiteX47" fmla="*/ 2203401 w 6858000"/>
                    <a:gd name="connsiteY47" fmla="*/ 971104 h 4714875"/>
                    <a:gd name="connsiteX48" fmla="*/ 1968996 w 6858000"/>
                    <a:gd name="connsiteY48" fmla="*/ 1393031 h 4714875"/>
                    <a:gd name="connsiteX49" fmla="*/ 1905372 w 6858000"/>
                    <a:gd name="connsiteY49" fmla="*/ 1624087 h 4714875"/>
                    <a:gd name="connsiteX50" fmla="*/ 1865189 w 6858000"/>
                    <a:gd name="connsiteY50" fmla="*/ 1861840 h 4714875"/>
                    <a:gd name="connsiteX51" fmla="*/ 1711151 w 6858000"/>
                    <a:gd name="connsiteY51" fmla="*/ 2153171 h 4714875"/>
                    <a:gd name="connsiteX52" fmla="*/ 1389683 w 6858000"/>
                    <a:gd name="connsiteY52" fmla="*/ 2246933 h 4714875"/>
                    <a:gd name="connsiteX53" fmla="*/ 1011287 w 6858000"/>
                    <a:gd name="connsiteY53" fmla="*/ 2330649 h 4714875"/>
                    <a:gd name="connsiteX54" fmla="*/ 706562 w 6858000"/>
                    <a:gd name="connsiteY54" fmla="*/ 2558356 h 4714875"/>
                    <a:gd name="connsiteX55" fmla="*/ 502295 w 6858000"/>
                    <a:gd name="connsiteY55" fmla="*/ 2886522 h 4714875"/>
                    <a:gd name="connsiteX56" fmla="*/ 428625 w 6858000"/>
                    <a:gd name="connsiteY56" fmla="*/ 3268266 h 4714875"/>
                    <a:gd name="connsiteX57" fmla="*/ 502295 w 6858000"/>
                    <a:gd name="connsiteY57" fmla="*/ 3650010 h 4714875"/>
                    <a:gd name="connsiteX58" fmla="*/ 703213 w 6858000"/>
                    <a:gd name="connsiteY58" fmla="*/ 3974827 h 4714875"/>
                    <a:gd name="connsiteX59" fmla="*/ 1004590 w 6858000"/>
                    <a:gd name="connsiteY59" fmla="*/ 4199186 h 4714875"/>
                    <a:gd name="connsiteX60" fmla="*/ 1386334 w 6858000"/>
                    <a:gd name="connsiteY60" fmla="*/ 4286250 h 4714875"/>
                    <a:gd name="connsiteX61" fmla="*/ 5471666 w 6858000"/>
                    <a:gd name="connsiteY61" fmla="*/ 4286250 h 4714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858000" h="4714875">
                      <a:moveTo>
                        <a:pt x="1379637" y="4714875"/>
                      </a:moveTo>
                      <a:cubicBezTo>
                        <a:pt x="1192113" y="4714875"/>
                        <a:pt x="1014636" y="4675797"/>
                        <a:pt x="847204" y="4597673"/>
                      </a:cubicBezTo>
                      <a:cubicBezTo>
                        <a:pt x="679772" y="4519550"/>
                        <a:pt x="533548" y="4415742"/>
                        <a:pt x="408533" y="4286250"/>
                      </a:cubicBezTo>
                      <a:cubicBezTo>
                        <a:pt x="283518" y="4156758"/>
                        <a:pt x="184175" y="4006070"/>
                        <a:pt x="110505" y="3834185"/>
                      </a:cubicBezTo>
                      <a:cubicBezTo>
                        <a:pt x="36835" y="3662300"/>
                        <a:pt x="0" y="3483683"/>
                        <a:pt x="0" y="3298403"/>
                      </a:cubicBezTo>
                      <a:cubicBezTo>
                        <a:pt x="0" y="3108636"/>
                        <a:pt x="32370" y="2926705"/>
                        <a:pt x="97110" y="2752576"/>
                      </a:cubicBezTo>
                      <a:cubicBezTo>
                        <a:pt x="161850" y="2578447"/>
                        <a:pt x="252264" y="2424410"/>
                        <a:pt x="368350" y="2290465"/>
                      </a:cubicBezTo>
                      <a:cubicBezTo>
                        <a:pt x="484437" y="2156520"/>
                        <a:pt x="625079" y="2047130"/>
                        <a:pt x="790277" y="1962299"/>
                      </a:cubicBezTo>
                      <a:cubicBezTo>
                        <a:pt x="955476" y="1877468"/>
                        <a:pt x="1135187" y="1830587"/>
                        <a:pt x="1329407" y="1821656"/>
                      </a:cubicBezTo>
                      <a:lnTo>
                        <a:pt x="1436564" y="1818308"/>
                      </a:lnTo>
                      <a:cubicBezTo>
                        <a:pt x="1461119" y="1543720"/>
                        <a:pt x="1526977" y="1294806"/>
                        <a:pt x="1634133" y="1071563"/>
                      </a:cubicBezTo>
                      <a:cubicBezTo>
                        <a:pt x="1741289" y="848319"/>
                        <a:pt x="1881932" y="657447"/>
                        <a:pt x="2056061" y="498946"/>
                      </a:cubicBezTo>
                      <a:cubicBezTo>
                        <a:pt x="2230190" y="340445"/>
                        <a:pt x="2433341" y="217661"/>
                        <a:pt x="2665512" y="130597"/>
                      </a:cubicBezTo>
                      <a:cubicBezTo>
                        <a:pt x="2897683" y="43532"/>
                        <a:pt x="3152179" y="0"/>
                        <a:pt x="3429000" y="0"/>
                      </a:cubicBezTo>
                      <a:cubicBezTo>
                        <a:pt x="3703588" y="0"/>
                        <a:pt x="3956979" y="43532"/>
                        <a:pt x="4189140" y="130597"/>
                      </a:cubicBezTo>
                      <a:cubicBezTo>
                        <a:pt x="4421300" y="217661"/>
                        <a:pt x="4625567" y="340445"/>
                        <a:pt x="4801940" y="498946"/>
                      </a:cubicBezTo>
                      <a:cubicBezTo>
                        <a:pt x="4978312" y="657447"/>
                        <a:pt x="5118955" y="848319"/>
                        <a:pt x="5223867" y="1071563"/>
                      </a:cubicBezTo>
                      <a:cubicBezTo>
                        <a:pt x="5328780" y="1294806"/>
                        <a:pt x="5394648" y="1543720"/>
                        <a:pt x="5421437" y="1818308"/>
                      </a:cubicBezTo>
                      <a:lnTo>
                        <a:pt x="5475015" y="1818308"/>
                      </a:lnTo>
                      <a:cubicBezTo>
                        <a:pt x="5669236" y="1818308"/>
                        <a:pt x="5850062" y="1857376"/>
                        <a:pt x="6017493" y="1935510"/>
                      </a:cubicBezTo>
                      <a:cubicBezTo>
                        <a:pt x="6184925" y="2013644"/>
                        <a:pt x="6331160" y="2120800"/>
                        <a:pt x="6456164" y="2256979"/>
                      </a:cubicBezTo>
                      <a:cubicBezTo>
                        <a:pt x="6581169" y="2393157"/>
                        <a:pt x="6679418" y="2547205"/>
                        <a:pt x="6750844" y="2719090"/>
                      </a:cubicBezTo>
                      <a:cubicBezTo>
                        <a:pt x="6822270" y="2890975"/>
                        <a:pt x="6858000" y="3074045"/>
                        <a:pt x="6858000" y="3268266"/>
                      </a:cubicBezTo>
                      <a:cubicBezTo>
                        <a:pt x="6858000" y="3458033"/>
                        <a:pt x="6822270" y="3639964"/>
                        <a:pt x="6750844" y="3814093"/>
                      </a:cubicBezTo>
                      <a:cubicBezTo>
                        <a:pt x="6679418" y="3988222"/>
                        <a:pt x="6582307" y="4142259"/>
                        <a:pt x="6459513" y="4276204"/>
                      </a:cubicBezTo>
                      <a:cubicBezTo>
                        <a:pt x="6336718" y="4410150"/>
                        <a:pt x="6190517" y="4516201"/>
                        <a:pt x="6020842" y="4594324"/>
                      </a:cubicBezTo>
                      <a:cubicBezTo>
                        <a:pt x="5851167" y="4672448"/>
                        <a:pt x="5670341" y="4712632"/>
                        <a:pt x="5478364" y="4714875"/>
                      </a:cubicBezTo>
                      <a:lnTo>
                        <a:pt x="1379637" y="4714875"/>
                      </a:lnTo>
                      <a:close/>
                      <a:moveTo>
                        <a:pt x="5471666" y="4286250"/>
                      </a:moveTo>
                      <a:cubicBezTo>
                        <a:pt x="5607855" y="4286250"/>
                        <a:pt x="5733965" y="4258356"/>
                        <a:pt x="5850062" y="4202534"/>
                      </a:cubicBezTo>
                      <a:cubicBezTo>
                        <a:pt x="5966159" y="4146712"/>
                        <a:pt x="6067723" y="4070833"/>
                        <a:pt x="6154787" y="3974827"/>
                      </a:cubicBezTo>
                      <a:cubicBezTo>
                        <a:pt x="6241852" y="3878822"/>
                        <a:pt x="6308824" y="3770561"/>
                        <a:pt x="6355705" y="3650010"/>
                      </a:cubicBezTo>
                      <a:cubicBezTo>
                        <a:pt x="6402586" y="3529459"/>
                        <a:pt x="6427132" y="3402211"/>
                        <a:pt x="6429375" y="3268266"/>
                      </a:cubicBezTo>
                      <a:cubicBezTo>
                        <a:pt x="6429375" y="3125379"/>
                        <a:pt x="6403691" y="2992573"/>
                        <a:pt x="6352357" y="2869778"/>
                      </a:cubicBezTo>
                      <a:cubicBezTo>
                        <a:pt x="6301022" y="2746984"/>
                        <a:pt x="6230701" y="2638723"/>
                        <a:pt x="6141393" y="2544961"/>
                      </a:cubicBezTo>
                      <a:cubicBezTo>
                        <a:pt x="6052085" y="2451199"/>
                        <a:pt x="5944928" y="2378645"/>
                        <a:pt x="5819924" y="2327300"/>
                      </a:cubicBezTo>
                      <a:cubicBezTo>
                        <a:pt x="5694920" y="2275955"/>
                        <a:pt x="5562079" y="2249166"/>
                        <a:pt x="5421437" y="2246933"/>
                      </a:cubicBezTo>
                      <a:cubicBezTo>
                        <a:pt x="5305340" y="2246933"/>
                        <a:pt x="5209368" y="2211213"/>
                        <a:pt x="5133454" y="2139776"/>
                      </a:cubicBezTo>
                      <a:cubicBezTo>
                        <a:pt x="5057541" y="2068340"/>
                        <a:pt x="5010660" y="1975693"/>
                        <a:pt x="4992812" y="1861840"/>
                      </a:cubicBezTo>
                      <a:cubicBezTo>
                        <a:pt x="4981661" y="1781473"/>
                        <a:pt x="4969371" y="1703339"/>
                        <a:pt x="4955977" y="1627436"/>
                      </a:cubicBezTo>
                      <a:cubicBezTo>
                        <a:pt x="4942582" y="1551532"/>
                        <a:pt x="4920247" y="1474514"/>
                        <a:pt x="4889004" y="1396380"/>
                      </a:cubicBezTo>
                      <a:cubicBezTo>
                        <a:pt x="4830972" y="1235646"/>
                        <a:pt x="4753954" y="1095003"/>
                        <a:pt x="4657948" y="974452"/>
                      </a:cubicBezTo>
                      <a:cubicBezTo>
                        <a:pt x="4561943" y="853901"/>
                        <a:pt x="4450333" y="753442"/>
                        <a:pt x="4323085" y="673075"/>
                      </a:cubicBezTo>
                      <a:cubicBezTo>
                        <a:pt x="4195837" y="592708"/>
                        <a:pt x="4057438" y="531318"/>
                        <a:pt x="3907855" y="488900"/>
                      </a:cubicBezTo>
                      <a:cubicBezTo>
                        <a:pt x="3758271" y="446483"/>
                        <a:pt x="3598675" y="426392"/>
                        <a:pt x="3429000" y="428625"/>
                      </a:cubicBezTo>
                      <a:cubicBezTo>
                        <a:pt x="3261568" y="428625"/>
                        <a:pt x="3103068" y="448717"/>
                        <a:pt x="2953494" y="488900"/>
                      </a:cubicBezTo>
                      <a:cubicBezTo>
                        <a:pt x="2803921" y="529084"/>
                        <a:pt x="2665512" y="589359"/>
                        <a:pt x="2538264" y="669727"/>
                      </a:cubicBezTo>
                      <a:cubicBezTo>
                        <a:pt x="2411016" y="750094"/>
                        <a:pt x="2299396" y="850553"/>
                        <a:pt x="2203401" y="971104"/>
                      </a:cubicBezTo>
                      <a:cubicBezTo>
                        <a:pt x="2107405" y="1091654"/>
                        <a:pt x="2029272" y="1232297"/>
                        <a:pt x="1968996" y="1393031"/>
                      </a:cubicBezTo>
                      <a:cubicBezTo>
                        <a:pt x="1939974" y="1471165"/>
                        <a:pt x="1918767" y="1548184"/>
                        <a:pt x="1905372" y="1624087"/>
                      </a:cubicBezTo>
                      <a:cubicBezTo>
                        <a:pt x="1891978" y="1699990"/>
                        <a:pt x="1878583" y="1779239"/>
                        <a:pt x="1865189" y="1861840"/>
                      </a:cubicBezTo>
                      <a:cubicBezTo>
                        <a:pt x="1847330" y="1993552"/>
                        <a:pt x="1795982" y="2090662"/>
                        <a:pt x="1711151" y="2153171"/>
                      </a:cubicBezTo>
                      <a:cubicBezTo>
                        <a:pt x="1626320" y="2215680"/>
                        <a:pt x="1519164" y="2246933"/>
                        <a:pt x="1389683" y="2246933"/>
                      </a:cubicBezTo>
                      <a:cubicBezTo>
                        <a:pt x="1253504" y="2246933"/>
                        <a:pt x="1127374" y="2274837"/>
                        <a:pt x="1011287" y="2330649"/>
                      </a:cubicBezTo>
                      <a:cubicBezTo>
                        <a:pt x="895200" y="2386460"/>
                        <a:pt x="793626" y="2462360"/>
                        <a:pt x="706562" y="2558356"/>
                      </a:cubicBezTo>
                      <a:cubicBezTo>
                        <a:pt x="619497" y="2654361"/>
                        <a:pt x="551409" y="2763727"/>
                        <a:pt x="502295" y="2886522"/>
                      </a:cubicBezTo>
                      <a:cubicBezTo>
                        <a:pt x="453181" y="3009316"/>
                        <a:pt x="428625" y="3136564"/>
                        <a:pt x="428625" y="3268266"/>
                      </a:cubicBezTo>
                      <a:cubicBezTo>
                        <a:pt x="428625" y="3399967"/>
                        <a:pt x="453181" y="3527215"/>
                        <a:pt x="502295" y="3650010"/>
                      </a:cubicBezTo>
                      <a:cubicBezTo>
                        <a:pt x="551409" y="3772804"/>
                        <a:pt x="618382" y="3881066"/>
                        <a:pt x="703213" y="3974827"/>
                      </a:cubicBezTo>
                      <a:cubicBezTo>
                        <a:pt x="788044" y="4068589"/>
                        <a:pt x="888503" y="4143364"/>
                        <a:pt x="1004590" y="4199186"/>
                      </a:cubicBezTo>
                      <a:cubicBezTo>
                        <a:pt x="1120677" y="4255008"/>
                        <a:pt x="1247925" y="4284007"/>
                        <a:pt x="1386334" y="4286250"/>
                      </a:cubicBezTo>
                      <a:lnTo>
                        <a:pt x="5471666" y="4286250"/>
                      </a:lnTo>
                      <a:close/>
                    </a:path>
                  </a:pathLst>
                </a:custGeom>
                <a:solidFill>
                  <a:srgbClr val="0078D4"/>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FFFFFF"/>
                    </a:solidFill>
                    <a:latin typeface="Segoe UI"/>
                  </a:endParaRPr>
                </a:p>
              </p:txBody>
            </p:sp>
            <p:sp>
              <p:nvSpPr>
                <p:cNvPr id="62" name="TextBox 61">
                  <a:extLst>
                    <a:ext uri="{FF2B5EF4-FFF2-40B4-BE49-F238E27FC236}">
                      <a16:creationId xmlns:a16="http://schemas.microsoft.com/office/drawing/2014/main" id="{C493CA36-F2D9-FF26-917F-DE02EE673D93}"/>
                    </a:ext>
                  </a:extLst>
                </p:cNvPr>
                <p:cNvSpPr txBox="1"/>
                <p:nvPr/>
              </p:nvSpPr>
              <p:spPr>
                <a:xfrm>
                  <a:off x="6506308" y="1221166"/>
                  <a:ext cx="3385837" cy="288733"/>
                </a:xfrm>
                <a:prstGeom prst="rect">
                  <a:avLst/>
                </a:prstGeom>
                <a:noFill/>
              </p:spPr>
              <p:txBody>
                <a:bodyPr wrap="none" lIns="0" tIns="0" rIns="0" bIns="0" rtlCol="0">
                  <a:spAutoFit/>
                </a:bodyPr>
                <a:lstStyle/>
                <a:p>
                  <a:pPr algn="ctr" defTabSz="914330">
                    <a:defRPr/>
                  </a:pPr>
                  <a:r>
                    <a:rPr lang="en-US" sz="2000">
                      <a:solidFill>
                        <a:sysClr val="windowText" lastClr="000000"/>
                      </a:solidFill>
                      <a:latin typeface="Segoe UI Semibold"/>
                    </a:rPr>
                    <a:t>Windows                Autopatch</a:t>
                  </a:r>
                </a:p>
              </p:txBody>
            </p:sp>
          </p:grpSp>
          <p:sp>
            <p:nvSpPr>
              <p:cNvPr id="87" name="Graphic 7">
                <a:extLst>
                  <a:ext uri="{FF2B5EF4-FFF2-40B4-BE49-F238E27FC236}">
                    <a16:creationId xmlns:a16="http://schemas.microsoft.com/office/drawing/2014/main" id="{3994BCAB-C830-B9F7-1F08-CEFCF55646FA}"/>
                  </a:ext>
                </a:extLst>
              </p:cNvPr>
              <p:cNvSpPr>
                <a:spLocks noChangeAspect="1"/>
              </p:cNvSpPr>
              <p:nvPr/>
            </p:nvSpPr>
            <p:spPr>
              <a:xfrm>
                <a:off x="8035469" y="1313994"/>
                <a:ext cx="192750" cy="192749"/>
              </a:xfrm>
              <a:custGeom>
                <a:avLst/>
                <a:gdLst>
                  <a:gd name="connsiteX0" fmla="*/ 81827 w 175344"/>
                  <a:gd name="connsiteY0" fmla="*/ 81827 h 175344"/>
                  <a:gd name="connsiteX1" fmla="*/ 0 w 175344"/>
                  <a:gd name="connsiteY1" fmla="*/ 81827 h 175344"/>
                  <a:gd name="connsiteX2" fmla="*/ 0 w 175344"/>
                  <a:gd name="connsiteY2" fmla="*/ 0 h 175344"/>
                  <a:gd name="connsiteX3" fmla="*/ 81827 w 175344"/>
                  <a:gd name="connsiteY3" fmla="*/ 0 h 175344"/>
                  <a:gd name="connsiteX4" fmla="*/ 81827 w 175344"/>
                  <a:gd name="connsiteY4" fmla="*/ 81827 h 175344"/>
                  <a:gd name="connsiteX5" fmla="*/ 175344 w 175344"/>
                  <a:gd name="connsiteY5" fmla="*/ 81827 h 175344"/>
                  <a:gd name="connsiteX6" fmla="*/ 93517 w 175344"/>
                  <a:gd name="connsiteY6" fmla="*/ 81827 h 175344"/>
                  <a:gd name="connsiteX7" fmla="*/ 93517 w 175344"/>
                  <a:gd name="connsiteY7" fmla="*/ 0 h 175344"/>
                  <a:gd name="connsiteX8" fmla="*/ 175344 w 175344"/>
                  <a:gd name="connsiteY8" fmla="*/ 0 h 175344"/>
                  <a:gd name="connsiteX9" fmla="*/ 175344 w 175344"/>
                  <a:gd name="connsiteY9" fmla="*/ 81827 h 175344"/>
                  <a:gd name="connsiteX10" fmla="*/ 81827 w 175344"/>
                  <a:gd name="connsiteY10" fmla="*/ 175344 h 175344"/>
                  <a:gd name="connsiteX11" fmla="*/ 0 w 175344"/>
                  <a:gd name="connsiteY11" fmla="*/ 175344 h 175344"/>
                  <a:gd name="connsiteX12" fmla="*/ 0 w 175344"/>
                  <a:gd name="connsiteY12" fmla="*/ 93517 h 175344"/>
                  <a:gd name="connsiteX13" fmla="*/ 81827 w 175344"/>
                  <a:gd name="connsiteY13" fmla="*/ 93517 h 175344"/>
                  <a:gd name="connsiteX14" fmla="*/ 81827 w 175344"/>
                  <a:gd name="connsiteY14" fmla="*/ 175344 h 175344"/>
                  <a:gd name="connsiteX15" fmla="*/ 175344 w 175344"/>
                  <a:gd name="connsiteY15" fmla="*/ 175344 h 175344"/>
                  <a:gd name="connsiteX16" fmla="*/ 93517 w 175344"/>
                  <a:gd name="connsiteY16" fmla="*/ 175344 h 175344"/>
                  <a:gd name="connsiteX17" fmla="*/ 93517 w 175344"/>
                  <a:gd name="connsiteY17" fmla="*/ 93517 h 175344"/>
                  <a:gd name="connsiteX18" fmla="*/ 175344 w 175344"/>
                  <a:gd name="connsiteY18" fmla="*/ 93517 h 175344"/>
                  <a:gd name="connsiteX19" fmla="*/ 175344 w 175344"/>
                  <a:gd name="connsiteY19" fmla="*/ 175344 h 17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344" h="175344">
                    <a:moveTo>
                      <a:pt x="81827" y="81827"/>
                    </a:moveTo>
                    <a:lnTo>
                      <a:pt x="0" y="81827"/>
                    </a:lnTo>
                    <a:lnTo>
                      <a:pt x="0" y="0"/>
                    </a:lnTo>
                    <a:lnTo>
                      <a:pt x="81827" y="0"/>
                    </a:lnTo>
                    <a:lnTo>
                      <a:pt x="81827" y="81827"/>
                    </a:lnTo>
                    <a:close/>
                    <a:moveTo>
                      <a:pt x="175344" y="81827"/>
                    </a:moveTo>
                    <a:lnTo>
                      <a:pt x="93517" y="81827"/>
                    </a:lnTo>
                    <a:lnTo>
                      <a:pt x="93517" y="0"/>
                    </a:lnTo>
                    <a:lnTo>
                      <a:pt x="175344" y="0"/>
                    </a:lnTo>
                    <a:lnTo>
                      <a:pt x="175344" y="81827"/>
                    </a:lnTo>
                    <a:close/>
                    <a:moveTo>
                      <a:pt x="81827" y="175344"/>
                    </a:moveTo>
                    <a:lnTo>
                      <a:pt x="0" y="175344"/>
                    </a:lnTo>
                    <a:lnTo>
                      <a:pt x="0" y="93517"/>
                    </a:lnTo>
                    <a:lnTo>
                      <a:pt x="81827" y="93517"/>
                    </a:lnTo>
                    <a:lnTo>
                      <a:pt x="81827" y="175344"/>
                    </a:lnTo>
                    <a:close/>
                    <a:moveTo>
                      <a:pt x="175344" y="175344"/>
                    </a:moveTo>
                    <a:lnTo>
                      <a:pt x="93517" y="175344"/>
                    </a:lnTo>
                    <a:lnTo>
                      <a:pt x="93517" y="93517"/>
                    </a:lnTo>
                    <a:lnTo>
                      <a:pt x="175344" y="93517"/>
                    </a:lnTo>
                    <a:lnTo>
                      <a:pt x="175344" y="175344"/>
                    </a:lnTo>
                    <a:close/>
                  </a:path>
                </a:pathLst>
              </a:custGeom>
              <a:solidFill>
                <a:srgbClr val="0078D4"/>
              </a:solidFill>
              <a:ln w="88" cap="flat">
                <a:noFill/>
                <a:prstDash val="solid"/>
                <a:miter/>
              </a:ln>
            </p:spPr>
            <p:txBody>
              <a:bodyPr rtlCol="0" anchor="ctr"/>
              <a:lstStyle/>
              <a:p>
                <a:pPr defTabSz="914330">
                  <a:defRPr/>
                </a:pPr>
                <a:endParaRPr lang="en-US" sz="1765">
                  <a:solidFill>
                    <a:srgbClr val="FFFFFF"/>
                  </a:solidFill>
                  <a:latin typeface="Segoe UI"/>
                </a:endParaRPr>
              </a:p>
            </p:txBody>
          </p:sp>
        </p:grpSp>
        <p:sp>
          <p:nvSpPr>
            <p:cNvPr id="40" name="TextBox 12">
              <a:extLst>
                <a:ext uri="{FF2B5EF4-FFF2-40B4-BE49-F238E27FC236}">
                  <a16:creationId xmlns:a16="http://schemas.microsoft.com/office/drawing/2014/main" id="{2AEF4888-8F0E-F378-3363-99D66F0ABF6C}"/>
                </a:ext>
              </a:extLst>
            </p:cNvPr>
            <p:cNvSpPr txBox="1"/>
            <p:nvPr/>
          </p:nvSpPr>
          <p:spPr>
            <a:xfrm>
              <a:off x="9260023" y="1858791"/>
              <a:ext cx="1966404" cy="523220"/>
            </a:xfrm>
            <a:prstGeom prst="rect">
              <a:avLst/>
            </a:prstGeom>
            <a:noFill/>
          </p:spPr>
          <p:txBody>
            <a:bodyPr wrap="square">
              <a:spAutoFit/>
            </a:bodyPr>
            <a:lstStyle>
              <a:defPPr>
                <a:defRPr lang="en-US"/>
              </a:defPPr>
              <a:lvl1pPr algn="ctr" defTabSz="914400">
                <a:defRPr sz="1400" b="1">
                  <a:solidFill>
                    <a:srgbClr val="000000"/>
                  </a:solidFill>
                  <a:latin typeface="+mj-lt"/>
                  <a:cs typeface="Segoe UI" panose="020B0502040204020203"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defTabSz="914363"/>
              <a:r>
                <a:rPr lang="en-US" u="sng">
                  <a:latin typeface="Segoe UI Semibold"/>
                </a:rPr>
                <a:t>Automate</a:t>
              </a:r>
              <a:r>
                <a:rPr lang="en-US">
                  <a:latin typeface="Segoe UI Semibold"/>
                </a:rPr>
                <a:t> the process and </a:t>
              </a:r>
              <a:r>
                <a:rPr lang="en-US" u="sng">
                  <a:latin typeface="Segoe UI Semibold"/>
                </a:rPr>
                <a:t>maintain control</a:t>
              </a:r>
            </a:p>
          </p:txBody>
        </p:sp>
        <p:sp>
          <p:nvSpPr>
            <p:cNvPr id="38" name="TextBox 11">
              <a:extLst>
                <a:ext uri="{FF2B5EF4-FFF2-40B4-BE49-F238E27FC236}">
                  <a16:creationId xmlns:a16="http://schemas.microsoft.com/office/drawing/2014/main" id="{95A1C0BD-8A30-9658-19C5-3098DB8E48F6}"/>
                </a:ext>
              </a:extLst>
            </p:cNvPr>
            <p:cNvSpPr txBox="1"/>
            <p:nvPr/>
          </p:nvSpPr>
          <p:spPr>
            <a:xfrm>
              <a:off x="8997868" y="3643664"/>
              <a:ext cx="2490714" cy="523220"/>
            </a:xfrm>
            <a:prstGeom prst="rect">
              <a:avLst/>
            </a:prstGeom>
            <a:noFill/>
          </p:spPr>
          <p:txBody>
            <a:bodyPr wrap="square">
              <a:spAutoFit/>
            </a:bodyPr>
            <a:lstStyle>
              <a:defPPr>
                <a:defRPr lang="en-US"/>
              </a:defPPr>
              <a:lvl1pPr algn="ctr" defTabSz="914400">
                <a:defRPr sz="1400" b="1" u="sng">
                  <a:solidFill>
                    <a:srgbClr val="000000"/>
                  </a:solidFill>
                  <a:latin typeface="+mj-lt"/>
                  <a:cs typeface="Segoe UI" panose="020B0502040204020203" pitchFamily="34" charset="0"/>
                </a:defRPr>
              </a:lvl1pPr>
              <a:lvl2pPr marL="457200" defTabSz="914400">
                <a:defRPr sz="1800"/>
              </a:lvl2pPr>
              <a:lvl3pPr marL="914400" defTabSz="914400">
                <a:defRPr sz="1800"/>
              </a:lvl3pPr>
              <a:lvl4pPr marL="1371600" defTabSz="914400">
                <a:defRPr sz="1800"/>
              </a:lvl4pPr>
              <a:lvl5pPr marL="1828800" defTabSz="914400">
                <a:defRPr sz="1800"/>
              </a:lvl5pPr>
              <a:lvl6pPr marL="2286000" defTabSz="914400">
                <a:defRPr sz="1800"/>
              </a:lvl6pPr>
              <a:lvl7pPr marL="2743200" defTabSz="914400">
                <a:defRPr sz="1800"/>
              </a:lvl7pPr>
              <a:lvl8pPr marL="3200400" defTabSz="914400">
                <a:defRPr sz="1800"/>
              </a:lvl8pPr>
              <a:lvl9pPr marL="3657600" defTabSz="914400">
                <a:defRPr sz="1800"/>
              </a:lvl9pPr>
            </a:lstStyle>
            <a:p>
              <a:pPr defTabSz="914363"/>
              <a:r>
                <a:rPr lang="en-US">
                  <a:latin typeface="Segoe UI Semibold"/>
                </a:rPr>
                <a:t>You</a:t>
              </a:r>
              <a:r>
                <a:rPr lang="en-US" u="none">
                  <a:latin typeface="Segoe UI Semibold"/>
                </a:rPr>
                <a:t> do the work </a:t>
              </a:r>
            </a:p>
            <a:p>
              <a:pPr defTabSz="914363"/>
              <a:r>
                <a:rPr lang="en-US" u="none">
                  <a:latin typeface="Segoe UI Semibold"/>
                </a:rPr>
                <a:t>and </a:t>
              </a:r>
              <a:r>
                <a:rPr lang="en-US">
                  <a:latin typeface="Segoe UI Semibold"/>
                </a:rPr>
                <a:t>have control​</a:t>
              </a:r>
            </a:p>
          </p:txBody>
        </p:sp>
        <p:sp>
          <p:nvSpPr>
            <p:cNvPr id="120" name="Freeform 20" descr="A PC icon">
              <a:extLst>
                <a:ext uri="{FF2B5EF4-FFF2-40B4-BE49-F238E27FC236}">
                  <a16:creationId xmlns:a16="http://schemas.microsoft.com/office/drawing/2014/main" id="{A438A243-40E7-130A-D0BE-5E8D76C2A67F}"/>
                </a:ext>
              </a:extLst>
            </p:cNvPr>
            <p:cNvSpPr>
              <a:spLocks noEditPoints="1"/>
            </p:cNvSpPr>
            <p:nvPr/>
          </p:nvSpPr>
          <p:spPr bwMode="auto">
            <a:xfrm>
              <a:off x="6911639" y="5108746"/>
              <a:ext cx="725528" cy="624649"/>
            </a:xfrm>
            <a:custGeom>
              <a:avLst/>
              <a:gdLst>
                <a:gd name="T0" fmla="*/ 68 w 675"/>
                <a:gd name="T1" fmla="*/ 441 h 550"/>
                <a:gd name="T2" fmla="*/ 94 w 675"/>
                <a:gd name="T3" fmla="*/ 459 h 550"/>
                <a:gd name="T4" fmla="*/ 125 w 675"/>
                <a:gd name="T5" fmla="*/ 466 h 550"/>
                <a:gd name="T6" fmla="*/ 551 w 675"/>
                <a:gd name="T7" fmla="*/ 466 h 550"/>
                <a:gd name="T8" fmla="*/ 582 w 675"/>
                <a:gd name="T9" fmla="*/ 459 h 550"/>
                <a:gd name="T10" fmla="*/ 609 w 675"/>
                <a:gd name="T11" fmla="*/ 441 h 550"/>
                <a:gd name="T12" fmla="*/ 627 w 675"/>
                <a:gd name="T13" fmla="*/ 414 h 550"/>
                <a:gd name="T14" fmla="*/ 633 w 675"/>
                <a:gd name="T15" fmla="*/ 383 h 550"/>
                <a:gd name="T16" fmla="*/ 633 w 675"/>
                <a:gd name="T17" fmla="*/ 137 h 550"/>
                <a:gd name="T18" fmla="*/ 633 w 675"/>
                <a:gd name="T19" fmla="*/ 131 h 550"/>
                <a:gd name="T20" fmla="*/ 633 w 675"/>
                <a:gd name="T21" fmla="*/ 83 h 550"/>
                <a:gd name="T22" fmla="*/ 626 w 675"/>
                <a:gd name="T23" fmla="*/ 51 h 550"/>
                <a:gd name="T24" fmla="*/ 608 w 675"/>
                <a:gd name="T25" fmla="*/ 25 h 550"/>
                <a:gd name="T26" fmla="*/ 582 w 675"/>
                <a:gd name="T27" fmla="*/ 7 h 550"/>
                <a:gd name="T28" fmla="*/ 551 w 675"/>
                <a:gd name="T29" fmla="*/ 0 h 550"/>
                <a:gd name="T30" fmla="*/ 125 w 675"/>
                <a:gd name="T31" fmla="*/ 0 h 550"/>
                <a:gd name="T32" fmla="*/ 94 w 675"/>
                <a:gd name="T33" fmla="*/ 7 h 550"/>
                <a:gd name="T34" fmla="*/ 67 w 675"/>
                <a:gd name="T35" fmla="*/ 25 h 550"/>
                <a:gd name="T36" fmla="*/ 49 w 675"/>
                <a:gd name="T37" fmla="*/ 51 h 550"/>
                <a:gd name="T38" fmla="*/ 43 w 675"/>
                <a:gd name="T39" fmla="*/ 83 h 550"/>
                <a:gd name="T40" fmla="*/ 43 w 675"/>
                <a:gd name="T41" fmla="*/ 124 h 550"/>
                <a:gd name="T42" fmla="*/ 43 w 675"/>
                <a:gd name="T43" fmla="*/ 137 h 550"/>
                <a:gd name="T44" fmla="*/ 43 w 675"/>
                <a:gd name="T45" fmla="*/ 383 h 550"/>
                <a:gd name="T46" fmla="*/ 50 w 675"/>
                <a:gd name="T47" fmla="*/ 415 h 550"/>
                <a:gd name="T48" fmla="*/ 68 w 675"/>
                <a:gd name="T49" fmla="*/ 441 h 550"/>
                <a:gd name="T50" fmla="*/ 85 w 675"/>
                <a:gd name="T51" fmla="*/ 137 h 550"/>
                <a:gd name="T52" fmla="*/ 85 w 675"/>
                <a:gd name="T53" fmla="*/ 124 h 550"/>
                <a:gd name="T54" fmla="*/ 85 w 675"/>
                <a:gd name="T55" fmla="*/ 84 h 550"/>
                <a:gd name="T56" fmla="*/ 88 w 675"/>
                <a:gd name="T57" fmla="*/ 68 h 550"/>
                <a:gd name="T58" fmla="*/ 97 w 675"/>
                <a:gd name="T59" fmla="*/ 54 h 550"/>
                <a:gd name="T60" fmla="*/ 111 w 675"/>
                <a:gd name="T61" fmla="*/ 45 h 550"/>
                <a:gd name="T62" fmla="*/ 127 w 675"/>
                <a:gd name="T63" fmla="*/ 42 h 550"/>
                <a:gd name="T64" fmla="*/ 549 w 675"/>
                <a:gd name="T65" fmla="*/ 42 h 550"/>
                <a:gd name="T66" fmla="*/ 565 w 675"/>
                <a:gd name="T67" fmla="*/ 45 h 550"/>
                <a:gd name="T68" fmla="*/ 579 w 675"/>
                <a:gd name="T69" fmla="*/ 55 h 550"/>
                <a:gd name="T70" fmla="*/ 588 w 675"/>
                <a:gd name="T71" fmla="*/ 68 h 550"/>
                <a:gd name="T72" fmla="*/ 591 w 675"/>
                <a:gd name="T73" fmla="*/ 84 h 550"/>
                <a:gd name="T74" fmla="*/ 591 w 675"/>
                <a:gd name="T75" fmla="*/ 131 h 550"/>
                <a:gd name="T76" fmla="*/ 591 w 675"/>
                <a:gd name="T77" fmla="*/ 137 h 550"/>
                <a:gd name="T78" fmla="*/ 591 w 675"/>
                <a:gd name="T79" fmla="*/ 381 h 550"/>
                <a:gd name="T80" fmla="*/ 588 w 675"/>
                <a:gd name="T81" fmla="*/ 398 h 550"/>
                <a:gd name="T82" fmla="*/ 579 w 675"/>
                <a:gd name="T83" fmla="*/ 411 h 550"/>
                <a:gd name="T84" fmla="*/ 565 w 675"/>
                <a:gd name="T85" fmla="*/ 420 h 550"/>
                <a:gd name="T86" fmla="*/ 549 w 675"/>
                <a:gd name="T87" fmla="*/ 424 h 550"/>
                <a:gd name="T88" fmla="*/ 127 w 675"/>
                <a:gd name="T89" fmla="*/ 424 h 550"/>
                <a:gd name="T90" fmla="*/ 110 w 675"/>
                <a:gd name="T91" fmla="*/ 420 h 550"/>
                <a:gd name="T92" fmla="*/ 97 w 675"/>
                <a:gd name="T93" fmla="*/ 411 h 550"/>
                <a:gd name="T94" fmla="*/ 88 w 675"/>
                <a:gd name="T95" fmla="*/ 398 h 550"/>
                <a:gd name="T96" fmla="*/ 85 w 675"/>
                <a:gd name="T97" fmla="*/ 381 h 550"/>
                <a:gd name="T98" fmla="*/ 85 w 675"/>
                <a:gd name="T99" fmla="*/ 137 h 550"/>
                <a:gd name="T100" fmla="*/ 675 w 675"/>
                <a:gd name="T101" fmla="*/ 529 h 550"/>
                <a:gd name="T102" fmla="*/ 669 w 675"/>
                <a:gd name="T103" fmla="*/ 544 h 550"/>
                <a:gd name="T104" fmla="*/ 654 w 675"/>
                <a:gd name="T105" fmla="*/ 550 h 550"/>
                <a:gd name="T106" fmla="*/ 22 w 675"/>
                <a:gd name="T107" fmla="*/ 550 h 550"/>
                <a:gd name="T108" fmla="*/ 7 w 675"/>
                <a:gd name="T109" fmla="*/ 544 h 550"/>
                <a:gd name="T110" fmla="*/ 0 w 675"/>
                <a:gd name="T111" fmla="*/ 529 h 550"/>
                <a:gd name="T112" fmla="*/ 7 w 675"/>
                <a:gd name="T113" fmla="*/ 514 h 550"/>
                <a:gd name="T114" fmla="*/ 22 w 675"/>
                <a:gd name="T115" fmla="*/ 508 h 550"/>
                <a:gd name="T116" fmla="*/ 654 w 675"/>
                <a:gd name="T117" fmla="*/ 508 h 550"/>
                <a:gd name="T118" fmla="*/ 669 w 675"/>
                <a:gd name="T119" fmla="*/ 514 h 550"/>
                <a:gd name="T120" fmla="*/ 675 w 675"/>
                <a:gd name="T121" fmla="*/ 52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5" h="550">
                  <a:moveTo>
                    <a:pt x="68" y="441"/>
                  </a:moveTo>
                  <a:cubicBezTo>
                    <a:pt x="75" y="449"/>
                    <a:pt x="84" y="455"/>
                    <a:pt x="94" y="459"/>
                  </a:cubicBezTo>
                  <a:cubicBezTo>
                    <a:pt x="104" y="464"/>
                    <a:pt x="114" y="466"/>
                    <a:pt x="125" y="466"/>
                  </a:cubicBezTo>
                  <a:cubicBezTo>
                    <a:pt x="551" y="466"/>
                    <a:pt x="551" y="466"/>
                    <a:pt x="551" y="466"/>
                  </a:cubicBezTo>
                  <a:cubicBezTo>
                    <a:pt x="562" y="466"/>
                    <a:pt x="572" y="463"/>
                    <a:pt x="582" y="459"/>
                  </a:cubicBezTo>
                  <a:cubicBezTo>
                    <a:pt x="592" y="454"/>
                    <a:pt x="601" y="448"/>
                    <a:pt x="609" y="441"/>
                  </a:cubicBezTo>
                  <a:cubicBezTo>
                    <a:pt x="616" y="433"/>
                    <a:pt x="622" y="424"/>
                    <a:pt x="627" y="414"/>
                  </a:cubicBezTo>
                  <a:cubicBezTo>
                    <a:pt x="631" y="404"/>
                    <a:pt x="633" y="394"/>
                    <a:pt x="633" y="383"/>
                  </a:cubicBezTo>
                  <a:cubicBezTo>
                    <a:pt x="633" y="137"/>
                    <a:pt x="633" y="137"/>
                    <a:pt x="633" y="137"/>
                  </a:cubicBezTo>
                  <a:cubicBezTo>
                    <a:pt x="633" y="131"/>
                    <a:pt x="633" y="131"/>
                    <a:pt x="633" y="131"/>
                  </a:cubicBezTo>
                  <a:cubicBezTo>
                    <a:pt x="633" y="83"/>
                    <a:pt x="633" y="83"/>
                    <a:pt x="633" y="83"/>
                  </a:cubicBezTo>
                  <a:cubicBezTo>
                    <a:pt x="633" y="72"/>
                    <a:pt x="631" y="61"/>
                    <a:pt x="626" y="51"/>
                  </a:cubicBezTo>
                  <a:cubicBezTo>
                    <a:pt x="622" y="41"/>
                    <a:pt x="616" y="32"/>
                    <a:pt x="608" y="25"/>
                  </a:cubicBezTo>
                  <a:cubicBezTo>
                    <a:pt x="601" y="17"/>
                    <a:pt x="592" y="11"/>
                    <a:pt x="582" y="7"/>
                  </a:cubicBezTo>
                  <a:cubicBezTo>
                    <a:pt x="572" y="2"/>
                    <a:pt x="562" y="0"/>
                    <a:pt x="551" y="0"/>
                  </a:cubicBezTo>
                  <a:cubicBezTo>
                    <a:pt x="125" y="0"/>
                    <a:pt x="125" y="0"/>
                    <a:pt x="125" y="0"/>
                  </a:cubicBezTo>
                  <a:cubicBezTo>
                    <a:pt x="114" y="0"/>
                    <a:pt x="104" y="3"/>
                    <a:pt x="94" y="7"/>
                  </a:cubicBezTo>
                  <a:cubicBezTo>
                    <a:pt x="84" y="11"/>
                    <a:pt x="75" y="17"/>
                    <a:pt x="67" y="25"/>
                  </a:cubicBezTo>
                  <a:cubicBezTo>
                    <a:pt x="60" y="33"/>
                    <a:pt x="54" y="42"/>
                    <a:pt x="49" y="51"/>
                  </a:cubicBezTo>
                  <a:cubicBezTo>
                    <a:pt x="45" y="61"/>
                    <a:pt x="43" y="72"/>
                    <a:pt x="43" y="83"/>
                  </a:cubicBezTo>
                  <a:cubicBezTo>
                    <a:pt x="43" y="124"/>
                    <a:pt x="43" y="124"/>
                    <a:pt x="43" y="124"/>
                  </a:cubicBezTo>
                  <a:cubicBezTo>
                    <a:pt x="43" y="137"/>
                    <a:pt x="43" y="137"/>
                    <a:pt x="43" y="137"/>
                  </a:cubicBezTo>
                  <a:cubicBezTo>
                    <a:pt x="43" y="383"/>
                    <a:pt x="43" y="383"/>
                    <a:pt x="43" y="383"/>
                  </a:cubicBezTo>
                  <a:cubicBezTo>
                    <a:pt x="43" y="394"/>
                    <a:pt x="45" y="405"/>
                    <a:pt x="50" y="415"/>
                  </a:cubicBezTo>
                  <a:cubicBezTo>
                    <a:pt x="54" y="425"/>
                    <a:pt x="60" y="433"/>
                    <a:pt x="68" y="441"/>
                  </a:cubicBezTo>
                  <a:close/>
                  <a:moveTo>
                    <a:pt x="85" y="137"/>
                  </a:moveTo>
                  <a:cubicBezTo>
                    <a:pt x="85" y="124"/>
                    <a:pt x="85" y="124"/>
                    <a:pt x="85" y="124"/>
                  </a:cubicBezTo>
                  <a:cubicBezTo>
                    <a:pt x="85" y="84"/>
                    <a:pt x="85" y="84"/>
                    <a:pt x="85" y="84"/>
                  </a:cubicBezTo>
                  <a:cubicBezTo>
                    <a:pt x="85" y="79"/>
                    <a:pt x="86" y="73"/>
                    <a:pt x="88" y="68"/>
                  </a:cubicBezTo>
                  <a:cubicBezTo>
                    <a:pt x="91" y="63"/>
                    <a:pt x="94" y="58"/>
                    <a:pt x="97" y="54"/>
                  </a:cubicBezTo>
                  <a:cubicBezTo>
                    <a:pt x="101" y="51"/>
                    <a:pt x="105" y="48"/>
                    <a:pt x="111" y="45"/>
                  </a:cubicBezTo>
                  <a:cubicBezTo>
                    <a:pt x="116" y="43"/>
                    <a:pt x="121" y="42"/>
                    <a:pt x="127" y="42"/>
                  </a:cubicBezTo>
                  <a:cubicBezTo>
                    <a:pt x="549" y="42"/>
                    <a:pt x="549" y="42"/>
                    <a:pt x="549" y="42"/>
                  </a:cubicBezTo>
                  <a:cubicBezTo>
                    <a:pt x="555" y="42"/>
                    <a:pt x="560" y="43"/>
                    <a:pt x="565" y="45"/>
                  </a:cubicBezTo>
                  <a:cubicBezTo>
                    <a:pt x="571" y="48"/>
                    <a:pt x="575" y="51"/>
                    <a:pt x="579" y="55"/>
                  </a:cubicBezTo>
                  <a:cubicBezTo>
                    <a:pt x="583" y="59"/>
                    <a:pt x="586" y="63"/>
                    <a:pt x="588" y="68"/>
                  </a:cubicBezTo>
                  <a:cubicBezTo>
                    <a:pt x="590" y="73"/>
                    <a:pt x="591" y="79"/>
                    <a:pt x="591" y="84"/>
                  </a:cubicBezTo>
                  <a:cubicBezTo>
                    <a:pt x="591" y="131"/>
                    <a:pt x="591" y="131"/>
                    <a:pt x="591" y="131"/>
                  </a:cubicBezTo>
                  <a:cubicBezTo>
                    <a:pt x="591" y="137"/>
                    <a:pt x="591" y="137"/>
                    <a:pt x="591" y="137"/>
                  </a:cubicBezTo>
                  <a:cubicBezTo>
                    <a:pt x="591" y="381"/>
                    <a:pt x="591" y="381"/>
                    <a:pt x="591" y="381"/>
                  </a:cubicBezTo>
                  <a:cubicBezTo>
                    <a:pt x="591" y="387"/>
                    <a:pt x="590" y="393"/>
                    <a:pt x="588" y="398"/>
                  </a:cubicBezTo>
                  <a:cubicBezTo>
                    <a:pt x="585" y="403"/>
                    <a:pt x="582" y="408"/>
                    <a:pt x="579" y="411"/>
                  </a:cubicBezTo>
                  <a:cubicBezTo>
                    <a:pt x="575" y="415"/>
                    <a:pt x="570" y="418"/>
                    <a:pt x="565" y="420"/>
                  </a:cubicBezTo>
                  <a:cubicBezTo>
                    <a:pt x="560" y="422"/>
                    <a:pt x="555" y="424"/>
                    <a:pt x="549" y="424"/>
                  </a:cubicBezTo>
                  <a:cubicBezTo>
                    <a:pt x="127" y="424"/>
                    <a:pt x="127" y="424"/>
                    <a:pt x="127" y="424"/>
                  </a:cubicBezTo>
                  <a:cubicBezTo>
                    <a:pt x="121" y="423"/>
                    <a:pt x="115" y="422"/>
                    <a:pt x="110" y="420"/>
                  </a:cubicBezTo>
                  <a:cubicBezTo>
                    <a:pt x="105" y="418"/>
                    <a:pt x="101" y="415"/>
                    <a:pt x="97" y="411"/>
                  </a:cubicBezTo>
                  <a:cubicBezTo>
                    <a:pt x="93" y="407"/>
                    <a:pt x="90" y="403"/>
                    <a:pt x="88" y="398"/>
                  </a:cubicBezTo>
                  <a:cubicBezTo>
                    <a:pt x="86" y="393"/>
                    <a:pt x="85" y="387"/>
                    <a:pt x="85" y="381"/>
                  </a:cubicBezTo>
                  <a:lnTo>
                    <a:pt x="85" y="137"/>
                  </a:lnTo>
                  <a:close/>
                  <a:moveTo>
                    <a:pt x="675" y="529"/>
                  </a:moveTo>
                  <a:cubicBezTo>
                    <a:pt x="675" y="535"/>
                    <a:pt x="673" y="540"/>
                    <a:pt x="669" y="544"/>
                  </a:cubicBezTo>
                  <a:cubicBezTo>
                    <a:pt x="665" y="548"/>
                    <a:pt x="660" y="550"/>
                    <a:pt x="654" y="550"/>
                  </a:cubicBezTo>
                  <a:cubicBezTo>
                    <a:pt x="22" y="550"/>
                    <a:pt x="22" y="550"/>
                    <a:pt x="22" y="550"/>
                  </a:cubicBezTo>
                  <a:cubicBezTo>
                    <a:pt x="16" y="550"/>
                    <a:pt x="11" y="548"/>
                    <a:pt x="7" y="544"/>
                  </a:cubicBezTo>
                  <a:cubicBezTo>
                    <a:pt x="3" y="540"/>
                    <a:pt x="0" y="535"/>
                    <a:pt x="0" y="529"/>
                  </a:cubicBezTo>
                  <a:cubicBezTo>
                    <a:pt x="0" y="523"/>
                    <a:pt x="3" y="518"/>
                    <a:pt x="7" y="514"/>
                  </a:cubicBezTo>
                  <a:cubicBezTo>
                    <a:pt x="11" y="510"/>
                    <a:pt x="16" y="508"/>
                    <a:pt x="22" y="508"/>
                  </a:cubicBezTo>
                  <a:cubicBezTo>
                    <a:pt x="654" y="508"/>
                    <a:pt x="654" y="508"/>
                    <a:pt x="654" y="508"/>
                  </a:cubicBezTo>
                  <a:cubicBezTo>
                    <a:pt x="660" y="508"/>
                    <a:pt x="665" y="510"/>
                    <a:pt x="669" y="514"/>
                  </a:cubicBezTo>
                  <a:cubicBezTo>
                    <a:pt x="673" y="518"/>
                    <a:pt x="675" y="523"/>
                    <a:pt x="675" y="529"/>
                  </a:cubicBezTo>
                  <a:close/>
                </a:path>
              </a:pathLst>
            </a:custGeom>
            <a:solidFill>
              <a:srgbClr val="278CDB"/>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sp>
          <p:nvSpPr>
            <p:cNvPr id="32" name="Graphic 7" descr="The Windows 11 flag logo">
              <a:extLst>
                <a:ext uri="{FF2B5EF4-FFF2-40B4-BE49-F238E27FC236}">
                  <a16:creationId xmlns:a16="http://schemas.microsoft.com/office/drawing/2014/main" id="{0CA8F8AA-96B1-1165-7090-01903B28A54B}"/>
                </a:ext>
              </a:extLst>
            </p:cNvPr>
            <p:cNvSpPr>
              <a:spLocks noChangeAspect="1"/>
            </p:cNvSpPr>
            <p:nvPr/>
          </p:nvSpPr>
          <p:spPr>
            <a:xfrm>
              <a:off x="7177133" y="5287979"/>
              <a:ext cx="194540" cy="205463"/>
            </a:xfrm>
            <a:custGeom>
              <a:avLst/>
              <a:gdLst>
                <a:gd name="connsiteX0" fmla="*/ 81827 w 175344"/>
                <a:gd name="connsiteY0" fmla="*/ 81827 h 175344"/>
                <a:gd name="connsiteX1" fmla="*/ 0 w 175344"/>
                <a:gd name="connsiteY1" fmla="*/ 81827 h 175344"/>
                <a:gd name="connsiteX2" fmla="*/ 0 w 175344"/>
                <a:gd name="connsiteY2" fmla="*/ 0 h 175344"/>
                <a:gd name="connsiteX3" fmla="*/ 81827 w 175344"/>
                <a:gd name="connsiteY3" fmla="*/ 0 h 175344"/>
                <a:gd name="connsiteX4" fmla="*/ 81827 w 175344"/>
                <a:gd name="connsiteY4" fmla="*/ 81827 h 175344"/>
                <a:gd name="connsiteX5" fmla="*/ 175344 w 175344"/>
                <a:gd name="connsiteY5" fmla="*/ 81827 h 175344"/>
                <a:gd name="connsiteX6" fmla="*/ 93517 w 175344"/>
                <a:gd name="connsiteY6" fmla="*/ 81827 h 175344"/>
                <a:gd name="connsiteX7" fmla="*/ 93517 w 175344"/>
                <a:gd name="connsiteY7" fmla="*/ 0 h 175344"/>
                <a:gd name="connsiteX8" fmla="*/ 175344 w 175344"/>
                <a:gd name="connsiteY8" fmla="*/ 0 h 175344"/>
                <a:gd name="connsiteX9" fmla="*/ 175344 w 175344"/>
                <a:gd name="connsiteY9" fmla="*/ 81827 h 175344"/>
                <a:gd name="connsiteX10" fmla="*/ 81827 w 175344"/>
                <a:gd name="connsiteY10" fmla="*/ 175344 h 175344"/>
                <a:gd name="connsiteX11" fmla="*/ 0 w 175344"/>
                <a:gd name="connsiteY11" fmla="*/ 175344 h 175344"/>
                <a:gd name="connsiteX12" fmla="*/ 0 w 175344"/>
                <a:gd name="connsiteY12" fmla="*/ 93517 h 175344"/>
                <a:gd name="connsiteX13" fmla="*/ 81827 w 175344"/>
                <a:gd name="connsiteY13" fmla="*/ 93517 h 175344"/>
                <a:gd name="connsiteX14" fmla="*/ 81827 w 175344"/>
                <a:gd name="connsiteY14" fmla="*/ 175344 h 175344"/>
                <a:gd name="connsiteX15" fmla="*/ 175344 w 175344"/>
                <a:gd name="connsiteY15" fmla="*/ 175344 h 175344"/>
                <a:gd name="connsiteX16" fmla="*/ 93517 w 175344"/>
                <a:gd name="connsiteY16" fmla="*/ 175344 h 175344"/>
                <a:gd name="connsiteX17" fmla="*/ 93517 w 175344"/>
                <a:gd name="connsiteY17" fmla="*/ 93517 h 175344"/>
                <a:gd name="connsiteX18" fmla="*/ 175344 w 175344"/>
                <a:gd name="connsiteY18" fmla="*/ 93517 h 175344"/>
                <a:gd name="connsiteX19" fmla="*/ 175344 w 175344"/>
                <a:gd name="connsiteY19" fmla="*/ 175344 h 175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5344" h="175344">
                  <a:moveTo>
                    <a:pt x="81827" y="81827"/>
                  </a:moveTo>
                  <a:lnTo>
                    <a:pt x="0" y="81827"/>
                  </a:lnTo>
                  <a:lnTo>
                    <a:pt x="0" y="0"/>
                  </a:lnTo>
                  <a:lnTo>
                    <a:pt x="81827" y="0"/>
                  </a:lnTo>
                  <a:lnTo>
                    <a:pt x="81827" y="81827"/>
                  </a:lnTo>
                  <a:close/>
                  <a:moveTo>
                    <a:pt x="175344" y="81827"/>
                  </a:moveTo>
                  <a:lnTo>
                    <a:pt x="93517" y="81827"/>
                  </a:lnTo>
                  <a:lnTo>
                    <a:pt x="93517" y="0"/>
                  </a:lnTo>
                  <a:lnTo>
                    <a:pt x="175344" y="0"/>
                  </a:lnTo>
                  <a:lnTo>
                    <a:pt x="175344" y="81827"/>
                  </a:lnTo>
                  <a:close/>
                  <a:moveTo>
                    <a:pt x="81827" y="175344"/>
                  </a:moveTo>
                  <a:lnTo>
                    <a:pt x="0" y="175344"/>
                  </a:lnTo>
                  <a:lnTo>
                    <a:pt x="0" y="93517"/>
                  </a:lnTo>
                  <a:lnTo>
                    <a:pt x="81827" y="93517"/>
                  </a:lnTo>
                  <a:lnTo>
                    <a:pt x="81827" y="175344"/>
                  </a:lnTo>
                  <a:close/>
                  <a:moveTo>
                    <a:pt x="175344" y="175344"/>
                  </a:moveTo>
                  <a:lnTo>
                    <a:pt x="93517" y="175344"/>
                  </a:lnTo>
                  <a:lnTo>
                    <a:pt x="93517" y="93517"/>
                  </a:lnTo>
                  <a:lnTo>
                    <a:pt x="175344" y="93517"/>
                  </a:lnTo>
                  <a:lnTo>
                    <a:pt x="175344" y="175344"/>
                  </a:lnTo>
                  <a:close/>
                </a:path>
              </a:pathLst>
            </a:custGeom>
            <a:solidFill>
              <a:srgbClr val="278CDB"/>
            </a:solidFill>
            <a:ln w="88" cap="flat">
              <a:noFill/>
              <a:prstDash val="solid"/>
              <a:miter/>
            </a:ln>
          </p:spPr>
          <p:txBody>
            <a:bodyPr rtlCol="0" anchor="ctr"/>
            <a:lstStyle/>
            <a:p>
              <a:pPr defTabSz="914330">
                <a:defRPr/>
              </a:pPr>
              <a:endParaRPr lang="en-US" sz="1765">
                <a:solidFill>
                  <a:srgbClr val="000000"/>
                </a:solidFill>
                <a:latin typeface="Segoe UI"/>
              </a:endParaRPr>
            </a:p>
          </p:txBody>
        </p:sp>
        <p:grpSp>
          <p:nvGrpSpPr>
            <p:cNvPr id="57" name="Group 56" descr="A checkmark">
              <a:extLst>
                <a:ext uri="{FF2B5EF4-FFF2-40B4-BE49-F238E27FC236}">
                  <a16:creationId xmlns:a16="http://schemas.microsoft.com/office/drawing/2014/main" id="{4A174318-6228-31EA-4CB7-4352DDF2BCD8}"/>
                </a:ext>
              </a:extLst>
            </p:cNvPr>
            <p:cNvGrpSpPr/>
            <p:nvPr/>
          </p:nvGrpSpPr>
          <p:grpSpPr>
            <a:xfrm>
              <a:off x="7461276" y="5231895"/>
              <a:ext cx="296045" cy="296045"/>
              <a:chOff x="3377238" y="4788831"/>
              <a:chExt cx="296045" cy="296045"/>
            </a:xfrm>
          </p:grpSpPr>
          <p:sp>
            <p:nvSpPr>
              <p:cNvPr id="58" name="Oval 57">
                <a:extLst>
                  <a:ext uri="{FF2B5EF4-FFF2-40B4-BE49-F238E27FC236}">
                    <a16:creationId xmlns:a16="http://schemas.microsoft.com/office/drawing/2014/main" id="{60D9499D-B4D2-8B34-36AE-08961E190EDD}"/>
                  </a:ext>
                </a:extLst>
              </p:cNvPr>
              <p:cNvSpPr/>
              <p:nvPr/>
            </p:nvSpPr>
            <p:spPr bwMode="auto">
              <a:xfrm>
                <a:off x="3377238" y="4788831"/>
                <a:ext cx="296045" cy="29604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59" name="Freeform 5">
                <a:extLst>
                  <a:ext uri="{FF2B5EF4-FFF2-40B4-BE49-F238E27FC236}">
                    <a16:creationId xmlns:a16="http://schemas.microsoft.com/office/drawing/2014/main" id="{F7464A42-0B4E-B7A3-D992-4E738EA5387D}"/>
                  </a:ext>
                </a:extLst>
              </p:cNvPr>
              <p:cNvSpPr>
                <a:spLocks noEditPoints="1"/>
              </p:cNvSpPr>
              <p:nvPr/>
            </p:nvSpPr>
            <p:spPr bwMode="auto">
              <a:xfrm>
                <a:off x="3388100" y="4799693"/>
                <a:ext cx="274320" cy="274320"/>
              </a:xfrm>
              <a:custGeom>
                <a:avLst/>
                <a:gdLst>
                  <a:gd name="T0" fmla="*/ 0 w 381"/>
                  <a:gd name="T1" fmla="*/ 191 h 382"/>
                  <a:gd name="T2" fmla="*/ 15 w 381"/>
                  <a:gd name="T3" fmla="*/ 117 h 382"/>
                  <a:gd name="T4" fmla="*/ 56 w 381"/>
                  <a:gd name="T5" fmla="*/ 56 h 382"/>
                  <a:gd name="T6" fmla="*/ 116 w 381"/>
                  <a:gd name="T7" fmla="*/ 15 h 382"/>
                  <a:gd name="T8" fmla="*/ 191 w 381"/>
                  <a:gd name="T9" fmla="*/ 0 h 382"/>
                  <a:gd name="T10" fmla="*/ 241 w 381"/>
                  <a:gd name="T11" fmla="*/ 7 h 382"/>
                  <a:gd name="T12" fmla="*/ 287 w 381"/>
                  <a:gd name="T13" fmla="*/ 26 h 382"/>
                  <a:gd name="T14" fmla="*/ 325 w 381"/>
                  <a:gd name="T15" fmla="*/ 56 h 382"/>
                  <a:gd name="T16" fmla="*/ 355 w 381"/>
                  <a:gd name="T17" fmla="*/ 95 h 382"/>
                  <a:gd name="T18" fmla="*/ 374 w 381"/>
                  <a:gd name="T19" fmla="*/ 140 h 382"/>
                  <a:gd name="T20" fmla="*/ 381 w 381"/>
                  <a:gd name="T21" fmla="*/ 191 h 382"/>
                  <a:gd name="T22" fmla="*/ 366 w 381"/>
                  <a:gd name="T23" fmla="*/ 265 h 382"/>
                  <a:gd name="T24" fmla="*/ 325 w 381"/>
                  <a:gd name="T25" fmla="*/ 326 h 382"/>
                  <a:gd name="T26" fmla="*/ 265 w 381"/>
                  <a:gd name="T27" fmla="*/ 366 h 382"/>
                  <a:gd name="T28" fmla="*/ 191 w 381"/>
                  <a:gd name="T29" fmla="*/ 382 h 382"/>
                  <a:gd name="T30" fmla="*/ 116 w 381"/>
                  <a:gd name="T31" fmla="*/ 367 h 382"/>
                  <a:gd name="T32" fmla="*/ 55 w 381"/>
                  <a:gd name="T33" fmla="*/ 326 h 382"/>
                  <a:gd name="T34" fmla="*/ 15 w 381"/>
                  <a:gd name="T35" fmla="*/ 265 h 382"/>
                  <a:gd name="T36" fmla="*/ 0 w 381"/>
                  <a:gd name="T37" fmla="*/ 191 h 382"/>
                  <a:gd name="T38" fmla="*/ 148 w 381"/>
                  <a:gd name="T39" fmla="*/ 300 h 382"/>
                  <a:gd name="T40" fmla="*/ 165 w 381"/>
                  <a:gd name="T41" fmla="*/ 293 h 382"/>
                  <a:gd name="T42" fmla="*/ 313 w 381"/>
                  <a:gd name="T43" fmla="*/ 144 h 382"/>
                  <a:gd name="T44" fmla="*/ 320 w 381"/>
                  <a:gd name="T45" fmla="*/ 127 h 382"/>
                  <a:gd name="T46" fmla="*/ 313 w 381"/>
                  <a:gd name="T47" fmla="*/ 110 h 382"/>
                  <a:gd name="T48" fmla="*/ 297 w 381"/>
                  <a:gd name="T49" fmla="*/ 103 h 382"/>
                  <a:gd name="T50" fmla="*/ 280 w 381"/>
                  <a:gd name="T51" fmla="*/ 110 h 382"/>
                  <a:gd name="T52" fmla="*/ 148 w 381"/>
                  <a:gd name="T53" fmla="*/ 242 h 382"/>
                  <a:gd name="T54" fmla="*/ 101 w 381"/>
                  <a:gd name="T55" fmla="*/ 195 h 382"/>
                  <a:gd name="T56" fmla="*/ 85 w 381"/>
                  <a:gd name="T57" fmla="*/ 188 h 382"/>
                  <a:gd name="T58" fmla="*/ 68 w 381"/>
                  <a:gd name="T59" fmla="*/ 195 h 382"/>
                  <a:gd name="T60" fmla="*/ 61 w 381"/>
                  <a:gd name="T61" fmla="*/ 212 h 382"/>
                  <a:gd name="T62" fmla="*/ 68 w 381"/>
                  <a:gd name="T63" fmla="*/ 229 h 382"/>
                  <a:gd name="T64" fmla="*/ 131 w 381"/>
                  <a:gd name="T65" fmla="*/ 293 h 382"/>
                  <a:gd name="T66" fmla="*/ 148 w 381"/>
                  <a:gd name="T67"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1" h="382">
                    <a:moveTo>
                      <a:pt x="0" y="191"/>
                    </a:moveTo>
                    <a:cubicBezTo>
                      <a:pt x="0" y="165"/>
                      <a:pt x="5" y="140"/>
                      <a:pt x="15" y="117"/>
                    </a:cubicBezTo>
                    <a:cubicBezTo>
                      <a:pt x="25" y="93"/>
                      <a:pt x="38" y="73"/>
                      <a:pt x="56" y="56"/>
                    </a:cubicBezTo>
                    <a:cubicBezTo>
                      <a:pt x="73" y="39"/>
                      <a:pt x="93" y="25"/>
                      <a:pt x="116" y="15"/>
                    </a:cubicBezTo>
                    <a:cubicBezTo>
                      <a:pt x="139" y="5"/>
                      <a:pt x="164" y="0"/>
                      <a:pt x="191" y="0"/>
                    </a:cubicBezTo>
                    <a:cubicBezTo>
                      <a:pt x="208" y="0"/>
                      <a:pt x="225" y="2"/>
                      <a:pt x="241" y="7"/>
                    </a:cubicBezTo>
                    <a:cubicBezTo>
                      <a:pt x="257" y="11"/>
                      <a:pt x="272" y="17"/>
                      <a:pt x="287" y="26"/>
                    </a:cubicBezTo>
                    <a:cubicBezTo>
                      <a:pt x="301" y="34"/>
                      <a:pt x="314" y="44"/>
                      <a:pt x="325" y="56"/>
                    </a:cubicBezTo>
                    <a:cubicBezTo>
                      <a:pt x="337" y="68"/>
                      <a:pt x="347" y="81"/>
                      <a:pt x="355" y="95"/>
                    </a:cubicBezTo>
                    <a:cubicBezTo>
                      <a:pt x="364" y="109"/>
                      <a:pt x="370" y="124"/>
                      <a:pt x="374" y="140"/>
                    </a:cubicBezTo>
                    <a:cubicBezTo>
                      <a:pt x="379" y="156"/>
                      <a:pt x="381" y="173"/>
                      <a:pt x="381" y="191"/>
                    </a:cubicBezTo>
                    <a:cubicBezTo>
                      <a:pt x="381" y="217"/>
                      <a:pt x="376" y="242"/>
                      <a:pt x="366" y="265"/>
                    </a:cubicBezTo>
                    <a:cubicBezTo>
                      <a:pt x="357" y="288"/>
                      <a:pt x="343" y="308"/>
                      <a:pt x="325" y="326"/>
                    </a:cubicBezTo>
                    <a:cubicBezTo>
                      <a:pt x="308" y="343"/>
                      <a:pt x="288" y="356"/>
                      <a:pt x="265" y="366"/>
                    </a:cubicBezTo>
                    <a:cubicBezTo>
                      <a:pt x="242" y="376"/>
                      <a:pt x="217" y="381"/>
                      <a:pt x="191" y="382"/>
                    </a:cubicBezTo>
                    <a:cubicBezTo>
                      <a:pt x="164" y="382"/>
                      <a:pt x="139" y="377"/>
                      <a:pt x="116" y="367"/>
                    </a:cubicBezTo>
                    <a:cubicBezTo>
                      <a:pt x="93" y="357"/>
                      <a:pt x="73" y="343"/>
                      <a:pt x="55" y="326"/>
                    </a:cubicBezTo>
                    <a:cubicBezTo>
                      <a:pt x="38" y="309"/>
                      <a:pt x="25" y="289"/>
                      <a:pt x="15" y="265"/>
                    </a:cubicBezTo>
                    <a:cubicBezTo>
                      <a:pt x="5" y="242"/>
                      <a:pt x="0" y="217"/>
                      <a:pt x="0" y="191"/>
                    </a:cubicBezTo>
                    <a:close/>
                    <a:moveTo>
                      <a:pt x="148" y="300"/>
                    </a:moveTo>
                    <a:cubicBezTo>
                      <a:pt x="155" y="300"/>
                      <a:pt x="160" y="297"/>
                      <a:pt x="165" y="293"/>
                    </a:cubicBezTo>
                    <a:cubicBezTo>
                      <a:pt x="313" y="144"/>
                      <a:pt x="313" y="144"/>
                      <a:pt x="313" y="144"/>
                    </a:cubicBezTo>
                    <a:cubicBezTo>
                      <a:pt x="318" y="139"/>
                      <a:pt x="320" y="134"/>
                      <a:pt x="320" y="127"/>
                    </a:cubicBezTo>
                    <a:cubicBezTo>
                      <a:pt x="320" y="121"/>
                      <a:pt x="318" y="115"/>
                      <a:pt x="313" y="110"/>
                    </a:cubicBezTo>
                    <a:cubicBezTo>
                      <a:pt x="309" y="106"/>
                      <a:pt x="303" y="103"/>
                      <a:pt x="297" y="103"/>
                    </a:cubicBezTo>
                    <a:cubicBezTo>
                      <a:pt x="290" y="103"/>
                      <a:pt x="284" y="106"/>
                      <a:pt x="280" y="110"/>
                    </a:cubicBezTo>
                    <a:cubicBezTo>
                      <a:pt x="148" y="242"/>
                      <a:pt x="148" y="242"/>
                      <a:pt x="148" y="242"/>
                    </a:cubicBezTo>
                    <a:cubicBezTo>
                      <a:pt x="101" y="195"/>
                      <a:pt x="101" y="195"/>
                      <a:pt x="101" y="195"/>
                    </a:cubicBezTo>
                    <a:cubicBezTo>
                      <a:pt x="97" y="190"/>
                      <a:pt x="91" y="188"/>
                      <a:pt x="85" y="188"/>
                    </a:cubicBezTo>
                    <a:cubicBezTo>
                      <a:pt x="78" y="188"/>
                      <a:pt x="72" y="190"/>
                      <a:pt x="68" y="195"/>
                    </a:cubicBezTo>
                    <a:cubicBezTo>
                      <a:pt x="63" y="200"/>
                      <a:pt x="61" y="205"/>
                      <a:pt x="61" y="212"/>
                    </a:cubicBezTo>
                    <a:cubicBezTo>
                      <a:pt x="61" y="219"/>
                      <a:pt x="63" y="224"/>
                      <a:pt x="68" y="229"/>
                    </a:cubicBezTo>
                    <a:cubicBezTo>
                      <a:pt x="131" y="293"/>
                      <a:pt x="131" y="293"/>
                      <a:pt x="131" y="293"/>
                    </a:cubicBezTo>
                    <a:cubicBezTo>
                      <a:pt x="136" y="297"/>
                      <a:pt x="141" y="300"/>
                      <a:pt x="148" y="30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grpSp>
        <p:sp>
          <p:nvSpPr>
            <p:cNvPr id="47" name="TextBox 46">
              <a:extLst>
                <a:ext uri="{FF2B5EF4-FFF2-40B4-BE49-F238E27FC236}">
                  <a16:creationId xmlns:a16="http://schemas.microsoft.com/office/drawing/2014/main" id="{4A818B04-853D-DA77-3ABF-9F7605B507CE}"/>
                </a:ext>
              </a:extLst>
            </p:cNvPr>
            <p:cNvSpPr txBox="1"/>
            <p:nvPr/>
          </p:nvSpPr>
          <p:spPr>
            <a:xfrm>
              <a:off x="6701429" y="5771769"/>
              <a:ext cx="1153700" cy="424732"/>
            </a:xfrm>
            <a:prstGeom prst="rect">
              <a:avLst/>
            </a:prstGeom>
            <a:noFill/>
          </p:spPr>
          <p:txBody>
            <a:bodyPr wrap="square">
              <a:spAutoFit/>
            </a:bodyPr>
            <a:lstStyle/>
            <a:p>
              <a:pPr marL="0" lvl="1" algn="ctr" defTabSz="932434" fontAlgn="base">
                <a:lnSpc>
                  <a:spcPct val="90000"/>
                </a:lnSpc>
                <a:spcBef>
                  <a:spcPts val="600"/>
                </a:spcBef>
                <a:spcAft>
                  <a:spcPct val="0"/>
                </a:spcAft>
                <a:defRPr/>
              </a:pPr>
              <a:r>
                <a:rPr lang="en-US" sz="1200">
                  <a:solidFill>
                    <a:srgbClr val="000000"/>
                  </a:solidFill>
                  <a:latin typeface="Segoe UI"/>
                  <a:cs typeface="Segoe UI" panose="020B0502040204020203" pitchFamily="34" charset="0"/>
                </a:rPr>
                <a:t>Windows 11 Enterprise PC</a:t>
              </a:r>
            </a:p>
          </p:txBody>
        </p:sp>
        <p:sp>
          <p:nvSpPr>
            <p:cNvPr id="125" name="Freeform 20" descr="A PC icon">
              <a:extLst>
                <a:ext uri="{FF2B5EF4-FFF2-40B4-BE49-F238E27FC236}">
                  <a16:creationId xmlns:a16="http://schemas.microsoft.com/office/drawing/2014/main" id="{4AACF676-81EF-A1FD-776F-8030B880E764}"/>
                </a:ext>
              </a:extLst>
            </p:cNvPr>
            <p:cNvSpPr>
              <a:spLocks noEditPoints="1"/>
            </p:cNvSpPr>
            <p:nvPr/>
          </p:nvSpPr>
          <p:spPr bwMode="auto">
            <a:xfrm>
              <a:off x="4565873" y="5108746"/>
              <a:ext cx="725528" cy="624649"/>
            </a:xfrm>
            <a:custGeom>
              <a:avLst/>
              <a:gdLst>
                <a:gd name="T0" fmla="*/ 68 w 675"/>
                <a:gd name="T1" fmla="*/ 441 h 550"/>
                <a:gd name="T2" fmla="*/ 94 w 675"/>
                <a:gd name="T3" fmla="*/ 459 h 550"/>
                <a:gd name="T4" fmla="*/ 125 w 675"/>
                <a:gd name="T5" fmla="*/ 466 h 550"/>
                <a:gd name="T6" fmla="*/ 551 w 675"/>
                <a:gd name="T7" fmla="*/ 466 h 550"/>
                <a:gd name="T8" fmla="*/ 582 w 675"/>
                <a:gd name="T9" fmla="*/ 459 h 550"/>
                <a:gd name="T10" fmla="*/ 609 w 675"/>
                <a:gd name="T11" fmla="*/ 441 h 550"/>
                <a:gd name="T12" fmla="*/ 627 w 675"/>
                <a:gd name="T13" fmla="*/ 414 h 550"/>
                <a:gd name="T14" fmla="*/ 633 w 675"/>
                <a:gd name="T15" fmla="*/ 383 h 550"/>
                <a:gd name="T16" fmla="*/ 633 w 675"/>
                <a:gd name="T17" fmla="*/ 137 h 550"/>
                <a:gd name="T18" fmla="*/ 633 w 675"/>
                <a:gd name="T19" fmla="*/ 131 h 550"/>
                <a:gd name="T20" fmla="*/ 633 w 675"/>
                <a:gd name="T21" fmla="*/ 83 h 550"/>
                <a:gd name="T22" fmla="*/ 626 w 675"/>
                <a:gd name="T23" fmla="*/ 51 h 550"/>
                <a:gd name="T24" fmla="*/ 608 w 675"/>
                <a:gd name="T25" fmla="*/ 25 h 550"/>
                <a:gd name="T26" fmla="*/ 582 w 675"/>
                <a:gd name="T27" fmla="*/ 7 h 550"/>
                <a:gd name="T28" fmla="*/ 551 w 675"/>
                <a:gd name="T29" fmla="*/ 0 h 550"/>
                <a:gd name="T30" fmla="*/ 125 w 675"/>
                <a:gd name="T31" fmla="*/ 0 h 550"/>
                <a:gd name="T32" fmla="*/ 94 w 675"/>
                <a:gd name="T33" fmla="*/ 7 h 550"/>
                <a:gd name="T34" fmla="*/ 67 w 675"/>
                <a:gd name="T35" fmla="*/ 25 h 550"/>
                <a:gd name="T36" fmla="*/ 49 w 675"/>
                <a:gd name="T37" fmla="*/ 51 h 550"/>
                <a:gd name="T38" fmla="*/ 43 w 675"/>
                <a:gd name="T39" fmla="*/ 83 h 550"/>
                <a:gd name="T40" fmla="*/ 43 w 675"/>
                <a:gd name="T41" fmla="*/ 124 h 550"/>
                <a:gd name="T42" fmla="*/ 43 w 675"/>
                <a:gd name="T43" fmla="*/ 137 h 550"/>
                <a:gd name="T44" fmla="*/ 43 w 675"/>
                <a:gd name="T45" fmla="*/ 383 h 550"/>
                <a:gd name="T46" fmla="*/ 50 w 675"/>
                <a:gd name="T47" fmla="*/ 415 h 550"/>
                <a:gd name="T48" fmla="*/ 68 w 675"/>
                <a:gd name="T49" fmla="*/ 441 h 550"/>
                <a:gd name="T50" fmla="*/ 85 w 675"/>
                <a:gd name="T51" fmla="*/ 137 h 550"/>
                <a:gd name="T52" fmla="*/ 85 w 675"/>
                <a:gd name="T53" fmla="*/ 124 h 550"/>
                <a:gd name="T54" fmla="*/ 85 w 675"/>
                <a:gd name="T55" fmla="*/ 84 h 550"/>
                <a:gd name="T56" fmla="*/ 88 w 675"/>
                <a:gd name="T57" fmla="*/ 68 h 550"/>
                <a:gd name="T58" fmla="*/ 97 w 675"/>
                <a:gd name="T59" fmla="*/ 54 h 550"/>
                <a:gd name="T60" fmla="*/ 111 w 675"/>
                <a:gd name="T61" fmla="*/ 45 h 550"/>
                <a:gd name="T62" fmla="*/ 127 w 675"/>
                <a:gd name="T63" fmla="*/ 42 h 550"/>
                <a:gd name="T64" fmla="*/ 549 w 675"/>
                <a:gd name="T65" fmla="*/ 42 h 550"/>
                <a:gd name="T66" fmla="*/ 565 w 675"/>
                <a:gd name="T67" fmla="*/ 45 h 550"/>
                <a:gd name="T68" fmla="*/ 579 w 675"/>
                <a:gd name="T69" fmla="*/ 55 h 550"/>
                <a:gd name="T70" fmla="*/ 588 w 675"/>
                <a:gd name="T71" fmla="*/ 68 h 550"/>
                <a:gd name="T72" fmla="*/ 591 w 675"/>
                <a:gd name="T73" fmla="*/ 84 h 550"/>
                <a:gd name="T74" fmla="*/ 591 w 675"/>
                <a:gd name="T75" fmla="*/ 131 h 550"/>
                <a:gd name="T76" fmla="*/ 591 w 675"/>
                <a:gd name="T77" fmla="*/ 137 h 550"/>
                <a:gd name="T78" fmla="*/ 591 w 675"/>
                <a:gd name="T79" fmla="*/ 381 h 550"/>
                <a:gd name="T80" fmla="*/ 588 w 675"/>
                <a:gd name="T81" fmla="*/ 398 h 550"/>
                <a:gd name="T82" fmla="*/ 579 w 675"/>
                <a:gd name="T83" fmla="*/ 411 h 550"/>
                <a:gd name="T84" fmla="*/ 565 w 675"/>
                <a:gd name="T85" fmla="*/ 420 h 550"/>
                <a:gd name="T86" fmla="*/ 549 w 675"/>
                <a:gd name="T87" fmla="*/ 424 h 550"/>
                <a:gd name="T88" fmla="*/ 127 w 675"/>
                <a:gd name="T89" fmla="*/ 424 h 550"/>
                <a:gd name="T90" fmla="*/ 110 w 675"/>
                <a:gd name="T91" fmla="*/ 420 h 550"/>
                <a:gd name="T92" fmla="*/ 97 w 675"/>
                <a:gd name="T93" fmla="*/ 411 h 550"/>
                <a:gd name="T94" fmla="*/ 88 w 675"/>
                <a:gd name="T95" fmla="*/ 398 h 550"/>
                <a:gd name="T96" fmla="*/ 85 w 675"/>
                <a:gd name="T97" fmla="*/ 381 h 550"/>
                <a:gd name="T98" fmla="*/ 85 w 675"/>
                <a:gd name="T99" fmla="*/ 137 h 550"/>
                <a:gd name="T100" fmla="*/ 675 w 675"/>
                <a:gd name="T101" fmla="*/ 529 h 550"/>
                <a:gd name="T102" fmla="*/ 669 w 675"/>
                <a:gd name="T103" fmla="*/ 544 h 550"/>
                <a:gd name="T104" fmla="*/ 654 w 675"/>
                <a:gd name="T105" fmla="*/ 550 h 550"/>
                <a:gd name="T106" fmla="*/ 22 w 675"/>
                <a:gd name="T107" fmla="*/ 550 h 550"/>
                <a:gd name="T108" fmla="*/ 7 w 675"/>
                <a:gd name="T109" fmla="*/ 544 h 550"/>
                <a:gd name="T110" fmla="*/ 0 w 675"/>
                <a:gd name="T111" fmla="*/ 529 h 550"/>
                <a:gd name="T112" fmla="*/ 7 w 675"/>
                <a:gd name="T113" fmla="*/ 514 h 550"/>
                <a:gd name="T114" fmla="*/ 22 w 675"/>
                <a:gd name="T115" fmla="*/ 508 h 550"/>
                <a:gd name="T116" fmla="*/ 654 w 675"/>
                <a:gd name="T117" fmla="*/ 508 h 550"/>
                <a:gd name="T118" fmla="*/ 669 w 675"/>
                <a:gd name="T119" fmla="*/ 514 h 550"/>
                <a:gd name="T120" fmla="*/ 675 w 675"/>
                <a:gd name="T121" fmla="*/ 52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5" h="550">
                  <a:moveTo>
                    <a:pt x="68" y="441"/>
                  </a:moveTo>
                  <a:cubicBezTo>
                    <a:pt x="75" y="449"/>
                    <a:pt x="84" y="455"/>
                    <a:pt x="94" y="459"/>
                  </a:cubicBezTo>
                  <a:cubicBezTo>
                    <a:pt x="104" y="464"/>
                    <a:pt x="114" y="466"/>
                    <a:pt x="125" y="466"/>
                  </a:cubicBezTo>
                  <a:cubicBezTo>
                    <a:pt x="551" y="466"/>
                    <a:pt x="551" y="466"/>
                    <a:pt x="551" y="466"/>
                  </a:cubicBezTo>
                  <a:cubicBezTo>
                    <a:pt x="562" y="466"/>
                    <a:pt x="572" y="463"/>
                    <a:pt x="582" y="459"/>
                  </a:cubicBezTo>
                  <a:cubicBezTo>
                    <a:pt x="592" y="454"/>
                    <a:pt x="601" y="448"/>
                    <a:pt x="609" y="441"/>
                  </a:cubicBezTo>
                  <a:cubicBezTo>
                    <a:pt x="616" y="433"/>
                    <a:pt x="622" y="424"/>
                    <a:pt x="627" y="414"/>
                  </a:cubicBezTo>
                  <a:cubicBezTo>
                    <a:pt x="631" y="404"/>
                    <a:pt x="633" y="394"/>
                    <a:pt x="633" y="383"/>
                  </a:cubicBezTo>
                  <a:cubicBezTo>
                    <a:pt x="633" y="137"/>
                    <a:pt x="633" y="137"/>
                    <a:pt x="633" y="137"/>
                  </a:cubicBezTo>
                  <a:cubicBezTo>
                    <a:pt x="633" y="131"/>
                    <a:pt x="633" y="131"/>
                    <a:pt x="633" y="131"/>
                  </a:cubicBezTo>
                  <a:cubicBezTo>
                    <a:pt x="633" y="83"/>
                    <a:pt x="633" y="83"/>
                    <a:pt x="633" y="83"/>
                  </a:cubicBezTo>
                  <a:cubicBezTo>
                    <a:pt x="633" y="72"/>
                    <a:pt x="631" y="61"/>
                    <a:pt x="626" y="51"/>
                  </a:cubicBezTo>
                  <a:cubicBezTo>
                    <a:pt x="622" y="41"/>
                    <a:pt x="616" y="32"/>
                    <a:pt x="608" y="25"/>
                  </a:cubicBezTo>
                  <a:cubicBezTo>
                    <a:pt x="601" y="17"/>
                    <a:pt x="592" y="11"/>
                    <a:pt x="582" y="7"/>
                  </a:cubicBezTo>
                  <a:cubicBezTo>
                    <a:pt x="572" y="2"/>
                    <a:pt x="562" y="0"/>
                    <a:pt x="551" y="0"/>
                  </a:cubicBezTo>
                  <a:cubicBezTo>
                    <a:pt x="125" y="0"/>
                    <a:pt x="125" y="0"/>
                    <a:pt x="125" y="0"/>
                  </a:cubicBezTo>
                  <a:cubicBezTo>
                    <a:pt x="114" y="0"/>
                    <a:pt x="104" y="3"/>
                    <a:pt x="94" y="7"/>
                  </a:cubicBezTo>
                  <a:cubicBezTo>
                    <a:pt x="84" y="11"/>
                    <a:pt x="75" y="17"/>
                    <a:pt x="67" y="25"/>
                  </a:cubicBezTo>
                  <a:cubicBezTo>
                    <a:pt x="60" y="33"/>
                    <a:pt x="54" y="42"/>
                    <a:pt x="49" y="51"/>
                  </a:cubicBezTo>
                  <a:cubicBezTo>
                    <a:pt x="45" y="61"/>
                    <a:pt x="43" y="72"/>
                    <a:pt x="43" y="83"/>
                  </a:cubicBezTo>
                  <a:cubicBezTo>
                    <a:pt x="43" y="124"/>
                    <a:pt x="43" y="124"/>
                    <a:pt x="43" y="124"/>
                  </a:cubicBezTo>
                  <a:cubicBezTo>
                    <a:pt x="43" y="137"/>
                    <a:pt x="43" y="137"/>
                    <a:pt x="43" y="137"/>
                  </a:cubicBezTo>
                  <a:cubicBezTo>
                    <a:pt x="43" y="383"/>
                    <a:pt x="43" y="383"/>
                    <a:pt x="43" y="383"/>
                  </a:cubicBezTo>
                  <a:cubicBezTo>
                    <a:pt x="43" y="394"/>
                    <a:pt x="45" y="405"/>
                    <a:pt x="50" y="415"/>
                  </a:cubicBezTo>
                  <a:cubicBezTo>
                    <a:pt x="54" y="425"/>
                    <a:pt x="60" y="433"/>
                    <a:pt x="68" y="441"/>
                  </a:cubicBezTo>
                  <a:close/>
                  <a:moveTo>
                    <a:pt x="85" y="137"/>
                  </a:moveTo>
                  <a:cubicBezTo>
                    <a:pt x="85" y="124"/>
                    <a:pt x="85" y="124"/>
                    <a:pt x="85" y="124"/>
                  </a:cubicBezTo>
                  <a:cubicBezTo>
                    <a:pt x="85" y="84"/>
                    <a:pt x="85" y="84"/>
                    <a:pt x="85" y="84"/>
                  </a:cubicBezTo>
                  <a:cubicBezTo>
                    <a:pt x="85" y="79"/>
                    <a:pt x="86" y="73"/>
                    <a:pt x="88" y="68"/>
                  </a:cubicBezTo>
                  <a:cubicBezTo>
                    <a:pt x="91" y="63"/>
                    <a:pt x="94" y="58"/>
                    <a:pt x="97" y="54"/>
                  </a:cubicBezTo>
                  <a:cubicBezTo>
                    <a:pt x="101" y="51"/>
                    <a:pt x="105" y="48"/>
                    <a:pt x="111" y="45"/>
                  </a:cubicBezTo>
                  <a:cubicBezTo>
                    <a:pt x="116" y="43"/>
                    <a:pt x="121" y="42"/>
                    <a:pt x="127" y="42"/>
                  </a:cubicBezTo>
                  <a:cubicBezTo>
                    <a:pt x="549" y="42"/>
                    <a:pt x="549" y="42"/>
                    <a:pt x="549" y="42"/>
                  </a:cubicBezTo>
                  <a:cubicBezTo>
                    <a:pt x="555" y="42"/>
                    <a:pt x="560" y="43"/>
                    <a:pt x="565" y="45"/>
                  </a:cubicBezTo>
                  <a:cubicBezTo>
                    <a:pt x="571" y="48"/>
                    <a:pt x="575" y="51"/>
                    <a:pt x="579" y="55"/>
                  </a:cubicBezTo>
                  <a:cubicBezTo>
                    <a:pt x="583" y="59"/>
                    <a:pt x="586" y="63"/>
                    <a:pt x="588" y="68"/>
                  </a:cubicBezTo>
                  <a:cubicBezTo>
                    <a:pt x="590" y="73"/>
                    <a:pt x="591" y="79"/>
                    <a:pt x="591" y="84"/>
                  </a:cubicBezTo>
                  <a:cubicBezTo>
                    <a:pt x="591" y="131"/>
                    <a:pt x="591" y="131"/>
                    <a:pt x="591" y="131"/>
                  </a:cubicBezTo>
                  <a:cubicBezTo>
                    <a:pt x="591" y="137"/>
                    <a:pt x="591" y="137"/>
                    <a:pt x="591" y="137"/>
                  </a:cubicBezTo>
                  <a:cubicBezTo>
                    <a:pt x="591" y="381"/>
                    <a:pt x="591" y="381"/>
                    <a:pt x="591" y="381"/>
                  </a:cubicBezTo>
                  <a:cubicBezTo>
                    <a:pt x="591" y="387"/>
                    <a:pt x="590" y="393"/>
                    <a:pt x="588" y="398"/>
                  </a:cubicBezTo>
                  <a:cubicBezTo>
                    <a:pt x="585" y="403"/>
                    <a:pt x="582" y="408"/>
                    <a:pt x="579" y="411"/>
                  </a:cubicBezTo>
                  <a:cubicBezTo>
                    <a:pt x="575" y="415"/>
                    <a:pt x="570" y="418"/>
                    <a:pt x="565" y="420"/>
                  </a:cubicBezTo>
                  <a:cubicBezTo>
                    <a:pt x="560" y="422"/>
                    <a:pt x="555" y="424"/>
                    <a:pt x="549" y="424"/>
                  </a:cubicBezTo>
                  <a:cubicBezTo>
                    <a:pt x="127" y="424"/>
                    <a:pt x="127" y="424"/>
                    <a:pt x="127" y="424"/>
                  </a:cubicBezTo>
                  <a:cubicBezTo>
                    <a:pt x="121" y="423"/>
                    <a:pt x="115" y="422"/>
                    <a:pt x="110" y="420"/>
                  </a:cubicBezTo>
                  <a:cubicBezTo>
                    <a:pt x="105" y="418"/>
                    <a:pt x="101" y="415"/>
                    <a:pt x="97" y="411"/>
                  </a:cubicBezTo>
                  <a:cubicBezTo>
                    <a:pt x="93" y="407"/>
                    <a:pt x="90" y="403"/>
                    <a:pt x="88" y="398"/>
                  </a:cubicBezTo>
                  <a:cubicBezTo>
                    <a:pt x="86" y="393"/>
                    <a:pt x="85" y="387"/>
                    <a:pt x="85" y="381"/>
                  </a:cubicBezTo>
                  <a:lnTo>
                    <a:pt x="85" y="137"/>
                  </a:lnTo>
                  <a:close/>
                  <a:moveTo>
                    <a:pt x="675" y="529"/>
                  </a:moveTo>
                  <a:cubicBezTo>
                    <a:pt x="675" y="535"/>
                    <a:pt x="673" y="540"/>
                    <a:pt x="669" y="544"/>
                  </a:cubicBezTo>
                  <a:cubicBezTo>
                    <a:pt x="665" y="548"/>
                    <a:pt x="660" y="550"/>
                    <a:pt x="654" y="550"/>
                  </a:cubicBezTo>
                  <a:cubicBezTo>
                    <a:pt x="22" y="550"/>
                    <a:pt x="22" y="550"/>
                    <a:pt x="22" y="550"/>
                  </a:cubicBezTo>
                  <a:cubicBezTo>
                    <a:pt x="16" y="550"/>
                    <a:pt x="11" y="548"/>
                    <a:pt x="7" y="544"/>
                  </a:cubicBezTo>
                  <a:cubicBezTo>
                    <a:pt x="3" y="540"/>
                    <a:pt x="0" y="535"/>
                    <a:pt x="0" y="529"/>
                  </a:cubicBezTo>
                  <a:cubicBezTo>
                    <a:pt x="0" y="523"/>
                    <a:pt x="3" y="518"/>
                    <a:pt x="7" y="514"/>
                  </a:cubicBezTo>
                  <a:cubicBezTo>
                    <a:pt x="11" y="510"/>
                    <a:pt x="16" y="508"/>
                    <a:pt x="22" y="508"/>
                  </a:cubicBezTo>
                  <a:cubicBezTo>
                    <a:pt x="654" y="508"/>
                    <a:pt x="654" y="508"/>
                    <a:pt x="654" y="508"/>
                  </a:cubicBezTo>
                  <a:cubicBezTo>
                    <a:pt x="660" y="508"/>
                    <a:pt x="665" y="510"/>
                    <a:pt x="669" y="514"/>
                  </a:cubicBezTo>
                  <a:cubicBezTo>
                    <a:pt x="673" y="518"/>
                    <a:pt x="675" y="523"/>
                    <a:pt x="675" y="529"/>
                  </a:cubicBezTo>
                  <a:close/>
                </a:path>
              </a:pathLst>
            </a:custGeom>
            <a:solidFill>
              <a:srgbClr val="278CDB"/>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pic>
          <p:nvPicPr>
            <p:cNvPr id="31" name="Graphic 30" descr="An icon of a PC monitor against a cloud, signifying 'Cloud PC.'">
              <a:extLst>
                <a:ext uri="{FF2B5EF4-FFF2-40B4-BE49-F238E27FC236}">
                  <a16:creationId xmlns:a16="http://schemas.microsoft.com/office/drawing/2014/main" id="{A2EEC6DB-EBF5-F682-1909-8CE7EC5593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43533" y="5195176"/>
              <a:ext cx="336910" cy="336910"/>
            </a:xfrm>
            <a:prstGeom prst="rect">
              <a:avLst/>
            </a:prstGeom>
          </p:spPr>
        </p:pic>
        <p:grpSp>
          <p:nvGrpSpPr>
            <p:cNvPr id="60" name="Group 59" descr="A checkmark">
              <a:extLst>
                <a:ext uri="{FF2B5EF4-FFF2-40B4-BE49-F238E27FC236}">
                  <a16:creationId xmlns:a16="http://schemas.microsoft.com/office/drawing/2014/main" id="{F5B62C6E-8629-8F57-AFEC-221BB53E1185}"/>
                </a:ext>
              </a:extLst>
            </p:cNvPr>
            <p:cNvGrpSpPr/>
            <p:nvPr/>
          </p:nvGrpSpPr>
          <p:grpSpPr>
            <a:xfrm>
              <a:off x="5107562" y="5231895"/>
              <a:ext cx="296045" cy="296045"/>
              <a:chOff x="3377238" y="4788831"/>
              <a:chExt cx="296045" cy="296045"/>
            </a:xfrm>
          </p:grpSpPr>
          <p:sp>
            <p:nvSpPr>
              <p:cNvPr id="64" name="Oval 63">
                <a:extLst>
                  <a:ext uri="{FF2B5EF4-FFF2-40B4-BE49-F238E27FC236}">
                    <a16:creationId xmlns:a16="http://schemas.microsoft.com/office/drawing/2014/main" id="{155022E8-1D65-5CCC-01B1-A28B1989B270}"/>
                  </a:ext>
                </a:extLst>
              </p:cNvPr>
              <p:cNvSpPr/>
              <p:nvPr/>
            </p:nvSpPr>
            <p:spPr bwMode="auto">
              <a:xfrm>
                <a:off x="3377238" y="4788831"/>
                <a:ext cx="296045" cy="29604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74" name="Freeform 5">
                <a:extLst>
                  <a:ext uri="{FF2B5EF4-FFF2-40B4-BE49-F238E27FC236}">
                    <a16:creationId xmlns:a16="http://schemas.microsoft.com/office/drawing/2014/main" id="{B49046BC-C21A-86D6-0A5A-C5850A4F18AC}"/>
                  </a:ext>
                </a:extLst>
              </p:cNvPr>
              <p:cNvSpPr>
                <a:spLocks noEditPoints="1"/>
              </p:cNvSpPr>
              <p:nvPr/>
            </p:nvSpPr>
            <p:spPr bwMode="auto">
              <a:xfrm>
                <a:off x="3388100" y="4799693"/>
                <a:ext cx="274320" cy="274320"/>
              </a:xfrm>
              <a:custGeom>
                <a:avLst/>
                <a:gdLst>
                  <a:gd name="T0" fmla="*/ 0 w 381"/>
                  <a:gd name="T1" fmla="*/ 191 h 382"/>
                  <a:gd name="T2" fmla="*/ 15 w 381"/>
                  <a:gd name="T3" fmla="*/ 117 h 382"/>
                  <a:gd name="T4" fmla="*/ 56 w 381"/>
                  <a:gd name="T5" fmla="*/ 56 h 382"/>
                  <a:gd name="T6" fmla="*/ 116 w 381"/>
                  <a:gd name="T7" fmla="*/ 15 h 382"/>
                  <a:gd name="T8" fmla="*/ 191 w 381"/>
                  <a:gd name="T9" fmla="*/ 0 h 382"/>
                  <a:gd name="T10" fmla="*/ 241 w 381"/>
                  <a:gd name="T11" fmla="*/ 7 h 382"/>
                  <a:gd name="T12" fmla="*/ 287 w 381"/>
                  <a:gd name="T13" fmla="*/ 26 h 382"/>
                  <a:gd name="T14" fmla="*/ 325 w 381"/>
                  <a:gd name="T15" fmla="*/ 56 h 382"/>
                  <a:gd name="T16" fmla="*/ 355 w 381"/>
                  <a:gd name="T17" fmla="*/ 95 h 382"/>
                  <a:gd name="T18" fmla="*/ 374 w 381"/>
                  <a:gd name="T19" fmla="*/ 140 h 382"/>
                  <a:gd name="T20" fmla="*/ 381 w 381"/>
                  <a:gd name="T21" fmla="*/ 191 h 382"/>
                  <a:gd name="T22" fmla="*/ 366 w 381"/>
                  <a:gd name="T23" fmla="*/ 265 h 382"/>
                  <a:gd name="T24" fmla="*/ 325 w 381"/>
                  <a:gd name="T25" fmla="*/ 326 h 382"/>
                  <a:gd name="T26" fmla="*/ 265 w 381"/>
                  <a:gd name="T27" fmla="*/ 366 h 382"/>
                  <a:gd name="T28" fmla="*/ 191 w 381"/>
                  <a:gd name="T29" fmla="*/ 382 h 382"/>
                  <a:gd name="T30" fmla="*/ 116 w 381"/>
                  <a:gd name="T31" fmla="*/ 367 h 382"/>
                  <a:gd name="T32" fmla="*/ 55 w 381"/>
                  <a:gd name="T33" fmla="*/ 326 h 382"/>
                  <a:gd name="T34" fmla="*/ 15 w 381"/>
                  <a:gd name="T35" fmla="*/ 265 h 382"/>
                  <a:gd name="T36" fmla="*/ 0 w 381"/>
                  <a:gd name="T37" fmla="*/ 191 h 382"/>
                  <a:gd name="T38" fmla="*/ 148 w 381"/>
                  <a:gd name="T39" fmla="*/ 300 h 382"/>
                  <a:gd name="T40" fmla="*/ 165 w 381"/>
                  <a:gd name="T41" fmla="*/ 293 h 382"/>
                  <a:gd name="T42" fmla="*/ 313 w 381"/>
                  <a:gd name="T43" fmla="*/ 144 h 382"/>
                  <a:gd name="T44" fmla="*/ 320 w 381"/>
                  <a:gd name="T45" fmla="*/ 127 h 382"/>
                  <a:gd name="T46" fmla="*/ 313 w 381"/>
                  <a:gd name="T47" fmla="*/ 110 h 382"/>
                  <a:gd name="T48" fmla="*/ 297 w 381"/>
                  <a:gd name="T49" fmla="*/ 103 h 382"/>
                  <a:gd name="T50" fmla="*/ 280 w 381"/>
                  <a:gd name="T51" fmla="*/ 110 h 382"/>
                  <a:gd name="T52" fmla="*/ 148 w 381"/>
                  <a:gd name="T53" fmla="*/ 242 h 382"/>
                  <a:gd name="T54" fmla="*/ 101 w 381"/>
                  <a:gd name="T55" fmla="*/ 195 h 382"/>
                  <a:gd name="T56" fmla="*/ 85 w 381"/>
                  <a:gd name="T57" fmla="*/ 188 h 382"/>
                  <a:gd name="T58" fmla="*/ 68 w 381"/>
                  <a:gd name="T59" fmla="*/ 195 h 382"/>
                  <a:gd name="T60" fmla="*/ 61 w 381"/>
                  <a:gd name="T61" fmla="*/ 212 h 382"/>
                  <a:gd name="T62" fmla="*/ 68 w 381"/>
                  <a:gd name="T63" fmla="*/ 229 h 382"/>
                  <a:gd name="T64" fmla="*/ 131 w 381"/>
                  <a:gd name="T65" fmla="*/ 293 h 382"/>
                  <a:gd name="T66" fmla="*/ 148 w 381"/>
                  <a:gd name="T67"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1" h="382">
                    <a:moveTo>
                      <a:pt x="0" y="191"/>
                    </a:moveTo>
                    <a:cubicBezTo>
                      <a:pt x="0" y="165"/>
                      <a:pt x="5" y="140"/>
                      <a:pt x="15" y="117"/>
                    </a:cubicBezTo>
                    <a:cubicBezTo>
                      <a:pt x="25" y="93"/>
                      <a:pt x="38" y="73"/>
                      <a:pt x="56" y="56"/>
                    </a:cubicBezTo>
                    <a:cubicBezTo>
                      <a:pt x="73" y="39"/>
                      <a:pt x="93" y="25"/>
                      <a:pt x="116" y="15"/>
                    </a:cubicBezTo>
                    <a:cubicBezTo>
                      <a:pt x="139" y="5"/>
                      <a:pt x="164" y="0"/>
                      <a:pt x="191" y="0"/>
                    </a:cubicBezTo>
                    <a:cubicBezTo>
                      <a:pt x="208" y="0"/>
                      <a:pt x="225" y="2"/>
                      <a:pt x="241" y="7"/>
                    </a:cubicBezTo>
                    <a:cubicBezTo>
                      <a:pt x="257" y="11"/>
                      <a:pt x="272" y="17"/>
                      <a:pt x="287" y="26"/>
                    </a:cubicBezTo>
                    <a:cubicBezTo>
                      <a:pt x="301" y="34"/>
                      <a:pt x="314" y="44"/>
                      <a:pt x="325" y="56"/>
                    </a:cubicBezTo>
                    <a:cubicBezTo>
                      <a:pt x="337" y="68"/>
                      <a:pt x="347" y="81"/>
                      <a:pt x="355" y="95"/>
                    </a:cubicBezTo>
                    <a:cubicBezTo>
                      <a:pt x="364" y="109"/>
                      <a:pt x="370" y="124"/>
                      <a:pt x="374" y="140"/>
                    </a:cubicBezTo>
                    <a:cubicBezTo>
                      <a:pt x="379" y="156"/>
                      <a:pt x="381" y="173"/>
                      <a:pt x="381" y="191"/>
                    </a:cubicBezTo>
                    <a:cubicBezTo>
                      <a:pt x="381" y="217"/>
                      <a:pt x="376" y="242"/>
                      <a:pt x="366" y="265"/>
                    </a:cubicBezTo>
                    <a:cubicBezTo>
                      <a:pt x="357" y="288"/>
                      <a:pt x="343" y="308"/>
                      <a:pt x="325" y="326"/>
                    </a:cubicBezTo>
                    <a:cubicBezTo>
                      <a:pt x="308" y="343"/>
                      <a:pt x="288" y="356"/>
                      <a:pt x="265" y="366"/>
                    </a:cubicBezTo>
                    <a:cubicBezTo>
                      <a:pt x="242" y="376"/>
                      <a:pt x="217" y="381"/>
                      <a:pt x="191" y="382"/>
                    </a:cubicBezTo>
                    <a:cubicBezTo>
                      <a:pt x="164" y="382"/>
                      <a:pt x="139" y="377"/>
                      <a:pt x="116" y="367"/>
                    </a:cubicBezTo>
                    <a:cubicBezTo>
                      <a:pt x="93" y="357"/>
                      <a:pt x="73" y="343"/>
                      <a:pt x="55" y="326"/>
                    </a:cubicBezTo>
                    <a:cubicBezTo>
                      <a:pt x="38" y="309"/>
                      <a:pt x="25" y="289"/>
                      <a:pt x="15" y="265"/>
                    </a:cubicBezTo>
                    <a:cubicBezTo>
                      <a:pt x="5" y="242"/>
                      <a:pt x="0" y="217"/>
                      <a:pt x="0" y="191"/>
                    </a:cubicBezTo>
                    <a:close/>
                    <a:moveTo>
                      <a:pt x="148" y="300"/>
                    </a:moveTo>
                    <a:cubicBezTo>
                      <a:pt x="155" y="300"/>
                      <a:pt x="160" y="297"/>
                      <a:pt x="165" y="293"/>
                    </a:cubicBezTo>
                    <a:cubicBezTo>
                      <a:pt x="313" y="144"/>
                      <a:pt x="313" y="144"/>
                      <a:pt x="313" y="144"/>
                    </a:cubicBezTo>
                    <a:cubicBezTo>
                      <a:pt x="318" y="139"/>
                      <a:pt x="320" y="134"/>
                      <a:pt x="320" y="127"/>
                    </a:cubicBezTo>
                    <a:cubicBezTo>
                      <a:pt x="320" y="121"/>
                      <a:pt x="318" y="115"/>
                      <a:pt x="313" y="110"/>
                    </a:cubicBezTo>
                    <a:cubicBezTo>
                      <a:pt x="309" y="106"/>
                      <a:pt x="303" y="103"/>
                      <a:pt x="297" y="103"/>
                    </a:cubicBezTo>
                    <a:cubicBezTo>
                      <a:pt x="290" y="103"/>
                      <a:pt x="284" y="106"/>
                      <a:pt x="280" y="110"/>
                    </a:cubicBezTo>
                    <a:cubicBezTo>
                      <a:pt x="148" y="242"/>
                      <a:pt x="148" y="242"/>
                      <a:pt x="148" y="242"/>
                    </a:cubicBezTo>
                    <a:cubicBezTo>
                      <a:pt x="101" y="195"/>
                      <a:pt x="101" y="195"/>
                      <a:pt x="101" y="195"/>
                    </a:cubicBezTo>
                    <a:cubicBezTo>
                      <a:pt x="97" y="190"/>
                      <a:pt x="91" y="188"/>
                      <a:pt x="85" y="188"/>
                    </a:cubicBezTo>
                    <a:cubicBezTo>
                      <a:pt x="78" y="188"/>
                      <a:pt x="72" y="190"/>
                      <a:pt x="68" y="195"/>
                    </a:cubicBezTo>
                    <a:cubicBezTo>
                      <a:pt x="63" y="200"/>
                      <a:pt x="61" y="205"/>
                      <a:pt x="61" y="212"/>
                    </a:cubicBezTo>
                    <a:cubicBezTo>
                      <a:pt x="61" y="219"/>
                      <a:pt x="63" y="224"/>
                      <a:pt x="68" y="229"/>
                    </a:cubicBezTo>
                    <a:cubicBezTo>
                      <a:pt x="131" y="293"/>
                      <a:pt x="131" y="293"/>
                      <a:pt x="131" y="293"/>
                    </a:cubicBezTo>
                    <a:cubicBezTo>
                      <a:pt x="136" y="297"/>
                      <a:pt x="141" y="300"/>
                      <a:pt x="148" y="30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grpSp>
        <p:sp>
          <p:nvSpPr>
            <p:cNvPr id="48" name="TextBox 47">
              <a:extLst>
                <a:ext uri="{FF2B5EF4-FFF2-40B4-BE49-F238E27FC236}">
                  <a16:creationId xmlns:a16="http://schemas.microsoft.com/office/drawing/2014/main" id="{5009D912-A5BA-5BD7-0AA3-26AE96018398}"/>
                </a:ext>
              </a:extLst>
            </p:cNvPr>
            <p:cNvSpPr txBox="1"/>
            <p:nvPr/>
          </p:nvSpPr>
          <p:spPr>
            <a:xfrm>
              <a:off x="4154020" y="5771769"/>
              <a:ext cx="1535575" cy="424732"/>
            </a:xfrm>
            <a:prstGeom prst="rect">
              <a:avLst/>
            </a:prstGeom>
            <a:noFill/>
          </p:spPr>
          <p:txBody>
            <a:bodyPr wrap="square">
              <a:spAutoFit/>
            </a:bodyPr>
            <a:lstStyle/>
            <a:p>
              <a:pPr marL="0" lvl="1" algn="ctr" defTabSz="932434" fontAlgn="base">
                <a:lnSpc>
                  <a:spcPct val="90000"/>
                </a:lnSpc>
                <a:spcBef>
                  <a:spcPts val="600"/>
                </a:spcBef>
                <a:spcAft>
                  <a:spcPct val="0"/>
                </a:spcAft>
                <a:defRPr/>
              </a:pPr>
              <a:r>
                <a:rPr lang="en-US" sz="1200">
                  <a:solidFill>
                    <a:srgbClr val="000000"/>
                  </a:solidFill>
                  <a:latin typeface="Segoe UI"/>
                  <a:cs typeface="Segoe UI" panose="020B0502040204020203" pitchFamily="34" charset="0"/>
                </a:rPr>
                <a:t>Windows 365 Enterprise Cloud PC</a:t>
              </a:r>
            </a:p>
          </p:txBody>
        </p:sp>
        <p:sp>
          <p:nvSpPr>
            <p:cNvPr id="130" name="Freeform 20" descr="A PC icon">
              <a:extLst>
                <a:ext uri="{FF2B5EF4-FFF2-40B4-BE49-F238E27FC236}">
                  <a16:creationId xmlns:a16="http://schemas.microsoft.com/office/drawing/2014/main" id="{C4640647-93B2-15A7-A4FC-E7F1DEB39FE0}"/>
                </a:ext>
              </a:extLst>
            </p:cNvPr>
            <p:cNvSpPr>
              <a:spLocks noEditPoints="1"/>
            </p:cNvSpPr>
            <p:nvPr/>
          </p:nvSpPr>
          <p:spPr bwMode="auto">
            <a:xfrm>
              <a:off x="8488073" y="5108746"/>
              <a:ext cx="725528" cy="624649"/>
            </a:xfrm>
            <a:custGeom>
              <a:avLst/>
              <a:gdLst>
                <a:gd name="T0" fmla="*/ 68 w 675"/>
                <a:gd name="T1" fmla="*/ 441 h 550"/>
                <a:gd name="T2" fmla="*/ 94 w 675"/>
                <a:gd name="T3" fmla="*/ 459 h 550"/>
                <a:gd name="T4" fmla="*/ 125 w 675"/>
                <a:gd name="T5" fmla="*/ 466 h 550"/>
                <a:gd name="T6" fmla="*/ 551 w 675"/>
                <a:gd name="T7" fmla="*/ 466 h 550"/>
                <a:gd name="T8" fmla="*/ 582 w 675"/>
                <a:gd name="T9" fmla="*/ 459 h 550"/>
                <a:gd name="T10" fmla="*/ 609 w 675"/>
                <a:gd name="T11" fmla="*/ 441 h 550"/>
                <a:gd name="T12" fmla="*/ 627 w 675"/>
                <a:gd name="T13" fmla="*/ 414 h 550"/>
                <a:gd name="T14" fmla="*/ 633 w 675"/>
                <a:gd name="T15" fmla="*/ 383 h 550"/>
                <a:gd name="T16" fmla="*/ 633 w 675"/>
                <a:gd name="T17" fmla="*/ 137 h 550"/>
                <a:gd name="T18" fmla="*/ 633 w 675"/>
                <a:gd name="T19" fmla="*/ 131 h 550"/>
                <a:gd name="T20" fmla="*/ 633 w 675"/>
                <a:gd name="T21" fmla="*/ 83 h 550"/>
                <a:gd name="T22" fmla="*/ 626 w 675"/>
                <a:gd name="T23" fmla="*/ 51 h 550"/>
                <a:gd name="T24" fmla="*/ 608 w 675"/>
                <a:gd name="T25" fmla="*/ 25 h 550"/>
                <a:gd name="T26" fmla="*/ 582 w 675"/>
                <a:gd name="T27" fmla="*/ 7 h 550"/>
                <a:gd name="T28" fmla="*/ 551 w 675"/>
                <a:gd name="T29" fmla="*/ 0 h 550"/>
                <a:gd name="T30" fmla="*/ 125 w 675"/>
                <a:gd name="T31" fmla="*/ 0 h 550"/>
                <a:gd name="T32" fmla="*/ 94 w 675"/>
                <a:gd name="T33" fmla="*/ 7 h 550"/>
                <a:gd name="T34" fmla="*/ 67 w 675"/>
                <a:gd name="T35" fmla="*/ 25 h 550"/>
                <a:gd name="T36" fmla="*/ 49 w 675"/>
                <a:gd name="T37" fmla="*/ 51 h 550"/>
                <a:gd name="T38" fmla="*/ 43 w 675"/>
                <a:gd name="T39" fmla="*/ 83 h 550"/>
                <a:gd name="T40" fmla="*/ 43 w 675"/>
                <a:gd name="T41" fmla="*/ 124 h 550"/>
                <a:gd name="T42" fmla="*/ 43 w 675"/>
                <a:gd name="T43" fmla="*/ 137 h 550"/>
                <a:gd name="T44" fmla="*/ 43 w 675"/>
                <a:gd name="T45" fmla="*/ 383 h 550"/>
                <a:gd name="T46" fmla="*/ 50 w 675"/>
                <a:gd name="T47" fmla="*/ 415 h 550"/>
                <a:gd name="T48" fmla="*/ 68 w 675"/>
                <a:gd name="T49" fmla="*/ 441 h 550"/>
                <a:gd name="T50" fmla="*/ 85 w 675"/>
                <a:gd name="T51" fmla="*/ 137 h 550"/>
                <a:gd name="T52" fmla="*/ 85 w 675"/>
                <a:gd name="T53" fmla="*/ 124 h 550"/>
                <a:gd name="T54" fmla="*/ 85 w 675"/>
                <a:gd name="T55" fmla="*/ 84 h 550"/>
                <a:gd name="T56" fmla="*/ 88 w 675"/>
                <a:gd name="T57" fmla="*/ 68 h 550"/>
                <a:gd name="T58" fmla="*/ 97 w 675"/>
                <a:gd name="T59" fmla="*/ 54 h 550"/>
                <a:gd name="T60" fmla="*/ 111 w 675"/>
                <a:gd name="T61" fmla="*/ 45 h 550"/>
                <a:gd name="T62" fmla="*/ 127 w 675"/>
                <a:gd name="T63" fmla="*/ 42 h 550"/>
                <a:gd name="T64" fmla="*/ 549 w 675"/>
                <a:gd name="T65" fmla="*/ 42 h 550"/>
                <a:gd name="T66" fmla="*/ 565 w 675"/>
                <a:gd name="T67" fmla="*/ 45 h 550"/>
                <a:gd name="T68" fmla="*/ 579 w 675"/>
                <a:gd name="T69" fmla="*/ 55 h 550"/>
                <a:gd name="T70" fmla="*/ 588 w 675"/>
                <a:gd name="T71" fmla="*/ 68 h 550"/>
                <a:gd name="T72" fmla="*/ 591 w 675"/>
                <a:gd name="T73" fmla="*/ 84 h 550"/>
                <a:gd name="T74" fmla="*/ 591 w 675"/>
                <a:gd name="T75" fmla="*/ 131 h 550"/>
                <a:gd name="T76" fmla="*/ 591 w 675"/>
                <a:gd name="T77" fmla="*/ 137 h 550"/>
                <a:gd name="T78" fmla="*/ 591 w 675"/>
                <a:gd name="T79" fmla="*/ 381 h 550"/>
                <a:gd name="T80" fmla="*/ 588 w 675"/>
                <a:gd name="T81" fmla="*/ 398 h 550"/>
                <a:gd name="T82" fmla="*/ 579 w 675"/>
                <a:gd name="T83" fmla="*/ 411 h 550"/>
                <a:gd name="T84" fmla="*/ 565 w 675"/>
                <a:gd name="T85" fmla="*/ 420 h 550"/>
                <a:gd name="T86" fmla="*/ 549 w 675"/>
                <a:gd name="T87" fmla="*/ 424 h 550"/>
                <a:gd name="T88" fmla="*/ 127 w 675"/>
                <a:gd name="T89" fmla="*/ 424 h 550"/>
                <a:gd name="T90" fmla="*/ 110 w 675"/>
                <a:gd name="T91" fmla="*/ 420 h 550"/>
                <a:gd name="T92" fmla="*/ 97 w 675"/>
                <a:gd name="T93" fmla="*/ 411 h 550"/>
                <a:gd name="T94" fmla="*/ 88 w 675"/>
                <a:gd name="T95" fmla="*/ 398 h 550"/>
                <a:gd name="T96" fmla="*/ 85 w 675"/>
                <a:gd name="T97" fmla="*/ 381 h 550"/>
                <a:gd name="T98" fmla="*/ 85 w 675"/>
                <a:gd name="T99" fmla="*/ 137 h 550"/>
                <a:gd name="T100" fmla="*/ 675 w 675"/>
                <a:gd name="T101" fmla="*/ 529 h 550"/>
                <a:gd name="T102" fmla="*/ 669 w 675"/>
                <a:gd name="T103" fmla="*/ 544 h 550"/>
                <a:gd name="T104" fmla="*/ 654 w 675"/>
                <a:gd name="T105" fmla="*/ 550 h 550"/>
                <a:gd name="T106" fmla="*/ 22 w 675"/>
                <a:gd name="T107" fmla="*/ 550 h 550"/>
                <a:gd name="T108" fmla="*/ 7 w 675"/>
                <a:gd name="T109" fmla="*/ 544 h 550"/>
                <a:gd name="T110" fmla="*/ 0 w 675"/>
                <a:gd name="T111" fmla="*/ 529 h 550"/>
                <a:gd name="T112" fmla="*/ 7 w 675"/>
                <a:gd name="T113" fmla="*/ 514 h 550"/>
                <a:gd name="T114" fmla="*/ 22 w 675"/>
                <a:gd name="T115" fmla="*/ 508 h 550"/>
                <a:gd name="T116" fmla="*/ 654 w 675"/>
                <a:gd name="T117" fmla="*/ 508 h 550"/>
                <a:gd name="T118" fmla="*/ 669 w 675"/>
                <a:gd name="T119" fmla="*/ 514 h 550"/>
                <a:gd name="T120" fmla="*/ 675 w 675"/>
                <a:gd name="T121" fmla="*/ 52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5" h="550">
                  <a:moveTo>
                    <a:pt x="68" y="441"/>
                  </a:moveTo>
                  <a:cubicBezTo>
                    <a:pt x="75" y="449"/>
                    <a:pt x="84" y="455"/>
                    <a:pt x="94" y="459"/>
                  </a:cubicBezTo>
                  <a:cubicBezTo>
                    <a:pt x="104" y="464"/>
                    <a:pt x="114" y="466"/>
                    <a:pt x="125" y="466"/>
                  </a:cubicBezTo>
                  <a:cubicBezTo>
                    <a:pt x="551" y="466"/>
                    <a:pt x="551" y="466"/>
                    <a:pt x="551" y="466"/>
                  </a:cubicBezTo>
                  <a:cubicBezTo>
                    <a:pt x="562" y="466"/>
                    <a:pt x="572" y="463"/>
                    <a:pt x="582" y="459"/>
                  </a:cubicBezTo>
                  <a:cubicBezTo>
                    <a:pt x="592" y="454"/>
                    <a:pt x="601" y="448"/>
                    <a:pt x="609" y="441"/>
                  </a:cubicBezTo>
                  <a:cubicBezTo>
                    <a:pt x="616" y="433"/>
                    <a:pt x="622" y="424"/>
                    <a:pt x="627" y="414"/>
                  </a:cubicBezTo>
                  <a:cubicBezTo>
                    <a:pt x="631" y="404"/>
                    <a:pt x="633" y="394"/>
                    <a:pt x="633" y="383"/>
                  </a:cubicBezTo>
                  <a:cubicBezTo>
                    <a:pt x="633" y="137"/>
                    <a:pt x="633" y="137"/>
                    <a:pt x="633" y="137"/>
                  </a:cubicBezTo>
                  <a:cubicBezTo>
                    <a:pt x="633" y="131"/>
                    <a:pt x="633" y="131"/>
                    <a:pt x="633" y="131"/>
                  </a:cubicBezTo>
                  <a:cubicBezTo>
                    <a:pt x="633" y="83"/>
                    <a:pt x="633" y="83"/>
                    <a:pt x="633" y="83"/>
                  </a:cubicBezTo>
                  <a:cubicBezTo>
                    <a:pt x="633" y="72"/>
                    <a:pt x="631" y="61"/>
                    <a:pt x="626" y="51"/>
                  </a:cubicBezTo>
                  <a:cubicBezTo>
                    <a:pt x="622" y="41"/>
                    <a:pt x="616" y="32"/>
                    <a:pt x="608" y="25"/>
                  </a:cubicBezTo>
                  <a:cubicBezTo>
                    <a:pt x="601" y="17"/>
                    <a:pt x="592" y="11"/>
                    <a:pt x="582" y="7"/>
                  </a:cubicBezTo>
                  <a:cubicBezTo>
                    <a:pt x="572" y="2"/>
                    <a:pt x="562" y="0"/>
                    <a:pt x="551" y="0"/>
                  </a:cubicBezTo>
                  <a:cubicBezTo>
                    <a:pt x="125" y="0"/>
                    <a:pt x="125" y="0"/>
                    <a:pt x="125" y="0"/>
                  </a:cubicBezTo>
                  <a:cubicBezTo>
                    <a:pt x="114" y="0"/>
                    <a:pt x="104" y="3"/>
                    <a:pt x="94" y="7"/>
                  </a:cubicBezTo>
                  <a:cubicBezTo>
                    <a:pt x="84" y="11"/>
                    <a:pt x="75" y="17"/>
                    <a:pt x="67" y="25"/>
                  </a:cubicBezTo>
                  <a:cubicBezTo>
                    <a:pt x="60" y="33"/>
                    <a:pt x="54" y="42"/>
                    <a:pt x="49" y="51"/>
                  </a:cubicBezTo>
                  <a:cubicBezTo>
                    <a:pt x="45" y="61"/>
                    <a:pt x="43" y="72"/>
                    <a:pt x="43" y="83"/>
                  </a:cubicBezTo>
                  <a:cubicBezTo>
                    <a:pt x="43" y="124"/>
                    <a:pt x="43" y="124"/>
                    <a:pt x="43" y="124"/>
                  </a:cubicBezTo>
                  <a:cubicBezTo>
                    <a:pt x="43" y="137"/>
                    <a:pt x="43" y="137"/>
                    <a:pt x="43" y="137"/>
                  </a:cubicBezTo>
                  <a:cubicBezTo>
                    <a:pt x="43" y="383"/>
                    <a:pt x="43" y="383"/>
                    <a:pt x="43" y="383"/>
                  </a:cubicBezTo>
                  <a:cubicBezTo>
                    <a:pt x="43" y="394"/>
                    <a:pt x="45" y="405"/>
                    <a:pt x="50" y="415"/>
                  </a:cubicBezTo>
                  <a:cubicBezTo>
                    <a:pt x="54" y="425"/>
                    <a:pt x="60" y="433"/>
                    <a:pt x="68" y="441"/>
                  </a:cubicBezTo>
                  <a:close/>
                  <a:moveTo>
                    <a:pt x="85" y="137"/>
                  </a:moveTo>
                  <a:cubicBezTo>
                    <a:pt x="85" y="124"/>
                    <a:pt x="85" y="124"/>
                    <a:pt x="85" y="124"/>
                  </a:cubicBezTo>
                  <a:cubicBezTo>
                    <a:pt x="85" y="84"/>
                    <a:pt x="85" y="84"/>
                    <a:pt x="85" y="84"/>
                  </a:cubicBezTo>
                  <a:cubicBezTo>
                    <a:pt x="85" y="79"/>
                    <a:pt x="86" y="73"/>
                    <a:pt x="88" y="68"/>
                  </a:cubicBezTo>
                  <a:cubicBezTo>
                    <a:pt x="91" y="63"/>
                    <a:pt x="94" y="58"/>
                    <a:pt x="97" y="54"/>
                  </a:cubicBezTo>
                  <a:cubicBezTo>
                    <a:pt x="101" y="51"/>
                    <a:pt x="105" y="48"/>
                    <a:pt x="111" y="45"/>
                  </a:cubicBezTo>
                  <a:cubicBezTo>
                    <a:pt x="116" y="43"/>
                    <a:pt x="121" y="42"/>
                    <a:pt x="127" y="42"/>
                  </a:cubicBezTo>
                  <a:cubicBezTo>
                    <a:pt x="549" y="42"/>
                    <a:pt x="549" y="42"/>
                    <a:pt x="549" y="42"/>
                  </a:cubicBezTo>
                  <a:cubicBezTo>
                    <a:pt x="555" y="42"/>
                    <a:pt x="560" y="43"/>
                    <a:pt x="565" y="45"/>
                  </a:cubicBezTo>
                  <a:cubicBezTo>
                    <a:pt x="571" y="48"/>
                    <a:pt x="575" y="51"/>
                    <a:pt x="579" y="55"/>
                  </a:cubicBezTo>
                  <a:cubicBezTo>
                    <a:pt x="583" y="59"/>
                    <a:pt x="586" y="63"/>
                    <a:pt x="588" y="68"/>
                  </a:cubicBezTo>
                  <a:cubicBezTo>
                    <a:pt x="590" y="73"/>
                    <a:pt x="591" y="79"/>
                    <a:pt x="591" y="84"/>
                  </a:cubicBezTo>
                  <a:cubicBezTo>
                    <a:pt x="591" y="131"/>
                    <a:pt x="591" y="131"/>
                    <a:pt x="591" y="131"/>
                  </a:cubicBezTo>
                  <a:cubicBezTo>
                    <a:pt x="591" y="137"/>
                    <a:pt x="591" y="137"/>
                    <a:pt x="591" y="137"/>
                  </a:cubicBezTo>
                  <a:cubicBezTo>
                    <a:pt x="591" y="381"/>
                    <a:pt x="591" y="381"/>
                    <a:pt x="591" y="381"/>
                  </a:cubicBezTo>
                  <a:cubicBezTo>
                    <a:pt x="591" y="387"/>
                    <a:pt x="590" y="393"/>
                    <a:pt x="588" y="398"/>
                  </a:cubicBezTo>
                  <a:cubicBezTo>
                    <a:pt x="585" y="403"/>
                    <a:pt x="582" y="408"/>
                    <a:pt x="579" y="411"/>
                  </a:cubicBezTo>
                  <a:cubicBezTo>
                    <a:pt x="575" y="415"/>
                    <a:pt x="570" y="418"/>
                    <a:pt x="565" y="420"/>
                  </a:cubicBezTo>
                  <a:cubicBezTo>
                    <a:pt x="560" y="422"/>
                    <a:pt x="555" y="424"/>
                    <a:pt x="549" y="424"/>
                  </a:cubicBezTo>
                  <a:cubicBezTo>
                    <a:pt x="127" y="424"/>
                    <a:pt x="127" y="424"/>
                    <a:pt x="127" y="424"/>
                  </a:cubicBezTo>
                  <a:cubicBezTo>
                    <a:pt x="121" y="423"/>
                    <a:pt x="115" y="422"/>
                    <a:pt x="110" y="420"/>
                  </a:cubicBezTo>
                  <a:cubicBezTo>
                    <a:pt x="105" y="418"/>
                    <a:pt x="101" y="415"/>
                    <a:pt x="97" y="411"/>
                  </a:cubicBezTo>
                  <a:cubicBezTo>
                    <a:pt x="93" y="407"/>
                    <a:pt x="90" y="403"/>
                    <a:pt x="88" y="398"/>
                  </a:cubicBezTo>
                  <a:cubicBezTo>
                    <a:pt x="86" y="393"/>
                    <a:pt x="85" y="387"/>
                    <a:pt x="85" y="381"/>
                  </a:cubicBezTo>
                  <a:lnTo>
                    <a:pt x="85" y="137"/>
                  </a:lnTo>
                  <a:close/>
                  <a:moveTo>
                    <a:pt x="675" y="529"/>
                  </a:moveTo>
                  <a:cubicBezTo>
                    <a:pt x="675" y="535"/>
                    <a:pt x="673" y="540"/>
                    <a:pt x="669" y="544"/>
                  </a:cubicBezTo>
                  <a:cubicBezTo>
                    <a:pt x="665" y="548"/>
                    <a:pt x="660" y="550"/>
                    <a:pt x="654" y="550"/>
                  </a:cubicBezTo>
                  <a:cubicBezTo>
                    <a:pt x="22" y="550"/>
                    <a:pt x="22" y="550"/>
                    <a:pt x="22" y="550"/>
                  </a:cubicBezTo>
                  <a:cubicBezTo>
                    <a:pt x="16" y="550"/>
                    <a:pt x="11" y="548"/>
                    <a:pt x="7" y="544"/>
                  </a:cubicBezTo>
                  <a:cubicBezTo>
                    <a:pt x="3" y="540"/>
                    <a:pt x="0" y="535"/>
                    <a:pt x="0" y="529"/>
                  </a:cubicBezTo>
                  <a:cubicBezTo>
                    <a:pt x="0" y="523"/>
                    <a:pt x="3" y="518"/>
                    <a:pt x="7" y="514"/>
                  </a:cubicBezTo>
                  <a:cubicBezTo>
                    <a:pt x="11" y="510"/>
                    <a:pt x="16" y="508"/>
                    <a:pt x="22" y="508"/>
                  </a:cubicBezTo>
                  <a:cubicBezTo>
                    <a:pt x="654" y="508"/>
                    <a:pt x="654" y="508"/>
                    <a:pt x="654" y="508"/>
                  </a:cubicBezTo>
                  <a:cubicBezTo>
                    <a:pt x="660" y="508"/>
                    <a:pt x="665" y="510"/>
                    <a:pt x="669" y="514"/>
                  </a:cubicBezTo>
                  <a:cubicBezTo>
                    <a:pt x="673" y="518"/>
                    <a:pt x="675" y="523"/>
                    <a:pt x="675" y="529"/>
                  </a:cubicBezTo>
                  <a:close/>
                </a:path>
              </a:pathLst>
            </a:custGeom>
            <a:solidFill>
              <a:srgbClr val="278CDB"/>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pic>
          <p:nvPicPr>
            <p:cNvPr id="1030" name="Picture 6" descr="The Azure Virtual Desktop icon">
              <a:extLst>
                <a:ext uri="{FF2B5EF4-FFF2-40B4-BE49-F238E27FC236}">
                  <a16:creationId xmlns:a16="http://schemas.microsoft.com/office/drawing/2014/main" id="{DDAF62E4-C122-9965-6C5E-72489DB22DC6}"/>
                </a:ext>
              </a:extLst>
            </p:cNvPr>
            <p:cNvPicPr>
              <a:picLocks noChangeAspect="1" noChangeArrowheads="1"/>
            </p:cNvPicPr>
            <p:nvPr/>
          </p:nvPicPr>
          <p:blipFill>
            <a:blip cstate="hq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bwMode="auto">
            <a:xfrm>
              <a:off x="8712828" y="5233940"/>
              <a:ext cx="292608" cy="292738"/>
            </a:xfrm>
            <a:prstGeom prst="rect">
              <a:avLst/>
            </a:prstGeom>
            <a:noFill/>
            <a:extLst>
              <a:ext uri="{909E8E84-426E-40DD-AFC4-6F175D3DCCD1}">
                <a14:hiddenFill xmlns:a14="http://schemas.microsoft.com/office/drawing/2010/main">
                  <a:solidFill>
                    <a:srgbClr val="FFFFFF"/>
                  </a:solidFill>
                </a14:hiddenFill>
              </a:ext>
            </a:extLst>
          </p:spPr>
        </p:pic>
        <p:grpSp>
          <p:nvGrpSpPr>
            <p:cNvPr id="75" name="Group 74" descr="A checkmark">
              <a:extLst>
                <a:ext uri="{FF2B5EF4-FFF2-40B4-BE49-F238E27FC236}">
                  <a16:creationId xmlns:a16="http://schemas.microsoft.com/office/drawing/2014/main" id="{F81CF2C5-306C-4592-12A4-EE10B63DDB7A}"/>
                </a:ext>
              </a:extLst>
            </p:cNvPr>
            <p:cNvGrpSpPr/>
            <p:nvPr/>
          </p:nvGrpSpPr>
          <p:grpSpPr>
            <a:xfrm>
              <a:off x="9036329" y="5231895"/>
              <a:ext cx="296045" cy="296045"/>
              <a:chOff x="3377238" y="4788831"/>
              <a:chExt cx="296045" cy="296045"/>
            </a:xfrm>
          </p:grpSpPr>
          <p:sp>
            <p:nvSpPr>
              <p:cNvPr id="76" name="Oval 75">
                <a:extLst>
                  <a:ext uri="{FF2B5EF4-FFF2-40B4-BE49-F238E27FC236}">
                    <a16:creationId xmlns:a16="http://schemas.microsoft.com/office/drawing/2014/main" id="{6F2DCC9F-78A1-FDF2-5E93-AF0E03F0C52E}"/>
                  </a:ext>
                </a:extLst>
              </p:cNvPr>
              <p:cNvSpPr/>
              <p:nvPr/>
            </p:nvSpPr>
            <p:spPr bwMode="auto">
              <a:xfrm>
                <a:off x="3377238" y="4788831"/>
                <a:ext cx="296045" cy="29604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77" name="Freeform 5">
                <a:extLst>
                  <a:ext uri="{FF2B5EF4-FFF2-40B4-BE49-F238E27FC236}">
                    <a16:creationId xmlns:a16="http://schemas.microsoft.com/office/drawing/2014/main" id="{2EAEF81A-F0D4-47D6-5AC9-AE3C1EFC4E58}"/>
                  </a:ext>
                </a:extLst>
              </p:cNvPr>
              <p:cNvSpPr>
                <a:spLocks noEditPoints="1"/>
              </p:cNvSpPr>
              <p:nvPr/>
            </p:nvSpPr>
            <p:spPr bwMode="auto">
              <a:xfrm>
                <a:off x="3388100" y="4799693"/>
                <a:ext cx="274320" cy="274320"/>
              </a:xfrm>
              <a:custGeom>
                <a:avLst/>
                <a:gdLst>
                  <a:gd name="T0" fmla="*/ 0 w 381"/>
                  <a:gd name="T1" fmla="*/ 191 h 382"/>
                  <a:gd name="T2" fmla="*/ 15 w 381"/>
                  <a:gd name="T3" fmla="*/ 117 h 382"/>
                  <a:gd name="T4" fmla="*/ 56 w 381"/>
                  <a:gd name="T5" fmla="*/ 56 h 382"/>
                  <a:gd name="T6" fmla="*/ 116 w 381"/>
                  <a:gd name="T7" fmla="*/ 15 h 382"/>
                  <a:gd name="T8" fmla="*/ 191 w 381"/>
                  <a:gd name="T9" fmla="*/ 0 h 382"/>
                  <a:gd name="T10" fmla="*/ 241 w 381"/>
                  <a:gd name="T11" fmla="*/ 7 h 382"/>
                  <a:gd name="T12" fmla="*/ 287 w 381"/>
                  <a:gd name="T13" fmla="*/ 26 h 382"/>
                  <a:gd name="T14" fmla="*/ 325 w 381"/>
                  <a:gd name="T15" fmla="*/ 56 h 382"/>
                  <a:gd name="T16" fmla="*/ 355 w 381"/>
                  <a:gd name="T17" fmla="*/ 95 h 382"/>
                  <a:gd name="T18" fmla="*/ 374 w 381"/>
                  <a:gd name="T19" fmla="*/ 140 h 382"/>
                  <a:gd name="T20" fmla="*/ 381 w 381"/>
                  <a:gd name="T21" fmla="*/ 191 h 382"/>
                  <a:gd name="T22" fmla="*/ 366 w 381"/>
                  <a:gd name="T23" fmla="*/ 265 h 382"/>
                  <a:gd name="T24" fmla="*/ 325 w 381"/>
                  <a:gd name="T25" fmla="*/ 326 h 382"/>
                  <a:gd name="T26" fmla="*/ 265 w 381"/>
                  <a:gd name="T27" fmla="*/ 366 h 382"/>
                  <a:gd name="T28" fmla="*/ 191 w 381"/>
                  <a:gd name="T29" fmla="*/ 382 h 382"/>
                  <a:gd name="T30" fmla="*/ 116 w 381"/>
                  <a:gd name="T31" fmla="*/ 367 h 382"/>
                  <a:gd name="T32" fmla="*/ 55 w 381"/>
                  <a:gd name="T33" fmla="*/ 326 h 382"/>
                  <a:gd name="T34" fmla="*/ 15 w 381"/>
                  <a:gd name="T35" fmla="*/ 265 h 382"/>
                  <a:gd name="T36" fmla="*/ 0 w 381"/>
                  <a:gd name="T37" fmla="*/ 191 h 382"/>
                  <a:gd name="T38" fmla="*/ 148 w 381"/>
                  <a:gd name="T39" fmla="*/ 300 h 382"/>
                  <a:gd name="T40" fmla="*/ 165 w 381"/>
                  <a:gd name="T41" fmla="*/ 293 h 382"/>
                  <a:gd name="T42" fmla="*/ 313 w 381"/>
                  <a:gd name="T43" fmla="*/ 144 h 382"/>
                  <a:gd name="T44" fmla="*/ 320 w 381"/>
                  <a:gd name="T45" fmla="*/ 127 h 382"/>
                  <a:gd name="T46" fmla="*/ 313 w 381"/>
                  <a:gd name="T47" fmla="*/ 110 h 382"/>
                  <a:gd name="T48" fmla="*/ 297 w 381"/>
                  <a:gd name="T49" fmla="*/ 103 h 382"/>
                  <a:gd name="T50" fmla="*/ 280 w 381"/>
                  <a:gd name="T51" fmla="*/ 110 h 382"/>
                  <a:gd name="T52" fmla="*/ 148 w 381"/>
                  <a:gd name="T53" fmla="*/ 242 h 382"/>
                  <a:gd name="T54" fmla="*/ 101 w 381"/>
                  <a:gd name="T55" fmla="*/ 195 h 382"/>
                  <a:gd name="T56" fmla="*/ 85 w 381"/>
                  <a:gd name="T57" fmla="*/ 188 h 382"/>
                  <a:gd name="T58" fmla="*/ 68 w 381"/>
                  <a:gd name="T59" fmla="*/ 195 h 382"/>
                  <a:gd name="T60" fmla="*/ 61 w 381"/>
                  <a:gd name="T61" fmla="*/ 212 h 382"/>
                  <a:gd name="T62" fmla="*/ 68 w 381"/>
                  <a:gd name="T63" fmla="*/ 229 h 382"/>
                  <a:gd name="T64" fmla="*/ 131 w 381"/>
                  <a:gd name="T65" fmla="*/ 293 h 382"/>
                  <a:gd name="T66" fmla="*/ 148 w 381"/>
                  <a:gd name="T67"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1" h="382">
                    <a:moveTo>
                      <a:pt x="0" y="191"/>
                    </a:moveTo>
                    <a:cubicBezTo>
                      <a:pt x="0" y="165"/>
                      <a:pt x="5" y="140"/>
                      <a:pt x="15" y="117"/>
                    </a:cubicBezTo>
                    <a:cubicBezTo>
                      <a:pt x="25" y="93"/>
                      <a:pt x="38" y="73"/>
                      <a:pt x="56" y="56"/>
                    </a:cubicBezTo>
                    <a:cubicBezTo>
                      <a:pt x="73" y="39"/>
                      <a:pt x="93" y="25"/>
                      <a:pt x="116" y="15"/>
                    </a:cubicBezTo>
                    <a:cubicBezTo>
                      <a:pt x="139" y="5"/>
                      <a:pt x="164" y="0"/>
                      <a:pt x="191" y="0"/>
                    </a:cubicBezTo>
                    <a:cubicBezTo>
                      <a:pt x="208" y="0"/>
                      <a:pt x="225" y="2"/>
                      <a:pt x="241" y="7"/>
                    </a:cubicBezTo>
                    <a:cubicBezTo>
                      <a:pt x="257" y="11"/>
                      <a:pt x="272" y="17"/>
                      <a:pt x="287" y="26"/>
                    </a:cubicBezTo>
                    <a:cubicBezTo>
                      <a:pt x="301" y="34"/>
                      <a:pt x="314" y="44"/>
                      <a:pt x="325" y="56"/>
                    </a:cubicBezTo>
                    <a:cubicBezTo>
                      <a:pt x="337" y="68"/>
                      <a:pt x="347" y="81"/>
                      <a:pt x="355" y="95"/>
                    </a:cubicBezTo>
                    <a:cubicBezTo>
                      <a:pt x="364" y="109"/>
                      <a:pt x="370" y="124"/>
                      <a:pt x="374" y="140"/>
                    </a:cubicBezTo>
                    <a:cubicBezTo>
                      <a:pt x="379" y="156"/>
                      <a:pt x="381" y="173"/>
                      <a:pt x="381" y="191"/>
                    </a:cubicBezTo>
                    <a:cubicBezTo>
                      <a:pt x="381" y="217"/>
                      <a:pt x="376" y="242"/>
                      <a:pt x="366" y="265"/>
                    </a:cubicBezTo>
                    <a:cubicBezTo>
                      <a:pt x="357" y="288"/>
                      <a:pt x="343" y="308"/>
                      <a:pt x="325" y="326"/>
                    </a:cubicBezTo>
                    <a:cubicBezTo>
                      <a:pt x="308" y="343"/>
                      <a:pt x="288" y="356"/>
                      <a:pt x="265" y="366"/>
                    </a:cubicBezTo>
                    <a:cubicBezTo>
                      <a:pt x="242" y="376"/>
                      <a:pt x="217" y="381"/>
                      <a:pt x="191" y="382"/>
                    </a:cubicBezTo>
                    <a:cubicBezTo>
                      <a:pt x="164" y="382"/>
                      <a:pt x="139" y="377"/>
                      <a:pt x="116" y="367"/>
                    </a:cubicBezTo>
                    <a:cubicBezTo>
                      <a:pt x="93" y="357"/>
                      <a:pt x="73" y="343"/>
                      <a:pt x="55" y="326"/>
                    </a:cubicBezTo>
                    <a:cubicBezTo>
                      <a:pt x="38" y="309"/>
                      <a:pt x="25" y="289"/>
                      <a:pt x="15" y="265"/>
                    </a:cubicBezTo>
                    <a:cubicBezTo>
                      <a:pt x="5" y="242"/>
                      <a:pt x="0" y="217"/>
                      <a:pt x="0" y="191"/>
                    </a:cubicBezTo>
                    <a:close/>
                    <a:moveTo>
                      <a:pt x="148" y="300"/>
                    </a:moveTo>
                    <a:cubicBezTo>
                      <a:pt x="155" y="300"/>
                      <a:pt x="160" y="297"/>
                      <a:pt x="165" y="293"/>
                    </a:cubicBezTo>
                    <a:cubicBezTo>
                      <a:pt x="313" y="144"/>
                      <a:pt x="313" y="144"/>
                      <a:pt x="313" y="144"/>
                    </a:cubicBezTo>
                    <a:cubicBezTo>
                      <a:pt x="318" y="139"/>
                      <a:pt x="320" y="134"/>
                      <a:pt x="320" y="127"/>
                    </a:cubicBezTo>
                    <a:cubicBezTo>
                      <a:pt x="320" y="121"/>
                      <a:pt x="318" y="115"/>
                      <a:pt x="313" y="110"/>
                    </a:cubicBezTo>
                    <a:cubicBezTo>
                      <a:pt x="309" y="106"/>
                      <a:pt x="303" y="103"/>
                      <a:pt x="297" y="103"/>
                    </a:cubicBezTo>
                    <a:cubicBezTo>
                      <a:pt x="290" y="103"/>
                      <a:pt x="284" y="106"/>
                      <a:pt x="280" y="110"/>
                    </a:cubicBezTo>
                    <a:cubicBezTo>
                      <a:pt x="148" y="242"/>
                      <a:pt x="148" y="242"/>
                      <a:pt x="148" y="242"/>
                    </a:cubicBezTo>
                    <a:cubicBezTo>
                      <a:pt x="101" y="195"/>
                      <a:pt x="101" y="195"/>
                      <a:pt x="101" y="195"/>
                    </a:cubicBezTo>
                    <a:cubicBezTo>
                      <a:pt x="97" y="190"/>
                      <a:pt x="91" y="188"/>
                      <a:pt x="85" y="188"/>
                    </a:cubicBezTo>
                    <a:cubicBezTo>
                      <a:pt x="78" y="188"/>
                      <a:pt x="72" y="190"/>
                      <a:pt x="68" y="195"/>
                    </a:cubicBezTo>
                    <a:cubicBezTo>
                      <a:pt x="63" y="200"/>
                      <a:pt x="61" y="205"/>
                      <a:pt x="61" y="212"/>
                    </a:cubicBezTo>
                    <a:cubicBezTo>
                      <a:pt x="61" y="219"/>
                      <a:pt x="63" y="224"/>
                      <a:pt x="68" y="229"/>
                    </a:cubicBezTo>
                    <a:cubicBezTo>
                      <a:pt x="131" y="293"/>
                      <a:pt x="131" y="293"/>
                      <a:pt x="131" y="293"/>
                    </a:cubicBezTo>
                    <a:cubicBezTo>
                      <a:pt x="136" y="297"/>
                      <a:pt x="141" y="300"/>
                      <a:pt x="148" y="30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grpSp>
        <p:sp>
          <p:nvSpPr>
            <p:cNvPr id="49" name="TextBox 48">
              <a:extLst>
                <a:ext uri="{FF2B5EF4-FFF2-40B4-BE49-F238E27FC236}">
                  <a16:creationId xmlns:a16="http://schemas.microsoft.com/office/drawing/2014/main" id="{510BCC2F-233C-5F0B-1116-895A40F7C843}"/>
                </a:ext>
              </a:extLst>
            </p:cNvPr>
            <p:cNvSpPr txBox="1"/>
            <p:nvPr/>
          </p:nvSpPr>
          <p:spPr>
            <a:xfrm>
              <a:off x="8279014" y="5771769"/>
              <a:ext cx="1153700" cy="424732"/>
            </a:xfrm>
            <a:prstGeom prst="rect">
              <a:avLst/>
            </a:prstGeom>
            <a:noFill/>
          </p:spPr>
          <p:txBody>
            <a:bodyPr wrap="square">
              <a:spAutoFit/>
            </a:bodyPr>
            <a:lstStyle/>
            <a:p>
              <a:pPr marL="0" lvl="1" algn="ctr" defTabSz="932434" fontAlgn="base">
                <a:lnSpc>
                  <a:spcPct val="90000"/>
                </a:lnSpc>
                <a:spcBef>
                  <a:spcPts val="600"/>
                </a:spcBef>
                <a:spcAft>
                  <a:spcPct val="0"/>
                </a:spcAft>
                <a:defRPr/>
              </a:pPr>
              <a:r>
                <a:rPr lang="en-US" sz="1200">
                  <a:solidFill>
                    <a:srgbClr val="000000"/>
                  </a:solidFill>
                  <a:latin typeface="Segoe UI"/>
                  <a:cs typeface="Segoe UI" panose="020B0502040204020203" pitchFamily="34" charset="0"/>
                </a:rPr>
                <a:t>Azure Virtual Desktop</a:t>
              </a:r>
            </a:p>
          </p:txBody>
        </p:sp>
        <p:sp>
          <p:nvSpPr>
            <p:cNvPr id="10" name="Freeform 20" descr="A PC icon">
              <a:extLst>
                <a:ext uri="{FF2B5EF4-FFF2-40B4-BE49-F238E27FC236}">
                  <a16:creationId xmlns:a16="http://schemas.microsoft.com/office/drawing/2014/main" id="{B77CBDA4-C701-5801-3260-58AB1A255BA4}"/>
                </a:ext>
              </a:extLst>
            </p:cNvPr>
            <p:cNvSpPr>
              <a:spLocks noEditPoints="1"/>
            </p:cNvSpPr>
            <p:nvPr/>
          </p:nvSpPr>
          <p:spPr bwMode="auto">
            <a:xfrm>
              <a:off x="2969026" y="5108746"/>
              <a:ext cx="725528" cy="624649"/>
            </a:xfrm>
            <a:custGeom>
              <a:avLst/>
              <a:gdLst>
                <a:gd name="T0" fmla="*/ 68 w 675"/>
                <a:gd name="T1" fmla="*/ 441 h 550"/>
                <a:gd name="T2" fmla="*/ 94 w 675"/>
                <a:gd name="T3" fmla="*/ 459 h 550"/>
                <a:gd name="T4" fmla="*/ 125 w 675"/>
                <a:gd name="T5" fmla="*/ 466 h 550"/>
                <a:gd name="T6" fmla="*/ 551 w 675"/>
                <a:gd name="T7" fmla="*/ 466 h 550"/>
                <a:gd name="T8" fmla="*/ 582 w 675"/>
                <a:gd name="T9" fmla="*/ 459 h 550"/>
                <a:gd name="T10" fmla="*/ 609 w 675"/>
                <a:gd name="T11" fmla="*/ 441 h 550"/>
                <a:gd name="T12" fmla="*/ 627 w 675"/>
                <a:gd name="T13" fmla="*/ 414 h 550"/>
                <a:gd name="T14" fmla="*/ 633 w 675"/>
                <a:gd name="T15" fmla="*/ 383 h 550"/>
                <a:gd name="T16" fmla="*/ 633 w 675"/>
                <a:gd name="T17" fmla="*/ 137 h 550"/>
                <a:gd name="T18" fmla="*/ 633 w 675"/>
                <a:gd name="T19" fmla="*/ 131 h 550"/>
                <a:gd name="T20" fmla="*/ 633 w 675"/>
                <a:gd name="T21" fmla="*/ 83 h 550"/>
                <a:gd name="T22" fmla="*/ 626 w 675"/>
                <a:gd name="T23" fmla="*/ 51 h 550"/>
                <a:gd name="T24" fmla="*/ 608 w 675"/>
                <a:gd name="T25" fmla="*/ 25 h 550"/>
                <a:gd name="T26" fmla="*/ 582 w 675"/>
                <a:gd name="T27" fmla="*/ 7 h 550"/>
                <a:gd name="T28" fmla="*/ 551 w 675"/>
                <a:gd name="T29" fmla="*/ 0 h 550"/>
                <a:gd name="T30" fmla="*/ 125 w 675"/>
                <a:gd name="T31" fmla="*/ 0 h 550"/>
                <a:gd name="T32" fmla="*/ 94 w 675"/>
                <a:gd name="T33" fmla="*/ 7 h 550"/>
                <a:gd name="T34" fmla="*/ 67 w 675"/>
                <a:gd name="T35" fmla="*/ 25 h 550"/>
                <a:gd name="T36" fmla="*/ 49 w 675"/>
                <a:gd name="T37" fmla="*/ 51 h 550"/>
                <a:gd name="T38" fmla="*/ 43 w 675"/>
                <a:gd name="T39" fmla="*/ 83 h 550"/>
                <a:gd name="T40" fmla="*/ 43 w 675"/>
                <a:gd name="T41" fmla="*/ 124 h 550"/>
                <a:gd name="T42" fmla="*/ 43 w 675"/>
                <a:gd name="T43" fmla="*/ 137 h 550"/>
                <a:gd name="T44" fmla="*/ 43 w 675"/>
                <a:gd name="T45" fmla="*/ 383 h 550"/>
                <a:gd name="T46" fmla="*/ 50 w 675"/>
                <a:gd name="T47" fmla="*/ 415 h 550"/>
                <a:gd name="T48" fmla="*/ 68 w 675"/>
                <a:gd name="T49" fmla="*/ 441 h 550"/>
                <a:gd name="T50" fmla="*/ 85 w 675"/>
                <a:gd name="T51" fmla="*/ 137 h 550"/>
                <a:gd name="T52" fmla="*/ 85 w 675"/>
                <a:gd name="T53" fmla="*/ 124 h 550"/>
                <a:gd name="T54" fmla="*/ 85 w 675"/>
                <a:gd name="T55" fmla="*/ 84 h 550"/>
                <a:gd name="T56" fmla="*/ 88 w 675"/>
                <a:gd name="T57" fmla="*/ 68 h 550"/>
                <a:gd name="T58" fmla="*/ 97 w 675"/>
                <a:gd name="T59" fmla="*/ 54 h 550"/>
                <a:gd name="T60" fmla="*/ 111 w 675"/>
                <a:gd name="T61" fmla="*/ 45 h 550"/>
                <a:gd name="T62" fmla="*/ 127 w 675"/>
                <a:gd name="T63" fmla="*/ 42 h 550"/>
                <a:gd name="T64" fmla="*/ 549 w 675"/>
                <a:gd name="T65" fmla="*/ 42 h 550"/>
                <a:gd name="T66" fmla="*/ 565 w 675"/>
                <a:gd name="T67" fmla="*/ 45 h 550"/>
                <a:gd name="T68" fmla="*/ 579 w 675"/>
                <a:gd name="T69" fmla="*/ 55 h 550"/>
                <a:gd name="T70" fmla="*/ 588 w 675"/>
                <a:gd name="T71" fmla="*/ 68 h 550"/>
                <a:gd name="T72" fmla="*/ 591 w 675"/>
                <a:gd name="T73" fmla="*/ 84 h 550"/>
                <a:gd name="T74" fmla="*/ 591 w 675"/>
                <a:gd name="T75" fmla="*/ 131 h 550"/>
                <a:gd name="T76" fmla="*/ 591 w 675"/>
                <a:gd name="T77" fmla="*/ 137 h 550"/>
                <a:gd name="T78" fmla="*/ 591 w 675"/>
                <a:gd name="T79" fmla="*/ 381 h 550"/>
                <a:gd name="T80" fmla="*/ 588 w 675"/>
                <a:gd name="T81" fmla="*/ 398 h 550"/>
                <a:gd name="T82" fmla="*/ 579 w 675"/>
                <a:gd name="T83" fmla="*/ 411 h 550"/>
                <a:gd name="T84" fmla="*/ 565 w 675"/>
                <a:gd name="T85" fmla="*/ 420 h 550"/>
                <a:gd name="T86" fmla="*/ 549 w 675"/>
                <a:gd name="T87" fmla="*/ 424 h 550"/>
                <a:gd name="T88" fmla="*/ 127 w 675"/>
                <a:gd name="T89" fmla="*/ 424 h 550"/>
                <a:gd name="T90" fmla="*/ 110 w 675"/>
                <a:gd name="T91" fmla="*/ 420 h 550"/>
                <a:gd name="T92" fmla="*/ 97 w 675"/>
                <a:gd name="T93" fmla="*/ 411 h 550"/>
                <a:gd name="T94" fmla="*/ 88 w 675"/>
                <a:gd name="T95" fmla="*/ 398 h 550"/>
                <a:gd name="T96" fmla="*/ 85 w 675"/>
                <a:gd name="T97" fmla="*/ 381 h 550"/>
                <a:gd name="T98" fmla="*/ 85 w 675"/>
                <a:gd name="T99" fmla="*/ 137 h 550"/>
                <a:gd name="T100" fmla="*/ 675 w 675"/>
                <a:gd name="T101" fmla="*/ 529 h 550"/>
                <a:gd name="T102" fmla="*/ 669 w 675"/>
                <a:gd name="T103" fmla="*/ 544 h 550"/>
                <a:gd name="T104" fmla="*/ 654 w 675"/>
                <a:gd name="T105" fmla="*/ 550 h 550"/>
                <a:gd name="T106" fmla="*/ 22 w 675"/>
                <a:gd name="T107" fmla="*/ 550 h 550"/>
                <a:gd name="T108" fmla="*/ 7 w 675"/>
                <a:gd name="T109" fmla="*/ 544 h 550"/>
                <a:gd name="T110" fmla="*/ 0 w 675"/>
                <a:gd name="T111" fmla="*/ 529 h 550"/>
                <a:gd name="T112" fmla="*/ 7 w 675"/>
                <a:gd name="T113" fmla="*/ 514 h 550"/>
                <a:gd name="T114" fmla="*/ 22 w 675"/>
                <a:gd name="T115" fmla="*/ 508 h 550"/>
                <a:gd name="T116" fmla="*/ 654 w 675"/>
                <a:gd name="T117" fmla="*/ 508 h 550"/>
                <a:gd name="T118" fmla="*/ 669 w 675"/>
                <a:gd name="T119" fmla="*/ 514 h 550"/>
                <a:gd name="T120" fmla="*/ 675 w 675"/>
                <a:gd name="T121" fmla="*/ 529 h 5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75" h="550">
                  <a:moveTo>
                    <a:pt x="68" y="441"/>
                  </a:moveTo>
                  <a:cubicBezTo>
                    <a:pt x="75" y="449"/>
                    <a:pt x="84" y="455"/>
                    <a:pt x="94" y="459"/>
                  </a:cubicBezTo>
                  <a:cubicBezTo>
                    <a:pt x="104" y="464"/>
                    <a:pt x="114" y="466"/>
                    <a:pt x="125" y="466"/>
                  </a:cubicBezTo>
                  <a:cubicBezTo>
                    <a:pt x="551" y="466"/>
                    <a:pt x="551" y="466"/>
                    <a:pt x="551" y="466"/>
                  </a:cubicBezTo>
                  <a:cubicBezTo>
                    <a:pt x="562" y="466"/>
                    <a:pt x="572" y="463"/>
                    <a:pt x="582" y="459"/>
                  </a:cubicBezTo>
                  <a:cubicBezTo>
                    <a:pt x="592" y="454"/>
                    <a:pt x="601" y="448"/>
                    <a:pt x="609" y="441"/>
                  </a:cubicBezTo>
                  <a:cubicBezTo>
                    <a:pt x="616" y="433"/>
                    <a:pt x="622" y="424"/>
                    <a:pt x="627" y="414"/>
                  </a:cubicBezTo>
                  <a:cubicBezTo>
                    <a:pt x="631" y="404"/>
                    <a:pt x="633" y="394"/>
                    <a:pt x="633" y="383"/>
                  </a:cubicBezTo>
                  <a:cubicBezTo>
                    <a:pt x="633" y="137"/>
                    <a:pt x="633" y="137"/>
                    <a:pt x="633" y="137"/>
                  </a:cubicBezTo>
                  <a:cubicBezTo>
                    <a:pt x="633" y="131"/>
                    <a:pt x="633" y="131"/>
                    <a:pt x="633" y="131"/>
                  </a:cubicBezTo>
                  <a:cubicBezTo>
                    <a:pt x="633" y="83"/>
                    <a:pt x="633" y="83"/>
                    <a:pt x="633" y="83"/>
                  </a:cubicBezTo>
                  <a:cubicBezTo>
                    <a:pt x="633" y="72"/>
                    <a:pt x="631" y="61"/>
                    <a:pt x="626" y="51"/>
                  </a:cubicBezTo>
                  <a:cubicBezTo>
                    <a:pt x="622" y="41"/>
                    <a:pt x="616" y="32"/>
                    <a:pt x="608" y="25"/>
                  </a:cubicBezTo>
                  <a:cubicBezTo>
                    <a:pt x="601" y="17"/>
                    <a:pt x="592" y="11"/>
                    <a:pt x="582" y="7"/>
                  </a:cubicBezTo>
                  <a:cubicBezTo>
                    <a:pt x="572" y="2"/>
                    <a:pt x="562" y="0"/>
                    <a:pt x="551" y="0"/>
                  </a:cubicBezTo>
                  <a:cubicBezTo>
                    <a:pt x="125" y="0"/>
                    <a:pt x="125" y="0"/>
                    <a:pt x="125" y="0"/>
                  </a:cubicBezTo>
                  <a:cubicBezTo>
                    <a:pt x="114" y="0"/>
                    <a:pt x="104" y="3"/>
                    <a:pt x="94" y="7"/>
                  </a:cubicBezTo>
                  <a:cubicBezTo>
                    <a:pt x="84" y="11"/>
                    <a:pt x="75" y="17"/>
                    <a:pt x="67" y="25"/>
                  </a:cubicBezTo>
                  <a:cubicBezTo>
                    <a:pt x="60" y="33"/>
                    <a:pt x="54" y="42"/>
                    <a:pt x="49" y="51"/>
                  </a:cubicBezTo>
                  <a:cubicBezTo>
                    <a:pt x="45" y="61"/>
                    <a:pt x="43" y="72"/>
                    <a:pt x="43" y="83"/>
                  </a:cubicBezTo>
                  <a:cubicBezTo>
                    <a:pt x="43" y="124"/>
                    <a:pt x="43" y="124"/>
                    <a:pt x="43" y="124"/>
                  </a:cubicBezTo>
                  <a:cubicBezTo>
                    <a:pt x="43" y="137"/>
                    <a:pt x="43" y="137"/>
                    <a:pt x="43" y="137"/>
                  </a:cubicBezTo>
                  <a:cubicBezTo>
                    <a:pt x="43" y="383"/>
                    <a:pt x="43" y="383"/>
                    <a:pt x="43" y="383"/>
                  </a:cubicBezTo>
                  <a:cubicBezTo>
                    <a:pt x="43" y="394"/>
                    <a:pt x="45" y="405"/>
                    <a:pt x="50" y="415"/>
                  </a:cubicBezTo>
                  <a:cubicBezTo>
                    <a:pt x="54" y="425"/>
                    <a:pt x="60" y="433"/>
                    <a:pt x="68" y="441"/>
                  </a:cubicBezTo>
                  <a:close/>
                  <a:moveTo>
                    <a:pt x="85" y="137"/>
                  </a:moveTo>
                  <a:cubicBezTo>
                    <a:pt x="85" y="124"/>
                    <a:pt x="85" y="124"/>
                    <a:pt x="85" y="124"/>
                  </a:cubicBezTo>
                  <a:cubicBezTo>
                    <a:pt x="85" y="84"/>
                    <a:pt x="85" y="84"/>
                    <a:pt x="85" y="84"/>
                  </a:cubicBezTo>
                  <a:cubicBezTo>
                    <a:pt x="85" y="79"/>
                    <a:pt x="86" y="73"/>
                    <a:pt x="88" y="68"/>
                  </a:cubicBezTo>
                  <a:cubicBezTo>
                    <a:pt x="91" y="63"/>
                    <a:pt x="94" y="58"/>
                    <a:pt x="97" y="54"/>
                  </a:cubicBezTo>
                  <a:cubicBezTo>
                    <a:pt x="101" y="51"/>
                    <a:pt x="105" y="48"/>
                    <a:pt x="111" y="45"/>
                  </a:cubicBezTo>
                  <a:cubicBezTo>
                    <a:pt x="116" y="43"/>
                    <a:pt x="121" y="42"/>
                    <a:pt x="127" y="42"/>
                  </a:cubicBezTo>
                  <a:cubicBezTo>
                    <a:pt x="549" y="42"/>
                    <a:pt x="549" y="42"/>
                    <a:pt x="549" y="42"/>
                  </a:cubicBezTo>
                  <a:cubicBezTo>
                    <a:pt x="555" y="42"/>
                    <a:pt x="560" y="43"/>
                    <a:pt x="565" y="45"/>
                  </a:cubicBezTo>
                  <a:cubicBezTo>
                    <a:pt x="571" y="48"/>
                    <a:pt x="575" y="51"/>
                    <a:pt x="579" y="55"/>
                  </a:cubicBezTo>
                  <a:cubicBezTo>
                    <a:pt x="583" y="59"/>
                    <a:pt x="586" y="63"/>
                    <a:pt x="588" y="68"/>
                  </a:cubicBezTo>
                  <a:cubicBezTo>
                    <a:pt x="590" y="73"/>
                    <a:pt x="591" y="79"/>
                    <a:pt x="591" y="84"/>
                  </a:cubicBezTo>
                  <a:cubicBezTo>
                    <a:pt x="591" y="131"/>
                    <a:pt x="591" y="131"/>
                    <a:pt x="591" y="131"/>
                  </a:cubicBezTo>
                  <a:cubicBezTo>
                    <a:pt x="591" y="137"/>
                    <a:pt x="591" y="137"/>
                    <a:pt x="591" y="137"/>
                  </a:cubicBezTo>
                  <a:cubicBezTo>
                    <a:pt x="591" y="381"/>
                    <a:pt x="591" y="381"/>
                    <a:pt x="591" y="381"/>
                  </a:cubicBezTo>
                  <a:cubicBezTo>
                    <a:pt x="591" y="387"/>
                    <a:pt x="590" y="393"/>
                    <a:pt x="588" y="398"/>
                  </a:cubicBezTo>
                  <a:cubicBezTo>
                    <a:pt x="585" y="403"/>
                    <a:pt x="582" y="408"/>
                    <a:pt x="579" y="411"/>
                  </a:cubicBezTo>
                  <a:cubicBezTo>
                    <a:pt x="575" y="415"/>
                    <a:pt x="570" y="418"/>
                    <a:pt x="565" y="420"/>
                  </a:cubicBezTo>
                  <a:cubicBezTo>
                    <a:pt x="560" y="422"/>
                    <a:pt x="555" y="424"/>
                    <a:pt x="549" y="424"/>
                  </a:cubicBezTo>
                  <a:cubicBezTo>
                    <a:pt x="127" y="424"/>
                    <a:pt x="127" y="424"/>
                    <a:pt x="127" y="424"/>
                  </a:cubicBezTo>
                  <a:cubicBezTo>
                    <a:pt x="121" y="423"/>
                    <a:pt x="115" y="422"/>
                    <a:pt x="110" y="420"/>
                  </a:cubicBezTo>
                  <a:cubicBezTo>
                    <a:pt x="105" y="418"/>
                    <a:pt x="101" y="415"/>
                    <a:pt x="97" y="411"/>
                  </a:cubicBezTo>
                  <a:cubicBezTo>
                    <a:pt x="93" y="407"/>
                    <a:pt x="90" y="403"/>
                    <a:pt x="88" y="398"/>
                  </a:cubicBezTo>
                  <a:cubicBezTo>
                    <a:pt x="86" y="393"/>
                    <a:pt x="85" y="387"/>
                    <a:pt x="85" y="381"/>
                  </a:cubicBezTo>
                  <a:lnTo>
                    <a:pt x="85" y="137"/>
                  </a:lnTo>
                  <a:close/>
                  <a:moveTo>
                    <a:pt x="675" y="529"/>
                  </a:moveTo>
                  <a:cubicBezTo>
                    <a:pt x="675" y="535"/>
                    <a:pt x="673" y="540"/>
                    <a:pt x="669" y="544"/>
                  </a:cubicBezTo>
                  <a:cubicBezTo>
                    <a:pt x="665" y="548"/>
                    <a:pt x="660" y="550"/>
                    <a:pt x="654" y="550"/>
                  </a:cubicBezTo>
                  <a:cubicBezTo>
                    <a:pt x="22" y="550"/>
                    <a:pt x="22" y="550"/>
                    <a:pt x="22" y="550"/>
                  </a:cubicBezTo>
                  <a:cubicBezTo>
                    <a:pt x="16" y="550"/>
                    <a:pt x="11" y="548"/>
                    <a:pt x="7" y="544"/>
                  </a:cubicBezTo>
                  <a:cubicBezTo>
                    <a:pt x="3" y="540"/>
                    <a:pt x="0" y="535"/>
                    <a:pt x="0" y="529"/>
                  </a:cubicBezTo>
                  <a:cubicBezTo>
                    <a:pt x="0" y="523"/>
                    <a:pt x="3" y="518"/>
                    <a:pt x="7" y="514"/>
                  </a:cubicBezTo>
                  <a:cubicBezTo>
                    <a:pt x="11" y="510"/>
                    <a:pt x="16" y="508"/>
                    <a:pt x="22" y="508"/>
                  </a:cubicBezTo>
                  <a:cubicBezTo>
                    <a:pt x="654" y="508"/>
                    <a:pt x="654" y="508"/>
                    <a:pt x="654" y="508"/>
                  </a:cubicBezTo>
                  <a:cubicBezTo>
                    <a:pt x="660" y="508"/>
                    <a:pt x="665" y="510"/>
                    <a:pt x="669" y="514"/>
                  </a:cubicBezTo>
                  <a:cubicBezTo>
                    <a:pt x="673" y="518"/>
                    <a:pt x="675" y="523"/>
                    <a:pt x="675" y="529"/>
                  </a:cubicBezTo>
                  <a:close/>
                </a:path>
              </a:pathLst>
            </a:custGeom>
            <a:solidFill>
              <a:srgbClr val="278CDB"/>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pic>
          <p:nvPicPr>
            <p:cNvPr id="11" name="Picture 2" descr="Windows 11 flag logo">
              <a:extLst>
                <a:ext uri="{FF2B5EF4-FFF2-40B4-BE49-F238E27FC236}">
                  <a16:creationId xmlns:a16="http://schemas.microsoft.com/office/drawing/2014/main" id="{034E423D-7395-3F98-8CEA-30C471EC5DD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3224634" y="5266417"/>
              <a:ext cx="210312" cy="210312"/>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descr="A checkmark">
              <a:extLst>
                <a:ext uri="{FF2B5EF4-FFF2-40B4-BE49-F238E27FC236}">
                  <a16:creationId xmlns:a16="http://schemas.microsoft.com/office/drawing/2014/main" id="{F24B34E2-3F47-09A1-E2FC-D271DF521C5C}"/>
                </a:ext>
              </a:extLst>
            </p:cNvPr>
            <p:cNvGrpSpPr/>
            <p:nvPr/>
          </p:nvGrpSpPr>
          <p:grpSpPr>
            <a:xfrm>
              <a:off x="3512788" y="5231895"/>
              <a:ext cx="296045" cy="296045"/>
              <a:chOff x="3377238" y="4788831"/>
              <a:chExt cx="296045" cy="296045"/>
            </a:xfrm>
          </p:grpSpPr>
          <p:sp>
            <p:nvSpPr>
              <p:cNvPr id="14" name="Oval 13">
                <a:extLst>
                  <a:ext uri="{FF2B5EF4-FFF2-40B4-BE49-F238E27FC236}">
                    <a16:creationId xmlns:a16="http://schemas.microsoft.com/office/drawing/2014/main" id="{12A127F3-D0FE-31D3-A149-406B8F013C9F}"/>
                  </a:ext>
                </a:extLst>
              </p:cNvPr>
              <p:cNvSpPr/>
              <p:nvPr/>
            </p:nvSpPr>
            <p:spPr bwMode="auto">
              <a:xfrm>
                <a:off x="3377238" y="4788831"/>
                <a:ext cx="296045" cy="296045"/>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endParaRPr lang="en-US" sz="2000" err="1">
                  <a:gradFill>
                    <a:gsLst>
                      <a:gs pos="0">
                        <a:srgbClr val="FFFFFF"/>
                      </a:gs>
                      <a:gs pos="100000">
                        <a:srgbClr val="FFFFFF"/>
                      </a:gs>
                    </a:gsLst>
                    <a:lin ang="5400000" scaled="0"/>
                  </a:gradFill>
                  <a:latin typeface="Segoe UI"/>
                  <a:ea typeface="Segoe UI" pitchFamily="34" charset="0"/>
                  <a:cs typeface="Segoe UI" pitchFamily="34" charset="0"/>
                </a:endParaRPr>
              </a:p>
            </p:txBody>
          </p:sp>
          <p:sp>
            <p:nvSpPr>
              <p:cNvPr id="15" name="Freeform 5">
                <a:extLst>
                  <a:ext uri="{FF2B5EF4-FFF2-40B4-BE49-F238E27FC236}">
                    <a16:creationId xmlns:a16="http://schemas.microsoft.com/office/drawing/2014/main" id="{C48A99C5-66D4-2AEF-F931-47F3DF2DA2AF}"/>
                  </a:ext>
                </a:extLst>
              </p:cNvPr>
              <p:cNvSpPr>
                <a:spLocks noEditPoints="1"/>
              </p:cNvSpPr>
              <p:nvPr/>
            </p:nvSpPr>
            <p:spPr bwMode="auto">
              <a:xfrm>
                <a:off x="3388100" y="4799693"/>
                <a:ext cx="274320" cy="274320"/>
              </a:xfrm>
              <a:custGeom>
                <a:avLst/>
                <a:gdLst>
                  <a:gd name="T0" fmla="*/ 0 w 381"/>
                  <a:gd name="T1" fmla="*/ 191 h 382"/>
                  <a:gd name="T2" fmla="*/ 15 w 381"/>
                  <a:gd name="T3" fmla="*/ 117 h 382"/>
                  <a:gd name="T4" fmla="*/ 56 w 381"/>
                  <a:gd name="T5" fmla="*/ 56 h 382"/>
                  <a:gd name="T6" fmla="*/ 116 w 381"/>
                  <a:gd name="T7" fmla="*/ 15 h 382"/>
                  <a:gd name="T8" fmla="*/ 191 w 381"/>
                  <a:gd name="T9" fmla="*/ 0 h 382"/>
                  <a:gd name="T10" fmla="*/ 241 w 381"/>
                  <a:gd name="T11" fmla="*/ 7 h 382"/>
                  <a:gd name="T12" fmla="*/ 287 w 381"/>
                  <a:gd name="T13" fmla="*/ 26 h 382"/>
                  <a:gd name="T14" fmla="*/ 325 w 381"/>
                  <a:gd name="T15" fmla="*/ 56 h 382"/>
                  <a:gd name="T16" fmla="*/ 355 w 381"/>
                  <a:gd name="T17" fmla="*/ 95 h 382"/>
                  <a:gd name="T18" fmla="*/ 374 w 381"/>
                  <a:gd name="T19" fmla="*/ 140 h 382"/>
                  <a:gd name="T20" fmla="*/ 381 w 381"/>
                  <a:gd name="T21" fmla="*/ 191 h 382"/>
                  <a:gd name="T22" fmla="*/ 366 w 381"/>
                  <a:gd name="T23" fmla="*/ 265 h 382"/>
                  <a:gd name="T24" fmla="*/ 325 w 381"/>
                  <a:gd name="T25" fmla="*/ 326 h 382"/>
                  <a:gd name="T26" fmla="*/ 265 w 381"/>
                  <a:gd name="T27" fmla="*/ 366 h 382"/>
                  <a:gd name="T28" fmla="*/ 191 w 381"/>
                  <a:gd name="T29" fmla="*/ 382 h 382"/>
                  <a:gd name="T30" fmla="*/ 116 w 381"/>
                  <a:gd name="T31" fmla="*/ 367 h 382"/>
                  <a:gd name="T32" fmla="*/ 55 w 381"/>
                  <a:gd name="T33" fmla="*/ 326 h 382"/>
                  <a:gd name="T34" fmla="*/ 15 w 381"/>
                  <a:gd name="T35" fmla="*/ 265 h 382"/>
                  <a:gd name="T36" fmla="*/ 0 w 381"/>
                  <a:gd name="T37" fmla="*/ 191 h 382"/>
                  <a:gd name="T38" fmla="*/ 148 w 381"/>
                  <a:gd name="T39" fmla="*/ 300 h 382"/>
                  <a:gd name="T40" fmla="*/ 165 w 381"/>
                  <a:gd name="T41" fmla="*/ 293 h 382"/>
                  <a:gd name="T42" fmla="*/ 313 w 381"/>
                  <a:gd name="T43" fmla="*/ 144 h 382"/>
                  <a:gd name="T44" fmla="*/ 320 w 381"/>
                  <a:gd name="T45" fmla="*/ 127 h 382"/>
                  <a:gd name="T46" fmla="*/ 313 w 381"/>
                  <a:gd name="T47" fmla="*/ 110 h 382"/>
                  <a:gd name="T48" fmla="*/ 297 w 381"/>
                  <a:gd name="T49" fmla="*/ 103 h 382"/>
                  <a:gd name="T50" fmla="*/ 280 w 381"/>
                  <a:gd name="T51" fmla="*/ 110 h 382"/>
                  <a:gd name="T52" fmla="*/ 148 w 381"/>
                  <a:gd name="T53" fmla="*/ 242 h 382"/>
                  <a:gd name="T54" fmla="*/ 101 w 381"/>
                  <a:gd name="T55" fmla="*/ 195 h 382"/>
                  <a:gd name="T56" fmla="*/ 85 w 381"/>
                  <a:gd name="T57" fmla="*/ 188 h 382"/>
                  <a:gd name="T58" fmla="*/ 68 w 381"/>
                  <a:gd name="T59" fmla="*/ 195 h 382"/>
                  <a:gd name="T60" fmla="*/ 61 w 381"/>
                  <a:gd name="T61" fmla="*/ 212 h 382"/>
                  <a:gd name="T62" fmla="*/ 68 w 381"/>
                  <a:gd name="T63" fmla="*/ 229 h 382"/>
                  <a:gd name="T64" fmla="*/ 131 w 381"/>
                  <a:gd name="T65" fmla="*/ 293 h 382"/>
                  <a:gd name="T66" fmla="*/ 148 w 381"/>
                  <a:gd name="T67"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1" h="382">
                    <a:moveTo>
                      <a:pt x="0" y="191"/>
                    </a:moveTo>
                    <a:cubicBezTo>
                      <a:pt x="0" y="165"/>
                      <a:pt x="5" y="140"/>
                      <a:pt x="15" y="117"/>
                    </a:cubicBezTo>
                    <a:cubicBezTo>
                      <a:pt x="25" y="93"/>
                      <a:pt x="38" y="73"/>
                      <a:pt x="56" y="56"/>
                    </a:cubicBezTo>
                    <a:cubicBezTo>
                      <a:pt x="73" y="39"/>
                      <a:pt x="93" y="25"/>
                      <a:pt x="116" y="15"/>
                    </a:cubicBezTo>
                    <a:cubicBezTo>
                      <a:pt x="139" y="5"/>
                      <a:pt x="164" y="0"/>
                      <a:pt x="191" y="0"/>
                    </a:cubicBezTo>
                    <a:cubicBezTo>
                      <a:pt x="208" y="0"/>
                      <a:pt x="225" y="2"/>
                      <a:pt x="241" y="7"/>
                    </a:cubicBezTo>
                    <a:cubicBezTo>
                      <a:pt x="257" y="11"/>
                      <a:pt x="272" y="17"/>
                      <a:pt x="287" y="26"/>
                    </a:cubicBezTo>
                    <a:cubicBezTo>
                      <a:pt x="301" y="34"/>
                      <a:pt x="314" y="44"/>
                      <a:pt x="325" y="56"/>
                    </a:cubicBezTo>
                    <a:cubicBezTo>
                      <a:pt x="337" y="68"/>
                      <a:pt x="347" y="81"/>
                      <a:pt x="355" y="95"/>
                    </a:cubicBezTo>
                    <a:cubicBezTo>
                      <a:pt x="364" y="109"/>
                      <a:pt x="370" y="124"/>
                      <a:pt x="374" y="140"/>
                    </a:cubicBezTo>
                    <a:cubicBezTo>
                      <a:pt x="379" y="156"/>
                      <a:pt x="381" y="173"/>
                      <a:pt x="381" y="191"/>
                    </a:cubicBezTo>
                    <a:cubicBezTo>
                      <a:pt x="381" y="217"/>
                      <a:pt x="376" y="242"/>
                      <a:pt x="366" y="265"/>
                    </a:cubicBezTo>
                    <a:cubicBezTo>
                      <a:pt x="357" y="288"/>
                      <a:pt x="343" y="308"/>
                      <a:pt x="325" y="326"/>
                    </a:cubicBezTo>
                    <a:cubicBezTo>
                      <a:pt x="308" y="343"/>
                      <a:pt x="288" y="356"/>
                      <a:pt x="265" y="366"/>
                    </a:cubicBezTo>
                    <a:cubicBezTo>
                      <a:pt x="242" y="376"/>
                      <a:pt x="217" y="381"/>
                      <a:pt x="191" y="382"/>
                    </a:cubicBezTo>
                    <a:cubicBezTo>
                      <a:pt x="164" y="382"/>
                      <a:pt x="139" y="377"/>
                      <a:pt x="116" y="367"/>
                    </a:cubicBezTo>
                    <a:cubicBezTo>
                      <a:pt x="93" y="357"/>
                      <a:pt x="73" y="343"/>
                      <a:pt x="55" y="326"/>
                    </a:cubicBezTo>
                    <a:cubicBezTo>
                      <a:pt x="38" y="309"/>
                      <a:pt x="25" y="289"/>
                      <a:pt x="15" y="265"/>
                    </a:cubicBezTo>
                    <a:cubicBezTo>
                      <a:pt x="5" y="242"/>
                      <a:pt x="0" y="217"/>
                      <a:pt x="0" y="191"/>
                    </a:cubicBezTo>
                    <a:close/>
                    <a:moveTo>
                      <a:pt x="148" y="300"/>
                    </a:moveTo>
                    <a:cubicBezTo>
                      <a:pt x="155" y="300"/>
                      <a:pt x="160" y="297"/>
                      <a:pt x="165" y="293"/>
                    </a:cubicBezTo>
                    <a:cubicBezTo>
                      <a:pt x="313" y="144"/>
                      <a:pt x="313" y="144"/>
                      <a:pt x="313" y="144"/>
                    </a:cubicBezTo>
                    <a:cubicBezTo>
                      <a:pt x="318" y="139"/>
                      <a:pt x="320" y="134"/>
                      <a:pt x="320" y="127"/>
                    </a:cubicBezTo>
                    <a:cubicBezTo>
                      <a:pt x="320" y="121"/>
                      <a:pt x="318" y="115"/>
                      <a:pt x="313" y="110"/>
                    </a:cubicBezTo>
                    <a:cubicBezTo>
                      <a:pt x="309" y="106"/>
                      <a:pt x="303" y="103"/>
                      <a:pt x="297" y="103"/>
                    </a:cubicBezTo>
                    <a:cubicBezTo>
                      <a:pt x="290" y="103"/>
                      <a:pt x="284" y="106"/>
                      <a:pt x="280" y="110"/>
                    </a:cubicBezTo>
                    <a:cubicBezTo>
                      <a:pt x="148" y="242"/>
                      <a:pt x="148" y="242"/>
                      <a:pt x="148" y="242"/>
                    </a:cubicBezTo>
                    <a:cubicBezTo>
                      <a:pt x="101" y="195"/>
                      <a:pt x="101" y="195"/>
                      <a:pt x="101" y="195"/>
                    </a:cubicBezTo>
                    <a:cubicBezTo>
                      <a:pt x="97" y="190"/>
                      <a:pt x="91" y="188"/>
                      <a:pt x="85" y="188"/>
                    </a:cubicBezTo>
                    <a:cubicBezTo>
                      <a:pt x="78" y="188"/>
                      <a:pt x="72" y="190"/>
                      <a:pt x="68" y="195"/>
                    </a:cubicBezTo>
                    <a:cubicBezTo>
                      <a:pt x="63" y="200"/>
                      <a:pt x="61" y="205"/>
                      <a:pt x="61" y="212"/>
                    </a:cubicBezTo>
                    <a:cubicBezTo>
                      <a:pt x="61" y="219"/>
                      <a:pt x="63" y="224"/>
                      <a:pt x="68" y="229"/>
                    </a:cubicBezTo>
                    <a:cubicBezTo>
                      <a:pt x="131" y="293"/>
                      <a:pt x="131" y="293"/>
                      <a:pt x="131" y="293"/>
                    </a:cubicBezTo>
                    <a:cubicBezTo>
                      <a:pt x="136" y="297"/>
                      <a:pt x="141" y="300"/>
                      <a:pt x="148" y="30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noAutofit/>
              </a:bodyPr>
              <a:lstStyle/>
              <a:p>
                <a:pPr>
                  <a:defRPr/>
                </a:pPr>
                <a:endParaRPr lang="en-US" sz="1500" kern="0">
                  <a:solidFill>
                    <a:srgbClr val="000000"/>
                  </a:solidFill>
                  <a:latin typeface="Segoe UI"/>
                </a:endParaRPr>
              </a:p>
            </p:txBody>
          </p:sp>
        </p:grpSp>
        <p:sp>
          <p:nvSpPr>
            <p:cNvPr id="17" name="TextBox 16">
              <a:extLst>
                <a:ext uri="{FF2B5EF4-FFF2-40B4-BE49-F238E27FC236}">
                  <a16:creationId xmlns:a16="http://schemas.microsoft.com/office/drawing/2014/main" id="{3B73710D-FF96-12C0-4240-9D6BD348308B}"/>
                </a:ext>
              </a:extLst>
            </p:cNvPr>
            <p:cNvSpPr txBox="1"/>
            <p:nvPr/>
          </p:nvSpPr>
          <p:spPr>
            <a:xfrm>
              <a:off x="2766588" y="5771769"/>
              <a:ext cx="1153700" cy="424732"/>
            </a:xfrm>
            <a:prstGeom prst="rect">
              <a:avLst/>
            </a:prstGeom>
            <a:noFill/>
          </p:spPr>
          <p:txBody>
            <a:bodyPr wrap="square">
              <a:spAutoFit/>
            </a:bodyPr>
            <a:lstStyle/>
            <a:p>
              <a:pPr marL="0" lvl="1" algn="ctr" defTabSz="932434" fontAlgn="base">
                <a:lnSpc>
                  <a:spcPct val="90000"/>
                </a:lnSpc>
                <a:spcBef>
                  <a:spcPts val="600"/>
                </a:spcBef>
                <a:spcAft>
                  <a:spcPct val="0"/>
                </a:spcAft>
                <a:defRPr/>
              </a:pPr>
              <a:r>
                <a:rPr lang="en-US" sz="1200">
                  <a:solidFill>
                    <a:srgbClr val="000000"/>
                  </a:solidFill>
                  <a:latin typeface="Segoe UI"/>
                  <a:cs typeface="Segoe UI" panose="020B0502040204020203" pitchFamily="34" charset="0"/>
                </a:rPr>
                <a:t>Windows 10 Enterprise PC</a:t>
              </a:r>
            </a:p>
          </p:txBody>
        </p:sp>
        <p:grpSp>
          <p:nvGrpSpPr>
            <p:cNvPr id="20" name="Group 19">
              <a:extLst>
                <a:ext uri="{FF2B5EF4-FFF2-40B4-BE49-F238E27FC236}">
                  <a16:creationId xmlns:a16="http://schemas.microsoft.com/office/drawing/2014/main" id="{08E34660-A82E-6AAD-89E5-185B123804F0}"/>
                </a:ext>
              </a:extLst>
            </p:cNvPr>
            <p:cNvGrpSpPr/>
            <p:nvPr/>
          </p:nvGrpSpPr>
          <p:grpSpPr>
            <a:xfrm>
              <a:off x="3142961" y="3409338"/>
              <a:ext cx="5957452" cy="998060"/>
              <a:chOff x="2610724" y="3182739"/>
              <a:chExt cx="6553197" cy="998060"/>
            </a:xfrm>
          </p:grpSpPr>
          <p:sp>
            <p:nvSpPr>
              <p:cNvPr id="9" name="Rectangle: Top Corners Rounded 23">
                <a:extLst>
                  <a:ext uri="{FF2B5EF4-FFF2-40B4-BE49-F238E27FC236}">
                    <a16:creationId xmlns:a16="http://schemas.microsoft.com/office/drawing/2014/main" id="{375E2AC0-68D4-1DDC-59F7-E8FCCE1BAFBF}"/>
                  </a:ext>
                </a:extLst>
              </p:cNvPr>
              <p:cNvSpPr/>
              <p:nvPr/>
            </p:nvSpPr>
            <p:spPr bwMode="auto">
              <a:xfrm>
                <a:off x="2610724" y="3182739"/>
                <a:ext cx="6553197" cy="998060"/>
              </a:xfrm>
              <a:prstGeom prst="roundRect">
                <a:avLst>
                  <a:gd name="adj" fmla="val 9987"/>
                </a:avLst>
              </a:prstGeom>
              <a:solidFill>
                <a:schemeClr val="bg1"/>
              </a:solidFill>
              <a:ln w="6350">
                <a:solidFill>
                  <a:schemeClr val="bg1">
                    <a:lumMod val="95000"/>
                  </a:schemeClr>
                </a:solidFill>
                <a:headEnd type="none" w="med" len="med"/>
                <a:tailEnd type="none" w="med" len="med"/>
              </a:ln>
              <a:effectLst>
                <a:outerShdw blurRad="152400" dist="50800" dir="5400000" algn="tl" rotWithShape="0">
                  <a:prstClr val="black">
                    <a:alpha val="14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34" fontAlgn="base">
                  <a:spcBef>
                    <a:spcPct val="0"/>
                  </a:spcBef>
                  <a:spcAft>
                    <a:spcPct val="0"/>
                  </a:spcAft>
                </a:pPr>
                <a:r>
                  <a:rPr lang="en-US" sz="1500">
                    <a:solidFill>
                      <a:srgbClr val="FFFFFF"/>
                    </a:solidFill>
                    <a:latin typeface="Segoe UI"/>
                    <a:cs typeface="Segoe UI" pitchFamily="34" charset="0"/>
                  </a:rPr>
                  <a:t>2</a:t>
                </a:r>
              </a:p>
            </p:txBody>
          </p:sp>
          <p:sp>
            <p:nvSpPr>
              <p:cNvPr id="23" name="TextBox 22">
                <a:extLst>
                  <a:ext uri="{FF2B5EF4-FFF2-40B4-BE49-F238E27FC236}">
                    <a16:creationId xmlns:a16="http://schemas.microsoft.com/office/drawing/2014/main" id="{F4522640-9834-9124-18B2-5DFD5020563E}"/>
                  </a:ext>
                </a:extLst>
              </p:cNvPr>
              <p:cNvSpPr txBox="1"/>
              <p:nvPr/>
            </p:nvSpPr>
            <p:spPr>
              <a:xfrm>
                <a:off x="3892405" y="3527880"/>
                <a:ext cx="3976649" cy="307777"/>
              </a:xfrm>
              <a:prstGeom prst="rect">
                <a:avLst/>
              </a:prstGeom>
              <a:noFill/>
            </p:spPr>
            <p:txBody>
              <a:bodyPr wrap="square" lIns="0" tIns="0" rIns="0" bIns="0" rtlCol="0" anchor="t">
                <a:spAutoFit/>
              </a:bodyPr>
              <a:lstStyle/>
              <a:p>
                <a:pPr algn="ctr" defTabSz="914330">
                  <a:defRPr/>
                </a:pPr>
                <a:r>
                  <a:rPr lang="en-US" sz="2000">
                    <a:solidFill>
                      <a:sysClr val="windowText" lastClr="000000"/>
                    </a:solidFill>
                    <a:latin typeface="Segoe UI Semibold"/>
                    <a:cs typeface="Segoe UI Semibold"/>
                  </a:rPr>
                  <a:t>Windows Update policies</a:t>
                </a:r>
              </a:p>
            </p:txBody>
          </p:sp>
        </p:grpSp>
      </p:grpSp>
      <p:sp>
        <p:nvSpPr>
          <p:cNvPr id="4" name="Title 8">
            <a:extLst>
              <a:ext uri="{FF2B5EF4-FFF2-40B4-BE49-F238E27FC236}">
                <a16:creationId xmlns:a16="http://schemas.microsoft.com/office/drawing/2014/main" id="{460728D6-595A-9DCD-9BC2-2A3329FF988E}"/>
              </a:ext>
            </a:extLst>
          </p:cNvPr>
          <p:cNvSpPr>
            <a:spLocks noGrp="1"/>
          </p:cNvSpPr>
          <p:nvPr>
            <p:ph type="title"/>
          </p:nvPr>
        </p:nvSpPr>
        <p:spPr>
          <a:xfrm>
            <a:off x="588263" y="495301"/>
            <a:ext cx="11018520" cy="487313"/>
          </a:xfrm>
        </p:spPr>
        <p:txBody>
          <a:bodyPr/>
          <a:lstStyle/>
          <a:p>
            <a:r>
              <a:rPr lang="en-US" dirty="0"/>
              <a:t>Simplified endpoint management</a:t>
            </a:r>
          </a:p>
        </p:txBody>
      </p:sp>
      <p:sp>
        <p:nvSpPr>
          <p:cNvPr id="5" name="Rectangle: Rounded Corners 4">
            <a:extLst>
              <a:ext uri="{FF2B5EF4-FFF2-40B4-BE49-F238E27FC236}">
                <a16:creationId xmlns:a16="http://schemas.microsoft.com/office/drawing/2014/main" id="{2D23DF4D-FCBD-A170-D05F-51B3BC65F187}"/>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 name="Rectangle: Rounded Corners 5">
            <a:extLst>
              <a:ext uri="{FF2B5EF4-FFF2-40B4-BE49-F238E27FC236}">
                <a16:creationId xmlns:a16="http://schemas.microsoft.com/office/drawing/2014/main" id="{A3887046-C1ED-E77D-91A6-880E92697BE6}"/>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7" name="Rectangle: Rounded Corners 6">
            <a:extLst>
              <a:ext uri="{FF2B5EF4-FFF2-40B4-BE49-F238E27FC236}">
                <a16:creationId xmlns:a16="http://schemas.microsoft.com/office/drawing/2014/main" id="{1CEBBE3A-4CCC-F8CA-62E1-454FD553728B}"/>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8" name="TextBox 7">
            <a:extLst>
              <a:ext uri="{FF2B5EF4-FFF2-40B4-BE49-F238E27FC236}">
                <a16:creationId xmlns:a16="http://schemas.microsoft.com/office/drawing/2014/main" id="{C5B3E1A8-0E30-9C9D-2A91-E179851BE306}"/>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2" name="Group 11">
            <a:extLst>
              <a:ext uri="{FF2B5EF4-FFF2-40B4-BE49-F238E27FC236}">
                <a16:creationId xmlns:a16="http://schemas.microsoft.com/office/drawing/2014/main" id="{6BBFF0E0-A1FB-71B9-DC64-99ED37E48649}"/>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6" name="Straight Connector 15" descr="Timeline arrow">
              <a:extLst>
                <a:ext uri="{FF2B5EF4-FFF2-40B4-BE49-F238E27FC236}">
                  <a16:creationId xmlns:a16="http://schemas.microsoft.com/office/drawing/2014/main" id="{1FDE0058-693B-C74F-8602-5D0A03244E20}"/>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Isosceles Triangle 69">
              <a:extLst>
                <a:ext uri="{FF2B5EF4-FFF2-40B4-BE49-F238E27FC236}">
                  <a16:creationId xmlns:a16="http://schemas.microsoft.com/office/drawing/2014/main" id="{A2D45C9F-D82F-A2C8-3604-8DD6CBD6871C}"/>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9" name="Group 18">
            <a:extLst>
              <a:ext uri="{FF2B5EF4-FFF2-40B4-BE49-F238E27FC236}">
                <a16:creationId xmlns:a16="http://schemas.microsoft.com/office/drawing/2014/main" id="{8B8DC649-DE9D-FC97-0A0F-1CCA3C69D86B}"/>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21" name="Oval 20">
              <a:extLst>
                <a:ext uri="{FF2B5EF4-FFF2-40B4-BE49-F238E27FC236}">
                  <a16:creationId xmlns:a16="http://schemas.microsoft.com/office/drawing/2014/main" id="{63D91DA4-B09E-585D-1227-838E2BA04492}"/>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22" name="Group 21">
              <a:extLst>
                <a:ext uri="{FF2B5EF4-FFF2-40B4-BE49-F238E27FC236}">
                  <a16:creationId xmlns:a16="http://schemas.microsoft.com/office/drawing/2014/main" id="{3AE99110-F187-5315-2602-7C351CD768FD}"/>
                </a:ext>
              </a:extLst>
            </p:cNvPr>
            <p:cNvGrpSpPr/>
            <p:nvPr/>
          </p:nvGrpSpPr>
          <p:grpSpPr>
            <a:xfrm>
              <a:off x="9161054" y="314589"/>
              <a:ext cx="69906" cy="101686"/>
              <a:chOff x="1152972" y="3284706"/>
              <a:chExt cx="445665" cy="648287"/>
            </a:xfrm>
          </p:grpSpPr>
          <p:sp>
            <p:nvSpPr>
              <p:cNvPr id="25" name="building_5" title="Icon of tall buildings">
                <a:extLst>
                  <a:ext uri="{FF2B5EF4-FFF2-40B4-BE49-F238E27FC236}">
                    <a16:creationId xmlns:a16="http://schemas.microsoft.com/office/drawing/2014/main" id="{BE6B833F-B793-F75C-1BB7-D2ED19C490AF}"/>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26" name="Freeform 13" title="Icon of a cloud">
                <a:extLst>
                  <a:ext uri="{FF2B5EF4-FFF2-40B4-BE49-F238E27FC236}">
                    <a16:creationId xmlns:a16="http://schemas.microsoft.com/office/drawing/2014/main" id="{26F4DEB5-8F67-3922-0E5E-CDE9EE37A6DB}"/>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30" name="TextBox 29">
            <a:extLst>
              <a:ext uri="{FF2B5EF4-FFF2-40B4-BE49-F238E27FC236}">
                <a16:creationId xmlns:a16="http://schemas.microsoft.com/office/drawing/2014/main" id="{4B5D395E-6AFC-A1EC-CAE9-ED604711A7F6}"/>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33" name="TextBox 32">
            <a:extLst>
              <a:ext uri="{FF2B5EF4-FFF2-40B4-BE49-F238E27FC236}">
                <a16:creationId xmlns:a16="http://schemas.microsoft.com/office/drawing/2014/main" id="{E28BB4CD-B5DA-3F6A-85A1-9831D7195DE6}"/>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34" name="TextBox 33">
            <a:extLst>
              <a:ext uri="{FF2B5EF4-FFF2-40B4-BE49-F238E27FC236}">
                <a16:creationId xmlns:a16="http://schemas.microsoft.com/office/drawing/2014/main" id="{6B5222C4-45F4-8D44-60D8-771BE0B2A58B}"/>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35" name="TextBox 34">
            <a:extLst>
              <a:ext uri="{FF2B5EF4-FFF2-40B4-BE49-F238E27FC236}">
                <a16:creationId xmlns:a16="http://schemas.microsoft.com/office/drawing/2014/main" id="{8D567860-1778-1B7E-FBDE-90C739DCACAD}"/>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37" name="TextBox 36">
            <a:extLst>
              <a:ext uri="{FF2B5EF4-FFF2-40B4-BE49-F238E27FC236}">
                <a16:creationId xmlns:a16="http://schemas.microsoft.com/office/drawing/2014/main" id="{C3804527-73E0-F537-D955-B366E10112B6}"/>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39" name="Group 38">
            <a:extLst>
              <a:ext uri="{FF2B5EF4-FFF2-40B4-BE49-F238E27FC236}">
                <a16:creationId xmlns:a16="http://schemas.microsoft.com/office/drawing/2014/main" id="{C5DB0556-1DF1-EE35-3FCE-BEA4D4F5C42B}"/>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41" name="Oval 40">
              <a:extLst>
                <a:ext uri="{FF2B5EF4-FFF2-40B4-BE49-F238E27FC236}">
                  <a16:creationId xmlns:a16="http://schemas.microsoft.com/office/drawing/2014/main" id="{59B08620-1667-984F-FD92-CE347194ADB1}"/>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2" name="Forklift" title="Icon of a forklift carrying boxes">
              <a:extLst>
                <a:ext uri="{FF2B5EF4-FFF2-40B4-BE49-F238E27FC236}">
                  <a16:creationId xmlns:a16="http://schemas.microsoft.com/office/drawing/2014/main" id="{27948C13-1B1E-C9E6-34B8-DA20494E3C43}"/>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43" name="Group 42">
            <a:extLst>
              <a:ext uri="{FF2B5EF4-FFF2-40B4-BE49-F238E27FC236}">
                <a16:creationId xmlns:a16="http://schemas.microsoft.com/office/drawing/2014/main" id="{AA19F8E8-7F08-BB6A-D117-3868B2A6FC5F}"/>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44" name="Oval 43">
              <a:extLst>
                <a:ext uri="{FF2B5EF4-FFF2-40B4-BE49-F238E27FC236}">
                  <a16:creationId xmlns:a16="http://schemas.microsoft.com/office/drawing/2014/main" id="{6311BF4B-7247-2C67-4CD7-FF4A101C6491}"/>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5" name="arrow_11" title="Icon of a circle made of two curved arrows">
              <a:extLst>
                <a:ext uri="{FF2B5EF4-FFF2-40B4-BE49-F238E27FC236}">
                  <a16:creationId xmlns:a16="http://schemas.microsoft.com/office/drawing/2014/main" id="{007DD4FE-1BEB-B24C-9F7B-4E364BF8274B}"/>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6" name="Group 45">
            <a:extLst>
              <a:ext uri="{FF2B5EF4-FFF2-40B4-BE49-F238E27FC236}">
                <a16:creationId xmlns:a16="http://schemas.microsoft.com/office/drawing/2014/main" id="{ACA83283-B8B8-0038-CA70-C2ED850D5138}"/>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50" name="Oval 49">
              <a:extLst>
                <a:ext uri="{FF2B5EF4-FFF2-40B4-BE49-F238E27FC236}">
                  <a16:creationId xmlns:a16="http://schemas.microsoft.com/office/drawing/2014/main" id="{AFBB57DA-5662-4D5B-0AC1-99B59D2C4CBD}"/>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1" name="browser_3" title="Icon of a browser window with an arrow pointing from the outside to the center">
              <a:extLst>
                <a:ext uri="{FF2B5EF4-FFF2-40B4-BE49-F238E27FC236}">
                  <a16:creationId xmlns:a16="http://schemas.microsoft.com/office/drawing/2014/main" id="{461406C7-B399-29E3-8936-B42F5F167796}"/>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52" name="Group 51">
            <a:extLst>
              <a:ext uri="{FF2B5EF4-FFF2-40B4-BE49-F238E27FC236}">
                <a16:creationId xmlns:a16="http://schemas.microsoft.com/office/drawing/2014/main" id="{8F82AECB-F718-9102-DC60-160DB69ADE4C}"/>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53" name="Oval 52">
              <a:extLst>
                <a:ext uri="{FF2B5EF4-FFF2-40B4-BE49-F238E27FC236}">
                  <a16:creationId xmlns:a16="http://schemas.microsoft.com/office/drawing/2014/main" id="{D352A768-3050-61C9-44C7-7687EEE9AADE}"/>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4" name="IoT" title="Icon of five circles that all connect to a center circle">
              <a:extLst>
                <a:ext uri="{FF2B5EF4-FFF2-40B4-BE49-F238E27FC236}">
                  <a16:creationId xmlns:a16="http://schemas.microsoft.com/office/drawing/2014/main" id="{5B16EB5F-E9ED-7355-ACD1-B81C1906D24A}"/>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55" name="Group 54">
            <a:extLst>
              <a:ext uri="{FF2B5EF4-FFF2-40B4-BE49-F238E27FC236}">
                <a16:creationId xmlns:a16="http://schemas.microsoft.com/office/drawing/2014/main" id="{5C0E3B0C-1E1E-9601-E2F8-C432D277E5B0}"/>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56" name="Oval 55">
              <a:extLst>
                <a:ext uri="{FF2B5EF4-FFF2-40B4-BE49-F238E27FC236}">
                  <a16:creationId xmlns:a16="http://schemas.microsoft.com/office/drawing/2014/main" id="{689381F5-395C-22C1-BA74-90FE43A219E8}"/>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65" name="biometrics" title="Icon of the Windows Hello logo">
              <a:extLst>
                <a:ext uri="{FF2B5EF4-FFF2-40B4-BE49-F238E27FC236}">
                  <a16:creationId xmlns:a16="http://schemas.microsoft.com/office/drawing/2014/main" id="{33907697-510D-9C59-32D7-9E72F9837FE6}"/>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66" name="Rectangle 65">
            <a:extLst>
              <a:ext uri="{FF2B5EF4-FFF2-40B4-BE49-F238E27FC236}">
                <a16:creationId xmlns:a16="http://schemas.microsoft.com/office/drawing/2014/main" id="{1BDC4EE3-11B4-CB4A-098F-76B510559908}"/>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67" name="Rectangle 66">
            <a:extLst>
              <a:ext uri="{FF2B5EF4-FFF2-40B4-BE49-F238E27FC236}">
                <a16:creationId xmlns:a16="http://schemas.microsoft.com/office/drawing/2014/main" id="{9BA4A3E3-1501-3429-5AF1-55AC9840FEA6}"/>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73" name="Rectangle 72">
            <a:extLst>
              <a:ext uri="{FF2B5EF4-FFF2-40B4-BE49-F238E27FC236}">
                <a16:creationId xmlns:a16="http://schemas.microsoft.com/office/drawing/2014/main" id="{BA7A7837-C20B-6409-9BE1-8172834AA229}"/>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70693024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3E9E2-070E-675C-585A-77BF13C968F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07EA72E-6013-B62A-F6C8-474AD55CFC18}"/>
              </a:ext>
            </a:extLst>
          </p:cNvPr>
          <p:cNvSpPr txBox="1">
            <a:spLocks noGrp="1"/>
          </p:cNvSpPr>
          <p:nvPr>
            <p:ph type="title" idx="4294967295"/>
          </p:nvPr>
        </p:nvSpPr>
        <p:spPr>
          <a:xfrm>
            <a:off x="586740" y="784649"/>
            <a:ext cx="11018520" cy="4985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defTabSz="932704">
              <a:lnSpc>
                <a:spcPts val="3800"/>
              </a:lnSpc>
              <a:spcBef>
                <a:spcPct val="0"/>
              </a:spcBef>
              <a:buNone/>
              <a:defRPr lang="en-US" sz="3200" b="0" cap="none" spc="-50" baseline="0" dirty="0" smtClean="0">
                <a:ln w="3175">
                  <a:noFill/>
                </a:ln>
                <a:effectLst/>
                <a:latin typeface="+mj-lt"/>
                <a:cs typeface="Segoe UI" pitchFamily="34" charset="0"/>
              </a:defRPr>
            </a:lvl1pPr>
          </a:lstStyle>
          <a:p>
            <a:pPr marL="0" marR="0" lvl="0" indent="0" algn="ctr" defTabSz="932704" rtl="0" eaLnBrk="1" fontAlgn="auto" latinLnBrk="0" hangingPunct="1">
              <a:lnSpc>
                <a:spcPts val="3800"/>
              </a:lnSpc>
              <a:spcBef>
                <a:spcPct val="0"/>
              </a:spcBef>
              <a:spcAft>
                <a:spcPts val="0"/>
              </a:spcAft>
              <a:buClrTx/>
              <a:buSzTx/>
              <a:buFontTx/>
              <a:buNone/>
              <a:tabLst/>
              <a:defRPr/>
            </a:pPr>
            <a:r>
              <a:rPr kumimoji="0" lang="en-US" sz="3200" b="0" i="0" u="none" strike="noStrike" kern="1200" cap="none" spc="-50" normalizeH="0" baseline="0" noProof="0">
                <a:ln w="3175">
                  <a:noFill/>
                </a:ln>
                <a:effectLst/>
                <a:uLnTx/>
                <a:uFillTx/>
                <a:latin typeface="+mj-lt"/>
                <a:ea typeface="+mn-ea"/>
                <a:cs typeface="Segoe UI"/>
              </a:rPr>
              <a:t>What is cloud-native </a:t>
            </a:r>
            <a:r>
              <a:rPr lang="en-US">
                <a:cs typeface="Segoe UI"/>
              </a:rPr>
              <a:t>endpoint</a:t>
            </a:r>
            <a:r>
              <a:rPr kumimoji="0" lang="en-US" sz="3200" b="0" i="0" u="none" strike="noStrike" kern="1200" cap="none" spc="-50" normalizeH="0" noProof="0">
                <a:ln w="3175">
                  <a:noFill/>
                </a:ln>
                <a:effectLst/>
                <a:uLnTx/>
                <a:uFillTx/>
                <a:latin typeface="+mj-lt"/>
                <a:ea typeface="+mn-ea"/>
                <a:cs typeface="Segoe UI"/>
              </a:rPr>
              <a:t> </a:t>
            </a:r>
            <a:r>
              <a:rPr lang="en-US">
                <a:cs typeface="Segoe UI"/>
              </a:rPr>
              <a:t>management</a:t>
            </a:r>
            <a:r>
              <a:rPr kumimoji="0" lang="en-US" sz="3200" b="0" i="0" u="none" strike="noStrike" kern="1200" cap="none" spc="-50" normalizeH="0" baseline="0" noProof="0">
                <a:ln w="3175">
                  <a:noFill/>
                </a:ln>
                <a:effectLst/>
                <a:uLnTx/>
                <a:uFillTx/>
                <a:latin typeface="+mj-lt"/>
                <a:ea typeface="+mn-ea"/>
                <a:cs typeface="Segoe UI"/>
              </a:rPr>
              <a:t>?</a:t>
            </a:r>
          </a:p>
        </p:txBody>
      </p:sp>
      <p:pic>
        <p:nvPicPr>
          <p:cNvPr id="10" name="Graphic 9">
            <a:extLst>
              <a:ext uri="{FF2B5EF4-FFF2-40B4-BE49-F238E27FC236}">
                <a16:creationId xmlns:a16="http://schemas.microsoft.com/office/drawing/2014/main" id="{364A14C8-05E1-6665-4EB7-65E41491E0D6}"/>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8334" t="16633" r="12888" b="42735"/>
          <a:stretch/>
        </p:blipFill>
        <p:spPr>
          <a:xfrm>
            <a:off x="-1" y="4777358"/>
            <a:ext cx="12191991" cy="2080642"/>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8" name="Oval 7">
            <a:extLst>
              <a:ext uri="{FF2B5EF4-FFF2-40B4-BE49-F238E27FC236}">
                <a16:creationId xmlns:a16="http://schemas.microsoft.com/office/drawing/2014/main" id="{34FCD5ED-8F27-22FD-A99F-158CE227BEE8}"/>
              </a:ext>
              <a:ext uri="{C183D7F6-B498-43B3-948B-1728B52AA6E4}">
                <adec:decorative xmlns:adec="http://schemas.microsoft.com/office/drawing/2017/decorative" val="1"/>
              </a:ext>
            </a:extLst>
          </p:cNvPr>
          <p:cNvSpPr/>
          <p:nvPr/>
        </p:nvSpPr>
        <p:spPr bwMode="auto">
          <a:xfrm>
            <a:off x="5703110" y="2584580"/>
            <a:ext cx="785780" cy="785780"/>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err="1">
              <a:latin typeface="+mj-lt"/>
            </a:endParaRPr>
          </a:p>
        </p:txBody>
      </p:sp>
      <p:sp>
        <p:nvSpPr>
          <p:cNvPr id="13" name="Title 14">
            <a:extLst>
              <a:ext uri="{FF2B5EF4-FFF2-40B4-BE49-F238E27FC236}">
                <a16:creationId xmlns:a16="http://schemas.microsoft.com/office/drawing/2014/main" id="{423B9B3E-B830-0C00-DD55-C7A4A8769394}"/>
              </a:ext>
            </a:extLst>
          </p:cNvPr>
          <p:cNvSpPr txBox="1">
            <a:spLocks/>
          </p:cNvSpPr>
          <p:nvPr/>
        </p:nvSpPr>
        <p:spPr>
          <a:xfrm>
            <a:off x="1850235" y="4006433"/>
            <a:ext cx="3232568" cy="36933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14400">
              <a:lnSpc>
                <a:spcPct val="100000"/>
              </a:lnSpc>
              <a:spcBef>
                <a:spcPts val="2100"/>
              </a:spcBef>
              <a:buNone/>
              <a:defRPr sz="1800" b="0" kern="0" cap="none" spc="0" baseline="0">
                <a:ln>
                  <a:noFill/>
                </a:ln>
                <a:gradFill>
                  <a:gsLst>
                    <a:gs pos="59195">
                      <a:schemeClr val="tx1"/>
                    </a:gs>
                    <a:gs pos="40000">
                      <a:schemeClr val="tx1"/>
                    </a:gs>
                  </a:gsLst>
                  <a:lin ang="2700000" scaled="1"/>
                </a:gradFill>
                <a:effectLst/>
                <a:latin typeface="Segoe UI Variable Display Semibold" pitchFamily="2" charset="0"/>
              </a:defRPr>
            </a:lvl1pPr>
          </a:lstStyle>
          <a:p>
            <a:pPr marL="0" marR="0" lvl="0" indent="0" algn="ctr" defTabSz="914400" rtl="0" eaLnBrk="1" fontAlgn="base" latinLnBrk="0" hangingPunct="1">
              <a:lnSpc>
                <a:spcPct val="100000"/>
              </a:lnSpc>
              <a:spcBef>
                <a:spcPct val="0"/>
              </a:spcBef>
              <a:spcAft>
                <a:spcPts val="1200"/>
              </a:spcAft>
              <a:buClrTx/>
              <a:buSzPct val="90000"/>
              <a:buFontTx/>
              <a:buNone/>
              <a:tabLst/>
              <a:defRPr/>
            </a:pPr>
            <a:r>
              <a:rPr kumimoji="0" lang="en-US" sz="2400" b="0" i="0" u="none" strike="noStrike" kern="1200" cap="none" spc="0" normalizeH="0" baseline="0" noProof="0">
                <a:ln w="3175">
                  <a:noFill/>
                </a:ln>
                <a:solidFill>
                  <a:schemeClr val="tx1"/>
                </a:solidFill>
                <a:effectLst/>
                <a:uLnTx/>
                <a:uFillTx/>
                <a:latin typeface="+mj-lt"/>
                <a:ea typeface="+mn-ea"/>
                <a:cs typeface="Segoe UI" panose="020B0502040204020203" pitchFamily="34" charset="0"/>
              </a:rPr>
              <a:t>Microsoft Entra ID</a:t>
            </a:r>
          </a:p>
        </p:txBody>
      </p:sp>
      <p:sp>
        <p:nvSpPr>
          <p:cNvPr id="11" name="Title 14">
            <a:extLst>
              <a:ext uri="{FF2B5EF4-FFF2-40B4-BE49-F238E27FC236}">
                <a16:creationId xmlns:a16="http://schemas.microsoft.com/office/drawing/2014/main" id="{A1DB1DFC-4F49-DD55-5E6C-5093898ED457}"/>
              </a:ext>
            </a:extLst>
          </p:cNvPr>
          <p:cNvSpPr txBox="1">
            <a:spLocks/>
          </p:cNvSpPr>
          <p:nvPr/>
        </p:nvSpPr>
        <p:spPr>
          <a:xfrm>
            <a:off x="7153769" y="4006433"/>
            <a:ext cx="3162080" cy="369332"/>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algn="ctr" defTabSz="914400">
              <a:lnSpc>
                <a:spcPct val="100000"/>
              </a:lnSpc>
              <a:spcBef>
                <a:spcPts val="2100"/>
              </a:spcBef>
              <a:buNone/>
              <a:defRPr sz="1800" b="0" kern="0" cap="none" spc="0" baseline="0">
                <a:ln>
                  <a:noFill/>
                </a:ln>
                <a:gradFill>
                  <a:gsLst>
                    <a:gs pos="59195">
                      <a:schemeClr val="tx1"/>
                    </a:gs>
                    <a:gs pos="40000">
                      <a:schemeClr val="tx1"/>
                    </a:gs>
                  </a:gsLst>
                  <a:lin ang="2700000" scaled="1"/>
                </a:gradFill>
                <a:effectLst/>
                <a:latin typeface="Segoe UI Variable Display Semibold" pitchFamily="2" charset="0"/>
              </a:defRPr>
            </a:lvl1pPr>
          </a:lstStyle>
          <a:p>
            <a:pPr marL="0" marR="0" lvl="0" indent="0" algn="ctr" defTabSz="914400" rtl="0" eaLnBrk="1" fontAlgn="base" latinLnBrk="0" hangingPunct="1">
              <a:lnSpc>
                <a:spcPct val="100000"/>
              </a:lnSpc>
              <a:spcBef>
                <a:spcPct val="0"/>
              </a:spcBef>
              <a:spcAft>
                <a:spcPts val="1200"/>
              </a:spcAft>
              <a:buClrTx/>
              <a:buSzPct val="90000"/>
              <a:buFontTx/>
              <a:buNone/>
              <a:tabLst/>
              <a:defRPr/>
            </a:pPr>
            <a:r>
              <a:rPr kumimoji="0" lang="en-US" sz="2400" b="0" i="0" u="none" strike="noStrike" kern="1200" cap="none" spc="0" normalizeH="0" baseline="0" noProof="0">
                <a:ln w="3175">
                  <a:noFill/>
                </a:ln>
                <a:solidFill>
                  <a:schemeClr val="tx1"/>
                </a:solidFill>
                <a:effectLst/>
                <a:uLnTx/>
                <a:uFillTx/>
                <a:latin typeface="+mj-lt"/>
                <a:ea typeface="+mn-ea"/>
                <a:cs typeface="Segoe UI" panose="020B0502040204020203" pitchFamily="34" charset="0"/>
              </a:rPr>
              <a:t>Microsoft Intune</a:t>
            </a:r>
          </a:p>
        </p:txBody>
      </p:sp>
      <p:cxnSp>
        <p:nvCxnSpPr>
          <p:cNvPr id="3" name="!!Straight Connector 49">
            <a:extLst>
              <a:ext uri="{FF2B5EF4-FFF2-40B4-BE49-F238E27FC236}">
                <a16:creationId xmlns:a16="http://schemas.microsoft.com/office/drawing/2014/main" id="{C6E372E2-E6FF-2191-6ADA-131C107C263C}"/>
              </a:ext>
              <a:ext uri="{C183D7F6-B498-43B3-948B-1728B52AA6E4}">
                <adec:decorative xmlns:adec="http://schemas.microsoft.com/office/drawing/2017/decorative" val="1"/>
              </a:ext>
            </a:extLst>
          </p:cNvPr>
          <p:cNvCxnSpPr>
            <a:cxnSpLocks/>
          </p:cNvCxnSpPr>
          <p:nvPr/>
        </p:nvCxnSpPr>
        <p:spPr>
          <a:xfrm>
            <a:off x="6096000" y="3722914"/>
            <a:ext cx="0" cy="914400"/>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7" name="Graphic 6">
            <a:extLst>
              <a:ext uri="{FF2B5EF4-FFF2-40B4-BE49-F238E27FC236}">
                <a16:creationId xmlns:a16="http://schemas.microsoft.com/office/drawing/2014/main" id="{60923FAD-110D-5187-0D93-5BA34A31A1B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27651" y="2713884"/>
            <a:ext cx="536698" cy="536698"/>
          </a:xfrm>
          <a:prstGeom prst="rect">
            <a:avLst/>
          </a:prstGeom>
        </p:spPr>
      </p:pic>
      <p:sp>
        <p:nvSpPr>
          <p:cNvPr id="9" name="Rectangle: Rounded Corners 8">
            <a:extLst>
              <a:ext uri="{FF2B5EF4-FFF2-40B4-BE49-F238E27FC236}">
                <a16:creationId xmlns:a16="http://schemas.microsoft.com/office/drawing/2014/main" id="{F430C55E-2A92-ADBA-1DDD-306A3CCBB2C0}"/>
              </a:ext>
              <a:ext uri="{C183D7F6-B498-43B3-948B-1728B52AA6E4}">
                <adec:decorative xmlns:adec="http://schemas.microsoft.com/office/drawing/2017/decorative" val="1"/>
              </a:ext>
            </a:extLst>
          </p:cNvPr>
          <p:cNvSpPr/>
          <p:nvPr/>
        </p:nvSpPr>
        <p:spPr bwMode="auto">
          <a:xfrm>
            <a:off x="3999722" y="4986342"/>
            <a:ext cx="4192556" cy="640292"/>
          </a:xfrm>
          <a:prstGeom prst="roundRect">
            <a:avLst>
              <a:gd name="adj" fmla="val 50000"/>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err="1">
              <a:latin typeface="+mj-lt"/>
            </a:endParaRPr>
          </a:p>
        </p:txBody>
      </p:sp>
      <p:pic>
        <p:nvPicPr>
          <p:cNvPr id="15" name="Picture 14" descr="Microsoft logo">
            <a:extLst>
              <a:ext uri="{FF2B5EF4-FFF2-40B4-BE49-F238E27FC236}">
                <a16:creationId xmlns:a16="http://schemas.microsoft.com/office/drawing/2014/main" id="{04408C7C-5D59-56ED-92A0-6B7AFB0547B5}"/>
              </a:ext>
            </a:extLst>
          </p:cNvPr>
          <p:cNvPicPr>
            <a:picLocks noChangeAspect="1"/>
          </p:cNvPicPr>
          <p:nvPr/>
        </p:nvPicPr>
        <p:blipFill>
          <a:blip r:embed="rId5"/>
          <a:srcRect l="11084" t="24800" r="70128" b="24537"/>
          <a:stretch/>
        </p:blipFill>
        <p:spPr>
          <a:xfrm>
            <a:off x="4563477" y="5080525"/>
            <a:ext cx="414714" cy="451926"/>
          </a:xfrm>
          <a:prstGeom prst="rect">
            <a:avLst/>
          </a:prstGeom>
        </p:spPr>
      </p:pic>
      <p:pic>
        <p:nvPicPr>
          <p:cNvPr id="12" name="Graphic 11" descr="Apple logo">
            <a:extLst>
              <a:ext uri="{FF2B5EF4-FFF2-40B4-BE49-F238E27FC236}">
                <a16:creationId xmlns:a16="http://schemas.microsoft.com/office/drawing/2014/main" id="{9082B1F7-0D7F-03EA-5433-E966C04EB70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05879" y="5133355"/>
            <a:ext cx="296798" cy="346266"/>
          </a:xfrm>
          <a:prstGeom prst="rect">
            <a:avLst/>
          </a:prstGeom>
        </p:spPr>
      </p:pic>
      <p:pic>
        <p:nvPicPr>
          <p:cNvPr id="3080" name="Picture 8" descr="Android Logo">
            <a:extLst>
              <a:ext uri="{FF2B5EF4-FFF2-40B4-BE49-F238E27FC236}">
                <a16:creationId xmlns:a16="http://schemas.microsoft.com/office/drawing/2014/main" id="{E6D67F1D-A578-F861-C86C-7DEBA756F8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77486" y="5130698"/>
            <a:ext cx="320472" cy="35158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Linux Logo">
            <a:extLst>
              <a:ext uri="{FF2B5EF4-FFF2-40B4-BE49-F238E27FC236}">
                <a16:creationId xmlns:a16="http://schemas.microsoft.com/office/drawing/2014/main" id="{6F99D5E5-3267-025E-B3A3-060D1B8B130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0190" y="5125512"/>
            <a:ext cx="361952" cy="36195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D73B0F1C-F480-29AE-E233-B1D9C440404E}"/>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073692" y="2196964"/>
            <a:ext cx="1322236" cy="1317088"/>
          </a:xfrm>
          <a:prstGeom prst="rect">
            <a:avLst/>
          </a:prstGeom>
        </p:spPr>
      </p:pic>
      <p:pic>
        <p:nvPicPr>
          <p:cNvPr id="2" name="Graphic 1">
            <a:extLst>
              <a:ext uri="{FF2B5EF4-FFF2-40B4-BE49-F238E27FC236}">
                <a16:creationId xmlns:a16="http://schemas.microsoft.com/office/drawing/2014/main" id="{2444CACE-B7FF-18B1-C428-2D8C3BDC824C}"/>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2695719" y="2080767"/>
            <a:ext cx="1541600" cy="1541600"/>
          </a:xfrm>
          <a:prstGeom prst="rect">
            <a:avLst/>
          </a:prstGeom>
        </p:spPr>
      </p:pic>
    </p:spTree>
    <p:extLst>
      <p:ext uri="{BB962C8B-B14F-4D97-AF65-F5344CB8AC3E}">
        <p14:creationId xmlns:p14="http://schemas.microsoft.com/office/powerpoint/2010/main" val="908016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42" presetClass="path" presetSubtype="0" decel="100000" fill="hold" grpId="1" nodeType="withEffect">
                                  <p:stCondLst>
                                    <p:cond delay="200"/>
                                  </p:stCondLst>
                                  <p:childTnLst>
                                    <p:animMotion origin="layout" path="M -3.75E-6 -2.96296E-6 L -3.75E-6 0.03542 " pathEditMode="relative" rAng="0" ptsTypes="AA">
                                      <p:cBhvr>
                                        <p:cTn id="9" dur="700" spd="-100000" fill="hold"/>
                                        <p:tgtEl>
                                          <p:spTgt spid="13"/>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42" presetClass="path" presetSubtype="0" decel="100000" fill="hold" grpId="1" nodeType="withEffect">
                                  <p:stCondLst>
                                    <p:cond delay="200"/>
                                  </p:stCondLst>
                                  <p:childTnLst>
                                    <p:animMotion origin="layout" path="M 6.25E-7 -2.96296E-6 L 6.25E-7 0.03542 " pathEditMode="relative" rAng="0" ptsTypes="AA">
                                      <p:cBhvr>
                                        <p:cTn id="14" dur="700" spd="-100000" fill="hold"/>
                                        <p:tgtEl>
                                          <p:spTgt spid="11"/>
                                        </p:tgtEl>
                                        <p:attrNameLst>
                                          <p:attrName>ppt_x</p:attrName>
                                          <p:attrName>ppt_y</p:attrName>
                                        </p:attrNameLst>
                                      </p:cBhvr>
                                      <p:rCtr x="0" y="1759"/>
                                    </p:animMotion>
                                  </p:childTnLst>
                                </p:cTn>
                              </p:par>
                              <p:par>
                                <p:cTn id="15" presetID="16" presetClass="entr" presetSubtype="42" fill="hold" nodeType="withEffect">
                                  <p:stCondLst>
                                    <p:cond delay="250"/>
                                  </p:stCondLst>
                                  <p:childTnLst>
                                    <p:set>
                                      <p:cBhvr>
                                        <p:cTn id="16" dur="1" fill="hold">
                                          <p:stCondLst>
                                            <p:cond delay="0"/>
                                          </p:stCondLst>
                                        </p:cTn>
                                        <p:tgtEl>
                                          <p:spTgt spid="3"/>
                                        </p:tgtEl>
                                        <p:attrNameLst>
                                          <p:attrName>style.visibility</p:attrName>
                                        </p:attrNameLst>
                                      </p:cBhvr>
                                      <p:to>
                                        <p:strVal val="visible"/>
                                      </p:to>
                                    </p:set>
                                    <p:animEffect transition="in" filter="barn(outHorizontal)">
                                      <p:cBhvr>
                                        <p:cTn id="17" dur="500"/>
                                        <p:tgtEl>
                                          <p:spTgt spid="3"/>
                                        </p:tgtEl>
                                      </p:cBhvr>
                                    </p:animEffect>
                                  </p:childTnLst>
                                </p:cTn>
                              </p:par>
                              <p:par>
                                <p:cTn id="18" presetID="42" presetClass="path" presetSubtype="0" decel="100000" fill="hold" nodeType="withEffect">
                                  <p:stCondLst>
                                    <p:cond delay="250"/>
                                  </p:stCondLst>
                                  <p:childTnLst>
                                    <p:animMotion origin="layout" path="M -4.58333E-6 3.7037E-7 L -4.58333E-6 0.01968 " pathEditMode="relative" rAng="0" ptsTypes="AA">
                                      <p:cBhvr>
                                        <p:cTn id="19" dur="500" spd="-100000" fill="hold"/>
                                        <p:tgtEl>
                                          <p:spTgt spid="3"/>
                                        </p:tgtEl>
                                        <p:attrNameLst>
                                          <p:attrName>ppt_x</p:attrName>
                                          <p:attrName>ppt_y</p:attrName>
                                        </p:attrNameLst>
                                      </p:cBhvr>
                                      <p:rCtr x="0" y="972"/>
                                    </p:animMotion>
                                  </p:childTnLst>
                                </p:cTn>
                              </p:par>
                              <p:par>
                                <p:cTn id="20" presetID="10" presetClass="entr" presetSubtype="0" fill="hold" grpId="0" nodeType="withEffect">
                                  <p:stCondLst>
                                    <p:cond delay="2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par>
                                <p:cTn id="23" presetID="42" presetClass="path" presetSubtype="0" decel="100000" fill="hold" grpId="1" nodeType="withEffect">
                                  <p:stCondLst>
                                    <p:cond delay="200"/>
                                  </p:stCondLst>
                                  <p:childTnLst>
                                    <p:animMotion origin="layout" path="M 3.75E-6 7.40741E-7 L 3.75E-6 0.03542 " pathEditMode="relative" rAng="0" ptsTypes="AA">
                                      <p:cBhvr>
                                        <p:cTn id="24" dur="700" spd="-100000" fill="hold"/>
                                        <p:tgtEl>
                                          <p:spTgt spid="8"/>
                                        </p:tgtEl>
                                        <p:attrNameLst>
                                          <p:attrName>ppt_x</p:attrName>
                                          <p:attrName>ppt_y</p:attrName>
                                        </p:attrNameLst>
                                      </p:cBhvr>
                                      <p:rCtr x="0" y="1759"/>
                                    </p:animMotion>
                                  </p:childTnLst>
                                </p:cTn>
                              </p:par>
                              <p:par>
                                <p:cTn id="25" presetID="10" presetClass="entr" presetSubtype="0" fill="hold" nodeType="withEffect">
                                  <p:stCondLst>
                                    <p:cond delay="20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par>
                                <p:cTn id="28" presetID="42" presetClass="path" presetSubtype="0" decel="100000" fill="hold" nodeType="withEffect">
                                  <p:stCondLst>
                                    <p:cond delay="200"/>
                                  </p:stCondLst>
                                  <p:childTnLst>
                                    <p:animMotion origin="layout" path="M 3.75E-6 -2.22222E-6 L 3.75E-6 0.03542 " pathEditMode="relative" rAng="0" ptsTypes="AA">
                                      <p:cBhvr>
                                        <p:cTn id="29" dur="700" spd="-100000" fill="hold"/>
                                        <p:tgtEl>
                                          <p:spTgt spid="7"/>
                                        </p:tgtEl>
                                        <p:attrNameLst>
                                          <p:attrName>ppt_x</p:attrName>
                                          <p:attrName>ppt_y</p:attrName>
                                        </p:attrNameLst>
                                      </p:cBhvr>
                                      <p:rCtr x="0" y="1759"/>
                                    </p:animMotion>
                                  </p:childTnLst>
                                </p:cTn>
                              </p:par>
                              <p:par>
                                <p:cTn id="30" presetID="10" presetClass="entr" presetSubtype="0" fill="hold" nodeType="withEffect">
                                  <p:stCondLst>
                                    <p:cond delay="200"/>
                                  </p:stCondLst>
                                  <p:childTnLst>
                                    <p:set>
                                      <p:cBhvr>
                                        <p:cTn id="31" dur="1" fill="hold">
                                          <p:stCondLst>
                                            <p:cond delay="0"/>
                                          </p:stCondLst>
                                        </p:cTn>
                                        <p:tgtEl>
                                          <p:spTgt spid="46"/>
                                        </p:tgtEl>
                                        <p:attrNameLst>
                                          <p:attrName>style.visibility</p:attrName>
                                        </p:attrNameLst>
                                      </p:cBhvr>
                                      <p:to>
                                        <p:strVal val="visible"/>
                                      </p:to>
                                    </p:set>
                                    <p:animEffect transition="in" filter="fade">
                                      <p:cBhvr>
                                        <p:cTn id="32" dur="500"/>
                                        <p:tgtEl>
                                          <p:spTgt spid="46"/>
                                        </p:tgtEl>
                                      </p:cBhvr>
                                    </p:animEffect>
                                  </p:childTnLst>
                                </p:cTn>
                              </p:par>
                              <p:par>
                                <p:cTn id="33" presetID="42" presetClass="path" presetSubtype="0" decel="100000" fill="hold" nodeType="withEffect">
                                  <p:stCondLst>
                                    <p:cond delay="200"/>
                                  </p:stCondLst>
                                  <p:childTnLst>
                                    <p:animMotion origin="layout" path="M 3.75E-6 4.81481E-6 L 3.75E-6 0.03541 " pathEditMode="relative" rAng="0" ptsTypes="AA">
                                      <p:cBhvr>
                                        <p:cTn id="34" dur="700" spd="-100000" fill="hold"/>
                                        <p:tgtEl>
                                          <p:spTgt spid="46"/>
                                        </p:tgtEl>
                                        <p:attrNameLst>
                                          <p:attrName>ppt_x</p:attrName>
                                          <p:attrName>ppt_y</p:attrName>
                                        </p:attrNameLst>
                                      </p:cBhvr>
                                      <p:rCtr x="0" y="1759"/>
                                    </p:animMotion>
                                  </p:childTnLst>
                                </p:cTn>
                              </p:par>
                              <p:par>
                                <p:cTn id="35" presetID="10" presetClass="entr" presetSubtype="0" fill="hold" grpId="0" nodeType="withEffect">
                                  <p:stCondLst>
                                    <p:cond delay="50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42" presetClass="path" presetSubtype="0" decel="100000" fill="hold" grpId="1" nodeType="withEffect">
                                  <p:stCondLst>
                                    <p:cond delay="500"/>
                                  </p:stCondLst>
                                  <p:childTnLst>
                                    <p:animMotion origin="layout" path="M 0 -1.11111E-6 L 0 0.03542 " pathEditMode="relative" rAng="0" ptsTypes="AA">
                                      <p:cBhvr>
                                        <p:cTn id="39" dur="700" spd="-100000" fill="hold"/>
                                        <p:tgtEl>
                                          <p:spTgt spid="9"/>
                                        </p:tgtEl>
                                        <p:attrNameLst>
                                          <p:attrName>ppt_x</p:attrName>
                                          <p:attrName>ppt_y</p:attrName>
                                        </p:attrNameLst>
                                      </p:cBhvr>
                                      <p:rCtr x="0" y="1759"/>
                                    </p:animMotion>
                                  </p:childTnLst>
                                </p:cTn>
                              </p:par>
                              <p:par>
                                <p:cTn id="40" presetID="10" presetClass="entr" presetSubtype="0" fill="hold" nodeType="withEffect">
                                  <p:stCondLst>
                                    <p:cond delay="75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42" presetClass="path" presetSubtype="0" decel="100000" fill="hold" nodeType="withEffect">
                                  <p:stCondLst>
                                    <p:cond delay="750"/>
                                  </p:stCondLst>
                                  <p:childTnLst>
                                    <p:animMotion origin="layout" path="M 3.95833E-6 -1.11111E-6 L 3.95833E-6 0.03542 " pathEditMode="relative" rAng="0" ptsTypes="AA">
                                      <p:cBhvr>
                                        <p:cTn id="44" dur="700" spd="-100000" fill="hold"/>
                                        <p:tgtEl>
                                          <p:spTgt spid="15"/>
                                        </p:tgtEl>
                                        <p:attrNameLst>
                                          <p:attrName>ppt_x</p:attrName>
                                          <p:attrName>ppt_y</p:attrName>
                                        </p:attrNameLst>
                                      </p:cBhvr>
                                      <p:rCtr x="0" y="1759"/>
                                    </p:animMotion>
                                  </p:childTnLst>
                                </p:cTn>
                              </p:par>
                              <p:par>
                                <p:cTn id="45" presetID="10" presetClass="entr" presetSubtype="0" fill="hold" nodeType="withEffect">
                                  <p:stCondLst>
                                    <p:cond delay="100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42" presetClass="path" presetSubtype="0" decel="100000" fill="hold" nodeType="withEffect">
                                  <p:stCondLst>
                                    <p:cond delay="1000"/>
                                  </p:stCondLst>
                                  <p:childTnLst>
                                    <p:animMotion origin="layout" path="M -1.875E-6 -2.59259E-6 L -1.875E-6 0.03542 " pathEditMode="relative" rAng="0" ptsTypes="AA">
                                      <p:cBhvr>
                                        <p:cTn id="49" dur="700" spd="-100000" fill="hold"/>
                                        <p:tgtEl>
                                          <p:spTgt spid="12"/>
                                        </p:tgtEl>
                                        <p:attrNameLst>
                                          <p:attrName>ppt_x</p:attrName>
                                          <p:attrName>ppt_y</p:attrName>
                                        </p:attrNameLst>
                                      </p:cBhvr>
                                      <p:rCtr x="0" y="1759"/>
                                    </p:animMotion>
                                  </p:childTnLst>
                                </p:cTn>
                              </p:par>
                              <p:par>
                                <p:cTn id="50" presetID="10" presetClass="entr" presetSubtype="0" fill="hold" nodeType="withEffect">
                                  <p:stCondLst>
                                    <p:cond delay="1250"/>
                                  </p:stCondLst>
                                  <p:childTnLst>
                                    <p:set>
                                      <p:cBhvr>
                                        <p:cTn id="51" dur="1" fill="hold">
                                          <p:stCondLst>
                                            <p:cond delay="0"/>
                                          </p:stCondLst>
                                        </p:cTn>
                                        <p:tgtEl>
                                          <p:spTgt spid="3080"/>
                                        </p:tgtEl>
                                        <p:attrNameLst>
                                          <p:attrName>style.visibility</p:attrName>
                                        </p:attrNameLst>
                                      </p:cBhvr>
                                      <p:to>
                                        <p:strVal val="visible"/>
                                      </p:to>
                                    </p:set>
                                    <p:animEffect transition="in" filter="fade">
                                      <p:cBhvr>
                                        <p:cTn id="52" dur="500"/>
                                        <p:tgtEl>
                                          <p:spTgt spid="3080"/>
                                        </p:tgtEl>
                                      </p:cBhvr>
                                    </p:animEffect>
                                  </p:childTnLst>
                                </p:cTn>
                              </p:par>
                              <p:par>
                                <p:cTn id="53" presetID="42" presetClass="path" presetSubtype="0" decel="100000" fill="hold" nodeType="withEffect">
                                  <p:stCondLst>
                                    <p:cond delay="1250"/>
                                  </p:stCondLst>
                                  <p:childTnLst>
                                    <p:animMotion origin="layout" path="M 2.08333E-6 -1.11111E-6 L 2.08333E-6 0.03542 " pathEditMode="relative" rAng="0" ptsTypes="AA">
                                      <p:cBhvr>
                                        <p:cTn id="54" dur="700" spd="-100000" fill="hold"/>
                                        <p:tgtEl>
                                          <p:spTgt spid="3080"/>
                                        </p:tgtEl>
                                        <p:attrNameLst>
                                          <p:attrName>ppt_x</p:attrName>
                                          <p:attrName>ppt_y</p:attrName>
                                        </p:attrNameLst>
                                      </p:cBhvr>
                                      <p:rCtr x="0" y="1759"/>
                                    </p:animMotion>
                                  </p:childTnLst>
                                </p:cTn>
                              </p:par>
                              <p:par>
                                <p:cTn id="55" presetID="10" presetClass="entr" presetSubtype="0" fill="hold" nodeType="withEffect">
                                  <p:stCondLst>
                                    <p:cond delay="1500"/>
                                  </p:stCondLst>
                                  <p:childTnLst>
                                    <p:set>
                                      <p:cBhvr>
                                        <p:cTn id="56" dur="1" fill="hold">
                                          <p:stCondLst>
                                            <p:cond delay="0"/>
                                          </p:stCondLst>
                                        </p:cTn>
                                        <p:tgtEl>
                                          <p:spTgt spid="3086"/>
                                        </p:tgtEl>
                                        <p:attrNameLst>
                                          <p:attrName>style.visibility</p:attrName>
                                        </p:attrNameLst>
                                      </p:cBhvr>
                                      <p:to>
                                        <p:strVal val="visible"/>
                                      </p:to>
                                    </p:set>
                                    <p:animEffect transition="in" filter="fade">
                                      <p:cBhvr>
                                        <p:cTn id="57" dur="500"/>
                                        <p:tgtEl>
                                          <p:spTgt spid="3086"/>
                                        </p:tgtEl>
                                      </p:cBhvr>
                                    </p:animEffect>
                                  </p:childTnLst>
                                </p:cTn>
                              </p:par>
                              <p:par>
                                <p:cTn id="58" presetID="42" presetClass="path" presetSubtype="0" decel="100000" fill="hold" nodeType="withEffect">
                                  <p:stCondLst>
                                    <p:cond delay="1500"/>
                                  </p:stCondLst>
                                  <p:childTnLst>
                                    <p:animMotion origin="layout" path="M -3.95833E-6 -2.59259E-6 L -3.95833E-6 0.03542 " pathEditMode="relative" rAng="0" ptsTypes="AA">
                                      <p:cBhvr>
                                        <p:cTn id="59" dur="700" spd="-100000" fill="hold"/>
                                        <p:tgtEl>
                                          <p:spTgt spid="3086"/>
                                        </p:tgtEl>
                                        <p:attrNameLst>
                                          <p:attrName>ppt_x</p:attrName>
                                          <p:attrName>ppt_y</p:attrName>
                                        </p:attrNameLst>
                                      </p:cBhvr>
                                      <p:rCtr x="0" y="1759"/>
                                    </p:animMotion>
                                  </p:childTnLst>
                                </p:cTn>
                              </p:par>
                              <p:par>
                                <p:cTn id="60" presetID="10" presetClass="entr" presetSubtype="0" fill="hold" grpId="0" nodeType="withEffect">
                                  <p:stCondLst>
                                    <p:cond delay="0"/>
                                  </p:stCondLst>
                                  <p:childTnLst>
                                    <p:set>
                                      <p:cBhvr>
                                        <p:cTn id="61" dur="1" fill="hold">
                                          <p:stCondLst>
                                            <p:cond delay="0"/>
                                          </p:stCondLst>
                                        </p:cTn>
                                        <p:tgtEl>
                                          <p:spTgt spid="4"/>
                                        </p:tgtEl>
                                        <p:attrNameLst>
                                          <p:attrName>style.visibility</p:attrName>
                                        </p:attrNameLst>
                                      </p:cBhvr>
                                      <p:to>
                                        <p:strVal val="visible"/>
                                      </p:to>
                                    </p:set>
                                    <p:animEffect transition="in" filter="fade">
                                      <p:cBhvr>
                                        <p:cTn id="62" dur="500"/>
                                        <p:tgtEl>
                                          <p:spTgt spid="4"/>
                                        </p:tgtEl>
                                      </p:cBhvr>
                                    </p:animEffect>
                                  </p:childTnLst>
                                </p:cTn>
                              </p:par>
                              <p:par>
                                <p:cTn id="63" presetID="42" presetClass="path" presetSubtype="0" decel="100000" fill="hold" grpId="1" nodeType="withEffect">
                                  <p:stCondLst>
                                    <p:cond delay="0"/>
                                  </p:stCondLst>
                                  <p:childTnLst>
                                    <p:animMotion origin="layout" path="M -2.08333E-7 -4.44444E-6 L -2.08333E-7 0.03542 " pathEditMode="relative" rAng="0" ptsTypes="AA">
                                      <p:cBhvr>
                                        <p:cTn id="64" dur="700" spd="-100000" fill="hold"/>
                                        <p:tgtEl>
                                          <p:spTgt spid="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8" grpId="0" animBg="1"/>
      <p:bldP spid="8" grpId="1" animBg="1"/>
      <p:bldP spid="13" grpId="0"/>
      <p:bldP spid="13" grpId="1"/>
      <p:bldP spid="11" grpId="0"/>
      <p:bldP spid="11" grpId="1"/>
      <p:bldP spid="9" grpId="0" animBg="1"/>
      <p:bldP spid="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1B08D-8950-44DB-C3B6-E11EA8A898AB}"/>
            </a:ext>
          </a:extLst>
        </p:cNvPr>
        <p:cNvGrpSpPr/>
        <p:nvPr/>
      </p:nvGrpSpPr>
      <p:grpSpPr>
        <a:xfrm>
          <a:off x="0" y="0"/>
          <a:ext cx="0" cy="0"/>
          <a:chOff x="0" y="0"/>
          <a:chExt cx="0" cy="0"/>
        </a:xfrm>
      </p:grpSpPr>
      <p:sp>
        <p:nvSpPr>
          <p:cNvPr id="9" name="Title 6">
            <a:extLst>
              <a:ext uri="{FF2B5EF4-FFF2-40B4-BE49-F238E27FC236}">
                <a16:creationId xmlns:a16="http://schemas.microsoft.com/office/drawing/2014/main" id="{CDFCA16C-0E73-74F8-300F-98814FCEBDD1}"/>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04">
              <a:lnSpc>
                <a:spcPts val="3800"/>
              </a:lnSpc>
              <a:spcAft>
                <a:spcPts val="100"/>
              </a:spcAft>
              <a:defRPr/>
            </a:pPr>
            <a:r>
              <a:rPr lang="en-US" sz="3200" spc="-50" dirty="0">
                <a:solidFill>
                  <a:schemeClr val="tx1"/>
                </a:solidFill>
              </a:rPr>
              <a:t>Quality Update Scenarios</a:t>
            </a:r>
          </a:p>
        </p:txBody>
      </p:sp>
      <p:sp>
        <p:nvSpPr>
          <p:cNvPr id="11" name="Title 6">
            <a:extLst>
              <a:ext uri="{FF2B5EF4-FFF2-40B4-BE49-F238E27FC236}">
                <a16:creationId xmlns:a16="http://schemas.microsoft.com/office/drawing/2014/main" id="{98091D2F-6D0B-D49A-8172-17CEFB8C635D}"/>
              </a:ext>
            </a:extLst>
          </p:cNvPr>
          <p:cNvSpPr txBox="1">
            <a:spLocks/>
          </p:cNvSpPr>
          <p:nvPr/>
        </p:nvSpPr>
        <p:spPr>
          <a:xfrm>
            <a:off x="575563" y="1061871"/>
            <a:ext cx="11130928" cy="5654081"/>
          </a:xfrm>
          <a:prstGeom prst="rect">
            <a:avLst/>
          </a:prstGeom>
        </p:spPr>
        <p:txBody>
          <a:bodyPr/>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Single Update ring policy targeting Microsoft Entra groups</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Generally used when only testing quality update deployments in a few devices, example: IT department-only devices, Lab/dev devices.</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Also used when there’s no business requirements to mirror organizational structures for a gradual/phased rollout.</a:t>
            </a:r>
          </a:p>
          <a:p>
            <a:pPr lvl="1" defTabSz="932629">
              <a:defRPr/>
            </a:pPr>
            <a:endParaRPr lang="en-US" sz="1667">
              <a:solidFill>
                <a:srgbClr val="1B1B1B"/>
              </a:solidFill>
              <a:latin typeface="Segoe UI"/>
              <a:cs typeface="Segoe UI Semilight" panose="020B0402040204020203" pitchFamily="34" charset="0"/>
            </a:endParaRPr>
          </a:p>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Multiple ring policies when creating/editing Autopatch groups</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Best when you need to mirror your organization structures, followed by a business requirement for a gradual/phased rollout, example: Departments like: Marketing, HR, etc. or Branch office locations such as: Chicago, New York, etc.</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Easier to manage different quality update deployment speed and cadences across departments and/or branch locations.</a:t>
            </a:r>
          </a:p>
          <a:p>
            <a:pPr lvl="1" defTabSz="932629">
              <a:defRPr/>
            </a:pPr>
            <a:endParaRPr lang="en-US" sz="1667">
              <a:solidFill>
                <a:srgbClr val="1B1B1B"/>
              </a:solidFill>
              <a:latin typeface="Segoe UI"/>
              <a:cs typeface="Segoe UI Semilight" panose="020B0402040204020203" pitchFamily="34" charset="0"/>
            </a:endParaRPr>
          </a:p>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Deadline vs. Schedule-driven deployments (Autopatch groups-only)</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Deadline-driven</a:t>
            </a:r>
          </a:p>
          <a:p>
            <a:pPr marL="1152469" lvl="2"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It’s an end user-driven that allow end users to interact with the update deployment. End users might decelerate update in some cases.</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Schedule-driven</a:t>
            </a:r>
          </a:p>
          <a:p>
            <a:pPr marL="1152469" lvl="2"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Best used for devices that can only be restarted at specific days/times.</a:t>
            </a:r>
          </a:p>
          <a:p>
            <a:pPr marL="238105" indent="-238105" defTabSz="932629">
              <a:buFont typeface="Segoe UI" panose="020B0604020202020204" pitchFamily="34" charset="0"/>
              <a:buChar char="•"/>
              <a:defRPr/>
            </a:pPr>
            <a:endParaRPr lang="en-US" sz="1667">
              <a:solidFill>
                <a:srgbClr val="1B1B1B"/>
              </a:solidFill>
              <a:latin typeface="Segoe UI"/>
              <a:cs typeface="Segoe UI Semilight" panose="020B0402040204020203" pitchFamily="34" charset="0"/>
            </a:endParaRPr>
          </a:p>
          <a:p>
            <a:pPr marL="238105" indent="-238105" defTabSz="932629">
              <a:buFont typeface="Segoe UI" panose="020B0604020202020204" pitchFamily="34" charset="0"/>
              <a:buChar char="•"/>
              <a:defRPr/>
            </a:pPr>
            <a:endParaRPr lang="en-US" sz="1667">
              <a:solidFill>
                <a:srgbClr val="1B1B1B"/>
              </a:solidFill>
              <a:latin typeface="Segoe UI"/>
              <a:cs typeface="Segoe UI Semilight" panose="020B0402040204020203" pitchFamily="34" charset="0"/>
            </a:endParaRPr>
          </a:p>
        </p:txBody>
      </p:sp>
      <p:sp>
        <p:nvSpPr>
          <p:cNvPr id="2" name="Rectangle: Rounded Corners 1">
            <a:extLst>
              <a:ext uri="{FF2B5EF4-FFF2-40B4-BE49-F238E27FC236}">
                <a16:creationId xmlns:a16="http://schemas.microsoft.com/office/drawing/2014/main" id="{5425E725-7350-57DA-19D9-615332F88C36}"/>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3" name="Rectangle: Rounded Corners 2">
            <a:extLst>
              <a:ext uri="{FF2B5EF4-FFF2-40B4-BE49-F238E27FC236}">
                <a16:creationId xmlns:a16="http://schemas.microsoft.com/office/drawing/2014/main" id="{13965FE3-1256-CDBD-4CEE-510C0255222F}"/>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 name="Rectangle: Rounded Corners 3">
            <a:extLst>
              <a:ext uri="{FF2B5EF4-FFF2-40B4-BE49-F238E27FC236}">
                <a16:creationId xmlns:a16="http://schemas.microsoft.com/office/drawing/2014/main" id="{AD4219F6-30DC-0A15-E1A4-2765C461ACC6}"/>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 name="TextBox 4">
            <a:extLst>
              <a:ext uri="{FF2B5EF4-FFF2-40B4-BE49-F238E27FC236}">
                <a16:creationId xmlns:a16="http://schemas.microsoft.com/office/drawing/2014/main" id="{03A662DC-E6DB-13D2-BD4E-FF2A0220583C}"/>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 name="Group 5">
            <a:extLst>
              <a:ext uri="{FF2B5EF4-FFF2-40B4-BE49-F238E27FC236}">
                <a16:creationId xmlns:a16="http://schemas.microsoft.com/office/drawing/2014/main" id="{41E340B8-7ABB-4166-4340-9DFF085320CA}"/>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7" name="Straight Connector 6" descr="Timeline arrow">
              <a:extLst>
                <a:ext uri="{FF2B5EF4-FFF2-40B4-BE49-F238E27FC236}">
                  <a16:creationId xmlns:a16="http://schemas.microsoft.com/office/drawing/2014/main" id="{5377723F-E4E6-B3E6-7D8D-90656E4AAFCC}"/>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Isosceles Triangle 69">
              <a:extLst>
                <a:ext uri="{FF2B5EF4-FFF2-40B4-BE49-F238E27FC236}">
                  <a16:creationId xmlns:a16="http://schemas.microsoft.com/office/drawing/2014/main" id="{18A628B8-93BC-2074-3F0C-7032FEADF42F}"/>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0" name="Group 9">
            <a:extLst>
              <a:ext uri="{FF2B5EF4-FFF2-40B4-BE49-F238E27FC236}">
                <a16:creationId xmlns:a16="http://schemas.microsoft.com/office/drawing/2014/main" id="{05C72F1C-680D-21F6-87EB-26105AE210C4}"/>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2" name="Oval 11">
              <a:extLst>
                <a:ext uri="{FF2B5EF4-FFF2-40B4-BE49-F238E27FC236}">
                  <a16:creationId xmlns:a16="http://schemas.microsoft.com/office/drawing/2014/main" id="{6FDAA8C5-1EE1-5037-EFF5-939FF6E1A26D}"/>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13" name="Group 12">
              <a:extLst>
                <a:ext uri="{FF2B5EF4-FFF2-40B4-BE49-F238E27FC236}">
                  <a16:creationId xmlns:a16="http://schemas.microsoft.com/office/drawing/2014/main" id="{9C5FEBB0-5274-38D2-502C-542BD2981C5B}"/>
                </a:ext>
              </a:extLst>
            </p:cNvPr>
            <p:cNvGrpSpPr/>
            <p:nvPr/>
          </p:nvGrpSpPr>
          <p:grpSpPr>
            <a:xfrm>
              <a:off x="9161054" y="314589"/>
              <a:ext cx="69906" cy="101686"/>
              <a:chOff x="1152972" y="3284706"/>
              <a:chExt cx="445665" cy="648287"/>
            </a:xfrm>
          </p:grpSpPr>
          <p:sp>
            <p:nvSpPr>
              <p:cNvPr id="14" name="building_5" title="Icon of tall buildings">
                <a:extLst>
                  <a:ext uri="{FF2B5EF4-FFF2-40B4-BE49-F238E27FC236}">
                    <a16:creationId xmlns:a16="http://schemas.microsoft.com/office/drawing/2014/main" id="{439E43C6-64A9-A20D-5B1C-CFB15E8DE10E}"/>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5" name="Freeform 13" title="Icon of a cloud">
                <a:extLst>
                  <a:ext uri="{FF2B5EF4-FFF2-40B4-BE49-F238E27FC236}">
                    <a16:creationId xmlns:a16="http://schemas.microsoft.com/office/drawing/2014/main" id="{FB0ED12D-99F0-CCFA-962F-BC1C13082113}"/>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16" name="TextBox 15">
            <a:extLst>
              <a:ext uri="{FF2B5EF4-FFF2-40B4-BE49-F238E27FC236}">
                <a16:creationId xmlns:a16="http://schemas.microsoft.com/office/drawing/2014/main" id="{9ED1F565-21A9-6132-0898-8FD49FA3B7C8}"/>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17" name="TextBox 16">
            <a:extLst>
              <a:ext uri="{FF2B5EF4-FFF2-40B4-BE49-F238E27FC236}">
                <a16:creationId xmlns:a16="http://schemas.microsoft.com/office/drawing/2014/main" id="{8F515BA2-89E2-C7AE-B9CD-659F17EAAA7A}"/>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18" name="TextBox 17">
            <a:extLst>
              <a:ext uri="{FF2B5EF4-FFF2-40B4-BE49-F238E27FC236}">
                <a16:creationId xmlns:a16="http://schemas.microsoft.com/office/drawing/2014/main" id="{E33FD720-0D4D-EE97-785C-E95B5D50A33F}"/>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19" name="TextBox 18">
            <a:extLst>
              <a:ext uri="{FF2B5EF4-FFF2-40B4-BE49-F238E27FC236}">
                <a16:creationId xmlns:a16="http://schemas.microsoft.com/office/drawing/2014/main" id="{1C5280A4-D447-31B6-DFF1-3483DF7E78C6}"/>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20" name="TextBox 19">
            <a:extLst>
              <a:ext uri="{FF2B5EF4-FFF2-40B4-BE49-F238E27FC236}">
                <a16:creationId xmlns:a16="http://schemas.microsoft.com/office/drawing/2014/main" id="{D58D9CBF-5391-B81C-20CD-3CFBB88F39B4}"/>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21" name="Group 20">
            <a:extLst>
              <a:ext uri="{FF2B5EF4-FFF2-40B4-BE49-F238E27FC236}">
                <a16:creationId xmlns:a16="http://schemas.microsoft.com/office/drawing/2014/main" id="{CC972C01-CE89-EFAA-BF90-58A11CE9FCBB}"/>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2" name="Oval 21">
              <a:extLst>
                <a:ext uri="{FF2B5EF4-FFF2-40B4-BE49-F238E27FC236}">
                  <a16:creationId xmlns:a16="http://schemas.microsoft.com/office/drawing/2014/main" id="{BFA45CC2-B1F0-6C3E-A0A5-3615903EB7DC}"/>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3" name="Forklift" title="Icon of a forklift carrying boxes">
              <a:extLst>
                <a:ext uri="{FF2B5EF4-FFF2-40B4-BE49-F238E27FC236}">
                  <a16:creationId xmlns:a16="http://schemas.microsoft.com/office/drawing/2014/main" id="{1891BFEA-5986-40BF-AD6D-4B7B7B73C6F2}"/>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24" name="Group 23">
            <a:extLst>
              <a:ext uri="{FF2B5EF4-FFF2-40B4-BE49-F238E27FC236}">
                <a16:creationId xmlns:a16="http://schemas.microsoft.com/office/drawing/2014/main" id="{E4F35099-D8A0-66C5-27D0-A8AC205F9CF8}"/>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25" name="Oval 24">
              <a:extLst>
                <a:ext uri="{FF2B5EF4-FFF2-40B4-BE49-F238E27FC236}">
                  <a16:creationId xmlns:a16="http://schemas.microsoft.com/office/drawing/2014/main" id="{E17EB223-49B1-B522-096A-FF56EE7A4899}"/>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6" name="arrow_11" title="Icon of a circle made of two curved arrows">
              <a:extLst>
                <a:ext uri="{FF2B5EF4-FFF2-40B4-BE49-F238E27FC236}">
                  <a16:creationId xmlns:a16="http://schemas.microsoft.com/office/drawing/2014/main" id="{F5DBB19D-C69B-4851-5407-AFE7E695BF12}"/>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27" name="Group 26">
            <a:extLst>
              <a:ext uri="{FF2B5EF4-FFF2-40B4-BE49-F238E27FC236}">
                <a16:creationId xmlns:a16="http://schemas.microsoft.com/office/drawing/2014/main" id="{A74833A0-F2DA-A051-C82A-FBFF18578391}"/>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28" name="Oval 27">
              <a:extLst>
                <a:ext uri="{FF2B5EF4-FFF2-40B4-BE49-F238E27FC236}">
                  <a16:creationId xmlns:a16="http://schemas.microsoft.com/office/drawing/2014/main" id="{53B04157-9C51-2EC5-8C16-28A695D3A374}"/>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9" name="browser_3" title="Icon of a browser window with an arrow pointing from the outside to the center">
              <a:extLst>
                <a:ext uri="{FF2B5EF4-FFF2-40B4-BE49-F238E27FC236}">
                  <a16:creationId xmlns:a16="http://schemas.microsoft.com/office/drawing/2014/main" id="{01CCC007-1354-8DB7-35A5-EE839ADC4907}"/>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0" name="Group 29">
            <a:extLst>
              <a:ext uri="{FF2B5EF4-FFF2-40B4-BE49-F238E27FC236}">
                <a16:creationId xmlns:a16="http://schemas.microsoft.com/office/drawing/2014/main" id="{DE7CAC95-6A5B-7968-5152-E8B766C5444A}"/>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1" name="Oval 30">
              <a:extLst>
                <a:ext uri="{FF2B5EF4-FFF2-40B4-BE49-F238E27FC236}">
                  <a16:creationId xmlns:a16="http://schemas.microsoft.com/office/drawing/2014/main" id="{E858A1B7-0989-FDA8-A326-96273A85BC25}"/>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2" name="IoT" title="Icon of five circles that all connect to a center circle">
              <a:extLst>
                <a:ext uri="{FF2B5EF4-FFF2-40B4-BE49-F238E27FC236}">
                  <a16:creationId xmlns:a16="http://schemas.microsoft.com/office/drawing/2014/main" id="{425D2192-B662-DA13-ABC1-AAED1F3CC984}"/>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3" name="Group 32">
            <a:extLst>
              <a:ext uri="{FF2B5EF4-FFF2-40B4-BE49-F238E27FC236}">
                <a16:creationId xmlns:a16="http://schemas.microsoft.com/office/drawing/2014/main" id="{DCC7F445-2932-E899-CFCB-FAFB53360060}"/>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4" name="Oval 33">
              <a:extLst>
                <a:ext uri="{FF2B5EF4-FFF2-40B4-BE49-F238E27FC236}">
                  <a16:creationId xmlns:a16="http://schemas.microsoft.com/office/drawing/2014/main" id="{12A6266D-0BCE-78DD-828F-A661CBA4D1D0}"/>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5" name="biometrics" title="Icon of the Windows Hello logo">
              <a:extLst>
                <a:ext uri="{FF2B5EF4-FFF2-40B4-BE49-F238E27FC236}">
                  <a16:creationId xmlns:a16="http://schemas.microsoft.com/office/drawing/2014/main" id="{5B1B789E-A0D7-AB0B-820B-53139437DC58}"/>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36" name="Rectangle 35">
            <a:extLst>
              <a:ext uri="{FF2B5EF4-FFF2-40B4-BE49-F238E27FC236}">
                <a16:creationId xmlns:a16="http://schemas.microsoft.com/office/drawing/2014/main" id="{51F129D6-8D47-8ECA-F832-318CA770E6F6}"/>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37" name="Rectangle 36">
            <a:extLst>
              <a:ext uri="{FF2B5EF4-FFF2-40B4-BE49-F238E27FC236}">
                <a16:creationId xmlns:a16="http://schemas.microsoft.com/office/drawing/2014/main" id="{BD3DC1AA-BC6A-4E80-3050-67F7E87CB30F}"/>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38" name="Rectangle 37">
            <a:extLst>
              <a:ext uri="{FF2B5EF4-FFF2-40B4-BE49-F238E27FC236}">
                <a16:creationId xmlns:a16="http://schemas.microsoft.com/office/drawing/2014/main" id="{6553B529-9ED4-6FA1-52CB-BD5483A5E4CD}"/>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1187461872"/>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56795-FAB6-D37A-63F7-308E9856F3B4}"/>
            </a:ext>
          </a:extLst>
        </p:cNvPr>
        <p:cNvGrpSpPr/>
        <p:nvPr/>
      </p:nvGrpSpPr>
      <p:grpSpPr>
        <a:xfrm>
          <a:off x="0" y="0"/>
          <a:ext cx="0" cy="0"/>
          <a:chOff x="0" y="0"/>
          <a:chExt cx="0" cy="0"/>
        </a:xfrm>
      </p:grpSpPr>
      <p:sp>
        <p:nvSpPr>
          <p:cNvPr id="9" name="Title 6">
            <a:extLst>
              <a:ext uri="{FF2B5EF4-FFF2-40B4-BE49-F238E27FC236}">
                <a16:creationId xmlns:a16="http://schemas.microsoft.com/office/drawing/2014/main" id="{3AB7B455-811B-7CDC-78CA-B92FA5F5F349}"/>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04">
              <a:lnSpc>
                <a:spcPts val="3800"/>
              </a:lnSpc>
              <a:spcAft>
                <a:spcPts val="100"/>
              </a:spcAft>
              <a:defRPr/>
            </a:pPr>
            <a:r>
              <a:rPr lang="en-US" sz="3200" spc="-50" dirty="0">
                <a:solidFill>
                  <a:schemeClr val="tx1"/>
                </a:solidFill>
              </a:rPr>
              <a:t>Feature Update Scenarios</a:t>
            </a:r>
          </a:p>
        </p:txBody>
      </p:sp>
      <p:sp>
        <p:nvSpPr>
          <p:cNvPr id="11" name="Title 6">
            <a:extLst>
              <a:ext uri="{FF2B5EF4-FFF2-40B4-BE49-F238E27FC236}">
                <a16:creationId xmlns:a16="http://schemas.microsoft.com/office/drawing/2014/main" id="{884B47EC-FD61-6AAD-2938-B0B32B9BE82D}"/>
              </a:ext>
            </a:extLst>
          </p:cNvPr>
          <p:cNvSpPr txBox="1">
            <a:spLocks/>
          </p:cNvSpPr>
          <p:nvPr/>
        </p:nvSpPr>
        <p:spPr>
          <a:xfrm>
            <a:off x="575563" y="1057181"/>
            <a:ext cx="11130928" cy="5654081"/>
          </a:xfrm>
          <a:prstGeom prst="rect">
            <a:avLst/>
          </a:prstGeom>
        </p:spPr>
        <p:txBody>
          <a:bodyPr/>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Single policy targeting Microsoft Entra groups</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Generally used when only testing feature update deployments in a few devices, example: IT department-only devices, Lab/dev devices.</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Also used when there’s no business requirements to mirror organizational structures for a gradual/phased rollout.</a:t>
            </a:r>
          </a:p>
          <a:p>
            <a:pPr lvl="1" defTabSz="932629">
              <a:defRPr/>
            </a:pPr>
            <a:endParaRPr lang="en-US" sz="1667">
              <a:solidFill>
                <a:srgbClr val="1B1B1B"/>
              </a:solidFill>
              <a:latin typeface="Segoe UI"/>
              <a:cs typeface="Segoe UI Semilight" panose="020B0402040204020203" pitchFamily="34" charset="0"/>
            </a:endParaRPr>
          </a:p>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Multi-phase release targeting Autopatch groups</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Best when you need to mirror your organization structures, followed by a business requirement for a gradual/phased rollout, example: Departments like: Marketing, HR, etc. or Branch office locations such as: Chicago, New York, etc.</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Easier to manage different feature update deployment speed and cadences across departments and/or branch locations.</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Additional deployment sequence/ordering controls for each phase of the deployment.</a:t>
            </a:r>
          </a:p>
          <a:p>
            <a:pPr marL="695287" lvl="1" indent="-238105" defTabSz="932629">
              <a:buFont typeface="Segoe UI" panose="020B0604020202020204" pitchFamily="34" charset="0"/>
              <a:buChar char="•"/>
              <a:defRPr/>
            </a:pPr>
            <a:r>
              <a:rPr lang="en-US" sz="1667">
                <a:ln w="3175">
                  <a:noFill/>
                </a:ln>
                <a:solidFill>
                  <a:srgbClr val="1B1B1B"/>
                </a:solidFill>
                <a:latin typeface="Segoe UI"/>
                <a:cs typeface="Segoe UI Semilight" panose="020B0402040204020203" pitchFamily="34" charset="0"/>
              </a:rPr>
              <a:t>It gives IT admins additional layer of gradual rollout controls on top of the gradual rollout capabilities that happen at the service level.</a:t>
            </a:r>
          </a:p>
          <a:p>
            <a:pPr marL="695287" lvl="1" indent="-238105" defTabSz="932629">
              <a:buFont typeface="Segoe UI" panose="020B0604020202020204" pitchFamily="34" charset="0"/>
              <a:buChar char="•"/>
              <a:defRPr/>
            </a:pPr>
            <a:endParaRPr lang="en-US" sz="1667">
              <a:solidFill>
                <a:srgbClr val="1B1B1B"/>
              </a:solidFill>
              <a:latin typeface="Segoe UI"/>
              <a:cs typeface="Segoe UI Semilight" panose="020B0402040204020203" pitchFamily="34" charset="0"/>
            </a:endParaRPr>
          </a:p>
          <a:p>
            <a:pPr marL="238105" indent="-238105" defTabSz="932629">
              <a:buFont typeface="Segoe UI" panose="020B0604020202020204" pitchFamily="34" charset="0"/>
              <a:buChar char="•"/>
              <a:defRPr/>
            </a:pPr>
            <a:r>
              <a:rPr lang="en-US" sz="1667" b="1">
                <a:solidFill>
                  <a:srgbClr val="1B1B1B"/>
                </a:solidFill>
                <a:latin typeface="Segoe UI"/>
                <a:cs typeface="Segoe UI Semilight" panose="020B0402040204020203" pitchFamily="34" charset="0"/>
              </a:rPr>
              <a:t>When a device isn’t eligible to run Windows 11, install the Windows 10 feature update</a:t>
            </a:r>
          </a:p>
          <a:p>
            <a:pPr marL="695287" lvl="1" indent="-238105" defTabSz="932629">
              <a:buFont typeface="Segoe UI" panose="020B0604020202020204" pitchFamily="34" charset="0"/>
              <a:buChar char="•"/>
              <a:defRPr/>
            </a:pPr>
            <a:r>
              <a:rPr lang="en-US" sz="1667">
                <a:solidFill>
                  <a:srgbClr val="1B1B1B"/>
                </a:solidFill>
                <a:latin typeface="Segoe UI"/>
                <a:cs typeface="Segoe UI Semilight" panose="020B0402040204020203" pitchFamily="34" charset="0"/>
              </a:rPr>
              <a:t>Both scenarios above offer this setting so Autopatch can intelligently upgrade to the latest supported Windows OS version your device’s hardware support, without bringing additional IT admin overhead.</a:t>
            </a:r>
          </a:p>
        </p:txBody>
      </p:sp>
      <p:sp>
        <p:nvSpPr>
          <p:cNvPr id="2" name="Rectangle: Rounded Corners 1">
            <a:extLst>
              <a:ext uri="{FF2B5EF4-FFF2-40B4-BE49-F238E27FC236}">
                <a16:creationId xmlns:a16="http://schemas.microsoft.com/office/drawing/2014/main" id="{BE731508-2178-7F9B-348A-9F86644CA81F}"/>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3" name="Rectangle: Rounded Corners 2">
            <a:extLst>
              <a:ext uri="{FF2B5EF4-FFF2-40B4-BE49-F238E27FC236}">
                <a16:creationId xmlns:a16="http://schemas.microsoft.com/office/drawing/2014/main" id="{6C908B70-299D-7214-A53A-3561D14F6ED2}"/>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 name="Rectangle: Rounded Corners 3">
            <a:extLst>
              <a:ext uri="{FF2B5EF4-FFF2-40B4-BE49-F238E27FC236}">
                <a16:creationId xmlns:a16="http://schemas.microsoft.com/office/drawing/2014/main" id="{A7BBE939-80F7-F913-D14E-7357944174B1}"/>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 name="TextBox 4">
            <a:extLst>
              <a:ext uri="{FF2B5EF4-FFF2-40B4-BE49-F238E27FC236}">
                <a16:creationId xmlns:a16="http://schemas.microsoft.com/office/drawing/2014/main" id="{2CAA4CC8-6012-09E6-3A9D-6AD67A7CCD5A}"/>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 name="Group 5">
            <a:extLst>
              <a:ext uri="{FF2B5EF4-FFF2-40B4-BE49-F238E27FC236}">
                <a16:creationId xmlns:a16="http://schemas.microsoft.com/office/drawing/2014/main" id="{926B9CB9-11D9-DA6D-23A4-8B4DDF325449}"/>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7" name="Straight Connector 6" descr="Timeline arrow">
              <a:extLst>
                <a:ext uri="{FF2B5EF4-FFF2-40B4-BE49-F238E27FC236}">
                  <a16:creationId xmlns:a16="http://schemas.microsoft.com/office/drawing/2014/main" id="{863974CF-B857-4AE6-0795-369FC7A452FD}"/>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Isosceles Triangle 69">
              <a:extLst>
                <a:ext uri="{FF2B5EF4-FFF2-40B4-BE49-F238E27FC236}">
                  <a16:creationId xmlns:a16="http://schemas.microsoft.com/office/drawing/2014/main" id="{E456CD71-5F56-2580-7A86-94EB691205BD}"/>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0" name="Group 9">
            <a:extLst>
              <a:ext uri="{FF2B5EF4-FFF2-40B4-BE49-F238E27FC236}">
                <a16:creationId xmlns:a16="http://schemas.microsoft.com/office/drawing/2014/main" id="{825A4C09-D439-1C17-9D83-88157677368B}"/>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2" name="Oval 11">
              <a:extLst>
                <a:ext uri="{FF2B5EF4-FFF2-40B4-BE49-F238E27FC236}">
                  <a16:creationId xmlns:a16="http://schemas.microsoft.com/office/drawing/2014/main" id="{D28F6F48-2551-4226-53AD-8210519B3FFC}"/>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13" name="Group 12">
              <a:extLst>
                <a:ext uri="{FF2B5EF4-FFF2-40B4-BE49-F238E27FC236}">
                  <a16:creationId xmlns:a16="http://schemas.microsoft.com/office/drawing/2014/main" id="{C1BA3A73-9317-53AA-7624-BC541744D556}"/>
                </a:ext>
              </a:extLst>
            </p:cNvPr>
            <p:cNvGrpSpPr/>
            <p:nvPr/>
          </p:nvGrpSpPr>
          <p:grpSpPr>
            <a:xfrm>
              <a:off x="9161054" y="314589"/>
              <a:ext cx="69906" cy="101686"/>
              <a:chOff x="1152972" y="3284706"/>
              <a:chExt cx="445665" cy="648287"/>
            </a:xfrm>
          </p:grpSpPr>
          <p:sp>
            <p:nvSpPr>
              <p:cNvPr id="14" name="building_5" title="Icon of tall buildings">
                <a:extLst>
                  <a:ext uri="{FF2B5EF4-FFF2-40B4-BE49-F238E27FC236}">
                    <a16:creationId xmlns:a16="http://schemas.microsoft.com/office/drawing/2014/main" id="{8E026EE1-52E4-C955-AB25-889B8EBD4E7E}"/>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5" name="Freeform 13" title="Icon of a cloud">
                <a:extLst>
                  <a:ext uri="{FF2B5EF4-FFF2-40B4-BE49-F238E27FC236}">
                    <a16:creationId xmlns:a16="http://schemas.microsoft.com/office/drawing/2014/main" id="{FD97DA9B-5A3B-C763-B4D5-EC9AA28B03F9}"/>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16" name="TextBox 15">
            <a:extLst>
              <a:ext uri="{FF2B5EF4-FFF2-40B4-BE49-F238E27FC236}">
                <a16:creationId xmlns:a16="http://schemas.microsoft.com/office/drawing/2014/main" id="{E33400C1-3254-736D-E35C-1AD281E849C3}"/>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17" name="TextBox 16">
            <a:extLst>
              <a:ext uri="{FF2B5EF4-FFF2-40B4-BE49-F238E27FC236}">
                <a16:creationId xmlns:a16="http://schemas.microsoft.com/office/drawing/2014/main" id="{B8A04CCB-5712-1401-6A67-5658F7ADB57C}"/>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18" name="TextBox 17">
            <a:extLst>
              <a:ext uri="{FF2B5EF4-FFF2-40B4-BE49-F238E27FC236}">
                <a16:creationId xmlns:a16="http://schemas.microsoft.com/office/drawing/2014/main" id="{C111AE53-A6B8-74EA-75F2-67CECCB71AFA}"/>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19" name="TextBox 18">
            <a:extLst>
              <a:ext uri="{FF2B5EF4-FFF2-40B4-BE49-F238E27FC236}">
                <a16:creationId xmlns:a16="http://schemas.microsoft.com/office/drawing/2014/main" id="{E9ACDA63-7819-868A-4C1A-9067DD97545D}"/>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20" name="TextBox 19">
            <a:extLst>
              <a:ext uri="{FF2B5EF4-FFF2-40B4-BE49-F238E27FC236}">
                <a16:creationId xmlns:a16="http://schemas.microsoft.com/office/drawing/2014/main" id="{A9B1BD8D-2A0E-BC1E-E14C-C37D05B66BE9}"/>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21" name="Group 20">
            <a:extLst>
              <a:ext uri="{FF2B5EF4-FFF2-40B4-BE49-F238E27FC236}">
                <a16:creationId xmlns:a16="http://schemas.microsoft.com/office/drawing/2014/main" id="{2B000B26-5269-D1C2-17A5-332E5F0E34D8}"/>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2" name="Oval 21">
              <a:extLst>
                <a:ext uri="{FF2B5EF4-FFF2-40B4-BE49-F238E27FC236}">
                  <a16:creationId xmlns:a16="http://schemas.microsoft.com/office/drawing/2014/main" id="{27E895E3-7206-6EF5-5F57-3C601823029E}"/>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3" name="Forklift" title="Icon of a forklift carrying boxes">
              <a:extLst>
                <a:ext uri="{FF2B5EF4-FFF2-40B4-BE49-F238E27FC236}">
                  <a16:creationId xmlns:a16="http://schemas.microsoft.com/office/drawing/2014/main" id="{B8050D11-8F5C-75E4-A670-2E84CB3B715D}"/>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24" name="Group 23">
            <a:extLst>
              <a:ext uri="{FF2B5EF4-FFF2-40B4-BE49-F238E27FC236}">
                <a16:creationId xmlns:a16="http://schemas.microsoft.com/office/drawing/2014/main" id="{824CB12C-561D-F6C6-5F4E-42FC9BC74B55}"/>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25" name="Oval 24">
              <a:extLst>
                <a:ext uri="{FF2B5EF4-FFF2-40B4-BE49-F238E27FC236}">
                  <a16:creationId xmlns:a16="http://schemas.microsoft.com/office/drawing/2014/main" id="{F14F6732-131D-D205-3543-97A25FAA1BC6}"/>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6" name="arrow_11" title="Icon of a circle made of two curved arrows">
              <a:extLst>
                <a:ext uri="{FF2B5EF4-FFF2-40B4-BE49-F238E27FC236}">
                  <a16:creationId xmlns:a16="http://schemas.microsoft.com/office/drawing/2014/main" id="{F7264C4F-8575-DA8C-3004-72FF3F7B0603}"/>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27" name="Group 26">
            <a:extLst>
              <a:ext uri="{FF2B5EF4-FFF2-40B4-BE49-F238E27FC236}">
                <a16:creationId xmlns:a16="http://schemas.microsoft.com/office/drawing/2014/main" id="{078CA865-6582-6067-0082-EEDAAF739A65}"/>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28" name="Oval 27">
              <a:extLst>
                <a:ext uri="{FF2B5EF4-FFF2-40B4-BE49-F238E27FC236}">
                  <a16:creationId xmlns:a16="http://schemas.microsoft.com/office/drawing/2014/main" id="{B902DD60-1514-6006-177F-495D2DDD45CD}"/>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9" name="browser_3" title="Icon of a browser window with an arrow pointing from the outside to the center">
              <a:extLst>
                <a:ext uri="{FF2B5EF4-FFF2-40B4-BE49-F238E27FC236}">
                  <a16:creationId xmlns:a16="http://schemas.microsoft.com/office/drawing/2014/main" id="{50FB9E6D-417C-5A25-0B02-A587C9AF0BB3}"/>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0" name="Group 29">
            <a:extLst>
              <a:ext uri="{FF2B5EF4-FFF2-40B4-BE49-F238E27FC236}">
                <a16:creationId xmlns:a16="http://schemas.microsoft.com/office/drawing/2014/main" id="{C7AC0C62-43E1-24B2-E725-273188C8E10E}"/>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1" name="Oval 30">
              <a:extLst>
                <a:ext uri="{FF2B5EF4-FFF2-40B4-BE49-F238E27FC236}">
                  <a16:creationId xmlns:a16="http://schemas.microsoft.com/office/drawing/2014/main" id="{E8045D49-E655-2EA4-15DB-8B8893B2278C}"/>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2" name="IoT" title="Icon of five circles that all connect to a center circle">
              <a:extLst>
                <a:ext uri="{FF2B5EF4-FFF2-40B4-BE49-F238E27FC236}">
                  <a16:creationId xmlns:a16="http://schemas.microsoft.com/office/drawing/2014/main" id="{D320CEF2-5076-5A7B-FE84-977D95F4B1FE}"/>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3" name="Group 32">
            <a:extLst>
              <a:ext uri="{FF2B5EF4-FFF2-40B4-BE49-F238E27FC236}">
                <a16:creationId xmlns:a16="http://schemas.microsoft.com/office/drawing/2014/main" id="{25C42251-FA0C-A760-FA8F-A9B06AD88B14}"/>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4" name="Oval 33">
              <a:extLst>
                <a:ext uri="{FF2B5EF4-FFF2-40B4-BE49-F238E27FC236}">
                  <a16:creationId xmlns:a16="http://schemas.microsoft.com/office/drawing/2014/main" id="{4FE31521-21F5-8EFA-93C8-2B3A51248A6C}"/>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5" name="biometrics" title="Icon of the Windows Hello logo">
              <a:extLst>
                <a:ext uri="{FF2B5EF4-FFF2-40B4-BE49-F238E27FC236}">
                  <a16:creationId xmlns:a16="http://schemas.microsoft.com/office/drawing/2014/main" id="{BFDEA9FD-FC26-2DA0-12F1-F4C840C305AE}"/>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36" name="Rectangle 35">
            <a:extLst>
              <a:ext uri="{FF2B5EF4-FFF2-40B4-BE49-F238E27FC236}">
                <a16:creationId xmlns:a16="http://schemas.microsoft.com/office/drawing/2014/main" id="{EF17744D-9667-694D-BD0B-3455CF00C6B2}"/>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37" name="Rectangle 36">
            <a:extLst>
              <a:ext uri="{FF2B5EF4-FFF2-40B4-BE49-F238E27FC236}">
                <a16:creationId xmlns:a16="http://schemas.microsoft.com/office/drawing/2014/main" id="{A0D514A8-FC94-352A-DE93-7B5B77E31DED}"/>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38" name="Rectangle 37">
            <a:extLst>
              <a:ext uri="{FF2B5EF4-FFF2-40B4-BE49-F238E27FC236}">
                <a16:creationId xmlns:a16="http://schemas.microsoft.com/office/drawing/2014/main" id="{0581A9AE-B322-7138-37BE-23CBEF180B23}"/>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271300334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a:extLst>
              <a:ext uri="{FF2B5EF4-FFF2-40B4-BE49-F238E27FC236}">
                <a16:creationId xmlns:a16="http://schemas.microsoft.com/office/drawing/2014/main" id="{23415DA2-9E69-10AE-B09B-61A9CA9F7964}"/>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76200" tIns="38100" rIns="76200" bIns="38100" numCol="1" spcCol="0" rtlCol="0" fromWordArt="0" anchor="t" anchorCtr="0" forceAA="0" compatLnSpc="1">
            <a:prstTxWarp prst="textNoShape">
              <a:avLst/>
            </a:prstTxWarp>
            <a:noAutofit/>
          </a:bodyPr>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704">
              <a:lnSpc>
                <a:spcPts val="3800"/>
              </a:lnSpc>
              <a:spcAft>
                <a:spcPts val="100"/>
              </a:spcAft>
              <a:defRPr/>
            </a:pPr>
            <a:r>
              <a:rPr lang="en-US" sz="3200" spc="-50" dirty="0">
                <a:solidFill>
                  <a:schemeClr val="tx1"/>
                </a:solidFill>
              </a:rPr>
              <a:t>Customize Driver and Firmware Updates </a:t>
            </a:r>
          </a:p>
        </p:txBody>
      </p:sp>
      <p:sp>
        <p:nvSpPr>
          <p:cNvPr id="11" name="Title 6">
            <a:extLst>
              <a:ext uri="{FF2B5EF4-FFF2-40B4-BE49-F238E27FC236}">
                <a16:creationId xmlns:a16="http://schemas.microsoft.com/office/drawing/2014/main" id="{0ED3A5E5-CE49-6160-EBD7-1AB800EF8E4D}"/>
              </a:ext>
            </a:extLst>
          </p:cNvPr>
          <p:cNvSpPr txBox="1">
            <a:spLocks/>
          </p:cNvSpPr>
          <p:nvPr/>
        </p:nvSpPr>
        <p:spPr>
          <a:xfrm>
            <a:off x="592415" y="1576160"/>
            <a:ext cx="4598143" cy="1382941"/>
          </a:xfrm>
          <a:prstGeom prst="rect">
            <a:avLst/>
          </a:prstGeom>
        </p:spPr>
        <p:txBody>
          <a:bodyPr lIns="76200" tIns="38100" rIns="76200" bIns="38100" anchor="t"/>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defTabSz="932629">
              <a:defRPr/>
            </a:pPr>
            <a:r>
              <a:rPr lang="en-US" sz="1667">
                <a:solidFill>
                  <a:srgbClr val="1B1B1B"/>
                </a:solidFill>
                <a:latin typeface="Segoe UI Variable Display Semib"/>
                <a:cs typeface="Segoe UI Semilight"/>
              </a:rPr>
              <a:t>Automatic</a:t>
            </a:r>
          </a:p>
          <a:p>
            <a:pPr marL="237586" indent="-237586" defTabSz="932629">
              <a:buFont typeface="Segoe UI" panose="020B0604020202020204" pitchFamily="34" charset="0"/>
              <a:buChar char="•"/>
              <a:defRPr/>
            </a:pPr>
            <a:r>
              <a:rPr lang="en-US" sz="1667">
                <a:solidFill>
                  <a:srgbClr val="1B1B1B"/>
                </a:solidFill>
                <a:latin typeface="Segoe UI"/>
                <a:cs typeface="Segoe UI Semilight"/>
              </a:rPr>
              <a:t>Recommended drivers are automatically installed using Autopatch deployment ring rollout and Deferral period. </a:t>
            </a:r>
            <a:endParaRPr lang="en-US" sz="1667">
              <a:solidFill>
                <a:srgbClr val="1B1B1B"/>
              </a:solidFill>
              <a:latin typeface="Segoe UI"/>
              <a:cs typeface="Segoe UI Semilight" panose="020B0402040204020203" pitchFamily="34" charset="0"/>
            </a:endParaRPr>
          </a:p>
        </p:txBody>
      </p:sp>
      <p:sp>
        <p:nvSpPr>
          <p:cNvPr id="2" name="Title 6">
            <a:extLst>
              <a:ext uri="{FF2B5EF4-FFF2-40B4-BE49-F238E27FC236}">
                <a16:creationId xmlns:a16="http://schemas.microsoft.com/office/drawing/2014/main" id="{5B1729D5-1A6F-C0E8-53DE-D1EA50124830}"/>
              </a:ext>
            </a:extLst>
          </p:cNvPr>
          <p:cNvSpPr txBox="1">
            <a:spLocks/>
          </p:cNvSpPr>
          <p:nvPr/>
        </p:nvSpPr>
        <p:spPr>
          <a:xfrm>
            <a:off x="590372" y="2959100"/>
            <a:ext cx="3045922" cy="1897333"/>
          </a:xfrm>
          <a:prstGeom prst="rect">
            <a:avLst/>
          </a:prstGeom>
        </p:spPr>
        <p:txBody>
          <a:bodyPr lIns="76200" tIns="38100" rIns="76200" bIns="38100" anchor="t"/>
          <a:lstStyle>
            <a:lvl1pPr algn="l" defTabSz="1119245" rtl="0" eaLnBrk="1" latinLnBrk="0" hangingPunct="1">
              <a:lnSpc>
                <a:spcPct val="110000"/>
              </a:lnSpc>
              <a:spcBef>
                <a:spcPct val="0"/>
              </a:spcBef>
              <a:spcAft>
                <a:spcPts val="1200"/>
              </a:spcAft>
              <a:buNone/>
              <a:defRPr lang="en-US" sz="192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237586" indent="-237586" defTabSz="932629">
              <a:buFont typeface="Segoe UI" panose="020B0604020202020204" pitchFamily="34" charset="0"/>
              <a:buChar char="•"/>
              <a:defRPr/>
            </a:pPr>
            <a:endParaRPr lang="en-US" sz="1667">
              <a:solidFill>
                <a:srgbClr val="1B1B1B"/>
              </a:solidFill>
              <a:latin typeface="Segoe UI"/>
              <a:cs typeface="Segoe UI Semilight" panose="020B0402040204020203" pitchFamily="34" charset="0"/>
            </a:endParaRPr>
          </a:p>
          <a:p>
            <a:pPr defTabSz="932629">
              <a:defRPr/>
            </a:pPr>
            <a:r>
              <a:rPr lang="en-US" sz="1667">
                <a:solidFill>
                  <a:srgbClr val="1B1B1B"/>
                </a:solidFill>
                <a:latin typeface="Segoe UI Variable Display Semib"/>
                <a:cs typeface="Segoe UI Semilight"/>
              </a:rPr>
              <a:t>Manual</a:t>
            </a:r>
            <a:endParaRPr lang="en-US" sz="1667">
              <a:solidFill>
                <a:srgbClr val="1B1B1B"/>
              </a:solidFill>
              <a:latin typeface="Segoe UI Variable Display Semib" pitchFamily="2" charset="0"/>
              <a:cs typeface="Segoe UI Semilight" panose="020B0402040204020203" pitchFamily="34" charset="0"/>
            </a:endParaRPr>
          </a:p>
          <a:p>
            <a:pPr marL="285739" indent="-285739" defTabSz="932629">
              <a:buFont typeface="Arial" panose="020B0604020202020204" pitchFamily="34" charset="0"/>
              <a:buChar char="•"/>
              <a:defRPr/>
            </a:pPr>
            <a:r>
              <a:rPr lang="en-US" sz="1667">
                <a:solidFill>
                  <a:srgbClr val="1B1B1B"/>
                </a:solidFill>
                <a:latin typeface="Segoe UI"/>
                <a:cs typeface="Segoe UI"/>
              </a:rPr>
              <a:t>Drivers aren't installed in your environment without your explicit approval.</a:t>
            </a:r>
            <a:endParaRPr lang="en-US" sz="1667">
              <a:solidFill>
                <a:srgbClr val="000000"/>
              </a:solidFill>
              <a:latin typeface="Segoe UI"/>
              <a:cs typeface="Segoe UI"/>
            </a:endParaRPr>
          </a:p>
          <a:p>
            <a:pPr marL="237586" indent="-237586" defTabSz="932629">
              <a:buFont typeface="Segoe UI" panose="020B0604020202020204" pitchFamily="34" charset="0"/>
              <a:buChar char="•"/>
              <a:defRPr/>
            </a:pPr>
            <a:endParaRPr lang="en-US" sz="1667">
              <a:solidFill>
                <a:srgbClr val="1B1B1B"/>
              </a:solidFill>
              <a:latin typeface="Segoe UI"/>
              <a:cs typeface="Segoe UI Semilight"/>
            </a:endParaRPr>
          </a:p>
          <a:p>
            <a:pPr marL="237586" indent="-237586" defTabSz="932629">
              <a:buFont typeface="Segoe UI" panose="020B0604020202020204" pitchFamily="34" charset="0"/>
              <a:buChar char="•"/>
              <a:defRPr/>
            </a:pPr>
            <a:endParaRPr lang="en-US" sz="1667">
              <a:solidFill>
                <a:srgbClr val="1B1B1B"/>
              </a:solidFill>
              <a:latin typeface="Segoe UI"/>
              <a:cs typeface="Segoe UI Semilight" panose="020B0402040204020203" pitchFamily="34" charset="0"/>
            </a:endParaRPr>
          </a:p>
        </p:txBody>
      </p:sp>
      <p:sp>
        <p:nvSpPr>
          <p:cNvPr id="5" name="TextBox 4">
            <a:extLst>
              <a:ext uri="{FF2B5EF4-FFF2-40B4-BE49-F238E27FC236}">
                <a16:creationId xmlns:a16="http://schemas.microsoft.com/office/drawing/2014/main" id="{1F0A56F7-8BD1-0077-4A9A-0D909EB96716}"/>
              </a:ext>
            </a:extLst>
          </p:cNvPr>
          <p:cNvSpPr txBox="1"/>
          <p:nvPr/>
        </p:nvSpPr>
        <p:spPr>
          <a:xfrm>
            <a:off x="423082" y="5426199"/>
            <a:ext cx="6588125" cy="384721"/>
          </a:xfrm>
          <a:prstGeom prst="rect">
            <a:avLst/>
          </a:prstGeom>
          <a:noFill/>
        </p:spPr>
        <p:txBody>
          <a:bodyPr wrap="square" lIns="76200" tIns="38100" rIns="76200" bIns="38100" anchor="t">
            <a:spAutoFit/>
          </a:bodyPr>
          <a:lstStyle/>
          <a:p>
            <a:pPr defTabSz="932629">
              <a:defRPr/>
            </a:pPr>
            <a:r>
              <a:rPr lang="en-US" sz="2000">
                <a:solidFill>
                  <a:srgbClr val="0093F9"/>
                </a:solidFill>
                <a:latin typeface="Segoe UI Variable Display Semib"/>
                <a:cs typeface="Segoe UI Semilight"/>
                <a:hlinkClick r:id="rId3">
                  <a:extLst>
                    <a:ext uri="{A12FA001-AC4F-418D-AE19-62706E023703}">
                      <ahyp:hlinkClr xmlns:ahyp="http://schemas.microsoft.com/office/drawing/2018/hyperlinkcolor" val="tx"/>
                    </a:ext>
                  </a:extLst>
                </a:hlinkClick>
              </a:rPr>
              <a:t>Demo</a:t>
            </a:r>
          </a:p>
        </p:txBody>
      </p:sp>
      <p:pic>
        <p:nvPicPr>
          <p:cNvPr id="7" name="Graphic 6" descr="Teacher outline">
            <a:extLst>
              <a:ext uri="{FF2B5EF4-FFF2-40B4-BE49-F238E27FC236}">
                <a16:creationId xmlns:a16="http://schemas.microsoft.com/office/drawing/2014/main" id="{B3068BD7-C885-F70A-1AB8-6DBFF2B1BC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25153" y="5237559"/>
            <a:ext cx="762000" cy="762000"/>
          </a:xfrm>
          <a:prstGeom prst="rect">
            <a:avLst/>
          </a:prstGeom>
        </p:spPr>
      </p:pic>
      <p:pic>
        <p:nvPicPr>
          <p:cNvPr id="8" name="Picture 7" descr="A screenshot of a computer&#10;&#10;Description automatically generated">
            <a:extLst>
              <a:ext uri="{FF2B5EF4-FFF2-40B4-BE49-F238E27FC236}">
                <a16:creationId xmlns:a16="http://schemas.microsoft.com/office/drawing/2014/main" id="{74C9FF61-3637-778C-7E35-886CE3DB0BF4}"/>
              </a:ext>
            </a:extLst>
          </p:cNvPr>
          <p:cNvPicPr>
            <a:picLocks noChangeAspect="1"/>
          </p:cNvPicPr>
          <p:nvPr/>
        </p:nvPicPr>
        <p:blipFill>
          <a:blip r:embed="rId5"/>
          <a:stretch>
            <a:fillRect/>
          </a:stretch>
        </p:blipFill>
        <p:spPr>
          <a:xfrm>
            <a:off x="3492500" y="2957178"/>
            <a:ext cx="8699500" cy="2686368"/>
          </a:xfrm>
          <a:prstGeom prst="rect">
            <a:avLst/>
          </a:prstGeom>
          <a:effectLst>
            <a:outerShdw blurRad="266700" dist="228600" dir="2700000" algn="ctr" rotWithShape="0">
              <a:schemeClr val="tx2">
                <a:alpha val="40000"/>
              </a:schemeClr>
            </a:outerShdw>
          </a:effectLst>
        </p:spPr>
      </p:pic>
      <p:sp>
        <p:nvSpPr>
          <p:cNvPr id="3" name="Rectangle: Rounded Corners 2">
            <a:extLst>
              <a:ext uri="{FF2B5EF4-FFF2-40B4-BE49-F238E27FC236}">
                <a16:creationId xmlns:a16="http://schemas.microsoft.com/office/drawing/2014/main" id="{7EF952B7-8EE0-2A8C-F99D-95435423FC3B}"/>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4" name="Rectangle: Rounded Corners 3">
            <a:extLst>
              <a:ext uri="{FF2B5EF4-FFF2-40B4-BE49-F238E27FC236}">
                <a16:creationId xmlns:a16="http://schemas.microsoft.com/office/drawing/2014/main" id="{15294FAD-4BE3-FB06-9DA7-BBA6A801F520}"/>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 name="Rectangle: Rounded Corners 5">
            <a:extLst>
              <a:ext uri="{FF2B5EF4-FFF2-40B4-BE49-F238E27FC236}">
                <a16:creationId xmlns:a16="http://schemas.microsoft.com/office/drawing/2014/main" id="{E2A29AD7-F18B-89B2-D54C-644FE8801CFA}"/>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10" name="TextBox 9">
            <a:extLst>
              <a:ext uri="{FF2B5EF4-FFF2-40B4-BE49-F238E27FC236}">
                <a16:creationId xmlns:a16="http://schemas.microsoft.com/office/drawing/2014/main" id="{B0BB5161-C2B7-815C-7CBD-153B60C8690C}"/>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12" name="Group 11">
            <a:extLst>
              <a:ext uri="{FF2B5EF4-FFF2-40B4-BE49-F238E27FC236}">
                <a16:creationId xmlns:a16="http://schemas.microsoft.com/office/drawing/2014/main" id="{2F2F7901-B6C7-5AA7-61DA-81994D47551A}"/>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3" name="Straight Connector 12" descr="Timeline arrow">
              <a:extLst>
                <a:ext uri="{FF2B5EF4-FFF2-40B4-BE49-F238E27FC236}">
                  <a16:creationId xmlns:a16="http://schemas.microsoft.com/office/drawing/2014/main" id="{A45C54C1-2721-1A4B-9696-B90C5CBA11FF}"/>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 name="Isosceles Triangle 69">
              <a:extLst>
                <a:ext uri="{FF2B5EF4-FFF2-40B4-BE49-F238E27FC236}">
                  <a16:creationId xmlns:a16="http://schemas.microsoft.com/office/drawing/2014/main" id="{01736AFF-F98F-CA69-95D3-68D0B45E6638}"/>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5" name="Group 14">
            <a:extLst>
              <a:ext uri="{FF2B5EF4-FFF2-40B4-BE49-F238E27FC236}">
                <a16:creationId xmlns:a16="http://schemas.microsoft.com/office/drawing/2014/main" id="{568AE3FE-850F-89D5-4038-3EEFABB03170}"/>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6" name="Oval 15">
              <a:extLst>
                <a:ext uri="{FF2B5EF4-FFF2-40B4-BE49-F238E27FC236}">
                  <a16:creationId xmlns:a16="http://schemas.microsoft.com/office/drawing/2014/main" id="{8D4ADE38-905C-373C-9617-2A2E23E99E81}"/>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17" name="Group 16">
              <a:extLst>
                <a:ext uri="{FF2B5EF4-FFF2-40B4-BE49-F238E27FC236}">
                  <a16:creationId xmlns:a16="http://schemas.microsoft.com/office/drawing/2014/main" id="{BE221D10-BFCB-9E29-B51B-FD0BBA654F56}"/>
                </a:ext>
              </a:extLst>
            </p:cNvPr>
            <p:cNvGrpSpPr/>
            <p:nvPr/>
          </p:nvGrpSpPr>
          <p:grpSpPr>
            <a:xfrm>
              <a:off x="9161054" y="314589"/>
              <a:ext cx="69906" cy="101686"/>
              <a:chOff x="1152972" y="3284706"/>
              <a:chExt cx="445665" cy="648287"/>
            </a:xfrm>
          </p:grpSpPr>
          <p:sp>
            <p:nvSpPr>
              <p:cNvPr id="18" name="building_5" title="Icon of tall buildings">
                <a:extLst>
                  <a:ext uri="{FF2B5EF4-FFF2-40B4-BE49-F238E27FC236}">
                    <a16:creationId xmlns:a16="http://schemas.microsoft.com/office/drawing/2014/main" id="{E21E2326-0BBF-9EF9-97C6-099600B1251C}"/>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9" name="Freeform 13" title="Icon of a cloud">
                <a:extLst>
                  <a:ext uri="{FF2B5EF4-FFF2-40B4-BE49-F238E27FC236}">
                    <a16:creationId xmlns:a16="http://schemas.microsoft.com/office/drawing/2014/main" id="{48BFFD50-D407-3191-1593-EAC4402C6E0C}"/>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20" name="TextBox 19">
            <a:extLst>
              <a:ext uri="{FF2B5EF4-FFF2-40B4-BE49-F238E27FC236}">
                <a16:creationId xmlns:a16="http://schemas.microsoft.com/office/drawing/2014/main" id="{7FA58FE3-36BF-8D44-02A6-E2B446FF0E76}"/>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21" name="TextBox 20">
            <a:extLst>
              <a:ext uri="{FF2B5EF4-FFF2-40B4-BE49-F238E27FC236}">
                <a16:creationId xmlns:a16="http://schemas.microsoft.com/office/drawing/2014/main" id="{D95F1F3D-28AA-3358-5361-A80C72C1F054}"/>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22" name="TextBox 21">
            <a:extLst>
              <a:ext uri="{FF2B5EF4-FFF2-40B4-BE49-F238E27FC236}">
                <a16:creationId xmlns:a16="http://schemas.microsoft.com/office/drawing/2014/main" id="{86A14794-EA3E-8CD6-DD85-9092FDA3E58C}"/>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23" name="TextBox 22">
            <a:extLst>
              <a:ext uri="{FF2B5EF4-FFF2-40B4-BE49-F238E27FC236}">
                <a16:creationId xmlns:a16="http://schemas.microsoft.com/office/drawing/2014/main" id="{64C04756-33EF-F1D8-52DC-2157A87572A3}"/>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24" name="TextBox 23">
            <a:extLst>
              <a:ext uri="{FF2B5EF4-FFF2-40B4-BE49-F238E27FC236}">
                <a16:creationId xmlns:a16="http://schemas.microsoft.com/office/drawing/2014/main" id="{361C5FA3-6C87-3360-5941-49AB9317512A}"/>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25" name="Group 24">
            <a:extLst>
              <a:ext uri="{FF2B5EF4-FFF2-40B4-BE49-F238E27FC236}">
                <a16:creationId xmlns:a16="http://schemas.microsoft.com/office/drawing/2014/main" id="{8D364B58-4C2A-AF7B-0959-91FB0AF458B6}"/>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6" name="Oval 25">
              <a:extLst>
                <a:ext uri="{FF2B5EF4-FFF2-40B4-BE49-F238E27FC236}">
                  <a16:creationId xmlns:a16="http://schemas.microsoft.com/office/drawing/2014/main" id="{1C518307-0A66-50AA-8DFE-AEC786CEF004}"/>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7" name="Forklift" title="Icon of a forklift carrying boxes">
              <a:extLst>
                <a:ext uri="{FF2B5EF4-FFF2-40B4-BE49-F238E27FC236}">
                  <a16:creationId xmlns:a16="http://schemas.microsoft.com/office/drawing/2014/main" id="{D3983A1D-E9FA-BA16-164B-2476B85610EA}"/>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28" name="Group 27">
            <a:extLst>
              <a:ext uri="{FF2B5EF4-FFF2-40B4-BE49-F238E27FC236}">
                <a16:creationId xmlns:a16="http://schemas.microsoft.com/office/drawing/2014/main" id="{9D4B1629-2B73-B943-0543-ED95BBB89B6A}"/>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29" name="Oval 28">
              <a:extLst>
                <a:ext uri="{FF2B5EF4-FFF2-40B4-BE49-F238E27FC236}">
                  <a16:creationId xmlns:a16="http://schemas.microsoft.com/office/drawing/2014/main" id="{1FB7FA5A-494A-A085-7628-D74AA46D717C}"/>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0" name="arrow_11" title="Icon of a circle made of two curved arrows">
              <a:extLst>
                <a:ext uri="{FF2B5EF4-FFF2-40B4-BE49-F238E27FC236}">
                  <a16:creationId xmlns:a16="http://schemas.microsoft.com/office/drawing/2014/main" id="{8517263C-2173-4A69-21CC-FA2530DB1F45}"/>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1" name="Group 30">
            <a:extLst>
              <a:ext uri="{FF2B5EF4-FFF2-40B4-BE49-F238E27FC236}">
                <a16:creationId xmlns:a16="http://schemas.microsoft.com/office/drawing/2014/main" id="{73F73477-A654-59BD-21B4-822CB24E1378}"/>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2" name="Oval 31">
              <a:extLst>
                <a:ext uri="{FF2B5EF4-FFF2-40B4-BE49-F238E27FC236}">
                  <a16:creationId xmlns:a16="http://schemas.microsoft.com/office/drawing/2014/main" id="{B2166B47-A774-3375-8836-47F7D45FB314}"/>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3" name="browser_3" title="Icon of a browser window with an arrow pointing from the outside to the center">
              <a:extLst>
                <a:ext uri="{FF2B5EF4-FFF2-40B4-BE49-F238E27FC236}">
                  <a16:creationId xmlns:a16="http://schemas.microsoft.com/office/drawing/2014/main" id="{22650EB4-C774-EBFD-4B73-6103D5A5EAA1}"/>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4" name="Group 33">
            <a:extLst>
              <a:ext uri="{FF2B5EF4-FFF2-40B4-BE49-F238E27FC236}">
                <a16:creationId xmlns:a16="http://schemas.microsoft.com/office/drawing/2014/main" id="{617D85D5-037F-18C1-CEB6-179F04BF1970}"/>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5" name="Oval 34">
              <a:extLst>
                <a:ext uri="{FF2B5EF4-FFF2-40B4-BE49-F238E27FC236}">
                  <a16:creationId xmlns:a16="http://schemas.microsoft.com/office/drawing/2014/main" id="{2B7FCAC6-A1A2-2A48-9957-59EE7ECEF51B}"/>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6" name="IoT" title="Icon of five circles that all connect to a center circle">
              <a:extLst>
                <a:ext uri="{FF2B5EF4-FFF2-40B4-BE49-F238E27FC236}">
                  <a16:creationId xmlns:a16="http://schemas.microsoft.com/office/drawing/2014/main" id="{4701B5B0-E2C1-5FE9-710F-DCB54AB970FF}"/>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7" name="Group 36">
            <a:extLst>
              <a:ext uri="{FF2B5EF4-FFF2-40B4-BE49-F238E27FC236}">
                <a16:creationId xmlns:a16="http://schemas.microsoft.com/office/drawing/2014/main" id="{DDA9CBBF-3F7D-001B-6EDD-5C1E267F8DDB}"/>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8" name="Oval 37">
              <a:extLst>
                <a:ext uri="{FF2B5EF4-FFF2-40B4-BE49-F238E27FC236}">
                  <a16:creationId xmlns:a16="http://schemas.microsoft.com/office/drawing/2014/main" id="{3E932732-D487-A00A-3B86-7CE3790FE956}"/>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9" name="biometrics" title="Icon of the Windows Hello logo">
              <a:extLst>
                <a:ext uri="{FF2B5EF4-FFF2-40B4-BE49-F238E27FC236}">
                  <a16:creationId xmlns:a16="http://schemas.microsoft.com/office/drawing/2014/main" id="{3377E1AE-67C5-B011-79E3-0A47BE9FBCF7}"/>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40" name="Rectangle 39">
            <a:extLst>
              <a:ext uri="{FF2B5EF4-FFF2-40B4-BE49-F238E27FC236}">
                <a16:creationId xmlns:a16="http://schemas.microsoft.com/office/drawing/2014/main" id="{495F175A-6A39-7FDA-480D-E81861DCAEA2}"/>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41" name="Rectangle 40">
            <a:extLst>
              <a:ext uri="{FF2B5EF4-FFF2-40B4-BE49-F238E27FC236}">
                <a16:creationId xmlns:a16="http://schemas.microsoft.com/office/drawing/2014/main" id="{96F4D3E3-3E4F-D157-F1D4-F8EF78B99307}"/>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2" name="Rectangle 41">
            <a:extLst>
              <a:ext uri="{FF2B5EF4-FFF2-40B4-BE49-F238E27FC236}">
                <a16:creationId xmlns:a16="http://schemas.microsoft.com/office/drawing/2014/main" id="{A40AA828-D6C3-8226-7149-31AD5886F971}"/>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3645861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CFCFF"/>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5E6E529-8087-14E3-D03F-8D6D37F4BA6D}"/>
              </a:ext>
              <a:ext uri="{C183D7F6-B498-43B3-948B-1728B52AA6E4}">
                <adec:decorative xmlns:adec="http://schemas.microsoft.com/office/drawing/2017/decorative" val="1"/>
              </a:ext>
            </a:extLst>
          </p:cNvPr>
          <p:cNvSpPr/>
          <p:nvPr/>
        </p:nvSpPr>
        <p:spPr bwMode="auto">
          <a:xfrm>
            <a:off x="-1" y="0"/>
            <a:ext cx="12188952" cy="1436688"/>
          </a:xfrm>
          <a:prstGeom prst="rect">
            <a:avLst/>
          </a:prstGeom>
          <a:solidFill>
            <a:srgbClr val="FCFC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6" name="Rectangle 5">
            <a:extLst>
              <a:ext uri="{FF2B5EF4-FFF2-40B4-BE49-F238E27FC236}">
                <a16:creationId xmlns:a16="http://schemas.microsoft.com/office/drawing/2014/main" id="{0D9B40EA-96FC-BF97-C1C5-105A730125F7}"/>
              </a:ext>
              <a:ext uri="{C183D7F6-B498-43B3-948B-1728B52AA6E4}">
                <adec:decorative xmlns:adec="http://schemas.microsoft.com/office/drawing/2017/decorative" val="1"/>
              </a:ext>
            </a:extLst>
          </p:cNvPr>
          <p:cNvSpPr/>
          <p:nvPr/>
        </p:nvSpPr>
        <p:spPr bwMode="auto">
          <a:xfrm rot="10800000">
            <a:off x="3048" y="1"/>
            <a:ext cx="12188952" cy="2649893"/>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5" name="Graphic 4">
            <a:extLst>
              <a:ext uri="{FF2B5EF4-FFF2-40B4-BE49-F238E27FC236}">
                <a16:creationId xmlns:a16="http://schemas.microsoft.com/office/drawing/2014/main" id="{83D96ADD-E432-1ACB-BB24-DD712B4343E4}"/>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01" t="-586" r="53025" b="75741"/>
          <a:stretch/>
        </p:blipFill>
        <p:spPr>
          <a:xfrm flipH="1">
            <a:off x="4095750" y="5585753"/>
            <a:ext cx="8096250" cy="1272248"/>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3" name="Graphic 2">
            <a:extLst>
              <a:ext uri="{FF2B5EF4-FFF2-40B4-BE49-F238E27FC236}">
                <a16:creationId xmlns:a16="http://schemas.microsoft.com/office/drawing/2014/main" id="{BB2AB0D9-8731-A48A-B298-6035D43C0D83}"/>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495" t="11798" r="12888" b="59289"/>
          <a:stretch/>
        </p:blipFill>
        <p:spPr>
          <a:xfrm>
            <a:off x="0" y="5377433"/>
            <a:ext cx="5427296" cy="1480567"/>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5122" name="Picture 2">
            <a:extLst>
              <a:ext uri="{FF2B5EF4-FFF2-40B4-BE49-F238E27FC236}">
                <a16:creationId xmlns:a16="http://schemas.microsoft.com/office/drawing/2014/main" id="{8D7B77F8-A294-415E-B578-6DDB7E7D517E}"/>
              </a:ext>
              <a:ext uri="{C183D7F6-B498-43B3-948B-1728B52AA6E4}">
                <adec:decorative xmlns:adec="http://schemas.microsoft.com/office/drawing/2017/decorative" val="1"/>
              </a:ext>
            </a:extLst>
          </p:cNvPr>
          <p:cNvPicPr>
            <a:picLocks noGrp="1" noChangeAspect="1" noChangeArrowheads="1" noCrop="1"/>
          </p:cNvPicPr>
          <p:nvPr>
            <p:ph sz="quarter" idx="4294967295"/>
          </p:nvPr>
        </p:nvPicPr>
        <p:blipFill>
          <a:blip r:embed="rId4">
            <a:extLst>
              <a:ext uri="{28A0092B-C50C-407E-A947-70E740481C1C}">
                <a14:useLocalDpi xmlns:a14="http://schemas.microsoft.com/office/drawing/2010/main" val="0"/>
              </a:ext>
            </a:extLst>
          </a:blip>
          <a:srcRect/>
          <a:stretch>
            <a:fillRect/>
          </a:stretch>
        </p:blipFill>
        <p:spPr bwMode="auto">
          <a:xfrm>
            <a:off x="1590899" y="900430"/>
            <a:ext cx="9007152" cy="506683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A4FF693-0F0F-4DC5-934F-39E3100DAFFA}"/>
              </a:ext>
            </a:extLst>
          </p:cNvPr>
          <p:cNvSpPr>
            <a:spLocks noGrp="1"/>
          </p:cNvSpPr>
          <p:nvPr>
            <p:ph type="title"/>
          </p:nvPr>
        </p:nvSpPr>
        <p:spPr>
          <a:xfrm>
            <a:off x="585215" y="231031"/>
            <a:ext cx="11018520" cy="487313"/>
          </a:xfrm>
        </p:spPr>
        <p:txBody>
          <a:bodyPr/>
          <a:lstStyle/>
          <a:p>
            <a:r>
              <a:rPr lang="en-US" dirty="0"/>
              <a:t>Driver and firmware updates</a:t>
            </a:r>
          </a:p>
        </p:txBody>
      </p:sp>
      <p:sp>
        <p:nvSpPr>
          <p:cNvPr id="7" name="TextBox 6">
            <a:extLst>
              <a:ext uri="{FF2B5EF4-FFF2-40B4-BE49-F238E27FC236}">
                <a16:creationId xmlns:a16="http://schemas.microsoft.com/office/drawing/2014/main" id="{B9C69BFE-7F32-41E8-9268-15A11583959E}"/>
              </a:ext>
            </a:extLst>
          </p:cNvPr>
          <p:cNvSpPr txBox="1"/>
          <p:nvPr/>
        </p:nvSpPr>
        <p:spPr>
          <a:xfrm>
            <a:off x="1087653" y="6118014"/>
            <a:ext cx="10013644" cy="432792"/>
          </a:xfrm>
          <a:prstGeom prst="roundRect">
            <a:avLst>
              <a:gd name="adj" fmla="val 50000"/>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1400">
                <a:solidFill>
                  <a:schemeClr val="bg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600" dirty="0">
                <a:hlinkClick r:id="rId5">
                  <a:extLst>
                    <a:ext uri="{A12FA001-AC4F-418D-AE19-62706E023703}">
                      <ahyp:hlinkClr xmlns:ahyp="http://schemas.microsoft.com/office/drawing/2018/hyperlinkcolor" val="tx"/>
                    </a:ext>
                  </a:extLst>
                </a:hlinkClick>
              </a:rPr>
              <a:t>Manage Windows driver and firmware updates with Microsoft Intune | Microsoft Community Hub</a:t>
            </a:r>
            <a:endParaRPr lang="en-AU" sz="1600" dirty="0"/>
          </a:p>
        </p:txBody>
      </p:sp>
    </p:spTree>
    <p:extLst>
      <p:ext uri="{BB962C8B-B14F-4D97-AF65-F5344CB8AC3E}">
        <p14:creationId xmlns:p14="http://schemas.microsoft.com/office/powerpoint/2010/main" val="1780578627"/>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426CEDA-993B-4803-875D-633D21E1D739}"/>
              </a:ext>
            </a:extLst>
          </p:cNvPr>
          <p:cNvSpPr>
            <a:spLocks noGrp="1"/>
          </p:cNvSpPr>
          <p:nvPr>
            <p:ph type="title"/>
          </p:nvPr>
        </p:nvSpPr>
        <p:spPr>
          <a:xfrm>
            <a:off x="588263" y="495300"/>
            <a:ext cx="11018520" cy="499176"/>
          </a:xfrm>
          <a:prstGeom prst="rect">
            <a:avLst/>
          </a:prstGeom>
        </p:spPr>
        <p:txBody>
          <a:bodyPr vert="horz" wrap="square" lIns="0" tIns="0" rIns="0" bIns="0" rtlCol="0" anchor="t">
            <a:spAutoFit/>
          </a:bodyPr>
          <a:lstStyle>
            <a:lvl1pPr algn="l" defTabSz="932667" rtl="0" eaLnBrk="1" latinLnBrk="0" hangingPunct="1">
              <a:lnSpc>
                <a:spcPct val="110000"/>
              </a:lnSpc>
              <a:spcBef>
                <a:spcPct val="0"/>
              </a:spcBef>
              <a:spcAft>
                <a:spcPts val="1000"/>
              </a:spcAft>
              <a:buNone/>
              <a:defRPr lang="en-US" sz="3600" b="0" i="0" kern="1200" cap="none" spc="0" baseline="0">
                <a:ln w="3175">
                  <a:noFill/>
                </a:ln>
                <a:solidFill>
                  <a:srgbClr val="60CDFF"/>
                </a:solidFill>
                <a:effectLst/>
                <a:latin typeface="+mj-lt"/>
                <a:ea typeface="+mn-ea"/>
                <a:cs typeface="Segoe Sans Text" pitchFamily="2" charset="0"/>
              </a:defRPr>
            </a:lvl1pPr>
          </a:lstStyle>
          <a:p>
            <a:pPr defTabSz="249639" fontAlgn="base">
              <a:spcAft>
                <a:spcPct val="0"/>
              </a:spcAft>
              <a:defRPr/>
            </a:pPr>
            <a:r>
              <a:rPr lang="en-US" sz="3200" spc="-50" dirty="0" err="1">
                <a:solidFill>
                  <a:schemeClr val="tx1"/>
                </a:solidFill>
                <a:cs typeface="Segoe UI" pitchFamily="34" charset="0"/>
              </a:rPr>
              <a:t>Hotpatch</a:t>
            </a:r>
            <a:r>
              <a:rPr lang="en-US" sz="3200" spc="-50" dirty="0">
                <a:solidFill>
                  <a:schemeClr val="tx1"/>
                </a:solidFill>
                <a:cs typeface="Segoe UI" pitchFamily="34" charset="0"/>
              </a:rPr>
              <a:t> for Windows </a:t>
            </a:r>
          </a:p>
        </p:txBody>
      </p:sp>
      <p:sp>
        <p:nvSpPr>
          <p:cNvPr id="4" name="Content Placeholder 6">
            <a:extLst>
              <a:ext uri="{FF2B5EF4-FFF2-40B4-BE49-F238E27FC236}">
                <a16:creationId xmlns:a16="http://schemas.microsoft.com/office/drawing/2014/main" id="{8B25DD34-4A5D-3B78-7012-D7E6235020CA}"/>
              </a:ext>
            </a:extLst>
          </p:cNvPr>
          <p:cNvSpPr>
            <a:spLocks noGrp="1"/>
          </p:cNvSpPr>
          <p:nvPr/>
        </p:nvSpPr>
        <p:spPr>
          <a:xfrm>
            <a:off x="487680" y="1537979"/>
            <a:ext cx="5552177" cy="625558"/>
          </a:xfrm>
          <a:prstGeom prst="rect">
            <a:avLst/>
          </a:prstGeom>
        </p:spPr>
        <p:txBody>
          <a:bodyPr lIns="0" tIns="0" rIns="0" bIns="0" anchor="t"/>
          <a:lstStyle>
            <a:lvl1pPr marL="0"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800" b="0" i="0" kern="1200" spc="0" baseline="0">
                <a:solidFill>
                  <a:schemeClr val="bg1"/>
                </a:solidFill>
                <a:latin typeface="+mj-lt"/>
                <a:ea typeface="+mn-ea"/>
                <a:cs typeface="Segoe Sans Text" pitchFamily="2" charset="0"/>
              </a:defRPr>
            </a:lvl1pPr>
            <a:lvl2pPr marL="228582"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400" kern="1200" spc="0" baseline="0">
                <a:solidFill>
                  <a:schemeClr val="bg1"/>
                </a:solidFill>
                <a:latin typeface="+mn-lt"/>
                <a:ea typeface="+mn-ea"/>
                <a:cs typeface="+mn-cs"/>
              </a:defRPr>
            </a:lvl2pPr>
            <a:lvl3pPr marL="457163"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200" kern="1200" spc="0" baseline="0">
                <a:solidFill>
                  <a:schemeClr val="bg1"/>
                </a:solidFill>
                <a:latin typeface="+mn-lt"/>
                <a:ea typeface="+mn-ea"/>
                <a:cs typeface="+mn-cs"/>
              </a:defRPr>
            </a:lvl3pPr>
            <a:lvl4pPr marL="842896" marR="0" indent="-180961" algn="l" defTabSz="93266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kern="1200" spc="0" baseline="0">
                <a:solidFill>
                  <a:schemeClr val="bg1"/>
                </a:solidFill>
                <a:latin typeface="+mn-lt"/>
                <a:ea typeface="+mn-ea"/>
                <a:cs typeface="+mn-cs"/>
              </a:defRPr>
            </a:lvl4pPr>
            <a:lvl5pPr marL="1023856" marR="0" indent="-168262" algn="l" defTabSz="93266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900" kern="1200" spc="0" baseline="0">
                <a:solidFill>
                  <a:schemeClr val="bg1"/>
                </a:solidFill>
                <a:latin typeface="+mn-lt"/>
                <a:ea typeface="+mn-ea"/>
                <a:cs typeface="+mn-cs"/>
              </a:defRPr>
            </a:lvl5pPr>
            <a:lvl6pPr marL="2564834"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169"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503"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837"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a:solidFill>
                  <a:schemeClr val="tx1"/>
                </a:solidFill>
                <a:latin typeface="Segoe Sans Display Semibold"/>
              </a:rPr>
              <a:t>Keeping</a:t>
            </a:r>
            <a:r>
              <a:rPr lang="en-US" sz="2000">
                <a:solidFill>
                  <a:schemeClr val="tx1"/>
                </a:solidFill>
              </a:rPr>
              <a:t> customers secure and productive without interruptions</a:t>
            </a:r>
          </a:p>
        </p:txBody>
      </p:sp>
      <p:sp>
        <p:nvSpPr>
          <p:cNvPr id="5" name="Content Placeholder 5">
            <a:extLst>
              <a:ext uri="{FF2B5EF4-FFF2-40B4-BE49-F238E27FC236}">
                <a16:creationId xmlns:a16="http://schemas.microsoft.com/office/drawing/2014/main" id="{81DAC168-849C-9C03-A567-6C422756A7BF}"/>
              </a:ext>
            </a:extLst>
          </p:cNvPr>
          <p:cNvSpPr>
            <a:spLocks noGrp="1"/>
          </p:cNvSpPr>
          <p:nvPr/>
        </p:nvSpPr>
        <p:spPr>
          <a:xfrm>
            <a:off x="487681" y="2518638"/>
            <a:ext cx="4541519" cy="2973923"/>
          </a:xfrm>
          <a:prstGeom prst="rect">
            <a:avLst/>
          </a:prstGeom>
        </p:spPr>
        <p:txBody>
          <a:bodyPr lIns="0" tIns="0" rIns="0" bIns="0" anchor="t"/>
          <a:lstStyle>
            <a:lvl1pPr marL="0"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800" b="0" i="0" kern="1200" spc="0" baseline="0">
                <a:solidFill>
                  <a:schemeClr val="bg1"/>
                </a:solidFill>
                <a:latin typeface="+mn-lt"/>
                <a:ea typeface="+mn-ea"/>
                <a:cs typeface="Segoe Sans Text" pitchFamily="2" charset="0"/>
              </a:defRPr>
            </a:lvl1pPr>
            <a:lvl2pPr marL="228582"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400" kern="1200" spc="0" baseline="0">
                <a:solidFill>
                  <a:schemeClr val="bg1"/>
                </a:solidFill>
                <a:latin typeface="+mn-lt"/>
                <a:ea typeface="+mn-ea"/>
                <a:cs typeface="+mn-cs"/>
              </a:defRPr>
            </a:lvl2pPr>
            <a:lvl3pPr marL="457163" marR="0" indent="0" algn="l" defTabSz="932667" rtl="0" eaLnBrk="1" fontAlgn="auto" latinLnBrk="0" hangingPunct="1">
              <a:lnSpc>
                <a:spcPct val="100000"/>
              </a:lnSpc>
              <a:spcBef>
                <a:spcPts val="0"/>
              </a:spcBef>
              <a:spcAft>
                <a:spcPts val="1000"/>
              </a:spcAft>
              <a:buClrTx/>
              <a:buSzPct val="90000"/>
              <a:buFont typeface="Wingdings" panose="05000000000000000000" pitchFamily="2" charset="2"/>
              <a:buNone/>
              <a:tabLst/>
              <a:defRPr sz="1200" kern="1200" spc="0" baseline="0">
                <a:solidFill>
                  <a:schemeClr val="bg1"/>
                </a:solidFill>
                <a:latin typeface="+mn-lt"/>
                <a:ea typeface="+mn-ea"/>
                <a:cs typeface="+mn-cs"/>
              </a:defRPr>
            </a:lvl3pPr>
            <a:lvl4pPr marL="842896" marR="0" indent="-180961" algn="l" defTabSz="93266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50" kern="1200" spc="0" baseline="0">
                <a:solidFill>
                  <a:schemeClr val="bg1"/>
                </a:solidFill>
                <a:latin typeface="+mn-lt"/>
                <a:ea typeface="+mn-ea"/>
                <a:cs typeface="+mn-cs"/>
              </a:defRPr>
            </a:lvl4pPr>
            <a:lvl5pPr marL="1023856" marR="0" indent="-168262" algn="l" defTabSz="932667"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900" kern="1200" spc="0" baseline="0">
                <a:solidFill>
                  <a:schemeClr val="bg1"/>
                </a:solidFill>
                <a:latin typeface="+mn-lt"/>
                <a:ea typeface="+mn-ea"/>
                <a:cs typeface="+mn-cs"/>
              </a:defRPr>
            </a:lvl5pPr>
            <a:lvl6pPr marL="2564834"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169"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503"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3837" indent="-233167" algn="l" defTabSz="93266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67" dirty="0" err="1">
                <a:solidFill>
                  <a:schemeClr val="tx1"/>
                </a:solidFill>
                <a:cs typeface="Segoe Sans Text"/>
              </a:rPr>
              <a:t>Hotpatch</a:t>
            </a:r>
            <a:r>
              <a:rPr lang="en-US" sz="1667" dirty="0">
                <a:solidFill>
                  <a:schemeClr val="tx1"/>
                </a:solidFill>
                <a:cs typeface="Segoe Sans Text"/>
              </a:rPr>
              <a:t> for Windows are Patch Tuesday security updates that install </a:t>
            </a:r>
            <a:br>
              <a:rPr lang="en-US" sz="1667" dirty="0">
                <a:solidFill>
                  <a:schemeClr val="tx1"/>
                </a:solidFill>
                <a:cs typeface="Segoe Sans Text"/>
              </a:rPr>
            </a:br>
            <a:r>
              <a:rPr lang="en-US" sz="1667" dirty="0">
                <a:solidFill>
                  <a:schemeClr val="accent1"/>
                </a:solidFill>
                <a:cs typeface="Segoe Sans Text"/>
              </a:rPr>
              <a:t>without requiring device restart.  </a:t>
            </a:r>
          </a:p>
          <a:p>
            <a:pPr marL="238115" indent="-238115">
              <a:buFont typeface="Arial" panose="020B0604020202020204" pitchFamily="34" charset="0"/>
              <a:buChar char="•"/>
            </a:pPr>
            <a:r>
              <a:rPr lang="en-US" sz="1667" dirty="0">
                <a:solidFill>
                  <a:schemeClr val="tx1"/>
                </a:solidFill>
                <a:cs typeface="Segoe Sans Text"/>
              </a:rPr>
              <a:t>Autopatch simplifies </a:t>
            </a:r>
            <a:r>
              <a:rPr lang="en-US" sz="1667" dirty="0" err="1">
                <a:solidFill>
                  <a:schemeClr val="tx1"/>
                </a:solidFill>
                <a:cs typeface="Segoe Sans Text"/>
              </a:rPr>
              <a:t>Hotpatch</a:t>
            </a:r>
            <a:r>
              <a:rPr lang="en-US" sz="1667" dirty="0">
                <a:solidFill>
                  <a:schemeClr val="tx1"/>
                </a:solidFill>
                <a:cs typeface="Segoe Sans Text"/>
              </a:rPr>
              <a:t> opt-in </a:t>
            </a:r>
          </a:p>
          <a:p>
            <a:pPr marL="238115" indent="-238115">
              <a:buFont typeface="Arial" panose="020B0604020202020204" pitchFamily="34" charset="0"/>
              <a:buChar char="•"/>
            </a:pPr>
            <a:r>
              <a:rPr lang="en-US" sz="1667" dirty="0">
                <a:solidFill>
                  <a:schemeClr val="tx1"/>
                </a:solidFill>
                <a:cs typeface="Segoe Sans Text"/>
              </a:rPr>
              <a:t>OS security patches install without disruptions</a:t>
            </a:r>
          </a:p>
          <a:p>
            <a:pPr marL="238115" indent="-238115">
              <a:buFont typeface="Arial" panose="020B0604020202020204" pitchFamily="34" charset="0"/>
              <a:buChar char="•"/>
            </a:pPr>
            <a:r>
              <a:rPr lang="en-US" sz="1667" dirty="0">
                <a:solidFill>
                  <a:schemeClr val="tx1"/>
                </a:solidFill>
                <a:cs typeface="Segoe Sans Text"/>
              </a:rPr>
              <a:t>Security updates immediately take effect upon installation — no restart required</a:t>
            </a:r>
            <a:endParaRPr lang="en-US" sz="1667" dirty="0">
              <a:solidFill>
                <a:schemeClr val="tx1"/>
              </a:solidFill>
            </a:endParaRPr>
          </a:p>
          <a:p>
            <a:endParaRPr lang="en-US" sz="1500" dirty="0">
              <a:solidFill>
                <a:schemeClr val="tx1"/>
              </a:solidFill>
            </a:endParaRPr>
          </a:p>
          <a:p>
            <a:endParaRPr lang="en-US" sz="1667" dirty="0">
              <a:solidFill>
                <a:schemeClr val="tx1"/>
              </a:solidFill>
            </a:endParaRPr>
          </a:p>
        </p:txBody>
      </p:sp>
      <p:pic>
        <p:nvPicPr>
          <p:cNvPr id="1032" name="Picture 8" descr="A screenshot of a computer&#10;&#10;Description automatically generated">
            <a:extLst>
              <a:ext uri="{FF2B5EF4-FFF2-40B4-BE49-F238E27FC236}">
                <a16:creationId xmlns:a16="http://schemas.microsoft.com/office/drawing/2014/main" id="{0CCD4670-386F-7C52-7E63-E83E50978C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5758" y="812645"/>
            <a:ext cx="6182178" cy="34119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 screenshot of a computer&#10;&#10;Description automatically generated">
            <a:extLst>
              <a:ext uri="{FF2B5EF4-FFF2-40B4-BE49-F238E27FC236}">
                <a16:creationId xmlns:a16="http://schemas.microsoft.com/office/drawing/2014/main" id="{EEF2E1E1-524D-0641-EB4D-891C119478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5762" y="3609855"/>
            <a:ext cx="4134908" cy="319597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0B3C3B37-DF67-9368-3161-21E07A676E34}"/>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6" name="Rectangle: Rounded Corners 5">
            <a:extLst>
              <a:ext uri="{FF2B5EF4-FFF2-40B4-BE49-F238E27FC236}">
                <a16:creationId xmlns:a16="http://schemas.microsoft.com/office/drawing/2014/main" id="{66FF1322-2CD9-010F-8B48-5B487E460618}"/>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7" name="Rectangle: Rounded Corners 6">
            <a:extLst>
              <a:ext uri="{FF2B5EF4-FFF2-40B4-BE49-F238E27FC236}">
                <a16:creationId xmlns:a16="http://schemas.microsoft.com/office/drawing/2014/main" id="{CA6A05CF-68D4-DF49-3B91-14E00D8EE864}"/>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8" name="TextBox 7">
            <a:extLst>
              <a:ext uri="{FF2B5EF4-FFF2-40B4-BE49-F238E27FC236}">
                <a16:creationId xmlns:a16="http://schemas.microsoft.com/office/drawing/2014/main" id="{12B9B74A-559E-1367-AEE6-875DEA645600}"/>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9" name="Group 8">
            <a:extLst>
              <a:ext uri="{FF2B5EF4-FFF2-40B4-BE49-F238E27FC236}">
                <a16:creationId xmlns:a16="http://schemas.microsoft.com/office/drawing/2014/main" id="{B7D36A16-6201-4E76-FA94-7B8CEB1AEC5F}"/>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11" name="Straight Connector 10" descr="Timeline arrow">
              <a:extLst>
                <a:ext uri="{FF2B5EF4-FFF2-40B4-BE49-F238E27FC236}">
                  <a16:creationId xmlns:a16="http://schemas.microsoft.com/office/drawing/2014/main" id="{DB3819A7-8DC7-3089-79D5-D7B24A9E3725}"/>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Isosceles Triangle 69">
              <a:extLst>
                <a:ext uri="{FF2B5EF4-FFF2-40B4-BE49-F238E27FC236}">
                  <a16:creationId xmlns:a16="http://schemas.microsoft.com/office/drawing/2014/main" id="{EB2E693D-F96B-1151-CB27-70319C6CC795}"/>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13" name="Group 12">
            <a:extLst>
              <a:ext uri="{FF2B5EF4-FFF2-40B4-BE49-F238E27FC236}">
                <a16:creationId xmlns:a16="http://schemas.microsoft.com/office/drawing/2014/main" id="{C11CDF97-C95F-A6F6-CD3D-C594172D7C6A}"/>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14" name="Oval 13">
              <a:extLst>
                <a:ext uri="{FF2B5EF4-FFF2-40B4-BE49-F238E27FC236}">
                  <a16:creationId xmlns:a16="http://schemas.microsoft.com/office/drawing/2014/main" id="{080F52FE-4B93-EC7A-878F-1FA7FB5FBA42}"/>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15" name="Group 14">
              <a:extLst>
                <a:ext uri="{FF2B5EF4-FFF2-40B4-BE49-F238E27FC236}">
                  <a16:creationId xmlns:a16="http://schemas.microsoft.com/office/drawing/2014/main" id="{5165B710-040F-DA9F-9550-EE2321BC3887}"/>
                </a:ext>
              </a:extLst>
            </p:cNvPr>
            <p:cNvGrpSpPr/>
            <p:nvPr/>
          </p:nvGrpSpPr>
          <p:grpSpPr>
            <a:xfrm>
              <a:off x="9161054" y="314589"/>
              <a:ext cx="69906" cy="101686"/>
              <a:chOff x="1152972" y="3284706"/>
              <a:chExt cx="445665" cy="648287"/>
            </a:xfrm>
          </p:grpSpPr>
          <p:sp>
            <p:nvSpPr>
              <p:cNvPr id="16" name="building_5" title="Icon of tall buildings">
                <a:extLst>
                  <a:ext uri="{FF2B5EF4-FFF2-40B4-BE49-F238E27FC236}">
                    <a16:creationId xmlns:a16="http://schemas.microsoft.com/office/drawing/2014/main" id="{68D5D560-34B4-3B28-37AA-0194D8BC54D8}"/>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17" name="Freeform 13" title="Icon of a cloud">
                <a:extLst>
                  <a:ext uri="{FF2B5EF4-FFF2-40B4-BE49-F238E27FC236}">
                    <a16:creationId xmlns:a16="http://schemas.microsoft.com/office/drawing/2014/main" id="{82B251B0-CEBF-18E1-718D-511F23E87C6F}"/>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18" name="TextBox 17">
            <a:extLst>
              <a:ext uri="{FF2B5EF4-FFF2-40B4-BE49-F238E27FC236}">
                <a16:creationId xmlns:a16="http://schemas.microsoft.com/office/drawing/2014/main" id="{16CB312E-672C-40A3-3DCD-DC626B639AE2}"/>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19" name="TextBox 18">
            <a:extLst>
              <a:ext uri="{FF2B5EF4-FFF2-40B4-BE49-F238E27FC236}">
                <a16:creationId xmlns:a16="http://schemas.microsoft.com/office/drawing/2014/main" id="{C8699893-1C2F-AC4C-F677-5E174A0763AD}"/>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20" name="TextBox 19">
            <a:extLst>
              <a:ext uri="{FF2B5EF4-FFF2-40B4-BE49-F238E27FC236}">
                <a16:creationId xmlns:a16="http://schemas.microsoft.com/office/drawing/2014/main" id="{342C521D-7F6C-C45F-B54E-4BE97477137B}"/>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21" name="TextBox 20">
            <a:extLst>
              <a:ext uri="{FF2B5EF4-FFF2-40B4-BE49-F238E27FC236}">
                <a16:creationId xmlns:a16="http://schemas.microsoft.com/office/drawing/2014/main" id="{6B621ED7-E812-0A82-2EBD-496785C7792C}"/>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22" name="TextBox 21">
            <a:extLst>
              <a:ext uri="{FF2B5EF4-FFF2-40B4-BE49-F238E27FC236}">
                <a16:creationId xmlns:a16="http://schemas.microsoft.com/office/drawing/2014/main" id="{0961FE6C-F89E-B003-D56E-9C622AD4F046}"/>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23" name="Group 22">
            <a:extLst>
              <a:ext uri="{FF2B5EF4-FFF2-40B4-BE49-F238E27FC236}">
                <a16:creationId xmlns:a16="http://schemas.microsoft.com/office/drawing/2014/main" id="{C1588F14-D39D-632C-9CCE-E720FC32DB70}"/>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24" name="Oval 23">
              <a:extLst>
                <a:ext uri="{FF2B5EF4-FFF2-40B4-BE49-F238E27FC236}">
                  <a16:creationId xmlns:a16="http://schemas.microsoft.com/office/drawing/2014/main" id="{B2F8ECC8-E97C-79FE-B96A-812A2FCED765}"/>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5" name="Forklift" title="Icon of a forklift carrying boxes">
              <a:extLst>
                <a:ext uri="{FF2B5EF4-FFF2-40B4-BE49-F238E27FC236}">
                  <a16:creationId xmlns:a16="http://schemas.microsoft.com/office/drawing/2014/main" id="{FC1E9F56-9CCA-125D-C55A-6B951F08F65D}"/>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26" name="Group 25">
            <a:extLst>
              <a:ext uri="{FF2B5EF4-FFF2-40B4-BE49-F238E27FC236}">
                <a16:creationId xmlns:a16="http://schemas.microsoft.com/office/drawing/2014/main" id="{7249B0BD-27C9-276A-EFAA-6512149F43D5}"/>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27" name="Oval 26">
              <a:extLst>
                <a:ext uri="{FF2B5EF4-FFF2-40B4-BE49-F238E27FC236}">
                  <a16:creationId xmlns:a16="http://schemas.microsoft.com/office/drawing/2014/main" id="{B359C62C-8977-33ED-6018-086586C5BBAB}"/>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28" name="arrow_11" title="Icon of a circle made of two curved arrows">
              <a:extLst>
                <a:ext uri="{FF2B5EF4-FFF2-40B4-BE49-F238E27FC236}">
                  <a16:creationId xmlns:a16="http://schemas.microsoft.com/office/drawing/2014/main" id="{87E36B54-77DE-369A-D2B6-A7F4FE964A2B}"/>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29" name="Group 28">
            <a:extLst>
              <a:ext uri="{FF2B5EF4-FFF2-40B4-BE49-F238E27FC236}">
                <a16:creationId xmlns:a16="http://schemas.microsoft.com/office/drawing/2014/main" id="{ACA89CD4-7595-8CCF-9223-BB7767FDD015}"/>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30" name="Oval 29">
              <a:extLst>
                <a:ext uri="{FF2B5EF4-FFF2-40B4-BE49-F238E27FC236}">
                  <a16:creationId xmlns:a16="http://schemas.microsoft.com/office/drawing/2014/main" id="{348D92BD-6850-106D-C05C-BCDFAF17AD90}"/>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1" name="browser_3" title="Icon of a browser window with an arrow pointing from the outside to the center">
              <a:extLst>
                <a:ext uri="{FF2B5EF4-FFF2-40B4-BE49-F238E27FC236}">
                  <a16:creationId xmlns:a16="http://schemas.microsoft.com/office/drawing/2014/main" id="{9015BFAB-CD50-D5CF-3FDD-B2E49E0EF79D}"/>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32" name="Group 31">
            <a:extLst>
              <a:ext uri="{FF2B5EF4-FFF2-40B4-BE49-F238E27FC236}">
                <a16:creationId xmlns:a16="http://schemas.microsoft.com/office/drawing/2014/main" id="{F4270242-D68A-6DD1-C8C4-0D21662508F3}"/>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33" name="Oval 32">
              <a:extLst>
                <a:ext uri="{FF2B5EF4-FFF2-40B4-BE49-F238E27FC236}">
                  <a16:creationId xmlns:a16="http://schemas.microsoft.com/office/drawing/2014/main" id="{7B0F347F-BF7C-E244-F606-379192CDD941}"/>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4" name="IoT" title="Icon of five circles that all connect to a center circle">
              <a:extLst>
                <a:ext uri="{FF2B5EF4-FFF2-40B4-BE49-F238E27FC236}">
                  <a16:creationId xmlns:a16="http://schemas.microsoft.com/office/drawing/2014/main" id="{84097FEE-47A6-B829-C382-F65E7DFC7100}"/>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35" name="Group 34">
            <a:extLst>
              <a:ext uri="{FF2B5EF4-FFF2-40B4-BE49-F238E27FC236}">
                <a16:creationId xmlns:a16="http://schemas.microsoft.com/office/drawing/2014/main" id="{F12A7EAB-9114-5E74-F4CF-B7B5D12C3BA1}"/>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36" name="Oval 35">
              <a:extLst>
                <a:ext uri="{FF2B5EF4-FFF2-40B4-BE49-F238E27FC236}">
                  <a16:creationId xmlns:a16="http://schemas.microsoft.com/office/drawing/2014/main" id="{05DB1729-5069-B39B-839E-886578C95DAC}"/>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37" name="biometrics" title="Icon of the Windows Hello logo">
              <a:extLst>
                <a:ext uri="{FF2B5EF4-FFF2-40B4-BE49-F238E27FC236}">
                  <a16:creationId xmlns:a16="http://schemas.microsoft.com/office/drawing/2014/main" id="{7737B519-0DFD-025C-9F83-74B3459D8836}"/>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38" name="Rectangle 37">
            <a:extLst>
              <a:ext uri="{FF2B5EF4-FFF2-40B4-BE49-F238E27FC236}">
                <a16:creationId xmlns:a16="http://schemas.microsoft.com/office/drawing/2014/main" id="{B3BE77FB-F67A-706F-1F31-9FBB3CC46940}"/>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39" name="Rectangle 38">
            <a:extLst>
              <a:ext uri="{FF2B5EF4-FFF2-40B4-BE49-F238E27FC236}">
                <a16:creationId xmlns:a16="http://schemas.microsoft.com/office/drawing/2014/main" id="{865E5361-0E28-D5F2-7351-10A264C7BCD0}"/>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40" name="Rectangle 39">
            <a:extLst>
              <a:ext uri="{FF2B5EF4-FFF2-40B4-BE49-F238E27FC236}">
                <a16:creationId xmlns:a16="http://schemas.microsoft.com/office/drawing/2014/main" id="{E36842C8-56CB-463A-5A5E-8ABFBF0E13ED}"/>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3210429000"/>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F57936-6DE2-3E21-9C0F-D5DAD5104729}"/>
              </a:ext>
            </a:extLst>
          </p:cNvPr>
          <p:cNvSpPr>
            <a:spLocks noGrp="1"/>
          </p:cNvSpPr>
          <p:nvPr>
            <p:ph type="title"/>
          </p:nvPr>
        </p:nvSpPr>
        <p:spPr>
          <a:xfrm>
            <a:off x="585216" y="2537210"/>
            <a:ext cx="9144000" cy="997196"/>
          </a:xfrm>
        </p:spPr>
        <p:txBody>
          <a:bodyPr/>
          <a:lstStyle/>
          <a:p>
            <a:r>
              <a:rPr lang="en-US"/>
              <a:t>Adopt – Deploy new devices with Autopilot /</a:t>
            </a:r>
            <a:br>
              <a:rPr lang="en-US"/>
            </a:br>
            <a:r>
              <a:rPr lang="en-US"/>
              <a:t>Entra Join</a:t>
            </a:r>
          </a:p>
        </p:txBody>
      </p:sp>
    </p:spTree>
    <p:extLst>
      <p:ext uri="{BB962C8B-B14F-4D97-AF65-F5344CB8AC3E}">
        <p14:creationId xmlns:p14="http://schemas.microsoft.com/office/powerpoint/2010/main" val="207388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B89C2E-117E-4324-04EB-E524B0A31B79}"/>
              </a:ext>
              <a:ext uri="{C183D7F6-B498-43B3-948B-1728B52AA6E4}">
                <adec:decorative xmlns:adec="http://schemas.microsoft.com/office/drawing/2017/decorative" val="1"/>
              </a:ext>
            </a:extLst>
          </p:cNvPr>
          <p:cNvSpPr/>
          <p:nvPr/>
        </p:nvSpPr>
        <p:spPr bwMode="auto">
          <a:xfrm>
            <a:off x="3048" y="1380931"/>
            <a:ext cx="12188952" cy="5477070"/>
          </a:xfrm>
          <a:prstGeom prst="rect">
            <a:avLst/>
          </a:prstGeom>
          <a:gradFill>
            <a:gsLst>
              <a:gs pos="100000">
                <a:schemeClr val="bg1">
                  <a:alpha val="0"/>
                </a:schemeClr>
              </a:gs>
              <a:gs pos="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3" name="Graphic 2">
            <a:extLst>
              <a:ext uri="{FF2B5EF4-FFF2-40B4-BE49-F238E27FC236}">
                <a16:creationId xmlns:a16="http://schemas.microsoft.com/office/drawing/2014/main" id="{E61AD3E8-498C-88CB-484F-6DF1C8E7FE27}"/>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772" t="15626" r="18580" b="3790"/>
          <a:stretch/>
        </p:blipFill>
        <p:spPr>
          <a:xfrm>
            <a:off x="-1" y="1847850"/>
            <a:ext cx="12191991" cy="5010150"/>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2" name="Title 1">
            <a:extLst>
              <a:ext uri="{FF2B5EF4-FFF2-40B4-BE49-F238E27FC236}">
                <a16:creationId xmlns:a16="http://schemas.microsoft.com/office/drawing/2014/main" id="{BAA03A58-8F02-754C-AD45-8136295694EC}"/>
              </a:ext>
            </a:extLst>
          </p:cNvPr>
          <p:cNvSpPr>
            <a:spLocks noGrp="1"/>
          </p:cNvSpPr>
          <p:nvPr>
            <p:ph type="title"/>
          </p:nvPr>
        </p:nvSpPr>
        <p:spPr>
          <a:xfrm>
            <a:off x="588963" y="495300"/>
            <a:ext cx="5297559" cy="487363"/>
          </a:xfrm>
        </p:spPr>
        <p:txBody>
          <a:bodyPr/>
          <a:lstStyle/>
          <a:p>
            <a:r>
              <a:rPr lang="en-US"/>
              <a:t>Use Autopilot and Entra ID Join for new devices</a:t>
            </a:r>
          </a:p>
        </p:txBody>
      </p:sp>
      <p:grpSp>
        <p:nvGrpSpPr>
          <p:cNvPr id="53" name="Group 52">
            <a:extLst>
              <a:ext uri="{FF2B5EF4-FFF2-40B4-BE49-F238E27FC236}">
                <a16:creationId xmlns:a16="http://schemas.microsoft.com/office/drawing/2014/main" id="{A4673260-1031-4EA0-CEA8-E6E786CCE5AC}"/>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gradFill flip="none" rotWithShape="1">
            <a:gsLst>
              <a:gs pos="52000">
                <a:srgbClr val="F2F2F2">
                  <a:alpha val="85000"/>
                </a:srgbClr>
              </a:gs>
              <a:gs pos="0">
                <a:schemeClr val="bg1">
                  <a:lumMod val="95000"/>
                  <a:alpha val="24000"/>
                </a:schemeClr>
              </a:gs>
            </a:gsLst>
            <a:lin ang="10800000" scaled="1"/>
            <a:tileRect/>
          </a:gradFill>
        </p:grpSpPr>
        <p:sp>
          <p:nvSpPr>
            <p:cNvPr id="54" name="Graphic 3">
              <a:extLst>
                <a:ext uri="{FF2B5EF4-FFF2-40B4-BE49-F238E27FC236}">
                  <a16:creationId xmlns:a16="http://schemas.microsoft.com/office/drawing/2014/main" id="{CE105737-6C68-CB9F-255C-CCE1BBA214B9}"/>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55" name="Rectangle 54">
              <a:extLst>
                <a:ext uri="{FF2B5EF4-FFF2-40B4-BE49-F238E27FC236}">
                  <a16:creationId xmlns:a16="http://schemas.microsoft.com/office/drawing/2014/main" id="{4A6ED485-3665-161C-B289-238D1FA724F9}"/>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56" name="Rectangle: Rounded Corners 55">
            <a:extLst>
              <a:ext uri="{FF2B5EF4-FFF2-40B4-BE49-F238E27FC236}">
                <a16:creationId xmlns:a16="http://schemas.microsoft.com/office/drawing/2014/main" id="{D7A728D5-E997-F65C-1561-6DC829456D55}"/>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7" name="Rectangle: Rounded Corners 56">
            <a:extLst>
              <a:ext uri="{FF2B5EF4-FFF2-40B4-BE49-F238E27FC236}">
                <a16:creationId xmlns:a16="http://schemas.microsoft.com/office/drawing/2014/main" id="{6BEEB6EF-972F-F863-32EC-B7C82CCDD5BB}"/>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chemeClr val="bg1"/>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8" name="Rectangle: Rounded Corners 57">
            <a:extLst>
              <a:ext uri="{FF2B5EF4-FFF2-40B4-BE49-F238E27FC236}">
                <a16:creationId xmlns:a16="http://schemas.microsoft.com/office/drawing/2014/main" id="{097E89C1-738A-DA35-B8B1-214D98EC9916}"/>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9" name="TextBox 58">
            <a:extLst>
              <a:ext uri="{FF2B5EF4-FFF2-40B4-BE49-F238E27FC236}">
                <a16:creationId xmlns:a16="http://schemas.microsoft.com/office/drawing/2014/main" id="{D8133732-011B-1FEB-C9E2-90A6002C9B06}"/>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60" name="Group 59">
            <a:extLst>
              <a:ext uri="{FF2B5EF4-FFF2-40B4-BE49-F238E27FC236}">
                <a16:creationId xmlns:a16="http://schemas.microsoft.com/office/drawing/2014/main" id="{36885360-2105-60AF-0565-98476AC6EEB0}"/>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61" name="Straight Connector 60" descr="Timeline arrow">
              <a:extLst>
                <a:ext uri="{FF2B5EF4-FFF2-40B4-BE49-F238E27FC236}">
                  <a16:creationId xmlns:a16="http://schemas.microsoft.com/office/drawing/2014/main" id="{EF01AD57-2C81-DE10-CB7D-4430F280C6D2}"/>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Isosceles Triangle 69">
              <a:extLst>
                <a:ext uri="{FF2B5EF4-FFF2-40B4-BE49-F238E27FC236}">
                  <a16:creationId xmlns:a16="http://schemas.microsoft.com/office/drawing/2014/main" id="{FB92EFDE-A8E5-04AA-C140-D5B21E3EF8AC}"/>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63" name="Group 62">
            <a:extLst>
              <a:ext uri="{FF2B5EF4-FFF2-40B4-BE49-F238E27FC236}">
                <a16:creationId xmlns:a16="http://schemas.microsoft.com/office/drawing/2014/main" id="{E89ECED1-E9C1-3A38-571F-D8FFCA544F39}"/>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64" name="Oval 63">
              <a:extLst>
                <a:ext uri="{FF2B5EF4-FFF2-40B4-BE49-F238E27FC236}">
                  <a16:creationId xmlns:a16="http://schemas.microsoft.com/office/drawing/2014/main" id="{641D9236-27D2-2498-0165-631CD9EC620A}"/>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65" name="Group 64">
              <a:extLst>
                <a:ext uri="{FF2B5EF4-FFF2-40B4-BE49-F238E27FC236}">
                  <a16:creationId xmlns:a16="http://schemas.microsoft.com/office/drawing/2014/main" id="{BA0C8741-61CD-847C-2C8E-F8691A892013}"/>
                </a:ext>
              </a:extLst>
            </p:cNvPr>
            <p:cNvGrpSpPr/>
            <p:nvPr/>
          </p:nvGrpSpPr>
          <p:grpSpPr>
            <a:xfrm>
              <a:off x="9161054" y="314589"/>
              <a:ext cx="69906" cy="101686"/>
              <a:chOff x="1152972" y="3284706"/>
              <a:chExt cx="445665" cy="648287"/>
            </a:xfrm>
          </p:grpSpPr>
          <p:sp>
            <p:nvSpPr>
              <p:cNvPr id="66" name="building_5" title="Icon of tall buildings">
                <a:extLst>
                  <a:ext uri="{FF2B5EF4-FFF2-40B4-BE49-F238E27FC236}">
                    <a16:creationId xmlns:a16="http://schemas.microsoft.com/office/drawing/2014/main" id="{2A0D1F1B-C6F3-86E8-222D-266F75B9EFCE}"/>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67" name="Freeform 13" title="Icon of a cloud">
                <a:extLst>
                  <a:ext uri="{FF2B5EF4-FFF2-40B4-BE49-F238E27FC236}">
                    <a16:creationId xmlns:a16="http://schemas.microsoft.com/office/drawing/2014/main" id="{3E30FE71-B229-5D66-190C-A84CA2040D38}"/>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68" name="TextBox 67">
            <a:extLst>
              <a:ext uri="{FF2B5EF4-FFF2-40B4-BE49-F238E27FC236}">
                <a16:creationId xmlns:a16="http://schemas.microsoft.com/office/drawing/2014/main" id="{6B3841CF-289E-88BB-BF2A-8AD6868C7DFC}"/>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solidFill>
                  <a:schemeClr val="accent6">
                    <a:lumMod val="60000"/>
                    <a:lumOff val="40000"/>
                  </a:schemeClr>
                </a:solidFill>
                <a:latin typeface="+mj-lt"/>
                <a:cs typeface="Segoe UI Semibold" panose="020B0702040204020203" pitchFamily="34" charset="0"/>
              </a:rPr>
              <a:t>Deploy new devices with Autopilot /</a:t>
            </a:r>
            <a:br>
              <a:rPr lang="en-US" sz="420">
                <a:ln w="3175">
                  <a:noFill/>
                </a:ln>
                <a:solidFill>
                  <a:schemeClr val="accent6">
                    <a:lumMod val="60000"/>
                    <a:lumOff val="40000"/>
                  </a:schemeClr>
                </a:solidFill>
                <a:latin typeface="+mj-lt"/>
                <a:cs typeface="Segoe UI Semibold" panose="020B0702040204020203" pitchFamily="34" charset="0"/>
              </a:rPr>
            </a:br>
            <a:r>
              <a:rPr lang="en-US" sz="420">
                <a:ln w="3175">
                  <a:noFill/>
                </a:ln>
                <a:solidFill>
                  <a:schemeClr val="accent6">
                    <a:lumMod val="60000"/>
                    <a:lumOff val="40000"/>
                  </a:schemeClr>
                </a:solidFill>
                <a:latin typeface="+mj-lt"/>
                <a:cs typeface="Segoe UI Semibold" panose="020B0702040204020203" pitchFamily="34" charset="0"/>
              </a:rPr>
              <a:t>Entra ID Join</a:t>
            </a:r>
          </a:p>
        </p:txBody>
      </p:sp>
      <p:sp>
        <p:nvSpPr>
          <p:cNvPr id="69" name="TextBox 68">
            <a:extLst>
              <a:ext uri="{FF2B5EF4-FFF2-40B4-BE49-F238E27FC236}">
                <a16:creationId xmlns:a16="http://schemas.microsoft.com/office/drawing/2014/main" id="{8D0AEB59-8A6B-B80C-7B4B-C0B87E01AA55}"/>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70" name="TextBox 69">
            <a:extLst>
              <a:ext uri="{FF2B5EF4-FFF2-40B4-BE49-F238E27FC236}">
                <a16:creationId xmlns:a16="http://schemas.microsoft.com/office/drawing/2014/main" id="{26743D7C-60B8-323D-0CBC-D1D406110F90}"/>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71" name="TextBox 70">
            <a:extLst>
              <a:ext uri="{FF2B5EF4-FFF2-40B4-BE49-F238E27FC236}">
                <a16:creationId xmlns:a16="http://schemas.microsoft.com/office/drawing/2014/main" id="{6114584C-F8D9-8F4C-F368-04C2BA439AA8}"/>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72" name="TextBox 71">
            <a:extLst>
              <a:ext uri="{FF2B5EF4-FFF2-40B4-BE49-F238E27FC236}">
                <a16:creationId xmlns:a16="http://schemas.microsoft.com/office/drawing/2014/main" id="{EFB984F1-5126-AA73-A6ED-50B7618579CE}"/>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73" name="Group 72">
            <a:extLst>
              <a:ext uri="{FF2B5EF4-FFF2-40B4-BE49-F238E27FC236}">
                <a16:creationId xmlns:a16="http://schemas.microsoft.com/office/drawing/2014/main" id="{20E1639D-71AA-527C-AD4D-D6A14EBCB3DD}"/>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74" name="Oval 73">
              <a:extLst>
                <a:ext uri="{FF2B5EF4-FFF2-40B4-BE49-F238E27FC236}">
                  <a16:creationId xmlns:a16="http://schemas.microsoft.com/office/drawing/2014/main" id="{11055D70-070A-ED2C-A34F-CD341926EEAF}"/>
                </a:ext>
              </a:extLst>
            </p:cNvPr>
            <p:cNvSpPr/>
            <p:nvPr/>
          </p:nvSpPr>
          <p:spPr bwMode="auto">
            <a:xfrm>
              <a:off x="11348687" y="265902"/>
              <a:ext cx="199059" cy="199059"/>
            </a:xfrm>
            <a:prstGeom prst="ellipse">
              <a:avLst/>
            </a:prstGeom>
            <a:gradFill flip="none" rotWithShape="1">
              <a:gsLst>
                <a:gs pos="58000">
                  <a:srgbClr val="D2D2D2"/>
                </a:gs>
                <a:gs pos="100000">
                  <a:srgbClr val="F2F2F2"/>
                </a:gs>
                <a:gs pos="82000">
                  <a:srgbClr val="F2F2F2"/>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5" name="Forklift" title="Icon of a forklift carrying boxes">
              <a:extLst>
                <a:ext uri="{FF2B5EF4-FFF2-40B4-BE49-F238E27FC236}">
                  <a16:creationId xmlns:a16="http://schemas.microsoft.com/office/drawing/2014/main" id="{7382F32F-B023-BCDD-EBFE-468E401CACD2}"/>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76" name="Group 75">
            <a:extLst>
              <a:ext uri="{FF2B5EF4-FFF2-40B4-BE49-F238E27FC236}">
                <a16:creationId xmlns:a16="http://schemas.microsoft.com/office/drawing/2014/main" id="{764F5B81-14C0-76EE-0730-68B8E43E070B}"/>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77" name="Oval 76">
              <a:extLst>
                <a:ext uri="{FF2B5EF4-FFF2-40B4-BE49-F238E27FC236}">
                  <a16:creationId xmlns:a16="http://schemas.microsoft.com/office/drawing/2014/main" id="{E006B998-F6F8-631B-631F-4ADCC07A31B1}"/>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8" name="arrow_11" title="Icon of a circle made of two curved arrows">
              <a:extLst>
                <a:ext uri="{FF2B5EF4-FFF2-40B4-BE49-F238E27FC236}">
                  <a16:creationId xmlns:a16="http://schemas.microsoft.com/office/drawing/2014/main" id="{FBE4850F-18FC-4F83-5EC5-DDE0365CA907}"/>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79" name="Group 78">
            <a:extLst>
              <a:ext uri="{FF2B5EF4-FFF2-40B4-BE49-F238E27FC236}">
                <a16:creationId xmlns:a16="http://schemas.microsoft.com/office/drawing/2014/main" id="{2FA33541-1723-C528-AF1B-C6F650ACA5E5}"/>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80" name="Oval 79">
              <a:extLst>
                <a:ext uri="{FF2B5EF4-FFF2-40B4-BE49-F238E27FC236}">
                  <a16:creationId xmlns:a16="http://schemas.microsoft.com/office/drawing/2014/main" id="{55BC5351-BF94-EAA4-83D6-CA78AD8AD29D}"/>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1" name="browser_3" title="Icon of a browser window with an arrow pointing from the outside to the center">
              <a:extLst>
                <a:ext uri="{FF2B5EF4-FFF2-40B4-BE49-F238E27FC236}">
                  <a16:creationId xmlns:a16="http://schemas.microsoft.com/office/drawing/2014/main" id="{D6053AFB-97E0-FD36-68A5-0CF012CC284B}"/>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82" name="Group 81">
            <a:extLst>
              <a:ext uri="{FF2B5EF4-FFF2-40B4-BE49-F238E27FC236}">
                <a16:creationId xmlns:a16="http://schemas.microsoft.com/office/drawing/2014/main" id="{EE198B51-37FF-7711-131E-3BBE2EC21FB2}"/>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83" name="Oval 82">
              <a:extLst>
                <a:ext uri="{FF2B5EF4-FFF2-40B4-BE49-F238E27FC236}">
                  <a16:creationId xmlns:a16="http://schemas.microsoft.com/office/drawing/2014/main" id="{2082DCDC-E72C-F5C8-8AE3-B068AD57D30D}"/>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4" name="IoT" title="Icon of five circles that all connect to a center circle">
              <a:extLst>
                <a:ext uri="{FF2B5EF4-FFF2-40B4-BE49-F238E27FC236}">
                  <a16:creationId xmlns:a16="http://schemas.microsoft.com/office/drawing/2014/main" id="{3F389F72-878F-8337-D373-146759509BE8}"/>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85" name="Group 84">
            <a:extLst>
              <a:ext uri="{FF2B5EF4-FFF2-40B4-BE49-F238E27FC236}">
                <a16:creationId xmlns:a16="http://schemas.microsoft.com/office/drawing/2014/main" id="{AECA05DB-9BA0-94C0-23F2-AE82EAA23857}"/>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86" name="Oval 85">
              <a:extLst>
                <a:ext uri="{FF2B5EF4-FFF2-40B4-BE49-F238E27FC236}">
                  <a16:creationId xmlns:a16="http://schemas.microsoft.com/office/drawing/2014/main" id="{FE882753-63C9-AAB4-DA85-C831492BEB3B}"/>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7" name="biometrics" title="Icon of the Windows Hello logo">
              <a:extLst>
                <a:ext uri="{FF2B5EF4-FFF2-40B4-BE49-F238E27FC236}">
                  <a16:creationId xmlns:a16="http://schemas.microsoft.com/office/drawing/2014/main" id="{889C2B1F-65E5-5D54-06DB-BB5C16447CE1}"/>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88" name="Rectangle 87">
            <a:extLst>
              <a:ext uri="{FF2B5EF4-FFF2-40B4-BE49-F238E27FC236}">
                <a16:creationId xmlns:a16="http://schemas.microsoft.com/office/drawing/2014/main" id="{203A6749-3F88-35A3-C6E7-D233C69A47ED}"/>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accent6">
                    <a:lumMod val="60000"/>
                    <a:lumOff val="40000"/>
                  </a:schemeClr>
                </a:solidFill>
                <a:latin typeface="+mj-lt"/>
                <a:cs typeface="Segoe UI Semibold" panose="020B0702040204020203" pitchFamily="34" charset="0"/>
              </a:rPr>
              <a:t>Transition</a:t>
            </a:r>
          </a:p>
        </p:txBody>
      </p:sp>
      <p:sp>
        <p:nvSpPr>
          <p:cNvPr id="89" name="Rectangle 88">
            <a:extLst>
              <a:ext uri="{FF2B5EF4-FFF2-40B4-BE49-F238E27FC236}">
                <a16:creationId xmlns:a16="http://schemas.microsoft.com/office/drawing/2014/main" id="{12467939-7EAB-F973-2A5B-7745445F06AC}"/>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90" name="Rectangle 89">
            <a:extLst>
              <a:ext uri="{FF2B5EF4-FFF2-40B4-BE49-F238E27FC236}">
                <a16:creationId xmlns:a16="http://schemas.microsoft.com/office/drawing/2014/main" id="{819F3DA1-C4DC-BB22-B49A-B28F11FC698D}"/>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grpSp>
        <p:nvGrpSpPr>
          <p:cNvPr id="5" name="Group 4">
            <a:extLst>
              <a:ext uri="{FF2B5EF4-FFF2-40B4-BE49-F238E27FC236}">
                <a16:creationId xmlns:a16="http://schemas.microsoft.com/office/drawing/2014/main" id="{582DD146-7DA6-F68F-1D9D-37646C4A1130}"/>
              </a:ext>
              <a:ext uri="{C183D7F6-B498-43B3-948B-1728B52AA6E4}">
                <adec:decorative xmlns:adec="http://schemas.microsoft.com/office/drawing/2017/decorative" val="1"/>
              </a:ext>
            </a:extLst>
          </p:cNvPr>
          <p:cNvGrpSpPr/>
          <p:nvPr/>
        </p:nvGrpSpPr>
        <p:grpSpPr>
          <a:xfrm>
            <a:off x="7975897" y="2659226"/>
            <a:ext cx="3633491" cy="2188906"/>
            <a:chOff x="7975897" y="2659226"/>
            <a:chExt cx="3633491" cy="2188906"/>
          </a:xfrm>
        </p:grpSpPr>
        <p:sp>
          <p:nvSpPr>
            <p:cNvPr id="106" name="Rectangle: Rounded Corners 105">
              <a:extLst>
                <a:ext uri="{FF2B5EF4-FFF2-40B4-BE49-F238E27FC236}">
                  <a16:creationId xmlns:a16="http://schemas.microsoft.com/office/drawing/2014/main" id="{C470C515-DF8D-D5FD-FB4B-503DE9E194CF}"/>
                </a:ext>
              </a:extLst>
            </p:cNvPr>
            <p:cNvSpPr/>
            <p:nvPr/>
          </p:nvSpPr>
          <p:spPr>
            <a:xfrm>
              <a:off x="7975897" y="2659226"/>
              <a:ext cx="3633491" cy="2188906"/>
            </a:xfrm>
            <a:prstGeom prst="roundRect">
              <a:avLst>
                <a:gd name="adj" fmla="val 5865"/>
              </a:avLst>
            </a:prstGeom>
            <a:solidFill>
              <a:schemeClr val="bg1"/>
            </a:solidFill>
            <a:ln>
              <a:noFill/>
              <a:headEnd type="none" w="med" len="med"/>
              <a:tailEnd type="none" w="med" len="med"/>
            </a:ln>
            <a:effectLst>
              <a:outerShdw blurRad="101600" algn="ctr" rotWithShape="0">
                <a:prstClr val="black">
                  <a:alpha val="2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sp>
          <p:nvSpPr>
            <p:cNvPr id="110" name="Rectangle: Rounded Corners 109">
              <a:extLst>
                <a:ext uri="{FF2B5EF4-FFF2-40B4-BE49-F238E27FC236}">
                  <a16:creationId xmlns:a16="http://schemas.microsoft.com/office/drawing/2014/main" id="{0085CA17-2FC7-79FC-44C7-F7B4103E63BA}"/>
                </a:ext>
              </a:extLst>
            </p:cNvPr>
            <p:cNvSpPr/>
            <p:nvPr/>
          </p:nvSpPr>
          <p:spPr>
            <a:xfrm>
              <a:off x="7975897" y="2659226"/>
              <a:ext cx="3633491" cy="2188906"/>
            </a:xfrm>
            <a:prstGeom prst="roundRect">
              <a:avLst>
                <a:gd name="adj" fmla="val 5865"/>
              </a:avLst>
            </a:prstGeom>
            <a:gradFill>
              <a:gsLst>
                <a:gs pos="100000">
                  <a:schemeClr val="bg1">
                    <a:alpha val="0"/>
                  </a:schemeClr>
                </a:gs>
                <a:gs pos="0">
                  <a:schemeClr val="accent3">
                    <a:lumMod val="65000"/>
                    <a:lumOff val="35000"/>
                    <a:alpha val="31000"/>
                  </a:scheme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grpSp>
      <p:grpSp>
        <p:nvGrpSpPr>
          <p:cNvPr id="114" name="Group 113">
            <a:extLst>
              <a:ext uri="{FF2B5EF4-FFF2-40B4-BE49-F238E27FC236}">
                <a16:creationId xmlns:a16="http://schemas.microsoft.com/office/drawing/2014/main" id="{A10AB11B-6357-16BC-2819-AE7B1A00B97A}"/>
              </a:ext>
              <a:ext uri="{C183D7F6-B498-43B3-948B-1728B52AA6E4}">
                <adec:decorative xmlns:adec="http://schemas.microsoft.com/office/drawing/2017/decorative" val="1"/>
              </a:ext>
            </a:extLst>
          </p:cNvPr>
          <p:cNvGrpSpPr/>
          <p:nvPr/>
        </p:nvGrpSpPr>
        <p:grpSpPr>
          <a:xfrm>
            <a:off x="4226826" y="2659226"/>
            <a:ext cx="3633492" cy="2188906"/>
            <a:chOff x="4539150" y="2766273"/>
            <a:chExt cx="3115290" cy="1979221"/>
          </a:xfrm>
        </p:grpSpPr>
        <p:sp>
          <p:nvSpPr>
            <p:cNvPr id="105" name="Rectangle: Rounded Corners 104">
              <a:extLst>
                <a:ext uri="{FF2B5EF4-FFF2-40B4-BE49-F238E27FC236}">
                  <a16:creationId xmlns:a16="http://schemas.microsoft.com/office/drawing/2014/main" id="{01EFDF1D-828B-1513-947E-C3A70A98800B}"/>
                </a:ext>
              </a:extLst>
            </p:cNvPr>
            <p:cNvSpPr/>
            <p:nvPr/>
          </p:nvSpPr>
          <p:spPr>
            <a:xfrm>
              <a:off x="4539150" y="2766273"/>
              <a:ext cx="3115289" cy="1979221"/>
            </a:xfrm>
            <a:prstGeom prst="roundRect">
              <a:avLst>
                <a:gd name="adj" fmla="val 5865"/>
              </a:avLst>
            </a:prstGeom>
            <a:solidFill>
              <a:schemeClr val="bg1"/>
            </a:solidFill>
            <a:ln>
              <a:noFill/>
              <a:headEnd type="none" w="med" len="med"/>
              <a:tailEnd type="none" w="med" len="med"/>
            </a:ln>
            <a:effectLst>
              <a:outerShdw blurRad="101600" algn="ctr" rotWithShape="0">
                <a:prstClr val="black">
                  <a:alpha val="2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sp>
          <p:nvSpPr>
            <p:cNvPr id="111" name="Rectangle: Rounded Corners 110">
              <a:extLst>
                <a:ext uri="{FF2B5EF4-FFF2-40B4-BE49-F238E27FC236}">
                  <a16:creationId xmlns:a16="http://schemas.microsoft.com/office/drawing/2014/main" id="{8FE7E2BE-E565-7F54-AF80-CA98D3E0C3F0}"/>
                </a:ext>
              </a:extLst>
            </p:cNvPr>
            <p:cNvSpPr/>
            <p:nvPr/>
          </p:nvSpPr>
          <p:spPr>
            <a:xfrm>
              <a:off x="4539151" y="2766273"/>
              <a:ext cx="3115289" cy="1979221"/>
            </a:xfrm>
            <a:prstGeom prst="roundRect">
              <a:avLst>
                <a:gd name="adj" fmla="val 5865"/>
              </a:avLst>
            </a:prstGeom>
            <a:gradFill>
              <a:gsLst>
                <a:gs pos="100000">
                  <a:schemeClr val="bg1">
                    <a:alpha val="0"/>
                  </a:schemeClr>
                </a:gs>
                <a:gs pos="0">
                  <a:schemeClr val="accent3">
                    <a:lumMod val="65000"/>
                    <a:lumOff val="35000"/>
                    <a:alpha val="31000"/>
                  </a:scheme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grpSp>
      <p:grpSp>
        <p:nvGrpSpPr>
          <p:cNvPr id="115" name="Group 114">
            <a:extLst>
              <a:ext uri="{FF2B5EF4-FFF2-40B4-BE49-F238E27FC236}">
                <a16:creationId xmlns:a16="http://schemas.microsoft.com/office/drawing/2014/main" id="{4DA8408F-F203-B518-8A2B-EA55C20CD66F}"/>
              </a:ext>
              <a:ext uri="{C183D7F6-B498-43B3-948B-1728B52AA6E4}">
                <adec:decorative xmlns:adec="http://schemas.microsoft.com/office/drawing/2017/decorative" val="1"/>
              </a:ext>
            </a:extLst>
          </p:cNvPr>
          <p:cNvGrpSpPr/>
          <p:nvPr/>
        </p:nvGrpSpPr>
        <p:grpSpPr>
          <a:xfrm>
            <a:off x="477756" y="2659226"/>
            <a:ext cx="3633491" cy="2188906"/>
            <a:chOff x="588963" y="2766273"/>
            <a:chExt cx="3115289" cy="1979221"/>
          </a:xfrm>
        </p:grpSpPr>
        <p:sp>
          <p:nvSpPr>
            <p:cNvPr id="92" name="Rectangle: Rounded Corners 91">
              <a:extLst>
                <a:ext uri="{FF2B5EF4-FFF2-40B4-BE49-F238E27FC236}">
                  <a16:creationId xmlns:a16="http://schemas.microsoft.com/office/drawing/2014/main" id="{EFA3BF25-9C83-B7B0-1240-BF9EBF4A2680}"/>
                </a:ext>
              </a:extLst>
            </p:cNvPr>
            <p:cNvSpPr/>
            <p:nvPr/>
          </p:nvSpPr>
          <p:spPr>
            <a:xfrm>
              <a:off x="588963" y="2766273"/>
              <a:ext cx="3115289" cy="1979221"/>
            </a:xfrm>
            <a:prstGeom prst="roundRect">
              <a:avLst>
                <a:gd name="adj" fmla="val 5865"/>
              </a:avLst>
            </a:prstGeom>
            <a:solidFill>
              <a:schemeClr val="bg1"/>
            </a:solidFill>
            <a:ln>
              <a:noFill/>
              <a:headEnd type="none" w="med" len="med"/>
              <a:tailEnd type="none" w="med" len="med"/>
            </a:ln>
            <a:effectLst>
              <a:outerShdw blurRad="101600" algn="ctr" rotWithShape="0">
                <a:prstClr val="black">
                  <a:alpha val="2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sp>
          <p:nvSpPr>
            <p:cNvPr id="112" name="Rectangle: Rounded Corners 111">
              <a:extLst>
                <a:ext uri="{FF2B5EF4-FFF2-40B4-BE49-F238E27FC236}">
                  <a16:creationId xmlns:a16="http://schemas.microsoft.com/office/drawing/2014/main" id="{65EF6C3F-F88A-3F93-8B71-D0DA2BD325A4}"/>
                </a:ext>
              </a:extLst>
            </p:cNvPr>
            <p:cNvSpPr/>
            <p:nvPr/>
          </p:nvSpPr>
          <p:spPr>
            <a:xfrm>
              <a:off x="588963" y="2766273"/>
              <a:ext cx="3115289" cy="1979221"/>
            </a:xfrm>
            <a:prstGeom prst="roundRect">
              <a:avLst>
                <a:gd name="adj" fmla="val 5865"/>
              </a:avLst>
            </a:prstGeom>
            <a:gradFill>
              <a:gsLst>
                <a:gs pos="100000">
                  <a:schemeClr val="bg1">
                    <a:alpha val="0"/>
                  </a:schemeClr>
                </a:gs>
                <a:gs pos="0">
                  <a:schemeClr val="accent3">
                    <a:lumMod val="65000"/>
                    <a:lumOff val="35000"/>
                    <a:alpha val="31000"/>
                  </a:schemeClr>
                </a:gs>
              </a:gsLst>
              <a:lin ang="54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grpSp>
      <p:pic>
        <p:nvPicPr>
          <p:cNvPr id="108" name="Picture 107">
            <a:extLst>
              <a:ext uri="{FF2B5EF4-FFF2-40B4-BE49-F238E27FC236}">
                <a16:creationId xmlns:a16="http://schemas.microsoft.com/office/drawing/2014/main" id="{CB117125-2CB3-99D1-A40C-6412252A3D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955341" y="3539983"/>
            <a:ext cx="427392" cy="427392"/>
          </a:xfrm>
          <a:prstGeom prst="rect">
            <a:avLst/>
          </a:prstGeom>
        </p:spPr>
      </p:pic>
      <p:pic>
        <p:nvPicPr>
          <p:cNvPr id="109" name="Picture 108">
            <a:extLst>
              <a:ext uri="{FF2B5EF4-FFF2-40B4-BE49-F238E27FC236}">
                <a16:creationId xmlns:a16="http://schemas.microsoft.com/office/drawing/2014/main" id="{17D36245-E5EF-818C-ECA6-B22570E16B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704411" y="3539983"/>
            <a:ext cx="427392" cy="427392"/>
          </a:xfrm>
          <a:prstGeom prst="rect">
            <a:avLst/>
          </a:prstGeom>
        </p:spPr>
      </p:pic>
      <p:sp>
        <p:nvSpPr>
          <p:cNvPr id="125" name="Rectangle: Rounded Corners 4">
            <a:extLst>
              <a:ext uri="{FF2B5EF4-FFF2-40B4-BE49-F238E27FC236}">
                <a16:creationId xmlns:a16="http://schemas.microsoft.com/office/drawing/2014/main" id="{DAF66717-AF0A-AF5E-2E5C-EC921608F0FE}"/>
              </a:ext>
            </a:extLst>
          </p:cNvPr>
          <p:cNvSpPr txBox="1"/>
          <p:nvPr/>
        </p:nvSpPr>
        <p:spPr>
          <a:xfrm>
            <a:off x="856481" y="3245848"/>
            <a:ext cx="2876041" cy="10156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t" anchorCtr="0">
            <a:spAutoFit/>
          </a:bodyPr>
          <a:lstStyle/>
          <a:p>
            <a:pPr marL="0" lvl="0" indent="0" algn="ctr" defTabSz="889000">
              <a:spcBef>
                <a:spcPct val="0"/>
              </a:spcBef>
              <a:buNone/>
            </a:pPr>
            <a:r>
              <a:rPr lang="en-AU" sz="2000" kern="1200">
                <a:solidFill>
                  <a:schemeClr val="tx1"/>
                </a:solidFill>
                <a:latin typeface="+mj-lt"/>
              </a:rPr>
              <a:t>Ask your OEM and Partner to start importing your devices</a:t>
            </a:r>
          </a:p>
        </p:txBody>
      </p:sp>
      <p:sp>
        <p:nvSpPr>
          <p:cNvPr id="126" name="Rectangle: Rounded Corners 4">
            <a:extLst>
              <a:ext uri="{FF2B5EF4-FFF2-40B4-BE49-F238E27FC236}">
                <a16:creationId xmlns:a16="http://schemas.microsoft.com/office/drawing/2014/main" id="{392459AF-7C0A-F0DE-A4C6-679AF6FEF48B}"/>
              </a:ext>
            </a:extLst>
          </p:cNvPr>
          <p:cNvSpPr txBox="1"/>
          <p:nvPr/>
        </p:nvSpPr>
        <p:spPr>
          <a:xfrm>
            <a:off x="4537242" y="3091960"/>
            <a:ext cx="3012660" cy="13234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t" anchorCtr="0">
            <a:spAutoFit/>
          </a:bodyPr>
          <a:lstStyle/>
          <a:p>
            <a:pPr marL="0" lvl="0" indent="0" algn="ctr" defTabSz="889000">
              <a:spcBef>
                <a:spcPct val="0"/>
              </a:spcBef>
              <a:buNone/>
            </a:pPr>
            <a:r>
              <a:rPr lang="en-AU" sz="2000" kern="1200">
                <a:solidFill>
                  <a:schemeClr val="tx1"/>
                </a:solidFill>
                <a:latin typeface="+mj-lt"/>
              </a:rPr>
              <a:t>Specify your OS</a:t>
            </a:r>
            <a:br>
              <a:rPr lang="en-AU" sz="2000" kern="1200">
                <a:solidFill>
                  <a:schemeClr val="tx1"/>
                </a:solidFill>
                <a:latin typeface="+mj-lt"/>
              </a:rPr>
            </a:br>
            <a:r>
              <a:rPr lang="en-AU" sz="2000" kern="1200">
                <a:solidFill>
                  <a:schemeClr val="tx1"/>
                </a:solidFill>
                <a:latin typeface="+mj-lt"/>
              </a:rPr>
              <a:t>(pro or higher), version </a:t>
            </a:r>
            <a:r>
              <a:rPr lang="en-AU" sz="2000" kern="1200" spc="-20">
                <a:solidFill>
                  <a:schemeClr val="tx1"/>
                </a:solidFill>
                <a:latin typeface="+mj-lt"/>
              </a:rPr>
              <a:t>and installed application </a:t>
            </a:r>
            <a:r>
              <a:rPr lang="en-AU" sz="2000" kern="1200">
                <a:solidFill>
                  <a:schemeClr val="tx1"/>
                </a:solidFill>
                <a:latin typeface="+mj-lt"/>
              </a:rPr>
              <a:t>requirements</a:t>
            </a:r>
          </a:p>
        </p:txBody>
      </p:sp>
      <p:sp>
        <p:nvSpPr>
          <p:cNvPr id="127" name="Rectangle: Rounded Corners 4">
            <a:extLst>
              <a:ext uri="{FF2B5EF4-FFF2-40B4-BE49-F238E27FC236}">
                <a16:creationId xmlns:a16="http://schemas.microsoft.com/office/drawing/2014/main" id="{548EE875-A0EB-029F-D0E6-30F121CBF5B4}"/>
              </a:ext>
            </a:extLst>
          </p:cNvPr>
          <p:cNvSpPr txBox="1"/>
          <p:nvPr/>
        </p:nvSpPr>
        <p:spPr>
          <a:xfrm>
            <a:off x="8438311" y="3399736"/>
            <a:ext cx="2708662" cy="70788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45720" rIns="91440" bIns="45720" numCol="1" spcCol="1270" anchor="t" anchorCtr="0">
            <a:spAutoFit/>
          </a:bodyPr>
          <a:lstStyle/>
          <a:p>
            <a:pPr marL="0" lvl="0" indent="0" algn="ctr" defTabSz="889000">
              <a:spcBef>
                <a:spcPct val="0"/>
              </a:spcBef>
              <a:buNone/>
            </a:pPr>
            <a:r>
              <a:rPr lang="en-AU" sz="2000" kern="1200">
                <a:solidFill>
                  <a:schemeClr val="tx1"/>
                </a:solidFill>
                <a:latin typeface="+mj-lt"/>
              </a:rPr>
              <a:t>Set up Autopilot profiles</a:t>
            </a:r>
          </a:p>
        </p:txBody>
      </p:sp>
    </p:spTree>
    <p:extLst>
      <p:ext uri="{BB962C8B-B14F-4D97-AF65-F5344CB8AC3E}">
        <p14:creationId xmlns:p14="http://schemas.microsoft.com/office/powerpoint/2010/main" val="1486176332"/>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63F483-CF05-F574-1EF0-F7E602C7C52E}"/>
              </a:ext>
              <a:ext uri="{C183D7F6-B498-43B3-948B-1728B52AA6E4}">
                <adec:decorative xmlns:adec="http://schemas.microsoft.com/office/drawing/2017/decorative" val="1"/>
              </a:ext>
            </a:extLst>
          </p:cNvPr>
          <p:cNvSpPr/>
          <p:nvPr/>
        </p:nvSpPr>
        <p:spPr bwMode="auto">
          <a:xfrm>
            <a:off x="3048" y="0"/>
            <a:ext cx="12188952" cy="6858001"/>
          </a:xfrm>
          <a:prstGeom prst="rect">
            <a:avLst/>
          </a:prstGeom>
          <a:gradFill>
            <a:gsLst>
              <a:gs pos="100000">
                <a:schemeClr val="bg1">
                  <a:alpha val="0"/>
                </a:schemeClr>
              </a:gs>
              <a:gs pos="14000">
                <a:schemeClr val="accent3">
                  <a:lumMod val="65000"/>
                  <a:lumOff val="35000"/>
                  <a:alpha val="31000"/>
                </a:schemeClr>
              </a:gs>
            </a:gsLst>
            <a:lin ang="1620000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45" name="Graphic 44">
            <a:extLst>
              <a:ext uri="{FF2B5EF4-FFF2-40B4-BE49-F238E27FC236}">
                <a16:creationId xmlns:a16="http://schemas.microsoft.com/office/drawing/2014/main" id="{833BDF6A-06AD-E545-28A7-B5149FD2B9AA}"/>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088" t="2623" r="8665" b="43198"/>
          <a:stretch/>
        </p:blipFill>
        <p:spPr>
          <a:xfrm>
            <a:off x="0" y="-6643"/>
            <a:ext cx="9673673" cy="3263036"/>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46" name="Graphic 45">
            <a:extLst>
              <a:ext uri="{FF2B5EF4-FFF2-40B4-BE49-F238E27FC236}">
                <a16:creationId xmlns:a16="http://schemas.microsoft.com/office/drawing/2014/main" id="{4102CD27-D3CD-4A77-A4ED-8B2036255CA1}"/>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60306" t="15603" r="3689" b="38611"/>
          <a:stretch/>
        </p:blipFill>
        <p:spPr>
          <a:xfrm rot="10800000">
            <a:off x="8332508" y="3299149"/>
            <a:ext cx="3859492" cy="2757608"/>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10" name="Round Same Side Corner Rectangle 2">
            <a:extLst>
              <a:ext uri="{FF2B5EF4-FFF2-40B4-BE49-F238E27FC236}">
                <a16:creationId xmlns:a16="http://schemas.microsoft.com/office/drawing/2014/main" id="{94DE492B-D3C9-1C90-3F7D-5C34302EE85B}"/>
              </a:ext>
              <a:ext uri="{C183D7F6-B498-43B3-948B-1728B52AA6E4}">
                <adec:decorative xmlns:adec="http://schemas.microsoft.com/office/drawing/2017/decorative" val="1"/>
              </a:ext>
            </a:extLst>
          </p:cNvPr>
          <p:cNvSpPr/>
          <p:nvPr/>
        </p:nvSpPr>
        <p:spPr bwMode="auto">
          <a:xfrm rot="5400000">
            <a:off x="4206875" y="-2313574"/>
            <a:ext cx="1846808" cy="10260551"/>
          </a:xfrm>
          <a:prstGeom prst="round2SameRect">
            <a:avLst>
              <a:gd name="adj1" fmla="val 11615"/>
              <a:gd name="adj2" fmla="val 0"/>
            </a:avLst>
          </a:prstGeom>
          <a:gradFill flip="none" rotWithShape="1">
            <a:gsLst>
              <a:gs pos="100000">
                <a:schemeClr val="accent2"/>
              </a:gs>
              <a:gs pos="54000">
                <a:srgbClr val="145694"/>
              </a:gs>
              <a:gs pos="13000">
                <a:srgbClr val="1B9EE3"/>
              </a:gs>
              <a:gs pos="23000">
                <a:schemeClr val="accent1"/>
              </a:gs>
              <a:gs pos="0">
                <a:srgbClr val="3CCBF4"/>
              </a:gs>
            </a:gsLst>
            <a:lin ang="81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3" name="Title 2">
            <a:extLst>
              <a:ext uri="{FF2B5EF4-FFF2-40B4-BE49-F238E27FC236}">
                <a16:creationId xmlns:a16="http://schemas.microsoft.com/office/drawing/2014/main" id="{94668D7C-8E72-4E27-8EED-DF2220FF2F56}"/>
              </a:ext>
            </a:extLst>
          </p:cNvPr>
          <p:cNvSpPr>
            <a:spLocks noGrp="1"/>
          </p:cNvSpPr>
          <p:nvPr>
            <p:ph type="title"/>
          </p:nvPr>
        </p:nvSpPr>
        <p:spPr>
          <a:xfrm>
            <a:off x="840193" y="2324259"/>
            <a:ext cx="9016273" cy="984885"/>
          </a:xfrm>
        </p:spPr>
        <p:txBody>
          <a:bodyPr/>
          <a:lstStyle/>
          <a:p>
            <a:pPr>
              <a:lnSpc>
                <a:spcPct val="100000"/>
              </a:lnSpc>
            </a:pPr>
            <a:r>
              <a:rPr lang="en-AU">
                <a:solidFill>
                  <a:schemeClr val="bg1"/>
                </a:solidFill>
                <a:latin typeface="+mn-lt"/>
              </a:rPr>
              <a:t>Can I access on-prem resources from Entra joined devices (provided there is network connectivity)? </a:t>
            </a:r>
          </a:p>
        </p:txBody>
      </p:sp>
      <p:sp>
        <p:nvSpPr>
          <p:cNvPr id="5" name="TextBox 4">
            <a:extLst>
              <a:ext uri="{FF2B5EF4-FFF2-40B4-BE49-F238E27FC236}">
                <a16:creationId xmlns:a16="http://schemas.microsoft.com/office/drawing/2014/main" id="{0B43CA87-EB18-4E5F-B557-45EB90B214C2}"/>
              </a:ext>
            </a:extLst>
          </p:cNvPr>
          <p:cNvSpPr txBox="1"/>
          <p:nvPr/>
        </p:nvSpPr>
        <p:spPr>
          <a:xfrm>
            <a:off x="804321" y="4125711"/>
            <a:ext cx="6800128" cy="1231106"/>
          </a:xfrm>
          <a:prstGeom prst="rect">
            <a:avLst/>
          </a:prstGeom>
          <a:noFill/>
        </p:spPr>
        <p:txBody>
          <a:bodyPr wrap="square" lIns="0" tIns="0" rIns="0" bIns="0" rtlCol="0" anchor="t">
            <a:spAutoFit/>
          </a:bodyPr>
          <a:lstStyle/>
          <a:p>
            <a:pPr defTabSz="932742">
              <a:spcBef>
                <a:spcPct val="0"/>
              </a:spcBef>
              <a:defRPr/>
            </a:pPr>
            <a:r>
              <a:rPr lang="en-AU" sz="4000" spc="-50" dirty="0">
                <a:ln w="3175">
                  <a:noFill/>
                </a:ln>
                <a:gradFill>
                  <a:gsLst>
                    <a:gs pos="971">
                      <a:srgbClr val="0078D4"/>
                    </a:gs>
                    <a:gs pos="100000">
                      <a:srgbClr val="243A5E"/>
                    </a:gs>
                  </a:gsLst>
                  <a:lin ang="2700000" scaled="0"/>
                </a:gradFill>
                <a:latin typeface="+mj-lt"/>
                <a:cs typeface="Segoe UI Semibold"/>
              </a:rPr>
              <a:t>YES</a:t>
            </a:r>
            <a:r>
              <a:rPr lang="en-AU" sz="4000" spc="-50" dirty="0">
                <a:ln w="3175">
                  <a:noFill/>
                </a:ln>
                <a:gradFill>
                  <a:gsLst>
                    <a:gs pos="971">
                      <a:srgbClr val="0078D4"/>
                    </a:gs>
                    <a:gs pos="100000">
                      <a:srgbClr val="243A5E"/>
                    </a:gs>
                  </a:gsLst>
                  <a:lin ang="2700000" scaled="0"/>
                </a:gradFill>
                <a:latin typeface="Segoe UI Semibold"/>
                <a:cs typeface="Segoe UI Semibold"/>
              </a:rPr>
              <a:t> - </a:t>
            </a:r>
            <a:r>
              <a:rPr lang="en-AU" sz="4000" spc="-50">
                <a:ln w="3175">
                  <a:noFill/>
                </a:ln>
                <a:gradFill>
                  <a:gsLst>
                    <a:gs pos="971">
                      <a:srgbClr val="0078D4"/>
                    </a:gs>
                    <a:gs pos="100000">
                      <a:srgbClr val="243A5E"/>
                    </a:gs>
                  </a:gsLst>
                  <a:lin ang="2700000" scaled="0"/>
                </a:gradFill>
                <a:latin typeface="Segoe UI"/>
                <a:cs typeface="Segoe UI Semibold"/>
              </a:rPr>
              <a:t>with</a:t>
            </a:r>
            <a:r>
              <a:rPr lang="en-AU" sz="4000" spc="-50" dirty="0">
                <a:ln w="3175">
                  <a:noFill/>
                </a:ln>
                <a:gradFill>
                  <a:gsLst>
                    <a:gs pos="971">
                      <a:srgbClr val="0078D4"/>
                    </a:gs>
                    <a:gs pos="100000">
                      <a:srgbClr val="243A5E"/>
                    </a:gs>
                  </a:gsLst>
                  <a:lin ang="2700000" scaled="0"/>
                </a:gradFill>
                <a:cs typeface="Segoe UI Semibold"/>
              </a:rPr>
              <a:t> Entra Connect synced identities.</a:t>
            </a:r>
          </a:p>
        </p:txBody>
      </p:sp>
      <p:grpSp>
        <p:nvGrpSpPr>
          <p:cNvPr id="12" name="Group 11">
            <a:extLst>
              <a:ext uri="{FF2B5EF4-FFF2-40B4-BE49-F238E27FC236}">
                <a16:creationId xmlns:a16="http://schemas.microsoft.com/office/drawing/2014/main" id="{CDEAF2A6-E271-BBD0-F890-F39AA7FDA3F7}"/>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solidFill>
            <a:schemeClr val="bg1"/>
          </a:solidFill>
        </p:grpSpPr>
        <p:sp>
          <p:nvSpPr>
            <p:cNvPr id="47" name="Graphic 3">
              <a:extLst>
                <a:ext uri="{FF2B5EF4-FFF2-40B4-BE49-F238E27FC236}">
                  <a16:creationId xmlns:a16="http://schemas.microsoft.com/office/drawing/2014/main" id="{BAC04ABD-A6DC-1282-D817-0E96EF65B8B5}"/>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48" name="Rectangle 47">
              <a:extLst>
                <a:ext uri="{FF2B5EF4-FFF2-40B4-BE49-F238E27FC236}">
                  <a16:creationId xmlns:a16="http://schemas.microsoft.com/office/drawing/2014/main" id="{026A005E-8A8E-E23D-95B3-678AE1D11AB2}"/>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49" name="Rectangle: Rounded Corners 48">
            <a:extLst>
              <a:ext uri="{FF2B5EF4-FFF2-40B4-BE49-F238E27FC236}">
                <a16:creationId xmlns:a16="http://schemas.microsoft.com/office/drawing/2014/main" id="{5FE2158C-8CF0-3787-8C08-5C74F98BE13B}"/>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0" name="Rectangle: Rounded Corners 49">
            <a:extLst>
              <a:ext uri="{FF2B5EF4-FFF2-40B4-BE49-F238E27FC236}">
                <a16:creationId xmlns:a16="http://schemas.microsoft.com/office/drawing/2014/main" id="{5A71FA0D-9787-AA00-060F-483DFBD89717}"/>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1" name="Rectangle: Rounded Corners 50">
            <a:extLst>
              <a:ext uri="{FF2B5EF4-FFF2-40B4-BE49-F238E27FC236}">
                <a16:creationId xmlns:a16="http://schemas.microsoft.com/office/drawing/2014/main" id="{A30FC6DD-4151-EEB0-C34B-9C4467E95B4B}"/>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52" name="TextBox 51">
            <a:extLst>
              <a:ext uri="{FF2B5EF4-FFF2-40B4-BE49-F238E27FC236}">
                <a16:creationId xmlns:a16="http://schemas.microsoft.com/office/drawing/2014/main" id="{7FC5E238-FDFD-300A-021A-3E09F0ED1499}"/>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53" name="Group 52">
            <a:extLst>
              <a:ext uri="{FF2B5EF4-FFF2-40B4-BE49-F238E27FC236}">
                <a16:creationId xmlns:a16="http://schemas.microsoft.com/office/drawing/2014/main" id="{D4932D72-5172-3D01-A102-DEECABAAEBDB}"/>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54" name="Straight Connector 53" descr="Timeline arrow">
              <a:extLst>
                <a:ext uri="{FF2B5EF4-FFF2-40B4-BE49-F238E27FC236}">
                  <a16:creationId xmlns:a16="http://schemas.microsoft.com/office/drawing/2014/main" id="{E23FCDDB-10B3-C307-5E75-DB35210B661F}"/>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5" name="Isosceles Triangle 69">
              <a:extLst>
                <a:ext uri="{FF2B5EF4-FFF2-40B4-BE49-F238E27FC236}">
                  <a16:creationId xmlns:a16="http://schemas.microsoft.com/office/drawing/2014/main" id="{896AD801-1E29-66AC-EF7F-F559D903B285}"/>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56" name="Group 55">
            <a:extLst>
              <a:ext uri="{FF2B5EF4-FFF2-40B4-BE49-F238E27FC236}">
                <a16:creationId xmlns:a16="http://schemas.microsoft.com/office/drawing/2014/main" id="{FB5E2B67-CE7A-EC44-A784-1E5E838E67A9}"/>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57" name="Oval 56">
              <a:extLst>
                <a:ext uri="{FF2B5EF4-FFF2-40B4-BE49-F238E27FC236}">
                  <a16:creationId xmlns:a16="http://schemas.microsoft.com/office/drawing/2014/main" id="{50D838D9-3E60-7028-B9CB-C465A71E7D0D}"/>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58" name="Group 57">
              <a:extLst>
                <a:ext uri="{FF2B5EF4-FFF2-40B4-BE49-F238E27FC236}">
                  <a16:creationId xmlns:a16="http://schemas.microsoft.com/office/drawing/2014/main" id="{8FA72E8F-9A61-2A9D-66FF-DED3C33E7C08}"/>
                </a:ext>
              </a:extLst>
            </p:cNvPr>
            <p:cNvGrpSpPr/>
            <p:nvPr/>
          </p:nvGrpSpPr>
          <p:grpSpPr>
            <a:xfrm>
              <a:off x="9161054" y="314589"/>
              <a:ext cx="69906" cy="101686"/>
              <a:chOff x="1152972" y="3284706"/>
              <a:chExt cx="445665" cy="648287"/>
            </a:xfrm>
          </p:grpSpPr>
          <p:sp>
            <p:nvSpPr>
              <p:cNvPr id="59" name="building_5" title="Icon of tall buildings">
                <a:extLst>
                  <a:ext uri="{FF2B5EF4-FFF2-40B4-BE49-F238E27FC236}">
                    <a16:creationId xmlns:a16="http://schemas.microsoft.com/office/drawing/2014/main" id="{ECFE4548-6BB1-9D06-062A-D4BFF866FC16}"/>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60" name="Freeform 13" title="Icon of a cloud">
                <a:extLst>
                  <a:ext uri="{FF2B5EF4-FFF2-40B4-BE49-F238E27FC236}">
                    <a16:creationId xmlns:a16="http://schemas.microsoft.com/office/drawing/2014/main" id="{99D3AB79-7386-4653-DD46-25FFF15A889C}"/>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61" name="TextBox 60">
            <a:extLst>
              <a:ext uri="{FF2B5EF4-FFF2-40B4-BE49-F238E27FC236}">
                <a16:creationId xmlns:a16="http://schemas.microsoft.com/office/drawing/2014/main" id="{5D313408-7633-D13A-F91C-0EA4BCFCFD66}"/>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Deploy new devices with Autopilot /</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Entra ID Join</a:t>
            </a:r>
          </a:p>
        </p:txBody>
      </p:sp>
      <p:sp>
        <p:nvSpPr>
          <p:cNvPr id="62" name="TextBox 61">
            <a:extLst>
              <a:ext uri="{FF2B5EF4-FFF2-40B4-BE49-F238E27FC236}">
                <a16:creationId xmlns:a16="http://schemas.microsoft.com/office/drawing/2014/main" id="{AAF11D8A-5E4F-CB42-14F6-B5A39A2740EE}"/>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63" name="TextBox 62">
            <a:extLst>
              <a:ext uri="{FF2B5EF4-FFF2-40B4-BE49-F238E27FC236}">
                <a16:creationId xmlns:a16="http://schemas.microsoft.com/office/drawing/2014/main" id="{61E9A775-D6C0-368E-F196-E2E07EFC039F}"/>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64" name="TextBox 63">
            <a:extLst>
              <a:ext uri="{FF2B5EF4-FFF2-40B4-BE49-F238E27FC236}">
                <a16:creationId xmlns:a16="http://schemas.microsoft.com/office/drawing/2014/main" id="{D3CA89AD-6579-1BB6-66B7-D42EC6DF4FF8}"/>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65" name="TextBox 64">
            <a:extLst>
              <a:ext uri="{FF2B5EF4-FFF2-40B4-BE49-F238E27FC236}">
                <a16:creationId xmlns:a16="http://schemas.microsoft.com/office/drawing/2014/main" id="{D64BD7EE-853F-1BFD-C232-96305CD462F2}"/>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66" name="Group 65">
            <a:extLst>
              <a:ext uri="{FF2B5EF4-FFF2-40B4-BE49-F238E27FC236}">
                <a16:creationId xmlns:a16="http://schemas.microsoft.com/office/drawing/2014/main" id="{C246AAC2-B0D2-5C2F-8B99-685F1EDB7813}"/>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67" name="Oval 66">
              <a:extLst>
                <a:ext uri="{FF2B5EF4-FFF2-40B4-BE49-F238E27FC236}">
                  <a16:creationId xmlns:a16="http://schemas.microsoft.com/office/drawing/2014/main" id="{21059DAF-95B7-B7BF-F81B-C769F11EA5BA}"/>
                </a:ext>
              </a:extLst>
            </p:cNvPr>
            <p:cNvSpPr/>
            <p:nvPr/>
          </p:nvSpPr>
          <p:spPr bwMode="auto">
            <a:xfrm>
              <a:off x="1134868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68" name="Forklift" title="Icon of a forklift carrying boxes">
              <a:extLst>
                <a:ext uri="{FF2B5EF4-FFF2-40B4-BE49-F238E27FC236}">
                  <a16:creationId xmlns:a16="http://schemas.microsoft.com/office/drawing/2014/main" id="{FE02694C-5114-F95B-84D6-B13E9E795868}"/>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69" name="Group 68">
            <a:extLst>
              <a:ext uri="{FF2B5EF4-FFF2-40B4-BE49-F238E27FC236}">
                <a16:creationId xmlns:a16="http://schemas.microsoft.com/office/drawing/2014/main" id="{9DB5625C-3E66-CDC3-7D86-2FEDC0F13E69}"/>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70" name="Oval 69">
              <a:extLst>
                <a:ext uri="{FF2B5EF4-FFF2-40B4-BE49-F238E27FC236}">
                  <a16:creationId xmlns:a16="http://schemas.microsoft.com/office/drawing/2014/main" id="{D90B59F1-EF3E-EEFA-D403-F0FF1FD25BB0}"/>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1" name="arrow_11" title="Icon of a circle made of two curved arrows">
              <a:extLst>
                <a:ext uri="{FF2B5EF4-FFF2-40B4-BE49-F238E27FC236}">
                  <a16:creationId xmlns:a16="http://schemas.microsoft.com/office/drawing/2014/main" id="{FA3C9A8D-DFAE-E430-DF67-42F7DB9815BA}"/>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72" name="Group 71">
            <a:extLst>
              <a:ext uri="{FF2B5EF4-FFF2-40B4-BE49-F238E27FC236}">
                <a16:creationId xmlns:a16="http://schemas.microsoft.com/office/drawing/2014/main" id="{3DC04D55-85C9-1680-6A4D-D5BC24B9ED11}"/>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73" name="Oval 72">
              <a:extLst>
                <a:ext uri="{FF2B5EF4-FFF2-40B4-BE49-F238E27FC236}">
                  <a16:creationId xmlns:a16="http://schemas.microsoft.com/office/drawing/2014/main" id="{4F908A57-F4D2-68C6-414C-5742CA5F83D9}"/>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4" name="browser_3" title="Icon of a browser window with an arrow pointing from the outside to the center">
              <a:extLst>
                <a:ext uri="{FF2B5EF4-FFF2-40B4-BE49-F238E27FC236}">
                  <a16:creationId xmlns:a16="http://schemas.microsoft.com/office/drawing/2014/main" id="{990DFB1C-046A-5178-9279-2EB60A7EAAF1}"/>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75" name="Group 74">
            <a:extLst>
              <a:ext uri="{FF2B5EF4-FFF2-40B4-BE49-F238E27FC236}">
                <a16:creationId xmlns:a16="http://schemas.microsoft.com/office/drawing/2014/main" id="{0DD61C42-459F-9DFE-9C10-08885E48D752}"/>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76" name="Oval 75">
              <a:extLst>
                <a:ext uri="{FF2B5EF4-FFF2-40B4-BE49-F238E27FC236}">
                  <a16:creationId xmlns:a16="http://schemas.microsoft.com/office/drawing/2014/main" id="{02BC1462-A18A-8088-DE2F-0571E2F3D8B9}"/>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77" name="IoT" title="Icon of five circles that all connect to a center circle">
              <a:extLst>
                <a:ext uri="{FF2B5EF4-FFF2-40B4-BE49-F238E27FC236}">
                  <a16:creationId xmlns:a16="http://schemas.microsoft.com/office/drawing/2014/main" id="{5C133B3D-8887-951F-6B91-8A3682F37035}"/>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78" name="Group 77">
            <a:extLst>
              <a:ext uri="{FF2B5EF4-FFF2-40B4-BE49-F238E27FC236}">
                <a16:creationId xmlns:a16="http://schemas.microsoft.com/office/drawing/2014/main" id="{128CC849-D464-A910-CF2F-573C5103C23E}"/>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79" name="Oval 78">
              <a:extLst>
                <a:ext uri="{FF2B5EF4-FFF2-40B4-BE49-F238E27FC236}">
                  <a16:creationId xmlns:a16="http://schemas.microsoft.com/office/drawing/2014/main" id="{938186DA-5D3D-DC06-BE02-4CD295DA832C}"/>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80" name="biometrics" title="Icon of the Windows Hello logo">
              <a:extLst>
                <a:ext uri="{FF2B5EF4-FFF2-40B4-BE49-F238E27FC236}">
                  <a16:creationId xmlns:a16="http://schemas.microsoft.com/office/drawing/2014/main" id="{FD297920-DB63-91D0-61E6-D1EFCC4A042B}"/>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81" name="Rectangle 80">
            <a:extLst>
              <a:ext uri="{FF2B5EF4-FFF2-40B4-BE49-F238E27FC236}">
                <a16:creationId xmlns:a16="http://schemas.microsoft.com/office/drawing/2014/main" id="{9EB08921-7A54-4798-6C37-F3396A07DDEE}"/>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tx2"/>
                </a:solidFill>
                <a:latin typeface="+mj-lt"/>
                <a:cs typeface="Segoe UI Semibold" panose="020B0702040204020203" pitchFamily="34" charset="0"/>
              </a:rPr>
              <a:t>Transition</a:t>
            </a:r>
          </a:p>
        </p:txBody>
      </p:sp>
      <p:sp>
        <p:nvSpPr>
          <p:cNvPr id="82" name="Rectangle 81">
            <a:extLst>
              <a:ext uri="{FF2B5EF4-FFF2-40B4-BE49-F238E27FC236}">
                <a16:creationId xmlns:a16="http://schemas.microsoft.com/office/drawing/2014/main" id="{41BC37C1-45F5-5C3F-CD00-81CFE6EE167C}"/>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83" name="Rectangle 82">
            <a:extLst>
              <a:ext uri="{FF2B5EF4-FFF2-40B4-BE49-F238E27FC236}">
                <a16:creationId xmlns:a16="http://schemas.microsoft.com/office/drawing/2014/main" id="{39FC9683-328B-9C4E-0DDC-D6E9DF887CDB}"/>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spTree>
    <p:extLst>
      <p:ext uri="{BB962C8B-B14F-4D97-AF65-F5344CB8AC3E}">
        <p14:creationId xmlns:p14="http://schemas.microsoft.com/office/powerpoint/2010/main" val="14486845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Graphic 77">
            <a:extLst>
              <a:ext uri="{FF2B5EF4-FFF2-40B4-BE49-F238E27FC236}">
                <a16:creationId xmlns:a16="http://schemas.microsoft.com/office/drawing/2014/main" id="{6BAEA961-9882-CFB3-8175-F7DD07BE31E6}"/>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39318" t="67204" r="-3657" b="7704"/>
          <a:stretch/>
        </p:blipFill>
        <p:spPr>
          <a:xfrm rot="10800000" flipH="1">
            <a:off x="0" y="5812545"/>
            <a:ext cx="9280525" cy="1045454"/>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grpSp>
        <p:nvGrpSpPr>
          <p:cNvPr id="61" name="Group 60">
            <a:extLst>
              <a:ext uri="{FF2B5EF4-FFF2-40B4-BE49-F238E27FC236}">
                <a16:creationId xmlns:a16="http://schemas.microsoft.com/office/drawing/2014/main" id="{BD07A767-4C75-393F-968E-73C861E8A68B}"/>
              </a:ext>
              <a:ext uri="{C183D7F6-B498-43B3-948B-1728B52AA6E4}">
                <adec:decorative xmlns:adec="http://schemas.microsoft.com/office/drawing/2017/decorative" val="1"/>
              </a:ext>
            </a:extLst>
          </p:cNvPr>
          <p:cNvGrpSpPr/>
          <p:nvPr/>
        </p:nvGrpSpPr>
        <p:grpSpPr>
          <a:xfrm>
            <a:off x="7845653" y="-3176"/>
            <a:ext cx="4346347" cy="765176"/>
            <a:chOff x="7845653" y="-3176"/>
            <a:chExt cx="4346347" cy="765176"/>
          </a:xfrm>
          <a:solidFill>
            <a:schemeClr val="bg1"/>
          </a:solidFill>
        </p:grpSpPr>
        <p:sp>
          <p:nvSpPr>
            <p:cNvPr id="62" name="Graphic 3">
              <a:extLst>
                <a:ext uri="{FF2B5EF4-FFF2-40B4-BE49-F238E27FC236}">
                  <a16:creationId xmlns:a16="http://schemas.microsoft.com/office/drawing/2014/main" id="{10402287-C72E-D14D-68A6-895346E1B7B3}"/>
                </a:ext>
              </a:extLst>
            </p:cNvPr>
            <p:cNvSpPr/>
            <p:nvPr/>
          </p:nvSpPr>
          <p:spPr>
            <a:xfrm>
              <a:off x="7845653" y="-3176"/>
              <a:ext cx="1504846" cy="761709"/>
            </a:xfrm>
            <a:custGeom>
              <a:avLst/>
              <a:gdLst>
                <a:gd name="connsiteX0" fmla="*/ 1504847 w 1504846"/>
                <a:gd name="connsiteY0" fmla="*/ 0 h 761709"/>
                <a:gd name="connsiteX1" fmla="*/ 1504847 w 1504846"/>
                <a:gd name="connsiteY1" fmla="*/ 761710 h 761709"/>
                <a:gd name="connsiteX2" fmla="*/ 1006700 w 1504846"/>
                <a:gd name="connsiteY2" fmla="*/ 761710 h 761709"/>
                <a:gd name="connsiteX3" fmla="*/ 691468 w 1504846"/>
                <a:gd name="connsiteY3" fmla="*/ 634630 h 761709"/>
                <a:gd name="connsiteX4" fmla="*/ 609070 w 1504846"/>
                <a:gd name="connsiteY4" fmla="*/ 542124 h 761709"/>
                <a:gd name="connsiteX5" fmla="*/ 510000 w 1504846"/>
                <a:gd name="connsiteY5" fmla="*/ 391073 h 761709"/>
                <a:gd name="connsiteX6" fmla="*/ 425289 w 1504846"/>
                <a:gd name="connsiteY6" fmla="*/ 258308 h 761709"/>
                <a:gd name="connsiteX7" fmla="*/ 423458 w 1504846"/>
                <a:gd name="connsiteY7" fmla="*/ 255696 h 761709"/>
                <a:gd name="connsiteX8" fmla="*/ 416037 w 1504846"/>
                <a:gd name="connsiteY8" fmla="*/ 244939 h 761709"/>
                <a:gd name="connsiteX9" fmla="*/ 414785 w 1504846"/>
                <a:gd name="connsiteY9" fmla="*/ 243249 h 761709"/>
                <a:gd name="connsiteX10" fmla="*/ 406593 w 1504846"/>
                <a:gd name="connsiteY10" fmla="*/ 231724 h 761709"/>
                <a:gd name="connsiteX11" fmla="*/ 405822 w 1504846"/>
                <a:gd name="connsiteY11" fmla="*/ 230649 h 761709"/>
                <a:gd name="connsiteX12" fmla="*/ 398498 w 1504846"/>
                <a:gd name="connsiteY12" fmla="*/ 220814 h 761709"/>
                <a:gd name="connsiteX13" fmla="*/ 315232 w 1504846"/>
                <a:gd name="connsiteY13" fmla="*/ 127080 h 761709"/>
                <a:gd name="connsiteX14" fmla="*/ 0 w 1504846"/>
                <a:gd name="connsiteY14" fmla="*/ 0 h 761709"/>
                <a:gd name="connsiteX15" fmla="*/ 1504847 w 1504846"/>
                <a:gd name="connsiteY15" fmla="*/ 0 h 761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04846" h="761709">
                  <a:moveTo>
                    <a:pt x="1504847" y="0"/>
                  </a:moveTo>
                  <a:lnTo>
                    <a:pt x="1504847" y="761710"/>
                  </a:lnTo>
                  <a:lnTo>
                    <a:pt x="1006700" y="761710"/>
                  </a:lnTo>
                  <a:cubicBezTo>
                    <a:pt x="897222" y="761710"/>
                    <a:pt x="786973" y="721142"/>
                    <a:pt x="691468" y="634630"/>
                  </a:cubicBezTo>
                  <a:cubicBezTo>
                    <a:pt x="662171" y="608046"/>
                    <a:pt x="634898" y="576545"/>
                    <a:pt x="609070" y="542124"/>
                  </a:cubicBezTo>
                  <a:lnTo>
                    <a:pt x="510000" y="391073"/>
                  </a:lnTo>
                  <a:cubicBezTo>
                    <a:pt x="482630" y="346357"/>
                    <a:pt x="454779" y="300873"/>
                    <a:pt x="425289" y="258308"/>
                  </a:cubicBezTo>
                  <a:cubicBezTo>
                    <a:pt x="424711" y="257540"/>
                    <a:pt x="424133" y="256618"/>
                    <a:pt x="423458" y="255696"/>
                  </a:cubicBezTo>
                  <a:cubicBezTo>
                    <a:pt x="421049" y="252008"/>
                    <a:pt x="418543" y="248474"/>
                    <a:pt x="416037" y="244939"/>
                  </a:cubicBezTo>
                  <a:cubicBezTo>
                    <a:pt x="415652" y="244325"/>
                    <a:pt x="415266" y="243864"/>
                    <a:pt x="414785" y="243249"/>
                  </a:cubicBezTo>
                  <a:cubicBezTo>
                    <a:pt x="411990" y="239254"/>
                    <a:pt x="409291" y="235566"/>
                    <a:pt x="406593" y="231724"/>
                  </a:cubicBezTo>
                  <a:cubicBezTo>
                    <a:pt x="406400" y="231417"/>
                    <a:pt x="406111" y="230956"/>
                    <a:pt x="405822" y="230649"/>
                  </a:cubicBezTo>
                  <a:cubicBezTo>
                    <a:pt x="403413" y="227422"/>
                    <a:pt x="401003" y="224195"/>
                    <a:pt x="398498" y="220814"/>
                  </a:cubicBezTo>
                  <a:cubicBezTo>
                    <a:pt x="372381" y="185933"/>
                    <a:pt x="344915" y="153971"/>
                    <a:pt x="315232" y="127080"/>
                  </a:cubicBezTo>
                  <a:cubicBezTo>
                    <a:pt x="219728" y="40567"/>
                    <a:pt x="109478" y="0"/>
                    <a:pt x="0" y="0"/>
                  </a:cubicBezTo>
                  <a:lnTo>
                    <a:pt x="1504847" y="0"/>
                  </a:lnTo>
                  <a:close/>
                </a:path>
              </a:pathLst>
            </a:cu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solidFill>
                  <a:srgbClr val="FFFFFF"/>
                </a:solidFill>
                <a:cs typeface="Segoe UI" pitchFamily="34" charset="0"/>
              </a:endParaRPr>
            </a:p>
          </p:txBody>
        </p:sp>
        <p:sp>
          <p:nvSpPr>
            <p:cNvPr id="63" name="Rectangle 62">
              <a:extLst>
                <a:ext uri="{FF2B5EF4-FFF2-40B4-BE49-F238E27FC236}">
                  <a16:creationId xmlns:a16="http://schemas.microsoft.com/office/drawing/2014/main" id="{2A4B3855-7A34-AB5A-A21C-CF4A438F6B51}"/>
                </a:ext>
              </a:extLst>
            </p:cNvPr>
            <p:cNvSpPr/>
            <p:nvPr/>
          </p:nvSpPr>
          <p:spPr bwMode="auto">
            <a:xfrm>
              <a:off x="9347025" y="0"/>
              <a:ext cx="2844975" cy="762000"/>
            </a:xfrm>
            <a:prstGeom prst="rect">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grpSp>
      <p:sp>
        <p:nvSpPr>
          <p:cNvPr id="2" name="Title 1">
            <a:extLst>
              <a:ext uri="{FF2B5EF4-FFF2-40B4-BE49-F238E27FC236}">
                <a16:creationId xmlns:a16="http://schemas.microsoft.com/office/drawing/2014/main" id="{9000A2E8-A9D7-CF41-A2FA-B74944287EFF}"/>
              </a:ext>
            </a:extLst>
          </p:cNvPr>
          <p:cNvSpPr>
            <a:spLocks noGrp="1"/>
          </p:cNvSpPr>
          <p:nvPr>
            <p:ph type="title"/>
          </p:nvPr>
        </p:nvSpPr>
        <p:spPr>
          <a:xfrm>
            <a:off x="588263" y="495300"/>
            <a:ext cx="4823492" cy="487313"/>
          </a:xfrm>
        </p:spPr>
        <p:txBody>
          <a:bodyPr/>
          <a:lstStyle/>
          <a:p>
            <a:r>
              <a:rPr lang="en-AU"/>
              <a:t>Create new Windows cloud-native endpoints</a:t>
            </a:r>
          </a:p>
        </p:txBody>
      </p:sp>
      <p:pic>
        <p:nvPicPr>
          <p:cNvPr id="17" name="Graphic 16" descr="Cloud outline">
            <a:extLst>
              <a:ext uri="{FF2B5EF4-FFF2-40B4-BE49-F238E27FC236}">
                <a16:creationId xmlns:a16="http://schemas.microsoft.com/office/drawing/2014/main" id="{73272CE3-BE53-9815-B0FD-9AE1BAD354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21047" b="21047"/>
          <a:stretch/>
        </p:blipFill>
        <p:spPr>
          <a:xfrm>
            <a:off x="596966" y="2024744"/>
            <a:ext cx="2559709" cy="1482216"/>
          </a:xfrm>
          <a:prstGeom prst="rect">
            <a:avLst/>
          </a:prstGeom>
        </p:spPr>
      </p:pic>
      <p:pic>
        <p:nvPicPr>
          <p:cNvPr id="5" name="Picture 2">
            <a:extLst>
              <a:ext uri="{FF2B5EF4-FFF2-40B4-BE49-F238E27FC236}">
                <a16:creationId xmlns:a16="http://schemas.microsoft.com/office/drawing/2014/main" id="{46406EDA-DC66-5005-9373-483903607654}"/>
              </a:ext>
              <a:ext uri="{C183D7F6-B498-43B3-948B-1728B52AA6E4}">
                <adec:decorative xmlns:adec="http://schemas.microsoft.com/office/drawing/2017/decorative" val="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797" t="31509" r="19196" b="33711"/>
          <a:stretch/>
        </p:blipFill>
        <p:spPr bwMode="auto">
          <a:xfrm>
            <a:off x="1344175" y="2756138"/>
            <a:ext cx="1087705" cy="354621"/>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Laptop outline">
            <a:extLst>
              <a:ext uri="{FF2B5EF4-FFF2-40B4-BE49-F238E27FC236}">
                <a16:creationId xmlns:a16="http://schemas.microsoft.com/office/drawing/2014/main" id="{E4D14D21-3FD6-BDF4-9AF9-1A1C355189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17774" b="15198"/>
          <a:stretch/>
        </p:blipFill>
        <p:spPr>
          <a:xfrm>
            <a:off x="728221" y="4273420"/>
            <a:ext cx="2172881" cy="1456428"/>
          </a:xfrm>
          <a:prstGeom prst="rect">
            <a:avLst/>
          </a:prstGeom>
        </p:spPr>
      </p:pic>
      <p:cxnSp>
        <p:nvCxnSpPr>
          <p:cNvPr id="7" name="Straight Connector 6">
            <a:extLst>
              <a:ext uri="{FF2B5EF4-FFF2-40B4-BE49-F238E27FC236}">
                <a16:creationId xmlns:a16="http://schemas.microsoft.com/office/drawing/2014/main" id="{63EE102F-BAE5-11C5-F1F0-FA7BD4BEF831}"/>
              </a:ext>
              <a:ext uri="{C183D7F6-B498-43B3-948B-1728B52AA6E4}">
                <adec:decorative xmlns:adec="http://schemas.microsoft.com/office/drawing/2017/decorative" val="1"/>
              </a:ext>
            </a:extLst>
          </p:cNvPr>
          <p:cNvCxnSpPr>
            <a:cxnSpLocks/>
          </p:cNvCxnSpPr>
          <p:nvPr/>
        </p:nvCxnSpPr>
        <p:spPr>
          <a:xfrm>
            <a:off x="1812795" y="3499444"/>
            <a:ext cx="0" cy="810278"/>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6299DC8-95DA-898E-EEE0-68943E127C4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420290" y="3570808"/>
            <a:ext cx="288522" cy="253283"/>
          </a:xfrm>
          <a:prstGeom prst="rect">
            <a:avLst/>
          </a:prstGeom>
        </p:spPr>
      </p:pic>
      <p:pic>
        <p:nvPicPr>
          <p:cNvPr id="10" name="Graphic 9" descr="Checkbox Checked with solid fill">
            <a:extLst>
              <a:ext uri="{FF2B5EF4-FFF2-40B4-BE49-F238E27FC236}">
                <a16:creationId xmlns:a16="http://schemas.microsoft.com/office/drawing/2014/main" id="{7F03E656-52E0-56AD-A984-67748C00AB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27624" y="4435927"/>
            <a:ext cx="358239" cy="358239"/>
          </a:xfrm>
          <a:prstGeom prst="rect">
            <a:avLst/>
          </a:prstGeom>
        </p:spPr>
      </p:pic>
      <p:sp>
        <p:nvSpPr>
          <p:cNvPr id="9" name="TextBox 8">
            <a:extLst>
              <a:ext uri="{FF2B5EF4-FFF2-40B4-BE49-F238E27FC236}">
                <a16:creationId xmlns:a16="http://schemas.microsoft.com/office/drawing/2014/main" id="{A9F72ABC-74CF-54DC-718B-C320C91CFD38}"/>
              </a:ext>
            </a:extLst>
          </p:cNvPr>
          <p:cNvSpPr txBox="1"/>
          <p:nvPr/>
        </p:nvSpPr>
        <p:spPr>
          <a:xfrm>
            <a:off x="3001486" y="4456248"/>
            <a:ext cx="1029337" cy="430887"/>
          </a:xfrm>
          <a:prstGeom prst="rect">
            <a:avLst/>
          </a:prstGeom>
          <a:noFill/>
        </p:spPr>
        <p:txBody>
          <a:bodyPr wrap="square" rtlCol="0">
            <a:spAutoFit/>
          </a:bodyPr>
          <a:lstStyle/>
          <a:p>
            <a:r>
              <a:rPr lang="en-AU" sz="1100" b="1"/>
              <a:t>Identity: </a:t>
            </a:r>
            <a:r>
              <a:rPr lang="en-AU" sz="1100"/>
              <a:t>Entra joined</a:t>
            </a:r>
          </a:p>
        </p:txBody>
      </p:sp>
      <p:pic>
        <p:nvPicPr>
          <p:cNvPr id="11" name="Graphic 10" descr="Checkbox Checked with solid fill">
            <a:extLst>
              <a:ext uri="{FF2B5EF4-FFF2-40B4-BE49-F238E27FC236}">
                <a16:creationId xmlns:a16="http://schemas.microsoft.com/office/drawing/2014/main" id="{8E523687-4843-43CD-DCAC-CE1B021EB6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27624" y="4895323"/>
            <a:ext cx="358239" cy="358239"/>
          </a:xfrm>
          <a:prstGeom prst="rect">
            <a:avLst/>
          </a:prstGeom>
        </p:spPr>
      </p:pic>
      <p:sp>
        <p:nvSpPr>
          <p:cNvPr id="12" name="TextBox 11">
            <a:extLst>
              <a:ext uri="{FF2B5EF4-FFF2-40B4-BE49-F238E27FC236}">
                <a16:creationId xmlns:a16="http://schemas.microsoft.com/office/drawing/2014/main" id="{42836796-E751-4569-C99F-7658958EF06C}"/>
              </a:ext>
            </a:extLst>
          </p:cNvPr>
          <p:cNvSpPr txBox="1"/>
          <p:nvPr/>
        </p:nvSpPr>
        <p:spPr>
          <a:xfrm>
            <a:off x="3001486" y="4901400"/>
            <a:ext cx="1754239" cy="430887"/>
          </a:xfrm>
          <a:prstGeom prst="rect">
            <a:avLst/>
          </a:prstGeom>
          <a:noFill/>
        </p:spPr>
        <p:txBody>
          <a:bodyPr wrap="square">
            <a:spAutoFit/>
          </a:bodyPr>
          <a:lstStyle/>
          <a:p>
            <a:r>
              <a:rPr lang="en-AU" sz="1100" b="1"/>
              <a:t>Apps and settings: </a:t>
            </a:r>
            <a:r>
              <a:rPr lang="en-AU" sz="1100"/>
              <a:t>Microsoft Intune</a:t>
            </a:r>
          </a:p>
        </p:txBody>
      </p:sp>
      <p:pic>
        <p:nvPicPr>
          <p:cNvPr id="13" name="Picture 2">
            <a:extLst>
              <a:ext uri="{FF2B5EF4-FFF2-40B4-BE49-F238E27FC236}">
                <a16:creationId xmlns:a16="http://schemas.microsoft.com/office/drawing/2014/main" id="{7B4B5C8D-F33F-4CD0-BC6C-A6343C0E8356}"/>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p:blipFill>
        <p:spPr bwMode="auto">
          <a:xfrm>
            <a:off x="1190299" y="4595935"/>
            <a:ext cx="1244990" cy="555864"/>
          </a:xfrm>
          <a:prstGeom prst="rect">
            <a:avLst/>
          </a:prstGeom>
          <a:noFill/>
          <a:extLst>
            <a:ext uri="{909E8E84-426E-40DD-AFC4-6F175D3DCCD1}">
              <a14:hiddenFill xmlns:a14="http://schemas.microsoft.com/office/drawing/2010/main">
                <a:solidFill>
                  <a:srgbClr val="FFFFFF"/>
                </a:solidFill>
              </a14:hiddenFill>
            </a:ext>
          </a:extLst>
        </p:spPr>
      </p:pic>
      <p:pic>
        <p:nvPicPr>
          <p:cNvPr id="14" name="Graphic 13">
            <a:extLst>
              <a:ext uri="{FF2B5EF4-FFF2-40B4-BE49-F238E27FC236}">
                <a16:creationId xmlns:a16="http://schemas.microsoft.com/office/drawing/2014/main" id="{3505BE0E-82E3-1801-F806-BE4507343073}"/>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76821" y="3529964"/>
            <a:ext cx="334971" cy="334971"/>
          </a:xfrm>
          <a:prstGeom prst="rect">
            <a:avLst/>
          </a:prstGeom>
        </p:spPr>
      </p:pic>
      <p:pic>
        <p:nvPicPr>
          <p:cNvPr id="15" name="Graphic 14">
            <a:extLst>
              <a:ext uri="{FF2B5EF4-FFF2-40B4-BE49-F238E27FC236}">
                <a16:creationId xmlns:a16="http://schemas.microsoft.com/office/drawing/2014/main" id="{7D511821-5E43-7487-9DC1-37718D53B64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81044" y="3921945"/>
            <a:ext cx="330748" cy="330748"/>
          </a:xfrm>
          <a:prstGeom prst="rect">
            <a:avLst/>
          </a:prstGeom>
        </p:spPr>
      </p:pic>
      <p:pic>
        <p:nvPicPr>
          <p:cNvPr id="16" name="Picture 2">
            <a:extLst>
              <a:ext uri="{FF2B5EF4-FFF2-40B4-BE49-F238E27FC236}">
                <a16:creationId xmlns:a16="http://schemas.microsoft.com/office/drawing/2014/main" id="{FCCB54EF-1E81-0B6A-89B7-DD42891F36B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21404" y="3960678"/>
            <a:ext cx="253283" cy="253283"/>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Rounded Corners 22">
            <a:extLst>
              <a:ext uri="{FF2B5EF4-FFF2-40B4-BE49-F238E27FC236}">
                <a16:creationId xmlns:a16="http://schemas.microsoft.com/office/drawing/2014/main" id="{CF3D0F3E-C686-41D0-315A-E57AEF581B3A}"/>
              </a:ext>
              <a:ext uri="{C183D7F6-B498-43B3-948B-1728B52AA6E4}">
                <adec:decorative xmlns:adec="http://schemas.microsoft.com/office/drawing/2017/decorative" val="1"/>
              </a:ext>
            </a:extLst>
          </p:cNvPr>
          <p:cNvSpPr/>
          <p:nvPr/>
        </p:nvSpPr>
        <p:spPr bwMode="auto">
          <a:xfrm>
            <a:off x="8789942" y="46399"/>
            <a:ext cx="1535158"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24" name="Rectangle: Rounded Corners 23">
            <a:extLst>
              <a:ext uri="{FF2B5EF4-FFF2-40B4-BE49-F238E27FC236}">
                <a16:creationId xmlns:a16="http://schemas.microsoft.com/office/drawing/2014/main" id="{934280A7-0C60-7BFC-D91B-1C9CBB54C907}"/>
              </a:ext>
              <a:ext uri="{C183D7F6-B498-43B3-948B-1728B52AA6E4}">
                <adec:decorative xmlns:adec="http://schemas.microsoft.com/office/drawing/2017/decorative" val="1"/>
              </a:ext>
            </a:extLst>
          </p:cNvPr>
          <p:cNvSpPr/>
          <p:nvPr/>
        </p:nvSpPr>
        <p:spPr bwMode="auto">
          <a:xfrm>
            <a:off x="10348395" y="46399"/>
            <a:ext cx="937939"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25" name="Rectangle: Rounded Corners 24">
            <a:extLst>
              <a:ext uri="{FF2B5EF4-FFF2-40B4-BE49-F238E27FC236}">
                <a16:creationId xmlns:a16="http://schemas.microsoft.com/office/drawing/2014/main" id="{8A8AFA69-1D8E-2C32-2CC6-AD8E61C35F9C}"/>
              </a:ext>
              <a:ext uri="{C183D7F6-B498-43B3-948B-1728B52AA6E4}">
                <adec:decorative xmlns:adec="http://schemas.microsoft.com/office/drawing/2017/decorative" val="1"/>
              </a:ext>
            </a:extLst>
          </p:cNvPr>
          <p:cNvSpPr/>
          <p:nvPr/>
        </p:nvSpPr>
        <p:spPr bwMode="auto">
          <a:xfrm>
            <a:off x="11309630" y="46399"/>
            <a:ext cx="529946" cy="669167"/>
          </a:xfrm>
          <a:prstGeom prst="roundRect">
            <a:avLst>
              <a:gd name="adj" fmla="val 11145"/>
            </a:avLst>
          </a:prstGeom>
          <a:gradFill flip="none" rotWithShape="1">
            <a:gsLst>
              <a:gs pos="100000">
                <a:srgbClr val="F2F2F2"/>
              </a:gs>
              <a:gs pos="0">
                <a:schemeClr val="accent3">
                  <a:lumMod val="65000"/>
                  <a:lumOff val="35000"/>
                  <a:alpha val="31000"/>
                </a:schemeClr>
              </a:gs>
            </a:gsLst>
            <a:lin ang="54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solidFill>
                <a:srgbClr val="FFFFFF"/>
              </a:solidFill>
              <a:cs typeface="Segoe UI" pitchFamily="34" charset="0"/>
            </a:endParaRPr>
          </a:p>
        </p:txBody>
      </p:sp>
      <p:sp>
        <p:nvSpPr>
          <p:cNvPr id="26" name="TextBox 25">
            <a:extLst>
              <a:ext uri="{FF2B5EF4-FFF2-40B4-BE49-F238E27FC236}">
                <a16:creationId xmlns:a16="http://schemas.microsoft.com/office/drawing/2014/main" id="{6D01D46B-A158-34C7-736A-4E42FB2EC60D}"/>
              </a:ext>
              <a:ext uri="{C183D7F6-B498-43B3-948B-1728B52AA6E4}">
                <adec:decorative xmlns:adec="http://schemas.microsoft.com/office/drawing/2017/decorative" val="1"/>
              </a:ext>
            </a:extLst>
          </p:cNvPr>
          <p:cNvSpPr txBox="1"/>
          <p:nvPr/>
        </p:nvSpPr>
        <p:spPr>
          <a:xfrm>
            <a:off x="8829806" y="480774"/>
            <a:ext cx="450720" cy="129266"/>
          </a:xfrm>
          <a:prstGeom prst="rect">
            <a:avLst/>
          </a:prstGeom>
          <a:noFill/>
        </p:spPr>
        <p:txBody>
          <a:bodyPr wrap="square" lIns="0" tIns="0" rIns="0" bIns="0" rtlCol="0">
            <a:spAutoFit/>
          </a:bodyPr>
          <a:lstStyle/>
          <a:p>
            <a:pPr marR="0" lvl="0" indent="0" algn="ctr" defTabSz="932742" fontAlgn="auto">
              <a:lnSpc>
                <a:spcPts val="480"/>
              </a:lnSpc>
              <a:spcBef>
                <a:spcPct val="0"/>
              </a:spcBef>
              <a:spcAft>
                <a:spcPts val="0"/>
              </a:spcAft>
              <a:buClrTx/>
              <a:buSzTx/>
              <a:tabLst/>
              <a:defRPr/>
            </a:pPr>
            <a:r>
              <a:rPr lang="en-US" sz="420">
                <a:ln w="3175">
                  <a:noFill/>
                </a:ln>
                <a:latin typeface="+mj-lt"/>
                <a:cs typeface="Segoe UI Semibold" panose="020B0702040204020203" pitchFamily="34" charset="0"/>
              </a:rPr>
              <a:t>Enroll existing devices</a:t>
            </a:r>
          </a:p>
        </p:txBody>
      </p:sp>
      <p:grpSp>
        <p:nvGrpSpPr>
          <p:cNvPr id="27" name="Group 26">
            <a:extLst>
              <a:ext uri="{FF2B5EF4-FFF2-40B4-BE49-F238E27FC236}">
                <a16:creationId xmlns:a16="http://schemas.microsoft.com/office/drawing/2014/main" id="{1DF438A7-1FF1-1A04-8AD9-E4CD7D17EA75}"/>
              </a:ext>
              <a:ext uri="{C183D7F6-B498-43B3-948B-1728B52AA6E4}">
                <adec:decorative xmlns:adec="http://schemas.microsoft.com/office/drawing/2017/decorative" val="1"/>
              </a:ext>
            </a:extLst>
          </p:cNvPr>
          <p:cNvGrpSpPr/>
          <p:nvPr/>
        </p:nvGrpSpPr>
        <p:grpSpPr>
          <a:xfrm>
            <a:off x="8334375" y="323315"/>
            <a:ext cx="3726022" cy="54864"/>
            <a:chOff x="8156575" y="337999"/>
            <a:chExt cx="3726022" cy="54864"/>
          </a:xfrm>
        </p:grpSpPr>
        <p:cxnSp>
          <p:nvCxnSpPr>
            <p:cNvPr id="28" name="Straight Connector 27" descr="Timeline arrow">
              <a:extLst>
                <a:ext uri="{FF2B5EF4-FFF2-40B4-BE49-F238E27FC236}">
                  <a16:creationId xmlns:a16="http://schemas.microsoft.com/office/drawing/2014/main" id="{4AB7E496-EF42-0974-8825-E1E5ACB039B8}"/>
                </a:ext>
              </a:extLst>
            </p:cNvPr>
            <p:cNvCxnSpPr>
              <a:cxnSpLocks/>
            </p:cNvCxnSpPr>
            <p:nvPr/>
          </p:nvCxnSpPr>
          <p:spPr>
            <a:xfrm>
              <a:off x="8156575" y="365431"/>
              <a:ext cx="3717925" cy="0"/>
            </a:xfrm>
            <a:prstGeom prst="line">
              <a:avLst/>
            </a:prstGeom>
            <a:ln w="6350" cap="rnd">
              <a:solidFill>
                <a:srgbClr val="737373"/>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Isosceles Triangle 69">
              <a:extLst>
                <a:ext uri="{FF2B5EF4-FFF2-40B4-BE49-F238E27FC236}">
                  <a16:creationId xmlns:a16="http://schemas.microsoft.com/office/drawing/2014/main" id="{1398D3EC-CE0F-204F-B091-29DF26FEE748}"/>
                </a:ext>
              </a:extLst>
            </p:cNvPr>
            <p:cNvSpPr/>
            <p:nvPr/>
          </p:nvSpPr>
          <p:spPr bwMode="auto">
            <a:xfrm rot="5400000">
              <a:off x="11836877" y="347143"/>
              <a:ext cx="54864" cy="36576"/>
            </a:xfrm>
            <a:custGeom>
              <a:avLst/>
              <a:gdLst>
                <a:gd name="connsiteX0" fmla="*/ 0 w 396041"/>
                <a:gd name="connsiteY0" fmla="*/ 341413 h 341413"/>
                <a:gd name="connsiteX1" fmla="*/ 198021 w 396041"/>
                <a:gd name="connsiteY1" fmla="*/ 0 h 341413"/>
                <a:gd name="connsiteX2" fmla="*/ 396041 w 396041"/>
                <a:gd name="connsiteY2" fmla="*/ 341413 h 341413"/>
                <a:gd name="connsiteX3" fmla="*/ 0 w 396041"/>
                <a:gd name="connsiteY3" fmla="*/ 341413 h 341413"/>
                <a:gd name="connsiteX0" fmla="*/ 0 w 396041"/>
                <a:gd name="connsiteY0" fmla="*/ 341413 h 341413"/>
                <a:gd name="connsiteX1" fmla="*/ 198021 w 396041"/>
                <a:gd name="connsiteY1" fmla="*/ 0 h 341413"/>
                <a:gd name="connsiteX2" fmla="*/ 396041 w 396041"/>
                <a:gd name="connsiteY2" fmla="*/ 341413 h 341413"/>
                <a:gd name="connsiteX3" fmla="*/ 209550 w 396041"/>
                <a:gd name="connsiteY3" fmla="*/ 337411 h 341413"/>
                <a:gd name="connsiteX4" fmla="*/ 0 w 396041"/>
                <a:gd name="connsiteY4" fmla="*/ 341413 h 341413"/>
                <a:gd name="connsiteX0" fmla="*/ 209550 w 396041"/>
                <a:gd name="connsiteY0" fmla="*/ 337411 h 428851"/>
                <a:gd name="connsiteX1" fmla="*/ 0 w 396041"/>
                <a:gd name="connsiteY1" fmla="*/ 341413 h 428851"/>
                <a:gd name="connsiteX2" fmla="*/ 198021 w 396041"/>
                <a:gd name="connsiteY2" fmla="*/ 0 h 428851"/>
                <a:gd name="connsiteX3" fmla="*/ 396041 w 396041"/>
                <a:gd name="connsiteY3" fmla="*/ 341413 h 428851"/>
                <a:gd name="connsiteX4" fmla="*/ 300990 w 396041"/>
                <a:gd name="connsiteY4" fmla="*/ 428851 h 428851"/>
                <a:gd name="connsiteX0" fmla="*/ 0 w 396041"/>
                <a:gd name="connsiteY0" fmla="*/ 341413 h 428851"/>
                <a:gd name="connsiteX1" fmla="*/ 198021 w 396041"/>
                <a:gd name="connsiteY1" fmla="*/ 0 h 428851"/>
                <a:gd name="connsiteX2" fmla="*/ 396041 w 396041"/>
                <a:gd name="connsiteY2" fmla="*/ 341413 h 428851"/>
                <a:gd name="connsiteX3" fmla="*/ 300990 w 396041"/>
                <a:gd name="connsiteY3" fmla="*/ 428851 h 428851"/>
                <a:gd name="connsiteX0" fmla="*/ 0 w 396041"/>
                <a:gd name="connsiteY0" fmla="*/ 341413 h 341413"/>
                <a:gd name="connsiteX1" fmla="*/ 198021 w 396041"/>
                <a:gd name="connsiteY1" fmla="*/ 0 h 341413"/>
                <a:gd name="connsiteX2" fmla="*/ 396041 w 396041"/>
                <a:gd name="connsiteY2" fmla="*/ 341413 h 341413"/>
              </a:gdLst>
              <a:ahLst/>
              <a:cxnLst>
                <a:cxn ang="0">
                  <a:pos x="connsiteX0" y="connsiteY0"/>
                </a:cxn>
                <a:cxn ang="0">
                  <a:pos x="connsiteX1" y="connsiteY1"/>
                </a:cxn>
                <a:cxn ang="0">
                  <a:pos x="connsiteX2" y="connsiteY2"/>
                </a:cxn>
              </a:cxnLst>
              <a:rect l="l" t="t" r="r" b="b"/>
              <a:pathLst>
                <a:path w="396041" h="341413">
                  <a:moveTo>
                    <a:pt x="0" y="341413"/>
                  </a:moveTo>
                  <a:lnTo>
                    <a:pt x="198021" y="0"/>
                  </a:lnTo>
                  <a:lnTo>
                    <a:pt x="396041" y="341413"/>
                  </a:lnTo>
                </a:path>
              </a:pathLst>
            </a:custGeom>
            <a:ln w="9525" cap="rnd">
              <a:solidFill>
                <a:srgbClr val="737373"/>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grpSp>
      <p:grpSp>
        <p:nvGrpSpPr>
          <p:cNvPr id="30" name="Group 29">
            <a:extLst>
              <a:ext uri="{FF2B5EF4-FFF2-40B4-BE49-F238E27FC236}">
                <a16:creationId xmlns:a16="http://schemas.microsoft.com/office/drawing/2014/main" id="{F6F277F7-E8EB-0F13-453D-8EA0C6ADD7E9}"/>
              </a:ext>
              <a:ext uri="{C183D7F6-B498-43B3-948B-1728B52AA6E4}">
                <adec:decorative xmlns:adec="http://schemas.microsoft.com/office/drawing/2017/decorative" val="1"/>
              </a:ext>
            </a:extLst>
          </p:cNvPr>
          <p:cNvGrpSpPr/>
          <p:nvPr/>
        </p:nvGrpSpPr>
        <p:grpSpPr>
          <a:xfrm>
            <a:off x="8955873" y="251218"/>
            <a:ext cx="199059" cy="199059"/>
            <a:chOff x="9096477" y="265902"/>
            <a:chExt cx="199059" cy="199059"/>
          </a:xfrm>
        </p:grpSpPr>
        <p:sp>
          <p:nvSpPr>
            <p:cNvPr id="31" name="Oval 30">
              <a:extLst>
                <a:ext uri="{FF2B5EF4-FFF2-40B4-BE49-F238E27FC236}">
                  <a16:creationId xmlns:a16="http://schemas.microsoft.com/office/drawing/2014/main" id="{A321C2C7-C9E9-65A8-30F3-883ED22FF00F}"/>
                </a:ext>
              </a:extLst>
            </p:cNvPr>
            <p:cNvSpPr/>
            <p:nvPr/>
          </p:nvSpPr>
          <p:spPr bwMode="auto">
            <a:xfrm>
              <a:off x="909647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grpSp>
          <p:nvGrpSpPr>
            <p:cNvPr id="32" name="Group 31">
              <a:extLst>
                <a:ext uri="{FF2B5EF4-FFF2-40B4-BE49-F238E27FC236}">
                  <a16:creationId xmlns:a16="http://schemas.microsoft.com/office/drawing/2014/main" id="{ECACC7A0-54F5-501D-D8AD-5F171AC9ED3B}"/>
                </a:ext>
              </a:extLst>
            </p:cNvPr>
            <p:cNvGrpSpPr/>
            <p:nvPr/>
          </p:nvGrpSpPr>
          <p:grpSpPr>
            <a:xfrm>
              <a:off x="9161054" y="314589"/>
              <a:ext cx="69906" cy="101686"/>
              <a:chOff x="1152972" y="3284706"/>
              <a:chExt cx="445665" cy="648287"/>
            </a:xfrm>
          </p:grpSpPr>
          <p:sp>
            <p:nvSpPr>
              <p:cNvPr id="33" name="building_5" title="Icon of tall buildings">
                <a:extLst>
                  <a:ext uri="{FF2B5EF4-FFF2-40B4-BE49-F238E27FC236}">
                    <a16:creationId xmlns:a16="http://schemas.microsoft.com/office/drawing/2014/main" id="{38A63D46-927C-900A-8F9F-27BBCA5455E8}"/>
                  </a:ext>
                </a:extLst>
              </p:cNvPr>
              <p:cNvSpPr>
                <a:spLocks noChangeAspect="1" noEditPoints="1"/>
              </p:cNvSpPr>
              <p:nvPr/>
            </p:nvSpPr>
            <p:spPr bwMode="auto">
              <a:xfrm>
                <a:off x="1180895" y="3567233"/>
                <a:ext cx="336772" cy="365760"/>
              </a:xfrm>
              <a:custGeom>
                <a:avLst/>
                <a:gdLst>
                  <a:gd name="T0" fmla="*/ 299 w 395"/>
                  <a:gd name="T1" fmla="*/ 151 h 429"/>
                  <a:gd name="T2" fmla="*/ 299 w 395"/>
                  <a:gd name="T3" fmla="*/ 429 h 429"/>
                  <a:gd name="T4" fmla="*/ 242 w 395"/>
                  <a:gd name="T5" fmla="*/ 429 h 429"/>
                  <a:gd name="T6" fmla="*/ 242 w 395"/>
                  <a:gd name="T7" fmla="*/ 333 h 429"/>
                  <a:gd name="T8" fmla="*/ 181 w 395"/>
                  <a:gd name="T9" fmla="*/ 333 h 429"/>
                  <a:gd name="T10" fmla="*/ 181 w 395"/>
                  <a:gd name="T11" fmla="*/ 429 h 429"/>
                  <a:gd name="T12" fmla="*/ 121 w 395"/>
                  <a:gd name="T13" fmla="*/ 429 h 429"/>
                  <a:gd name="T14" fmla="*/ 121 w 395"/>
                  <a:gd name="T15" fmla="*/ 151 h 429"/>
                  <a:gd name="T16" fmla="*/ 211 w 395"/>
                  <a:gd name="T17" fmla="*/ 151 h 429"/>
                  <a:gd name="T18" fmla="*/ 299 w 395"/>
                  <a:gd name="T19" fmla="*/ 151 h 429"/>
                  <a:gd name="T20" fmla="*/ 211 w 395"/>
                  <a:gd name="T21" fmla="*/ 151 h 429"/>
                  <a:gd name="T22" fmla="*/ 211 w 395"/>
                  <a:gd name="T23" fmla="*/ 92 h 429"/>
                  <a:gd name="T24" fmla="*/ 0 w 395"/>
                  <a:gd name="T25" fmla="*/ 92 h 429"/>
                  <a:gd name="T26" fmla="*/ 0 w 395"/>
                  <a:gd name="T27" fmla="*/ 429 h 429"/>
                  <a:gd name="T28" fmla="*/ 395 w 395"/>
                  <a:gd name="T29" fmla="*/ 429 h 429"/>
                  <a:gd name="T30" fmla="*/ 395 w 395"/>
                  <a:gd name="T31" fmla="*/ 123 h 429"/>
                  <a:gd name="T32" fmla="*/ 268 w 395"/>
                  <a:gd name="T33" fmla="*/ 0 h 429"/>
                  <a:gd name="T34" fmla="*/ 268 w 395"/>
                  <a:gd name="T35" fmla="*/ 151 h 429"/>
                  <a:gd name="T36" fmla="*/ 62 w 395"/>
                  <a:gd name="T37" fmla="*/ 151 h 429"/>
                  <a:gd name="T38" fmla="*/ 56 w 395"/>
                  <a:gd name="T39" fmla="*/ 151 h 429"/>
                  <a:gd name="T40" fmla="*/ 56 w 395"/>
                  <a:gd name="T41" fmla="*/ 155 h 429"/>
                  <a:gd name="T42" fmla="*/ 62 w 395"/>
                  <a:gd name="T43" fmla="*/ 155 h 429"/>
                  <a:gd name="T44" fmla="*/ 62 w 395"/>
                  <a:gd name="T45" fmla="*/ 151 h 429"/>
                  <a:gd name="T46" fmla="*/ 62 w 395"/>
                  <a:gd name="T47" fmla="*/ 211 h 429"/>
                  <a:gd name="T48" fmla="*/ 56 w 395"/>
                  <a:gd name="T49" fmla="*/ 211 h 429"/>
                  <a:gd name="T50" fmla="*/ 56 w 395"/>
                  <a:gd name="T51" fmla="*/ 217 h 429"/>
                  <a:gd name="T52" fmla="*/ 62 w 395"/>
                  <a:gd name="T53" fmla="*/ 217 h 429"/>
                  <a:gd name="T54" fmla="*/ 62 w 395"/>
                  <a:gd name="T55" fmla="*/ 211 h 429"/>
                  <a:gd name="T56" fmla="*/ 62 w 395"/>
                  <a:gd name="T57" fmla="*/ 271 h 429"/>
                  <a:gd name="T58" fmla="*/ 56 w 395"/>
                  <a:gd name="T59" fmla="*/ 271 h 429"/>
                  <a:gd name="T60" fmla="*/ 56 w 395"/>
                  <a:gd name="T61" fmla="*/ 277 h 429"/>
                  <a:gd name="T62" fmla="*/ 62 w 395"/>
                  <a:gd name="T63" fmla="*/ 277 h 429"/>
                  <a:gd name="T64" fmla="*/ 62 w 395"/>
                  <a:gd name="T65" fmla="*/ 271 h 429"/>
                  <a:gd name="T66" fmla="*/ 62 w 395"/>
                  <a:gd name="T67" fmla="*/ 332 h 429"/>
                  <a:gd name="T68" fmla="*/ 56 w 395"/>
                  <a:gd name="T69" fmla="*/ 332 h 429"/>
                  <a:gd name="T70" fmla="*/ 56 w 395"/>
                  <a:gd name="T71" fmla="*/ 337 h 429"/>
                  <a:gd name="T72" fmla="*/ 62 w 395"/>
                  <a:gd name="T73" fmla="*/ 337 h 429"/>
                  <a:gd name="T74" fmla="*/ 62 w 395"/>
                  <a:gd name="T75" fmla="*/ 332 h 429"/>
                  <a:gd name="T76" fmla="*/ 62 w 395"/>
                  <a:gd name="T77" fmla="*/ 392 h 429"/>
                  <a:gd name="T78" fmla="*/ 56 w 395"/>
                  <a:gd name="T79" fmla="*/ 392 h 429"/>
                  <a:gd name="T80" fmla="*/ 56 w 395"/>
                  <a:gd name="T81" fmla="*/ 397 h 429"/>
                  <a:gd name="T82" fmla="*/ 62 w 395"/>
                  <a:gd name="T83" fmla="*/ 397 h 429"/>
                  <a:gd name="T84" fmla="*/ 62 w 395"/>
                  <a:gd name="T85" fmla="*/ 392 h 429"/>
                  <a:gd name="T86" fmla="*/ 182 w 395"/>
                  <a:gd name="T87" fmla="*/ 211 h 429"/>
                  <a:gd name="T88" fmla="*/ 177 w 395"/>
                  <a:gd name="T89" fmla="*/ 211 h 429"/>
                  <a:gd name="T90" fmla="*/ 177 w 395"/>
                  <a:gd name="T91" fmla="*/ 217 h 429"/>
                  <a:gd name="T92" fmla="*/ 182 w 395"/>
                  <a:gd name="T93" fmla="*/ 217 h 429"/>
                  <a:gd name="T94" fmla="*/ 182 w 395"/>
                  <a:gd name="T95" fmla="*/ 211 h 429"/>
                  <a:gd name="T96" fmla="*/ 182 w 395"/>
                  <a:gd name="T97" fmla="*/ 273 h 429"/>
                  <a:gd name="T98" fmla="*/ 177 w 395"/>
                  <a:gd name="T99" fmla="*/ 273 h 429"/>
                  <a:gd name="T100" fmla="*/ 177 w 395"/>
                  <a:gd name="T101" fmla="*/ 277 h 429"/>
                  <a:gd name="T102" fmla="*/ 182 w 395"/>
                  <a:gd name="T103" fmla="*/ 277 h 429"/>
                  <a:gd name="T104" fmla="*/ 182 w 395"/>
                  <a:gd name="T105" fmla="*/ 273 h 429"/>
                  <a:gd name="T106" fmla="*/ 243 w 395"/>
                  <a:gd name="T107" fmla="*/ 211 h 429"/>
                  <a:gd name="T108" fmla="*/ 237 w 395"/>
                  <a:gd name="T109" fmla="*/ 211 h 429"/>
                  <a:gd name="T110" fmla="*/ 237 w 395"/>
                  <a:gd name="T111" fmla="*/ 217 h 429"/>
                  <a:gd name="T112" fmla="*/ 243 w 395"/>
                  <a:gd name="T113" fmla="*/ 217 h 429"/>
                  <a:gd name="T114" fmla="*/ 243 w 395"/>
                  <a:gd name="T115" fmla="*/ 211 h 429"/>
                  <a:gd name="T116" fmla="*/ 243 w 395"/>
                  <a:gd name="T117" fmla="*/ 273 h 429"/>
                  <a:gd name="T118" fmla="*/ 237 w 395"/>
                  <a:gd name="T119" fmla="*/ 273 h 429"/>
                  <a:gd name="T120" fmla="*/ 237 w 395"/>
                  <a:gd name="T121" fmla="*/ 277 h 429"/>
                  <a:gd name="T122" fmla="*/ 243 w 395"/>
                  <a:gd name="T123" fmla="*/ 277 h 429"/>
                  <a:gd name="T124" fmla="*/ 243 w 395"/>
                  <a:gd name="T125" fmla="*/ 273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95" h="429">
                    <a:moveTo>
                      <a:pt x="299" y="151"/>
                    </a:moveTo>
                    <a:lnTo>
                      <a:pt x="299" y="429"/>
                    </a:lnTo>
                    <a:lnTo>
                      <a:pt x="242" y="429"/>
                    </a:lnTo>
                    <a:lnTo>
                      <a:pt x="242" y="333"/>
                    </a:lnTo>
                    <a:lnTo>
                      <a:pt x="181" y="333"/>
                    </a:lnTo>
                    <a:lnTo>
                      <a:pt x="181" y="429"/>
                    </a:lnTo>
                    <a:lnTo>
                      <a:pt x="121" y="429"/>
                    </a:lnTo>
                    <a:lnTo>
                      <a:pt x="121" y="151"/>
                    </a:lnTo>
                    <a:lnTo>
                      <a:pt x="211" y="151"/>
                    </a:lnTo>
                    <a:lnTo>
                      <a:pt x="299" y="151"/>
                    </a:lnTo>
                    <a:moveTo>
                      <a:pt x="211" y="151"/>
                    </a:moveTo>
                    <a:lnTo>
                      <a:pt x="211" y="92"/>
                    </a:lnTo>
                    <a:lnTo>
                      <a:pt x="0" y="92"/>
                    </a:lnTo>
                    <a:lnTo>
                      <a:pt x="0" y="429"/>
                    </a:lnTo>
                    <a:moveTo>
                      <a:pt x="395" y="429"/>
                    </a:moveTo>
                    <a:lnTo>
                      <a:pt x="395" y="123"/>
                    </a:lnTo>
                    <a:lnTo>
                      <a:pt x="268" y="0"/>
                    </a:lnTo>
                    <a:lnTo>
                      <a:pt x="268" y="151"/>
                    </a:lnTo>
                    <a:moveTo>
                      <a:pt x="62" y="151"/>
                    </a:moveTo>
                    <a:lnTo>
                      <a:pt x="56" y="151"/>
                    </a:lnTo>
                    <a:lnTo>
                      <a:pt x="56" y="155"/>
                    </a:lnTo>
                    <a:lnTo>
                      <a:pt x="62" y="155"/>
                    </a:lnTo>
                    <a:lnTo>
                      <a:pt x="62" y="151"/>
                    </a:lnTo>
                    <a:moveTo>
                      <a:pt x="62" y="211"/>
                    </a:moveTo>
                    <a:lnTo>
                      <a:pt x="56" y="211"/>
                    </a:lnTo>
                    <a:lnTo>
                      <a:pt x="56" y="217"/>
                    </a:lnTo>
                    <a:lnTo>
                      <a:pt x="62" y="217"/>
                    </a:lnTo>
                    <a:lnTo>
                      <a:pt x="62" y="211"/>
                    </a:lnTo>
                    <a:moveTo>
                      <a:pt x="62" y="271"/>
                    </a:moveTo>
                    <a:lnTo>
                      <a:pt x="56" y="271"/>
                    </a:lnTo>
                    <a:lnTo>
                      <a:pt x="56" y="277"/>
                    </a:lnTo>
                    <a:lnTo>
                      <a:pt x="62" y="277"/>
                    </a:lnTo>
                    <a:lnTo>
                      <a:pt x="62" y="271"/>
                    </a:lnTo>
                    <a:moveTo>
                      <a:pt x="62" y="332"/>
                    </a:moveTo>
                    <a:lnTo>
                      <a:pt x="56" y="332"/>
                    </a:lnTo>
                    <a:lnTo>
                      <a:pt x="56" y="337"/>
                    </a:lnTo>
                    <a:lnTo>
                      <a:pt x="62" y="337"/>
                    </a:lnTo>
                    <a:lnTo>
                      <a:pt x="62" y="332"/>
                    </a:lnTo>
                    <a:moveTo>
                      <a:pt x="62" y="392"/>
                    </a:moveTo>
                    <a:lnTo>
                      <a:pt x="56" y="392"/>
                    </a:lnTo>
                    <a:lnTo>
                      <a:pt x="56" y="397"/>
                    </a:lnTo>
                    <a:lnTo>
                      <a:pt x="62" y="397"/>
                    </a:lnTo>
                    <a:lnTo>
                      <a:pt x="62" y="392"/>
                    </a:lnTo>
                    <a:moveTo>
                      <a:pt x="182" y="211"/>
                    </a:moveTo>
                    <a:lnTo>
                      <a:pt x="177" y="211"/>
                    </a:lnTo>
                    <a:lnTo>
                      <a:pt x="177" y="217"/>
                    </a:lnTo>
                    <a:lnTo>
                      <a:pt x="182" y="217"/>
                    </a:lnTo>
                    <a:lnTo>
                      <a:pt x="182" y="211"/>
                    </a:lnTo>
                    <a:moveTo>
                      <a:pt x="182" y="273"/>
                    </a:moveTo>
                    <a:lnTo>
                      <a:pt x="177" y="273"/>
                    </a:lnTo>
                    <a:lnTo>
                      <a:pt x="177" y="277"/>
                    </a:lnTo>
                    <a:lnTo>
                      <a:pt x="182" y="277"/>
                    </a:lnTo>
                    <a:lnTo>
                      <a:pt x="182" y="273"/>
                    </a:lnTo>
                    <a:moveTo>
                      <a:pt x="243" y="211"/>
                    </a:moveTo>
                    <a:lnTo>
                      <a:pt x="237" y="211"/>
                    </a:lnTo>
                    <a:lnTo>
                      <a:pt x="237" y="217"/>
                    </a:lnTo>
                    <a:lnTo>
                      <a:pt x="243" y="217"/>
                    </a:lnTo>
                    <a:lnTo>
                      <a:pt x="243" y="211"/>
                    </a:lnTo>
                    <a:moveTo>
                      <a:pt x="243" y="273"/>
                    </a:moveTo>
                    <a:lnTo>
                      <a:pt x="237" y="273"/>
                    </a:lnTo>
                    <a:lnTo>
                      <a:pt x="237" y="277"/>
                    </a:lnTo>
                    <a:lnTo>
                      <a:pt x="243" y="277"/>
                    </a:lnTo>
                    <a:lnTo>
                      <a:pt x="243" y="273"/>
                    </a:lnTo>
                  </a:path>
                </a:pathLst>
              </a:custGeom>
              <a:noFill/>
              <a:ln w="6350" cap="flat">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sp>
            <p:nvSpPr>
              <p:cNvPr id="34" name="Freeform 13" title="Icon of a cloud">
                <a:extLst>
                  <a:ext uri="{FF2B5EF4-FFF2-40B4-BE49-F238E27FC236}">
                    <a16:creationId xmlns:a16="http://schemas.microsoft.com/office/drawing/2014/main" id="{B2F8CBF1-8684-CE56-3F74-79F47599B41B}"/>
                  </a:ext>
                </a:extLst>
              </p:cNvPr>
              <p:cNvSpPr>
                <a:spLocks noChangeAspect="1"/>
              </p:cNvSpPr>
              <p:nvPr/>
            </p:nvSpPr>
            <p:spPr bwMode="auto">
              <a:xfrm>
                <a:off x="1152972" y="3284706"/>
                <a:ext cx="445665" cy="244475"/>
              </a:xfrm>
              <a:custGeom>
                <a:avLst/>
                <a:gdLst>
                  <a:gd name="T0" fmla="*/ 384 w 771"/>
                  <a:gd name="T1" fmla="*/ 0 h 422"/>
                  <a:gd name="T2" fmla="*/ 549 w 771"/>
                  <a:gd name="T3" fmla="*/ 110 h 422"/>
                  <a:gd name="T4" fmla="*/ 551 w 771"/>
                  <a:gd name="T5" fmla="*/ 115 h 422"/>
                  <a:gd name="T6" fmla="*/ 565 w 771"/>
                  <a:gd name="T7" fmla="*/ 110 h 422"/>
                  <a:gd name="T8" fmla="*/ 612 w 771"/>
                  <a:gd name="T9" fmla="*/ 103 h 422"/>
                  <a:gd name="T10" fmla="*/ 771 w 771"/>
                  <a:gd name="T11" fmla="*/ 262 h 422"/>
                  <a:gd name="T12" fmla="*/ 628 w 771"/>
                  <a:gd name="T13" fmla="*/ 420 h 422"/>
                  <a:gd name="T14" fmla="*/ 616 w 771"/>
                  <a:gd name="T15" fmla="*/ 421 h 422"/>
                  <a:gd name="T16" fmla="*/ 610 w 771"/>
                  <a:gd name="T17" fmla="*/ 421 h 422"/>
                  <a:gd name="T18" fmla="*/ 98 w 771"/>
                  <a:gd name="T19" fmla="*/ 421 h 422"/>
                  <a:gd name="T20" fmla="*/ 91 w 771"/>
                  <a:gd name="T21" fmla="*/ 422 h 422"/>
                  <a:gd name="T22" fmla="*/ 74 w 771"/>
                  <a:gd name="T23" fmla="*/ 419 h 422"/>
                  <a:gd name="T24" fmla="*/ 12 w 771"/>
                  <a:gd name="T25" fmla="*/ 312 h 422"/>
                  <a:gd name="T26" fmla="*/ 101 w 771"/>
                  <a:gd name="T27" fmla="*/ 247 h 422"/>
                  <a:gd name="T28" fmla="*/ 108 w 771"/>
                  <a:gd name="T29" fmla="*/ 249 h 422"/>
                  <a:gd name="T30" fmla="*/ 106 w 771"/>
                  <a:gd name="T31" fmla="*/ 238 h 422"/>
                  <a:gd name="T32" fmla="*/ 119 w 771"/>
                  <a:gd name="T33" fmla="*/ 179 h 422"/>
                  <a:gd name="T34" fmla="*/ 201 w 771"/>
                  <a:gd name="T35" fmla="*/ 128 h 422"/>
                  <a:gd name="T36" fmla="*/ 213 w 771"/>
                  <a:gd name="T37" fmla="*/ 128 h 422"/>
                  <a:gd name="T38" fmla="*/ 213 w 771"/>
                  <a:gd name="T39" fmla="*/ 127 h 422"/>
                  <a:gd name="T40" fmla="*/ 384 w 771"/>
                  <a:gd name="T4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1" h="422">
                    <a:moveTo>
                      <a:pt x="384" y="0"/>
                    </a:moveTo>
                    <a:cubicBezTo>
                      <a:pt x="458" y="0"/>
                      <a:pt x="522" y="46"/>
                      <a:pt x="549" y="110"/>
                    </a:cubicBezTo>
                    <a:cubicBezTo>
                      <a:pt x="551" y="115"/>
                      <a:pt x="551" y="115"/>
                      <a:pt x="551" y="115"/>
                    </a:cubicBezTo>
                    <a:cubicBezTo>
                      <a:pt x="565" y="110"/>
                      <a:pt x="565" y="110"/>
                      <a:pt x="565" y="110"/>
                    </a:cubicBezTo>
                    <a:cubicBezTo>
                      <a:pt x="580" y="105"/>
                      <a:pt x="596" y="103"/>
                      <a:pt x="612" y="103"/>
                    </a:cubicBezTo>
                    <a:cubicBezTo>
                      <a:pt x="700" y="103"/>
                      <a:pt x="771" y="174"/>
                      <a:pt x="771" y="262"/>
                    </a:cubicBezTo>
                    <a:cubicBezTo>
                      <a:pt x="771" y="344"/>
                      <a:pt x="708" y="412"/>
                      <a:pt x="628" y="420"/>
                    </a:cubicBezTo>
                    <a:cubicBezTo>
                      <a:pt x="616" y="421"/>
                      <a:pt x="616" y="421"/>
                      <a:pt x="616" y="421"/>
                    </a:cubicBezTo>
                    <a:cubicBezTo>
                      <a:pt x="610" y="421"/>
                      <a:pt x="610" y="421"/>
                      <a:pt x="610" y="421"/>
                    </a:cubicBezTo>
                    <a:cubicBezTo>
                      <a:pt x="98" y="421"/>
                      <a:pt x="98" y="421"/>
                      <a:pt x="98" y="421"/>
                    </a:cubicBezTo>
                    <a:cubicBezTo>
                      <a:pt x="91" y="422"/>
                      <a:pt x="91" y="422"/>
                      <a:pt x="91" y="422"/>
                    </a:cubicBezTo>
                    <a:cubicBezTo>
                      <a:pt x="85" y="421"/>
                      <a:pt x="79" y="420"/>
                      <a:pt x="74" y="419"/>
                    </a:cubicBezTo>
                    <a:cubicBezTo>
                      <a:pt x="27" y="406"/>
                      <a:pt x="0" y="359"/>
                      <a:pt x="12" y="312"/>
                    </a:cubicBezTo>
                    <a:cubicBezTo>
                      <a:pt x="23" y="271"/>
                      <a:pt x="61" y="245"/>
                      <a:pt x="101" y="247"/>
                    </a:cubicBezTo>
                    <a:cubicBezTo>
                      <a:pt x="108" y="249"/>
                      <a:pt x="108" y="249"/>
                      <a:pt x="108" y="249"/>
                    </a:cubicBezTo>
                    <a:cubicBezTo>
                      <a:pt x="106" y="238"/>
                      <a:pt x="106" y="238"/>
                      <a:pt x="106" y="238"/>
                    </a:cubicBezTo>
                    <a:cubicBezTo>
                      <a:pt x="105" y="218"/>
                      <a:pt x="109" y="198"/>
                      <a:pt x="119" y="179"/>
                    </a:cubicBezTo>
                    <a:cubicBezTo>
                      <a:pt x="137" y="148"/>
                      <a:pt x="168" y="130"/>
                      <a:pt x="201" y="128"/>
                    </a:cubicBezTo>
                    <a:cubicBezTo>
                      <a:pt x="213" y="128"/>
                      <a:pt x="213" y="128"/>
                      <a:pt x="213" y="128"/>
                    </a:cubicBezTo>
                    <a:cubicBezTo>
                      <a:pt x="213" y="127"/>
                      <a:pt x="213" y="127"/>
                      <a:pt x="213" y="127"/>
                    </a:cubicBezTo>
                    <a:cubicBezTo>
                      <a:pt x="236" y="53"/>
                      <a:pt x="304" y="0"/>
                      <a:pt x="384" y="0"/>
                    </a:cubicBez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sp>
        <p:nvSpPr>
          <p:cNvPr id="35" name="TextBox 34">
            <a:extLst>
              <a:ext uri="{FF2B5EF4-FFF2-40B4-BE49-F238E27FC236}">
                <a16:creationId xmlns:a16="http://schemas.microsoft.com/office/drawing/2014/main" id="{3CBA7544-B87C-ED24-1D81-E9A0DA9F7D98}"/>
              </a:ext>
              <a:ext uri="{C183D7F6-B498-43B3-948B-1728B52AA6E4}">
                <adec:decorative xmlns:adec="http://schemas.microsoft.com/office/drawing/2017/decorative" val="1"/>
              </a:ext>
            </a:extLst>
          </p:cNvPr>
          <p:cNvSpPr txBox="1"/>
          <p:nvPr/>
        </p:nvSpPr>
        <p:spPr>
          <a:xfrm>
            <a:off x="11314449" y="480774"/>
            <a:ext cx="523116" cy="193899"/>
          </a:xfrm>
          <a:prstGeom prst="rect">
            <a:avLst/>
          </a:prstGeom>
          <a:noFill/>
        </p:spPr>
        <p:txBody>
          <a:bodyPr wrap="square" lIns="0" tIns="0" rIns="0" bIns="0" rtlCol="0" anchor="t">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Deploy new devices with Autopilot /</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Entra ID Join</a:t>
            </a:r>
          </a:p>
        </p:txBody>
      </p:sp>
      <p:sp>
        <p:nvSpPr>
          <p:cNvPr id="36" name="TextBox 35">
            <a:extLst>
              <a:ext uri="{FF2B5EF4-FFF2-40B4-BE49-F238E27FC236}">
                <a16:creationId xmlns:a16="http://schemas.microsoft.com/office/drawing/2014/main" id="{FCD94492-DEE9-6652-17D7-70A83F219C0D}"/>
              </a:ext>
              <a:ext uri="{C183D7F6-B498-43B3-948B-1728B52AA6E4}">
                <adec:decorative xmlns:adec="http://schemas.microsoft.com/office/drawing/2017/decorative" val="1"/>
              </a:ext>
            </a:extLst>
          </p:cNvPr>
          <p:cNvSpPr txBox="1"/>
          <p:nvPr/>
        </p:nvSpPr>
        <p:spPr>
          <a:xfrm>
            <a:off x="10904946" y="480774"/>
            <a:ext cx="338632" cy="129266"/>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Manage updates</a:t>
            </a:r>
          </a:p>
        </p:txBody>
      </p:sp>
      <p:sp>
        <p:nvSpPr>
          <p:cNvPr id="37" name="TextBox 36">
            <a:extLst>
              <a:ext uri="{FF2B5EF4-FFF2-40B4-BE49-F238E27FC236}">
                <a16:creationId xmlns:a16="http://schemas.microsoft.com/office/drawing/2014/main" id="{53FC8F18-EA31-374F-25BC-13D115523D6D}"/>
              </a:ext>
              <a:ext uri="{C183D7F6-B498-43B3-948B-1728B52AA6E4}">
                <adec:decorative xmlns:adec="http://schemas.microsoft.com/office/drawing/2017/decorative" val="1"/>
              </a:ext>
            </a:extLst>
          </p:cNvPr>
          <p:cNvSpPr txBox="1"/>
          <p:nvPr/>
        </p:nvSpPr>
        <p:spPr>
          <a:xfrm>
            <a:off x="10341319" y="480774"/>
            <a:ext cx="450720" cy="192360"/>
          </a:xfrm>
          <a:prstGeom prst="rect">
            <a:avLst/>
          </a:prstGeom>
          <a:noFill/>
        </p:spPr>
        <p:txBody>
          <a:bodyPr wrap="square" lIns="0" tIns="0" rIns="0" bIns="0" rtlCol="0">
            <a:spAutoFit/>
          </a:bodyPr>
          <a:lstStyle/>
          <a:p>
            <a:pPr algn="ctr" defTabSz="932742">
              <a:lnSpc>
                <a:spcPts val="480"/>
              </a:lnSpc>
              <a:spcBef>
                <a:spcPct val="0"/>
              </a:spcBef>
              <a:defRPr/>
            </a:pPr>
            <a:r>
              <a:rPr lang="en-US" sz="420">
                <a:ln w="3175">
                  <a:noFill/>
                </a:ln>
                <a:latin typeface="+mj-lt"/>
                <a:cs typeface="Segoe UI Semibold" panose="020B0702040204020203" pitchFamily="34" charset="0"/>
              </a:rPr>
              <a:t>Use</a:t>
            </a:r>
            <a:br>
              <a:rPr lang="en-US" sz="420">
                <a:ln w="3175">
                  <a:noFill/>
                </a:ln>
                <a:latin typeface="+mj-lt"/>
                <a:cs typeface="Segoe UI Semibold" panose="020B0702040204020203" pitchFamily="34" charset="0"/>
              </a:rPr>
            </a:br>
            <a:r>
              <a:rPr lang="en-US" sz="420">
                <a:ln w="3175">
                  <a:noFill/>
                </a:ln>
                <a:latin typeface="+mj-lt"/>
                <a:cs typeface="Segoe UI Semibold" panose="020B0702040204020203" pitchFamily="34" charset="0"/>
              </a:rPr>
              <a:t>Intune App Deployment</a:t>
            </a:r>
          </a:p>
        </p:txBody>
      </p:sp>
      <p:sp>
        <p:nvSpPr>
          <p:cNvPr id="38" name="TextBox 37">
            <a:extLst>
              <a:ext uri="{FF2B5EF4-FFF2-40B4-BE49-F238E27FC236}">
                <a16:creationId xmlns:a16="http://schemas.microsoft.com/office/drawing/2014/main" id="{3916BB27-B558-301D-87A0-59F7E89C57A3}"/>
              </a:ext>
              <a:ext uri="{C183D7F6-B498-43B3-948B-1728B52AA6E4}">
                <adec:decorative xmlns:adec="http://schemas.microsoft.com/office/drawing/2017/decorative" val="1"/>
              </a:ext>
            </a:extLst>
          </p:cNvPr>
          <p:cNvSpPr txBox="1"/>
          <p:nvPr/>
        </p:nvSpPr>
        <p:spPr>
          <a:xfrm>
            <a:off x="9857689" y="480774"/>
            <a:ext cx="415540" cy="193899"/>
          </a:xfrm>
          <a:prstGeom prst="rect">
            <a:avLst/>
          </a:prstGeom>
          <a:noFill/>
        </p:spPr>
        <p:txBody>
          <a:bodyPr wrap="square" lIns="0" tIns="0" rIns="0" bIns="0" rtlCol="0">
            <a:spAutoFit/>
          </a:bodyPr>
          <a:lstStyle/>
          <a:p>
            <a:pPr algn="ctr" defTabSz="932742">
              <a:lnSpc>
                <a:spcPts val="480"/>
              </a:lnSpc>
              <a:spcBef>
                <a:spcPct val="0"/>
              </a:spcBef>
              <a:buFontTx/>
              <a:buNone/>
              <a:defRPr/>
            </a:pPr>
            <a:r>
              <a:rPr lang="en-US" sz="420">
                <a:ln w="3175">
                  <a:noFill/>
                </a:ln>
                <a:latin typeface="+mj-lt"/>
                <a:cs typeface="Segoe UI Semibold" panose="020B0702040204020203" pitchFamily="34" charset="0"/>
              </a:rPr>
              <a:t>Configure Windows Hello for Business</a:t>
            </a:r>
          </a:p>
        </p:txBody>
      </p:sp>
      <p:sp>
        <p:nvSpPr>
          <p:cNvPr id="39" name="TextBox 38">
            <a:extLst>
              <a:ext uri="{FF2B5EF4-FFF2-40B4-BE49-F238E27FC236}">
                <a16:creationId xmlns:a16="http://schemas.microsoft.com/office/drawing/2014/main" id="{D4D22F19-9278-2711-0FC6-057165BD5546}"/>
              </a:ext>
              <a:ext uri="{C183D7F6-B498-43B3-948B-1728B52AA6E4}">
                <adec:decorative xmlns:adec="http://schemas.microsoft.com/office/drawing/2017/decorative" val="1"/>
              </a:ext>
            </a:extLst>
          </p:cNvPr>
          <p:cNvSpPr txBox="1"/>
          <p:nvPr/>
        </p:nvSpPr>
        <p:spPr>
          <a:xfrm>
            <a:off x="9335706" y="480774"/>
            <a:ext cx="450720" cy="193899"/>
          </a:xfrm>
          <a:prstGeom prst="rect">
            <a:avLst/>
          </a:prstGeom>
          <a:noFill/>
        </p:spPr>
        <p:txBody>
          <a:bodyPr wrap="square" lIns="0" tIns="0" rIns="0" bIns="0" rtlCol="0">
            <a:spAutoFit/>
          </a:bodyPr>
          <a:lstStyle>
            <a:defPPr>
              <a:defRPr lang="en-US"/>
            </a:defPPr>
            <a:lvl1pPr marR="0" lvl="0" indent="0" algn="ctr" defTabSz="932742" fontAlgn="auto">
              <a:lnSpc>
                <a:spcPts val="480"/>
              </a:lnSpc>
              <a:spcBef>
                <a:spcPct val="0"/>
              </a:spcBef>
              <a:spcAft>
                <a:spcPts val="0"/>
              </a:spcAft>
              <a:buClrTx/>
              <a:buSzTx/>
              <a:tabLst/>
              <a:defRPr sz="420">
                <a:ln w="3175">
                  <a:noFill/>
                </a:ln>
                <a:latin typeface="+mj-lt"/>
                <a:cs typeface="Segoe UI Semibold" panose="020B0702040204020203" pitchFamily="34" charset="0"/>
              </a:defRPr>
            </a:lvl1pPr>
          </a:lstStyle>
          <a:p>
            <a:r>
              <a:rPr lang="en-US"/>
              <a:t>Configure Delivery Optimization</a:t>
            </a:r>
          </a:p>
        </p:txBody>
      </p:sp>
      <p:grpSp>
        <p:nvGrpSpPr>
          <p:cNvPr id="40" name="Group 39">
            <a:extLst>
              <a:ext uri="{FF2B5EF4-FFF2-40B4-BE49-F238E27FC236}">
                <a16:creationId xmlns:a16="http://schemas.microsoft.com/office/drawing/2014/main" id="{9C44026B-4078-4118-91E4-DC52E6113769}"/>
              </a:ext>
              <a:ext uri="{C183D7F6-B498-43B3-948B-1728B52AA6E4}">
                <adec:decorative xmlns:adec="http://schemas.microsoft.com/office/drawing/2017/decorative" val="1"/>
              </a:ext>
            </a:extLst>
          </p:cNvPr>
          <p:cNvGrpSpPr/>
          <p:nvPr/>
        </p:nvGrpSpPr>
        <p:grpSpPr>
          <a:xfrm>
            <a:off x="11475687" y="251218"/>
            <a:ext cx="199059" cy="199059"/>
            <a:chOff x="11348687" y="265902"/>
            <a:chExt cx="199059" cy="199059"/>
          </a:xfrm>
        </p:grpSpPr>
        <p:sp>
          <p:nvSpPr>
            <p:cNvPr id="41" name="Oval 40">
              <a:extLst>
                <a:ext uri="{FF2B5EF4-FFF2-40B4-BE49-F238E27FC236}">
                  <a16:creationId xmlns:a16="http://schemas.microsoft.com/office/drawing/2014/main" id="{D5F4DCC2-79A7-DFE4-E2DD-33928F8B45EE}"/>
                </a:ext>
              </a:extLst>
            </p:cNvPr>
            <p:cNvSpPr/>
            <p:nvPr/>
          </p:nvSpPr>
          <p:spPr bwMode="auto">
            <a:xfrm>
              <a:off x="11348687"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2" name="Forklift" title="Icon of a forklift carrying boxes">
              <a:extLst>
                <a:ext uri="{FF2B5EF4-FFF2-40B4-BE49-F238E27FC236}">
                  <a16:creationId xmlns:a16="http://schemas.microsoft.com/office/drawing/2014/main" id="{437C9445-F4FC-642B-065F-F4E3B46B6ACF}"/>
                </a:ext>
              </a:extLst>
            </p:cNvPr>
            <p:cNvSpPr>
              <a:spLocks noChangeAspect="1" noEditPoints="1"/>
            </p:cNvSpPr>
            <p:nvPr/>
          </p:nvSpPr>
          <p:spPr bwMode="auto">
            <a:xfrm>
              <a:off x="11401418" y="318036"/>
              <a:ext cx="102402" cy="94792"/>
            </a:xfrm>
            <a:custGeom>
              <a:avLst/>
              <a:gdLst>
                <a:gd name="T0" fmla="*/ 27 w 349"/>
                <a:gd name="T1" fmla="*/ 296 h 323"/>
                <a:gd name="T2" fmla="*/ 54 w 349"/>
                <a:gd name="T3" fmla="*/ 268 h 323"/>
                <a:gd name="T4" fmla="*/ 81 w 349"/>
                <a:gd name="T5" fmla="*/ 296 h 323"/>
                <a:gd name="T6" fmla="*/ 54 w 349"/>
                <a:gd name="T7" fmla="*/ 323 h 323"/>
                <a:gd name="T8" fmla="*/ 27 w 349"/>
                <a:gd name="T9" fmla="*/ 296 h 323"/>
                <a:gd name="T10" fmla="*/ 183 w 349"/>
                <a:gd name="T11" fmla="*/ 323 h 323"/>
                <a:gd name="T12" fmla="*/ 210 w 349"/>
                <a:gd name="T13" fmla="*/ 296 h 323"/>
                <a:gd name="T14" fmla="*/ 183 w 349"/>
                <a:gd name="T15" fmla="*/ 268 h 323"/>
                <a:gd name="T16" fmla="*/ 155 w 349"/>
                <a:gd name="T17" fmla="*/ 296 h 323"/>
                <a:gd name="T18" fmla="*/ 183 w 349"/>
                <a:gd name="T19" fmla="*/ 323 h 323"/>
                <a:gd name="T20" fmla="*/ 194 w 349"/>
                <a:gd name="T21" fmla="*/ 192 h 323"/>
                <a:gd name="T22" fmla="*/ 159 w 349"/>
                <a:gd name="T23" fmla="*/ 85 h 323"/>
                <a:gd name="T24" fmla="*/ 110 w 349"/>
                <a:gd name="T25" fmla="*/ 39 h 323"/>
                <a:gd name="T26" fmla="*/ 22 w 349"/>
                <a:gd name="T27" fmla="*/ 39 h 323"/>
                <a:gd name="T28" fmla="*/ 0 w 349"/>
                <a:gd name="T29" fmla="*/ 61 h 323"/>
                <a:gd name="T30" fmla="*/ 0 w 349"/>
                <a:gd name="T31" fmla="*/ 296 h 323"/>
                <a:gd name="T32" fmla="*/ 27 w 349"/>
                <a:gd name="T33" fmla="*/ 296 h 323"/>
                <a:gd name="T34" fmla="*/ 81 w 349"/>
                <a:gd name="T35" fmla="*/ 296 h 323"/>
                <a:gd name="T36" fmla="*/ 155 w 349"/>
                <a:gd name="T37" fmla="*/ 296 h 323"/>
                <a:gd name="T38" fmla="*/ 210 w 349"/>
                <a:gd name="T39" fmla="*/ 296 h 323"/>
                <a:gd name="T40" fmla="*/ 235 w 349"/>
                <a:gd name="T41" fmla="*/ 296 h 323"/>
                <a:gd name="T42" fmla="*/ 235 w 349"/>
                <a:gd name="T43" fmla="*/ 0 h 323"/>
                <a:gd name="T44" fmla="*/ 235 w 349"/>
                <a:gd name="T45" fmla="*/ 272 h 323"/>
                <a:gd name="T46" fmla="*/ 349 w 349"/>
                <a:gd name="T47" fmla="*/ 272 h 323"/>
                <a:gd name="T48" fmla="*/ 0 w 349"/>
                <a:gd name="T49" fmla="*/ 139 h 323"/>
                <a:gd name="T50" fmla="*/ 81 w 349"/>
                <a:gd name="T51" fmla="*/ 139 h 323"/>
                <a:gd name="T52" fmla="*/ 81 w 349"/>
                <a:gd name="T53" fmla="*/ 192 h 323"/>
                <a:gd name="T54" fmla="*/ 235 w 349"/>
                <a:gd name="T55" fmla="*/ 192 h 323"/>
                <a:gd name="T56" fmla="*/ 315 w 349"/>
                <a:gd name="T57" fmla="*/ 35 h 323"/>
                <a:gd name="T58" fmla="*/ 281 w 349"/>
                <a:gd name="T59" fmla="*/ 35 h 323"/>
                <a:gd name="T60" fmla="*/ 281 w 349"/>
                <a:gd name="T61" fmla="*/ 68 h 323"/>
                <a:gd name="T62" fmla="*/ 315 w 349"/>
                <a:gd name="T63" fmla="*/ 68 h 323"/>
                <a:gd name="T64" fmla="*/ 315 w 349"/>
                <a:gd name="T65" fmla="*/ 35 h 323"/>
                <a:gd name="T66" fmla="*/ 315 w 349"/>
                <a:gd name="T67" fmla="*/ 112 h 323"/>
                <a:gd name="T68" fmla="*/ 281 w 349"/>
                <a:gd name="T69" fmla="*/ 112 h 323"/>
                <a:gd name="T70" fmla="*/ 281 w 349"/>
                <a:gd name="T71" fmla="*/ 145 h 323"/>
                <a:gd name="T72" fmla="*/ 315 w 349"/>
                <a:gd name="T73" fmla="*/ 145 h 323"/>
                <a:gd name="T74" fmla="*/ 315 w 349"/>
                <a:gd name="T75" fmla="*/ 112 h 323"/>
                <a:gd name="T76" fmla="*/ 315 w 349"/>
                <a:gd name="T77" fmla="*/ 189 h 323"/>
                <a:gd name="T78" fmla="*/ 281 w 349"/>
                <a:gd name="T79" fmla="*/ 189 h 323"/>
                <a:gd name="T80" fmla="*/ 281 w 349"/>
                <a:gd name="T81" fmla="*/ 222 h 323"/>
                <a:gd name="T82" fmla="*/ 315 w 349"/>
                <a:gd name="T83" fmla="*/ 222 h 323"/>
                <a:gd name="T84" fmla="*/ 315 w 349"/>
                <a:gd name="T85" fmla="*/ 189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49" h="323">
                  <a:moveTo>
                    <a:pt x="27" y="296"/>
                  </a:moveTo>
                  <a:cubicBezTo>
                    <a:pt x="27" y="281"/>
                    <a:pt x="39" y="268"/>
                    <a:pt x="54" y="268"/>
                  </a:cubicBezTo>
                  <a:cubicBezTo>
                    <a:pt x="69" y="268"/>
                    <a:pt x="81" y="281"/>
                    <a:pt x="81" y="296"/>
                  </a:cubicBezTo>
                  <a:cubicBezTo>
                    <a:pt x="81" y="311"/>
                    <a:pt x="69" y="323"/>
                    <a:pt x="54" y="323"/>
                  </a:cubicBezTo>
                  <a:cubicBezTo>
                    <a:pt x="39" y="323"/>
                    <a:pt x="27" y="311"/>
                    <a:pt x="27" y="296"/>
                  </a:cubicBezTo>
                  <a:close/>
                  <a:moveTo>
                    <a:pt x="183" y="323"/>
                  </a:moveTo>
                  <a:cubicBezTo>
                    <a:pt x="198" y="323"/>
                    <a:pt x="210" y="311"/>
                    <a:pt x="210" y="296"/>
                  </a:cubicBezTo>
                  <a:cubicBezTo>
                    <a:pt x="210" y="281"/>
                    <a:pt x="198" y="268"/>
                    <a:pt x="183" y="268"/>
                  </a:cubicBezTo>
                  <a:cubicBezTo>
                    <a:pt x="167" y="268"/>
                    <a:pt x="155" y="281"/>
                    <a:pt x="155" y="296"/>
                  </a:cubicBezTo>
                  <a:cubicBezTo>
                    <a:pt x="155" y="311"/>
                    <a:pt x="167" y="323"/>
                    <a:pt x="183" y="323"/>
                  </a:cubicBezTo>
                  <a:close/>
                  <a:moveTo>
                    <a:pt x="194" y="192"/>
                  </a:moveTo>
                  <a:cubicBezTo>
                    <a:pt x="159" y="85"/>
                    <a:pt x="159" y="85"/>
                    <a:pt x="159" y="85"/>
                  </a:cubicBezTo>
                  <a:cubicBezTo>
                    <a:pt x="150" y="62"/>
                    <a:pt x="135" y="39"/>
                    <a:pt x="110" y="39"/>
                  </a:cubicBezTo>
                  <a:cubicBezTo>
                    <a:pt x="22" y="39"/>
                    <a:pt x="22" y="39"/>
                    <a:pt x="22" y="39"/>
                  </a:cubicBezTo>
                  <a:cubicBezTo>
                    <a:pt x="10" y="39"/>
                    <a:pt x="0" y="49"/>
                    <a:pt x="0" y="61"/>
                  </a:cubicBezTo>
                  <a:cubicBezTo>
                    <a:pt x="0" y="296"/>
                    <a:pt x="0" y="296"/>
                    <a:pt x="0" y="296"/>
                  </a:cubicBezTo>
                  <a:cubicBezTo>
                    <a:pt x="27" y="296"/>
                    <a:pt x="27" y="296"/>
                    <a:pt x="27" y="296"/>
                  </a:cubicBezTo>
                  <a:moveTo>
                    <a:pt x="81" y="296"/>
                  </a:moveTo>
                  <a:cubicBezTo>
                    <a:pt x="155" y="296"/>
                    <a:pt x="155" y="296"/>
                    <a:pt x="155" y="296"/>
                  </a:cubicBezTo>
                  <a:moveTo>
                    <a:pt x="210" y="296"/>
                  </a:moveTo>
                  <a:cubicBezTo>
                    <a:pt x="235" y="296"/>
                    <a:pt x="235" y="296"/>
                    <a:pt x="235" y="296"/>
                  </a:cubicBezTo>
                  <a:cubicBezTo>
                    <a:pt x="235" y="0"/>
                    <a:pt x="235" y="0"/>
                    <a:pt x="235" y="0"/>
                  </a:cubicBezTo>
                  <a:moveTo>
                    <a:pt x="235" y="272"/>
                  </a:moveTo>
                  <a:cubicBezTo>
                    <a:pt x="349" y="272"/>
                    <a:pt x="349" y="272"/>
                    <a:pt x="349" y="272"/>
                  </a:cubicBezTo>
                  <a:moveTo>
                    <a:pt x="0" y="139"/>
                  </a:moveTo>
                  <a:cubicBezTo>
                    <a:pt x="81" y="139"/>
                    <a:pt x="81" y="139"/>
                    <a:pt x="81" y="139"/>
                  </a:cubicBezTo>
                  <a:cubicBezTo>
                    <a:pt x="81" y="192"/>
                    <a:pt x="81" y="192"/>
                    <a:pt x="81" y="192"/>
                  </a:cubicBezTo>
                  <a:cubicBezTo>
                    <a:pt x="235" y="192"/>
                    <a:pt x="235" y="192"/>
                    <a:pt x="235" y="192"/>
                  </a:cubicBezTo>
                  <a:moveTo>
                    <a:pt x="315" y="35"/>
                  </a:moveTo>
                  <a:cubicBezTo>
                    <a:pt x="281" y="35"/>
                    <a:pt x="281" y="35"/>
                    <a:pt x="281" y="35"/>
                  </a:cubicBezTo>
                  <a:cubicBezTo>
                    <a:pt x="281" y="68"/>
                    <a:pt x="281" y="68"/>
                    <a:pt x="281" y="68"/>
                  </a:cubicBezTo>
                  <a:cubicBezTo>
                    <a:pt x="315" y="68"/>
                    <a:pt x="315" y="68"/>
                    <a:pt x="315" y="68"/>
                  </a:cubicBezTo>
                  <a:lnTo>
                    <a:pt x="315" y="35"/>
                  </a:lnTo>
                  <a:close/>
                  <a:moveTo>
                    <a:pt x="315" y="112"/>
                  </a:moveTo>
                  <a:cubicBezTo>
                    <a:pt x="281" y="112"/>
                    <a:pt x="281" y="112"/>
                    <a:pt x="281" y="112"/>
                  </a:cubicBezTo>
                  <a:cubicBezTo>
                    <a:pt x="281" y="145"/>
                    <a:pt x="281" y="145"/>
                    <a:pt x="281" y="145"/>
                  </a:cubicBezTo>
                  <a:cubicBezTo>
                    <a:pt x="315" y="145"/>
                    <a:pt x="315" y="145"/>
                    <a:pt x="315" y="145"/>
                  </a:cubicBezTo>
                  <a:lnTo>
                    <a:pt x="315" y="112"/>
                  </a:lnTo>
                  <a:close/>
                  <a:moveTo>
                    <a:pt x="315" y="189"/>
                  </a:moveTo>
                  <a:cubicBezTo>
                    <a:pt x="281" y="189"/>
                    <a:pt x="281" y="189"/>
                    <a:pt x="281" y="189"/>
                  </a:cubicBezTo>
                  <a:cubicBezTo>
                    <a:pt x="281" y="222"/>
                    <a:pt x="281" y="222"/>
                    <a:pt x="281" y="222"/>
                  </a:cubicBezTo>
                  <a:cubicBezTo>
                    <a:pt x="315" y="222"/>
                    <a:pt x="315" y="222"/>
                    <a:pt x="315" y="222"/>
                  </a:cubicBezTo>
                  <a:lnTo>
                    <a:pt x="315" y="189"/>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Segoe UI"/>
                <a:ea typeface="+mn-ea"/>
                <a:cs typeface="+mn-cs"/>
              </a:endParaRPr>
            </a:p>
          </p:txBody>
        </p:sp>
      </p:grpSp>
      <p:grpSp>
        <p:nvGrpSpPr>
          <p:cNvPr id="43" name="Group 42">
            <a:extLst>
              <a:ext uri="{FF2B5EF4-FFF2-40B4-BE49-F238E27FC236}">
                <a16:creationId xmlns:a16="http://schemas.microsoft.com/office/drawing/2014/main" id="{C71BE76F-2F67-84E8-59CF-D43DE3159D7C}"/>
              </a:ext>
              <a:ext uri="{C183D7F6-B498-43B3-948B-1728B52AA6E4}">
                <adec:decorative xmlns:adec="http://schemas.microsoft.com/office/drawing/2017/decorative" val="1"/>
              </a:ext>
            </a:extLst>
          </p:cNvPr>
          <p:cNvGrpSpPr/>
          <p:nvPr/>
        </p:nvGrpSpPr>
        <p:grpSpPr>
          <a:xfrm>
            <a:off x="10971725" y="251218"/>
            <a:ext cx="199059" cy="199059"/>
            <a:chOff x="10898244" y="265902"/>
            <a:chExt cx="199059" cy="199059"/>
          </a:xfrm>
        </p:grpSpPr>
        <p:sp>
          <p:nvSpPr>
            <p:cNvPr id="44" name="Oval 43">
              <a:extLst>
                <a:ext uri="{FF2B5EF4-FFF2-40B4-BE49-F238E27FC236}">
                  <a16:creationId xmlns:a16="http://schemas.microsoft.com/office/drawing/2014/main" id="{82355B99-816B-B57E-86C1-92C183CFBE88}"/>
                </a:ext>
              </a:extLst>
            </p:cNvPr>
            <p:cNvSpPr/>
            <p:nvPr/>
          </p:nvSpPr>
          <p:spPr bwMode="auto">
            <a:xfrm>
              <a:off x="10898244"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5" name="arrow_11" title="Icon of a circle made of two curved arrows">
              <a:extLst>
                <a:ext uri="{FF2B5EF4-FFF2-40B4-BE49-F238E27FC236}">
                  <a16:creationId xmlns:a16="http://schemas.microsoft.com/office/drawing/2014/main" id="{0F2CD903-E8B8-3D4E-BA04-B1CD68A8BC6C}"/>
                </a:ext>
              </a:extLst>
            </p:cNvPr>
            <p:cNvSpPr>
              <a:spLocks noChangeAspect="1" noEditPoints="1"/>
            </p:cNvSpPr>
            <p:nvPr/>
          </p:nvSpPr>
          <p:spPr bwMode="auto">
            <a:xfrm>
              <a:off x="10952204" y="317828"/>
              <a:ext cx="91140" cy="95208"/>
            </a:xfrm>
            <a:custGeom>
              <a:avLst/>
              <a:gdLst>
                <a:gd name="T0" fmla="*/ 310 w 310"/>
                <a:gd name="T1" fmla="*/ 199 h 322"/>
                <a:gd name="T2" fmla="*/ 154 w 310"/>
                <a:gd name="T3" fmla="*/ 322 h 322"/>
                <a:gd name="T4" fmla="*/ 1 w 310"/>
                <a:gd name="T5" fmla="*/ 211 h 322"/>
                <a:gd name="T6" fmla="*/ 304 w 310"/>
                <a:gd name="T7" fmla="*/ 104 h 322"/>
                <a:gd name="T8" fmla="*/ 154 w 310"/>
                <a:gd name="T9" fmla="*/ 0 h 322"/>
                <a:gd name="T10" fmla="*/ 0 w 310"/>
                <a:gd name="T11" fmla="*/ 114 h 322"/>
                <a:gd name="T12" fmla="*/ 299 w 310"/>
                <a:gd name="T13" fmla="*/ 104 h 322"/>
                <a:gd name="T14" fmla="*/ 230 w 310"/>
                <a:gd name="T15" fmla="*/ 104 h 322"/>
                <a:gd name="T16" fmla="*/ 295 w 310"/>
                <a:gd name="T17" fmla="*/ 104 h 322"/>
                <a:gd name="T18" fmla="*/ 304 w 310"/>
                <a:gd name="T19" fmla="*/ 104 h 322"/>
                <a:gd name="T20" fmla="*/ 304 w 310"/>
                <a:gd name="T21" fmla="*/ 29 h 322"/>
                <a:gd name="T22" fmla="*/ 9 w 310"/>
                <a:gd name="T23" fmla="*/ 211 h 322"/>
                <a:gd name="T24" fmla="*/ 75 w 310"/>
                <a:gd name="T25" fmla="*/ 211 h 322"/>
                <a:gd name="T26" fmla="*/ 9 w 310"/>
                <a:gd name="T27" fmla="*/ 211 h 322"/>
                <a:gd name="T28" fmla="*/ 1 w 310"/>
                <a:gd name="T29" fmla="*/ 211 h 322"/>
                <a:gd name="T30" fmla="*/ 1 w 310"/>
                <a:gd name="T31" fmla="*/ 286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0" h="322">
                  <a:moveTo>
                    <a:pt x="310" y="199"/>
                  </a:moveTo>
                  <a:cubicBezTo>
                    <a:pt x="293" y="270"/>
                    <a:pt x="229" y="322"/>
                    <a:pt x="154" y="322"/>
                  </a:cubicBezTo>
                  <a:cubicBezTo>
                    <a:pt x="83" y="322"/>
                    <a:pt x="22" y="275"/>
                    <a:pt x="1" y="211"/>
                  </a:cubicBezTo>
                  <a:moveTo>
                    <a:pt x="304" y="104"/>
                  </a:moveTo>
                  <a:cubicBezTo>
                    <a:pt x="281" y="43"/>
                    <a:pt x="223" y="0"/>
                    <a:pt x="154" y="0"/>
                  </a:cubicBezTo>
                  <a:cubicBezTo>
                    <a:pt x="82" y="0"/>
                    <a:pt x="20" y="48"/>
                    <a:pt x="0" y="114"/>
                  </a:cubicBezTo>
                  <a:moveTo>
                    <a:pt x="299" y="104"/>
                  </a:moveTo>
                  <a:cubicBezTo>
                    <a:pt x="230" y="104"/>
                    <a:pt x="230" y="104"/>
                    <a:pt x="230" y="104"/>
                  </a:cubicBezTo>
                  <a:moveTo>
                    <a:pt x="295" y="104"/>
                  </a:moveTo>
                  <a:cubicBezTo>
                    <a:pt x="304" y="104"/>
                    <a:pt x="304" y="104"/>
                    <a:pt x="304" y="104"/>
                  </a:cubicBezTo>
                  <a:cubicBezTo>
                    <a:pt x="304" y="29"/>
                    <a:pt x="304" y="29"/>
                    <a:pt x="304" y="29"/>
                  </a:cubicBezTo>
                  <a:moveTo>
                    <a:pt x="9" y="211"/>
                  </a:moveTo>
                  <a:cubicBezTo>
                    <a:pt x="75" y="211"/>
                    <a:pt x="75" y="211"/>
                    <a:pt x="75" y="211"/>
                  </a:cubicBezTo>
                  <a:moveTo>
                    <a:pt x="9" y="211"/>
                  </a:moveTo>
                  <a:cubicBezTo>
                    <a:pt x="1" y="211"/>
                    <a:pt x="1" y="211"/>
                    <a:pt x="1" y="211"/>
                  </a:cubicBezTo>
                  <a:cubicBezTo>
                    <a:pt x="1" y="286"/>
                    <a:pt x="1" y="286"/>
                    <a:pt x="1" y="286"/>
                  </a:cubicBezTo>
                </a:path>
              </a:pathLst>
            </a:custGeom>
            <a:noFill/>
            <a:ln w="6350" cap="sq">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6" name="Group 45">
            <a:extLst>
              <a:ext uri="{FF2B5EF4-FFF2-40B4-BE49-F238E27FC236}">
                <a16:creationId xmlns:a16="http://schemas.microsoft.com/office/drawing/2014/main" id="{9DE559D3-29D0-457D-B1E4-104F13F2B57D}"/>
              </a:ext>
              <a:ext uri="{C183D7F6-B498-43B3-948B-1728B52AA6E4}">
                <adec:decorative xmlns:adec="http://schemas.microsoft.com/office/drawing/2017/decorative" val="1"/>
              </a:ext>
            </a:extLst>
          </p:cNvPr>
          <p:cNvGrpSpPr/>
          <p:nvPr/>
        </p:nvGrpSpPr>
        <p:grpSpPr>
          <a:xfrm>
            <a:off x="10467762" y="251218"/>
            <a:ext cx="199059" cy="199059"/>
            <a:chOff x="10447802" y="265902"/>
            <a:chExt cx="199059" cy="199059"/>
          </a:xfrm>
        </p:grpSpPr>
        <p:sp>
          <p:nvSpPr>
            <p:cNvPr id="47" name="Oval 46">
              <a:extLst>
                <a:ext uri="{FF2B5EF4-FFF2-40B4-BE49-F238E27FC236}">
                  <a16:creationId xmlns:a16="http://schemas.microsoft.com/office/drawing/2014/main" id="{3740EB04-7690-642A-004C-15C14E7E0B80}"/>
                </a:ext>
              </a:extLst>
            </p:cNvPr>
            <p:cNvSpPr/>
            <p:nvPr/>
          </p:nvSpPr>
          <p:spPr bwMode="auto">
            <a:xfrm>
              <a:off x="10447802"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48" name="browser_3" title="Icon of a browser window with an arrow pointing from the outside to the center">
              <a:extLst>
                <a:ext uri="{FF2B5EF4-FFF2-40B4-BE49-F238E27FC236}">
                  <a16:creationId xmlns:a16="http://schemas.microsoft.com/office/drawing/2014/main" id="{BEAB7774-4875-B638-5275-A918C8513A7E}"/>
                </a:ext>
              </a:extLst>
            </p:cNvPr>
            <p:cNvSpPr>
              <a:spLocks noChangeAspect="1" noEditPoints="1"/>
            </p:cNvSpPr>
            <p:nvPr/>
          </p:nvSpPr>
          <p:spPr bwMode="auto">
            <a:xfrm>
              <a:off x="10506629" y="326717"/>
              <a:ext cx="81406" cy="77430"/>
            </a:xfrm>
            <a:custGeom>
              <a:avLst/>
              <a:gdLst>
                <a:gd name="T0" fmla="*/ 130 w 335"/>
                <a:gd name="T1" fmla="*/ 33 h 318"/>
                <a:gd name="T2" fmla="*/ 335 w 335"/>
                <a:gd name="T3" fmla="*/ 33 h 318"/>
                <a:gd name="T4" fmla="*/ 335 w 335"/>
                <a:gd name="T5" fmla="*/ 318 h 318"/>
                <a:gd name="T6" fmla="*/ 0 w 335"/>
                <a:gd name="T7" fmla="*/ 318 h 318"/>
                <a:gd name="T8" fmla="*/ 0 w 335"/>
                <a:gd name="T9" fmla="*/ 33 h 318"/>
                <a:gd name="T10" fmla="*/ 0 w 335"/>
                <a:gd name="T11" fmla="*/ 33 h 318"/>
                <a:gd name="T12" fmla="*/ 71 w 335"/>
                <a:gd name="T13" fmla="*/ 33 h 318"/>
                <a:gd name="T14" fmla="*/ 130 w 335"/>
                <a:gd name="T15" fmla="*/ 97 h 318"/>
                <a:gd name="T16" fmla="*/ 335 w 335"/>
                <a:gd name="T17" fmla="*/ 97 h 318"/>
                <a:gd name="T18" fmla="*/ 0 w 335"/>
                <a:gd name="T19" fmla="*/ 97 h 318"/>
                <a:gd name="T20" fmla="*/ 67 w 335"/>
                <a:gd name="T21" fmla="*/ 97 h 318"/>
                <a:gd name="T22" fmla="*/ 293 w 335"/>
                <a:gd name="T23" fmla="*/ 69 h 318"/>
                <a:gd name="T24" fmla="*/ 298 w 335"/>
                <a:gd name="T25" fmla="*/ 64 h 318"/>
                <a:gd name="T26" fmla="*/ 293 w 335"/>
                <a:gd name="T27" fmla="*/ 60 h 318"/>
                <a:gd name="T28" fmla="*/ 289 w 335"/>
                <a:gd name="T29" fmla="*/ 64 h 318"/>
                <a:gd name="T30" fmla="*/ 293 w 335"/>
                <a:gd name="T31" fmla="*/ 69 h 318"/>
                <a:gd name="T32" fmla="*/ 240 w 335"/>
                <a:gd name="T33" fmla="*/ 69 h 318"/>
                <a:gd name="T34" fmla="*/ 245 w 335"/>
                <a:gd name="T35" fmla="*/ 64 h 318"/>
                <a:gd name="T36" fmla="*/ 240 w 335"/>
                <a:gd name="T37" fmla="*/ 60 h 318"/>
                <a:gd name="T38" fmla="*/ 235 w 335"/>
                <a:gd name="T39" fmla="*/ 64 h 318"/>
                <a:gd name="T40" fmla="*/ 240 w 335"/>
                <a:gd name="T41" fmla="*/ 69 h 318"/>
                <a:gd name="T42" fmla="*/ 187 w 335"/>
                <a:gd name="T43" fmla="*/ 69 h 318"/>
                <a:gd name="T44" fmla="*/ 192 w 335"/>
                <a:gd name="T45" fmla="*/ 64 h 318"/>
                <a:gd name="T46" fmla="*/ 187 w 335"/>
                <a:gd name="T47" fmla="*/ 60 h 318"/>
                <a:gd name="T48" fmla="*/ 182 w 335"/>
                <a:gd name="T49" fmla="*/ 64 h 318"/>
                <a:gd name="T50" fmla="*/ 187 w 335"/>
                <a:gd name="T51" fmla="*/ 69 h 318"/>
                <a:gd name="T52" fmla="*/ 49 w 335"/>
                <a:gd name="T53" fmla="*/ 190 h 318"/>
                <a:gd name="T54" fmla="*/ 100 w 335"/>
                <a:gd name="T55" fmla="*/ 240 h 318"/>
                <a:gd name="T56" fmla="*/ 151 w 335"/>
                <a:gd name="T57" fmla="*/ 190 h 318"/>
                <a:gd name="T58" fmla="*/ 100 w 335"/>
                <a:gd name="T59" fmla="*/ 0 h 318"/>
                <a:gd name="T60" fmla="*/ 100 w 335"/>
                <a:gd name="T61" fmla="*/ 24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35" h="318">
                  <a:moveTo>
                    <a:pt x="130" y="33"/>
                  </a:moveTo>
                  <a:cubicBezTo>
                    <a:pt x="335" y="33"/>
                    <a:pt x="335" y="33"/>
                    <a:pt x="335" y="33"/>
                  </a:cubicBezTo>
                  <a:cubicBezTo>
                    <a:pt x="335" y="318"/>
                    <a:pt x="335" y="318"/>
                    <a:pt x="335" y="318"/>
                  </a:cubicBezTo>
                  <a:cubicBezTo>
                    <a:pt x="0" y="318"/>
                    <a:pt x="0" y="318"/>
                    <a:pt x="0" y="318"/>
                  </a:cubicBezTo>
                  <a:cubicBezTo>
                    <a:pt x="0" y="33"/>
                    <a:pt x="0" y="33"/>
                    <a:pt x="0" y="33"/>
                  </a:cubicBezTo>
                  <a:cubicBezTo>
                    <a:pt x="0" y="33"/>
                    <a:pt x="0" y="33"/>
                    <a:pt x="0" y="33"/>
                  </a:cubicBezTo>
                  <a:cubicBezTo>
                    <a:pt x="71" y="33"/>
                    <a:pt x="71" y="33"/>
                    <a:pt x="71" y="33"/>
                  </a:cubicBezTo>
                  <a:moveTo>
                    <a:pt x="130" y="97"/>
                  </a:moveTo>
                  <a:cubicBezTo>
                    <a:pt x="335" y="97"/>
                    <a:pt x="335" y="97"/>
                    <a:pt x="335" y="97"/>
                  </a:cubicBezTo>
                  <a:moveTo>
                    <a:pt x="0" y="97"/>
                  </a:moveTo>
                  <a:cubicBezTo>
                    <a:pt x="67" y="97"/>
                    <a:pt x="67" y="97"/>
                    <a:pt x="67" y="97"/>
                  </a:cubicBezTo>
                  <a:moveTo>
                    <a:pt x="293" y="69"/>
                  </a:moveTo>
                  <a:cubicBezTo>
                    <a:pt x="296" y="69"/>
                    <a:pt x="298" y="67"/>
                    <a:pt x="298" y="64"/>
                  </a:cubicBezTo>
                  <a:cubicBezTo>
                    <a:pt x="298" y="62"/>
                    <a:pt x="296" y="60"/>
                    <a:pt x="293" y="60"/>
                  </a:cubicBezTo>
                  <a:cubicBezTo>
                    <a:pt x="291" y="60"/>
                    <a:pt x="289" y="62"/>
                    <a:pt x="289" y="64"/>
                  </a:cubicBezTo>
                  <a:cubicBezTo>
                    <a:pt x="289" y="67"/>
                    <a:pt x="291" y="69"/>
                    <a:pt x="293" y="69"/>
                  </a:cubicBezTo>
                  <a:close/>
                  <a:moveTo>
                    <a:pt x="240" y="69"/>
                  </a:moveTo>
                  <a:cubicBezTo>
                    <a:pt x="243" y="69"/>
                    <a:pt x="245" y="67"/>
                    <a:pt x="245" y="64"/>
                  </a:cubicBezTo>
                  <a:cubicBezTo>
                    <a:pt x="245" y="62"/>
                    <a:pt x="243" y="60"/>
                    <a:pt x="240" y="60"/>
                  </a:cubicBezTo>
                  <a:cubicBezTo>
                    <a:pt x="238" y="60"/>
                    <a:pt x="235" y="62"/>
                    <a:pt x="235" y="64"/>
                  </a:cubicBezTo>
                  <a:cubicBezTo>
                    <a:pt x="235" y="67"/>
                    <a:pt x="238" y="69"/>
                    <a:pt x="240" y="69"/>
                  </a:cubicBezTo>
                  <a:close/>
                  <a:moveTo>
                    <a:pt x="187" y="69"/>
                  </a:moveTo>
                  <a:cubicBezTo>
                    <a:pt x="189" y="69"/>
                    <a:pt x="192" y="67"/>
                    <a:pt x="192" y="64"/>
                  </a:cubicBezTo>
                  <a:cubicBezTo>
                    <a:pt x="192" y="62"/>
                    <a:pt x="189" y="60"/>
                    <a:pt x="187" y="60"/>
                  </a:cubicBezTo>
                  <a:cubicBezTo>
                    <a:pt x="184" y="60"/>
                    <a:pt x="182" y="62"/>
                    <a:pt x="182" y="64"/>
                  </a:cubicBezTo>
                  <a:cubicBezTo>
                    <a:pt x="182" y="67"/>
                    <a:pt x="184" y="69"/>
                    <a:pt x="187" y="69"/>
                  </a:cubicBezTo>
                  <a:close/>
                  <a:moveTo>
                    <a:pt x="49" y="190"/>
                  </a:moveTo>
                  <a:cubicBezTo>
                    <a:pt x="100" y="240"/>
                    <a:pt x="100" y="240"/>
                    <a:pt x="100" y="240"/>
                  </a:cubicBezTo>
                  <a:cubicBezTo>
                    <a:pt x="151" y="190"/>
                    <a:pt x="151" y="190"/>
                    <a:pt x="151" y="190"/>
                  </a:cubicBezTo>
                  <a:moveTo>
                    <a:pt x="100" y="0"/>
                  </a:moveTo>
                  <a:cubicBezTo>
                    <a:pt x="100" y="240"/>
                    <a:pt x="100" y="240"/>
                    <a:pt x="100" y="240"/>
                  </a:cubicBezTo>
                </a:path>
              </a:pathLst>
            </a:custGeom>
            <a:noFill/>
            <a:ln w="635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a:ln>
                  <a:noFill/>
                </a:ln>
                <a:gradFill>
                  <a:gsLst>
                    <a:gs pos="0">
                      <a:srgbClr val="505050"/>
                    </a:gs>
                    <a:gs pos="100000">
                      <a:srgbClr val="505050"/>
                    </a:gs>
                  </a:gsLst>
                  <a:lin ang="5400000" scaled="1"/>
                </a:gradFill>
                <a:effectLst/>
                <a:uLnTx/>
                <a:uFillTx/>
                <a:latin typeface="Segoe UI"/>
                <a:ea typeface="+mn-ea"/>
                <a:cs typeface="+mn-cs"/>
              </a:endParaRPr>
            </a:p>
          </p:txBody>
        </p:sp>
      </p:grpSp>
      <p:grpSp>
        <p:nvGrpSpPr>
          <p:cNvPr id="49" name="Group 48">
            <a:extLst>
              <a:ext uri="{FF2B5EF4-FFF2-40B4-BE49-F238E27FC236}">
                <a16:creationId xmlns:a16="http://schemas.microsoft.com/office/drawing/2014/main" id="{C46FB542-6209-750C-BD56-26EBEE8F8B72}"/>
              </a:ext>
              <a:ext uri="{C183D7F6-B498-43B3-948B-1728B52AA6E4}">
                <adec:decorative xmlns:adec="http://schemas.microsoft.com/office/drawing/2017/decorative" val="1"/>
              </a:ext>
            </a:extLst>
          </p:cNvPr>
          <p:cNvGrpSpPr/>
          <p:nvPr/>
        </p:nvGrpSpPr>
        <p:grpSpPr>
          <a:xfrm>
            <a:off x="9458685" y="251218"/>
            <a:ext cx="199059" cy="199059"/>
            <a:chOff x="9546918" y="265902"/>
            <a:chExt cx="199059" cy="199059"/>
          </a:xfrm>
        </p:grpSpPr>
        <p:sp>
          <p:nvSpPr>
            <p:cNvPr id="50" name="Oval 49">
              <a:extLst>
                <a:ext uri="{FF2B5EF4-FFF2-40B4-BE49-F238E27FC236}">
                  <a16:creationId xmlns:a16="http://schemas.microsoft.com/office/drawing/2014/main" id="{AAF6AD9C-257B-1EE4-0301-23442AF1BCE8}"/>
                </a:ext>
              </a:extLst>
            </p:cNvPr>
            <p:cNvSpPr/>
            <p:nvPr/>
          </p:nvSpPr>
          <p:spPr bwMode="auto">
            <a:xfrm>
              <a:off x="9546918"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1" name="IoT" title="Icon of five circles that all connect to a center circle">
              <a:extLst>
                <a:ext uri="{FF2B5EF4-FFF2-40B4-BE49-F238E27FC236}">
                  <a16:creationId xmlns:a16="http://schemas.microsoft.com/office/drawing/2014/main" id="{10408EB6-CC82-A757-BF7C-BE8779D733B0}"/>
                </a:ext>
              </a:extLst>
            </p:cNvPr>
            <p:cNvSpPr>
              <a:spLocks noChangeAspect="1" noEditPoints="1"/>
            </p:cNvSpPr>
            <p:nvPr/>
          </p:nvSpPr>
          <p:spPr bwMode="auto">
            <a:xfrm>
              <a:off x="9600127" y="319037"/>
              <a:ext cx="92642" cy="92790"/>
            </a:xfrm>
            <a:custGeom>
              <a:avLst/>
              <a:gdLst>
                <a:gd name="T0" fmla="*/ 235 w 352"/>
                <a:gd name="T1" fmla="*/ 176 h 352"/>
                <a:gd name="T2" fmla="*/ 176 w 352"/>
                <a:gd name="T3" fmla="*/ 235 h 352"/>
                <a:gd name="T4" fmla="*/ 117 w 352"/>
                <a:gd name="T5" fmla="*/ 176 h 352"/>
                <a:gd name="T6" fmla="*/ 176 w 352"/>
                <a:gd name="T7" fmla="*/ 117 h 352"/>
                <a:gd name="T8" fmla="*/ 235 w 352"/>
                <a:gd name="T9" fmla="*/ 176 h 352"/>
                <a:gd name="T10" fmla="*/ 270 w 352"/>
                <a:gd name="T11" fmla="*/ 0 h 352"/>
                <a:gd name="T12" fmla="*/ 235 w 352"/>
                <a:gd name="T13" fmla="*/ 35 h 352"/>
                <a:gd name="T14" fmla="*/ 270 w 352"/>
                <a:gd name="T15" fmla="*/ 70 h 352"/>
                <a:gd name="T16" fmla="*/ 305 w 352"/>
                <a:gd name="T17" fmla="*/ 35 h 352"/>
                <a:gd name="T18" fmla="*/ 270 w 352"/>
                <a:gd name="T19" fmla="*/ 0 h 352"/>
                <a:gd name="T20" fmla="*/ 82 w 352"/>
                <a:gd name="T21" fmla="*/ 23 h 352"/>
                <a:gd name="T22" fmla="*/ 47 w 352"/>
                <a:gd name="T23" fmla="*/ 59 h 352"/>
                <a:gd name="T24" fmla="*/ 82 w 352"/>
                <a:gd name="T25" fmla="*/ 94 h 352"/>
                <a:gd name="T26" fmla="*/ 117 w 352"/>
                <a:gd name="T27" fmla="*/ 59 h 352"/>
                <a:gd name="T28" fmla="*/ 82 w 352"/>
                <a:gd name="T29" fmla="*/ 23 h 352"/>
                <a:gd name="T30" fmla="*/ 35 w 352"/>
                <a:gd name="T31" fmla="*/ 211 h 352"/>
                <a:gd name="T32" fmla="*/ 0 w 352"/>
                <a:gd name="T33" fmla="*/ 246 h 352"/>
                <a:gd name="T34" fmla="*/ 35 w 352"/>
                <a:gd name="T35" fmla="*/ 282 h 352"/>
                <a:gd name="T36" fmla="*/ 70 w 352"/>
                <a:gd name="T37" fmla="*/ 246 h 352"/>
                <a:gd name="T38" fmla="*/ 35 w 352"/>
                <a:gd name="T39" fmla="*/ 211 h 352"/>
                <a:gd name="T40" fmla="*/ 223 w 352"/>
                <a:gd name="T41" fmla="*/ 282 h 352"/>
                <a:gd name="T42" fmla="*/ 188 w 352"/>
                <a:gd name="T43" fmla="*/ 317 h 352"/>
                <a:gd name="T44" fmla="*/ 223 w 352"/>
                <a:gd name="T45" fmla="*/ 352 h 352"/>
                <a:gd name="T46" fmla="*/ 258 w 352"/>
                <a:gd name="T47" fmla="*/ 317 h 352"/>
                <a:gd name="T48" fmla="*/ 223 w 352"/>
                <a:gd name="T49" fmla="*/ 282 h 352"/>
                <a:gd name="T50" fmla="*/ 317 w 352"/>
                <a:gd name="T51" fmla="*/ 164 h 352"/>
                <a:gd name="T52" fmla="*/ 282 w 352"/>
                <a:gd name="T53" fmla="*/ 199 h 352"/>
                <a:gd name="T54" fmla="*/ 317 w 352"/>
                <a:gd name="T55" fmla="*/ 235 h 352"/>
                <a:gd name="T56" fmla="*/ 352 w 352"/>
                <a:gd name="T57" fmla="*/ 199 h 352"/>
                <a:gd name="T58" fmla="*/ 317 w 352"/>
                <a:gd name="T59" fmla="*/ 164 h 352"/>
                <a:gd name="T60" fmla="*/ 250 w 352"/>
                <a:gd name="T61" fmla="*/ 64 h 352"/>
                <a:gd name="T62" fmla="*/ 209 w 352"/>
                <a:gd name="T63" fmla="*/ 127 h 352"/>
                <a:gd name="T64" fmla="*/ 139 w 352"/>
                <a:gd name="T65" fmla="*/ 130 h 352"/>
                <a:gd name="T66" fmla="*/ 104 w 352"/>
                <a:gd name="T67" fmla="*/ 86 h 352"/>
                <a:gd name="T68" fmla="*/ 67 w 352"/>
                <a:gd name="T69" fmla="*/ 231 h 352"/>
                <a:gd name="T70" fmla="*/ 124 w 352"/>
                <a:gd name="T71" fmla="*/ 202 h 352"/>
                <a:gd name="T72" fmla="*/ 212 w 352"/>
                <a:gd name="T73" fmla="*/ 283 h 352"/>
                <a:gd name="T74" fmla="*/ 195 w 352"/>
                <a:gd name="T75" fmla="*/ 232 h 352"/>
                <a:gd name="T76" fmla="*/ 234 w 352"/>
                <a:gd name="T77" fmla="*/ 186 h 352"/>
                <a:gd name="T78" fmla="*/ 282 w 352"/>
                <a:gd name="T79" fmla="*/ 194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52" h="352">
                  <a:moveTo>
                    <a:pt x="235" y="176"/>
                  </a:moveTo>
                  <a:cubicBezTo>
                    <a:pt x="235" y="208"/>
                    <a:pt x="208" y="235"/>
                    <a:pt x="176" y="235"/>
                  </a:cubicBezTo>
                  <a:cubicBezTo>
                    <a:pt x="144" y="235"/>
                    <a:pt x="117" y="208"/>
                    <a:pt x="117" y="176"/>
                  </a:cubicBezTo>
                  <a:cubicBezTo>
                    <a:pt x="117" y="144"/>
                    <a:pt x="144" y="117"/>
                    <a:pt x="176" y="117"/>
                  </a:cubicBezTo>
                  <a:cubicBezTo>
                    <a:pt x="208" y="117"/>
                    <a:pt x="235" y="144"/>
                    <a:pt x="235" y="176"/>
                  </a:cubicBezTo>
                  <a:close/>
                  <a:moveTo>
                    <a:pt x="270" y="0"/>
                  </a:moveTo>
                  <a:cubicBezTo>
                    <a:pt x="250" y="0"/>
                    <a:pt x="235" y="16"/>
                    <a:pt x="235" y="35"/>
                  </a:cubicBezTo>
                  <a:cubicBezTo>
                    <a:pt x="235" y="55"/>
                    <a:pt x="250" y="70"/>
                    <a:pt x="270" y="70"/>
                  </a:cubicBezTo>
                  <a:cubicBezTo>
                    <a:pt x="289" y="70"/>
                    <a:pt x="305" y="55"/>
                    <a:pt x="305" y="35"/>
                  </a:cubicBezTo>
                  <a:cubicBezTo>
                    <a:pt x="305" y="16"/>
                    <a:pt x="289" y="0"/>
                    <a:pt x="270" y="0"/>
                  </a:cubicBezTo>
                  <a:close/>
                  <a:moveTo>
                    <a:pt x="82" y="23"/>
                  </a:moveTo>
                  <a:cubicBezTo>
                    <a:pt x="63" y="23"/>
                    <a:pt x="47" y="39"/>
                    <a:pt x="47" y="59"/>
                  </a:cubicBezTo>
                  <a:cubicBezTo>
                    <a:pt x="47" y="78"/>
                    <a:pt x="63" y="94"/>
                    <a:pt x="82" y="94"/>
                  </a:cubicBezTo>
                  <a:cubicBezTo>
                    <a:pt x="102" y="94"/>
                    <a:pt x="117" y="78"/>
                    <a:pt x="117" y="59"/>
                  </a:cubicBezTo>
                  <a:cubicBezTo>
                    <a:pt x="117" y="39"/>
                    <a:pt x="102" y="23"/>
                    <a:pt x="82" y="23"/>
                  </a:cubicBezTo>
                  <a:close/>
                  <a:moveTo>
                    <a:pt x="35" y="211"/>
                  </a:moveTo>
                  <a:cubicBezTo>
                    <a:pt x="16" y="211"/>
                    <a:pt x="0" y="227"/>
                    <a:pt x="0" y="246"/>
                  </a:cubicBezTo>
                  <a:cubicBezTo>
                    <a:pt x="0" y="266"/>
                    <a:pt x="16" y="282"/>
                    <a:pt x="35" y="282"/>
                  </a:cubicBezTo>
                  <a:cubicBezTo>
                    <a:pt x="55" y="282"/>
                    <a:pt x="70" y="266"/>
                    <a:pt x="70" y="246"/>
                  </a:cubicBezTo>
                  <a:cubicBezTo>
                    <a:pt x="70" y="227"/>
                    <a:pt x="55" y="211"/>
                    <a:pt x="35" y="211"/>
                  </a:cubicBezTo>
                  <a:close/>
                  <a:moveTo>
                    <a:pt x="223" y="282"/>
                  </a:moveTo>
                  <a:cubicBezTo>
                    <a:pt x="203" y="282"/>
                    <a:pt x="188" y="297"/>
                    <a:pt x="188" y="317"/>
                  </a:cubicBezTo>
                  <a:cubicBezTo>
                    <a:pt x="188" y="336"/>
                    <a:pt x="203" y="352"/>
                    <a:pt x="223" y="352"/>
                  </a:cubicBezTo>
                  <a:cubicBezTo>
                    <a:pt x="242" y="352"/>
                    <a:pt x="258" y="336"/>
                    <a:pt x="258" y="317"/>
                  </a:cubicBezTo>
                  <a:cubicBezTo>
                    <a:pt x="258" y="297"/>
                    <a:pt x="242" y="282"/>
                    <a:pt x="223" y="282"/>
                  </a:cubicBezTo>
                  <a:close/>
                  <a:moveTo>
                    <a:pt x="317" y="164"/>
                  </a:moveTo>
                  <a:cubicBezTo>
                    <a:pt x="297" y="164"/>
                    <a:pt x="282" y="180"/>
                    <a:pt x="282" y="199"/>
                  </a:cubicBezTo>
                  <a:cubicBezTo>
                    <a:pt x="282" y="219"/>
                    <a:pt x="297" y="235"/>
                    <a:pt x="317" y="235"/>
                  </a:cubicBezTo>
                  <a:cubicBezTo>
                    <a:pt x="336" y="235"/>
                    <a:pt x="352" y="219"/>
                    <a:pt x="352" y="199"/>
                  </a:cubicBezTo>
                  <a:cubicBezTo>
                    <a:pt x="352" y="180"/>
                    <a:pt x="336" y="164"/>
                    <a:pt x="317" y="164"/>
                  </a:cubicBezTo>
                  <a:close/>
                  <a:moveTo>
                    <a:pt x="250" y="64"/>
                  </a:moveTo>
                  <a:cubicBezTo>
                    <a:pt x="209" y="127"/>
                    <a:pt x="209" y="127"/>
                    <a:pt x="209" y="127"/>
                  </a:cubicBezTo>
                  <a:moveTo>
                    <a:pt x="139" y="130"/>
                  </a:moveTo>
                  <a:cubicBezTo>
                    <a:pt x="104" y="86"/>
                    <a:pt x="104" y="86"/>
                    <a:pt x="104" y="86"/>
                  </a:cubicBezTo>
                  <a:moveTo>
                    <a:pt x="67" y="231"/>
                  </a:moveTo>
                  <a:cubicBezTo>
                    <a:pt x="124" y="202"/>
                    <a:pt x="124" y="202"/>
                    <a:pt x="124" y="202"/>
                  </a:cubicBezTo>
                  <a:moveTo>
                    <a:pt x="212" y="283"/>
                  </a:moveTo>
                  <a:cubicBezTo>
                    <a:pt x="195" y="232"/>
                    <a:pt x="195" y="232"/>
                    <a:pt x="195" y="232"/>
                  </a:cubicBezTo>
                  <a:moveTo>
                    <a:pt x="234" y="186"/>
                  </a:moveTo>
                  <a:cubicBezTo>
                    <a:pt x="282" y="194"/>
                    <a:pt x="282" y="194"/>
                    <a:pt x="282" y="194"/>
                  </a:cubicBezTo>
                </a:path>
              </a:pathLst>
            </a:custGeom>
            <a:noFill/>
            <a:ln w="6350" cap="sq">
              <a:solidFill>
                <a:schemeClr val="bg1"/>
              </a:solidFill>
              <a:prstDash val="soli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grpSp>
        <p:nvGrpSpPr>
          <p:cNvPr id="52" name="Group 51">
            <a:extLst>
              <a:ext uri="{FF2B5EF4-FFF2-40B4-BE49-F238E27FC236}">
                <a16:creationId xmlns:a16="http://schemas.microsoft.com/office/drawing/2014/main" id="{5B763A64-3B81-9CA5-0D37-78F1145ABDD3}"/>
              </a:ext>
              <a:ext uri="{C183D7F6-B498-43B3-948B-1728B52AA6E4}">
                <adec:decorative xmlns:adec="http://schemas.microsoft.com/office/drawing/2017/decorative" val="1"/>
              </a:ext>
            </a:extLst>
          </p:cNvPr>
          <p:cNvGrpSpPr/>
          <p:nvPr/>
        </p:nvGrpSpPr>
        <p:grpSpPr>
          <a:xfrm>
            <a:off x="9963799" y="251218"/>
            <a:ext cx="199059" cy="199059"/>
            <a:chOff x="9997360" y="265902"/>
            <a:chExt cx="199059" cy="199059"/>
          </a:xfrm>
        </p:grpSpPr>
        <p:sp>
          <p:nvSpPr>
            <p:cNvPr id="53" name="Oval 52">
              <a:extLst>
                <a:ext uri="{FF2B5EF4-FFF2-40B4-BE49-F238E27FC236}">
                  <a16:creationId xmlns:a16="http://schemas.microsoft.com/office/drawing/2014/main" id="{400AB5A2-FEB8-E0E7-BB92-80F42D48A1D0}"/>
                </a:ext>
              </a:extLst>
            </p:cNvPr>
            <p:cNvSpPr/>
            <p:nvPr/>
          </p:nvSpPr>
          <p:spPr bwMode="auto">
            <a:xfrm>
              <a:off x="9997360" y="265902"/>
              <a:ext cx="199059" cy="199059"/>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1000">
                <a:latin typeface="+mj-lt"/>
              </a:endParaRPr>
            </a:p>
          </p:txBody>
        </p:sp>
        <p:sp>
          <p:nvSpPr>
            <p:cNvPr id="54" name="biometrics" title="Icon of the Windows Hello logo">
              <a:extLst>
                <a:ext uri="{FF2B5EF4-FFF2-40B4-BE49-F238E27FC236}">
                  <a16:creationId xmlns:a16="http://schemas.microsoft.com/office/drawing/2014/main" id="{AB18D0A2-30E5-4481-430D-07E32E093903}"/>
                </a:ext>
              </a:extLst>
            </p:cNvPr>
            <p:cNvSpPr>
              <a:spLocks noChangeAspect="1" noEditPoints="1"/>
            </p:cNvSpPr>
            <p:nvPr/>
          </p:nvSpPr>
          <p:spPr bwMode="auto">
            <a:xfrm>
              <a:off x="10042185" y="325764"/>
              <a:ext cx="109410" cy="79336"/>
            </a:xfrm>
            <a:custGeom>
              <a:avLst/>
              <a:gdLst>
                <a:gd name="T0" fmla="*/ 99 w 334"/>
                <a:gd name="T1" fmla="*/ 175 h 242"/>
                <a:gd name="T2" fmla="*/ 167 w 334"/>
                <a:gd name="T3" fmla="*/ 107 h 242"/>
                <a:gd name="T4" fmla="*/ 235 w 334"/>
                <a:gd name="T5" fmla="*/ 175 h 242"/>
                <a:gd name="T6" fmla="*/ 167 w 334"/>
                <a:gd name="T7" fmla="*/ 242 h 242"/>
                <a:gd name="T8" fmla="*/ 99 w 334"/>
                <a:gd name="T9" fmla="*/ 175 h 242"/>
                <a:gd name="T10" fmla="*/ 334 w 334"/>
                <a:gd name="T11" fmla="*/ 125 h 242"/>
                <a:gd name="T12" fmla="*/ 167 w 334"/>
                <a:gd name="T13" fmla="*/ 0 h 242"/>
                <a:gd name="T14" fmla="*/ 0 w 334"/>
                <a:gd name="T15" fmla="*/ 125 h 242"/>
                <a:gd name="T16" fmla="*/ 35 w 334"/>
                <a:gd name="T17" fmla="*/ 135 h 242"/>
                <a:gd name="T18" fmla="*/ 167 w 334"/>
                <a:gd name="T19" fmla="*/ 37 h 242"/>
                <a:gd name="T20" fmla="*/ 298 w 334"/>
                <a:gd name="T21" fmla="*/ 134 h 242"/>
                <a:gd name="T22" fmla="*/ 334 w 334"/>
                <a:gd name="T23" fmla="*/ 125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4" h="242">
                  <a:moveTo>
                    <a:pt x="99" y="175"/>
                  </a:moveTo>
                  <a:cubicBezTo>
                    <a:pt x="99" y="137"/>
                    <a:pt x="130" y="107"/>
                    <a:pt x="167" y="107"/>
                  </a:cubicBezTo>
                  <a:cubicBezTo>
                    <a:pt x="204" y="107"/>
                    <a:pt x="235" y="137"/>
                    <a:pt x="235" y="175"/>
                  </a:cubicBezTo>
                  <a:cubicBezTo>
                    <a:pt x="235" y="212"/>
                    <a:pt x="204" y="242"/>
                    <a:pt x="167" y="242"/>
                  </a:cubicBezTo>
                  <a:cubicBezTo>
                    <a:pt x="130" y="242"/>
                    <a:pt x="99" y="212"/>
                    <a:pt x="99" y="175"/>
                  </a:cubicBezTo>
                  <a:close/>
                  <a:moveTo>
                    <a:pt x="334" y="125"/>
                  </a:moveTo>
                  <a:cubicBezTo>
                    <a:pt x="313" y="53"/>
                    <a:pt x="246" y="0"/>
                    <a:pt x="167" y="0"/>
                  </a:cubicBezTo>
                  <a:cubicBezTo>
                    <a:pt x="88" y="0"/>
                    <a:pt x="21" y="53"/>
                    <a:pt x="0" y="125"/>
                  </a:cubicBezTo>
                  <a:cubicBezTo>
                    <a:pt x="35" y="135"/>
                    <a:pt x="35" y="135"/>
                    <a:pt x="35" y="135"/>
                  </a:cubicBezTo>
                  <a:cubicBezTo>
                    <a:pt x="52" y="78"/>
                    <a:pt x="105" y="37"/>
                    <a:pt x="167" y="37"/>
                  </a:cubicBezTo>
                  <a:cubicBezTo>
                    <a:pt x="229" y="37"/>
                    <a:pt x="281" y="78"/>
                    <a:pt x="298" y="134"/>
                  </a:cubicBezTo>
                  <a:lnTo>
                    <a:pt x="334" y="125"/>
                  </a:lnTo>
                  <a:close/>
                </a:path>
              </a:pathLst>
            </a:custGeom>
            <a:noFill/>
            <a:ln w="6350" cap="sq">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gradFill>
                  <a:gsLst>
                    <a:gs pos="0">
                      <a:srgbClr val="505050"/>
                    </a:gs>
                    <a:gs pos="100000">
                      <a:srgbClr val="505050"/>
                    </a:gs>
                  </a:gsLst>
                </a:gradFill>
                <a:effectLst/>
                <a:uLnTx/>
                <a:uFillTx/>
                <a:latin typeface="Segoe UI"/>
                <a:ea typeface="+mn-ea"/>
                <a:cs typeface="+mn-cs"/>
              </a:endParaRPr>
            </a:p>
          </p:txBody>
        </p:sp>
      </p:grpSp>
      <p:sp>
        <p:nvSpPr>
          <p:cNvPr id="55" name="Rectangle 54">
            <a:extLst>
              <a:ext uri="{FF2B5EF4-FFF2-40B4-BE49-F238E27FC236}">
                <a16:creationId xmlns:a16="http://schemas.microsoft.com/office/drawing/2014/main" id="{98CBFD38-7791-F25F-D870-01A2D46ED786}"/>
              </a:ext>
              <a:ext uri="{C183D7F6-B498-43B3-948B-1728B52AA6E4}">
                <adec:decorative xmlns:adec="http://schemas.microsoft.com/office/drawing/2017/decorative" val="1"/>
              </a:ext>
            </a:extLst>
          </p:cNvPr>
          <p:cNvSpPr/>
          <p:nvPr/>
        </p:nvSpPr>
        <p:spPr bwMode="auto">
          <a:xfrm>
            <a:off x="11352381" y="95581"/>
            <a:ext cx="445669"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R="0" lvl="0" indent="0" algn="ctr" defTabSz="932742" fontAlgn="base">
              <a:lnSpc>
                <a:spcPct val="100000"/>
              </a:lnSpc>
              <a:spcBef>
                <a:spcPct val="0"/>
              </a:spcBef>
              <a:spcAft>
                <a:spcPct val="0"/>
              </a:spcAft>
              <a:buClrTx/>
              <a:buSzTx/>
              <a:buFontTx/>
              <a:buNone/>
              <a:tabLst/>
              <a:defRPr/>
            </a:pPr>
            <a:r>
              <a:rPr lang="en-AU" sz="600">
                <a:ln w="3175">
                  <a:noFill/>
                </a:ln>
                <a:solidFill>
                  <a:schemeClr val="tx2"/>
                </a:solidFill>
                <a:latin typeface="+mj-lt"/>
                <a:cs typeface="Segoe UI Semibold" panose="020B0702040204020203" pitchFamily="34" charset="0"/>
              </a:rPr>
              <a:t>Transition</a:t>
            </a:r>
          </a:p>
        </p:txBody>
      </p:sp>
      <p:sp>
        <p:nvSpPr>
          <p:cNvPr id="56" name="Rectangle 55">
            <a:extLst>
              <a:ext uri="{FF2B5EF4-FFF2-40B4-BE49-F238E27FC236}">
                <a16:creationId xmlns:a16="http://schemas.microsoft.com/office/drawing/2014/main" id="{4F16B1B0-C811-A6CD-6E50-1ABE0DE96967}"/>
              </a:ext>
              <a:ext uri="{C183D7F6-B498-43B3-948B-1728B52AA6E4}">
                <adec:decorative xmlns:adec="http://schemas.microsoft.com/office/drawing/2017/decorative" val="1"/>
              </a:ext>
            </a:extLst>
          </p:cNvPr>
          <p:cNvSpPr/>
          <p:nvPr/>
        </p:nvSpPr>
        <p:spPr bwMode="auto">
          <a:xfrm>
            <a:off x="9361836" y="95581"/>
            <a:ext cx="392757"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Prepare</a:t>
            </a:r>
          </a:p>
        </p:txBody>
      </p:sp>
      <p:sp>
        <p:nvSpPr>
          <p:cNvPr id="57" name="Rectangle 56">
            <a:extLst>
              <a:ext uri="{FF2B5EF4-FFF2-40B4-BE49-F238E27FC236}">
                <a16:creationId xmlns:a16="http://schemas.microsoft.com/office/drawing/2014/main" id="{98D6D3B7-BA24-2544-A28F-590FC2F37154}"/>
              </a:ext>
              <a:ext uri="{C183D7F6-B498-43B3-948B-1728B52AA6E4}">
                <adec:decorative xmlns:adec="http://schemas.microsoft.com/office/drawing/2017/decorative" val="1"/>
              </a:ext>
            </a:extLst>
          </p:cNvPr>
          <p:cNvSpPr/>
          <p:nvPr/>
        </p:nvSpPr>
        <p:spPr bwMode="auto">
          <a:xfrm>
            <a:off x="10638449" y="95581"/>
            <a:ext cx="361648" cy="92333"/>
          </a:xfrm>
          <a:prstGeom prst="rect">
            <a:avLst/>
          </a:prstGeom>
          <a:no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defTabSz="932742" fontAlgn="base">
              <a:spcBef>
                <a:spcPct val="0"/>
              </a:spcBef>
              <a:spcAft>
                <a:spcPct val="0"/>
              </a:spcAft>
              <a:defRPr/>
            </a:pPr>
            <a:r>
              <a:rPr lang="en-AU" sz="600">
                <a:ln w="3175">
                  <a:noFill/>
                </a:ln>
                <a:solidFill>
                  <a:schemeClr val="tx2"/>
                </a:solidFill>
                <a:latin typeface="+mj-lt"/>
                <a:cs typeface="Segoe UI Semibold" panose="020B0702040204020203" pitchFamily="34" charset="0"/>
              </a:rPr>
              <a:t>Adopt</a:t>
            </a:r>
          </a:p>
        </p:txBody>
      </p:sp>
      <p:pic>
        <p:nvPicPr>
          <p:cNvPr id="77" name="Graphic 76">
            <a:extLst>
              <a:ext uri="{FF2B5EF4-FFF2-40B4-BE49-F238E27FC236}">
                <a16:creationId xmlns:a16="http://schemas.microsoft.com/office/drawing/2014/main" id="{9268F30E-777A-1574-A818-323692C31555}"/>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237" t="-3273" r="59564" b="68613"/>
          <a:stretch/>
        </p:blipFill>
        <p:spPr>
          <a:xfrm flipH="1">
            <a:off x="6184900" y="726899"/>
            <a:ext cx="6007100" cy="1496188"/>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
        <p:nvSpPr>
          <p:cNvPr id="67" name="Rectangle: Top Corners Rounded 66">
            <a:extLst>
              <a:ext uri="{FF2B5EF4-FFF2-40B4-BE49-F238E27FC236}">
                <a16:creationId xmlns:a16="http://schemas.microsoft.com/office/drawing/2014/main" id="{C41BA305-32F6-4E2B-E215-55B55895453E}"/>
              </a:ext>
              <a:ext uri="{C183D7F6-B498-43B3-948B-1728B52AA6E4}">
                <adec:decorative xmlns:adec="http://schemas.microsoft.com/office/drawing/2017/decorative" val="1"/>
              </a:ext>
            </a:extLst>
          </p:cNvPr>
          <p:cNvSpPr/>
          <p:nvPr/>
        </p:nvSpPr>
        <p:spPr>
          <a:xfrm rot="16200000">
            <a:off x="6543581" y="229866"/>
            <a:ext cx="3742152" cy="7554686"/>
          </a:xfrm>
          <a:prstGeom prst="round2SameRect">
            <a:avLst>
              <a:gd name="adj1" fmla="val 6643"/>
              <a:gd name="adj2" fmla="val 0"/>
            </a:avLst>
          </a:prstGeom>
          <a:solidFill>
            <a:schemeClr val="bg1"/>
          </a:solidFill>
          <a:ln>
            <a:noFill/>
            <a:headEnd type="none" w="med" len="med"/>
            <a:tailEnd type="none" w="med" len="med"/>
          </a:ln>
          <a:effectLst>
            <a:outerShdw blurRad="1016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a:latin typeface="+mj-lt"/>
              <a:cs typeface="Segoe UI" pitchFamily="34" charset="0"/>
            </a:endParaRPr>
          </a:p>
        </p:txBody>
      </p:sp>
      <p:sp>
        <p:nvSpPr>
          <p:cNvPr id="19" name="TextBox 18">
            <a:extLst>
              <a:ext uri="{FF2B5EF4-FFF2-40B4-BE49-F238E27FC236}">
                <a16:creationId xmlns:a16="http://schemas.microsoft.com/office/drawing/2014/main" id="{80DE7CA4-7C28-1FF9-67C9-A24F9DF24E69}"/>
              </a:ext>
            </a:extLst>
          </p:cNvPr>
          <p:cNvSpPr txBox="1"/>
          <p:nvPr/>
        </p:nvSpPr>
        <p:spPr>
          <a:xfrm>
            <a:off x="5019034" y="1897291"/>
            <a:ext cx="4261491" cy="492544"/>
          </a:xfrm>
          <a:prstGeom prst="roundRect">
            <a:avLst>
              <a:gd name="adj" fmla="val 50000"/>
            </a:avLst>
          </a:prstGeom>
          <a:gradFill flip="none" rotWithShape="1">
            <a:gsLst>
              <a:gs pos="58000">
                <a:schemeClr val="tx2"/>
              </a:gs>
              <a:gs pos="100000">
                <a:schemeClr val="accent3"/>
              </a:gs>
              <a:gs pos="82000">
                <a:schemeClr val="accent1"/>
              </a:gs>
            </a:gsLst>
            <a:lin ang="2400000" scaled="0"/>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1600">
                <a:solidFill>
                  <a:schemeClr val="bg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AU" sz="1800"/>
              <a:t>aka.ms/</a:t>
            </a:r>
            <a:r>
              <a:rPr lang="en-AU" sz="1800" err="1"/>
              <a:t>gocloudnative</a:t>
            </a:r>
            <a:r>
              <a:rPr lang="en-AU" sz="1800"/>
              <a:t> </a:t>
            </a:r>
          </a:p>
        </p:txBody>
      </p:sp>
      <p:sp>
        <p:nvSpPr>
          <p:cNvPr id="18" name="TextBox 17">
            <a:extLst>
              <a:ext uri="{FF2B5EF4-FFF2-40B4-BE49-F238E27FC236}">
                <a16:creationId xmlns:a16="http://schemas.microsoft.com/office/drawing/2014/main" id="{E23E6E45-488A-349D-FDD5-B1F584D8AF9B}"/>
              </a:ext>
            </a:extLst>
          </p:cNvPr>
          <p:cNvSpPr txBox="1"/>
          <p:nvPr/>
        </p:nvSpPr>
        <p:spPr>
          <a:xfrm>
            <a:off x="5591261" y="2734182"/>
            <a:ext cx="6039793" cy="2708434"/>
          </a:xfrm>
          <a:prstGeom prst="rect">
            <a:avLst/>
          </a:prstGeom>
          <a:noFill/>
        </p:spPr>
        <p:txBody>
          <a:bodyPr wrap="square">
            <a:spAutoFit/>
          </a:bodyPr>
          <a:lstStyle/>
          <a:p>
            <a:pPr algn="l">
              <a:spcBef>
                <a:spcPts val="1200"/>
              </a:spcBef>
              <a:spcAft>
                <a:spcPts val="1200"/>
              </a:spcAft>
            </a:pPr>
            <a:r>
              <a:rPr lang="en-US" b="0" i="0" u="none" strike="noStrike">
                <a:solidFill>
                  <a:srgbClr val="161616"/>
                </a:solidFill>
                <a:effectLst/>
                <a:latin typeface="Segoe UI" panose="020B0502040204020203" pitchFamily="34" charset="0"/>
                <a:hlinkClick r:id="rId13"/>
              </a:rPr>
              <a:t>Phase 1</a:t>
            </a:r>
            <a:r>
              <a:rPr lang="en-US" b="0" i="0">
                <a:solidFill>
                  <a:srgbClr val="161616"/>
                </a:solidFill>
                <a:effectLst/>
                <a:latin typeface="Segoe UI" panose="020B0502040204020203" pitchFamily="34" charset="0"/>
              </a:rPr>
              <a:t> </a:t>
            </a:r>
            <a:r>
              <a:rPr lang="en-US" b="0" i="0">
                <a:effectLst/>
                <a:latin typeface="Segoe UI" panose="020B0502040204020203" pitchFamily="34" charset="0"/>
              </a:rPr>
              <a:t>– Set up your environment</a:t>
            </a:r>
          </a:p>
          <a:p>
            <a:pPr algn="l">
              <a:spcBef>
                <a:spcPts val="1200"/>
              </a:spcBef>
              <a:spcAft>
                <a:spcPts val="1200"/>
              </a:spcAft>
            </a:pPr>
            <a:r>
              <a:rPr lang="en-US" b="0" i="0" u="none" strike="noStrike">
                <a:solidFill>
                  <a:srgbClr val="161616"/>
                </a:solidFill>
                <a:effectLst/>
                <a:latin typeface="Segoe UI" panose="020B0502040204020203" pitchFamily="34" charset="0"/>
                <a:hlinkClick r:id="rId14"/>
              </a:rPr>
              <a:t>Phase 2</a:t>
            </a:r>
            <a:r>
              <a:rPr lang="en-US" b="0" i="0">
                <a:solidFill>
                  <a:srgbClr val="161616"/>
                </a:solidFill>
                <a:effectLst/>
                <a:latin typeface="Segoe UI" panose="020B0502040204020203" pitchFamily="34" charset="0"/>
              </a:rPr>
              <a:t> </a:t>
            </a:r>
            <a:r>
              <a:rPr lang="en-US" b="0" i="0">
                <a:effectLst/>
                <a:latin typeface="Segoe UI" panose="020B0502040204020203" pitchFamily="34" charset="0"/>
              </a:rPr>
              <a:t>– Build your first cloud-native Windows endpoint</a:t>
            </a:r>
          </a:p>
          <a:p>
            <a:pPr algn="l">
              <a:spcBef>
                <a:spcPts val="1200"/>
              </a:spcBef>
              <a:spcAft>
                <a:spcPts val="1200"/>
              </a:spcAft>
            </a:pPr>
            <a:r>
              <a:rPr lang="en-US" b="0" i="0" u="none" strike="noStrike">
                <a:solidFill>
                  <a:srgbClr val="161616"/>
                </a:solidFill>
                <a:effectLst/>
                <a:latin typeface="Segoe UI" panose="020B0502040204020203" pitchFamily="34" charset="0"/>
                <a:hlinkClick r:id="rId15"/>
              </a:rPr>
              <a:t>Phase 3</a:t>
            </a:r>
            <a:r>
              <a:rPr lang="en-US" b="0" i="0">
                <a:solidFill>
                  <a:srgbClr val="161616"/>
                </a:solidFill>
                <a:effectLst/>
                <a:latin typeface="Segoe UI" panose="020B0502040204020203" pitchFamily="34" charset="0"/>
              </a:rPr>
              <a:t> </a:t>
            </a:r>
            <a:r>
              <a:rPr lang="en-US" b="0" i="0">
                <a:effectLst/>
                <a:latin typeface="Segoe UI" panose="020B0502040204020203" pitchFamily="34" charset="0"/>
              </a:rPr>
              <a:t>– Secure your cloud-native Windows endpoint</a:t>
            </a:r>
          </a:p>
          <a:p>
            <a:pPr algn="l">
              <a:spcBef>
                <a:spcPts val="1200"/>
              </a:spcBef>
              <a:spcAft>
                <a:spcPts val="1200"/>
              </a:spcAft>
            </a:pPr>
            <a:r>
              <a:rPr lang="en-US" b="0" i="0" u="none" strike="noStrike">
                <a:solidFill>
                  <a:srgbClr val="161616"/>
                </a:solidFill>
                <a:effectLst/>
                <a:latin typeface="Segoe UI" panose="020B0502040204020203" pitchFamily="34" charset="0"/>
                <a:hlinkClick r:id="rId16"/>
              </a:rPr>
              <a:t>Phase 4</a:t>
            </a:r>
            <a:r>
              <a:rPr lang="en-US" b="0" i="0">
                <a:solidFill>
                  <a:srgbClr val="161616"/>
                </a:solidFill>
                <a:effectLst/>
                <a:latin typeface="Segoe UI" panose="020B0502040204020203" pitchFamily="34" charset="0"/>
              </a:rPr>
              <a:t> </a:t>
            </a:r>
            <a:r>
              <a:rPr lang="en-US" b="0" i="0">
                <a:effectLst/>
                <a:latin typeface="Segoe UI" panose="020B0502040204020203" pitchFamily="34" charset="0"/>
              </a:rPr>
              <a:t>– Apply your custom settings and applications</a:t>
            </a:r>
          </a:p>
          <a:p>
            <a:pPr algn="l">
              <a:spcBef>
                <a:spcPts val="1200"/>
              </a:spcBef>
              <a:spcAft>
                <a:spcPts val="1200"/>
              </a:spcAft>
            </a:pPr>
            <a:r>
              <a:rPr lang="en-US" b="0" i="0" u="none" strike="noStrike">
                <a:solidFill>
                  <a:srgbClr val="161616"/>
                </a:solidFill>
                <a:effectLst/>
                <a:latin typeface="Segoe UI" panose="020B0502040204020203" pitchFamily="34" charset="0"/>
                <a:hlinkClick r:id="rId17"/>
              </a:rPr>
              <a:t>Phase 5</a:t>
            </a:r>
            <a:r>
              <a:rPr lang="en-US" b="0" i="0">
                <a:solidFill>
                  <a:srgbClr val="161616"/>
                </a:solidFill>
                <a:effectLst/>
                <a:latin typeface="Segoe UI" panose="020B0502040204020203" pitchFamily="34" charset="0"/>
              </a:rPr>
              <a:t> </a:t>
            </a:r>
            <a:r>
              <a:rPr lang="en-US" b="0" i="0">
                <a:effectLst/>
                <a:latin typeface="Segoe UI" panose="020B0502040204020203" pitchFamily="34" charset="0"/>
              </a:rPr>
              <a:t>– Deploy at scale with Windows Autopilot</a:t>
            </a:r>
          </a:p>
        </p:txBody>
      </p:sp>
      <p:pic>
        <p:nvPicPr>
          <p:cNvPr id="69" name="Picture 68">
            <a:extLst>
              <a:ext uri="{FF2B5EF4-FFF2-40B4-BE49-F238E27FC236}">
                <a16:creationId xmlns:a16="http://schemas.microsoft.com/office/drawing/2014/main" id="{CE9890AC-BC42-910E-EADD-38A6EB096F2F}"/>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5272801" y="2801433"/>
            <a:ext cx="266796" cy="266796"/>
          </a:xfrm>
          <a:prstGeom prst="rect">
            <a:avLst/>
          </a:prstGeom>
        </p:spPr>
      </p:pic>
      <p:pic>
        <p:nvPicPr>
          <p:cNvPr id="71" name="Picture 70">
            <a:extLst>
              <a:ext uri="{FF2B5EF4-FFF2-40B4-BE49-F238E27FC236}">
                <a16:creationId xmlns:a16="http://schemas.microsoft.com/office/drawing/2014/main" id="{74EBB0D9-D275-4A62-B404-362126CB1E59}"/>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5272801" y="3379930"/>
            <a:ext cx="266796" cy="266796"/>
          </a:xfrm>
          <a:prstGeom prst="rect">
            <a:avLst/>
          </a:prstGeom>
        </p:spPr>
      </p:pic>
      <p:pic>
        <p:nvPicPr>
          <p:cNvPr id="72" name="Picture 71">
            <a:extLst>
              <a:ext uri="{FF2B5EF4-FFF2-40B4-BE49-F238E27FC236}">
                <a16:creationId xmlns:a16="http://schemas.microsoft.com/office/drawing/2014/main" id="{A00EB129-2C00-16D3-6F3B-B34CF4F69DEA}"/>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5272801" y="3958427"/>
            <a:ext cx="266796" cy="266796"/>
          </a:xfrm>
          <a:prstGeom prst="rect">
            <a:avLst/>
          </a:prstGeom>
        </p:spPr>
      </p:pic>
      <p:pic>
        <p:nvPicPr>
          <p:cNvPr id="73" name="Picture 72">
            <a:extLst>
              <a:ext uri="{FF2B5EF4-FFF2-40B4-BE49-F238E27FC236}">
                <a16:creationId xmlns:a16="http://schemas.microsoft.com/office/drawing/2014/main" id="{16169B26-857C-0F0E-A8A6-FC3B4A70CB8F}"/>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5272801" y="4536924"/>
            <a:ext cx="266796" cy="266796"/>
          </a:xfrm>
          <a:prstGeom prst="rect">
            <a:avLst/>
          </a:prstGeom>
        </p:spPr>
      </p:pic>
      <p:pic>
        <p:nvPicPr>
          <p:cNvPr id="74" name="Picture 73">
            <a:extLst>
              <a:ext uri="{FF2B5EF4-FFF2-40B4-BE49-F238E27FC236}">
                <a16:creationId xmlns:a16="http://schemas.microsoft.com/office/drawing/2014/main" id="{87D80EDE-C929-0F0E-65B0-78C74993BC0E}"/>
              </a:ext>
              <a:ext uri="{C183D7F6-B498-43B3-948B-1728B52AA6E4}">
                <adec:decorative xmlns:adec="http://schemas.microsoft.com/office/drawing/2017/decorative" val="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rot="5400000">
            <a:off x="5272801" y="5115422"/>
            <a:ext cx="266796" cy="266796"/>
          </a:xfrm>
          <a:prstGeom prst="rect">
            <a:avLst/>
          </a:prstGeom>
        </p:spPr>
      </p:pic>
    </p:spTree>
    <p:extLst>
      <p:ext uri="{BB962C8B-B14F-4D97-AF65-F5344CB8AC3E}">
        <p14:creationId xmlns:p14="http://schemas.microsoft.com/office/powerpoint/2010/main" val="2818786492"/>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09DE2AE1-3B30-7C32-27B9-DC0213B2481D}"/>
              </a:ext>
              <a:ext uri="{C183D7F6-B498-43B3-948B-1728B52AA6E4}">
                <adec:decorative xmlns:adec="http://schemas.microsoft.com/office/drawing/2017/decorative" val="1"/>
              </a:ext>
            </a:extLst>
          </p:cNvPr>
          <p:cNvSpPr/>
          <p:nvPr/>
        </p:nvSpPr>
        <p:spPr bwMode="auto">
          <a:xfrm>
            <a:off x="588263" y="1433015"/>
            <a:ext cx="11018520" cy="4803075"/>
          </a:xfrm>
          <a:prstGeom prst="roundRect">
            <a:avLst>
              <a:gd name="adj" fmla="val 3052"/>
            </a:avLst>
          </a:prstGeom>
          <a:solidFill>
            <a:schemeClr val="bg1"/>
          </a:solidFill>
          <a:ln>
            <a:noFill/>
            <a:headEnd type="none" w="med" len="med"/>
            <a:tailEnd type="none" w="med" len="med"/>
          </a:ln>
          <a:effectLst>
            <a:outerShdw blurRad="1016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chemeClr val="tx1"/>
              </a:solidFill>
              <a:effectLst/>
              <a:uLnTx/>
              <a:uFillTx/>
              <a:latin typeface="+mj-lt"/>
              <a:ea typeface="Segoe UI" pitchFamily="34" charset="0"/>
              <a:cs typeface="Segoe UI" pitchFamily="34" charset="0"/>
            </a:endParaRPr>
          </a:p>
        </p:txBody>
      </p:sp>
      <p:sp>
        <p:nvSpPr>
          <p:cNvPr id="2" name="Title 1">
            <a:extLst>
              <a:ext uri="{FF2B5EF4-FFF2-40B4-BE49-F238E27FC236}">
                <a16:creationId xmlns:a16="http://schemas.microsoft.com/office/drawing/2014/main" id="{DA02DC5D-867B-4BCA-54BC-E535C767186E}"/>
              </a:ext>
            </a:extLst>
          </p:cNvPr>
          <p:cNvSpPr>
            <a:spLocks noGrp="1"/>
          </p:cNvSpPr>
          <p:nvPr>
            <p:ph type="title"/>
          </p:nvPr>
        </p:nvSpPr>
        <p:spPr>
          <a:xfrm>
            <a:off x="588263" y="495300"/>
            <a:ext cx="11018520" cy="487313"/>
          </a:xfrm>
        </p:spPr>
        <p:txBody>
          <a:bodyPr/>
          <a:lstStyle/>
          <a:p>
            <a:r>
              <a:rPr lang="en-US"/>
              <a:t>Cloud-native Resources </a:t>
            </a:r>
          </a:p>
        </p:txBody>
      </p:sp>
      <p:sp>
        <p:nvSpPr>
          <p:cNvPr id="4" name="Content Placeholder 2">
            <a:extLst>
              <a:ext uri="{FF2B5EF4-FFF2-40B4-BE49-F238E27FC236}">
                <a16:creationId xmlns:a16="http://schemas.microsoft.com/office/drawing/2014/main" id="{D748F15F-8047-8B1A-3850-F9FC8729A8B7}"/>
              </a:ext>
            </a:extLst>
          </p:cNvPr>
          <p:cNvSpPr txBox="1">
            <a:spLocks/>
          </p:cNvSpPr>
          <p:nvPr/>
        </p:nvSpPr>
        <p:spPr>
          <a:xfrm>
            <a:off x="750328" y="1583661"/>
            <a:ext cx="10696995" cy="2441694"/>
          </a:xfrm>
          <a:prstGeom prst="rect">
            <a:avLst/>
          </a:prstGeom>
        </p:spPr>
        <p:txBody>
          <a:bodyPr wrap="square" lIns="0" tIns="0" rIns="0" bIns="0">
            <a:spAutoFit/>
          </a:bodyPr>
          <a:lst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1">
              <a:spcBef>
                <a:spcPts val="0"/>
              </a:spcBef>
              <a:spcAft>
                <a:spcPts val="800"/>
              </a:spcAft>
              <a:buFont typeface="Arial" panose="020B0604020202020204" pitchFamily="34" charset="0"/>
              <a:buChar char="•"/>
              <a:defRPr/>
            </a:pPr>
            <a:r>
              <a:rPr lang="en-US" sz="1400">
                <a:hlinkClick r:id="rId3"/>
              </a:rPr>
              <a:t>What are cloud-native Windows endpoints - Microsoft Intune | Microsoft Learn</a:t>
            </a:r>
            <a:endParaRPr lang="en-US" sz="1400">
              <a:solidFill>
                <a:srgbClr val="000000"/>
              </a:solidFill>
            </a:endParaRPr>
          </a:p>
          <a:p>
            <a:pPr marL="228600" marR="0" lvl="1" algn="l" defTabSz="932742" rtl="0" eaLnBrk="1" fontAlgn="auto" latinLnBrk="0" hangingPunct="1">
              <a:lnSpc>
                <a:spcPct val="100000"/>
              </a:lnSpc>
              <a:spcBef>
                <a:spcPts val="0"/>
              </a:spcBef>
              <a:spcAft>
                <a:spcPts val="800"/>
              </a:spcAft>
              <a:buClrTx/>
              <a:buSzPct val="90000"/>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ea typeface="+mn-ea"/>
                <a:cs typeface="+mn-cs"/>
                <a:hlinkClick r:id="rId4"/>
              </a:rPr>
              <a:t>Which option is right for your organization – Microsoft Intune | Microsoft Learn</a:t>
            </a:r>
            <a:endParaRPr kumimoji="0" lang="en-US" sz="1400" b="0" i="0" u="none" strike="noStrike" kern="1200" cap="none" spc="0" normalizeH="0" baseline="0" noProof="0">
              <a:ln>
                <a:noFill/>
              </a:ln>
              <a:solidFill>
                <a:srgbClr val="000000"/>
              </a:solidFill>
              <a:effectLst/>
              <a:uLnTx/>
              <a:uFillTx/>
              <a:ea typeface="+mn-ea"/>
              <a:cs typeface="+mn-cs"/>
            </a:endParaRPr>
          </a:p>
          <a:p>
            <a:pPr marL="228600" lvl="1">
              <a:spcBef>
                <a:spcPts val="0"/>
              </a:spcBef>
              <a:spcAft>
                <a:spcPts val="800"/>
              </a:spcAft>
              <a:buFont typeface="Arial" panose="020B0604020202020204" pitchFamily="34" charset="0"/>
              <a:buChar char="•"/>
              <a:defRPr/>
            </a:pPr>
            <a:r>
              <a:rPr lang="en-US" sz="1400">
                <a:hlinkClick r:id="rId5"/>
              </a:rPr>
              <a:t>Tutorial-Get started with cloud-native Windows endpoints - Microsoft Intune | Microsoft Learn</a:t>
            </a:r>
            <a:endParaRPr kumimoji="0" lang="en-US" sz="1400" b="0" i="0" u="none" strike="noStrike" kern="1200" cap="none" spc="0" normalizeH="0" baseline="0" noProof="0">
              <a:ln>
                <a:noFill/>
              </a:ln>
              <a:solidFill>
                <a:srgbClr val="000000"/>
              </a:solidFill>
              <a:effectLst/>
              <a:uLnTx/>
              <a:uFillTx/>
              <a:ea typeface="+mn-ea"/>
              <a:cs typeface="+mn-cs"/>
            </a:endParaRPr>
          </a:p>
          <a:p>
            <a:pPr marL="228600" lvl="1">
              <a:spcBef>
                <a:spcPts val="0"/>
              </a:spcBef>
              <a:spcAft>
                <a:spcPts val="800"/>
              </a:spcAft>
              <a:buFont typeface="Arial" panose="020B0604020202020204" pitchFamily="34" charset="0"/>
              <a:buChar char="•"/>
              <a:defRPr/>
            </a:pPr>
            <a:r>
              <a:rPr lang="en-US" sz="1400">
                <a:hlinkClick r:id="rId6"/>
              </a:rPr>
              <a:t>Cloud-native Windows endpoints: Begin by beginning | Microsoft Community Hub</a:t>
            </a:r>
            <a:endParaRPr lang="en-US" sz="1400"/>
          </a:p>
          <a:p>
            <a:pPr marL="228600" lvl="1">
              <a:spcBef>
                <a:spcPts val="0"/>
              </a:spcBef>
              <a:spcAft>
                <a:spcPts val="800"/>
              </a:spcAft>
              <a:buFont typeface="Arial" panose="020B0604020202020204" pitchFamily="34" charset="0"/>
              <a:buChar char="•"/>
              <a:defRPr/>
            </a:pPr>
            <a:r>
              <a:rPr lang="en-US" sz="1400">
                <a:hlinkClick r:id="rId7"/>
              </a:rPr>
              <a:t>Zero Trust and Cloud-Native Windows - Microsoft Intune Blog</a:t>
            </a:r>
            <a:endParaRPr lang="en-US" sz="1400"/>
          </a:p>
          <a:p>
            <a:pPr marL="228600" lvl="1">
              <a:spcBef>
                <a:spcPts val="0"/>
              </a:spcBef>
              <a:spcAft>
                <a:spcPts val="800"/>
              </a:spcAft>
              <a:buFont typeface="Arial" panose="020B0604020202020204" pitchFamily="34" charset="0"/>
              <a:buChar char="•"/>
              <a:defRPr/>
            </a:pPr>
            <a:r>
              <a:rPr lang="en-US" sz="1400">
                <a:hlinkClick r:id="rId8"/>
              </a:rPr>
              <a:t>How SSO to on-premises resources works on Microsoft Entra joined devices - Microsoft Entra ID | Microsoft Learn</a:t>
            </a:r>
            <a:endParaRPr lang="en-US" sz="1400"/>
          </a:p>
          <a:p>
            <a:pPr marL="228600" lvl="1">
              <a:spcBef>
                <a:spcPts val="0"/>
              </a:spcBef>
              <a:spcAft>
                <a:spcPts val="800"/>
              </a:spcAft>
              <a:buFont typeface="Arial" panose="020B0604020202020204" pitchFamily="34" charset="0"/>
              <a:buChar char="•"/>
              <a:defRPr/>
            </a:pPr>
            <a:endParaRPr lang="en-US" sz="1400"/>
          </a:p>
          <a:p>
            <a:pPr marL="228600" lvl="1">
              <a:spcBef>
                <a:spcPts val="0"/>
              </a:spcBef>
              <a:spcAft>
                <a:spcPts val="800"/>
              </a:spcAft>
              <a:buFont typeface="Arial" panose="020B0604020202020204" pitchFamily="34" charset="0"/>
              <a:buChar char="•"/>
              <a:defRPr/>
            </a:pPr>
            <a:endParaRPr kumimoji="0" lang="en-US" sz="1400" b="0" i="0" u="none" strike="noStrike" kern="1200" cap="none" spc="0" normalizeH="0" baseline="0" noProof="0">
              <a:ln>
                <a:noFill/>
              </a:ln>
              <a:solidFill>
                <a:srgbClr val="000000"/>
              </a:solidFill>
              <a:effectLst/>
              <a:uLnTx/>
              <a:uFillTx/>
              <a:ea typeface="+mn-ea"/>
              <a:cs typeface="+mn-cs"/>
            </a:endParaRPr>
          </a:p>
        </p:txBody>
      </p:sp>
    </p:spTree>
    <p:extLst>
      <p:ext uri="{BB962C8B-B14F-4D97-AF65-F5344CB8AC3E}">
        <p14:creationId xmlns:p14="http://schemas.microsoft.com/office/powerpoint/2010/main" val="330419361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47000">
              <a:schemeClr val="bg1"/>
            </a:gs>
            <a:gs pos="0">
              <a:schemeClr val="accent3">
                <a:alpha val="31000"/>
                <a:lumMod val="65000"/>
                <a:lumOff val="35000"/>
              </a:schemeClr>
            </a:gs>
          </a:gsLst>
          <a:lin ang="162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B61F2-8BE6-D0D3-1D12-CEBA95E0CEC4}"/>
              </a:ext>
            </a:extLst>
          </p:cNvPr>
          <p:cNvSpPr>
            <a:spLocks noGrp="1"/>
          </p:cNvSpPr>
          <p:nvPr>
            <p:ph type="title"/>
          </p:nvPr>
        </p:nvSpPr>
        <p:spPr>
          <a:xfrm>
            <a:off x="588263" y="784649"/>
            <a:ext cx="11018520" cy="487313"/>
          </a:xfrm>
          <a:noFill/>
        </p:spPr>
        <p:txBody>
          <a:bodyPr vert="horz" wrap="square" lIns="0" tIns="0" rIns="0" bIns="0" rtlCol="0" anchor="t" anchorCtr="0">
            <a:spAutoFit/>
          </a:bodyPr>
          <a:lstStyle/>
          <a:p>
            <a:pPr algn="ctr"/>
            <a:r>
              <a:rPr lang="en-US">
                <a:cs typeface="Segoe UI"/>
              </a:rPr>
              <a:t>Why cloud native can’t wait</a:t>
            </a:r>
          </a:p>
        </p:txBody>
      </p:sp>
      <p:sp>
        <p:nvSpPr>
          <p:cNvPr id="5" name="Oval 4">
            <a:extLst>
              <a:ext uri="{FF2B5EF4-FFF2-40B4-BE49-F238E27FC236}">
                <a16:creationId xmlns:a16="http://schemas.microsoft.com/office/drawing/2014/main" id="{23FCD76C-0BE3-57CC-71C1-27021C0EBC7E}"/>
              </a:ext>
              <a:ext uri="{C183D7F6-B498-43B3-948B-1728B52AA6E4}">
                <adec:decorative xmlns:adec="http://schemas.microsoft.com/office/drawing/2017/decorative" val="1"/>
              </a:ext>
            </a:extLst>
          </p:cNvPr>
          <p:cNvSpPr/>
          <p:nvPr/>
        </p:nvSpPr>
        <p:spPr bwMode="auto">
          <a:xfrm>
            <a:off x="1916831" y="2628126"/>
            <a:ext cx="1187114" cy="1187114"/>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lt1"/>
              </a:solidFill>
              <a:latin typeface="+mj-lt"/>
            </a:endParaRPr>
          </a:p>
        </p:txBody>
      </p:sp>
      <p:sp>
        <p:nvSpPr>
          <p:cNvPr id="18" name="Oval 17">
            <a:extLst>
              <a:ext uri="{FF2B5EF4-FFF2-40B4-BE49-F238E27FC236}">
                <a16:creationId xmlns:a16="http://schemas.microsoft.com/office/drawing/2014/main" id="{4956E609-F285-78CC-0088-E5156070E391}"/>
              </a:ext>
              <a:ext uri="{C183D7F6-B498-43B3-948B-1728B52AA6E4}">
                <adec:decorative xmlns:adec="http://schemas.microsoft.com/office/drawing/2017/decorative" val="1"/>
              </a:ext>
            </a:extLst>
          </p:cNvPr>
          <p:cNvSpPr/>
          <p:nvPr/>
        </p:nvSpPr>
        <p:spPr bwMode="auto">
          <a:xfrm>
            <a:off x="9089303" y="2628126"/>
            <a:ext cx="1187114" cy="1187114"/>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lt1"/>
              </a:solidFill>
              <a:latin typeface="+mj-lt"/>
            </a:endParaRPr>
          </a:p>
        </p:txBody>
      </p:sp>
      <p:cxnSp>
        <p:nvCxnSpPr>
          <p:cNvPr id="20" name="!!Straight Connector 49">
            <a:extLst>
              <a:ext uri="{FF2B5EF4-FFF2-40B4-BE49-F238E27FC236}">
                <a16:creationId xmlns:a16="http://schemas.microsoft.com/office/drawing/2014/main" id="{610727DA-A43D-AE3A-76F8-901151276F25}"/>
              </a:ext>
              <a:ext uri="{C183D7F6-B498-43B3-948B-1728B52AA6E4}">
                <adec:decorative xmlns:adec="http://schemas.microsoft.com/office/drawing/2017/decorative" val="1"/>
              </a:ext>
            </a:extLst>
          </p:cNvPr>
          <p:cNvCxnSpPr>
            <a:cxnSpLocks/>
          </p:cNvCxnSpPr>
          <p:nvPr/>
        </p:nvCxnSpPr>
        <p:spPr>
          <a:xfrm>
            <a:off x="7890054" y="4109153"/>
            <a:ext cx="0" cy="822960"/>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EA8991FA-FB2A-E42A-EF16-CC27311DED85}"/>
              </a:ext>
              <a:ext uri="{C183D7F6-B498-43B3-948B-1728B52AA6E4}">
                <adec:decorative xmlns:adec="http://schemas.microsoft.com/office/drawing/2017/decorative" val="1"/>
              </a:ext>
            </a:extLst>
          </p:cNvPr>
          <p:cNvCxnSpPr>
            <a:cxnSpLocks/>
          </p:cNvCxnSpPr>
          <p:nvPr/>
        </p:nvCxnSpPr>
        <p:spPr>
          <a:xfrm>
            <a:off x="4304442" y="4109153"/>
            <a:ext cx="0" cy="822960"/>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42E5047-0D72-003C-5C5F-0486D3DFCBE5}"/>
              </a:ext>
            </a:extLst>
          </p:cNvPr>
          <p:cNvSpPr txBox="1"/>
          <p:nvPr/>
        </p:nvSpPr>
        <p:spPr>
          <a:xfrm>
            <a:off x="899796" y="4109153"/>
            <a:ext cx="3221184" cy="707886"/>
          </a:xfrm>
          <a:prstGeom prst="rect">
            <a:avLst/>
          </a:prstGeom>
          <a:noFill/>
          <a:ln w="19050" cap="flat">
            <a:noFill/>
            <a:prstDash val="solid"/>
            <a:miter/>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defTabSz="914400" fontAlgn="base">
              <a:spcBef>
                <a:spcPct val="0"/>
              </a:spcBef>
              <a:spcAft>
                <a:spcPct val="0"/>
              </a:spcAft>
              <a:defRPr sz="3200" b="0">
                <a:ln w="3175">
                  <a:noFill/>
                </a:ln>
                <a:gradFill flip="none" rotWithShape="1">
                  <a:gsLst>
                    <a:gs pos="32000">
                      <a:srgbClr val="D59ED7"/>
                    </a:gs>
                    <a:gs pos="68000">
                      <a:srgbClr val="8DC8E8"/>
                    </a:gs>
                    <a:gs pos="100000">
                      <a:srgbClr val="49C5B1"/>
                    </a:gs>
                    <a:gs pos="0">
                      <a:srgbClr val="FFA38B"/>
                    </a:gs>
                  </a:gsLst>
                  <a:path path="circle">
                    <a:fillToRect l="100000" t="100000"/>
                  </a:path>
                  <a:tileRect r="-100000" b="-100000"/>
                </a:gradFill>
                <a:latin typeface="Segoe UI Variable Display" pitchFamily="2" charset="0"/>
                <a:cs typeface="Segoe UI" pitchFamily="34" charset="0"/>
              </a:defRPr>
            </a:lvl1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sz="2000" b="0" i="0" u="none" strike="noStrike" kern="1200" cap="none" spc="-20" normalizeH="0" noProof="0">
                <a:ln w="3175">
                  <a:noFill/>
                </a:ln>
                <a:solidFill>
                  <a:schemeClr val="tx1"/>
                </a:solidFill>
                <a:effectLst/>
                <a:uLnTx/>
                <a:uFillTx/>
                <a:latin typeface="+mj-lt"/>
                <a:ea typeface="+mn-ea"/>
                <a:cs typeface="Segoe UI" pitchFamily="34" charset="0"/>
              </a:rPr>
              <a:t>Improve security visibility, streamline operations</a:t>
            </a:r>
          </a:p>
        </p:txBody>
      </p:sp>
      <p:sp>
        <p:nvSpPr>
          <p:cNvPr id="26" name="TextBox 25">
            <a:extLst>
              <a:ext uri="{FF2B5EF4-FFF2-40B4-BE49-F238E27FC236}">
                <a16:creationId xmlns:a16="http://schemas.microsoft.com/office/drawing/2014/main" id="{E851BA7A-44FC-E1DA-3BAC-CF18AEC67D8F}"/>
              </a:ext>
            </a:extLst>
          </p:cNvPr>
          <p:cNvSpPr txBox="1"/>
          <p:nvPr/>
        </p:nvSpPr>
        <p:spPr>
          <a:xfrm>
            <a:off x="4634208" y="4109153"/>
            <a:ext cx="2926080" cy="1015663"/>
          </a:xfrm>
          <a:prstGeom prst="rect">
            <a:avLst/>
          </a:prstGeom>
          <a:noFill/>
          <a:ln w="19050" cap="flat">
            <a:noFill/>
            <a:prstDash val="solid"/>
            <a:miter/>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defTabSz="914400" fontAlgn="base">
              <a:spcBef>
                <a:spcPct val="0"/>
              </a:spcBef>
              <a:spcAft>
                <a:spcPct val="0"/>
              </a:spcAft>
              <a:defRPr sz="3200" b="0">
                <a:ln w="3175">
                  <a:noFill/>
                </a:ln>
                <a:gradFill flip="none" rotWithShape="1">
                  <a:gsLst>
                    <a:gs pos="32000">
                      <a:srgbClr val="D59ED7"/>
                    </a:gs>
                    <a:gs pos="68000">
                      <a:srgbClr val="8DC8E8"/>
                    </a:gs>
                    <a:gs pos="100000">
                      <a:srgbClr val="49C5B1"/>
                    </a:gs>
                    <a:gs pos="0">
                      <a:srgbClr val="FFA38B"/>
                    </a:gs>
                  </a:gsLst>
                  <a:path path="circle">
                    <a:fillToRect l="100000" t="100000"/>
                  </a:path>
                  <a:tileRect r="-100000" b="-100000"/>
                </a:gradFill>
                <a:latin typeface="Segoe UI Variable Display" pitchFamily="2" charset="0"/>
                <a:cs typeface="Segoe UI" pitchFamily="34" charset="0"/>
              </a:defRPr>
            </a:lvl1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sz="2000" b="0" i="0" u="none" strike="noStrike" kern="1200" cap="none" spc="0" normalizeH="0" baseline="0" noProof="0">
                <a:ln w="3175">
                  <a:noFill/>
                </a:ln>
                <a:solidFill>
                  <a:schemeClr val="tx1"/>
                </a:solidFill>
                <a:effectLst/>
                <a:uLnTx/>
                <a:uFillTx/>
                <a:latin typeface="+mj-lt"/>
                <a:ea typeface="+mn-ea"/>
                <a:cs typeface="Segoe UI" pitchFamily="34" charset="0"/>
              </a:rPr>
              <a:t>Simplify </a:t>
            </a:r>
            <a:r>
              <a:rPr lang="en-US" sz="2000">
                <a:solidFill>
                  <a:schemeClr val="tx1"/>
                </a:solidFill>
                <a:latin typeface="+mj-lt"/>
              </a:rPr>
              <a:t>workflow and reduce </a:t>
            </a:r>
            <a:r>
              <a:rPr kumimoji="0" lang="en-US" sz="2000" b="0" i="0" u="none" strike="noStrike" kern="1200" cap="none" spc="0" normalizeH="0" baseline="0" noProof="0">
                <a:ln w="3175">
                  <a:noFill/>
                </a:ln>
                <a:solidFill>
                  <a:schemeClr val="tx1"/>
                </a:solidFill>
                <a:effectLst/>
                <a:uLnTx/>
                <a:uFillTx/>
                <a:latin typeface="+mj-lt"/>
                <a:ea typeface="+mn-ea"/>
                <a:cs typeface="Segoe UI" pitchFamily="34" charset="0"/>
              </a:rPr>
              <a:t>response times to vulnerabilities</a:t>
            </a:r>
          </a:p>
        </p:txBody>
      </p:sp>
      <p:sp>
        <p:nvSpPr>
          <p:cNvPr id="25" name="TextBox 24">
            <a:extLst>
              <a:ext uri="{FF2B5EF4-FFF2-40B4-BE49-F238E27FC236}">
                <a16:creationId xmlns:a16="http://schemas.microsoft.com/office/drawing/2014/main" id="{BE92D6F4-BC91-883B-50C9-EAFBFFDC713C}"/>
              </a:ext>
            </a:extLst>
          </p:cNvPr>
          <p:cNvSpPr txBox="1"/>
          <p:nvPr/>
        </p:nvSpPr>
        <p:spPr>
          <a:xfrm>
            <a:off x="8073516" y="4109153"/>
            <a:ext cx="3218688" cy="707886"/>
          </a:xfrm>
          <a:prstGeom prst="rect">
            <a:avLst/>
          </a:prstGeom>
          <a:noFill/>
          <a:ln w="19050" cap="flat">
            <a:noFill/>
            <a:prstDash val="solid"/>
            <a:miter/>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defTabSz="914400" fontAlgn="base">
              <a:spcBef>
                <a:spcPct val="0"/>
              </a:spcBef>
              <a:spcAft>
                <a:spcPct val="0"/>
              </a:spcAft>
              <a:defRPr sz="1200" b="1">
                <a:ln w="3175">
                  <a:noFill/>
                </a:ln>
                <a:gradFill>
                  <a:gsLst>
                    <a:gs pos="90210">
                      <a:srgbClr val="FFFFFF"/>
                    </a:gs>
                    <a:gs pos="74126">
                      <a:srgbClr val="FFFFFF"/>
                    </a:gs>
                  </a:gsLst>
                  <a:path path="circle">
                    <a:fillToRect l="100000" b="100000"/>
                  </a:path>
                </a:gradFill>
                <a:latin typeface="Segoe UI Variable Small" pitchFamily="2" charset="0"/>
                <a:cs typeface="Segoe UI" pitchFamily="34" charset="0"/>
              </a:defRPr>
            </a:lvl1pPr>
          </a:lstStyle>
          <a:p>
            <a:pPr marL="0" marR="0" lvl="0" indent="0" algn="ctr" defTabSz="914400" rtl="0" eaLnBrk="1" fontAlgn="base" latinLnBrk="0" hangingPunct="1">
              <a:lnSpc>
                <a:spcPct val="100000"/>
              </a:lnSpc>
              <a:spcBef>
                <a:spcPct val="0"/>
              </a:spcBef>
              <a:spcAft>
                <a:spcPts val="600"/>
              </a:spcAft>
              <a:buClrTx/>
              <a:buSzTx/>
              <a:buFontTx/>
              <a:buNone/>
              <a:tabLst/>
              <a:defRPr/>
            </a:pPr>
            <a:r>
              <a:rPr kumimoji="0" lang="en-US" sz="2000" b="0" i="0" u="none" strike="noStrike" kern="1200" cap="none" spc="0" normalizeH="0" baseline="0" noProof="0">
                <a:ln w="3175">
                  <a:noFill/>
                </a:ln>
                <a:solidFill>
                  <a:schemeClr val="tx1"/>
                </a:solidFill>
                <a:effectLst/>
                <a:uLnTx/>
                <a:uFillTx/>
                <a:latin typeface="+mj-lt"/>
                <a:ea typeface="+mn-ea"/>
                <a:cs typeface="Segoe UI" pitchFamily="34" charset="0"/>
              </a:rPr>
              <a:t>Future-ready flexibility and scalability</a:t>
            </a:r>
          </a:p>
        </p:txBody>
      </p:sp>
      <p:sp>
        <p:nvSpPr>
          <p:cNvPr id="30" name="Oval 29">
            <a:extLst>
              <a:ext uri="{FF2B5EF4-FFF2-40B4-BE49-F238E27FC236}">
                <a16:creationId xmlns:a16="http://schemas.microsoft.com/office/drawing/2014/main" id="{CE9F0146-7ADA-4D06-2215-FD185BE2A8A4}"/>
              </a:ext>
              <a:ext uri="{C183D7F6-B498-43B3-948B-1728B52AA6E4}">
                <adec:decorative xmlns:adec="http://schemas.microsoft.com/office/drawing/2017/decorative" val="1"/>
              </a:ext>
            </a:extLst>
          </p:cNvPr>
          <p:cNvSpPr/>
          <p:nvPr/>
        </p:nvSpPr>
        <p:spPr bwMode="auto">
          <a:xfrm>
            <a:off x="5503966" y="2628126"/>
            <a:ext cx="1187114" cy="1187114"/>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lt1"/>
              </a:solidFill>
              <a:latin typeface="+mj-lt"/>
            </a:endParaRPr>
          </a:p>
        </p:txBody>
      </p:sp>
      <p:pic>
        <p:nvPicPr>
          <p:cNvPr id="43" name="Graphic 42">
            <a:extLst>
              <a:ext uri="{FF2B5EF4-FFF2-40B4-BE49-F238E27FC236}">
                <a16:creationId xmlns:a16="http://schemas.microsoft.com/office/drawing/2014/main" id="{E9275ACC-1728-216C-7CD8-F5CC35B59CD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46066" y="2859701"/>
            <a:ext cx="702914" cy="702910"/>
          </a:xfrm>
          <a:prstGeom prst="rect">
            <a:avLst/>
          </a:prstGeom>
        </p:spPr>
      </p:pic>
      <p:grpSp>
        <p:nvGrpSpPr>
          <p:cNvPr id="52" name="Group 51">
            <a:extLst>
              <a:ext uri="{FF2B5EF4-FFF2-40B4-BE49-F238E27FC236}">
                <a16:creationId xmlns:a16="http://schemas.microsoft.com/office/drawing/2014/main" id="{2ACC9ADD-B186-9408-BF5D-737C9B7F3943}"/>
              </a:ext>
              <a:ext uri="{C183D7F6-B498-43B3-948B-1728B52AA6E4}">
                <adec:decorative xmlns:adec="http://schemas.microsoft.com/office/drawing/2017/decorative" val="1"/>
              </a:ext>
            </a:extLst>
          </p:cNvPr>
          <p:cNvGrpSpPr/>
          <p:nvPr/>
        </p:nvGrpSpPr>
        <p:grpSpPr>
          <a:xfrm>
            <a:off x="2100039" y="2870431"/>
            <a:ext cx="820698" cy="702505"/>
            <a:chOff x="1942300" y="2684112"/>
            <a:chExt cx="820698" cy="702505"/>
          </a:xfrm>
          <a:solidFill>
            <a:schemeClr val="bg1"/>
          </a:solidFill>
        </p:grpSpPr>
        <p:pic>
          <p:nvPicPr>
            <p:cNvPr id="47" name="Graphic 46">
              <a:extLst>
                <a:ext uri="{FF2B5EF4-FFF2-40B4-BE49-F238E27FC236}">
                  <a16:creationId xmlns:a16="http://schemas.microsoft.com/office/drawing/2014/main" id="{18F1BD69-CB1C-D845-C31F-3C8AD0CE699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003957" y="2684112"/>
              <a:ext cx="645938" cy="645934"/>
            </a:xfrm>
            <a:prstGeom prst="rect">
              <a:avLst/>
            </a:prstGeom>
          </p:spPr>
        </p:pic>
        <p:pic>
          <p:nvPicPr>
            <p:cNvPr id="50" name="Graphic 49">
              <a:extLst>
                <a:ext uri="{FF2B5EF4-FFF2-40B4-BE49-F238E27FC236}">
                  <a16:creationId xmlns:a16="http://schemas.microsoft.com/office/drawing/2014/main" id="{B6050B62-883A-D6F4-C55E-473FE60A4C75}"/>
                </a:ext>
              </a:extLst>
            </p:cNvPr>
            <p:cNvPicPr>
              <a:picLocks noChangeAspect="1"/>
            </p:cNvPicPr>
            <p:nvPr/>
          </p:nvPicPr>
          <p:blipFill>
            <a:blip>
              <a:extLst>
                <a:ext uri="{96DAC541-7B7A-43D3-8B79-37D633B846F1}">
                  <asvg:svgBlip xmlns:asvg="http://schemas.microsoft.com/office/drawing/2016/SVG/main" r:embed="rId5"/>
                </a:ext>
              </a:extLst>
            </a:blip>
            <a:srcRect b="18307"/>
            <a:stretch/>
          </p:blipFill>
          <p:spPr>
            <a:xfrm rot="5400000">
              <a:off x="2428535" y="2760676"/>
              <a:ext cx="368163" cy="300762"/>
            </a:xfrm>
            <a:prstGeom prst="rect">
              <a:avLst/>
            </a:prstGeom>
          </p:spPr>
        </p:pic>
        <p:pic>
          <p:nvPicPr>
            <p:cNvPr id="51" name="Graphic 50">
              <a:extLst>
                <a:ext uri="{FF2B5EF4-FFF2-40B4-BE49-F238E27FC236}">
                  <a16:creationId xmlns:a16="http://schemas.microsoft.com/office/drawing/2014/main" id="{35084747-E470-D253-CF32-5220349F357F}"/>
                </a:ext>
              </a:extLst>
            </p:cNvPr>
            <p:cNvPicPr>
              <a:picLocks noChangeAspect="1"/>
            </p:cNvPicPr>
            <p:nvPr/>
          </p:nvPicPr>
          <p:blipFill>
            <a:blip>
              <a:extLst>
                <a:ext uri="{96DAC541-7B7A-43D3-8B79-37D633B846F1}">
                  <asvg:svgBlip xmlns:asvg="http://schemas.microsoft.com/office/drawing/2016/SVG/main" r:embed="rId5"/>
                </a:ext>
              </a:extLst>
            </a:blip>
            <a:srcRect b="18307"/>
            <a:stretch/>
          </p:blipFill>
          <p:spPr>
            <a:xfrm rot="16200000" flipH="1">
              <a:off x="1908599" y="3052155"/>
              <a:ext cx="368163" cy="300762"/>
            </a:xfrm>
            <a:prstGeom prst="rect">
              <a:avLst/>
            </a:prstGeom>
          </p:spPr>
        </p:pic>
      </p:grpSp>
      <p:pic>
        <p:nvPicPr>
          <p:cNvPr id="58" name="Graphic 57">
            <a:extLst>
              <a:ext uri="{FF2B5EF4-FFF2-40B4-BE49-F238E27FC236}">
                <a16:creationId xmlns:a16="http://schemas.microsoft.com/office/drawing/2014/main" id="{527905BD-C800-F931-0B4D-D95E5887A45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341548" y="2891750"/>
            <a:ext cx="682624" cy="682620"/>
          </a:xfrm>
          <a:prstGeom prst="rect">
            <a:avLst/>
          </a:prstGeom>
        </p:spPr>
      </p:pic>
      <p:pic>
        <p:nvPicPr>
          <p:cNvPr id="3" name="Graphic 2">
            <a:extLst>
              <a:ext uri="{FF2B5EF4-FFF2-40B4-BE49-F238E27FC236}">
                <a16:creationId xmlns:a16="http://schemas.microsoft.com/office/drawing/2014/main" id="{3313037A-1744-DB8F-7D3E-B16C5167E50A}"/>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l="3631" t="11372" r="19945" b="67053"/>
          <a:stretch/>
        </p:blipFill>
        <p:spPr>
          <a:xfrm>
            <a:off x="0" y="5141167"/>
            <a:ext cx="10823305" cy="1716833"/>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Tree>
    <p:extLst>
      <p:ext uri="{BB962C8B-B14F-4D97-AF65-F5344CB8AC3E}">
        <p14:creationId xmlns:p14="http://schemas.microsoft.com/office/powerpoint/2010/main" val="4981574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2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42" presetClass="path" presetSubtype="0" decel="100000" fill="hold" nodeType="withEffect">
                                  <p:stCondLst>
                                    <p:cond delay="200"/>
                                  </p:stCondLst>
                                  <p:childTnLst>
                                    <p:animMotion origin="layout" path="M -4.79167E-6 2.22222E-6 L -4.79167E-6 0.03541 " pathEditMode="relative" rAng="0" ptsTypes="AA">
                                      <p:cBhvr>
                                        <p:cTn id="9" dur="700" spd="-100000" fill="hold"/>
                                        <p:tgtEl>
                                          <p:spTgt spid="21"/>
                                        </p:tgtEl>
                                        <p:attrNameLst>
                                          <p:attrName>ppt_x</p:attrName>
                                          <p:attrName>ppt_y</p:attrName>
                                        </p:attrNameLst>
                                      </p:cBhvr>
                                      <p:rCtr x="0" y="1759"/>
                                    </p:animMotion>
                                  </p:childTnLst>
                                </p:cTn>
                              </p:par>
                              <p:par>
                                <p:cTn id="10" presetID="10" presetClass="entr" presetSubtype="0" fill="hold" nodeType="withEffect">
                                  <p:stCondLst>
                                    <p:cond delay="40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42" presetClass="path" presetSubtype="0" decel="100000" fill="hold" nodeType="withEffect">
                                  <p:stCondLst>
                                    <p:cond delay="400"/>
                                  </p:stCondLst>
                                  <p:childTnLst>
                                    <p:animMotion origin="layout" path="M 4.58333E-6 2.22222E-6 L 4.58333E-6 0.03541 " pathEditMode="relative" rAng="0" ptsTypes="AA">
                                      <p:cBhvr>
                                        <p:cTn id="14" dur="700" spd="-100000" fill="hold"/>
                                        <p:tgtEl>
                                          <p:spTgt spid="20"/>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par>
                                <p:cTn id="18" presetID="42" presetClass="path" presetSubtype="0" decel="100000" fill="hold" grpId="1" nodeType="withEffect">
                                  <p:stCondLst>
                                    <p:cond delay="0"/>
                                  </p:stCondLst>
                                  <p:childTnLst>
                                    <p:animMotion origin="layout" path="M 6.25E-7 -4.44444E-6 L 6.25E-7 0.03542 " pathEditMode="relative" rAng="0" ptsTypes="AA">
                                      <p:cBhvr>
                                        <p:cTn id="19" dur="700" spd="-100000" fill="hold"/>
                                        <p:tgtEl>
                                          <p:spTgt spid="24"/>
                                        </p:tgtEl>
                                        <p:attrNameLst>
                                          <p:attrName>ppt_x</p:attrName>
                                          <p:attrName>ppt_y</p:attrName>
                                        </p:attrNameLst>
                                      </p:cBhvr>
                                      <p:rCtr x="0" y="1759"/>
                                    </p:animMotion>
                                  </p:childTnLst>
                                </p:cTn>
                              </p:par>
                              <p:par>
                                <p:cTn id="20" presetID="10" presetClass="entr" presetSubtype="0" fill="hold" grpId="0" nodeType="withEffect">
                                  <p:stCondLst>
                                    <p:cond delay="4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42" presetClass="path" presetSubtype="0" decel="100000" fill="hold" grpId="1" nodeType="withEffect">
                                  <p:stCondLst>
                                    <p:cond delay="400"/>
                                  </p:stCondLst>
                                  <p:childTnLst>
                                    <p:animMotion origin="layout" path="M -6.25E-7 -4.44444E-6 L -6.25E-7 0.03542 " pathEditMode="relative" rAng="0" ptsTypes="AA">
                                      <p:cBhvr>
                                        <p:cTn id="24" dur="700" spd="-100000" fill="hold"/>
                                        <p:tgtEl>
                                          <p:spTgt spid="25"/>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par>
                                <p:cTn id="28" presetID="42" presetClass="path" presetSubtype="0" decel="100000" fill="hold" grpId="1" nodeType="withEffect">
                                  <p:stCondLst>
                                    <p:cond delay="200"/>
                                  </p:stCondLst>
                                  <p:childTnLst>
                                    <p:animMotion origin="layout" path="M -2.08333E-7 -4.44444E-6 L -2.08333E-7 0.03542 " pathEditMode="relative" rAng="0" ptsTypes="AA">
                                      <p:cBhvr>
                                        <p:cTn id="29" dur="700" spd="-100000" fill="hold"/>
                                        <p:tgtEl>
                                          <p:spTgt spid="26"/>
                                        </p:tgtEl>
                                        <p:attrNameLst>
                                          <p:attrName>ppt_x</p:attrName>
                                          <p:attrName>ppt_y</p:attrName>
                                        </p:attrNameLst>
                                      </p:cBhvr>
                                      <p:rCtr x="0" y="1759"/>
                                    </p:animMotion>
                                  </p:childTnLst>
                                </p:cTn>
                              </p:par>
                              <p:par>
                                <p:cTn id="30" presetID="10" presetClass="entr" presetSubtype="0" fill="hold" nodeType="with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par>
                                <p:cTn id="33" presetID="42" presetClass="path" presetSubtype="0" decel="100000" fill="hold" nodeType="withEffect">
                                  <p:stCondLst>
                                    <p:cond delay="0"/>
                                  </p:stCondLst>
                                  <p:childTnLst>
                                    <p:animMotion origin="layout" path="M 6.25E-7 4.07407E-6 L 6.25E-7 0.03541 " pathEditMode="relative" rAng="0" ptsTypes="AA">
                                      <p:cBhvr>
                                        <p:cTn id="34" dur="700" spd="-100000" fill="hold"/>
                                        <p:tgtEl>
                                          <p:spTgt spid="52"/>
                                        </p:tgtEl>
                                        <p:attrNameLst>
                                          <p:attrName>ppt_x</p:attrName>
                                          <p:attrName>ppt_y</p:attrName>
                                        </p:attrNameLst>
                                      </p:cBhvr>
                                      <p:rCtr x="0" y="1759"/>
                                    </p:animMotion>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42" presetClass="path" presetSubtype="0" decel="100000" fill="hold" grpId="1" nodeType="withEffect">
                                  <p:stCondLst>
                                    <p:cond delay="0"/>
                                  </p:stCondLst>
                                  <p:childTnLst>
                                    <p:animMotion origin="layout" path="M 6.25E-7 4.07407E-6 L 6.25E-7 0.03541 " pathEditMode="relative" rAng="0" ptsTypes="AA">
                                      <p:cBhvr>
                                        <p:cTn id="39" dur="700" spd="-100000" fill="hold"/>
                                        <p:tgtEl>
                                          <p:spTgt spid="5"/>
                                        </p:tgtEl>
                                        <p:attrNameLst>
                                          <p:attrName>ppt_x</p:attrName>
                                          <p:attrName>ppt_y</p:attrName>
                                        </p:attrNameLst>
                                      </p:cBhvr>
                                      <p:rCtr x="0" y="1759"/>
                                    </p:animMotion>
                                  </p:childTnLst>
                                </p:cTn>
                              </p:par>
                              <p:par>
                                <p:cTn id="40" presetID="10" presetClass="entr" presetSubtype="0" fill="hold" nodeType="withEffect">
                                  <p:stCondLst>
                                    <p:cond delay="20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par>
                                <p:cTn id="43" presetID="42" presetClass="path" presetSubtype="0" decel="100000" fill="hold" nodeType="withEffect">
                                  <p:stCondLst>
                                    <p:cond delay="200"/>
                                  </p:stCondLst>
                                  <p:childTnLst>
                                    <p:animMotion origin="layout" path="M -2.08333E-7 4.44444E-6 L -2.08333E-7 0.03541 " pathEditMode="relative" rAng="0" ptsTypes="AA">
                                      <p:cBhvr>
                                        <p:cTn id="44" dur="700" spd="-100000" fill="hold"/>
                                        <p:tgtEl>
                                          <p:spTgt spid="43"/>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par>
                                <p:cTn id="48" presetID="42" presetClass="path" presetSubtype="0" decel="100000" fill="hold" grpId="1" nodeType="withEffect">
                                  <p:stCondLst>
                                    <p:cond delay="200"/>
                                  </p:stCondLst>
                                  <p:childTnLst>
                                    <p:animMotion origin="layout" path="M -2.08333E-7 4.07407E-6 L -2.08333E-7 0.03541 " pathEditMode="relative" rAng="0" ptsTypes="AA">
                                      <p:cBhvr>
                                        <p:cTn id="49" dur="700" spd="-100000" fill="hold"/>
                                        <p:tgtEl>
                                          <p:spTgt spid="30"/>
                                        </p:tgtEl>
                                        <p:attrNameLst>
                                          <p:attrName>ppt_x</p:attrName>
                                          <p:attrName>ppt_y</p:attrName>
                                        </p:attrNameLst>
                                      </p:cBhvr>
                                      <p:rCtr x="0" y="1759"/>
                                    </p:animMotion>
                                  </p:childTnLst>
                                </p:cTn>
                              </p:par>
                              <p:par>
                                <p:cTn id="50" presetID="10" presetClass="entr" presetSubtype="0" fill="hold" grpId="0" nodeType="withEffect">
                                  <p:stCondLst>
                                    <p:cond delay="40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42" presetClass="path" presetSubtype="0" decel="100000" fill="hold" grpId="1" nodeType="withEffect">
                                  <p:stCondLst>
                                    <p:cond delay="400"/>
                                  </p:stCondLst>
                                  <p:childTnLst>
                                    <p:animMotion origin="layout" path="M -6.25E-7 4.07407E-6 L -6.25E-7 0.03541 " pathEditMode="relative" rAng="0" ptsTypes="AA">
                                      <p:cBhvr>
                                        <p:cTn id="54" dur="700" spd="-100000" fill="hold"/>
                                        <p:tgtEl>
                                          <p:spTgt spid="18"/>
                                        </p:tgtEl>
                                        <p:attrNameLst>
                                          <p:attrName>ppt_x</p:attrName>
                                          <p:attrName>ppt_y</p:attrName>
                                        </p:attrNameLst>
                                      </p:cBhvr>
                                      <p:rCtr x="0" y="1759"/>
                                    </p:animMotion>
                                  </p:childTnLst>
                                </p:cTn>
                              </p:par>
                              <p:par>
                                <p:cTn id="55" presetID="10" presetClass="entr" presetSubtype="0" fill="hold" nodeType="withEffect">
                                  <p:stCondLst>
                                    <p:cond delay="40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500"/>
                                        <p:tgtEl>
                                          <p:spTgt spid="58"/>
                                        </p:tgtEl>
                                      </p:cBhvr>
                                    </p:animEffect>
                                  </p:childTnLst>
                                </p:cTn>
                              </p:par>
                              <p:par>
                                <p:cTn id="58" presetID="42" presetClass="path" presetSubtype="0" decel="100000" fill="hold" nodeType="withEffect">
                                  <p:stCondLst>
                                    <p:cond delay="400"/>
                                  </p:stCondLst>
                                  <p:childTnLst>
                                    <p:animMotion origin="layout" path="M -6.25E-7 2.22222E-6 L -6.25E-7 0.03541 " pathEditMode="relative" rAng="0" ptsTypes="AA">
                                      <p:cBhvr>
                                        <p:cTn id="59" dur="700" spd="-100000" fill="hold"/>
                                        <p:tgtEl>
                                          <p:spTgt spid="58"/>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8" grpId="0" animBg="1"/>
      <p:bldP spid="18" grpId="1" animBg="1"/>
      <p:bldP spid="24" grpId="0"/>
      <p:bldP spid="24" grpId="1"/>
      <p:bldP spid="26" grpId="0"/>
      <p:bldP spid="26" grpId="1"/>
      <p:bldP spid="25" grpId="0"/>
      <p:bldP spid="25" grpId="1"/>
      <p:bldP spid="30" grpId="0" animBg="1"/>
      <p:bldP spid="30"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6FE6E4E-A07A-4665-1233-7BCE0C6B25D4}"/>
              </a:ext>
            </a:extLst>
          </p:cNvPr>
          <p:cNvSpPr>
            <a:spLocks noGrp="1"/>
          </p:cNvSpPr>
          <p:nvPr>
            <p:ph type="title" idx="4294967295"/>
          </p:nvPr>
        </p:nvSpPr>
        <p:spPr>
          <a:xfrm>
            <a:off x="1174750" y="-1085850"/>
            <a:ext cx="11017250" cy="487362"/>
          </a:xfrm>
        </p:spPr>
        <p:txBody>
          <a:bodyPr vert="horz" wrap="square" lIns="0" tIns="0" rIns="0" bIns="0" rtlCol="0" anchor="b">
            <a:spAutoFit/>
          </a:bodyPr>
          <a:lstStyle/>
          <a:p>
            <a:r>
              <a:rPr lang="en-US" sz="3200">
                <a:latin typeface="Segoe UI Variable Display Semib" pitchFamily="2" charset="0"/>
              </a:rPr>
              <a:t>Zero Trust + Cloud Native</a:t>
            </a:r>
          </a:p>
        </p:txBody>
      </p:sp>
      <p:sp>
        <p:nvSpPr>
          <p:cNvPr id="2" name="TextBox 1">
            <a:extLst>
              <a:ext uri="{FF2B5EF4-FFF2-40B4-BE49-F238E27FC236}">
                <a16:creationId xmlns:a16="http://schemas.microsoft.com/office/drawing/2014/main" id="{9384EF92-5596-743D-9C8D-735A0D6119B2}"/>
              </a:ext>
            </a:extLst>
          </p:cNvPr>
          <p:cNvSpPr txBox="1"/>
          <p:nvPr/>
        </p:nvSpPr>
        <p:spPr>
          <a:xfrm>
            <a:off x="1481694" y="5574081"/>
            <a:ext cx="2891471" cy="363946"/>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effectLst/>
                <a:uLnTx/>
                <a:uFillTx/>
                <a:latin typeface="Segoe UI"/>
                <a:ea typeface="+mn-ea"/>
                <a:cs typeface="+mn-cs"/>
              </a:rPr>
              <a:t>Verify explicitly</a:t>
            </a:r>
          </a:p>
        </p:txBody>
      </p:sp>
      <p:sp>
        <p:nvSpPr>
          <p:cNvPr id="3" name="TextBox 2">
            <a:extLst>
              <a:ext uri="{FF2B5EF4-FFF2-40B4-BE49-F238E27FC236}">
                <a16:creationId xmlns:a16="http://schemas.microsoft.com/office/drawing/2014/main" id="{14A4389C-63EE-90F9-7155-B0EFEC326226}"/>
              </a:ext>
            </a:extLst>
          </p:cNvPr>
          <p:cNvSpPr txBox="1"/>
          <p:nvPr/>
        </p:nvSpPr>
        <p:spPr>
          <a:xfrm>
            <a:off x="4373166" y="5574081"/>
            <a:ext cx="3445668" cy="363946"/>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effectLst/>
                <a:uLnTx/>
                <a:uFillTx/>
                <a:latin typeface="Segoe UI"/>
                <a:ea typeface="+mn-ea"/>
                <a:cs typeface="+mn-cs"/>
              </a:rPr>
              <a:t>Least privilege access</a:t>
            </a:r>
          </a:p>
        </p:txBody>
      </p:sp>
      <p:sp>
        <p:nvSpPr>
          <p:cNvPr id="4" name="TextBox 3">
            <a:extLst>
              <a:ext uri="{FF2B5EF4-FFF2-40B4-BE49-F238E27FC236}">
                <a16:creationId xmlns:a16="http://schemas.microsoft.com/office/drawing/2014/main" id="{9737DF8E-CB1B-174F-94C5-92ADB7C15B5C}"/>
              </a:ext>
            </a:extLst>
          </p:cNvPr>
          <p:cNvSpPr txBox="1"/>
          <p:nvPr/>
        </p:nvSpPr>
        <p:spPr>
          <a:xfrm>
            <a:off x="7818834" y="5575976"/>
            <a:ext cx="2891472" cy="363946"/>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765" b="0" i="0" u="none" strike="noStrike" kern="1200" cap="none" spc="0" normalizeH="0" baseline="0" noProof="0">
                <a:ln>
                  <a:noFill/>
                </a:ln>
                <a:effectLst/>
                <a:uLnTx/>
                <a:uFillTx/>
                <a:latin typeface="Segoe UI"/>
                <a:ea typeface="+mn-ea"/>
                <a:cs typeface="+mn-cs"/>
              </a:rPr>
              <a:t>Assume breach</a:t>
            </a:r>
          </a:p>
        </p:txBody>
      </p:sp>
      <p:sp>
        <p:nvSpPr>
          <p:cNvPr id="5" name="TextBox 4">
            <a:extLst>
              <a:ext uri="{FF2B5EF4-FFF2-40B4-BE49-F238E27FC236}">
                <a16:creationId xmlns:a16="http://schemas.microsoft.com/office/drawing/2014/main" id="{E239518C-9FB4-0C90-112D-E336F3E0EDC4}"/>
              </a:ext>
              <a:ext uri="{C183D7F6-B498-43B3-948B-1728B52AA6E4}">
                <adec:decorative xmlns:adec="http://schemas.microsoft.com/office/drawing/2017/decorative" val="1"/>
              </a:ext>
            </a:extLst>
          </p:cNvPr>
          <p:cNvSpPr txBox="1"/>
          <p:nvPr/>
        </p:nvSpPr>
        <p:spPr>
          <a:xfrm>
            <a:off x="3339451" y="2693507"/>
            <a:ext cx="2080561" cy="584775"/>
          </a:xfrm>
          <a:prstGeom prst="rect">
            <a:avLst/>
          </a:prstGeom>
          <a:noFill/>
        </p:spPr>
        <p:txBody>
          <a:bodyPr wrap="square">
            <a:spAutoFit/>
          </a:bodyPr>
          <a:lstStyle/>
          <a:p>
            <a:r>
              <a:rPr lang="en-US" sz="3200">
                <a:latin typeface="Segoe UI Variable Display Semib" pitchFamily="2" charset="0"/>
              </a:rPr>
              <a:t>Zero Trust </a:t>
            </a:r>
          </a:p>
        </p:txBody>
      </p:sp>
      <p:sp>
        <p:nvSpPr>
          <p:cNvPr id="6" name="TextBox 5">
            <a:extLst>
              <a:ext uri="{FF2B5EF4-FFF2-40B4-BE49-F238E27FC236}">
                <a16:creationId xmlns:a16="http://schemas.microsoft.com/office/drawing/2014/main" id="{3BBF3C00-F2A7-A529-02D6-532A39B007B2}"/>
              </a:ext>
              <a:ext uri="{C183D7F6-B498-43B3-948B-1728B52AA6E4}">
                <adec:decorative xmlns:adec="http://schemas.microsoft.com/office/drawing/2017/decorative" val="1"/>
              </a:ext>
            </a:extLst>
          </p:cNvPr>
          <p:cNvSpPr txBox="1"/>
          <p:nvPr/>
        </p:nvSpPr>
        <p:spPr>
          <a:xfrm>
            <a:off x="6615356" y="2693507"/>
            <a:ext cx="3595821" cy="584775"/>
          </a:xfrm>
          <a:prstGeom prst="rect">
            <a:avLst/>
          </a:prstGeom>
          <a:noFill/>
        </p:spPr>
        <p:txBody>
          <a:bodyPr wrap="square">
            <a:spAutoFit/>
          </a:bodyPr>
          <a:lstStyle/>
          <a:p>
            <a:r>
              <a:rPr lang="en-US" sz="3200">
                <a:latin typeface="Segoe UI Variable Display Semib" pitchFamily="2" charset="0"/>
              </a:rPr>
              <a:t>Cloud Native</a:t>
            </a:r>
          </a:p>
        </p:txBody>
      </p:sp>
      <p:grpSp>
        <p:nvGrpSpPr>
          <p:cNvPr id="7" name="Group 6">
            <a:extLst>
              <a:ext uri="{FF2B5EF4-FFF2-40B4-BE49-F238E27FC236}">
                <a16:creationId xmlns:a16="http://schemas.microsoft.com/office/drawing/2014/main" id="{792A03F6-1DB3-9C31-E82C-896F9EFBCB33}"/>
              </a:ext>
              <a:ext uri="{C183D7F6-B498-43B3-948B-1728B52AA6E4}">
                <adec:decorative xmlns:adec="http://schemas.microsoft.com/office/drawing/2017/decorative" val="1"/>
              </a:ext>
            </a:extLst>
          </p:cNvPr>
          <p:cNvGrpSpPr/>
          <p:nvPr/>
        </p:nvGrpSpPr>
        <p:grpSpPr>
          <a:xfrm>
            <a:off x="2382793" y="902611"/>
            <a:ext cx="7527987" cy="4266275"/>
            <a:chOff x="1220692" y="940268"/>
            <a:chExt cx="8097143" cy="4588828"/>
          </a:xfrm>
          <a:solidFill>
            <a:srgbClr val="0078D4"/>
          </a:solidFill>
        </p:grpSpPr>
        <p:sp>
          <p:nvSpPr>
            <p:cNvPr id="8" name="Freeform: Shape 7">
              <a:extLst>
                <a:ext uri="{FF2B5EF4-FFF2-40B4-BE49-F238E27FC236}">
                  <a16:creationId xmlns:a16="http://schemas.microsoft.com/office/drawing/2014/main" id="{3B12DD08-1A2C-91F6-52A2-B2C9D076CDEA}"/>
                </a:ext>
              </a:extLst>
            </p:cNvPr>
            <p:cNvSpPr/>
            <p:nvPr/>
          </p:nvSpPr>
          <p:spPr>
            <a:xfrm>
              <a:off x="1706972" y="1439028"/>
              <a:ext cx="7096023" cy="3591210"/>
            </a:xfrm>
            <a:custGeom>
              <a:avLst/>
              <a:gdLst>
                <a:gd name="connsiteX0" fmla="*/ 3450093 w 7096023"/>
                <a:gd name="connsiteY0" fmla="*/ 1096688 h 3591210"/>
                <a:gd name="connsiteX1" fmla="*/ 3065283 w 7096023"/>
                <a:gd name="connsiteY1" fmla="*/ 525928 h 3591210"/>
                <a:gd name="connsiteX2" fmla="*/ 2494523 w 7096023"/>
                <a:gd name="connsiteY2" fmla="*/ 141118 h 3591210"/>
                <a:gd name="connsiteX3" fmla="*/ 1795605 w 7096023"/>
                <a:gd name="connsiteY3" fmla="*/ 0 h 3591210"/>
                <a:gd name="connsiteX4" fmla="*/ 1096688 w 7096023"/>
                <a:gd name="connsiteY4" fmla="*/ 141118 h 3591210"/>
                <a:gd name="connsiteX5" fmla="*/ 525928 w 7096023"/>
                <a:gd name="connsiteY5" fmla="*/ 525928 h 3591210"/>
                <a:gd name="connsiteX6" fmla="*/ 141118 w 7096023"/>
                <a:gd name="connsiteY6" fmla="*/ 1096688 h 3591210"/>
                <a:gd name="connsiteX7" fmla="*/ 0 w 7096023"/>
                <a:gd name="connsiteY7" fmla="*/ 1795605 h 3591210"/>
                <a:gd name="connsiteX8" fmla="*/ 141118 w 7096023"/>
                <a:gd name="connsiteY8" fmla="*/ 2494523 h 3591210"/>
                <a:gd name="connsiteX9" fmla="*/ 525928 w 7096023"/>
                <a:gd name="connsiteY9" fmla="*/ 3065283 h 3591210"/>
                <a:gd name="connsiteX10" fmla="*/ 1096688 w 7096023"/>
                <a:gd name="connsiteY10" fmla="*/ 3450093 h 3591210"/>
                <a:gd name="connsiteX11" fmla="*/ 1795605 w 7096023"/>
                <a:gd name="connsiteY11" fmla="*/ 3591211 h 3591210"/>
                <a:gd name="connsiteX12" fmla="*/ 3300671 w 7096023"/>
                <a:gd name="connsiteY12" fmla="*/ 2775223 h 3591210"/>
                <a:gd name="connsiteX13" fmla="*/ 3288096 w 7096023"/>
                <a:gd name="connsiteY13" fmla="*/ 2715416 h 3591210"/>
                <a:gd name="connsiteX14" fmla="*/ 3228288 w 7096023"/>
                <a:gd name="connsiteY14" fmla="*/ 2727992 h 3591210"/>
                <a:gd name="connsiteX15" fmla="*/ 1795558 w 7096023"/>
                <a:gd name="connsiteY15" fmla="*/ 3504812 h 3591210"/>
                <a:gd name="connsiteX16" fmla="*/ 86351 w 7096023"/>
                <a:gd name="connsiteY16" fmla="*/ 1795605 h 3591210"/>
                <a:gd name="connsiteX17" fmla="*/ 1795605 w 7096023"/>
                <a:gd name="connsiteY17" fmla="*/ 86399 h 3591210"/>
                <a:gd name="connsiteX18" fmla="*/ 3504812 w 7096023"/>
                <a:gd name="connsiteY18" fmla="*/ 1795605 h 3591210"/>
                <a:gd name="connsiteX19" fmla="*/ 3645930 w 7096023"/>
                <a:gd name="connsiteY19" fmla="*/ 2494523 h 3591210"/>
                <a:gd name="connsiteX20" fmla="*/ 4030740 w 7096023"/>
                <a:gd name="connsiteY20" fmla="*/ 3065283 h 3591210"/>
                <a:gd name="connsiteX21" fmla="*/ 4601500 w 7096023"/>
                <a:gd name="connsiteY21" fmla="*/ 3450093 h 3591210"/>
                <a:gd name="connsiteX22" fmla="*/ 5300418 w 7096023"/>
                <a:gd name="connsiteY22" fmla="*/ 3591211 h 3591210"/>
                <a:gd name="connsiteX23" fmla="*/ 5999335 w 7096023"/>
                <a:gd name="connsiteY23" fmla="*/ 3450093 h 3591210"/>
                <a:gd name="connsiteX24" fmla="*/ 6570095 w 7096023"/>
                <a:gd name="connsiteY24" fmla="*/ 3065283 h 3591210"/>
                <a:gd name="connsiteX25" fmla="*/ 6954905 w 7096023"/>
                <a:gd name="connsiteY25" fmla="*/ 2494523 h 3591210"/>
                <a:gd name="connsiteX26" fmla="*/ 7096023 w 7096023"/>
                <a:gd name="connsiteY26" fmla="*/ 1795605 h 3591210"/>
                <a:gd name="connsiteX27" fmla="*/ 6954905 w 7096023"/>
                <a:gd name="connsiteY27" fmla="*/ 1096688 h 3591210"/>
                <a:gd name="connsiteX28" fmla="*/ 6570095 w 7096023"/>
                <a:gd name="connsiteY28" fmla="*/ 525928 h 3591210"/>
                <a:gd name="connsiteX29" fmla="*/ 5999335 w 7096023"/>
                <a:gd name="connsiteY29" fmla="*/ 141118 h 3591210"/>
                <a:gd name="connsiteX30" fmla="*/ 5300418 w 7096023"/>
                <a:gd name="connsiteY30" fmla="*/ 0 h 3591210"/>
                <a:gd name="connsiteX31" fmla="*/ 4421791 w 7096023"/>
                <a:gd name="connsiteY31" fmla="*/ 229293 h 3591210"/>
                <a:gd name="connsiteX32" fmla="*/ 3783208 w 7096023"/>
                <a:gd name="connsiteY32" fmla="*/ 834900 h 3591210"/>
                <a:gd name="connsiteX33" fmla="*/ 3796552 w 7096023"/>
                <a:gd name="connsiteY33" fmla="*/ 894515 h 3591210"/>
                <a:gd name="connsiteX34" fmla="*/ 3856167 w 7096023"/>
                <a:gd name="connsiteY34" fmla="*/ 881171 h 3591210"/>
                <a:gd name="connsiteX35" fmla="*/ 5300418 w 7096023"/>
                <a:gd name="connsiteY35" fmla="*/ 86399 h 3591210"/>
                <a:gd name="connsiteX36" fmla="*/ 7009625 w 7096023"/>
                <a:gd name="connsiteY36" fmla="*/ 1795605 h 3591210"/>
                <a:gd name="connsiteX37" fmla="*/ 5300418 w 7096023"/>
                <a:gd name="connsiteY37" fmla="*/ 3504812 h 3591210"/>
                <a:gd name="connsiteX38" fmla="*/ 3591211 w 7096023"/>
                <a:gd name="connsiteY38" fmla="*/ 1795605 h 3591210"/>
                <a:gd name="connsiteX39" fmla="*/ 3450093 w 7096023"/>
                <a:gd name="connsiteY39" fmla="*/ 1096688 h 359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096023" h="3591210">
                  <a:moveTo>
                    <a:pt x="3450093" y="1096688"/>
                  </a:moveTo>
                  <a:cubicBezTo>
                    <a:pt x="3359662" y="882851"/>
                    <a:pt x="3230208" y="690854"/>
                    <a:pt x="3065283" y="525928"/>
                  </a:cubicBezTo>
                  <a:cubicBezTo>
                    <a:pt x="2900357" y="361003"/>
                    <a:pt x="2708360" y="231597"/>
                    <a:pt x="2494523" y="141118"/>
                  </a:cubicBezTo>
                  <a:cubicBezTo>
                    <a:pt x="2273151" y="47471"/>
                    <a:pt x="2037954" y="0"/>
                    <a:pt x="1795605" y="0"/>
                  </a:cubicBezTo>
                  <a:cubicBezTo>
                    <a:pt x="1553257" y="0"/>
                    <a:pt x="1318061" y="47471"/>
                    <a:pt x="1096688" y="141118"/>
                  </a:cubicBezTo>
                  <a:cubicBezTo>
                    <a:pt x="882851" y="231549"/>
                    <a:pt x="690854" y="361003"/>
                    <a:pt x="525928" y="525928"/>
                  </a:cubicBezTo>
                  <a:cubicBezTo>
                    <a:pt x="361003" y="690854"/>
                    <a:pt x="231597" y="882851"/>
                    <a:pt x="141118" y="1096688"/>
                  </a:cubicBezTo>
                  <a:cubicBezTo>
                    <a:pt x="47471" y="1318061"/>
                    <a:pt x="0" y="1553257"/>
                    <a:pt x="0" y="1795605"/>
                  </a:cubicBezTo>
                  <a:cubicBezTo>
                    <a:pt x="0" y="2037954"/>
                    <a:pt x="47471" y="2273150"/>
                    <a:pt x="141118" y="2494523"/>
                  </a:cubicBezTo>
                  <a:cubicBezTo>
                    <a:pt x="231549" y="2708360"/>
                    <a:pt x="361003" y="2900357"/>
                    <a:pt x="525928" y="3065283"/>
                  </a:cubicBezTo>
                  <a:cubicBezTo>
                    <a:pt x="690854" y="3230208"/>
                    <a:pt x="882851" y="3359614"/>
                    <a:pt x="1096688" y="3450093"/>
                  </a:cubicBezTo>
                  <a:cubicBezTo>
                    <a:pt x="1318061" y="3543740"/>
                    <a:pt x="1553257" y="3591211"/>
                    <a:pt x="1795605" y="3591211"/>
                  </a:cubicBezTo>
                  <a:cubicBezTo>
                    <a:pt x="2404813" y="3591211"/>
                    <a:pt x="2967460" y="3286175"/>
                    <a:pt x="3300671" y="2775223"/>
                  </a:cubicBezTo>
                  <a:cubicBezTo>
                    <a:pt x="3313679" y="2755255"/>
                    <a:pt x="3308063" y="2728472"/>
                    <a:pt x="3288096" y="2715416"/>
                  </a:cubicBezTo>
                  <a:cubicBezTo>
                    <a:pt x="3268128" y="2702408"/>
                    <a:pt x="3241344" y="2708024"/>
                    <a:pt x="3228288" y="2727992"/>
                  </a:cubicBezTo>
                  <a:cubicBezTo>
                    <a:pt x="2911061" y="3214417"/>
                    <a:pt x="2375485" y="3504812"/>
                    <a:pt x="1795558" y="3504812"/>
                  </a:cubicBezTo>
                  <a:cubicBezTo>
                    <a:pt x="853091" y="3504812"/>
                    <a:pt x="86351" y="2738071"/>
                    <a:pt x="86351" y="1795605"/>
                  </a:cubicBezTo>
                  <a:cubicBezTo>
                    <a:pt x="86351" y="853139"/>
                    <a:pt x="853139" y="86399"/>
                    <a:pt x="1795605" y="86399"/>
                  </a:cubicBezTo>
                  <a:cubicBezTo>
                    <a:pt x="2738072" y="86399"/>
                    <a:pt x="3504812" y="853139"/>
                    <a:pt x="3504812" y="1795605"/>
                  </a:cubicBezTo>
                  <a:cubicBezTo>
                    <a:pt x="3504812" y="2038002"/>
                    <a:pt x="3552284" y="2273150"/>
                    <a:pt x="3645930" y="2494523"/>
                  </a:cubicBezTo>
                  <a:cubicBezTo>
                    <a:pt x="3736361" y="2708360"/>
                    <a:pt x="3865815" y="2900357"/>
                    <a:pt x="4030740" y="3065283"/>
                  </a:cubicBezTo>
                  <a:cubicBezTo>
                    <a:pt x="4195666" y="3230208"/>
                    <a:pt x="4387663" y="3359614"/>
                    <a:pt x="4601500" y="3450093"/>
                  </a:cubicBezTo>
                  <a:cubicBezTo>
                    <a:pt x="4822873" y="3543740"/>
                    <a:pt x="5058069" y="3591211"/>
                    <a:pt x="5300418" y="3591211"/>
                  </a:cubicBezTo>
                  <a:cubicBezTo>
                    <a:pt x="5542766" y="3591211"/>
                    <a:pt x="5777962" y="3543740"/>
                    <a:pt x="5999335" y="3450093"/>
                  </a:cubicBezTo>
                  <a:cubicBezTo>
                    <a:pt x="6213172" y="3359662"/>
                    <a:pt x="6405169" y="3230208"/>
                    <a:pt x="6570095" y="3065283"/>
                  </a:cubicBezTo>
                  <a:cubicBezTo>
                    <a:pt x="6735020" y="2900357"/>
                    <a:pt x="6864427" y="2708360"/>
                    <a:pt x="6954905" y="2494523"/>
                  </a:cubicBezTo>
                  <a:cubicBezTo>
                    <a:pt x="7048552" y="2273150"/>
                    <a:pt x="7096023" y="2037954"/>
                    <a:pt x="7096023" y="1795605"/>
                  </a:cubicBezTo>
                  <a:cubicBezTo>
                    <a:pt x="7096023" y="1553257"/>
                    <a:pt x="7048552" y="1318061"/>
                    <a:pt x="6954905" y="1096688"/>
                  </a:cubicBezTo>
                  <a:cubicBezTo>
                    <a:pt x="6864475" y="882851"/>
                    <a:pt x="6735020" y="690854"/>
                    <a:pt x="6570095" y="525928"/>
                  </a:cubicBezTo>
                  <a:cubicBezTo>
                    <a:pt x="6405169" y="361003"/>
                    <a:pt x="6213172" y="231597"/>
                    <a:pt x="5999335" y="141118"/>
                  </a:cubicBezTo>
                  <a:cubicBezTo>
                    <a:pt x="5777962" y="47471"/>
                    <a:pt x="5542766" y="0"/>
                    <a:pt x="5300418" y="0"/>
                  </a:cubicBezTo>
                  <a:cubicBezTo>
                    <a:pt x="4992454" y="0"/>
                    <a:pt x="4688667" y="79295"/>
                    <a:pt x="4421791" y="229293"/>
                  </a:cubicBezTo>
                  <a:cubicBezTo>
                    <a:pt x="4163123" y="374682"/>
                    <a:pt x="3942278" y="584103"/>
                    <a:pt x="3783208" y="834900"/>
                  </a:cubicBezTo>
                  <a:cubicBezTo>
                    <a:pt x="3770440" y="855059"/>
                    <a:pt x="3776392" y="881747"/>
                    <a:pt x="3796552" y="894515"/>
                  </a:cubicBezTo>
                  <a:cubicBezTo>
                    <a:pt x="3816711" y="907283"/>
                    <a:pt x="3843399" y="901331"/>
                    <a:pt x="3856167" y="881171"/>
                  </a:cubicBezTo>
                  <a:cubicBezTo>
                    <a:pt x="4171906" y="383514"/>
                    <a:pt x="4711850" y="86399"/>
                    <a:pt x="5300418" y="86399"/>
                  </a:cubicBezTo>
                  <a:cubicBezTo>
                    <a:pt x="6242884" y="86399"/>
                    <a:pt x="7009625" y="853139"/>
                    <a:pt x="7009625" y="1795605"/>
                  </a:cubicBezTo>
                  <a:cubicBezTo>
                    <a:pt x="7009625" y="2738071"/>
                    <a:pt x="6242884" y="3504812"/>
                    <a:pt x="5300418" y="3504812"/>
                  </a:cubicBezTo>
                  <a:cubicBezTo>
                    <a:pt x="4357952" y="3504812"/>
                    <a:pt x="3591211" y="2738071"/>
                    <a:pt x="3591211" y="1795605"/>
                  </a:cubicBezTo>
                  <a:cubicBezTo>
                    <a:pt x="3591211" y="1553209"/>
                    <a:pt x="3543740" y="1318061"/>
                    <a:pt x="3450093" y="1096688"/>
                  </a:cubicBezTo>
                  <a:close/>
                </a:path>
              </a:pathLst>
            </a:custGeom>
            <a:grpFill/>
            <a:ln w="28575" cap="rnd">
              <a:solidFill>
                <a:srgbClr val="0078D4"/>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491021" fontAlgn="base">
                <a:spcBef>
                  <a:spcPct val="0"/>
                </a:spcBef>
                <a:spcAft>
                  <a:spcPct val="0"/>
                </a:spcAft>
              </a:pPr>
              <a:endParaRPr lang="en-US" sz="1600">
                <a:gradFill>
                  <a:gsLst>
                    <a:gs pos="61468">
                      <a:srgbClr val="FFFFFF"/>
                    </a:gs>
                    <a:gs pos="40000">
                      <a:srgbClr val="FFFFFF"/>
                    </a:gs>
                  </a:gsLst>
                  <a:path path="circle">
                    <a:fillToRect l="100000" t="100000"/>
                  </a:path>
                </a:gradFill>
                <a:latin typeface="Segoe UI Variable Display Semib" pitchFamily="2" charset="0"/>
                <a:ea typeface="Open Sans" panose="020B0606030504020204" pitchFamily="34" charset="0"/>
                <a:cs typeface="Open Sans" panose="020B0606030504020204" pitchFamily="34" charset="0"/>
              </a:endParaRPr>
            </a:p>
          </p:txBody>
        </p:sp>
        <p:sp>
          <p:nvSpPr>
            <p:cNvPr id="9" name="Freeform: Shape 8">
              <a:extLst>
                <a:ext uri="{FF2B5EF4-FFF2-40B4-BE49-F238E27FC236}">
                  <a16:creationId xmlns:a16="http://schemas.microsoft.com/office/drawing/2014/main" id="{A7B0BCDB-0DCA-6B01-E153-D6480D02C1D5}"/>
                </a:ext>
              </a:extLst>
            </p:cNvPr>
            <p:cNvSpPr/>
            <p:nvPr/>
          </p:nvSpPr>
          <p:spPr>
            <a:xfrm>
              <a:off x="1456080" y="1188184"/>
              <a:ext cx="3732589" cy="4092995"/>
            </a:xfrm>
            <a:custGeom>
              <a:avLst/>
              <a:gdLst>
                <a:gd name="connsiteX0" fmla="*/ 3654042 w 3732589"/>
                <a:gd name="connsiteY0" fmla="*/ 3168193 h 4092995"/>
                <a:gd name="connsiteX1" fmla="*/ 2046498 w 3732589"/>
                <a:gd name="connsiteY1" fmla="*/ 4006501 h 4092995"/>
                <a:gd name="connsiteX2" fmla="*/ 86447 w 3732589"/>
                <a:gd name="connsiteY2" fmla="*/ 2046450 h 4092995"/>
                <a:gd name="connsiteX3" fmla="*/ 2046498 w 3732589"/>
                <a:gd name="connsiteY3" fmla="*/ 86399 h 4092995"/>
                <a:gd name="connsiteX4" fmla="*/ 3478989 w 3732589"/>
                <a:gd name="connsiteY4" fmla="*/ 708614 h 4092995"/>
                <a:gd name="connsiteX5" fmla="*/ 3540044 w 3732589"/>
                <a:gd name="connsiteY5" fmla="*/ 710678 h 4092995"/>
                <a:gd name="connsiteX6" fmla="*/ 3542108 w 3732589"/>
                <a:gd name="connsiteY6" fmla="*/ 649622 h 4092995"/>
                <a:gd name="connsiteX7" fmla="*/ 2875590 w 3732589"/>
                <a:gd name="connsiteY7" fmla="*/ 174909 h 4092995"/>
                <a:gd name="connsiteX8" fmla="*/ 2046498 w 3732589"/>
                <a:gd name="connsiteY8" fmla="*/ 0 h 4092995"/>
                <a:gd name="connsiteX9" fmla="*/ 1249902 w 3732589"/>
                <a:gd name="connsiteY9" fmla="*/ 160846 h 4092995"/>
                <a:gd name="connsiteX10" fmla="*/ 599415 w 3732589"/>
                <a:gd name="connsiteY10" fmla="*/ 599415 h 4092995"/>
                <a:gd name="connsiteX11" fmla="*/ 160846 w 3732589"/>
                <a:gd name="connsiteY11" fmla="*/ 1249901 h 4092995"/>
                <a:gd name="connsiteX12" fmla="*/ 0 w 3732589"/>
                <a:gd name="connsiteY12" fmla="*/ 2046498 h 4092995"/>
                <a:gd name="connsiteX13" fmla="*/ 160846 w 3732589"/>
                <a:gd name="connsiteY13" fmla="*/ 2843094 h 4092995"/>
                <a:gd name="connsiteX14" fmla="*/ 599415 w 3732589"/>
                <a:gd name="connsiteY14" fmla="*/ 3493580 h 4092995"/>
                <a:gd name="connsiteX15" fmla="*/ 1249902 w 3732589"/>
                <a:gd name="connsiteY15" fmla="*/ 3932150 h 4092995"/>
                <a:gd name="connsiteX16" fmla="*/ 2046498 w 3732589"/>
                <a:gd name="connsiteY16" fmla="*/ 4092995 h 4092995"/>
                <a:gd name="connsiteX17" fmla="*/ 3007443 w 3732589"/>
                <a:gd name="connsiteY17" fmla="*/ 3853767 h 4092995"/>
                <a:gd name="connsiteX18" fmla="*/ 3724793 w 3732589"/>
                <a:gd name="connsiteY18" fmla="*/ 3217777 h 4092995"/>
                <a:gd name="connsiteX19" fmla="*/ 3714137 w 3732589"/>
                <a:gd name="connsiteY19" fmla="*/ 3157633 h 4092995"/>
                <a:gd name="connsiteX20" fmla="*/ 3653994 w 3732589"/>
                <a:gd name="connsiteY20" fmla="*/ 3168289 h 409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32589" h="4092995">
                  <a:moveTo>
                    <a:pt x="3654042" y="3168193"/>
                  </a:moveTo>
                  <a:cubicBezTo>
                    <a:pt x="3287039" y="3693113"/>
                    <a:pt x="2686088" y="4006501"/>
                    <a:pt x="2046498" y="4006501"/>
                  </a:cubicBezTo>
                  <a:cubicBezTo>
                    <a:pt x="965746" y="4006501"/>
                    <a:pt x="86447" y="3127250"/>
                    <a:pt x="86447" y="2046450"/>
                  </a:cubicBezTo>
                  <a:cubicBezTo>
                    <a:pt x="86447" y="965650"/>
                    <a:pt x="965746" y="86399"/>
                    <a:pt x="2046498" y="86399"/>
                  </a:cubicBezTo>
                  <a:cubicBezTo>
                    <a:pt x="2587402" y="86399"/>
                    <a:pt x="3109538" y="313195"/>
                    <a:pt x="3478989" y="708614"/>
                  </a:cubicBezTo>
                  <a:cubicBezTo>
                    <a:pt x="3495260" y="726037"/>
                    <a:pt x="3522620" y="726949"/>
                    <a:pt x="3540044" y="710678"/>
                  </a:cubicBezTo>
                  <a:cubicBezTo>
                    <a:pt x="3557467" y="694406"/>
                    <a:pt x="3558427" y="667046"/>
                    <a:pt x="3542108" y="649622"/>
                  </a:cubicBezTo>
                  <a:cubicBezTo>
                    <a:pt x="3352558" y="446777"/>
                    <a:pt x="3128306" y="287036"/>
                    <a:pt x="2875590" y="174909"/>
                  </a:cubicBezTo>
                  <a:cubicBezTo>
                    <a:pt x="2613945" y="58847"/>
                    <a:pt x="2335022" y="0"/>
                    <a:pt x="2046498" y="0"/>
                  </a:cubicBezTo>
                  <a:cubicBezTo>
                    <a:pt x="1757974" y="0"/>
                    <a:pt x="1502234" y="54095"/>
                    <a:pt x="1249902" y="160846"/>
                  </a:cubicBezTo>
                  <a:cubicBezTo>
                    <a:pt x="1006209" y="263900"/>
                    <a:pt x="787380" y="411450"/>
                    <a:pt x="599415" y="599415"/>
                  </a:cubicBezTo>
                  <a:cubicBezTo>
                    <a:pt x="411498" y="787332"/>
                    <a:pt x="263948" y="1006209"/>
                    <a:pt x="160846" y="1249901"/>
                  </a:cubicBezTo>
                  <a:cubicBezTo>
                    <a:pt x="54143" y="1502234"/>
                    <a:pt x="0" y="1770214"/>
                    <a:pt x="0" y="2046498"/>
                  </a:cubicBezTo>
                  <a:cubicBezTo>
                    <a:pt x="0" y="2322782"/>
                    <a:pt x="54095" y="2590762"/>
                    <a:pt x="160846" y="2843094"/>
                  </a:cubicBezTo>
                  <a:cubicBezTo>
                    <a:pt x="263900" y="3086786"/>
                    <a:pt x="411450" y="3305615"/>
                    <a:pt x="599415" y="3493580"/>
                  </a:cubicBezTo>
                  <a:cubicBezTo>
                    <a:pt x="787332" y="3681498"/>
                    <a:pt x="1006209" y="3829047"/>
                    <a:pt x="1249902" y="3932150"/>
                  </a:cubicBezTo>
                  <a:cubicBezTo>
                    <a:pt x="1502234" y="4038852"/>
                    <a:pt x="1770214" y="4092995"/>
                    <a:pt x="2046498" y="4092995"/>
                  </a:cubicBezTo>
                  <a:cubicBezTo>
                    <a:pt x="2381485" y="4092995"/>
                    <a:pt x="2713784" y="4010293"/>
                    <a:pt x="3007443" y="3853767"/>
                  </a:cubicBezTo>
                  <a:cubicBezTo>
                    <a:pt x="3291791" y="3702281"/>
                    <a:pt x="3539852" y="3482349"/>
                    <a:pt x="3724793" y="3217777"/>
                  </a:cubicBezTo>
                  <a:cubicBezTo>
                    <a:pt x="3738473" y="3198241"/>
                    <a:pt x="3733673" y="3171265"/>
                    <a:pt x="3714137" y="3157633"/>
                  </a:cubicBezTo>
                  <a:cubicBezTo>
                    <a:pt x="3694601" y="3143954"/>
                    <a:pt x="3667674" y="3148754"/>
                    <a:pt x="3653994" y="3168289"/>
                  </a:cubicBezTo>
                  <a:close/>
                </a:path>
              </a:pathLst>
            </a:custGeom>
            <a:grpFill/>
            <a:ln w="28575" cap="rnd">
              <a:solidFill>
                <a:srgbClr val="0078D4"/>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491021" fontAlgn="base">
                <a:spcBef>
                  <a:spcPct val="0"/>
                </a:spcBef>
                <a:spcAft>
                  <a:spcPct val="0"/>
                </a:spcAft>
              </a:pPr>
              <a:endParaRPr lang="en-US" sz="1600">
                <a:gradFill>
                  <a:gsLst>
                    <a:gs pos="61468">
                      <a:srgbClr val="FFFFFF"/>
                    </a:gs>
                    <a:gs pos="40000">
                      <a:srgbClr val="FFFFFF"/>
                    </a:gs>
                  </a:gsLst>
                  <a:path path="circle">
                    <a:fillToRect l="100000" t="100000"/>
                  </a:path>
                </a:gradFill>
                <a:latin typeface="Segoe UI Variable Display Semib" pitchFamily="2" charset="0"/>
                <a:ea typeface="Open Sans" panose="020B0606030504020204" pitchFamily="34" charset="0"/>
                <a:cs typeface="Open Sans" panose="020B0606030504020204" pitchFamily="34" charset="0"/>
              </a:endParaRPr>
            </a:p>
          </p:txBody>
        </p:sp>
        <p:sp>
          <p:nvSpPr>
            <p:cNvPr id="10" name="Freeform: Shape 9">
              <a:extLst>
                <a:ext uri="{FF2B5EF4-FFF2-40B4-BE49-F238E27FC236}">
                  <a16:creationId xmlns:a16="http://schemas.microsoft.com/office/drawing/2014/main" id="{1BC34BB6-42AE-661B-BC60-798E2E4CBBDC}"/>
                </a:ext>
              </a:extLst>
            </p:cNvPr>
            <p:cNvSpPr/>
            <p:nvPr/>
          </p:nvSpPr>
          <p:spPr>
            <a:xfrm>
              <a:off x="1220692" y="940268"/>
              <a:ext cx="4174747" cy="4588780"/>
            </a:xfrm>
            <a:custGeom>
              <a:avLst/>
              <a:gdLst>
                <a:gd name="connsiteX0" fmla="*/ 4156499 w 4174747"/>
                <a:gd name="connsiteY0" fmla="*/ 3560492 h 4588780"/>
                <a:gd name="connsiteX1" fmla="*/ 4096260 w 4174747"/>
                <a:gd name="connsiteY1" fmla="*/ 3570715 h 4588780"/>
                <a:gd name="connsiteX2" fmla="*/ 2294366 w 4174747"/>
                <a:gd name="connsiteY2" fmla="*/ 4502334 h 4588780"/>
                <a:gd name="connsiteX3" fmla="*/ 86399 w 4174747"/>
                <a:gd name="connsiteY3" fmla="*/ 2294366 h 4588780"/>
                <a:gd name="connsiteX4" fmla="*/ 2294366 w 4174747"/>
                <a:gd name="connsiteY4" fmla="*/ 86399 h 4588780"/>
                <a:gd name="connsiteX5" fmla="*/ 3877191 w 4174747"/>
                <a:gd name="connsiteY5" fmla="*/ 754981 h 4588780"/>
                <a:gd name="connsiteX6" fmla="*/ 3938294 w 4174747"/>
                <a:gd name="connsiteY6" fmla="*/ 755845 h 4588780"/>
                <a:gd name="connsiteX7" fmla="*/ 3939158 w 4174747"/>
                <a:gd name="connsiteY7" fmla="*/ 694742 h 4588780"/>
                <a:gd name="connsiteX8" fmla="*/ 3202369 w 4174747"/>
                <a:gd name="connsiteY8" fmla="*/ 186717 h 4588780"/>
                <a:gd name="connsiteX9" fmla="*/ 2294366 w 4174747"/>
                <a:gd name="connsiteY9" fmla="*/ 0 h 4588780"/>
                <a:gd name="connsiteX10" fmla="*/ 1401291 w 4174747"/>
                <a:gd name="connsiteY10" fmla="*/ 180333 h 4588780"/>
                <a:gd name="connsiteX11" fmla="*/ 671990 w 4174747"/>
                <a:gd name="connsiteY11" fmla="*/ 672038 h 4588780"/>
                <a:gd name="connsiteX12" fmla="*/ 180285 w 4174747"/>
                <a:gd name="connsiteY12" fmla="*/ 1401339 h 4588780"/>
                <a:gd name="connsiteX13" fmla="*/ 0 w 4174747"/>
                <a:gd name="connsiteY13" fmla="*/ 2294366 h 4588780"/>
                <a:gd name="connsiteX14" fmla="*/ 180333 w 4174747"/>
                <a:gd name="connsiteY14" fmla="*/ 3187441 h 4588780"/>
                <a:gd name="connsiteX15" fmla="*/ 672038 w 4174747"/>
                <a:gd name="connsiteY15" fmla="*/ 3916742 h 4588780"/>
                <a:gd name="connsiteX16" fmla="*/ 1401339 w 4174747"/>
                <a:gd name="connsiteY16" fmla="*/ 4408447 h 4588780"/>
                <a:gd name="connsiteX17" fmla="*/ 2294414 w 4174747"/>
                <a:gd name="connsiteY17" fmla="*/ 4588780 h 4588780"/>
                <a:gd name="connsiteX18" fmla="*/ 3364606 w 4174747"/>
                <a:gd name="connsiteY18" fmla="*/ 4324400 h 4588780"/>
                <a:gd name="connsiteX19" fmla="*/ 4166771 w 4174747"/>
                <a:gd name="connsiteY19" fmla="*/ 3620779 h 4588780"/>
                <a:gd name="connsiteX20" fmla="*/ 4156547 w 4174747"/>
                <a:gd name="connsiteY20" fmla="*/ 3560539 h 458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74747" h="4588780">
                  <a:moveTo>
                    <a:pt x="4156499" y="3560492"/>
                  </a:moveTo>
                  <a:cubicBezTo>
                    <a:pt x="4137059" y="3546668"/>
                    <a:pt x="4110083" y="3551275"/>
                    <a:pt x="4096260" y="3570715"/>
                  </a:cubicBezTo>
                  <a:cubicBezTo>
                    <a:pt x="3682266" y="4154099"/>
                    <a:pt x="3008692" y="4502334"/>
                    <a:pt x="2294366" y="4502334"/>
                  </a:cubicBezTo>
                  <a:cubicBezTo>
                    <a:pt x="1076864" y="4502334"/>
                    <a:pt x="86399" y="3511820"/>
                    <a:pt x="86399" y="2294366"/>
                  </a:cubicBezTo>
                  <a:cubicBezTo>
                    <a:pt x="86399" y="1076912"/>
                    <a:pt x="1076864" y="86399"/>
                    <a:pt x="2294366" y="86399"/>
                  </a:cubicBezTo>
                  <a:cubicBezTo>
                    <a:pt x="2895701" y="86399"/>
                    <a:pt x="3457821" y="323851"/>
                    <a:pt x="3877191" y="754981"/>
                  </a:cubicBezTo>
                  <a:cubicBezTo>
                    <a:pt x="3893846" y="772069"/>
                    <a:pt x="3921158" y="772453"/>
                    <a:pt x="3938294" y="755845"/>
                  </a:cubicBezTo>
                  <a:cubicBezTo>
                    <a:pt x="3955381" y="739189"/>
                    <a:pt x="3955766" y="711877"/>
                    <a:pt x="3939158" y="694742"/>
                  </a:cubicBezTo>
                  <a:cubicBezTo>
                    <a:pt x="3727625" y="477257"/>
                    <a:pt x="3479709" y="306331"/>
                    <a:pt x="3202369" y="186717"/>
                  </a:cubicBezTo>
                  <a:cubicBezTo>
                    <a:pt x="2915189" y="62831"/>
                    <a:pt x="2609673" y="0"/>
                    <a:pt x="2294366" y="0"/>
                  </a:cubicBezTo>
                  <a:cubicBezTo>
                    <a:pt x="1979059" y="0"/>
                    <a:pt x="1684151" y="60671"/>
                    <a:pt x="1401291" y="180333"/>
                  </a:cubicBezTo>
                  <a:cubicBezTo>
                    <a:pt x="1128079" y="295916"/>
                    <a:pt x="882707" y="461321"/>
                    <a:pt x="671990" y="672038"/>
                  </a:cubicBezTo>
                  <a:cubicBezTo>
                    <a:pt x="461273" y="882755"/>
                    <a:pt x="295868" y="1128079"/>
                    <a:pt x="180285" y="1401339"/>
                  </a:cubicBezTo>
                  <a:cubicBezTo>
                    <a:pt x="60671" y="1684151"/>
                    <a:pt x="0" y="1984627"/>
                    <a:pt x="0" y="2294366"/>
                  </a:cubicBezTo>
                  <a:cubicBezTo>
                    <a:pt x="0" y="2604106"/>
                    <a:pt x="60671" y="2904581"/>
                    <a:pt x="180333" y="3187441"/>
                  </a:cubicBezTo>
                  <a:cubicBezTo>
                    <a:pt x="295916" y="3460653"/>
                    <a:pt x="461321" y="3706025"/>
                    <a:pt x="672038" y="3916742"/>
                  </a:cubicBezTo>
                  <a:cubicBezTo>
                    <a:pt x="882755" y="4127459"/>
                    <a:pt x="1128079" y="4292865"/>
                    <a:pt x="1401339" y="4408447"/>
                  </a:cubicBezTo>
                  <a:cubicBezTo>
                    <a:pt x="1684247" y="4528109"/>
                    <a:pt x="1984723" y="4588780"/>
                    <a:pt x="2294414" y="4588780"/>
                  </a:cubicBezTo>
                  <a:cubicBezTo>
                    <a:pt x="2667128" y="4588780"/>
                    <a:pt x="3037203" y="4497342"/>
                    <a:pt x="3364606" y="4324400"/>
                  </a:cubicBezTo>
                  <a:cubicBezTo>
                    <a:pt x="3681546" y="4156978"/>
                    <a:pt x="3958886" y="3913670"/>
                    <a:pt x="4166771" y="3620779"/>
                  </a:cubicBezTo>
                  <a:cubicBezTo>
                    <a:pt x="4180594" y="3601339"/>
                    <a:pt x="4175986" y="3574363"/>
                    <a:pt x="4156547" y="3560539"/>
                  </a:cubicBezTo>
                  <a:close/>
                </a:path>
              </a:pathLst>
            </a:custGeom>
            <a:grpFill/>
            <a:ln w="28575" cap="rnd">
              <a:solidFill>
                <a:srgbClr val="0078D4"/>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491021" fontAlgn="base">
                <a:spcBef>
                  <a:spcPct val="0"/>
                </a:spcBef>
                <a:spcAft>
                  <a:spcPct val="0"/>
                </a:spcAft>
              </a:pPr>
              <a:endParaRPr lang="en-US" sz="1600">
                <a:gradFill>
                  <a:gsLst>
                    <a:gs pos="61468">
                      <a:srgbClr val="FFFFFF"/>
                    </a:gs>
                    <a:gs pos="40000">
                      <a:srgbClr val="FFFFFF"/>
                    </a:gs>
                  </a:gsLst>
                  <a:path path="circle">
                    <a:fillToRect l="100000" t="100000"/>
                  </a:path>
                </a:gradFill>
                <a:latin typeface="Segoe UI Variable Display Semib" pitchFamily="2" charset="0"/>
                <a:ea typeface="Open Sans" panose="020B0606030504020204" pitchFamily="34" charset="0"/>
                <a:cs typeface="Open Sans" panose="020B0606030504020204" pitchFamily="34" charset="0"/>
              </a:endParaRPr>
            </a:p>
          </p:txBody>
        </p:sp>
        <p:sp>
          <p:nvSpPr>
            <p:cNvPr id="11" name="Freeform: Shape 10">
              <a:extLst>
                <a:ext uri="{FF2B5EF4-FFF2-40B4-BE49-F238E27FC236}">
                  <a16:creationId xmlns:a16="http://schemas.microsoft.com/office/drawing/2014/main" id="{5CBAF539-EC8A-F450-5DE6-E82FACB7E7BB}"/>
                </a:ext>
              </a:extLst>
            </p:cNvPr>
            <p:cNvSpPr/>
            <p:nvPr/>
          </p:nvSpPr>
          <p:spPr>
            <a:xfrm>
              <a:off x="5349810" y="1188088"/>
              <a:ext cx="3732637" cy="4092995"/>
            </a:xfrm>
            <a:custGeom>
              <a:avLst/>
              <a:gdLst>
                <a:gd name="connsiteX0" fmla="*/ 78547 w 3732637"/>
                <a:gd name="connsiteY0" fmla="*/ 924802 h 4092995"/>
                <a:gd name="connsiteX1" fmla="*/ 1686092 w 3732637"/>
                <a:gd name="connsiteY1" fmla="*/ 86495 h 4092995"/>
                <a:gd name="connsiteX2" fmla="*/ 3646142 w 3732637"/>
                <a:gd name="connsiteY2" fmla="*/ 2046546 h 4092995"/>
                <a:gd name="connsiteX3" fmla="*/ 1686092 w 3732637"/>
                <a:gd name="connsiteY3" fmla="*/ 4006597 h 4092995"/>
                <a:gd name="connsiteX4" fmla="*/ 256769 w 3732637"/>
                <a:gd name="connsiteY4" fmla="*/ 3387742 h 4092995"/>
                <a:gd name="connsiteX5" fmla="*/ 195714 w 3732637"/>
                <a:gd name="connsiteY5" fmla="*/ 3385822 h 4092995"/>
                <a:gd name="connsiteX6" fmla="*/ 193794 w 3732637"/>
                <a:gd name="connsiteY6" fmla="*/ 3446877 h 4092995"/>
                <a:gd name="connsiteX7" fmla="*/ 859256 w 3732637"/>
                <a:gd name="connsiteY7" fmla="*/ 3919046 h 4092995"/>
                <a:gd name="connsiteX8" fmla="*/ 1686140 w 3732637"/>
                <a:gd name="connsiteY8" fmla="*/ 4092995 h 4092995"/>
                <a:gd name="connsiteX9" fmla="*/ 2482736 w 3732637"/>
                <a:gd name="connsiteY9" fmla="*/ 3932150 h 4092995"/>
                <a:gd name="connsiteX10" fmla="*/ 3133222 w 3732637"/>
                <a:gd name="connsiteY10" fmla="*/ 3493580 h 4092995"/>
                <a:gd name="connsiteX11" fmla="*/ 3571792 w 3732637"/>
                <a:gd name="connsiteY11" fmla="*/ 2843094 h 4092995"/>
                <a:gd name="connsiteX12" fmla="*/ 3732637 w 3732637"/>
                <a:gd name="connsiteY12" fmla="*/ 2046498 h 4092995"/>
                <a:gd name="connsiteX13" fmla="*/ 3571792 w 3732637"/>
                <a:gd name="connsiteY13" fmla="*/ 1249902 h 4092995"/>
                <a:gd name="connsiteX14" fmla="*/ 3133222 w 3732637"/>
                <a:gd name="connsiteY14" fmla="*/ 599415 h 4092995"/>
                <a:gd name="connsiteX15" fmla="*/ 2482736 w 3732637"/>
                <a:gd name="connsiteY15" fmla="*/ 160846 h 4092995"/>
                <a:gd name="connsiteX16" fmla="*/ 1686140 w 3732637"/>
                <a:gd name="connsiteY16" fmla="*/ 0 h 4092995"/>
                <a:gd name="connsiteX17" fmla="*/ 725146 w 3732637"/>
                <a:gd name="connsiteY17" fmla="*/ 239228 h 4092995"/>
                <a:gd name="connsiteX18" fmla="*/ 7796 w 3732637"/>
                <a:gd name="connsiteY18" fmla="*/ 875219 h 4092995"/>
                <a:gd name="connsiteX19" fmla="*/ 18452 w 3732637"/>
                <a:gd name="connsiteY19" fmla="*/ 935362 h 4092995"/>
                <a:gd name="connsiteX20" fmla="*/ 78595 w 3732637"/>
                <a:gd name="connsiteY20" fmla="*/ 924706 h 409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32637" h="4092995">
                  <a:moveTo>
                    <a:pt x="78547" y="924802"/>
                  </a:moveTo>
                  <a:cubicBezTo>
                    <a:pt x="445550" y="399882"/>
                    <a:pt x="1046501" y="86495"/>
                    <a:pt x="1686092" y="86495"/>
                  </a:cubicBezTo>
                  <a:cubicBezTo>
                    <a:pt x="2766844" y="86495"/>
                    <a:pt x="3646142" y="965746"/>
                    <a:pt x="3646142" y="2046546"/>
                  </a:cubicBezTo>
                  <a:cubicBezTo>
                    <a:pt x="3646142" y="3127346"/>
                    <a:pt x="2766891" y="4006597"/>
                    <a:pt x="1686092" y="4006597"/>
                  </a:cubicBezTo>
                  <a:cubicBezTo>
                    <a:pt x="1138996" y="4006597"/>
                    <a:pt x="631355" y="3786808"/>
                    <a:pt x="256769" y="3387742"/>
                  </a:cubicBezTo>
                  <a:cubicBezTo>
                    <a:pt x="240449" y="3370366"/>
                    <a:pt x="213089" y="3369502"/>
                    <a:pt x="195714" y="3385822"/>
                  </a:cubicBezTo>
                  <a:cubicBezTo>
                    <a:pt x="178338" y="3402142"/>
                    <a:pt x="177474" y="3429501"/>
                    <a:pt x="193794" y="3446877"/>
                  </a:cubicBezTo>
                  <a:cubicBezTo>
                    <a:pt x="383247" y="3648714"/>
                    <a:pt x="607115" y="3807544"/>
                    <a:pt x="859256" y="3919046"/>
                  </a:cubicBezTo>
                  <a:cubicBezTo>
                    <a:pt x="1120276" y="4034436"/>
                    <a:pt x="1398432" y="4092995"/>
                    <a:pt x="1686140" y="4092995"/>
                  </a:cubicBezTo>
                  <a:cubicBezTo>
                    <a:pt x="1973847" y="4092995"/>
                    <a:pt x="2230404" y="4038900"/>
                    <a:pt x="2482736" y="3932150"/>
                  </a:cubicBezTo>
                  <a:cubicBezTo>
                    <a:pt x="2726428" y="3829095"/>
                    <a:pt x="2945257" y="3681546"/>
                    <a:pt x="3133222" y="3493580"/>
                  </a:cubicBezTo>
                  <a:cubicBezTo>
                    <a:pt x="3321188" y="3305615"/>
                    <a:pt x="3468689" y="3086786"/>
                    <a:pt x="3571792" y="2843094"/>
                  </a:cubicBezTo>
                  <a:cubicBezTo>
                    <a:pt x="3678494" y="2590762"/>
                    <a:pt x="3732637" y="2322782"/>
                    <a:pt x="3732637" y="2046498"/>
                  </a:cubicBezTo>
                  <a:cubicBezTo>
                    <a:pt x="3732637" y="1770214"/>
                    <a:pt x="3678542" y="1502234"/>
                    <a:pt x="3571792" y="1249902"/>
                  </a:cubicBezTo>
                  <a:cubicBezTo>
                    <a:pt x="3468737" y="1006209"/>
                    <a:pt x="3321188" y="787380"/>
                    <a:pt x="3133222" y="599415"/>
                  </a:cubicBezTo>
                  <a:cubicBezTo>
                    <a:pt x="2945305" y="411498"/>
                    <a:pt x="2726428" y="263948"/>
                    <a:pt x="2482736" y="160846"/>
                  </a:cubicBezTo>
                  <a:cubicBezTo>
                    <a:pt x="2230404" y="54143"/>
                    <a:pt x="1962423" y="0"/>
                    <a:pt x="1686140" y="0"/>
                  </a:cubicBezTo>
                  <a:cubicBezTo>
                    <a:pt x="1351152" y="0"/>
                    <a:pt x="1018853" y="82703"/>
                    <a:pt x="725146" y="239228"/>
                  </a:cubicBezTo>
                  <a:cubicBezTo>
                    <a:pt x="440798" y="390714"/>
                    <a:pt x="192738" y="610647"/>
                    <a:pt x="7796" y="875219"/>
                  </a:cubicBezTo>
                  <a:cubicBezTo>
                    <a:pt x="-5883" y="894755"/>
                    <a:pt x="-1083" y="921730"/>
                    <a:pt x="18452" y="935362"/>
                  </a:cubicBezTo>
                  <a:cubicBezTo>
                    <a:pt x="38036" y="949042"/>
                    <a:pt x="64964" y="944242"/>
                    <a:pt x="78595" y="924706"/>
                  </a:cubicBezTo>
                  <a:close/>
                </a:path>
              </a:pathLst>
            </a:custGeom>
            <a:grpFill/>
            <a:ln w="28575" cap="rnd">
              <a:solidFill>
                <a:srgbClr val="0078D4"/>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491021" fontAlgn="base">
                <a:spcBef>
                  <a:spcPct val="0"/>
                </a:spcBef>
                <a:spcAft>
                  <a:spcPct val="0"/>
                </a:spcAft>
              </a:pPr>
              <a:endParaRPr lang="en-US" sz="1600">
                <a:gradFill>
                  <a:gsLst>
                    <a:gs pos="61468">
                      <a:srgbClr val="FFFFFF"/>
                    </a:gs>
                    <a:gs pos="40000">
                      <a:srgbClr val="FFFFFF"/>
                    </a:gs>
                  </a:gsLst>
                  <a:path path="circle">
                    <a:fillToRect l="100000" t="100000"/>
                  </a:path>
                </a:gradFill>
                <a:latin typeface="Segoe UI Variable Display Semib" pitchFamily="2" charset="0"/>
                <a:ea typeface="Open Sans" panose="020B0606030504020204" pitchFamily="34" charset="0"/>
                <a:cs typeface="Open Sans" panose="020B0606030504020204" pitchFamily="34" charset="0"/>
              </a:endParaRPr>
            </a:p>
          </p:txBody>
        </p:sp>
        <p:sp>
          <p:nvSpPr>
            <p:cNvPr id="12" name="Freeform: Shape 11">
              <a:extLst>
                <a:ext uri="{FF2B5EF4-FFF2-40B4-BE49-F238E27FC236}">
                  <a16:creationId xmlns:a16="http://schemas.microsoft.com/office/drawing/2014/main" id="{751FE344-7984-57FC-D6B3-6822D4606D8A}"/>
                </a:ext>
              </a:extLst>
            </p:cNvPr>
            <p:cNvSpPr/>
            <p:nvPr/>
          </p:nvSpPr>
          <p:spPr>
            <a:xfrm>
              <a:off x="5143088" y="940268"/>
              <a:ext cx="4174747" cy="4588828"/>
            </a:xfrm>
            <a:custGeom>
              <a:avLst/>
              <a:gdLst>
                <a:gd name="connsiteX0" fmla="*/ 3994414 w 4174747"/>
                <a:gd name="connsiteY0" fmla="*/ 1401291 h 4588828"/>
                <a:gd name="connsiteX1" fmla="*/ 3502709 w 4174747"/>
                <a:gd name="connsiteY1" fmla="*/ 671990 h 4588828"/>
                <a:gd name="connsiteX2" fmla="*/ 2773408 w 4174747"/>
                <a:gd name="connsiteY2" fmla="*/ 180285 h 4588828"/>
                <a:gd name="connsiteX3" fmla="*/ 1880333 w 4174747"/>
                <a:gd name="connsiteY3" fmla="*/ 0 h 4588828"/>
                <a:gd name="connsiteX4" fmla="*/ 810141 w 4174747"/>
                <a:gd name="connsiteY4" fmla="*/ 264380 h 4588828"/>
                <a:gd name="connsiteX5" fmla="*/ 7977 w 4174747"/>
                <a:gd name="connsiteY5" fmla="*/ 968050 h 4588828"/>
                <a:gd name="connsiteX6" fmla="*/ 18201 w 4174747"/>
                <a:gd name="connsiteY6" fmla="*/ 1028289 h 4588828"/>
                <a:gd name="connsiteX7" fmla="*/ 78440 w 4174747"/>
                <a:gd name="connsiteY7" fmla="*/ 1018065 h 4588828"/>
                <a:gd name="connsiteX8" fmla="*/ 1880333 w 4174747"/>
                <a:gd name="connsiteY8" fmla="*/ 86447 h 4588828"/>
                <a:gd name="connsiteX9" fmla="*/ 4088301 w 4174747"/>
                <a:gd name="connsiteY9" fmla="*/ 2294414 h 4588828"/>
                <a:gd name="connsiteX10" fmla="*/ 1880333 w 4174747"/>
                <a:gd name="connsiteY10" fmla="*/ 4502382 h 4588828"/>
                <a:gd name="connsiteX11" fmla="*/ 308741 w 4174747"/>
                <a:gd name="connsiteY11" fmla="*/ 3845319 h 4588828"/>
                <a:gd name="connsiteX12" fmla="*/ 247637 w 4174747"/>
                <a:gd name="connsiteY12" fmla="*/ 3844935 h 4588828"/>
                <a:gd name="connsiteX13" fmla="*/ 247253 w 4174747"/>
                <a:gd name="connsiteY13" fmla="*/ 3906038 h 4588828"/>
                <a:gd name="connsiteX14" fmla="*/ 980155 w 4174747"/>
                <a:gd name="connsiteY14" fmla="*/ 4405471 h 4588828"/>
                <a:gd name="connsiteX15" fmla="*/ 1880333 w 4174747"/>
                <a:gd name="connsiteY15" fmla="*/ 4588828 h 4588828"/>
                <a:gd name="connsiteX16" fmla="*/ 2773408 w 4174747"/>
                <a:gd name="connsiteY16" fmla="*/ 4408495 h 4588828"/>
                <a:gd name="connsiteX17" fmla="*/ 3502709 w 4174747"/>
                <a:gd name="connsiteY17" fmla="*/ 3916790 h 4588828"/>
                <a:gd name="connsiteX18" fmla="*/ 3994414 w 4174747"/>
                <a:gd name="connsiteY18" fmla="*/ 3187489 h 4588828"/>
                <a:gd name="connsiteX19" fmla="*/ 4174748 w 4174747"/>
                <a:gd name="connsiteY19" fmla="*/ 2294414 h 4588828"/>
                <a:gd name="connsiteX20" fmla="*/ 3994414 w 4174747"/>
                <a:gd name="connsiteY20" fmla="*/ 1401339 h 458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74747" h="4588828">
                  <a:moveTo>
                    <a:pt x="3994414" y="1401291"/>
                  </a:moveTo>
                  <a:cubicBezTo>
                    <a:pt x="3878832" y="1128079"/>
                    <a:pt x="3713426" y="882707"/>
                    <a:pt x="3502709" y="671990"/>
                  </a:cubicBezTo>
                  <a:cubicBezTo>
                    <a:pt x="3291992" y="461273"/>
                    <a:pt x="3046668" y="295868"/>
                    <a:pt x="2773408" y="180285"/>
                  </a:cubicBezTo>
                  <a:cubicBezTo>
                    <a:pt x="2490549" y="60671"/>
                    <a:pt x="2190072" y="0"/>
                    <a:pt x="1880333" y="0"/>
                  </a:cubicBezTo>
                  <a:cubicBezTo>
                    <a:pt x="1507619" y="0"/>
                    <a:pt x="1137544" y="91439"/>
                    <a:pt x="810141" y="264380"/>
                  </a:cubicBezTo>
                  <a:cubicBezTo>
                    <a:pt x="493202" y="431802"/>
                    <a:pt x="215814" y="675110"/>
                    <a:pt x="7977" y="968050"/>
                  </a:cubicBezTo>
                  <a:cubicBezTo>
                    <a:pt x="-5847" y="987489"/>
                    <a:pt x="-1239" y="1014465"/>
                    <a:pt x="18201" y="1028289"/>
                  </a:cubicBezTo>
                  <a:cubicBezTo>
                    <a:pt x="37641" y="1042113"/>
                    <a:pt x="64616" y="1037505"/>
                    <a:pt x="78440" y="1018065"/>
                  </a:cubicBezTo>
                  <a:cubicBezTo>
                    <a:pt x="492386" y="434730"/>
                    <a:pt x="1166008" y="86447"/>
                    <a:pt x="1880333" y="86447"/>
                  </a:cubicBezTo>
                  <a:cubicBezTo>
                    <a:pt x="3097788" y="86447"/>
                    <a:pt x="4088301" y="1076912"/>
                    <a:pt x="4088301" y="2294414"/>
                  </a:cubicBezTo>
                  <a:cubicBezTo>
                    <a:pt x="4088301" y="3511916"/>
                    <a:pt x="3097788" y="4502382"/>
                    <a:pt x="1880333" y="4502382"/>
                  </a:cubicBezTo>
                  <a:cubicBezTo>
                    <a:pt x="1285046" y="4502382"/>
                    <a:pt x="726958" y="4269009"/>
                    <a:pt x="308741" y="3845319"/>
                  </a:cubicBezTo>
                  <a:cubicBezTo>
                    <a:pt x="291989" y="3828327"/>
                    <a:pt x="264629" y="3828135"/>
                    <a:pt x="247637" y="3844935"/>
                  </a:cubicBezTo>
                  <a:cubicBezTo>
                    <a:pt x="230646" y="3861687"/>
                    <a:pt x="230454" y="3889046"/>
                    <a:pt x="247253" y="3906038"/>
                  </a:cubicBezTo>
                  <a:cubicBezTo>
                    <a:pt x="458354" y="4119971"/>
                    <a:pt x="704927" y="4287969"/>
                    <a:pt x="980155" y="4405471"/>
                  </a:cubicBezTo>
                  <a:cubicBezTo>
                    <a:pt x="1265078" y="4527101"/>
                    <a:pt x="1567954" y="4588828"/>
                    <a:pt x="1880333" y="4588828"/>
                  </a:cubicBezTo>
                  <a:cubicBezTo>
                    <a:pt x="2192713" y="4588828"/>
                    <a:pt x="2490549" y="4528157"/>
                    <a:pt x="2773408" y="4408495"/>
                  </a:cubicBezTo>
                  <a:cubicBezTo>
                    <a:pt x="3046620" y="4292913"/>
                    <a:pt x="3291992" y="4127507"/>
                    <a:pt x="3502709" y="3916790"/>
                  </a:cubicBezTo>
                  <a:cubicBezTo>
                    <a:pt x="3713426" y="3706073"/>
                    <a:pt x="3878832" y="3460749"/>
                    <a:pt x="3994414" y="3187489"/>
                  </a:cubicBezTo>
                  <a:cubicBezTo>
                    <a:pt x="4114076" y="2904581"/>
                    <a:pt x="4174748" y="2604106"/>
                    <a:pt x="4174748" y="2294414"/>
                  </a:cubicBezTo>
                  <a:cubicBezTo>
                    <a:pt x="4174748" y="1984723"/>
                    <a:pt x="4114076" y="1684199"/>
                    <a:pt x="3994414" y="1401339"/>
                  </a:cubicBezTo>
                  <a:close/>
                </a:path>
              </a:pathLst>
            </a:custGeom>
            <a:grpFill/>
            <a:ln w="28575" cap="rnd">
              <a:solidFill>
                <a:srgbClr val="0078D4"/>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0" tIns="18288" rIns="0" bIns="45720" numCol="1" spcCol="0" rtlCol="0" fromWordArt="0" anchor="ctr" anchorCtr="0" forceAA="0" compatLnSpc="1">
              <a:prstTxWarp prst="textNoShape">
                <a:avLst/>
              </a:prstTxWarp>
              <a:noAutofit/>
            </a:bodyPr>
            <a:lstStyle/>
            <a:p>
              <a:pPr algn="ctr" defTabSz="491021" fontAlgn="base">
                <a:spcBef>
                  <a:spcPct val="0"/>
                </a:spcBef>
                <a:spcAft>
                  <a:spcPct val="0"/>
                </a:spcAft>
              </a:pPr>
              <a:endParaRPr lang="en-US" sz="1600">
                <a:gradFill>
                  <a:gsLst>
                    <a:gs pos="61468">
                      <a:srgbClr val="FFFFFF"/>
                    </a:gs>
                    <a:gs pos="40000">
                      <a:srgbClr val="FFFFFF"/>
                    </a:gs>
                  </a:gsLst>
                  <a:path path="circle">
                    <a:fillToRect l="100000" t="100000"/>
                  </a:path>
                </a:gradFill>
                <a:latin typeface="Segoe UI Variable Display Semib" pitchFamily="2" charset="0"/>
                <a:ea typeface="Open Sans" panose="020B0606030504020204" pitchFamily="34" charset="0"/>
                <a:cs typeface="Open Sans" panose="020B0606030504020204" pitchFamily="34" charset="0"/>
              </a:endParaRPr>
            </a:p>
          </p:txBody>
        </p:sp>
      </p:grpSp>
      <p:grpSp>
        <p:nvGrpSpPr>
          <p:cNvPr id="13" name="Group 12">
            <a:extLst>
              <a:ext uri="{FF2B5EF4-FFF2-40B4-BE49-F238E27FC236}">
                <a16:creationId xmlns:a16="http://schemas.microsoft.com/office/drawing/2014/main" id="{C1ADFA42-C632-01C2-6348-E6B9256841CA}"/>
              </a:ext>
              <a:ext uri="{C183D7F6-B498-43B3-948B-1728B52AA6E4}">
                <adec:decorative xmlns:adec="http://schemas.microsoft.com/office/drawing/2017/decorative" val="1"/>
              </a:ext>
            </a:extLst>
          </p:cNvPr>
          <p:cNvGrpSpPr/>
          <p:nvPr/>
        </p:nvGrpSpPr>
        <p:grpSpPr>
          <a:xfrm>
            <a:off x="5647383" y="2558211"/>
            <a:ext cx="914400" cy="914400"/>
            <a:chOff x="5533868" y="2438523"/>
            <a:chExt cx="914400" cy="914400"/>
          </a:xfrm>
          <a:solidFill>
            <a:srgbClr val="0078D4"/>
          </a:solidFill>
        </p:grpSpPr>
        <p:sp>
          <p:nvSpPr>
            <p:cNvPr id="14" name="Oval 13">
              <a:extLst>
                <a:ext uri="{FF2B5EF4-FFF2-40B4-BE49-F238E27FC236}">
                  <a16:creationId xmlns:a16="http://schemas.microsoft.com/office/drawing/2014/main" id="{20EA97E0-125F-4768-EEC8-CAA733672270}"/>
                </a:ext>
                <a:ext uri="{C183D7F6-B498-43B3-948B-1728B52AA6E4}">
                  <adec:decorative xmlns:adec="http://schemas.microsoft.com/office/drawing/2017/decorative" val="1"/>
                </a:ext>
              </a:extLst>
            </p:cNvPr>
            <p:cNvSpPr/>
            <p:nvPr/>
          </p:nvSpPr>
          <p:spPr bwMode="auto">
            <a:xfrm>
              <a:off x="5533868" y="2438523"/>
              <a:ext cx="914400" cy="914400"/>
            </a:xfrm>
            <a:prstGeom prst="ellipse">
              <a:avLst/>
            </a:prstGeom>
            <a:grpFill/>
            <a:ln w="63897" cap="flat">
              <a:noFill/>
              <a:prstDash val="solid"/>
              <a:miter/>
            </a:ln>
            <a:effectLst>
              <a:outerShdw blurRad="63500" dist="63500" dir="2400000" algn="tl" rotWithShape="0">
                <a:srgbClr val="454142">
                  <a:alpha val="20000"/>
                </a:srgbClr>
              </a:outerShdw>
            </a:effectLst>
          </p:spPr>
          <p:txBody>
            <a:bodyPr rot="0" spcFirstLastPara="0" vertOverflow="overflow" horzOverflow="overflow" vert="horz" wrap="square" lIns="0" tIns="0" rIns="0" bIns="18288"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err="1">
                <a:ln>
                  <a:noFill/>
                </a:ln>
                <a:gradFill>
                  <a:gsLst>
                    <a:gs pos="23776">
                      <a:srgbClr val="FFFFFF"/>
                    </a:gs>
                    <a:gs pos="42000">
                      <a:srgbClr val="FFFFFF"/>
                    </a:gs>
                  </a:gsLst>
                  <a:path path="circle">
                    <a:fillToRect l="100000" t="100000"/>
                  </a:path>
                </a:gradFill>
                <a:effectLst/>
                <a:uLnTx/>
                <a:uFillTx/>
                <a:latin typeface="Segoe UI Variable Display Semib" pitchFamily="2" charset="0"/>
                <a:ea typeface="+mn-ea"/>
                <a:cs typeface="+mn-cs"/>
              </a:endParaRPr>
            </a:p>
          </p:txBody>
        </p:sp>
        <p:pic>
          <p:nvPicPr>
            <p:cNvPr id="15" name="Graphic 14" descr="Badge Follow outline">
              <a:extLst>
                <a:ext uri="{FF2B5EF4-FFF2-40B4-BE49-F238E27FC236}">
                  <a16:creationId xmlns:a16="http://schemas.microsoft.com/office/drawing/2014/main" id="{68AF2E3A-0DBF-A86F-81A5-BAE4D7770A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8794" y="2588212"/>
              <a:ext cx="624548" cy="624548"/>
            </a:xfrm>
            <a:prstGeom prst="rect">
              <a:avLst/>
            </a:prstGeom>
          </p:spPr>
        </p:pic>
      </p:grpSp>
      <p:sp>
        <p:nvSpPr>
          <p:cNvPr id="16" name="!!container">
            <a:extLst>
              <a:ext uri="{FF2B5EF4-FFF2-40B4-BE49-F238E27FC236}">
                <a16:creationId xmlns:a16="http://schemas.microsoft.com/office/drawing/2014/main" id="{110C3022-DB19-D86E-8347-378A438215A4}"/>
              </a:ext>
              <a:ext uri="{C183D7F6-B498-43B3-948B-1728B52AA6E4}">
                <adec:decorative xmlns:adec="http://schemas.microsoft.com/office/drawing/2017/decorative" val="1"/>
              </a:ext>
            </a:extLst>
          </p:cNvPr>
          <p:cNvSpPr>
            <a:spLocks/>
          </p:cNvSpPr>
          <p:nvPr/>
        </p:nvSpPr>
        <p:spPr bwMode="auto">
          <a:xfrm>
            <a:off x="582168" y="585216"/>
            <a:ext cx="11027664" cy="5687568"/>
          </a:xfrm>
          <a:prstGeom prst="roundRect">
            <a:avLst>
              <a:gd name="adj" fmla="val 3071"/>
            </a:avLst>
          </a:prstGeom>
          <a:noFill/>
          <a:ln w="25400" cap="flat">
            <a:solidFill>
              <a:srgbClr val="0078D4"/>
            </a:solidFill>
            <a:prstDash val="solid"/>
            <a:miter/>
          </a:ln>
          <a:effectLst>
            <a:outerShdw blurRad="63500" dist="63500" dir="2700000" algn="tl" rotWithShape="0">
              <a:srgbClr val="000000">
                <a:alpha val="50000"/>
              </a:srgbClr>
            </a:outerShdw>
          </a:effectLst>
        </p:spPr>
        <p:txBody>
          <a:bodyPr rot="0" spcFirstLastPara="0" vertOverflow="overflow" horzOverflow="overflow" vert="horz" wrap="square" lIns="91440" tIns="18288" rIns="91440" bIns="36576"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w="3175">
                <a:noFill/>
              </a:ln>
              <a:gradFill>
                <a:gsLst>
                  <a:gs pos="90210">
                    <a:srgbClr val="FFFFFF"/>
                  </a:gs>
                  <a:gs pos="74126">
                    <a:srgbClr val="FFFFFF"/>
                  </a:gs>
                </a:gsLst>
                <a:path path="circle">
                  <a:fillToRect l="100000" b="100000"/>
                </a:path>
              </a:gradFill>
              <a:effectLst/>
              <a:uLnTx/>
              <a:uFillTx/>
              <a:latin typeface="Segoe UI"/>
              <a:ea typeface="+mn-ea"/>
              <a:cs typeface="Segoe UI" pitchFamily="34" charset="0"/>
            </a:endParaRPr>
          </a:p>
        </p:txBody>
      </p:sp>
      <p:cxnSp>
        <p:nvCxnSpPr>
          <p:cNvPr id="17" name="!!Straight Connector 49">
            <a:extLst>
              <a:ext uri="{FF2B5EF4-FFF2-40B4-BE49-F238E27FC236}">
                <a16:creationId xmlns:a16="http://schemas.microsoft.com/office/drawing/2014/main" id="{B16DB3E7-F4D9-F6E7-C020-5EF51535DEFA}"/>
              </a:ext>
              <a:ext uri="{C183D7F6-B498-43B3-948B-1728B52AA6E4}">
                <adec:decorative xmlns:adec="http://schemas.microsoft.com/office/drawing/2017/decorative" val="1"/>
              </a:ext>
            </a:extLst>
          </p:cNvPr>
          <p:cNvCxnSpPr>
            <a:cxnSpLocks/>
          </p:cNvCxnSpPr>
          <p:nvPr/>
        </p:nvCxnSpPr>
        <p:spPr>
          <a:xfrm>
            <a:off x="4373165" y="5543834"/>
            <a:ext cx="0" cy="420150"/>
          </a:xfrm>
          <a:prstGeom prst="line">
            <a:avLst/>
          </a:prstGeom>
          <a:ln w="12700" cap="rnd">
            <a:solidFill>
              <a:srgbClr val="0078D4"/>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CCE0D0C1-F45E-B5F1-E854-8C425E1BF3E1}"/>
              </a:ext>
              <a:ext uri="{C183D7F6-B498-43B3-948B-1728B52AA6E4}">
                <adec:decorative xmlns:adec="http://schemas.microsoft.com/office/drawing/2017/decorative" val="1"/>
              </a:ext>
            </a:extLst>
          </p:cNvPr>
          <p:cNvCxnSpPr>
            <a:cxnSpLocks/>
          </p:cNvCxnSpPr>
          <p:nvPr/>
        </p:nvCxnSpPr>
        <p:spPr>
          <a:xfrm>
            <a:off x="7818834" y="5543834"/>
            <a:ext cx="0" cy="420150"/>
          </a:xfrm>
          <a:prstGeom prst="line">
            <a:avLst/>
          </a:prstGeom>
          <a:ln w="12700" cap="rnd">
            <a:solidFill>
              <a:srgbClr val="0078D4"/>
            </a:solidFill>
            <a:headEnd type="none" w="lg" len="sm"/>
            <a:tailEnd type="none" w="lg" len="sm"/>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7363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with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barn(outHorizontal)">
                                      <p:cBhvr>
                                        <p:cTn id="7" dur="500"/>
                                        <p:tgtEl>
                                          <p:spTgt spid="17"/>
                                        </p:tgtEl>
                                      </p:cBhvr>
                                    </p:animEffect>
                                  </p:childTnLst>
                                </p:cTn>
                              </p:par>
                              <p:par>
                                <p:cTn id="8" presetID="42" presetClass="path" presetSubtype="0" decel="100000" fill="hold" nodeType="withEffect">
                                  <p:stCondLst>
                                    <p:cond delay="250"/>
                                  </p:stCondLst>
                                  <p:childTnLst>
                                    <p:animMotion origin="layout" path="M -3.95833E-6 1.11111E-6 L -3.95833E-6 0.01967 " pathEditMode="relative" rAng="0" ptsTypes="AA">
                                      <p:cBhvr>
                                        <p:cTn id="9" dur="500" spd="-100000" fill="hold"/>
                                        <p:tgtEl>
                                          <p:spTgt spid="17"/>
                                        </p:tgtEl>
                                        <p:attrNameLst>
                                          <p:attrName>ppt_x</p:attrName>
                                          <p:attrName>ppt_y</p:attrName>
                                        </p:attrNameLst>
                                      </p:cBhvr>
                                      <p:rCtr x="0" y="972"/>
                                    </p:animMotion>
                                  </p:childTnLst>
                                </p:cTn>
                              </p:par>
                              <p:par>
                                <p:cTn id="10" presetID="16" presetClass="entr" presetSubtype="42" fill="hold" nodeType="withEffect">
                                  <p:stCondLst>
                                    <p:cond delay="250"/>
                                  </p:stCondLst>
                                  <p:childTnLst>
                                    <p:set>
                                      <p:cBhvr>
                                        <p:cTn id="11" dur="1" fill="hold">
                                          <p:stCondLst>
                                            <p:cond delay="0"/>
                                          </p:stCondLst>
                                        </p:cTn>
                                        <p:tgtEl>
                                          <p:spTgt spid="18"/>
                                        </p:tgtEl>
                                        <p:attrNameLst>
                                          <p:attrName>style.visibility</p:attrName>
                                        </p:attrNameLst>
                                      </p:cBhvr>
                                      <p:to>
                                        <p:strVal val="visible"/>
                                      </p:to>
                                    </p:set>
                                    <p:animEffect transition="in" filter="barn(outHorizontal)">
                                      <p:cBhvr>
                                        <p:cTn id="12" dur="500"/>
                                        <p:tgtEl>
                                          <p:spTgt spid="18"/>
                                        </p:tgtEl>
                                      </p:cBhvr>
                                    </p:animEffect>
                                  </p:childTnLst>
                                </p:cTn>
                              </p:par>
                              <p:par>
                                <p:cTn id="13" presetID="42" presetClass="path" presetSubtype="0" decel="100000" fill="hold" nodeType="withEffect">
                                  <p:stCondLst>
                                    <p:cond delay="250"/>
                                  </p:stCondLst>
                                  <p:childTnLst>
                                    <p:animMotion origin="layout" path="M 3.95833E-6 1.11111E-6 L 3.95833E-6 0.01967 " pathEditMode="relative" rAng="0" ptsTypes="AA">
                                      <p:cBhvr>
                                        <p:cTn id="14" dur="500" spd="-100000" fill="hold"/>
                                        <p:tgtEl>
                                          <p:spTgt spid="18"/>
                                        </p:tgtEl>
                                        <p:attrNameLst>
                                          <p:attrName>ppt_x</p:attrName>
                                          <p:attrName>ppt_y</p:attrName>
                                        </p:attrNameLst>
                                      </p:cBhvr>
                                      <p:rCtr x="0" y="972"/>
                                    </p:animMotion>
                                  </p:childTnLst>
                                </p:cTn>
                              </p:par>
                              <p:par>
                                <p:cTn id="15" presetID="16" presetClass="entr" presetSubtype="42" fill="hold" grpId="0" nodeType="withEffect">
                                  <p:stCondLst>
                                    <p:cond delay="250"/>
                                  </p:stCondLst>
                                  <p:childTnLst>
                                    <p:set>
                                      <p:cBhvr>
                                        <p:cTn id="16" dur="1" fill="hold">
                                          <p:stCondLst>
                                            <p:cond delay="0"/>
                                          </p:stCondLst>
                                        </p:cTn>
                                        <p:tgtEl>
                                          <p:spTgt spid="2"/>
                                        </p:tgtEl>
                                        <p:attrNameLst>
                                          <p:attrName>style.visibility</p:attrName>
                                        </p:attrNameLst>
                                      </p:cBhvr>
                                      <p:to>
                                        <p:strVal val="visible"/>
                                      </p:to>
                                    </p:set>
                                    <p:animEffect transition="in" filter="barn(outHorizontal)">
                                      <p:cBhvr>
                                        <p:cTn id="17" dur="500"/>
                                        <p:tgtEl>
                                          <p:spTgt spid="2"/>
                                        </p:tgtEl>
                                      </p:cBhvr>
                                    </p:animEffect>
                                  </p:childTnLst>
                                </p:cTn>
                              </p:par>
                              <p:par>
                                <p:cTn id="18" presetID="42" presetClass="path" presetSubtype="0" decel="100000" fill="hold" grpId="1" nodeType="withEffect">
                                  <p:stCondLst>
                                    <p:cond delay="250"/>
                                  </p:stCondLst>
                                  <p:childTnLst>
                                    <p:animMotion origin="layout" path="M -3.95833E-6 1.11111E-6 L -3.95833E-6 0.01967 " pathEditMode="relative" rAng="0" ptsTypes="AA">
                                      <p:cBhvr>
                                        <p:cTn id="19" dur="500" spd="-100000" fill="hold"/>
                                        <p:tgtEl>
                                          <p:spTgt spid="2"/>
                                        </p:tgtEl>
                                        <p:attrNameLst>
                                          <p:attrName>ppt_x</p:attrName>
                                          <p:attrName>ppt_y</p:attrName>
                                        </p:attrNameLst>
                                      </p:cBhvr>
                                      <p:rCtr x="0" y="972"/>
                                    </p:animMotion>
                                  </p:childTnLst>
                                </p:cTn>
                              </p:par>
                              <p:par>
                                <p:cTn id="20" presetID="16" presetClass="entr" presetSubtype="42" fill="hold" grpId="0" nodeType="withEffect">
                                  <p:stCondLst>
                                    <p:cond delay="250"/>
                                  </p:stCondLst>
                                  <p:childTnLst>
                                    <p:set>
                                      <p:cBhvr>
                                        <p:cTn id="21" dur="1" fill="hold">
                                          <p:stCondLst>
                                            <p:cond delay="0"/>
                                          </p:stCondLst>
                                        </p:cTn>
                                        <p:tgtEl>
                                          <p:spTgt spid="3"/>
                                        </p:tgtEl>
                                        <p:attrNameLst>
                                          <p:attrName>style.visibility</p:attrName>
                                        </p:attrNameLst>
                                      </p:cBhvr>
                                      <p:to>
                                        <p:strVal val="visible"/>
                                      </p:to>
                                    </p:set>
                                    <p:animEffect transition="in" filter="barn(outHorizontal)">
                                      <p:cBhvr>
                                        <p:cTn id="22" dur="500"/>
                                        <p:tgtEl>
                                          <p:spTgt spid="3"/>
                                        </p:tgtEl>
                                      </p:cBhvr>
                                    </p:animEffect>
                                  </p:childTnLst>
                                </p:cTn>
                              </p:par>
                              <p:par>
                                <p:cTn id="23" presetID="42" presetClass="path" presetSubtype="0" decel="100000" fill="hold" grpId="1" nodeType="withEffect">
                                  <p:stCondLst>
                                    <p:cond delay="250"/>
                                  </p:stCondLst>
                                  <p:childTnLst>
                                    <p:animMotion origin="layout" path="M -3.95833E-6 1.11111E-6 L -3.95833E-6 0.01967 " pathEditMode="relative" rAng="0" ptsTypes="AA">
                                      <p:cBhvr>
                                        <p:cTn id="24" dur="500" spd="-100000" fill="hold"/>
                                        <p:tgtEl>
                                          <p:spTgt spid="3"/>
                                        </p:tgtEl>
                                        <p:attrNameLst>
                                          <p:attrName>ppt_x</p:attrName>
                                          <p:attrName>ppt_y</p:attrName>
                                        </p:attrNameLst>
                                      </p:cBhvr>
                                      <p:rCtr x="0" y="972"/>
                                    </p:animMotion>
                                  </p:childTnLst>
                                </p:cTn>
                              </p:par>
                              <p:par>
                                <p:cTn id="25" presetID="16" presetClass="entr" presetSubtype="42" fill="hold" grpId="0" nodeType="withEffect">
                                  <p:stCondLst>
                                    <p:cond delay="250"/>
                                  </p:stCondLst>
                                  <p:childTnLst>
                                    <p:set>
                                      <p:cBhvr>
                                        <p:cTn id="26" dur="1" fill="hold">
                                          <p:stCondLst>
                                            <p:cond delay="0"/>
                                          </p:stCondLst>
                                        </p:cTn>
                                        <p:tgtEl>
                                          <p:spTgt spid="4"/>
                                        </p:tgtEl>
                                        <p:attrNameLst>
                                          <p:attrName>style.visibility</p:attrName>
                                        </p:attrNameLst>
                                      </p:cBhvr>
                                      <p:to>
                                        <p:strVal val="visible"/>
                                      </p:to>
                                    </p:set>
                                    <p:animEffect transition="in" filter="barn(outHorizontal)">
                                      <p:cBhvr>
                                        <p:cTn id="27" dur="500"/>
                                        <p:tgtEl>
                                          <p:spTgt spid="4"/>
                                        </p:tgtEl>
                                      </p:cBhvr>
                                    </p:animEffect>
                                  </p:childTnLst>
                                </p:cTn>
                              </p:par>
                              <p:par>
                                <p:cTn id="28" presetID="42" presetClass="path" presetSubtype="0" decel="100000" fill="hold" grpId="1" nodeType="withEffect">
                                  <p:stCondLst>
                                    <p:cond delay="250"/>
                                  </p:stCondLst>
                                  <p:childTnLst>
                                    <p:animMotion origin="layout" path="M -3.95833E-6 1.11111E-6 L -3.95833E-6 0.01967 " pathEditMode="relative" rAng="0" ptsTypes="AA">
                                      <p:cBhvr>
                                        <p:cTn id="29" dur="500" spd="-100000" fill="hold"/>
                                        <p:tgtEl>
                                          <p:spTgt spid="4"/>
                                        </p:tgtEl>
                                        <p:attrNameLst>
                                          <p:attrName>ppt_x</p:attrName>
                                          <p:attrName>ppt_y</p:attrName>
                                        </p:attrNameLst>
                                      </p:cBhvr>
                                      <p:rCtr x="0" y="972"/>
                                    </p:animMotion>
                                  </p:childTnLst>
                                </p:cTn>
                              </p:par>
                              <p:par>
                                <p:cTn id="30" presetID="22" presetClass="entr" presetSubtype="4" fill="hold" grpId="0" nodeType="withEffect">
                                  <p:stCondLst>
                                    <p:cond delay="20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par>
                                <p:cTn id="33" presetID="10" presetClass="entr" presetSubtype="0" fill="hold" nodeType="withEffect">
                                  <p:stCondLst>
                                    <p:cond delay="20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42" presetClass="path" presetSubtype="0" decel="100000" fill="hold" nodeType="withEffect">
                                  <p:stCondLst>
                                    <p:cond delay="200"/>
                                  </p:stCondLst>
                                  <p:childTnLst>
                                    <p:animMotion origin="layout" path="M -3.125E-6 -4.07407E-6 L -3.125E-6 0.03542 " pathEditMode="relative" rAng="0" ptsTypes="AA">
                                      <p:cBhvr>
                                        <p:cTn id="37" dur="700" spd="-100000" fill="hold"/>
                                        <p:tgtEl>
                                          <p:spTgt spid="7"/>
                                        </p:tgtEl>
                                        <p:attrNameLst>
                                          <p:attrName>ppt_x</p:attrName>
                                          <p:attrName>ppt_y</p:attrName>
                                        </p:attrNameLst>
                                      </p:cBhvr>
                                      <p:rCtr x="0" y="1759"/>
                                    </p:animMotion>
                                  </p:childTnLst>
                                </p:cTn>
                              </p:par>
                              <p:par>
                                <p:cTn id="38" presetID="10" presetClass="entr" presetSubtype="0" fill="hold" nodeType="withEffect">
                                  <p:stCondLst>
                                    <p:cond delay="50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42" presetClass="path" presetSubtype="0" decel="100000" fill="hold" nodeType="withEffect">
                                  <p:stCondLst>
                                    <p:cond delay="500"/>
                                  </p:stCondLst>
                                  <p:childTnLst>
                                    <p:animMotion origin="layout" path="M -3.125E-6 -4.07407E-6 L -3.125E-6 0.03542 " pathEditMode="relative" rAng="0" ptsTypes="AA">
                                      <p:cBhvr>
                                        <p:cTn id="42" dur="700" spd="-100000" fill="hold"/>
                                        <p:tgtEl>
                                          <p:spTgt spid="13"/>
                                        </p:tgtEl>
                                        <p:attrNameLst>
                                          <p:attrName>ppt_x</p:attrName>
                                          <p:attrName>ppt_y</p:attrName>
                                        </p:attrNameLst>
                                      </p:cBhvr>
                                      <p:rCtr x="0" y="1759"/>
                                    </p:animMotion>
                                  </p:childTnLst>
                                </p:cTn>
                              </p:par>
                              <p:par>
                                <p:cTn id="43" presetID="10" presetClass="entr" presetSubtype="0" fill="hold" grpId="0" nodeType="withEffect">
                                  <p:stCondLst>
                                    <p:cond delay="75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500"/>
                                        <p:tgtEl>
                                          <p:spTgt spid="5"/>
                                        </p:tgtEl>
                                      </p:cBhvr>
                                    </p:animEffect>
                                  </p:childTnLst>
                                </p:cTn>
                              </p:par>
                              <p:par>
                                <p:cTn id="46" presetID="42" presetClass="path" presetSubtype="0" decel="100000" fill="hold" grpId="1" nodeType="withEffect">
                                  <p:stCondLst>
                                    <p:cond delay="750"/>
                                  </p:stCondLst>
                                  <p:childTnLst>
                                    <p:animMotion origin="layout" path="M -3.125E-6 -4.07407E-6 L -3.125E-6 0.03542 " pathEditMode="relative" rAng="0" ptsTypes="AA">
                                      <p:cBhvr>
                                        <p:cTn id="47" dur="700" spd="-100000" fill="hold"/>
                                        <p:tgtEl>
                                          <p:spTgt spid="5"/>
                                        </p:tgtEl>
                                        <p:attrNameLst>
                                          <p:attrName>ppt_x</p:attrName>
                                          <p:attrName>ppt_y</p:attrName>
                                        </p:attrNameLst>
                                      </p:cBhvr>
                                      <p:rCtr x="0" y="1759"/>
                                    </p:animMotion>
                                  </p:childTnLst>
                                </p:cTn>
                              </p:par>
                              <p:par>
                                <p:cTn id="48" presetID="10" presetClass="entr" presetSubtype="0" fill="hold" grpId="0" nodeType="withEffect">
                                  <p:stCondLst>
                                    <p:cond delay="100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500"/>
                                        <p:tgtEl>
                                          <p:spTgt spid="6"/>
                                        </p:tgtEl>
                                      </p:cBhvr>
                                    </p:animEffect>
                                  </p:childTnLst>
                                </p:cTn>
                              </p:par>
                              <p:par>
                                <p:cTn id="51" presetID="42" presetClass="path" presetSubtype="0" decel="100000" fill="hold" grpId="1" nodeType="withEffect">
                                  <p:stCondLst>
                                    <p:cond delay="1000"/>
                                  </p:stCondLst>
                                  <p:childTnLst>
                                    <p:animMotion origin="layout" path="M -3.125E-6 -4.07407E-6 L -3.125E-6 0.03542 " pathEditMode="relative" rAng="0" ptsTypes="AA">
                                      <p:cBhvr>
                                        <p:cTn id="52"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4" grpId="0"/>
      <p:bldP spid="4" grpId="1"/>
      <p:bldP spid="5" grpId="0"/>
      <p:bldP spid="5" grpId="1"/>
      <p:bldP spid="6" grpId="0"/>
      <p:bldP spid="6" grpId="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47000">
              <a:schemeClr val="bg1"/>
            </a:gs>
            <a:gs pos="0">
              <a:schemeClr val="accent3">
                <a:alpha val="31000"/>
                <a:lumMod val="65000"/>
                <a:lumOff val="35000"/>
              </a:schemeClr>
            </a:gs>
          </a:gsLst>
          <a:lin ang="8100000" scaled="0"/>
        </a:gradFill>
        <a:effectLst/>
      </p:bgPr>
    </p:bg>
    <p:spTree>
      <p:nvGrpSpPr>
        <p:cNvPr id="1" name=""/>
        <p:cNvGrpSpPr/>
        <p:nvPr/>
      </p:nvGrpSpPr>
      <p:grpSpPr>
        <a:xfrm>
          <a:off x="0" y="0"/>
          <a:ext cx="0" cy="0"/>
          <a:chOff x="0" y="0"/>
          <a:chExt cx="0" cy="0"/>
        </a:xfrm>
      </p:grpSpPr>
      <p:pic>
        <p:nvPicPr>
          <p:cNvPr id="25" name="Graphic 24">
            <a:extLst>
              <a:ext uri="{FF2B5EF4-FFF2-40B4-BE49-F238E27FC236}">
                <a16:creationId xmlns:a16="http://schemas.microsoft.com/office/drawing/2014/main" id="{D955BE88-11C2-31C4-54F1-A62A750CB858}"/>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18334" t="16632" r="12888" b="20681"/>
          <a:stretch/>
        </p:blipFill>
        <p:spPr>
          <a:xfrm>
            <a:off x="-1" y="3647982"/>
            <a:ext cx="12191991" cy="3210017"/>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grpSp>
        <p:nvGrpSpPr>
          <p:cNvPr id="17" name="Group 16">
            <a:extLst>
              <a:ext uri="{FF2B5EF4-FFF2-40B4-BE49-F238E27FC236}">
                <a16:creationId xmlns:a16="http://schemas.microsoft.com/office/drawing/2014/main" id="{C22D4227-376C-98B7-2DF0-6AA2ACF15AF1}"/>
              </a:ext>
              <a:ext uri="{C183D7F6-B498-43B3-948B-1728B52AA6E4}">
                <adec:decorative xmlns:adec="http://schemas.microsoft.com/office/drawing/2017/decorative" val="1"/>
              </a:ext>
            </a:extLst>
          </p:cNvPr>
          <p:cNvGrpSpPr/>
          <p:nvPr/>
        </p:nvGrpSpPr>
        <p:grpSpPr>
          <a:xfrm>
            <a:off x="875624" y="1433015"/>
            <a:ext cx="10720450" cy="4803075"/>
            <a:chOff x="875624" y="1433015"/>
            <a:chExt cx="10720450" cy="4803075"/>
          </a:xfrm>
        </p:grpSpPr>
        <p:sp>
          <p:nvSpPr>
            <p:cNvPr id="42" name="Rectangle: Rounded Corners 41">
              <a:extLst>
                <a:ext uri="{FF2B5EF4-FFF2-40B4-BE49-F238E27FC236}">
                  <a16:creationId xmlns:a16="http://schemas.microsoft.com/office/drawing/2014/main" id="{8D543948-9A81-EE45-5E97-F9C884077D25}"/>
                </a:ext>
              </a:extLst>
            </p:cNvPr>
            <p:cNvSpPr/>
            <p:nvPr/>
          </p:nvSpPr>
          <p:spPr bwMode="auto">
            <a:xfrm>
              <a:off x="875624" y="1433015"/>
              <a:ext cx="10720450" cy="4803075"/>
            </a:xfrm>
            <a:prstGeom prst="roundRect">
              <a:avLst>
                <a:gd name="adj" fmla="val 3052"/>
              </a:avLst>
            </a:prstGeom>
            <a:solidFill>
              <a:schemeClr val="bg1"/>
            </a:solidFill>
            <a:ln>
              <a:noFill/>
              <a:headEnd type="none" w="med" len="med"/>
              <a:tailEnd type="none" w="med" len="med"/>
            </a:ln>
            <a:effectLst>
              <a:outerShdw blurRad="1016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grpSp>
          <p:nvGrpSpPr>
            <p:cNvPr id="16" name="Group 15">
              <a:extLst>
                <a:ext uri="{FF2B5EF4-FFF2-40B4-BE49-F238E27FC236}">
                  <a16:creationId xmlns:a16="http://schemas.microsoft.com/office/drawing/2014/main" id="{BB2E58EE-FD4B-8C69-71F0-E1B5E49002D3}"/>
                </a:ext>
              </a:extLst>
            </p:cNvPr>
            <p:cNvGrpSpPr/>
            <p:nvPr/>
          </p:nvGrpSpPr>
          <p:grpSpPr>
            <a:xfrm>
              <a:off x="885151" y="1433015"/>
              <a:ext cx="4671314" cy="4803075"/>
              <a:chOff x="885151" y="1433015"/>
              <a:chExt cx="4671314" cy="4803075"/>
            </a:xfrm>
          </p:grpSpPr>
          <p:grpSp>
            <p:nvGrpSpPr>
              <p:cNvPr id="55" name="Group 54">
                <a:extLst>
                  <a:ext uri="{FF2B5EF4-FFF2-40B4-BE49-F238E27FC236}">
                    <a16:creationId xmlns:a16="http://schemas.microsoft.com/office/drawing/2014/main" id="{D74E7E08-7421-6980-EDAB-3302D68B9AA4}"/>
                  </a:ext>
                </a:extLst>
              </p:cNvPr>
              <p:cNvGrpSpPr/>
              <p:nvPr/>
            </p:nvGrpSpPr>
            <p:grpSpPr>
              <a:xfrm>
                <a:off x="885151" y="3036426"/>
                <a:ext cx="4671314" cy="1607973"/>
                <a:chOff x="2326584" y="3006411"/>
                <a:chExt cx="2326981" cy="1692791"/>
              </a:xfrm>
            </p:grpSpPr>
            <p:cxnSp>
              <p:nvCxnSpPr>
                <p:cNvPr id="2" name="Straight Connector 1">
                  <a:extLst>
                    <a:ext uri="{FF2B5EF4-FFF2-40B4-BE49-F238E27FC236}">
                      <a16:creationId xmlns:a16="http://schemas.microsoft.com/office/drawing/2014/main" id="{7814A97E-AA36-59F0-60E9-D7D50920D953}"/>
                    </a:ext>
                    <a:ext uri="{C183D7F6-B498-43B3-948B-1728B52AA6E4}">
                      <adec:decorative xmlns:adec="http://schemas.microsoft.com/office/drawing/2017/decorative" val="1"/>
                    </a:ext>
                  </a:extLst>
                </p:cNvPr>
                <p:cNvCxnSpPr>
                  <a:cxnSpLocks/>
                </p:cNvCxnSpPr>
                <p:nvPr/>
              </p:nvCxnSpPr>
              <p:spPr>
                <a:xfrm>
                  <a:off x="2326584" y="3006411"/>
                  <a:ext cx="2326981" cy="0"/>
                </a:xfrm>
                <a:prstGeom prst="line">
                  <a:avLst/>
                </a:prstGeom>
                <a:ln w="15875">
                  <a:gradFill flip="none" rotWithShape="1">
                    <a:gsLst>
                      <a:gs pos="0">
                        <a:schemeClr val="bg1"/>
                      </a:gs>
                      <a:gs pos="100000">
                        <a:srgbClr val="D2D2D2"/>
                      </a:gs>
                      <a:gs pos="66000">
                        <a:srgbClr val="F2F2F2"/>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A4BA26C-C43C-C93E-1F00-877655497A7B}"/>
                    </a:ext>
                    <a:ext uri="{C183D7F6-B498-43B3-948B-1728B52AA6E4}">
                      <adec:decorative xmlns:adec="http://schemas.microsoft.com/office/drawing/2017/decorative" val="1"/>
                    </a:ext>
                  </a:extLst>
                </p:cNvPr>
                <p:cNvCxnSpPr>
                  <a:cxnSpLocks/>
                </p:cNvCxnSpPr>
                <p:nvPr/>
              </p:nvCxnSpPr>
              <p:spPr>
                <a:xfrm>
                  <a:off x="2326584" y="4699202"/>
                  <a:ext cx="2326981" cy="0"/>
                </a:xfrm>
                <a:prstGeom prst="line">
                  <a:avLst/>
                </a:prstGeom>
                <a:ln w="15875">
                  <a:gradFill flip="none" rotWithShape="1">
                    <a:gsLst>
                      <a:gs pos="0">
                        <a:schemeClr val="bg1"/>
                      </a:gs>
                      <a:gs pos="100000">
                        <a:srgbClr val="D2D2D2"/>
                      </a:gs>
                      <a:gs pos="66000">
                        <a:srgbClr val="F2F2F2"/>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cxnSp>
            <p:nvCxnSpPr>
              <p:cNvPr id="56" name="!!Straight Connector 49">
                <a:extLst>
                  <a:ext uri="{FF2B5EF4-FFF2-40B4-BE49-F238E27FC236}">
                    <a16:creationId xmlns:a16="http://schemas.microsoft.com/office/drawing/2014/main" id="{158D534D-AF53-10EC-7A98-7F63F4CCC9C6}"/>
                  </a:ext>
                  <a:ext uri="{C183D7F6-B498-43B3-948B-1728B52AA6E4}">
                    <adec:decorative xmlns:adec="http://schemas.microsoft.com/office/drawing/2017/decorative" val="1"/>
                  </a:ext>
                </a:extLst>
              </p:cNvPr>
              <p:cNvCxnSpPr>
                <a:cxnSpLocks/>
              </p:cNvCxnSpPr>
              <p:nvPr/>
            </p:nvCxnSpPr>
            <p:spPr>
              <a:xfrm>
                <a:off x="5554918" y="1433015"/>
                <a:ext cx="0" cy="4803075"/>
              </a:xfrm>
              <a:prstGeom prst="line">
                <a:avLst/>
              </a:prstGeom>
              <a:ln w="15875">
                <a:gradFill>
                  <a:gsLst>
                    <a:gs pos="100000">
                      <a:schemeClr val="bg1"/>
                    </a:gs>
                    <a:gs pos="0">
                      <a:schemeClr val="bg1"/>
                    </a:gs>
                    <a:gs pos="60000">
                      <a:srgbClr val="D2D2D2"/>
                    </a:gs>
                    <a:gs pos="40000">
                      <a:srgbClr val="D2D2D2"/>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sp>
        <p:nvSpPr>
          <p:cNvPr id="39" name="Rounded Rectangle 64">
            <a:extLst>
              <a:ext uri="{FF2B5EF4-FFF2-40B4-BE49-F238E27FC236}">
                <a16:creationId xmlns:a16="http://schemas.microsoft.com/office/drawing/2014/main" id="{C63286E0-DEA3-EE43-7D26-8B4030193AD2}"/>
              </a:ext>
              <a:ext uri="{C183D7F6-B498-43B3-948B-1728B52AA6E4}">
                <adec:decorative xmlns:adec="http://schemas.microsoft.com/office/drawing/2017/decorative" val="1"/>
              </a:ext>
            </a:extLst>
          </p:cNvPr>
          <p:cNvSpPr/>
          <p:nvPr/>
        </p:nvSpPr>
        <p:spPr bwMode="auto">
          <a:xfrm>
            <a:off x="7580808" y="1945244"/>
            <a:ext cx="2057400" cy="509960"/>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62" name="Rounded Rectangle 64">
            <a:extLst>
              <a:ext uri="{FF2B5EF4-FFF2-40B4-BE49-F238E27FC236}">
                <a16:creationId xmlns:a16="http://schemas.microsoft.com/office/drawing/2014/main" id="{FA188EF0-E79E-F681-45D6-37020FEC7832}"/>
              </a:ext>
              <a:ext uri="{C183D7F6-B498-43B3-948B-1728B52AA6E4}">
                <adec:decorative xmlns:adec="http://schemas.microsoft.com/office/drawing/2017/decorative" val="1"/>
              </a:ext>
            </a:extLst>
          </p:cNvPr>
          <p:cNvSpPr/>
          <p:nvPr/>
        </p:nvSpPr>
        <p:spPr bwMode="auto">
          <a:xfrm>
            <a:off x="9823599" y="4553484"/>
            <a:ext cx="1463704" cy="513739"/>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60" name="Rounded Rectangle 64">
            <a:extLst>
              <a:ext uri="{FF2B5EF4-FFF2-40B4-BE49-F238E27FC236}">
                <a16:creationId xmlns:a16="http://schemas.microsoft.com/office/drawing/2014/main" id="{908F6F64-CF7D-69B4-A9BD-3AF60B97935B}"/>
              </a:ext>
              <a:ext uri="{C183D7F6-B498-43B3-948B-1728B52AA6E4}">
                <adec:decorative xmlns:adec="http://schemas.microsoft.com/office/drawing/2017/decorative" val="1"/>
              </a:ext>
            </a:extLst>
          </p:cNvPr>
          <p:cNvSpPr/>
          <p:nvPr/>
        </p:nvSpPr>
        <p:spPr bwMode="auto">
          <a:xfrm>
            <a:off x="10025537" y="2971320"/>
            <a:ext cx="1376789" cy="499673"/>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59" name="Rounded Rectangle 64">
            <a:extLst>
              <a:ext uri="{FF2B5EF4-FFF2-40B4-BE49-F238E27FC236}">
                <a16:creationId xmlns:a16="http://schemas.microsoft.com/office/drawing/2014/main" id="{877B22B0-CC9A-2EF2-7039-9B6EA027BE05}"/>
              </a:ext>
              <a:ext uri="{C183D7F6-B498-43B3-948B-1728B52AA6E4}">
                <adec:decorative xmlns:adec="http://schemas.microsoft.com/office/drawing/2017/decorative" val="1"/>
              </a:ext>
            </a:extLst>
          </p:cNvPr>
          <p:cNvSpPr/>
          <p:nvPr/>
        </p:nvSpPr>
        <p:spPr bwMode="auto">
          <a:xfrm>
            <a:off x="5844552" y="2957254"/>
            <a:ext cx="1376789" cy="513739"/>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41" name="Rounded Rectangle 64">
            <a:extLst>
              <a:ext uri="{FF2B5EF4-FFF2-40B4-BE49-F238E27FC236}">
                <a16:creationId xmlns:a16="http://schemas.microsoft.com/office/drawing/2014/main" id="{772B4215-6F15-C323-8E7C-48870A2E763C}"/>
              </a:ext>
              <a:ext uri="{C183D7F6-B498-43B3-948B-1728B52AA6E4}">
                <adec:decorative xmlns:adec="http://schemas.microsoft.com/office/drawing/2017/decorative" val="1"/>
              </a:ext>
            </a:extLst>
          </p:cNvPr>
          <p:cNvSpPr/>
          <p:nvPr/>
        </p:nvSpPr>
        <p:spPr bwMode="auto">
          <a:xfrm>
            <a:off x="6013470" y="4553484"/>
            <a:ext cx="1371338" cy="513739"/>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40" name="Rounded Rectangle 64">
            <a:extLst>
              <a:ext uri="{FF2B5EF4-FFF2-40B4-BE49-F238E27FC236}">
                <a16:creationId xmlns:a16="http://schemas.microsoft.com/office/drawing/2014/main" id="{D197BDD5-6BCD-B9ED-1FFC-1A74A552D9BD}"/>
              </a:ext>
              <a:ext uri="{C183D7F6-B498-43B3-948B-1728B52AA6E4}">
                <adec:decorative xmlns:adec="http://schemas.microsoft.com/office/drawing/2017/decorative" val="1"/>
              </a:ext>
            </a:extLst>
          </p:cNvPr>
          <p:cNvSpPr/>
          <p:nvPr/>
        </p:nvSpPr>
        <p:spPr bwMode="auto">
          <a:xfrm>
            <a:off x="7579210" y="5325828"/>
            <a:ext cx="2060596" cy="480672"/>
          </a:xfrm>
          <a:prstGeom prst="roundRect">
            <a:avLst>
              <a:gd name="adj" fmla="val 28139"/>
            </a:avLst>
          </a:prstGeom>
          <a:solidFill>
            <a:schemeClr val="bg1"/>
          </a:solidFill>
          <a:ln w="15875" cap="rnd">
            <a:solidFill>
              <a:srgbClr val="E6E6E6"/>
            </a:solidFill>
            <a:headEnd type="none" w="med" len="med"/>
            <a:tailEnd type="none" w="med" len="med"/>
          </a:ln>
          <a:effectLst>
            <a:outerShdw blurRad="50800" dist="381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42634" rIns="0" bIns="0" numCol="1" spcCol="0" rtlCol="0" fromWordArt="0" anchor="ctr" anchorCtr="0" forceAA="0" compatLnSpc="1">
            <a:prstTxWarp prst="textNoShape">
              <a:avLst/>
            </a:prstTxWarp>
            <a:noAutofit/>
          </a:bodyPr>
          <a:lstStyle/>
          <a:p>
            <a:pPr marL="0" marR="0" lvl="0" indent="0" algn="ctr" defTabSz="811674" rtl="0" eaLnBrk="1" fontAlgn="auto" latinLnBrk="0" hangingPunct="1">
              <a:lnSpc>
                <a:spcPct val="100000"/>
              </a:lnSpc>
              <a:spcBef>
                <a:spcPts val="174"/>
              </a:spcBef>
              <a:spcAft>
                <a:spcPts val="0"/>
              </a:spcAft>
              <a:buClrTx/>
              <a:buSzTx/>
              <a:buFontTx/>
              <a:buNone/>
              <a:tabLst/>
              <a:defRPr/>
            </a:pPr>
            <a:endParaRPr kumimoji="0" lang="en-US" sz="2400" b="0" i="0" u="none" strike="noStrike" kern="1200" cap="none" spc="0" normalizeH="0" baseline="0" noProof="0">
              <a:ln>
                <a:noFill/>
              </a:ln>
              <a:solidFill>
                <a:schemeClr val="tx1"/>
              </a:solidFill>
              <a:effectLst/>
              <a:uLnTx/>
              <a:uFillTx/>
              <a:latin typeface="+mj-lt"/>
              <a:ea typeface="+mn-ea"/>
              <a:cs typeface="+mn-cs"/>
            </a:endParaRPr>
          </a:p>
        </p:txBody>
      </p:sp>
      <p:sp>
        <p:nvSpPr>
          <p:cNvPr id="37" name="Oval 36">
            <a:extLst>
              <a:ext uri="{FF2B5EF4-FFF2-40B4-BE49-F238E27FC236}">
                <a16:creationId xmlns:a16="http://schemas.microsoft.com/office/drawing/2014/main" id="{C3963919-676D-DD5D-6E7B-EFFED6C8CD04}"/>
              </a:ext>
              <a:ext uri="{C183D7F6-B498-43B3-948B-1728B52AA6E4}">
                <adec:decorative xmlns:adec="http://schemas.microsoft.com/office/drawing/2017/decorative" val="1"/>
              </a:ext>
            </a:extLst>
          </p:cNvPr>
          <p:cNvSpPr/>
          <p:nvPr/>
        </p:nvSpPr>
        <p:spPr bwMode="auto">
          <a:xfrm>
            <a:off x="7497145" y="2645417"/>
            <a:ext cx="2224727" cy="2224727"/>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tx1"/>
              </a:solidFill>
              <a:latin typeface="+mj-lt"/>
            </a:endParaRPr>
          </a:p>
        </p:txBody>
      </p:sp>
      <p:sp>
        <p:nvSpPr>
          <p:cNvPr id="14" name="Title 13">
            <a:extLst>
              <a:ext uri="{FF2B5EF4-FFF2-40B4-BE49-F238E27FC236}">
                <a16:creationId xmlns:a16="http://schemas.microsoft.com/office/drawing/2014/main" id="{CE154C2B-9011-5856-D64D-2796F3005E21}"/>
              </a:ext>
            </a:extLst>
          </p:cNvPr>
          <p:cNvSpPr>
            <a:spLocks noGrp="1"/>
          </p:cNvSpPr>
          <p:nvPr>
            <p:ph type="title"/>
          </p:nvPr>
        </p:nvSpPr>
        <p:spPr>
          <a:noFill/>
        </p:spPr>
        <p:txBody>
          <a:bodyPr vert="horz" wrap="square" lIns="0" tIns="0" rIns="0" bIns="0" rtlCol="0" anchor="t" anchorCtr="0">
            <a:spAutoFit/>
          </a:bodyPr>
          <a:lstStyle/>
          <a:p>
            <a:pPr algn="ctr"/>
            <a:r>
              <a:rPr lang="en-US"/>
              <a:t>Microsoft Intune</a:t>
            </a:r>
          </a:p>
        </p:txBody>
      </p:sp>
      <p:sp>
        <p:nvSpPr>
          <p:cNvPr id="4" name="TextBox 3">
            <a:extLst>
              <a:ext uri="{FF2B5EF4-FFF2-40B4-BE49-F238E27FC236}">
                <a16:creationId xmlns:a16="http://schemas.microsoft.com/office/drawing/2014/main" id="{7E57A931-2659-D3E4-BC7A-3897E337ADFC}"/>
              </a:ext>
            </a:extLst>
          </p:cNvPr>
          <p:cNvSpPr txBox="1"/>
          <p:nvPr/>
        </p:nvSpPr>
        <p:spPr>
          <a:xfrm>
            <a:off x="2167110" y="2006103"/>
            <a:ext cx="3052967" cy="585481"/>
          </a:xfrm>
          <a:prstGeom prst="rect">
            <a:avLst/>
          </a:prstGeom>
          <a:noFill/>
        </p:spPr>
        <p:txBody>
          <a:bodyPr wrap="square" lIns="0" tIns="0" rIns="0" bIns="0" rtlCol="0">
            <a:spAutoFit/>
          </a:bodyPr>
          <a:lstStyle>
            <a:defPPr>
              <a:defRPr lang="en-US"/>
            </a:defPPr>
            <a:lvl1pPr>
              <a:defRPr sz="2400" spc="-50">
                <a:ln w="3175">
                  <a:noFill/>
                </a:ln>
                <a:gradFill>
                  <a:gsLst>
                    <a:gs pos="0">
                      <a:srgbClr val="FFFFFF"/>
                    </a:gs>
                    <a:gs pos="100000">
                      <a:srgbClr val="FFFFFF"/>
                    </a:gs>
                  </a:gsLst>
                  <a:lin ang="5400000" scaled="1"/>
                </a:gradFill>
                <a:latin typeface="+mj-lt"/>
                <a:ea typeface="+mj-lt"/>
                <a:cs typeface="Segoe UI Semibold"/>
              </a:defRPr>
            </a:lvl1pPr>
          </a:lstStyle>
          <a:p>
            <a:pPr marL="0" marR="0" lvl="0" indent="0" algn="l" defTabSz="951121" rtl="0" eaLnBrk="1" fontAlgn="auto" latinLnBrk="0" hangingPunct="1">
              <a:lnSpc>
                <a:spcPct val="110000"/>
              </a:lnSpc>
              <a:spcBef>
                <a:spcPts val="0"/>
              </a:spcBef>
              <a:spcAft>
                <a:spcPts val="0"/>
              </a:spcAft>
              <a:buClrTx/>
              <a:buSzPct val="90000"/>
              <a:buFontTx/>
              <a:buNone/>
              <a:tabLst/>
              <a:defRPr/>
            </a:pPr>
            <a:r>
              <a:rPr kumimoji="0" lang="en-US" sz="1800" b="0" i="0" u="none" strike="noStrike" kern="1200" cap="none" spc="0" normalizeH="0" baseline="0" noProof="0">
                <a:ln w="3175">
                  <a:noFill/>
                </a:ln>
                <a:solidFill>
                  <a:schemeClr val="tx1"/>
                </a:solidFill>
                <a:effectLst/>
                <a:uLnTx/>
                <a:uFillTx/>
                <a:cs typeface="Segoe UI Semibold" panose="020B0702040204020203" pitchFamily="34" charset="0"/>
              </a:rPr>
              <a:t>Device management is foundational for </a:t>
            </a:r>
            <a:r>
              <a:rPr kumimoji="0" lang="en-US" sz="1800" b="1" i="0" u="none" strike="noStrike" kern="1200" cap="none" spc="0" normalizeH="0" baseline="0" noProof="0">
                <a:ln>
                  <a:noFill/>
                </a:ln>
                <a:solidFill>
                  <a:schemeClr val="accent1"/>
                </a:solidFill>
                <a:effectLst/>
                <a:uLnTx/>
                <a:uFillTx/>
                <a:cs typeface="Segoe UI Semibold" panose="020B0702040204020203" pitchFamily="34" charset="0"/>
              </a:rPr>
              <a:t>Zero Trust </a:t>
            </a:r>
          </a:p>
        </p:txBody>
      </p:sp>
      <p:sp>
        <p:nvSpPr>
          <p:cNvPr id="12" name="TextBox 11">
            <a:extLst>
              <a:ext uri="{FF2B5EF4-FFF2-40B4-BE49-F238E27FC236}">
                <a16:creationId xmlns:a16="http://schemas.microsoft.com/office/drawing/2014/main" id="{C202C425-3DF9-953A-8BF3-9D58CCC2EC21}"/>
              </a:ext>
            </a:extLst>
          </p:cNvPr>
          <p:cNvSpPr txBox="1"/>
          <p:nvPr/>
        </p:nvSpPr>
        <p:spPr>
          <a:xfrm>
            <a:off x="2167110" y="3501505"/>
            <a:ext cx="3238285" cy="677814"/>
          </a:xfrm>
          <a:prstGeom prst="rect">
            <a:avLst/>
          </a:prstGeom>
          <a:noFill/>
        </p:spPr>
        <p:txBody>
          <a:bodyPr wrap="square" lIns="0" tIns="45720" rIns="91440" bIns="45720" anchor="t">
            <a:spAutoFit/>
          </a:bodyPr>
          <a:lstStyle/>
          <a:p>
            <a:pPr marL="0" marR="0" lvl="0" indent="0" algn="l" defTabSz="951121" rtl="0" eaLnBrk="1" fontAlgn="auto" latinLnBrk="0" hangingPunct="1">
              <a:lnSpc>
                <a:spcPct val="110000"/>
              </a:lnSpc>
              <a:spcBef>
                <a:spcPts val="0"/>
              </a:spcBef>
              <a:spcAft>
                <a:spcPts val="0"/>
              </a:spcAft>
              <a:buClrTx/>
              <a:buSzPct val="90000"/>
              <a:buFontTx/>
              <a:buNone/>
              <a:tabLst/>
              <a:defRPr/>
            </a:pPr>
            <a:r>
              <a:rPr kumimoji="0" lang="en-US" b="1" i="0" u="none" strike="noStrike" kern="1200" cap="none" spc="0" normalizeH="0" baseline="0" noProof="0">
                <a:ln>
                  <a:noFill/>
                </a:ln>
                <a:effectLst/>
                <a:uLnTx/>
                <a:uFillTx/>
                <a:latin typeface="+mj-lt"/>
                <a:ea typeface="+mn-ea"/>
                <a:cs typeface="Segoe UI Semibold" panose="020B0702040204020203" pitchFamily="34" charset="0"/>
              </a:rPr>
              <a:t>Cloud management thwarts risk, complexity and </a:t>
            </a:r>
            <a:r>
              <a:rPr kumimoji="0" lang="en-US" b="1" i="0" u="none" strike="noStrike" kern="1200" cap="none" spc="0" normalizeH="0" baseline="0" noProof="0">
                <a:ln>
                  <a:noFill/>
                </a:ln>
                <a:solidFill>
                  <a:schemeClr val="accent1"/>
                </a:solidFill>
                <a:effectLst/>
                <a:uLnTx/>
                <a:uFillTx/>
                <a:latin typeface="+mj-lt"/>
                <a:ea typeface="+mn-ea"/>
                <a:cs typeface="Segoe UI Semibold" panose="020B0702040204020203" pitchFamily="34" charset="0"/>
              </a:rPr>
              <a:t>cost</a:t>
            </a:r>
            <a:r>
              <a:rPr kumimoji="0" lang="en-US" b="1" i="0" u="none" strike="noStrike" kern="1200" cap="none" spc="0" normalizeH="0" baseline="0" noProof="0">
                <a:ln>
                  <a:noFill/>
                </a:ln>
                <a:effectLst/>
                <a:uLnTx/>
                <a:uFillTx/>
                <a:latin typeface="+mj-lt"/>
                <a:ea typeface="+mn-ea"/>
                <a:cs typeface="Segoe UI Semibold" panose="020B0702040204020203" pitchFamily="34" charset="0"/>
              </a:rPr>
              <a:t> </a:t>
            </a:r>
          </a:p>
        </p:txBody>
      </p:sp>
      <p:sp>
        <p:nvSpPr>
          <p:cNvPr id="9" name="TextBox 8">
            <a:extLst>
              <a:ext uri="{FF2B5EF4-FFF2-40B4-BE49-F238E27FC236}">
                <a16:creationId xmlns:a16="http://schemas.microsoft.com/office/drawing/2014/main" id="{EBF7B052-8C36-CAB9-ADF6-AE1421316AB2}"/>
              </a:ext>
            </a:extLst>
          </p:cNvPr>
          <p:cNvSpPr txBox="1"/>
          <p:nvPr/>
        </p:nvSpPr>
        <p:spPr>
          <a:xfrm>
            <a:off x="2167110" y="5183707"/>
            <a:ext cx="3303629" cy="373115"/>
          </a:xfrm>
          <a:prstGeom prst="rect">
            <a:avLst/>
          </a:prstGeom>
          <a:noFill/>
        </p:spPr>
        <p:txBody>
          <a:bodyPr wrap="square" lIns="0" tIns="45720" rIns="91440" bIns="45720" anchor="t">
            <a:spAutoFit/>
          </a:bodyPr>
          <a:lstStyle/>
          <a:p>
            <a:pPr marL="0" marR="0" lvl="0" indent="0" algn="l" defTabSz="951121" rtl="0" eaLnBrk="1" fontAlgn="auto" latinLnBrk="0" hangingPunct="1">
              <a:lnSpc>
                <a:spcPct val="110000"/>
              </a:lnSpc>
              <a:spcBef>
                <a:spcPts val="0"/>
              </a:spcBef>
              <a:spcAft>
                <a:spcPts val="0"/>
              </a:spcAft>
              <a:buClrTx/>
              <a:buSzPct val="90000"/>
              <a:buFontTx/>
              <a:buNone/>
              <a:tabLst/>
              <a:defRPr/>
            </a:pPr>
            <a:r>
              <a:rPr kumimoji="0" lang="en-US" b="1" i="0" u="none" strike="noStrike" kern="1200" cap="none" spc="0" normalizeH="0" baseline="0" noProof="0">
                <a:ln>
                  <a:noFill/>
                </a:ln>
                <a:solidFill>
                  <a:schemeClr val="accent1"/>
                </a:solidFill>
                <a:effectLst/>
                <a:uLnTx/>
                <a:uFillTx/>
                <a:latin typeface="+mj-lt"/>
                <a:ea typeface="+mn-ea"/>
                <a:cs typeface="Segoe UI Semibold" panose="020B0702040204020203" pitchFamily="34" charset="0"/>
              </a:rPr>
              <a:t>Resiliency</a:t>
            </a:r>
            <a:r>
              <a:rPr kumimoji="0" lang="en-US" b="0" i="0" u="none" strike="noStrike" kern="1200" cap="none" spc="0" normalizeH="0" baseline="0" noProof="0">
                <a:ln>
                  <a:noFill/>
                </a:ln>
                <a:effectLst/>
                <a:uLnTx/>
                <a:uFillTx/>
                <a:latin typeface="+mj-lt"/>
                <a:ea typeface="+mn-ea"/>
                <a:cs typeface="Segoe UI Semibold" panose="020B0702040204020203" pitchFamily="34" charset="0"/>
              </a:rPr>
              <a:t> is built in the cloud</a:t>
            </a:r>
          </a:p>
        </p:txBody>
      </p:sp>
      <p:sp>
        <p:nvSpPr>
          <p:cNvPr id="3" name="Text Placeholder 14">
            <a:extLst>
              <a:ext uri="{FF2B5EF4-FFF2-40B4-BE49-F238E27FC236}">
                <a16:creationId xmlns:a16="http://schemas.microsoft.com/office/drawing/2014/main" id="{4963D8CE-8AE2-9D72-0609-7DAB8031F17B}"/>
              </a:ext>
              <a:ext uri="{C183D7F6-B498-43B3-948B-1728B52AA6E4}">
                <adec:decorative xmlns:adec="http://schemas.microsoft.com/office/drawing/2017/decorative" val="1"/>
              </a:ext>
            </a:extLst>
          </p:cNvPr>
          <p:cNvSpPr txBox="1">
            <a:spLocks/>
          </p:cNvSpPr>
          <p:nvPr/>
        </p:nvSpPr>
        <p:spPr>
          <a:xfrm>
            <a:off x="7788665" y="2046336"/>
            <a:ext cx="1641686"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Simplified</a:t>
            </a:r>
          </a:p>
        </p:txBody>
      </p:sp>
      <p:sp>
        <p:nvSpPr>
          <p:cNvPr id="5" name="Text Placeholder 15">
            <a:extLst>
              <a:ext uri="{FF2B5EF4-FFF2-40B4-BE49-F238E27FC236}">
                <a16:creationId xmlns:a16="http://schemas.microsoft.com/office/drawing/2014/main" id="{D4E46D29-37D1-D2B0-D2CB-DC24E4F3CB1D}"/>
              </a:ext>
              <a:ext uri="{C183D7F6-B498-43B3-948B-1728B52AA6E4}">
                <adec:decorative xmlns:adec="http://schemas.microsoft.com/office/drawing/2017/decorative" val="1"/>
              </a:ext>
            </a:extLst>
          </p:cNvPr>
          <p:cNvSpPr txBox="1">
            <a:spLocks/>
          </p:cNvSpPr>
          <p:nvPr/>
        </p:nvSpPr>
        <p:spPr>
          <a:xfrm>
            <a:off x="10175143" y="3067268"/>
            <a:ext cx="1077576"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Secure</a:t>
            </a:r>
          </a:p>
        </p:txBody>
      </p:sp>
      <p:sp>
        <p:nvSpPr>
          <p:cNvPr id="6" name="Text Placeholder 17">
            <a:extLst>
              <a:ext uri="{FF2B5EF4-FFF2-40B4-BE49-F238E27FC236}">
                <a16:creationId xmlns:a16="http://schemas.microsoft.com/office/drawing/2014/main" id="{568A8C01-577F-A170-8B75-D126A35362C9}"/>
              </a:ext>
              <a:ext uri="{C183D7F6-B498-43B3-948B-1728B52AA6E4}">
                <adec:decorative xmlns:adec="http://schemas.microsoft.com/office/drawing/2017/decorative" val="1"/>
              </a:ext>
            </a:extLst>
          </p:cNvPr>
          <p:cNvSpPr txBox="1">
            <a:spLocks/>
          </p:cNvSpPr>
          <p:nvPr/>
        </p:nvSpPr>
        <p:spPr>
          <a:xfrm>
            <a:off x="5999887" y="3060235"/>
            <a:ext cx="1066118"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Integrated</a:t>
            </a:r>
          </a:p>
        </p:txBody>
      </p:sp>
      <p:sp>
        <p:nvSpPr>
          <p:cNvPr id="7" name="Text Placeholder 18">
            <a:extLst>
              <a:ext uri="{FF2B5EF4-FFF2-40B4-BE49-F238E27FC236}">
                <a16:creationId xmlns:a16="http://schemas.microsoft.com/office/drawing/2014/main" id="{27004533-9C3E-896D-4C99-E73D81DEC54B}"/>
              </a:ext>
              <a:ext uri="{C183D7F6-B498-43B3-948B-1728B52AA6E4}">
                <adec:decorative xmlns:adec="http://schemas.microsoft.com/office/drawing/2017/decorative" val="1"/>
              </a:ext>
            </a:extLst>
          </p:cNvPr>
          <p:cNvSpPr txBox="1">
            <a:spLocks/>
          </p:cNvSpPr>
          <p:nvPr/>
        </p:nvSpPr>
        <p:spPr>
          <a:xfrm>
            <a:off x="6147418" y="4656465"/>
            <a:ext cx="1103442"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Efficient </a:t>
            </a:r>
          </a:p>
        </p:txBody>
      </p:sp>
      <p:sp>
        <p:nvSpPr>
          <p:cNvPr id="11" name="Text Placeholder 13">
            <a:extLst>
              <a:ext uri="{FF2B5EF4-FFF2-40B4-BE49-F238E27FC236}">
                <a16:creationId xmlns:a16="http://schemas.microsoft.com/office/drawing/2014/main" id="{EEAE2B06-9834-06C6-5874-714242601167}"/>
              </a:ext>
              <a:ext uri="{C183D7F6-B498-43B3-948B-1728B52AA6E4}">
                <adec:decorative xmlns:adec="http://schemas.microsoft.com/office/drawing/2017/decorative" val="1"/>
              </a:ext>
            </a:extLst>
          </p:cNvPr>
          <p:cNvSpPr txBox="1">
            <a:spLocks/>
          </p:cNvSpPr>
          <p:nvPr/>
        </p:nvSpPr>
        <p:spPr>
          <a:xfrm>
            <a:off x="8044756" y="5412276"/>
            <a:ext cx="1129504"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Unified </a:t>
            </a:r>
          </a:p>
        </p:txBody>
      </p:sp>
      <p:sp>
        <p:nvSpPr>
          <p:cNvPr id="30" name="TextBox 29">
            <a:extLst>
              <a:ext uri="{FF2B5EF4-FFF2-40B4-BE49-F238E27FC236}">
                <a16:creationId xmlns:a16="http://schemas.microsoft.com/office/drawing/2014/main" id="{E3A64A38-0168-3A68-3BA8-BE46C3442B81}"/>
              </a:ext>
            </a:extLst>
          </p:cNvPr>
          <p:cNvSpPr txBox="1"/>
          <p:nvPr/>
        </p:nvSpPr>
        <p:spPr>
          <a:xfrm>
            <a:off x="7767946" y="3406764"/>
            <a:ext cx="1683124" cy="759182"/>
          </a:xfrm>
          <a:prstGeom prst="rect">
            <a:avLst/>
          </a:prstGeom>
          <a:noFill/>
        </p:spPr>
        <p:txBody>
          <a:bodyPr wrap="square" anchor="ctr">
            <a:spAutoFit/>
          </a:bodyPr>
          <a:lstStyle/>
          <a:p>
            <a:pPr marL="0" marR="0" lvl="0" indent="0" algn="ctr" defTabSz="932742" fontAlgn="auto">
              <a:lnSpc>
                <a:spcPts val="2600"/>
              </a:lnSpc>
              <a:spcBef>
                <a:spcPct val="0"/>
              </a:spcBef>
              <a:spcAft>
                <a:spcPts val="0"/>
              </a:spcAft>
              <a:buClrTx/>
              <a:buSzTx/>
              <a:tabLst/>
              <a:defRPr/>
            </a:pPr>
            <a:r>
              <a:rPr lang="en-US" sz="2400" spc="-50">
                <a:ln w="3175">
                  <a:noFill/>
                </a:ln>
                <a:solidFill>
                  <a:schemeClr val="bg1"/>
                </a:solidFill>
                <a:latin typeface="+mj-lt"/>
                <a:cs typeface="Segoe UI Semibold" panose="020B0702040204020203" pitchFamily="34" charset="0"/>
              </a:rPr>
              <a:t>Building trust</a:t>
            </a:r>
          </a:p>
        </p:txBody>
      </p:sp>
      <p:sp>
        <p:nvSpPr>
          <p:cNvPr id="33" name="Text Placeholder 16">
            <a:extLst>
              <a:ext uri="{FF2B5EF4-FFF2-40B4-BE49-F238E27FC236}">
                <a16:creationId xmlns:a16="http://schemas.microsoft.com/office/drawing/2014/main" id="{25084529-B0C6-BB52-CA3D-1E276EE0C8DD}"/>
              </a:ext>
              <a:ext uri="{C183D7F6-B498-43B3-948B-1728B52AA6E4}">
                <adec:decorative xmlns:adec="http://schemas.microsoft.com/office/drawing/2017/decorative" val="1"/>
              </a:ext>
            </a:extLst>
          </p:cNvPr>
          <p:cNvSpPr txBox="1">
            <a:spLocks/>
          </p:cNvSpPr>
          <p:nvPr/>
        </p:nvSpPr>
        <p:spPr>
          <a:xfrm>
            <a:off x="9936557" y="4656465"/>
            <a:ext cx="1237788" cy="307777"/>
          </a:xfrm>
          <a:prstGeom prst="rect">
            <a:avLst/>
          </a:prstGeom>
          <a:noFill/>
        </p:spPr>
        <p:txBody>
          <a:bodyPr wrap="square">
            <a:spAutoFit/>
          </a:bodyPr>
          <a:lstStyle>
            <a:defPPr>
              <a:defRPr lang="en-US"/>
            </a:defPPr>
            <a:lvl1pPr algn="ctr">
              <a:defRPr>
                <a:gradFill>
                  <a:gsLst>
                    <a:gs pos="0">
                      <a:schemeClr val="tx1"/>
                    </a:gs>
                    <a:gs pos="74000">
                      <a:schemeClr val="tx1"/>
                    </a:gs>
                  </a:gsLst>
                  <a:lin ang="10800000" scaled="1"/>
                </a:gradFill>
                <a:latin typeface="+mj-lt"/>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20" normalizeH="0" baseline="0" noProof="0">
                <a:ln>
                  <a:noFill/>
                </a:ln>
                <a:solidFill>
                  <a:schemeClr val="tx1"/>
                </a:solidFill>
                <a:effectLst/>
                <a:uLnTx/>
                <a:uFillTx/>
                <a:ea typeface="+mn-ea"/>
                <a:cs typeface="Segoe UI" panose="020B0502040204020203" pitchFamily="34" charset="0"/>
              </a:rPr>
              <a:t>Consolidated</a:t>
            </a:r>
          </a:p>
        </p:txBody>
      </p:sp>
      <p:grpSp>
        <p:nvGrpSpPr>
          <p:cNvPr id="36" name="Group 35">
            <a:extLst>
              <a:ext uri="{FF2B5EF4-FFF2-40B4-BE49-F238E27FC236}">
                <a16:creationId xmlns:a16="http://schemas.microsoft.com/office/drawing/2014/main" id="{BAD600AF-593C-643D-60D4-BFB74F3C64B3}"/>
              </a:ext>
              <a:ext uri="{C183D7F6-B498-43B3-948B-1728B52AA6E4}">
                <adec:decorative xmlns:adec="http://schemas.microsoft.com/office/drawing/2017/decorative" val="1"/>
              </a:ext>
            </a:extLst>
          </p:cNvPr>
          <p:cNvGrpSpPr/>
          <p:nvPr/>
        </p:nvGrpSpPr>
        <p:grpSpPr>
          <a:xfrm>
            <a:off x="7263563" y="2391125"/>
            <a:ext cx="2706017" cy="2720395"/>
            <a:chOff x="3280131" y="558800"/>
            <a:chExt cx="5631736" cy="5661658"/>
          </a:xfrm>
        </p:grpSpPr>
        <p:sp>
          <p:nvSpPr>
            <p:cNvPr id="31" name="Arc 30">
              <a:extLst>
                <a:ext uri="{FF2B5EF4-FFF2-40B4-BE49-F238E27FC236}">
                  <a16:creationId xmlns:a16="http://schemas.microsoft.com/office/drawing/2014/main" id="{E9416F4D-B458-84C6-7A53-F88EDD5F1CA8}"/>
                </a:ext>
              </a:extLst>
            </p:cNvPr>
            <p:cNvSpPr/>
            <p:nvPr/>
          </p:nvSpPr>
          <p:spPr>
            <a:xfrm rot="10800000">
              <a:off x="3280131" y="572001"/>
              <a:ext cx="5631736" cy="5631735"/>
            </a:xfrm>
            <a:prstGeom prst="arc">
              <a:avLst>
                <a:gd name="adj1" fmla="val 8005139"/>
                <a:gd name="adj2" fmla="val 13289988"/>
              </a:avLst>
            </a:prstGeom>
            <a:ln w="22225">
              <a:gradFill>
                <a:gsLst>
                  <a:gs pos="12000">
                    <a:schemeClr val="bg1"/>
                  </a:gs>
                  <a:gs pos="44000">
                    <a:schemeClr val="accent2"/>
                  </a:gs>
                  <a:gs pos="63000">
                    <a:schemeClr val="accent2"/>
                  </a:gs>
                  <a:gs pos="96000">
                    <a:schemeClr val="bg1"/>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effectLst/>
                <a:uLnTx/>
                <a:uFillTx/>
                <a:latin typeface="+mj-lt"/>
                <a:ea typeface="+mn-ea"/>
                <a:cs typeface="+mn-cs"/>
              </a:endParaRPr>
            </a:p>
          </p:txBody>
        </p:sp>
        <p:sp>
          <p:nvSpPr>
            <p:cNvPr id="32" name="Arc 31">
              <a:extLst>
                <a:ext uri="{FF2B5EF4-FFF2-40B4-BE49-F238E27FC236}">
                  <a16:creationId xmlns:a16="http://schemas.microsoft.com/office/drawing/2014/main" id="{1351A7D7-AB23-B14C-07BB-D5CE50BD1288}"/>
                </a:ext>
              </a:extLst>
            </p:cNvPr>
            <p:cNvSpPr/>
            <p:nvPr/>
          </p:nvSpPr>
          <p:spPr>
            <a:xfrm>
              <a:off x="3280131" y="588723"/>
              <a:ext cx="5631736" cy="5631735"/>
            </a:xfrm>
            <a:prstGeom prst="arc">
              <a:avLst>
                <a:gd name="adj1" fmla="val 8787499"/>
                <a:gd name="adj2" fmla="val 13668235"/>
              </a:avLst>
            </a:prstGeom>
            <a:ln w="22225">
              <a:gradFill>
                <a:gsLst>
                  <a:gs pos="12000">
                    <a:schemeClr val="bg1"/>
                  </a:gs>
                  <a:gs pos="44000">
                    <a:schemeClr val="accent2"/>
                  </a:gs>
                  <a:gs pos="63000">
                    <a:schemeClr val="accent2"/>
                  </a:gs>
                  <a:gs pos="96000">
                    <a:schemeClr val="bg1"/>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367"/>
              <a:endParaRPr lang="en-US" sz="1765">
                <a:latin typeface="+mj-lt"/>
              </a:endParaRPr>
            </a:p>
          </p:txBody>
        </p:sp>
        <p:sp>
          <p:nvSpPr>
            <p:cNvPr id="35" name="Arc 34">
              <a:extLst>
                <a:ext uri="{FF2B5EF4-FFF2-40B4-BE49-F238E27FC236}">
                  <a16:creationId xmlns:a16="http://schemas.microsoft.com/office/drawing/2014/main" id="{7BCB146E-35D6-E67E-1D88-9A469BFCC585}"/>
                </a:ext>
              </a:extLst>
            </p:cNvPr>
            <p:cNvSpPr/>
            <p:nvPr/>
          </p:nvSpPr>
          <p:spPr>
            <a:xfrm rot="10800000">
              <a:off x="3280131" y="558800"/>
              <a:ext cx="5631736" cy="5631735"/>
            </a:xfrm>
            <a:prstGeom prst="arc">
              <a:avLst>
                <a:gd name="adj1" fmla="val 12904097"/>
                <a:gd name="adj2" fmla="val 19544548"/>
              </a:avLst>
            </a:prstGeom>
            <a:ln w="22225">
              <a:gradFill flip="none" rotWithShape="1">
                <a:gsLst>
                  <a:gs pos="2000">
                    <a:schemeClr val="bg1"/>
                  </a:gs>
                  <a:gs pos="25000">
                    <a:schemeClr val="accent3"/>
                  </a:gs>
                  <a:gs pos="74000">
                    <a:schemeClr val="accent3"/>
                  </a:gs>
                  <a:gs pos="96000">
                    <a:schemeClr val="bg1"/>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effectLst/>
                <a:uLnTx/>
                <a:uFillTx/>
                <a:latin typeface="+mj-lt"/>
                <a:ea typeface="+mn-ea"/>
                <a:cs typeface="+mn-cs"/>
              </a:endParaRPr>
            </a:p>
          </p:txBody>
        </p:sp>
      </p:grpSp>
      <p:grpSp>
        <p:nvGrpSpPr>
          <p:cNvPr id="45" name="Group 44">
            <a:extLst>
              <a:ext uri="{FF2B5EF4-FFF2-40B4-BE49-F238E27FC236}">
                <a16:creationId xmlns:a16="http://schemas.microsoft.com/office/drawing/2014/main" id="{9D4C0D31-9085-EAFB-8C37-16A7259ED181}"/>
              </a:ext>
              <a:ext uri="{C183D7F6-B498-43B3-948B-1728B52AA6E4}">
                <adec:decorative xmlns:adec="http://schemas.microsoft.com/office/drawing/2017/decorative" val="1"/>
              </a:ext>
            </a:extLst>
          </p:cNvPr>
          <p:cNvGrpSpPr/>
          <p:nvPr/>
        </p:nvGrpSpPr>
        <p:grpSpPr>
          <a:xfrm>
            <a:off x="1327194" y="1973428"/>
            <a:ext cx="650832" cy="650830"/>
            <a:chOff x="1179290" y="2041571"/>
            <a:chExt cx="731687" cy="731687"/>
          </a:xfrm>
        </p:grpSpPr>
        <p:sp useBgFill="1">
          <p:nvSpPr>
            <p:cNvPr id="15" name="Oval 14">
              <a:extLst>
                <a:ext uri="{FF2B5EF4-FFF2-40B4-BE49-F238E27FC236}">
                  <a16:creationId xmlns:a16="http://schemas.microsoft.com/office/drawing/2014/main" id="{01509B3D-BDD5-0BDC-12ED-C5379F949B31}"/>
                </a:ext>
              </a:extLst>
            </p:cNvPr>
            <p:cNvSpPr/>
            <p:nvPr/>
          </p:nvSpPr>
          <p:spPr bwMode="auto">
            <a:xfrm>
              <a:off x="1179290" y="2041571"/>
              <a:ext cx="731687" cy="731687"/>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tx1"/>
                </a:solidFill>
                <a:latin typeface="+mj-lt"/>
              </a:endParaRPr>
            </a:p>
          </p:txBody>
        </p:sp>
        <p:pic>
          <p:nvPicPr>
            <p:cNvPr id="44" name="Graphic 43">
              <a:extLst>
                <a:ext uri="{FF2B5EF4-FFF2-40B4-BE49-F238E27FC236}">
                  <a16:creationId xmlns:a16="http://schemas.microsoft.com/office/drawing/2014/main" id="{43D85A33-E176-8D2E-13BA-EE4BBC89BD9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06302" y="2164991"/>
              <a:ext cx="480672" cy="480672"/>
            </a:xfrm>
            <a:prstGeom prst="rect">
              <a:avLst/>
            </a:prstGeom>
          </p:spPr>
        </p:pic>
      </p:grpSp>
      <p:grpSp>
        <p:nvGrpSpPr>
          <p:cNvPr id="47" name="Group 46">
            <a:extLst>
              <a:ext uri="{FF2B5EF4-FFF2-40B4-BE49-F238E27FC236}">
                <a16:creationId xmlns:a16="http://schemas.microsoft.com/office/drawing/2014/main" id="{BFBA525C-B71D-04A6-D367-7E7B5FD35B75}"/>
              </a:ext>
              <a:ext uri="{C183D7F6-B498-43B3-948B-1728B52AA6E4}">
                <adec:decorative xmlns:adec="http://schemas.microsoft.com/office/drawing/2017/decorative" val="1"/>
              </a:ext>
            </a:extLst>
          </p:cNvPr>
          <p:cNvGrpSpPr/>
          <p:nvPr/>
        </p:nvGrpSpPr>
        <p:grpSpPr>
          <a:xfrm>
            <a:off x="1327194" y="3514997"/>
            <a:ext cx="650832" cy="650830"/>
            <a:chOff x="1179290" y="2041571"/>
            <a:chExt cx="731687" cy="731687"/>
          </a:xfrm>
        </p:grpSpPr>
        <p:sp useBgFill="1">
          <p:nvSpPr>
            <p:cNvPr id="48" name="Oval 47">
              <a:extLst>
                <a:ext uri="{FF2B5EF4-FFF2-40B4-BE49-F238E27FC236}">
                  <a16:creationId xmlns:a16="http://schemas.microsoft.com/office/drawing/2014/main" id="{6FB31BB3-2DC8-C163-5B03-3B9DB6BC3F58}"/>
                </a:ext>
              </a:extLst>
            </p:cNvPr>
            <p:cNvSpPr/>
            <p:nvPr/>
          </p:nvSpPr>
          <p:spPr bwMode="auto">
            <a:xfrm>
              <a:off x="1179290" y="2041571"/>
              <a:ext cx="731687" cy="731687"/>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tx1"/>
                </a:solidFill>
                <a:latin typeface="+mj-lt"/>
              </a:endParaRPr>
            </a:p>
          </p:txBody>
        </p:sp>
        <p:pic>
          <p:nvPicPr>
            <p:cNvPr id="49" name="Graphic 48">
              <a:extLst>
                <a:ext uri="{FF2B5EF4-FFF2-40B4-BE49-F238E27FC236}">
                  <a16:creationId xmlns:a16="http://schemas.microsoft.com/office/drawing/2014/main" id="{EE5D6391-A360-4D0E-FCCF-63381233F08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319950" y="2178639"/>
              <a:ext cx="460200" cy="460200"/>
            </a:xfrm>
            <a:prstGeom prst="rect">
              <a:avLst/>
            </a:prstGeom>
          </p:spPr>
        </p:pic>
      </p:grpSp>
      <p:grpSp>
        <p:nvGrpSpPr>
          <p:cNvPr id="50" name="Group 49">
            <a:extLst>
              <a:ext uri="{FF2B5EF4-FFF2-40B4-BE49-F238E27FC236}">
                <a16:creationId xmlns:a16="http://schemas.microsoft.com/office/drawing/2014/main" id="{585A3423-232D-63B5-BBC5-A0C7AF335C69}"/>
              </a:ext>
              <a:ext uri="{C183D7F6-B498-43B3-948B-1728B52AA6E4}">
                <adec:decorative xmlns:adec="http://schemas.microsoft.com/office/drawing/2017/decorative" val="1"/>
              </a:ext>
            </a:extLst>
          </p:cNvPr>
          <p:cNvGrpSpPr/>
          <p:nvPr/>
        </p:nvGrpSpPr>
        <p:grpSpPr>
          <a:xfrm>
            <a:off x="1327194" y="5044849"/>
            <a:ext cx="650832" cy="650830"/>
            <a:chOff x="1179290" y="2041571"/>
            <a:chExt cx="731687" cy="731687"/>
          </a:xfrm>
        </p:grpSpPr>
        <p:sp useBgFill="1">
          <p:nvSpPr>
            <p:cNvPr id="51" name="Oval 50">
              <a:extLst>
                <a:ext uri="{FF2B5EF4-FFF2-40B4-BE49-F238E27FC236}">
                  <a16:creationId xmlns:a16="http://schemas.microsoft.com/office/drawing/2014/main" id="{DE32A9F8-08FA-58C4-E4DD-AFB810BE0030}"/>
                </a:ext>
              </a:extLst>
            </p:cNvPr>
            <p:cNvSpPr/>
            <p:nvPr/>
          </p:nvSpPr>
          <p:spPr bwMode="auto">
            <a:xfrm>
              <a:off x="1179290" y="2041571"/>
              <a:ext cx="731687" cy="731687"/>
            </a:xfrm>
            <a:prstGeom prst="ellipse">
              <a:avLst/>
            </a:prstGeom>
            <a:gradFill flip="none" rotWithShape="1">
              <a:gsLst>
                <a:gs pos="58000">
                  <a:schemeClr val="tx2"/>
                </a:gs>
                <a:gs pos="100000">
                  <a:schemeClr val="accent3"/>
                </a:gs>
                <a:gs pos="82000">
                  <a:schemeClr val="accent1"/>
                </a:gs>
              </a:gsLst>
              <a:path path="circle">
                <a:fillToRect r="100000" b="100000"/>
              </a:path>
              <a:tileRect l="-100000" t="-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400">
                <a:solidFill>
                  <a:schemeClr val="tx1"/>
                </a:solidFill>
                <a:latin typeface="+mj-lt"/>
              </a:endParaRPr>
            </a:p>
          </p:txBody>
        </p:sp>
        <p:pic>
          <p:nvPicPr>
            <p:cNvPr id="52" name="Graphic 51">
              <a:extLst>
                <a:ext uri="{FF2B5EF4-FFF2-40B4-BE49-F238E27FC236}">
                  <a16:creationId xmlns:a16="http://schemas.microsoft.com/office/drawing/2014/main" id="{3B82C70D-4083-30C1-1CE5-E6A9A8661F22}"/>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1319950" y="2178639"/>
              <a:ext cx="439728" cy="439728"/>
            </a:xfrm>
            <a:prstGeom prst="rect">
              <a:avLst/>
            </a:prstGeom>
          </p:spPr>
        </p:pic>
      </p:grpSp>
      <p:sp>
        <p:nvSpPr>
          <p:cNvPr id="68" name="Oval 67">
            <a:extLst>
              <a:ext uri="{FF2B5EF4-FFF2-40B4-BE49-F238E27FC236}">
                <a16:creationId xmlns:a16="http://schemas.microsoft.com/office/drawing/2014/main" id="{1D52C5B9-97C6-1220-D345-D97A47269689}"/>
              </a:ext>
              <a:ext uri="{C183D7F6-B498-43B3-948B-1728B52AA6E4}">
                <adec:decorative xmlns:adec="http://schemas.microsoft.com/office/drawing/2017/decorative" val="1"/>
              </a:ext>
            </a:extLst>
          </p:cNvPr>
          <p:cNvSpPr/>
          <p:nvPr/>
        </p:nvSpPr>
        <p:spPr bwMode="auto">
          <a:xfrm>
            <a:off x="9754236" y="4740991"/>
            <a:ext cx="138724" cy="138724"/>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72" name="Oval 71">
            <a:extLst>
              <a:ext uri="{FF2B5EF4-FFF2-40B4-BE49-F238E27FC236}">
                <a16:creationId xmlns:a16="http://schemas.microsoft.com/office/drawing/2014/main" id="{D51E8EEF-03F8-380A-0604-E257318EC9BA}"/>
              </a:ext>
              <a:ext uri="{C183D7F6-B498-43B3-948B-1728B52AA6E4}">
                <adec:decorative xmlns:adec="http://schemas.microsoft.com/office/drawing/2017/decorative" val="1"/>
              </a:ext>
            </a:extLst>
          </p:cNvPr>
          <p:cNvSpPr/>
          <p:nvPr/>
        </p:nvSpPr>
        <p:spPr bwMode="auto">
          <a:xfrm>
            <a:off x="9955454" y="3151794"/>
            <a:ext cx="138724" cy="138724"/>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74" name="Oval 73">
            <a:extLst>
              <a:ext uri="{FF2B5EF4-FFF2-40B4-BE49-F238E27FC236}">
                <a16:creationId xmlns:a16="http://schemas.microsoft.com/office/drawing/2014/main" id="{1FE6E288-3AFC-A742-CA04-57A4103C8679}"/>
              </a:ext>
              <a:ext uri="{C183D7F6-B498-43B3-948B-1728B52AA6E4}">
                <adec:decorative xmlns:adec="http://schemas.microsoft.com/office/drawing/2017/decorative" val="1"/>
              </a:ext>
            </a:extLst>
          </p:cNvPr>
          <p:cNvSpPr/>
          <p:nvPr/>
        </p:nvSpPr>
        <p:spPr bwMode="auto">
          <a:xfrm>
            <a:off x="7145434" y="3144761"/>
            <a:ext cx="138724" cy="138724"/>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76" name="Oval 75">
            <a:extLst>
              <a:ext uri="{FF2B5EF4-FFF2-40B4-BE49-F238E27FC236}">
                <a16:creationId xmlns:a16="http://schemas.microsoft.com/office/drawing/2014/main" id="{07178545-E355-D190-C5C5-ED3374E8C181}"/>
              </a:ext>
              <a:ext uri="{C183D7F6-B498-43B3-948B-1728B52AA6E4}">
                <adec:decorative xmlns:adec="http://schemas.microsoft.com/office/drawing/2017/decorative" val="1"/>
              </a:ext>
            </a:extLst>
          </p:cNvPr>
          <p:cNvSpPr/>
          <p:nvPr/>
        </p:nvSpPr>
        <p:spPr bwMode="auto">
          <a:xfrm>
            <a:off x="8540146" y="2379259"/>
            <a:ext cx="138724" cy="138724"/>
          </a:xfrm>
          <a:prstGeom prst="ellipse">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77" name="Oval 76">
            <a:extLst>
              <a:ext uri="{FF2B5EF4-FFF2-40B4-BE49-F238E27FC236}">
                <a16:creationId xmlns:a16="http://schemas.microsoft.com/office/drawing/2014/main" id="{6D4374F5-BE95-A8FB-A0FC-33D2F55D0B87}"/>
              </a:ext>
              <a:ext uri="{C183D7F6-B498-43B3-948B-1728B52AA6E4}">
                <adec:decorative xmlns:adec="http://schemas.microsoft.com/office/drawing/2017/decorative" val="1"/>
              </a:ext>
            </a:extLst>
          </p:cNvPr>
          <p:cNvSpPr/>
          <p:nvPr/>
        </p:nvSpPr>
        <p:spPr bwMode="auto">
          <a:xfrm>
            <a:off x="7308573" y="4740991"/>
            <a:ext cx="138724" cy="138724"/>
          </a:xfrm>
          <a:prstGeom prst="ellipse">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
        <p:nvSpPr>
          <p:cNvPr id="78" name="Oval 77">
            <a:extLst>
              <a:ext uri="{FF2B5EF4-FFF2-40B4-BE49-F238E27FC236}">
                <a16:creationId xmlns:a16="http://schemas.microsoft.com/office/drawing/2014/main" id="{EBE6E82B-E220-6C34-93FF-E833099C7AE5}"/>
              </a:ext>
              <a:ext uri="{C183D7F6-B498-43B3-948B-1728B52AA6E4}">
                <adec:decorative xmlns:adec="http://schemas.microsoft.com/office/drawing/2017/decorative" val="1"/>
              </a:ext>
            </a:extLst>
          </p:cNvPr>
          <p:cNvSpPr/>
          <p:nvPr/>
        </p:nvSpPr>
        <p:spPr bwMode="auto">
          <a:xfrm>
            <a:off x="8540146" y="5251499"/>
            <a:ext cx="138724" cy="138724"/>
          </a:xfrm>
          <a:prstGeom prst="ellipse">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spTree>
    <p:extLst>
      <p:ext uri="{BB962C8B-B14F-4D97-AF65-F5344CB8AC3E}">
        <p14:creationId xmlns:p14="http://schemas.microsoft.com/office/powerpoint/2010/main" val="243650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250"/>
                                  </p:stCondLst>
                                  <p:childTnLst>
                                    <p:animMotion origin="layout" path="M -4.58333E-6 -4.44444E-6 L -4.58333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nodeType="withEffect">
                                  <p:stCondLst>
                                    <p:cond delay="25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42" presetClass="path" presetSubtype="0" decel="100000" fill="hold" grpId="1" nodeType="withEffect">
                                  <p:stCondLst>
                                    <p:cond delay="500"/>
                                  </p:stCondLst>
                                  <p:childTnLst>
                                    <p:animMotion origin="layout" path="M -1.04167E-6 -2.59259E-6 L -1.04167E-6 0.03542 " pathEditMode="relative" rAng="0" ptsTypes="AA">
                                      <p:cBhvr>
                                        <p:cTn id="17" dur="700" spd="-100000" fill="hold"/>
                                        <p:tgtEl>
                                          <p:spTgt spid="9"/>
                                        </p:tgtEl>
                                        <p:attrNameLst>
                                          <p:attrName>ppt_x</p:attrName>
                                          <p:attrName>ppt_y</p:attrName>
                                        </p:attrNameLst>
                                      </p:cBhvr>
                                      <p:rCtr x="0" y="1759"/>
                                    </p:animMotion>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42" presetClass="path" presetSubtype="0" decel="100000" fill="hold" grpId="1" nodeType="withEffect">
                                  <p:stCondLst>
                                    <p:cond delay="0"/>
                                  </p:stCondLst>
                                  <p:childTnLst>
                                    <p:animMotion origin="layout" path="M -2.08333E-7 -4.81481E-6 L -2.08333E-7 0.01968 " pathEditMode="relative" rAng="0" ptsTypes="AA">
                                      <p:cBhvr>
                                        <p:cTn id="22" dur="500" spd="-100000" fill="hold"/>
                                        <p:tgtEl>
                                          <p:spTgt spid="14"/>
                                        </p:tgtEl>
                                        <p:attrNameLst>
                                          <p:attrName>ppt_x</p:attrName>
                                          <p:attrName>ppt_y</p:attrName>
                                        </p:attrNameLst>
                                      </p:cBhvr>
                                      <p:rCtr x="0" y="972"/>
                                    </p:animMotion>
                                  </p:childTnLst>
                                </p:cTn>
                              </p:par>
                              <p:par>
                                <p:cTn id="23" presetID="10" presetClass="entr" presetSubtype="0" fill="hold" grpId="0" nodeType="withEffect">
                                  <p:stCondLst>
                                    <p:cond delay="25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42" presetClass="path" presetSubtype="0" decel="100000" fill="hold" grpId="1" nodeType="withEffect">
                                  <p:stCondLst>
                                    <p:cond delay="250"/>
                                  </p:stCondLst>
                                  <p:childTnLst>
                                    <p:animMotion origin="layout" path="M 2.08333E-7 -3.33333E-6 L 2.08333E-7 0.03542 " pathEditMode="relative" rAng="0" ptsTypes="AA">
                                      <p:cBhvr>
                                        <p:cTn id="27" dur="700" spd="-100000" fill="hold"/>
                                        <p:tgtEl>
                                          <p:spTgt spid="3"/>
                                        </p:tgtEl>
                                        <p:attrNameLst>
                                          <p:attrName>ppt_x</p:attrName>
                                          <p:attrName>ppt_y</p:attrName>
                                        </p:attrNameLst>
                                      </p:cBhvr>
                                      <p:rCtr x="0" y="1759"/>
                                    </p:animMotion>
                                  </p:childTnLst>
                                </p:cTn>
                              </p:par>
                              <p:par>
                                <p:cTn id="28" presetID="10" presetClass="entr" presetSubtype="0" fill="hold" grpId="0" nodeType="withEffect">
                                  <p:stCondLst>
                                    <p:cond delay="25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42" presetClass="path" presetSubtype="0" decel="100000" fill="hold" grpId="1" nodeType="withEffect">
                                  <p:stCondLst>
                                    <p:cond delay="250"/>
                                  </p:stCondLst>
                                  <p:childTnLst>
                                    <p:animMotion origin="layout" path="M -8.33333E-7 -4.07407E-6 L -8.33333E-7 0.03542 " pathEditMode="relative" rAng="0" ptsTypes="AA">
                                      <p:cBhvr>
                                        <p:cTn id="32" dur="700" spd="-100000" fill="hold"/>
                                        <p:tgtEl>
                                          <p:spTgt spid="11"/>
                                        </p:tgtEl>
                                        <p:attrNameLst>
                                          <p:attrName>ppt_x</p:attrName>
                                          <p:attrName>ppt_y</p:attrName>
                                        </p:attrNameLst>
                                      </p:cBhvr>
                                      <p:rCtr x="0" y="1759"/>
                                    </p:animMotion>
                                  </p:childTnLst>
                                </p:cTn>
                              </p:par>
                              <p:par>
                                <p:cTn id="33" presetID="10" presetClass="entr" presetSubtype="0" fill="hold" grpId="0" nodeType="withEffect">
                                  <p:stCondLst>
                                    <p:cond delay="25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par>
                                <p:cTn id="36" presetID="42" presetClass="path" presetSubtype="0" decel="100000" fill="hold" grpId="1" nodeType="withEffect">
                                  <p:stCondLst>
                                    <p:cond delay="250"/>
                                  </p:stCondLst>
                                  <p:childTnLst>
                                    <p:animMotion origin="layout" path="M 3.95833E-6 4.07407E-6 L 3.95833E-6 0.03541 " pathEditMode="relative" rAng="0" ptsTypes="AA">
                                      <p:cBhvr>
                                        <p:cTn id="37" dur="700" spd="-100000" fill="hold"/>
                                        <p:tgtEl>
                                          <p:spTgt spid="5"/>
                                        </p:tgtEl>
                                        <p:attrNameLst>
                                          <p:attrName>ppt_x</p:attrName>
                                          <p:attrName>ppt_y</p:attrName>
                                        </p:attrNameLst>
                                      </p:cBhvr>
                                      <p:rCtr x="0" y="1759"/>
                                    </p:animMotion>
                                  </p:childTnLst>
                                </p:cTn>
                              </p:par>
                              <p:par>
                                <p:cTn id="38" presetID="10" presetClass="entr" presetSubtype="0" fill="hold" grpId="0" nodeType="withEffect">
                                  <p:stCondLst>
                                    <p:cond delay="25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par>
                                <p:cTn id="41" presetID="42" presetClass="path" presetSubtype="0" decel="100000" fill="hold" grpId="1" nodeType="withEffect">
                                  <p:stCondLst>
                                    <p:cond delay="250"/>
                                  </p:stCondLst>
                                  <p:childTnLst>
                                    <p:animMotion origin="layout" path="M 2.70833E-6 0 L 2.70833E-6 0.03542 " pathEditMode="relative" rAng="0" ptsTypes="AA">
                                      <p:cBhvr>
                                        <p:cTn id="42" dur="700" spd="-100000" fill="hold"/>
                                        <p:tgtEl>
                                          <p:spTgt spid="6"/>
                                        </p:tgtEl>
                                        <p:attrNameLst>
                                          <p:attrName>ppt_x</p:attrName>
                                          <p:attrName>ppt_y</p:attrName>
                                        </p:attrNameLst>
                                      </p:cBhvr>
                                      <p:rCtr x="0" y="1759"/>
                                    </p:animMotion>
                                  </p:childTnLst>
                                </p:cTn>
                              </p:par>
                              <p:par>
                                <p:cTn id="43" presetID="10" presetClass="entr" presetSubtype="0" fill="hold" grpId="0" nodeType="withEffect">
                                  <p:stCondLst>
                                    <p:cond delay="25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par>
                                <p:cTn id="46" presetID="42" presetClass="path" presetSubtype="0" decel="100000" fill="hold" grpId="1" nodeType="withEffect">
                                  <p:stCondLst>
                                    <p:cond delay="250"/>
                                  </p:stCondLst>
                                  <p:childTnLst>
                                    <p:animMotion origin="layout" path="M 1.04167E-6 1.11111E-6 L 1.04167E-6 0.03542 " pathEditMode="relative" rAng="0" ptsTypes="AA">
                                      <p:cBhvr>
                                        <p:cTn id="47" dur="700" spd="-100000" fill="hold"/>
                                        <p:tgtEl>
                                          <p:spTgt spid="7"/>
                                        </p:tgtEl>
                                        <p:attrNameLst>
                                          <p:attrName>ppt_x</p:attrName>
                                          <p:attrName>ppt_y</p:attrName>
                                        </p:attrNameLst>
                                      </p:cBhvr>
                                      <p:rCtr x="0" y="1759"/>
                                    </p:animMotion>
                                  </p:childTnLst>
                                </p:cTn>
                              </p:par>
                              <p:par>
                                <p:cTn id="48" presetID="10" presetClass="entr" presetSubtype="0" fill="hold" grpId="0" nodeType="withEffect">
                                  <p:stCondLst>
                                    <p:cond delay="25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par>
                                <p:cTn id="51" presetID="42" presetClass="path" presetSubtype="0" decel="100000" fill="hold" grpId="1" nodeType="withEffect">
                                  <p:stCondLst>
                                    <p:cond delay="250"/>
                                  </p:stCondLst>
                                  <p:childTnLst>
                                    <p:animMotion origin="layout" path="M 4.79167E-6 1.11111E-6 L 4.79167E-6 0.03542 " pathEditMode="relative" rAng="0" ptsTypes="AA">
                                      <p:cBhvr>
                                        <p:cTn id="52" dur="700" spd="-100000" fill="hold"/>
                                        <p:tgtEl>
                                          <p:spTgt spid="33"/>
                                        </p:tgtEl>
                                        <p:attrNameLst>
                                          <p:attrName>ppt_x</p:attrName>
                                          <p:attrName>ppt_y</p:attrName>
                                        </p:attrNameLst>
                                      </p:cBhvr>
                                      <p:rCtr x="0" y="1759"/>
                                    </p:animMotion>
                                  </p:childTnLst>
                                </p:cTn>
                              </p:par>
                              <p:par>
                                <p:cTn id="53" presetID="22" presetClass="entr" presetSubtype="4" fill="hold" grpId="0" nodeType="withEffect">
                                  <p:stCondLst>
                                    <p:cond delay="200"/>
                                  </p:stCondLst>
                                  <p:childTnLst>
                                    <p:set>
                                      <p:cBhvr>
                                        <p:cTn id="54" dur="1" fill="hold">
                                          <p:stCondLst>
                                            <p:cond delay="0"/>
                                          </p:stCondLst>
                                        </p:cTn>
                                        <p:tgtEl>
                                          <p:spTgt spid="39"/>
                                        </p:tgtEl>
                                        <p:attrNameLst>
                                          <p:attrName>style.visibility</p:attrName>
                                        </p:attrNameLst>
                                      </p:cBhvr>
                                      <p:to>
                                        <p:strVal val="visible"/>
                                      </p:to>
                                    </p:set>
                                    <p:animEffect transition="in" filter="wipe(down)">
                                      <p:cBhvr>
                                        <p:cTn id="55" dur="650"/>
                                        <p:tgtEl>
                                          <p:spTgt spid="39"/>
                                        </p:tgtEl>
                                      </p:cBhvr>
                                    </p:animEffect>
                                  </p:childTnLst>
                                </p:cTn>
                              </p:par>
                              <p:par>
                                <p:cTn id="56" presetID="22" presetClass="entr" presetSubtype="4" fill="hold" grpId="0" nodeType="withEffect">
                                  <p:stCondLst>
                                    <p:cond delay="200"/>
                                  </p:stCondLst>
                                  <p:childTnLst>
                                    <p:set>
                                      <p:cBhvr>
                                        <p:cTn id="57" dur="1" fill="hold">
                                          <p:stCondLst>
                                            <p:cond delay="0"/>
                                          </p:stCondLst>
                                        </p:cTn>
                                        <p:tgtEl>
                                          <p:spTgt spid="40"/>
                                        </p:tgtEl>
                                        <p:attrNameLst>
                                          <p:attrName>style.visibility</p:attrName>
                                        </p:attrNameLst>
                                      </p:cBhvr>
                                      <p:to>
                                        <p:strVal val="visible"/>
                                      </p:to>
                                    </p:set>
                                    <p:animEffect transition="in" filter="wipe(down)">
                                      <p:cBhvr>
                                        <p:cTn id="58" dur="650"/>
                                        <p:tgtEl>
                                          <p:spTgt spid="40"/>
                                        </p:tgtEl>
                                      </p:cBhvr>
                                    </p:animEffect>
                                  </p:childTnLst>
                                </p:cTn>
                              </p:par>
                              <p:par>
                                <p:cTn id="59" presetID="22" presetClass="entr" presetSubtype="4" fill="hold" grpId="0" nodeType="withEffect">
                                  <p:stCondLst>
                                    <p:cond delay="200"/>
                                  </p:stCondLst>
                                  <p:childTnLst>
                                    <p:set>
                                      <p:cBhvr>
                                        <p:cTn id="60" dur="1" fill="hold">
                                          <p:stCondLst>
                                            <p:cond delay="0"/>
                                          </p:stCondLst>
                                        </p:cTn>
                                        <p:tgtEl>
                                          <p:spTgt spid="41"/>
                                        </p:tgtEl>
                                        <p:attrNameLst>
                                          <p:attrName>style.visibility</p:attrName>
                                        </p:attrNameLst>
                                      </p:cBhvr>
                                      <p:to>
                                        <p:strVal val="visible"/>
                                      </p:to>
                                    </p:set>
                                    <p:animEffect transition="in" filter="wipe(down)">
                                      <p:cBhvr>
                                        <p:cTn id="61" dur="650"/>
                                        <p:tgtEl>
                                          <p:spTgt spid="41"/>
                                        </p:tgtEl>
                                      </p:cBhvr>
                                    </p:animEffect>
                                  </p:childTnLst>
                                </p:cTn>
                              </p:par>
                              <p:par>
                                <p:cTn id="62" presetID="22" presetClass="entr" presetSubtype="4" fill="hold" grpId="0" nodeType="withEffect">
                                  <p:stCondLst>
                                    <p:cond delay="200"/>
                                  </p:stCondLst>
                                  <p:childTnLst>
                                    <p:set>
                                      <p:cBhvr>
                                        <p:cTn id="63" dur="1" fill="hold">
                                          <p:stCondLst>
                                            <p:cond delay="0"/>
                                          </p:stCondLst>
                                        </p:cTn>
                                        <p:tgtEl>
                                          <p:spTgt spid="59"/>
                                        </p:tgtEl>
                                        <p:attrNameLst>
                                          <p:attrName>style.visibility</p:attrName>
                                        </p:attrNameLst>
                                      </p:cBhvr>
                                      <p:to>
                                        <p:strVal val="visible"/>
                                      </p:to>
                                    </p:set>
                                    <p:animEffect transition="in" filter="wipe(down)">
                                      <p:cBhvr>
                                        <p:cTn id="64" dur="650"/>
                                        <p:tgtEl>
                                          <p:spTgt spid="59"/>
                                        </p:tgtEl>
                                      </p:cBhvr>
                                    </p:animEffect>
                                  </p:childTnLst>
                                </p:cTn>
                              </p:par>
                              <p:par>
                                <p:cTn id="65" presetID="22" presetClass="entr" presetSubtype="4" fill="hold" grpId="0" nodeType="withEffect">
                                  <p:stCondLst>
                                    <p:cond delay="200"/>
                                  </p:stCondLst>
                                  <p:childTnLst>
                                    <p:set>
                                      <p:cBhvr>
                                        <p:cTn id="66" dur="1" fill="hold">
                                          <p:stCondLst>
                                            <p:cond delay="0"/>
                                          </p:stCondLst>
                                        </p:cTn>
                                        <p:tgtEl>
                                          <p:spTgt spid="60"/>
                                        </p:tgtEl>
                                        <p:attrNameLst>
                                          <p:attrName>style.visibility</p:attrName>
                                        </p:attrNameLst>
                                      </p:cBhvr>
                                      <p:to>
                                        <p:strVal val="visible"/>
                                      </p:to>
                                    </p:set>
                                    <p:animEffect transition="in" filter="wipe(down)">
                                      <p:cBhvr>
                                        <p:cTn id="67" dur="650"/>
                                        <p:tgtEl>
                                          <p:spTgt spid="60"/>
                                        </p:tgtEl>
                                      </p:cBhvr>
                                    </p:animEffect>
                                  </p:childTnLst>
                                </p:cTn>
                              </p:par>
                              <p:par>
                                <p:cTn id="68" presetID="22" presetClass="entr" presetSubtype="4" fill="hold" grpId="0" nodeType="withEffect">
                                  <p:stCondLst>
                                    <p:cond delay="200"/>
                                  </p:stCondLst>
                                  <p:childTnLst>
                                    <p:set>
                                      <p:cBhvr>
                                        <p:cTn id="69" dur="1" fill="hold">
                                          <p:stCondLst>
                                            <p:cond delay="0"/>
                                          </p:stCondLst>
                                        </p:cTn>
                                        <p:tgtEl>
                                          <p:spTgt spid="62"/>
                                        </p:tgtEl>
                                        <p:attrNameLst>
                                          <p:attrName>style.visibility</p:attrName>
                                        </p:attrNameLst>
                                      </p:cBhvr>
                                      <p:to>
                                        <p:strVal val="visible"/>
                                      </p:to>
                                    </p:set>
                                    <p:animEffect transition="in" filter="wipe(down)">
                                      <p:cBhvr>
                                        <p:cTn id="70" dur="650"/>
                                        <p:tgtEl>
                                          <p:spTgt spid="62"/>
                                        </p:tgtEl>
                                      </p:cBhvr>
                                    </p:animEffect>
                                  </p:childTnLst>
                                </p:cTn>
                              </p:par>
                              <p:par>
                                <p:cTn id="71" presetID="10" presetClass="entr" presetSubtype="0" fill="hold" grpId="0" nodeType="withEffect">
                                  <p:stCondLst>
                                    <p:cond delay="200"/>
                                  </p:stCondLst>
                                  <p:childTnLst>
                                    <p:set>
                                      <p:cBhvr>
                                        <p:cTn id="72" dur="1" fill="hold">
                                          <p:stCondLst>
                                            <p:cond delay="0"/>
                                          </p:stCondLst>
                                        </p:cTn>
                                        <p:tgtEl>
                                          <p:spTgt spid="74"/>
                                        </p:tgtEl>
                                        <p:attrNameLst>
                                          <p:attrName>style.visibility</p:attrName>
                                        </p:attrNameLst>
                                      </p:cBhvr>
                                      <p:to>
                                        <p:strVal val="visible"/>
                                      </p:to>
                                    </p:set>
                                    <p:animEffect transition="in" filter="fade">
                                      <p:cBhvr>
                                        <p:cTn id="73" dur="500"/>
                                        <p:tgtEl>
                                          <p:spTgt spid="74"/>
                                        </p:tgtEl>
                                      </p:cBhvr>
                                    </p:animEffect>
                                  </p:childTnLst>
                                </p:cTn>
                              </p:par>
                              <p:par>
                                <p:cTn id="74" presetID="10" presetClass="entr" presetSubtype="0" fill="hold" grpId="0" nodeType="withEffect">
                                  <p:stCondLst>
                                    <p:cond delay="200"/>
                                  </p:stCondLst>
                                  <p:childTnLst>
                                    <p:set>
                                      <p:cBhvr>
                                        <p:cTn id="75" dur="1" fill="hold">
                                          <p:stCondLst>
                                            <p:cond delay="0"/>
                                          </p:stCondLst>
                                        </p:cTn>
                                        <p:tgtEl>
                                          <p:spTgt spid="77"/>
                                        </p:tgtEl>
                                        <p:attrNameLst>
                                          <p:attrName>style.visibility</p:attrName>
                                        </p:attrNameLst>
                                      </p:cBhvr>
                                      <p:to>
                                        <p:strVal val="visible"/>
                                      </p:to>
                                    </p:set>
                                    <p:animEffect transition="in" filter="fade">
                                      <p:cBhvr>
                                        <p:cTn id="76" dur="500"/>
                                        <p:tgtEl>
                                          <p:spTgt spid="77"/>
                                        </p:tgtEl>
                                      </p:cBhvr>
                                    </p:animEffect>
                                  </p:childTnLst>
                                </p:cTn>
                              </p:par>
                              <p:par>
                                <p:cTn id="77" presetID="10" presetClass="entr" presetSubtype="0" fill="hold" grpId="0" nodeType="withEffect">
                                  <p:stCondLst>
                                    <p:cond delay="200"/>
                                  </p:stCondLst>
                                  <p:childTnLst>
                                    <p:set>
                                      <p:cBhvr>
                                        <p:cTn id="78" dur="1" fill="hold">
                                          <p:stCondLst>
                                            <p:cond delay="0"/>
                                          </p:stCondLst>
                                        </p:cTn>
                                        <p:tgtEl>
                                          <p:spTgt spid="78"/>
                                        </p:tgtEl>
                                        <p:attrNameLst>
                                          <p:attrName>style.visibility</p:attrName>
                                        </p:attrNameLst>
                                      </p:cBhvr>
                                      <p:to>
                                        <p:strVal val="visible"/>
                                      </p:to>
                                    </p:set>
                                    <p:animEffect transition="in" filter="fade">
                                      <p:cBhvr>
                                        <p:cTn id="79" dur="500"/>
                                        <p:tgtEl>
                                          <p:spTgt spid="78"/>
                                        </p:tgtEl>
                                      </p:cBhvr>
                                    </p:animEffect>
                                  </p:childTnLst>
                                </p:cTn>
                              </p:par>
                              <p:par>
                                <p:cTn id="80" presetID="10" presetClass="entr" presetSubtype="0" fill="hold" grpId="0" nodeType="withEffect">
                                  <p:stCondLst>
                                    <p:cond delay="200"/>
                                  </p:stCondLst>
                                  <p:childTnLst>
                                    <p:set>
                                      <p:cBhvr>
                                        <p:cTn id="81" dur="1" fill="hold">
                                          <p:stCondLst>
                                            <p:cond delay="0"/>
                                          </p:stCondLst>
                                        </p:cTn>
                                        <p:tgtEl>
                                          <p:spTgt spid="72"/>
                                        </p:tgtEl>
                                        <p:attrNameLst>
                                          <p:attrName>style.visibility</p:attrName>
                                        </p:attrNameLst>
                                      </p:cBhvr>
                                      <p:to>
                                        <p:strVal val="visible"/>
                                      </p:to>
                                    </p:set>
                                    <p:animEffect transition="in" filter="fade">
                                      <p:cBhvr>
                                        <p:cTn id="82" dur="500"/>
                                        <p:tgtEl>
                                          <p:spTgt spid="72"/>
                                        </p:tgtEl>
                                      </p:cBhvr>
                                    </p:animEffect>
                                  </p:childTnLst>
                                </p:cTn>
                              </p:par>
                              <p:par>
                                <p:cTn id="83" presetID="10" presetClass="entr" presetSubtype="0" fill="hold" grpId="0" nodeType="withEffect">
                                  <p:stCondLst>
                                    <p:cond delay="200"/>
                                  </p:stCondLst>
                                  <p:childTnLst>
                                    <p:set>
                                      <p:cBhvr>
                                        <p:cTn id="84" dur="1" fill="hold">
                                          <p:stCondLst>
                                            <p:cond delay="0"/>
                                          </p:stCondLst>
                                        </p:cTn>
                                        <p:tgtEl>
                                          <p:spTgt spid="68"/>
                                        </p:tgtEl>
                                        <p:attrNameLst>
                                          <p:attrName>style.visibility</p:attrName>
                                        </p:attrNameLst>
                                      </p:cBhvr>
                                      <p:to>
                                        <p:strVal val="visible"/>
                                      </p:to>
                                    </p:set>
                                    <p:animEffect transition="in" filter="fade">
                                      <p:cBhvr>
                                        <p:cTn id="85" dur="500"/>
                                        <p:tgtEl>
                                          <p:spTgt spid="68"/>
                                        </p:tgtEl>
                                      </p:cBhvr>
                                    </p:animEffect>
                                  </p:childTnLst>
                                </p:cTn>
                              </p:par>
                              <p:par>
                                <p:cTn id="86" presetID="10" presetClass="entr" presetSubtype="0" fill="hold" grpId="0" nodeType="withEffect">
                                  <p:stCondLst>
                                    <p:cond delay="200"/>
                                  </p:stCondLst>
                                  <p:childTnLst>
                                    <p:set>
                                      <p:cBhvr>
                                        <p:cTn id="87" dur="1" fill="hold">
                                          <p:stCondLst>
                                            <p:cond delay="0"/>
                                          </p:stCondLst>
                                        </p:cTn>
                                        <p:tgtEl>
                                          <p:spTgt spid="76"/>
                                        </p:tgtEl>
                                        <p:attrNameLst>
                                          <p:attrName>style.visibility</p:attrName>
                                        </p:attrNameLst>
                                      </p:cBhvr>
                                      <p:to>
                                        <p:strVal val="visible"/>
                                      </p:to>
                                    </p:set>
                                    <p:animEffect transition="in" filter="fade">
                                      <p:cBhvr>
                                        <p:cTn id="88" dur="500"/>
                                        <p:tgtEl>
                                          <p:spTgt spid="76"/>
                                        </p:tgtEl>
                                      </p:cBhvr>
                                    </p:animEffect>
                                  </p:childTnLst>
                                </p:cTn>
                              </p:par>
                              <p:par>
                                <p:cTn id="89" presetID="10" presetClass="entr" presetSubtype="0" fill="hold" grpId="0" nodeType="withEffect">
                                  <p:stCondLst>
                                    <p:cond delay="500"/>
                                  </p:stCondLst>
                                  <p:childTnLst>
                                    <p:set>
                                      <p:cBhvr>
                                        <p:cTn id="90" dur="1" fill="hold">
                                          <p:stCondLst>
                                            <p:cond delay="0"/>
                                          </p:stCondLst>
                                        </p:cTn>
                                        <p:tgtEl>
                                          <p:spTgt spid="12"/>
                                        </p:tgtEl>
                                        <p:attrNameLst>
                                          <p:attrName>style.visibility</p:attrName>
                                        </p:attrNameLst>
                                      </p:cBhvr>
                                      <p:to>
                                        <p:strVal val="visible"/>
                                      </p:to>
                                    </p:set>
                                    <p:animEffect transition="in" filter="fade">
                                      <p:cBhvr>
                                        <p:cTn id="91" dur="500"/>
                                        <p:tgtEl>
                                          <p:spTgt spid="12"/>
                                        </p:tgtEl>
                                      </p:cBhvr>
                                    </p:animEffect>
                                  </p:childTnLst>
                                </p:cTn>
                              </p:par>
                              <p:par>
                                <p:cTn id="92" presetID="42" presetClass="path" presetSubtype="0" decel="100000" fill="hold" grpId="1" nodeType="withEffect">
                                  <p:stCondLst>
                                    <p:cond delay="500"/>
                                  </p:stCondLst>
                                  <p:childTnLst>
                                    <p:animMotion origin="layout" path="M 3.125E-6 -3.7037E-6 L 3.125E-6 0.03542 " pathEditMode="relative" rAng="0" ptsTypes="AA">
                                      <p:cBhvr>
                                        <p:cTn id="93" dur="700" spd="-100000" fill="hold"/>
                                        <p:tgtEl>
                                          <p:spTgt spid="12"/>
                                        </p:tgtEl>
                                        <p:attrNameLst>
                                          <p:attrName>ppt_x</p:attrName>
                                          <p:attrName>ppt_y</p:attrName>
                                        </p:attrNameLst>
                                      </p:cBhvr>
                                      <p:rCtr x="0" y="1759"/>
                                    </p:animMotion>
                                  </p:childTnLst>
                                </p:cTn>
                              </p:par>
                              <p:par>
                                <p:cTn id="94" presetID="10" presetClass="entr" presetSubtype="0" fill="hold" nodeType="withEffect">
                                  <p:stCondLst>
                                    <p:cond delay="250"/>
                                  </p:stCondLst>
                                  <p:childTnLst>
                                    <p:set>
                                      <p:cBhvr>
                                        <p:cTn id="95" dur="1" fill="hold">
                                          <p:stCondLst>
                                            <p:cond delay="0"/>
                                          </p:stCondLst>
                                        </p:cTn>
                                        <p:tgtEl>
                                          <p:spTgt spid="45"/>
                                        </p:tgtEl>
                                        <p:attrNameLst>
                                          <p:attrName>style.visibility</p:attrName>
                                        </p:attrNameLst>
                                      </p:cBhvr>
                                      <p:to>
                                        <p:strVal val="visible"/>
                                      </p:to>
                                    </p:set>
                                    <p:animEffect transition="in" filter="fade">
                                      <p:cBhvr>
                                        <p:cTn id="96" dur="500"/>
                                        <p:tgtEl>
                                          <p:spTgt spid="45"/>
                                        </p:tgtEl>
                                      </p:cBhvr>
                                    </p:animEffect>
                                  </p:childTnLst>
                                </p:cTn>
                              </p:par>
                              <p:par>
                                <p:cTn id="97" presetID="42" presetClass="path" presetSubtype="0" decel="100000" fill="hold" nodeType="withEffect">
                                  <p:stCondLst>
                                    <p:cond delay="250"/>
                                  </p:stCondLst>
                                  <p:childTnLst>
                                    <p:animMotion origin="layout" path="M 3.125E-6 -4.44444E-6 L 3.125E-6 0.03542 " pathEditMode="relative" rAng="0" ptsTypes="AA">
                                      <p:cBhvr>
                                        <p:cTn id="98" dur="700" spd="-100000" fill="hold"/>
                                        <p:tgtEl>
                                          <p:spTgt spid="45"/>
                                        </p:tgtEl>
                                        <p:attrNameLst>
                                          <p:attrName>ppt_x</p:attrName>
                                          <p:attrName>ppt_y</p:attrName>
                                        </p:attrNameLst>
                                      </p:cBhvr>
                                      <p:rCtr x="0" y="1759"/>
                                    </p:animMotion>
                                  </p:childTnLst>
                                </p:cTn>
                              </p:par>
                              <p:par>
                                <p:cTn id="99" presetID="10" presetClass="entr" presetSubtype="0" fill="hold" nodeType="withEffect">
                                  <p:stCondLst>
                                    <p:cond delay="500"/>
                                  </p:stCondLst>
                                  <p:childTnLst>
                                    <p:set>
                                      <p:cBhvr>
                                        <p:cTn id="100" dur="1" fill="hold">
                                          <p:stCondLst>
                                            <p:cond delay="0"/>
                                          </p:stCondLst>
                                        </p:cTn>
                                        <p:tgtEl>
                                          <p:spTgt spid="47"/>
                                        </p:tgtEl>
                                        <p:attrNameLst>
                                          <p:attrName>style.visibility</p:attrName>
                                        </p:attrNameLst>
                                      </p:cBhvr>
                                      <p:to>
                                        <p:strVal val="visible"/>
                                      </p:to>
                                    </p:set>
                                    <p:animEffect transition="in" filter="fade">
                                      <p:cBhvr>
                                        <p:cTn id="101" dur="500"/>
                                        <p:tgtEl>
                                          <p:spTgt spid="47"/>
                                        </p:tgtEl>
                                      </p:cBhvr>
                                    </p:animEffect>
                                  </p:childTnLst>
                                </p:cTn>
                              </p:par>
                              <p:par>
                                <p:cTn id="102" presetID="42" presetClass="path" presetSubtype="0" decel="100000" fill="hold" nodeType="withEffect">
                                  <p:stCondLst>
                                    <p:cond delay="500"/>
                                  </p:stCondLst>
                                  <p:childTnLst>
                                    <p:animMotion origin="layout" path="M 3.125E-6 -3.7037E-6 L 3.125E-6 0.03542 " pathEditMode="relative" rAng="0" ptsTypes="AA">
                                      <p:cBhvr>
                                        <p:cTn id="103" dur="700" spd="-100000" fill="hold"/>
                                        <p:tgtEl>
                                          <p:spTgt spid="47"/>
                                        </p:tgtEl>
                                        <p:attrNameLst>
                                          <p:attrName>ppt_x</p:attrName>
                                          <p:attrName>ppt_y</p:attrName>
                                        </p:attrNameLst>
                                      </p:cBhvr>
                                      <p:rCtr x="0" y="1759"/>
                                    </p:animMotion>
                                  </p:childTnLst>
                                </p:cTn>
                              </p:par>
                              <p:par>
                                <p:cTn id="104" presetID="10" presetClass="entr" presetSubtype="0" fill="hold" nodeType="withEffect">
                                  <p:stCondLst>
                                    <p:cond delay="500"/>
                                  </p:stCondLst>
                                  <p:childTnLst>
                                    <p:set>
                                      <p:cBhvr>
                                        <p:cTn id="105" dur="1" fill="hold">
                                          <p:stCondLst>
                                            <p:cond delay="0"/>
                                          </p:stCondLst>
                                        </p:cTn>
                                        <p:tgtEl>
                                          <p:spTgt spid="50"/>
                                        </p:tgtEl>
                                        <p:attrNameLst>
                                          <p:attrName>style.visibility</p:attrName>
                                        </p:attrNameLst>
                                      </p:cBhvr>
                                      <p:to>
                                        <p:strVal val="visible"/>
                                      </p:to>
                                    </p:set>
                                    <p:animEffect transition="in" filter="fade">
                                      <p:cBhvr>
                                        <p:cTn id="106" dur="500"/>
                                        <p:tgtEl>
                                          <p:spTgt spid="50"/>
                                        </p:tgtEl>
                                      </p:cBhvr>
                                    </p:animEffect>
                                  </p:childTnLst>
                                </p:cTn>
                              </p:par>
                              <p:par>
                                <p:cTn id="107" presetID="42" presetClass="path" presetSubtype="0" decel="100000" fill="hold" nodeType="withEffect">
                                  <p:stCondLst>
                                    <p:cond delay="500"/>
                                  </p:stCondLst>
                                  <p:childTnLst>
                                    <p:animMotion origin="layout" path="M 3.125E-6 -2.59259E-6 L 3.125E-6 0.03542 " pathEditMode="relative" rAng="0" ptsTypes="AA">
                                      <p:cBhvr>
                                        <p:cTn id="108" dur="700" spd="-100000" fill="hold"/>
                                        <p:tgtEl>
                                          <p:spTgt spid="50"/>
                                        </p:tgtEl>
                                        <p:attrNameLst>
                                          <p:attrName>ppt_x</p:attrName>
                                          <p:attrName>ppt_y</p:attrName>
                                        </p:attrNameLst>
                                      </p:cBhvr>
                                      <p:rCtr x="0" y="1759"/>
                                    </p:animMotion>
                                  </p:childTnLst>
                                </p:cTn>
                              </p:par>
                              <p:par>
                                <p:cTn id="109" presetID="21" presetClass="entr" presetSubtype="1" decel="50000" fill="hold" grpId="0" nodeType="withEffect">
                                  <p:stCondLst>
                                    <p:cond delay="300"/>
                                  </p:stCondLst>
                                  <p:childTnLst>
                                    <p:set>
                                      <p:cBhvr>
                                        <p:cTn id="110" dur="1" fill="hold">
                                          <p:stCondLst>
                                            <p:cond delay="0"/>
                                          </p:stCondLst>
                                        </p:cTn>
                                        <p:tgtEl>
                                          <p:spTgt spid="37"/>
                                        </p:tgtEl>
                                        <p:attrNameLst>
                                          <p:attrName>style.visibility</p:attrName>
                                        </p:attrNameLst>
                                      </p:cBhvr>
                                      <p:to>
                                        <p:strVal val="visible"/>
                                      </p:to>
                                    </p:set>
                                    <p:animEffect transition="in" filter="wheel(1)">
                                      <p:cBhvr>
                                        <p:cTn id="111" dur="700"/>
                                        <p:tgtEl>
                                          <p:spTgt spid="37"/>
                                        </p:tgtEl>
                                      </p:cBhvr>
                                    </p:animEffect>
                                  </p:childTnLst>
                                </p:cTn>
                              </p:par>
                              <p:par>
                                <p:cTn id="112" presetID="21" presetClass="entr" presetSubtype="1" decel="50000" fill="hold" nodeType="withEffect">
                                  <p:stCondLst>
                                    <p:cond delay="300"/>
                                  </p:stCondLst>
                                  <p:childTnLst>
                                    <p:set>
                                      <p:cBhvr>
                                        <p:cTn id="113" dur="1" fill="hold">
                                          <p:stCondLst>
                                            <p:cond delay="0"/>
                                          </p:stCondLst>
                                        </p:cTn>
                                        <p:tgtEl>
                                          <p:spTgt spid="36"/>
                                        </p:tgtEl>
                                        <p:attrNameLst>
                                          <p:attrName>style.visibility</p:attrName>
                                        </p:attrNameLst>
                                      </p:cBhvr>
                                      <p:to>
                                        <p:strVal val="visible"/>
                                      </p:to>
                                    </p:set>
                                    <p:animEffect transition="in" filter="wheel(1)">
                                      <p:cBhvr>
                                        <p:cTn id="114" dur="700"/>
                                        <p:tgtEl>
                                          <p:spTgt spid="36"/>
                                        </p:tgtEl>
                                      </p:cBhvr>
                                    </p:animEffect>
                                  </p:childTnLst>
                                </p:cTn>
                              </p:par>
                              <p:par>
                                <p:cTn id="115" presetID="21" presetClass="entr" presetSubtype="1" decel="50000" fill="hold" grpId="0" nodeType="withEffect">
                                  <p:stCondLst>
                                    <p:cond delay="300"/>
                                  </p:stCondLst>
                                  <p:childTnLst>
                                    <p:set>
                                      <p:cBhvr>
                                        <p:cTn id="116" dur="1" fill="hold">
                                          <p:stCondLst>
                                            <p:cond delay="0"/>
                                          </p:stCondLst>
                                        </p:cTn>
                                        <p:tgtEl>
                                          <p:spTgt spid="30"/>
                                        </p:tgtEl>
                                        <p:attrNameLst>
                                          <p:attrName>style.visibility</p:attrName>
                                        </p:attrNameLst>
                                      </p:cBhvr>
                                      <p:to>
                                        <p:strVal val="visible"/>
                                      </p:to>
                                    </p:set>
                                    <p:animEffect transition="in" filter="wheel(1)">
                                      <p:cBhvr>
                                        <p:cTn id="117" dur="7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62" grpId="0" animBg="1"/>
      <p:bldP spid="60" grpId="0" animBg="1"/>
      <p:bldP spid="59" grpId="0" animBg="1"/>
      <p:bldP spid="41" grpId="0" animBg="1"/>
      <p:bldP spid="40" grpId="0" animBg="1"/>
      <p:bldP spid="37" grpId="0" animBg="1"/>
      <p:bldP spid="14" grpId="0"/>
      <p:bldP spid="14" grpId="1"/>
      <p:bldP spid="4" grpId="0"/>
      <p:bldP spid="4" grpId="1"/>
      <p:bldP spid="12" grpId="0"/>
      <p:bldP spid="12" grpId="1"/>
      <p:bldP spid="9" grpId="0"/>
      <p:bldP spid="9" grpId="1"/>
      <p:bldP spid="3" grpId="0"/>
      <p:bldP spid="3" grpId="1"/>
      <p:bldP spid="5" grpId="0"/>
      <p:bldP spid="5" grpId="1"/>
      <p:bldP spid="6" grpId="0"/>
      <p:bldP spid="6" grpId="1"/>
      <p:bldP spid="7" grpId="0"/>
      <p:bldP spid="7" grpId="1"/>
      <p:bldP spid="11" grpId="0"/>
      <p:bldP spid="11" grpId="1"/>
      <p:bldP spid="30" grpId="0"/>
      <p:bldP spid="33" grpId="0"/>
      <p:bldP spid="33" grpId="1"/>
      <p:bldP spid="68" grpId="0" animBg="1"/>
      <p:bldP spid="72" grpId="0" animBg="1"/>
      <p:bldP spid="74" grpId="0" animBg="1"/>
      <p:bldP spid="76" grpId="0" animBg="1"/>
      <p:bldP spid="77" grpId="0" animBg="1"/>
      <p:bldP spid="7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47000">
              <a:schemeClr val="bg1"/>
            </a:gs>
            <a:gs pos="0">
              <a:schemeClr val="accent3">
                <a:alpha val="31000"/>
                <a:lumMod val="65000"/>
                <a:lumOff val="35000"/>
              </a:schemeClr>
            </a:gs>
          </a:gsLst>
          <a:lin ang="8100000" scaled="1"/>
        </a:gradFill>
        <a:effectLst/>
      </p:bgPr>
    </p:bg>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4B000D3B-8759-460F-F730-72FA8013427F}"/>
              </a:ext>
              <a:ext uri="{C183D7F6-B498-43B3-948B-1728B52AA6E4}">
                <adec:decorative xmlns:adec="http://schemas.microsoft.com/office/drawing/2017/decorative" val="1"/>
              </a:ext>
            </a:extLst>
          </p:cNvPr>
          <p:cNvSpPr/>
          <p:nvPr/>
        </p:nvSpPr>
        <p:spPr bwMode="auto">
          <a:xfrm rot="10800000">
            <a:off x="6672874" y="4272168"/>
            <a:ext cx="1624542" cy="2005474"/>
          </a:xfrm>
          <a:prstGeom prst="roundRect">
            <a:avLst>
              <a:gd name="adj" fmla="val 6504"/>
            </a:avLst>
          </a:prstGeom>
          <a:gradFill>
            <a:gsLst>
              <a:gs pos="0">
                <a:schemeClr val="accent3">
                  <a:alpha val="31000"/>
                </a:schemeClr>
              </a:gs>
              <a:gs pos="100000">
                <a:schemeClr val="bg1"/>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3152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2400">
              <a:solidFill>
                <a:schemeClr val="tx2"/>
              </a:solidFill>
              <a:latin typeface="Segoe UI Semibold"/>
              <a:cs typeface="Segoe UI Semibold"/>
            </a:endParaRPr>
          </a:p>
        </p:txBody>
      </p:sp>
      <p:sp>
        <p:nvSpPr>
          <p:cNvPr id="86" name="Rectangle: Rounded Corners 85">
            <a:extLst>
              <a:ext uri="{FF2B5EF4-FFF2-40B4-BE49-F238E27FC236}">
                <a16:creationId xmlns:a16="http://schemas.microsoft.com/office/drawing/2014/main" id="{37F6CD94-3730-CB2F-7595-CB634BFC0C1D}"/>
              </a:ext>
              <a:ext uri="{C183D7F6-B498-43B3-948B-1728B52AA6E4}">
                <adec:decorative xmlns:adec="http://schemas.microsoft.com/office/drawing/2017/decorative" val="1"/>
              </a:ext>
            </a:extLst>
          </p:cNvPr>
          <p:cNvSpPr/>
          <p:nvPr/>
        </p:nvSpPr>
        <p:spPr bwMode="auto">
          <a:xfrm rot="10800000">
            <a:off x="8367350" y="4223503"/>
            <a:ext cx="1624542" cy="2054139"/>
          </a:xfrm>
          <a:prstGeom prst="roundRect">
            <a:avLst>
              <a:gd name="adj" fmla="val 6504"/>
            </a:avLst>
          </a:prstGeom>
          <a:gradFill>
            <a:gsLst>
              <a:gs pos="0">
                <a:schemeClr val="accent3">
                  <a:alpha val="31000"/>
                </a:schemeClr>
              </a:gs>
              <a:gs pos="100000">
                <a:schemeClr val="bg1"/>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3152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2400">
              <a:solidFill>
                <a:schemeClr val="tx2"/>
              </a:solidFill>
              <a:latin typeface="Segoe UI Semibold"/>
              <a:cs typeface="Segoe UI Semibold"/>
            </a:endParaRPr>
          </a:p>
        </p:txBody>
      </p:sp>
      <p:sp>
        <p:nvSpPr>
          <p:cNvPr id="87" name="Rectangle: Rounded Corners 86">
            <a:extLst>
              <a:ext uri="{FF2B5EF4-FFF2-40B4-BE49-F238E27FC236}">
                <a16:creationId xmlns:a16="http://schemas.microsoft.com/office/drawing/2014/main" id="{1A61BEA5-FC01-3ACC-8336-B16CA17CA0AC}"/>
              </a:ext>
              <a:ext uri="{C183D7F6-B498-43B3-948B-1728B52AA6E4}">
                <adec:decorative xmlns:adec="http://schemas.microsoft.com/office/drawing/2017/decorative" val="1"/>
              </a:ext>
            </a:extLst>
          </p:cNvPr>
          <p:cNvSpPr/>
          <p:nvPr/>
        </p:nvSpPr>
        <p:spPr bwMode="auto">
          <a:xfrm rot="10800000">
            <a:off x="10061826" y="4284074"/>
            <a:ext cx="1624542" cy="1993568"/>
          </a:xfrm>
          <a:prstGeom prst="roundRect">
            <a:avLst>
              <a:gd name="adj" fmla="val 6504"/>
            </a:avLst>
          </a:prstGeom>
          <a:gradFill>
            <a:gsLst>
              <a:gs pos="0">
                <a:schemeClr val="accent3">
                  <a:alpha val="31000"/>
                </a:schemeClr>
              </a:gs>
              <a:gs pos="100000">
                <a:schemeClr val="bg1"/>
              </a:gs>
            </a:gsLst>
            <a:lin ang="5400000" scaled="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731520" rIns="182880" bIns="146304" numCol="1" spcCol="0" rtlCol="0" fromWordArt="0" anchor="t" anchorCtr="0" forceAA="0" compatLnSpc="1">
            <a:prstTxWarp prst="textNoShape">
              <a:avLst/>
            </a:prstTxWarp>
            <a:noAutofit/>
          </a:bodyPr>
          <a:lstStyle/>
          <a:p>
            <a:pPr algn="ctr" defTabSz="932472" fontAlgn="base">
              <a:spcBef>
                <a:spcPct val="0"/>
              </a:spcBef>
              <a:spcAft>
                <a:spcPct val="0"/>
              </a:spcAft>
            </a:pPr>
            <a:endParaRPr lang="en-US" sz="2400">
              <a:solidFill>
                <a:schemeClr val="tx2"/>
              </a:solidFill>
              <a:latin typeface="Segoe UI Semibold"/>
              <a:cs typeface="Segoe UI Semibold"/>
            </a:endParaRPr>
          </a:p>
        </p:txBody>
      </p:sp>
      <p:sp>
        <p:nvSpPr>
          <p:cNvPr id="85" name="Rectangle: Rounded Corners 84">
            <a:extLst>
              <a:ext uri="{FF2B5EF4-FFF2-40B4-BE49-F238E27FC236}">
                <a16:creationId xmlns:a16="http://schemas.microsoft.com/office/drawing/2014/main" id="{256A615F-D614-EFF9-1A2A-97AE3AA4550C}"/>
              </a:ext>
              <a:ext uri="{C183D7F6-B498-43B3-948B-1728B52AA6E4}">
                <adec:decorative xmlns:adec="http://schemas.microsoft.com/office/drawing/2017/decorative" val="1"/>
              </a:ext>
            </a:extLst>
          </p:cNvPr>
          <p:cNvSpPr/>
          <p:nvPr/>
        </p:nvSpPr>
        <p:spPr bwMode="auto">
          <a:xfrm>
            <a:off x="6560944" y="2432050"/>
            <a:ext cx="5237356" cy="1511300"/>
          </a:xfrm>
          <a:prstGeom prst="roundRect">
            <a:avLst>
              <a:gd name="adj" fmla="val 7223"/>
            </a:avLst>
          </a:prstGeom>
          <a:solidFill>
            <a:schemeClr val="bg1"/>
          </a:solidFill>
          <a:ln>
            <a:noFill/>
            <a:headEnd type="none" w="med" len="med"/>
            <a:tailEnd type="none" w="med" len="med"/>
          </a:ln>
          <a:effectLst>
            <a:outerShdw blurRad="101600" algn="ctr" rotWithShape="0">
              <a:prstClr val="black">
                <a:alpha val="8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chemeClr val="tx1"/>
              </a:solidFill>
              <a:effectLst/>
              <a:uLnTx/>
              <a:uFillTx/>
              <a:latin typeface="+mj-lt"/>
              <a:ea typeface="Segoe UI" pitchFamily="34" charset="0"/>
              <a:cs typeface="Segoe UI" pitchFamily="34" charset="0"/>
            </a:endParaRPr>
          </a:p>
        </p:txBody>
      </p:sp>
      <p:cxnSp>
        <p:nvCxnSpPr>
          <p:cNvPr id="2086" name="Straight Connector 2085">
            <a:extLst>
              <a:ext uri="{FF2B5EF4-FFF2-40B4-BE49-F238E27FC236}">
                <a16:creationId xmlns:a16="http://schemas.microsoft.com/office/drawing/2014/main" id="{D3DD8223-BFF9-A61F-3183-7AD6D613B8F8}"/>
              </a:ext>
              <a:ext uri="{C183D7F6-B498-43B3-948B-1728B52AA6E4}">
                <adec:decorative xmlns:adec="http://schemas.microsoft.com/office/drawing/2017/decorative" val="1"/>
              </a:ext>
            </a:extLst>
          </p:cNvPr>
          <p:cNvCxnSpPr>
            <a:cxnSpLocks/>
          </p:cNvCxnSpPr>
          <p:nvPr/>
        </p:nvCxnSpPr>
        <p:spPr>
          <a:xfrm>
            <a:off x="6320397" y="1595535"/>
            <a:ext cx="0" cy="5047861"/>
          </a:xfrm>
          <a:prstGeom prst="line">
            <a:avLst/>
          </a:prstGeom>
          <a:ln>
            <a:gradFill>
              <a:gsLst>
                <a:gs pos="100000">
                  <a:schemeClr val="bg1"/>
                </a:gs>
                <a:gs pos="0">
                  <a:schemeClr val="bg1"/>
                </a:gs>
                <a:gs pos="60000">
                  <a:schemeClr val="accent1"/>
                </a:gs>
                <a:gs pos="31000">
                  <a:schemeClr val="accent1"/>
                </a:gs>
              </a:gsLst>
              <a:lin ang="5400000" scaled="1"/>
            </a:gra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3CEAE6B-4A5B-81B7-9DB3-19FECD044E12}"/>
              </a:ext>
            </a:extLst>
          </p:cNvPr>
          <p:cNvSpPr>
            <a:spLocks noGrp="1"/>
          </p:cNvSpPr>
          <p:nvPr>
            <p:ph type="title"/>
          </p:nvPr>
        </p:nvSpPr>
        <p:spPr/>
        <p:txBody>
          <a:bodyPr/>
          <a:lstStyle/>
          <a:p>
            <a:r>
              <a:rPr lang="en-US"/>
              <a:t>Intune Integrations</a:t>
            </a:r>
          </a:p>
        </p:txBody>
      </p:sp>
      <p:sp>
        <p:nvSpPr>
          <p:cNvPr id="5" name="TextBox 4">
            <a:extLst>
              <a:ext uri="{FF2B5EF4-FFF2-40B4-BE49-F238E27FC236}">
                <a16:creationId xmlns:a16="http://schemas.microsoft.com/office/drawing/2014/main" id="{3B8F7D54-456C-D410-B28F-43769D688DE1}"/>
              </a:ext>
            </a:extLst>
          </p:cNvPr>
          <p:cNvSpPr txBox="1"/>
          <p:nvPr/>
        </p:nvSpPr>
        <p:spPr>
          <a:xfrm>
            <a:off x="588263" y="1013727"/>
            <a:ext cx="6996915" cy="276999"/>
          </a:xfrm>
          <a:prstGeom prst="rect">
            <a:avLst/>
          </a:prstGeom>
          <a:noFill/>
        </p:spPr>
        <p:txBody>
          <a:bodyPr wrap="none" lIns="0" tIns="0" rIns="0" bIns="0" rtlCol="0" anchor="t">
            <a:spAutoFit/>
          </a:bodyPr>
          <a:lstStyle/>
          <a:p>
            <a:pPr defTabSz="914367">
              <a:spcBef>
                <a:spcPts val="600"/>
              </a:spcBef>
              <a:spcAft>
                <a:spcPts val="600"/>
              </a:spcAft>
              <a:defRPr/>
            </a:pPr>
            <a:r>
              <a:rPr kumimoji="0" lang="en-US" sz="1800" b="0" i="0" u="none" strike="noStrike" kern="1200" cap="none" spc="0" normalizeH="0" noProof="0">
                <a:ln>
                  <a:noFill/>
                </a:ln>
                <a:effectLst/>
                <a:uLnTx/>
                <a:uFillTx/>
                <a:latin typeface="Segoe UI"/>
                <a:cs typeface="Segoe UI"/>
              </a:rPr>
              <a:t>Combining </a:t>
            </a:r>
            <a:r>
              <a:rPr lang="en-US">
                <a:latin typeface="Segoe UI"/>
                <a:cs typeface="Segoe UI"/>
              </a:rPr>
              <a:t>Microsoft's</a:t>
            </a:r>
            <a:r>
              <a:rPr kumimoji="0" lang="en-US" sz="1800" b="0" i="0" u="none" strike="noStrike" kern="1200" cap="none" spc="0" normalizeH="0" noProof="0">
                <a:ln>
                  <a:noFill/>
                </a:ln>
                <a:effectLst/>
                <a:uLnTx/>
                <a:uFillTx/>
                <a:latin typeface="Segoe UI"/>
                <a:cs typeface="Segoe UI"/>
              </a:rPr>
              <a:t> </a:t>
            </a:r>
            <a:r>
              <a:rPr lang="en-US">
                <a:latin typeface="Segoe UI"/>
                <a:cs typeface="Segoe UI"/>
              </a:rPr>
              <a:t>best productivity tools</a:t>
            </a:r>
            <a:r>
              <a:rPr kumimoji="0" lang="en-US" sz="1800" b="0" i="0" u="none" strike="noStrike" kern="1200" cap="none" spc="0" normalizeH="0" noProof="0">
                <a:ln>
                  <a:noFill/>
                </a:ln>
                <a:effectLst/>
                <a:uLnTx/>
                <a:uFillTx/>
                <a:latin typeface="Segoe UI"/>
                <a:cs typeface="Segoe UI"/>
              </a:rPr>
              <a:t> with advanced security</a:t>
            </a:r>
          </a:p>
        </p:txBody>
      </p:sp>
      <p:sp>
        <p:nvSpPr>
          <p:cNvPr id="9" name="TextBox 8">
            <a:extLst>
              <a:ext uri="{FF2B5EF4-FFF2-40B4-BE49-F238E27FC236}">
                <a16:creationId xmlns:a16="http://schemas.microsoft.com/office/drawing/2014/main" id="{C5465B08-CFA5-7D2F-519F-ABE1702A9C80}"/>
              </a:ext>
            </a:extLst>
          </p:cNvPr>
          <p:cNvSpPr txBox="1"/>
          <p:nvPr/>
        </p:nvSpPr>
        <p:spPr>
          <a:xfrm>
            <a:off x="1224633" y="1607413"/>
            <a:ext cx="3976114" cy="646331"/>
          </a:xfrm>
          <a:prstGeom prst="rect">
            <a:avLst/>
          </a:prstGeom>
          <a:noFill/>
        </p:spPr>
        <p:txBody>
          <a:bodyPr wrap="square" lIns="91440" tIns="45720" rIns="91440" bIns="45720" anchor="t">
            <a:spAutoFit/>
          </a:bodyPr>
          <a:lstStyle/>
          <a:p>
            <a:pPr algn="ctr" defTabSz="444500">
              <a:spcBef>
                <a:spcPct val="0"/>
              </a:spcBef>
              <a:buClr>
                <a:srgbClr val="0078D4"/>
              </a:buClr>
              <a:buSzPct val="115000"/>
              <a:defRPr/>
            </a:pPr>
            <a:r>
              <a:rPr kumimoji="0" lang="en-US" sz="1800" b="0" i="0" u="none" strike="noStrike" kern="1200" cap="none" spc="0" normalizeH="0" baseline="0" noProof="0">
                <a:ln>
                  <a:noFill/>
                </a:ln>
                <a:solidFill>
                  <a:srgbClr val="0078D4"/>
                </a:solidFill>
                <a:effectLst/>
                <a:uLnTx/>
                <a:uFillTx/>
                <a:latin typeface="Segoe UI Semibold"/>
                <a:ea typeface="+mn-ea"/>
                <a:cs typeface="+mn-cs"/>
              </a:rPr>
              <a:t>Microsoft Solutions</a:t>
            </a:r>
            <a:r>
              <a:rPr kumimoji="0" lang="en-US" sz="1800" b="0" i="0" u="none" strike="noStrike" kern="1200" cap="none" spc="0" normalizeH="0" baseline="0" noProof="0" dirty="0">
                <a:ln>
                  <a:noFill/>
                </a:ln>
                <a:solidFill>
                  <a:srgbClr val="000000"/>
                </a:solidFill>
                <a:effectLst/>
                <a:uLnTx/>
                <a:uFillTx/>
                <a:latin typeface="Segoe UI Semibold"/>
                <a:ea typeface="+mn-ea"/>
                <a:cs typeface="+mn-cs"/>
              </a:rPr>
              <a:t> </a:t>
            </a:r>
            <a:endParaRPr lang="en-US" dirty="0"/>
          </a:p>
          <a:p>
            <a:pPr marL="0" marR="0" lvl="0" indent="0" algn="ctr" defTabSz="444500">
              <a:lnSpc>
                <a:spcPct val="100000"/>
              </a:lnSpc>
              <a:spcBef>
                <a:spcPct val="0"/>
              </a:spcBef>
              <a:spcAft>
                <a:spcPts val="0"/>
              </a:spcAft>
              <a:buFontTx/>
              <a:buNone/>
              <a:tabLst/>
              <a:defRPr/>
            </a:pPr>
            <a:r>
              <a:rPr kumimoji="0" lang="en-US" sz="1800" b="0" i="0" u="none" strike="noStrike" kern="1200" cap="none" spc="0" normalizeH="0" baseline="0" noProof="0">
                <a:ln>
                  <a:noFill/>
                </a:ln>
                <a:solidFill>
                  <a:srgbClr val="000000"/>
                </a:solidFill>
                <a:effectLst/>
                <a:uLnTx/>
                <a:uFillTx/>
                <a:latin typeface="Segoe UI Semibold"/>
                <a:ea typeface="+mn-ea"/>
                <a:cs typeface="+mn-cs"/>
              </a:rPr>
              <a:t>seamless integration</a:t>
            </a:r>
            <a:endParaRPr lang="en-US">
              <a:ea typeface="+mn-ea"/>
              <a:cs typeface="+mn-cs"/>
            </a:endParaRPr>
          </a:p>
        </p:txBody>
      </p:sp>
      <p:grpSp>
        <p:nvGrpSpPr>
          <p:cNvPr id="25" name="Group 24" descr="Microsoft&#10;Priva&#10;Microsoft&#10;Priva&#10;Microsoft &#10;Intune Suite&#10;Windows 365&#10;Cloud PC&#10;Microsoft&#10;Entra&#10;Microsoft&#10;Sentinel&#10;Microsoft &#10;Defender">
            <a:extLst>
              <a:ext uri="{FF2B5EF4-FFF2-40B4-BE49-F238E27FC236}">
                <a16:creationId xmlns:a16="http://schemas.microsoft.com/office/drawing/2014/main" id="{AF0500B6-9E34-87AC-B64C-98E4B329D698}"/>
              </a:ext>
            </a:extLst>
          </p:cNvPr>
          <p:cNvGrpSpPr/>
          <p:nvPr/>
        </p:nvGrpSpPr>
        <p:grpSpPr>
          <a:xfrm>
            <a:off x="440503" y="2448198"/>
            <a:ext cx="5823529" cy="3970308"/>
            <a:chOff x="440503" y="2448198"/>
            <a:chExt cx="5823529" cy="3970308"/>
          </a:xfrm>
        </p:grpSpPr>
        <p:sp>
          <p:nvSpPr>
            <p:cNvPr id="114" name="Rectangle 113">
              <a:extLst>
                <a:ext uri="{FF2B5EF4-FFF2-40B4-BE49-F238E27FC236}">
                  <a16:creationId xmlns:a16="http://schemas.microsoft.com/office/drawing/2014/main" id="{4A38FDDD-2645-1C13-39B6-7A27B31E123C}"/>
                </a:ext>
              </a:extLst>
            </p:cNvPr>
            <p:cNvSpPr/>
            <p:nvPr/>
          </p:nvSpPr>
          <p:spPr bwMode="auto">
            <a:xfrm>
              <a:off x="1190515" y="2952155"/>
              <a:ext cx="1299638"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Microsoft </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Defender</a:t>
              </a:r>
            </a:p>
          </p:txBody>
        </p:sp>
        <p:sp>
          <p:nvSpPr>
            <p:cNvPr id="117" name="Rectangle 116">
              <a:extLst>
                <a:ext uri="{FF2B5EF4-FFF2-40B4-BE49-F238E27FC236}">
                  <a16:creationId xmlns:a16="http://schemas.microsoft.com/office/drawing/2014/main" id="{9FED4065-849F-C723-B3C4-34C2D033B4B4}"/>
                </a:ext>
              </a:extLst>
            </p:cNvPr>
            <p:cNvSpPr/>
            <p:nvPr/>
          </p:nvSpPr>
          <p:spPr bwMode="auto">
            <a:xfrm>
              <a:off x="941863" y="4107962"/>
              <a:ext cx="1299639"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Microsoft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Sentinel</a:t>
              </a:r>
            </a:p>
          </p:txBody>
        </p:sp>
        <p:pic>
          <p:nvPicPr>
            <p:cNvPr id="118" name="Graphic 117">
              <a:extLst>
                <a:ext uri="{FF2B5EF4-FFF2-40B4-BE49-F238E27FC236}">
                  <a16:creationId xmlns:a16="http://schemas.microsoft.com/office/drawing/2014/main" id="{4D2472F6-4C5A-ABF7-96B9-2CEE6CFB5E8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4779" y="4113099"/>
              <a:ext cx="242468" cy="294424"/>
            </a:xfrm>
            <a:prstGeom prst="rect">
              <a:avLst/>
            </a:prstGeom>
          </p:spPr>
        </p:pic>
        <p:sp>
          <p:nvSpPr>
            <p:cNvPr id="120" name="Rectangle 119">
              <a:extLst>
                <a:ext uri="{FF2B5EF4-FFF2-40B4-BE49-F238E27FC236}">
                  <a16:creationId xmlns:a16="http://schemas.microsoft.com/office/drawing/2014/main" id="{BE9939AD-867F-0457-6CED-2F271C9C4D53}"/>
                </a:ext>
              </a:extLst>
            </p:cNvPr>
            <p:cNvSpPr/>
            <p:nvPr/>
          </p:nvSpPr>
          <p:spPr bwMode="auto">
            <a:xfrm>
              <a:off x="4964394" y="2950912"/>
              <a:ext cx="1299638"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Microsoft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Purview</a:t>
              </a:r>
            </a:p>
          </p:txBody>
        </p:sp>
        <p:sp>
          <p:nvSpPr>
            <p:cNvPr id="126" name="TextBox 125">
              <a:extLst>
                <a:ext uri="{FF2B5EF4-FFF2-40B4-BE49-F238E27FC236}">
                  <a16:creationId xmlns:a16="http://schemas.microsoft.com/office/drawing/2014/main" id="{6F648E21-F861-012B-AAF2-FA817AE95FE4}"/>
                </a:ext>
              </a:extLst>
            </p:cNvPr>
            <p:cNvSpPr txBox="1"/>
            <p:nvPr/>
          </p:nvSpPr>
          <p:spPr>
            <a:xfrm>
              <a:off x="4832756" y="5366344"/>
              <a:ext cx="1212954" cy="304699"/>
            </a:xfrm>
            <a:custGeom>
              <a:avLst/>
              <a:gdLst>
                <a:gd name="connsiteX0" fmla="*/ 0 w 3940659"/>
                <a:gd name="connsiteY0" fmla="*/ 0 h 1320361"/>
                <a:gd name="connsiteX1" fmla="*/ 3940659 w 3940659"/>
                <a:gd name="connsiteY1" fmla="*/ 0 h 1320361"/>
                <a:gd name="connsiteX2" fmla="*/ 3940659 w 3940659"/>
                <a:gd name="connsiteY2" fmla="*/ 1320361 h 1320361"/>
                <a:gd name="connsiteX3" fmla="*/ 0 w 3940659"/>
                <a:gd name="connsiteY3" fmla="*/ 1320361 h 1320361"/>
                <a:gd name="connsiteX4" fmla="*/ 0 w 3940659"/>
                <a:gd name="connsiteY4" fmla="*/ 0 h 1320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659" h="1320361">
                  <a:moveTo>
                    <a:pt x="0" y="0"/>
                  </a:moveTo>
                  <a:lnTo>
                    <a:pt x="3940659" y="0"/>
                  </a:lnTo>
                  <a:lnTo>
                    <a:pt x="3940659" y="1320361"/>
                  </a:lnTo>
                  <a:lnTo>
                    <a:pt x="0" y="1320361"/>
                  </a:lnTo>
                  <a:lnTo>
                    <a:pt x="0" y="0"/>
                  </a:lnTo>
                  <a:close/>
                </a:path>
              </a:pathLst>
            </a:cu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defPPr>
                <a:defRPr lang="en-US"/>
              </a:defPPr>
              <a:lvl1pPr defTabSz="1828800">
                <a:defRPr sz="2400" kern="0">
                  <a:gradFill>
                    <a:gsLst>
                      <a:gs pos="21739">
                        <a:schemeClr val="tx1"/>
                      </a:gs>
                      <a:gs pos="42000">
                        <a:schemeClr val="tx1"/>
                      </a:gs>
                    </a:gsLst>
                    <a:lin ang="16200000" scaled="1"/>
                  </a:gradFill>
                  <a:latin typeface="+mj-lt"/>
                  <a:cs typeface="Segoe UI" panose="020B050204020402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solidFill>
                    <a:schemeClr val="tx1"/>
                  </a:solidFill>
                  <a:effectLst/>
                  <a:uLnTx/>
                  <a:uFillTx/>
                  <a:latin typeface="Segoe UI Semibold"/>
                  <a:ea typeface="+mn-ea"/>
                  <a:cs typeface="Segoe UI"/>
                </a:rPr>
                <a:t>Microsoft </a:t>
              </a:r>
              <a:endParaRPr kumimoji="0" lang="en-US" sz="1100" b="0" i="0" u="none" strike="noStrike" kern="0" cap="none" spc="0" normalizeH="0" baseline="0" noProof="0">
                <a:ln>
                  <a:noFill/>
                </a:ln>
                <a:solidFill>
                  <a:schemeClr val="tx1"/>
                </a:solidFill>
                <a:effectLst/>
                <a:uLnTx/>
                <a:uFillTx/>
                <a:latin typeface="Segoe UI Semibold"/>
                <a:ea typeface="+mn-ea"/>
                <a:cs typeface="Segoe UI" panose="020B0502040204020203"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solidFill>
                    <a:schemeClr val="tx1"/>
                  </a:solidFill>
                  <a:effectLst/>
                  <a:uLnTx/>
                  <a:uFillTx/>
                  <a:latin typeface="Segoe UI Semibold"/>
                  <a:ea typeface="+mn-ea"/>
                  <a:cs typeface="Segoe UI"/>
                </a:rPr>
                <a:t>Intune Suite</a:t>
              </a:r>
              <a:endParaRPr kumimoji="0" lang="en-US" sz="1100" b="0" i="0" u="none" strike="noStrike" kern="0" cap="none" spc="0" normalizeH="0" baseline="0" noProof="0">
                <a:ln>
                  <a:noFill/>
                </a:ln>
                <a:solidFill>
                  <a:schemeClr val="tx1"/>
                </a:solidFill>
                <a:effectLst/>
                <a:uLnTx/>
                <a:uFillTx/>
                <a:latin typeface="Segoe UI Semibold"/>
                <a:ea typeface="+mn-ea"/>
                <a:cs typeface="Segoe UI" panose="020B0502040204020203" pitchFamily="34" charset="0"/>
              </a:endParaRPr>
            </a:p>
          </p:txBody>
        </p:sp>
        <p:sp>
          <p:nvSpPr>
            <p:cNvPr id="2057" name="Oval 2056">
              <a:extLst>
                <a:ext uri="{FF2B5EF4-FFF2-40B4-BE49-F238E27FC236}">
                  <a16:creationId xmlns:a16="http://schemas.microsoft.com/office/drawing/2014/main" id="{4C345FF3-F744-F4BC-06D4-2A1D125B401A}"/>
                </a:ext>
                <a:ext uri="{C183D7F6-B498-43B3-948B-1728B52AA6E4}">
                  <adec:decorative xmlns:adec="http://schemas.microsoft.com/office/drawing/2017/decorative" val="1"/>
                </a:ext>
              </a:extLst>
            </p:cNvPr>
            <p:cNvSpPr/>
            <p:nvPr/>
          </p:nvSpPr>
          <p:spPr bwMode="auto">
            <a:xfrm>
              <a:off x="1629905" y="2534818"/>
              <a:ext cx="3129783" cy="3129784"/>
            </a:xfrm>
            <a:prstGeom prst="ellipse">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Segoe UI"/>
                <a:ea typeface="+mn-ea"/>
                <a:cs typeface="Segoe UI" pitchFamily="34" charset="0"/>
              </a:endParaRPr>
            </a:p>
          </p:txBody>
        </p:sp>
        <p:sp>
          <p:nvSpPr>
            <p:cNvPr id="2058" name="TextBox 64">
              <a:extLst>
                <a:ext uri="{FF2B5EF4-FFF2-40B4-BE49-F238E27FC236}">
                  <a16:creationId xmlns:a16="http://schemas.microsoft.com/office/drawing/2014/main" id="{386330BC-A130-3056-854B-DA099E10F0DB}"/>
                </a:ext>
              </a:extLst>
            </p:cNvPr>
            <p:cNvSpPr txBox="1"/>
            <p:nvPr/>
          </p:nvSpPr>
          <p:spPr>
            <a:xfrm>
              <a:off x="2169973" y="5030226"/>
              <a:ext cx="2087288" cy="454760"/>
            </a:xfrm>
            <a:prstGeom prst="rect">
              <a:avLst/>
            </a:prstGeom>
            <a:noFill/>
          </p:spPr>
          <p:txBody>
            <a:bodyPr spcFirstLastPara="1" wrap="square" lIns="0" tIns="0" rIns="0" bIns="0" numCol="1" rtlCol="0">
              <a:prstTxWarp prst="textArchDown">
                <a:avLst/>
              </a:prstTxWarp>
              <a:spAutoFit/>
            </a:bodyPr>
            <a:lstStyle>
              <a:defPPr>
                <a:defRPr lang="en-US"/>
              </a:defPPr>
              <a:lvl1pPr marR="0" lvl="0" indent="0" algn="ctr" fontAlgn="auto">
                <a:lnSpc>
                  <a:spcPct val="100000"/>
                </a:lnSpc>
                <a:spcBef>
                  <a:spcPts val="0"/>
                </a:spcBef>
                <a:spcAft>
                  <a:spcPts val="0"/>
                </a:spcAft>
                <a:buClrTx/>
                <a:buSzTx/>
                <a:buFontTx/>
                <a:buNone/>
                <a:tabLst/>
                <a:defRPr kumimoji="0" sz="1600" b="1" i="0" u="none" strike="noStrike" cap="none" spc="0" normalizeH="0" baseline="0">
                  <a:ln>
                    <a:noFill/>
                  </a:ln>
                  <a:effectLst/>
                  <a:uLnTx/>
                  <a:uFillTx/>
                  <a:latin typeface="Segoe UI"/>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Segoe UI"/>
                  <a:ea typeface="+mn-ea"/>
                  <a:cs typeface="+mn-cs"/>
                </a:rPr>
                <a:t>Multicloud</a:t>
              </a:r>
            </a:p>
          </p:txBody>
        </p:sp>
        <p:sp>
          <p:nvSpPr>
            <p:cNvPr id="2059" name="TextBox 2058">
              <a:extLst>
                <a:ext uri="{FF2B5EF4-FFF2-40B4-BE49-F238E27FC236}">
                  <a16:creationId xmlns:a16="http://schemas.microsoft.com/office/drawing/2014/main" id="{1EF5F472-0DA5-F4AC-CDED-73E59FCD4F21}"/>
                </a:ext>
              </a:extLst>
            </p:cNvPr>
            <p:cNvSpPr txBox="1"/>
            <p:nvPr/>
          </p:nvSpPr>
          <p:spPr>
            <a:xfrm>
              <a:off x="1646254" y="2762811"/>
              <a:ext cx="3145486" cy="2784116"/>
            </a:xfrm>
            <a:prstGeom prst="rect">
              <a:avLst/>
            </a:prstGeom>
            <a:noFill/>
          </p:spPr>
          <p:txBody>
            <a:bodyPr wrap="square" lIns="0" tIns="0" rIns="0" bIns="0" rtlCol="0">
              <a:prstTxWarp prst="textArchUp">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Segoe UI"/>
                  <a:ea typeface="+mn-ea"/>
                  <a:cs typeface="+mn-cs"/>
                </a:rPr>
                <a:t>Multi-platform</a:t>
              </a:r>
            </a:p>
          </p:txBody>
        </p:sp>
        <p:cxnSp>
          <p:nvCxnSpPr>
            <p:cNvPr id="2060" name="Straight Connector 2059">
              <a:extLst>
                <a:ext uri="{FF2B5EF4-FFF2-40B4-BE49-F238E27FC236}">
                  <a16:creationId xmlns:a16="http://schemas.microsoft.com/office/drawing/2014/main" id="{80BF7105-47B7-68C0-1287-424AF1B06BFE}"/>
                </a:ext>
                <a:ext uri="{C183D7F6-B498-43B3-948B-1728B52AA6E4}">
                  <adec:decorative xmlns:adec="http://schemas.microsoft.com/office/drawing/2017/decorative" val="1"/>
                </a:ext>
              </a:extLst>
            </p:cNvPr>
            <p:cNvCxnSpPr>
              <a:cxnSpLocks/>
            </p:cNvCxnSpPr>
            <p:nvPr/>
          </p:nvCxnSpPr>
          <p:spPr>
            <a:xfrm flipV="1">
              <a:off x="811966" y="4865126"/>
              <a:ext cx="1016572" cy="550003"/>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061" name="Straight Connector 2060">
              <a:extLst>
                <a:ext uri="{FF2B5EF4-FFF2-40B4-BE49-F238E27FC236}">
                  <a16:creationId xmlns:a16="http://schemas.microsoft.com/office/drawing/2014/main" id="{B2B34819-A90F-2A76-6059-6A33B92C21F9}"/>
                </a:ext>
                <a:ext uri="{C183D7F6-B498-43B3-948B-1728B52AA6E4}">
                  <adec:decorative xmlns:adec="http://schemas.microsoft.com/office/drawing/2017/decorative" val="1"/>
                </a:ext>
              </a:extLst>
            </p:cNvPr>
            <p:cNvCxnSpPr>
              <a:cxnSpLocks/>
            </p:cNvCxnSpPr>
            <p:nvPr/>
          </p:nvCxnSpPr>
          <p:spPr>
            <a:xfrm flipH="1" flipV="1">
              <a:off x="4553701" y="4865126"/>
              <a:ext cx="1161434" cy="580335"/>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2066" name="Group 2065">
              <a:extLst>
                <a:ext uri="{FF2B5EF4-FFF2-40B4-BE49-F238E27FC236}">
                  <a16:creationId xmlns:a16="http://schemas.microsoft.com/office/drawing/2014/main" id="{289F9A03-7C9E-0192-5B2B-33795FE48E39}"/>
                </a:ext>
                <a:ext uri="{C183D7F6-B498-43B3-948B-1728B52AA6E4}">
                  <adec:decorative xmlns:adec="http://schemas.microsoft.com/office/drawing/2017/decorative" val="1"/>
                </a:ext>
              </a:extLst>
            </p:cNvPr>
            <p:cNvGrpSpPr/>
            <p:nvPr/>
          </p:nvGrpSpPr>
          <p:grpSpPr>
            <a:xfrm>
              <a:off x="2003402" y="2923686"/>
              <a:ext cx="2382789" cy="2382791"/>
              <a:chOff x="7846635" y="2521677"/>
              <a:chExt cx="2114684" cy="2114684"/>
            </a:xfrm>
          </p:grpSpPr>
          <p:sp>
            <p:nvSpPr>
              <p:cNvPr id="2067" name="Oval 2066">
                <a:extLst>
                  <a:ext uri="{FF2B5EF4-FFF2-40B4-BE49-F238E27FC236}">
                    <a16:creationId xmlns:a16="http://schemas.microsoft.com/office/drawing/2014/main" id="{5D0F2358-F9AC-14AA-6F85-FFCA515D9507}"/>
                  </a:ext>
                </a:extLst>
              </p:cNvPr>
              <p:cNvSpPr/>
              <p:nvPr/>
            </p:nvSpPr>
            <p:spPr bwMode="auto">
              <a:xfrm>
                <a:off x="7846635" y="2521677"/>
                <a:ext cx="2114684" cy="2114684"/>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sp>
            <p:nvSpPr>
              <p:cNvPr id="2068" name="TextBox 2067">
                <a:extLst>
                  <a:ext uri="{FF2B5EF4-FFF2-40B4-BE49-F238E27FC236}">
                    <a16:creationId xmlns:a16="http://schemas.microsoft.com/office/drawing/2014/main" id="{041983F3-0F62-ABA3-3CEA-DDCDB20E3A92}"/>
                  </a:ext>
                </a:extLst>
              </p:cNvPr>
              <p:cNvSpPr txBox="1"/>
              <p:nvPr/>
            </p:nvSpPr>
            <p:spPr>
              <a:xfrm rot="18000000">
                <a:off x="7993534" y="2671909"/>
                <a:ext cx="1852650" cy="1766574"/>
              </a:xfrm>
              <a:prstGeom prst="rect">
                <a:avLst/>
              </a:prstGeom>
              <a:noFill/>
            </p:spPr>
            <p:txBody>
              <a:bodyPr wrap="none" lIns="0" tIns="0" rIns="0" bIns="0" rtlCol="0">
                <a:prstTxWarp prst="textArchUp">
                  <a:avLst>
                    <a:gd name="adj" fmla="val 13608722"/>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a:ea typeface="+mn-ea"/>
                    <a:cs typeface="+mn-cs"/>
                  </a:rPr>
                  <a:t>Security</a:t>
                </a:r>
              </a:p>
            </p:txBody>
          </p:sp>
          <p:sp>
            <p:nvSpPr>
              <p:cNvPr id="2069" name="TextBox 2068">
                <a:extLst>
                  <a:ext uri="{FF2B5EF4-FFF2-40B4-BE49-F238E27FC236}">
                    <a16:creationId xmlns:a16="http://schemas.microsoft.com/office/drawing/2014/main" id="{0F819838-39C2-ACBF-3731-DA993A19BB95}"/>
                  </a:ext>
                </a:extLst>
              </p:cNvPr>
              <p:cNvSpPr txBox="1"/>
              <p:nvPr/>
            </p:nvSpPr>
            <p:spPr>
              <a:xfrm>
                <a:off x="8041554" y="2772595"/>
                <a:ext cx="1765086" cy="1716226"/>
              </a:xfrm>
              <a:prstGeom prst="rect">
                <a:avLst/>
              </a:prstGeom>
              <a:noFill/>
            </p:spPr>
            <p:txBody>
              <a:bodyPr wrap="none" lIns="0" tIns="0" rIns="0" bIns="0" rtlCol="0">
                <a:prstTxWarp prst="textArchDown">
                  <a:avLst>
                    <a:gd name="adj" fmla="val 21455801"/>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Semibold"/>
                    <a:ea typeface="+mn-ea"/>
                    <a:cs typeface="+mn-cs"/>
                  </a:rPr>
                  <a:t>Identity &amp; Management</a:t>
                </a:r>
              </a:p>
            </p:txBody>
          </p:sp>
          <p:sp>
            <p:nvSpPr>
              <p:cNvPr id="2070" name="TextBox 2069">
                <a:extLst>
                  <a:ext uri="{FF2B5EF4-FFF2-40B4-BE49-F238E27FC236}">
                    <a16:creationId xmlns:a16="http://schemas.microsoft.com/office/drawing/2014/main" id="{79E78233-56CF-F188-9368-8CCAAE3AFC8B}"/>
                  </a:ext>
                </a:extLst>
              </p:cNvPr>
              <p:cNvSpPr txBox="1"/>
              <p:nvPr/>
            </p:nvSpPr>
            <p:spPr>
              <a:xfrm rot="3600000">
                <a:off x="8029422" y="2706130"/>
                <a:ext cx="1780872" cy="1698131"/>
              </a:xfrm>
              <a:prstGeom prst="rect">
                <a:avLst/>
              </a:prstGeom>
              <a:noFill/>
            </p:spPr>
            <p:txBody>
              <a:bodyPr wrap="none" lIns="0" tIns="0" rIns="0" bIns="0" rtlCol="0">
                <a:prstTxWarp prst="textArchUp">
                  <a:avLst>
                    <a:gd name="adj" fmla="val 13608722"/>
                  </a:avLst>
                </a:prstTxWarp>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noProof="0">
                    <a:ln>
                      <a:noFill/>
                    </a:ln>
                    <a:solidFill>
                      <a:srgbClr val="000000"/>
                    </a:solidFill>
                    <a:effectLst/>
                    <a:uLnTx/>
                    <a:uFillTx/>
                    <a:latin typeface="Segoe UI Semibold"/>
                    <a:ea typeface="+mn-ea"/>
                    <a:cs typeface="+mn-cs"/>
                  </a:rPr>
                  <a:t>Compliance &amp; Privacy</a:t>
                </a:r>
              </a:p>
            </p:txBody>
          </p:sp>
          <p:cxnSp>
            <p:nvCxnSpPr>
              <p:cNvPr id="2071" name="Straight Connector 2070">
                <a:extLst>
                  <a:ext uri="{FF2B5EF4-FFF2-40B4-BE49-F238E27FC236}">
                    <a16:creationId xmlns:a16="http://schemas.microsoft.com/office/drawing/2014/main" id="{BBA8B308-6823-307D-74AD-E347419BA852}"/>
                  </a:ext>
                </a:extLst>
              </p:cNvPr>
              <p:cNvCxnSpPr>
                <a:cxnSpLocks/>
              </p:cNvCxnSpPr>
              <p:nvPr/>
            </p:nvCxnSpPr>
            <p:spPr>
              <a:xfrm>
                <a:off x="8905583" y="2573890"/>
                <a:ext cx="0" cy="699655"/>
              </a:xfrm>
              <a:prstGeom prst="line">
                <a:avLst/>
              </a:prstGeom>
              <a:ln>
                <a:solidFill>
                  <a:schemeClr val="bg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072" name="Straight Connector 2071">
                <a:extLst>
                  <a:ext uri="{FF2B5EF4-FFF2-40B4-BE49-F238E27FC236}">
                    <a16:creationId xmlns:a16="http://schemas.microsoft.com/office/drawing/2014/main" id="{52CE6A15-1FCF-CABB-156C-46BEF40CBAFD}"/>
                  </a:ext>
                </a:extLst>
              </p:cNvPr>
              <p:cNvCxnSpPr>
                <a:cxnSpLocks/>
              </p:cNvCxnSpPr>
              <p:nvPr/>
            </p:nvCxnSpPr>
            <p:spPr>
              <a:xfrm flipH="1">
                <a:off x="8024255" y="3781892"/>
                <a:ext cx="548663" cy="316771"/>
              </a:xfrm>
              <a:prstGeom prst="line">
                <a:avLst/>
              </a:prstGeom>
              <a:ln>
                <a:solidFill>
                  <a:schemeClr val="bg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073" name="Straight Connector 2072">
                <a:extLst>
                  <a:ext uri="{FF2B5EF4-FFF2-40B4-BE49-F238E27FC236}">
                    <a16:creationId xmlns:a16="http://schemas.microsoft.com/office/drawing/2014/main" id="{866AF39C-9700-F762-D110-60A7D4903960}"/>
                  </a:ext>
                </a:extLst>
              </p:cNvPr>
              <p:cNvCxnSpPr>
                <a:cxnSpLocks/>
              </p:cNvCxnSpPr>
              <p:nvPr/>
            </p:nvCxnSpPr>
            <p:spPr>
              <a:xfrm>
                <a:off x="9242095" y="3781893"/>
                <a:ext cx="548663" cy="316771"/>
              </a:xfrm>
              <a:prstGeom prst="line">
                <a:avLst/>
              </a:prstGeom>
              <a:ln>
                <a:solidFill>
                  <a:schemeClr val="bg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sp>
          <p:nvSpPr>
            <p:cNvPr id="2074" name="Freeform 99">
              <a:extLst>
                <a:ext uri="{FF2B5EF4-FFF2-40B4-BE49-F238E27FC236}">
                  <a16:creationId xmlns:a16="http://schemas.microsoft.com/office/drawing/2014/main" id="{F56457E8-93AB-E660-7313-06C259AEBF0B}"/>
                </a:ext>
                <a:ext uri="{C183D7F6-B498-43B3-948B-1728B52AA6E4}">
                  <adec:decorative xmlns:adec="http://schemas.microsoft.com/office/drawing/2017/decorative" val="1"/>
                </a:ext>
              </a:extLst>
            </p:cNvPr>
            <p:cNvSpPr/>
            <p:nvPr/>
          </p:nvSpPr>
          <p:spPr>
            <a:xfrm>
              <a:off x="2578894" y="3676044"/>
              <a:ext cx="1230126" cy="780892"/>
            </a:xfrm>
            <a:custGeom>
              <a:avLst/>
              <a:gdLst>
                <a:gd name="connsiteX0" fmla="*/ 1293092 w 1293091"/>
                <a:gd name="connsiteY0" fmla="*/ 564252 h 820864"/>
                <a:gd name="connsiteX1" fmla="*/ 1039032 w 1293091"/>
                <a:gd name="connsiteY1" fmla="*/ 310622 h 820864"/>
                <a:gd name="connsiteX2" fmla="*/ 1034721 w 1293091"/>
                <a:gd name="connsiteY2" fmla="*/ 310622 h 820864"/>
                <a:gd name="connsiteX3" fmla="*/ 637153 w 1293091"/>
                <a:gd name="connsiteY3" fmla="*/ 2845 h 820864"/>
                <a:gd name="connsiteX4" fmla="*/ 380171 w 1293091"/>
                <a:gd name="connsiteY4" fmla="*/ 166868 h 820864"/>
                <a:gd name="connsiteX5" fmla="*/ 3958 w 1293091"/>
                <a:gd name="connsiteY5" fmla="*/ 441384 h 820864"/>
                <a:gd name="connsiteX6" fmla="*/ 278939 w 1293091"/>
                <a:gd name="connsiteY6" fmla="*/ 816960 h 820864"/>
                <a:gd name="connsiteX7" fmla="*/ 329205 w 1293091"/>
                <a:gd name="connsiteY7" fmla="*/ 820864 h 820864"/>
                <a:gd name="connsiteX8" fmla="*/ 374258 w 1293091"/>
                <a:gd name="connsiteY8" fmla="*/ 817790 h 820864"/>
                <a:gd name="connsiteX9" fmla="*/ 1059049 w 1293091"/>
                <a:gd name="connsiteY9" fmla="*/ 817790 h 820864"/>
                <a:gd name="connsiteX10" fmla="*/ 1059049 w 1293091"/>
                <a:gd name="connsiteY10" fmla="*/ 816929 h 820864"/>
                <a:gd name="connsiteX11" fmla="*/ 1293092 w 1293091"/>
                <a:gd name="connsiteY11" fmla="*/ 564252 h 82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93091" h="820864">
                  <a:moveTo>
                    <a:pt x="1293092" y="564252"/>
                  </a:moveTo>
                  <a:cubicBezTo>
                    <a:pt x="1293092" y="424178"/>
                    <a:pt x="1179347" y="310622"/>
                    <a:pt x="1039032" y="310622"/>
                  </a:cubicBezTo>
                  <a:cubicBezTo>
                    <a:pt x="1037585" y="310622"/>
                    <a:pt x="1036168" y="310622"/>
                    <a:pt x="1034721" y="310622"/>
                  </a:cubicBezTo>
                  <a:cubicBezTo>
                    <a:pt x="1010069" y="116032"/>
                    <a:pt x="832074" y="-21765"/>
                    <a:pt x="637153" y="2845"/>
                  </a:cubicBezTo>
                  <a:cubicBezTo>
                    <a:pt x="531168" y="16225"/>
                    <a:pt x="436815" y="76447"/>
                    <a:pt x="380171" y="166868"/>
                  </a:cubicBezTo>
                  <a:cubicBezTo>
                    <a:pt x="200349" y="138959"/>
                    <a:pt x="31912" y="261867"/>
                    <a:pt x="3958" y="441384"/>
                  </a:cubicBezTo>
                  <a:cubicBezTo>
                    <a:pt x="-23997" y="620902"/>
                    <a:pt x="99117" y="789054"/>
                    <a:pt x="278939" y="816960"/>
                  </a:cubicBezTo>
                  <a:cubicBezTo>
                    <a:pt x="295570" y="819542"/>
                    <a:pt x="312375" y="820846"/>
                    <a:pt x="329205" y="820864"/>
                  </a:cubicBezTo>
                  <a:cubicBezTo>
                    <a:pt x="344276" y="820852"/>
                    <a:pt x="359326" y="819825"/>
                    <a:pt x="374258" y="817790"/>
                  </a:cubicBezTo>
                  <a:lnTo>
                    <a:pt x="1059049" y="817790"/>
                  </a:lnTo>
                  <a:lnTo>
                    <a:pt x="1059049" y="816929"/>
                  </a:lnTo>
                  <a:cubicBezTo>
                    <a:pt x="1191132" y="806522"/>
                    <a:pt x="1293021" y="696521"/>
                    <a:pt x="1293092" y="564252"/>
                  </a:cubicBezTo>
                  <a:close/>
                </a:path>
              </a:pathLst>
            </a:custGeom>
            <a:solidFill>
              <a:schemeClr val="accent1"/>
            </a:solidFill>
            <a:ln w="2840"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2075" name="TextBox 2074">
              <a:extLst>
                <a:ext uri="{FF2B5EF4-FFF2-40B4-BE49-F238E27FC236}">
                  <a16:creationId xmlns:a16="http://schemas.microsoft.com/office/drawing/2014/main" id="{4AAD6D5B-FAD2-7B5F-B9CD-D34E4E0DF4FC}"/>
                </a:ext>
              </a:extLst>
            </p:cNvPr>
            <p:cNvSpPr txBox="1"/>
            <p:nvPr/>
          </p:nvSpPr>
          <p:spPr>
            <a:xfrm>
              <a:off x="2818635" y="3936492"/>
              <a:ext cx="750645" cy="369332"/>
            </a:xfrm>
            <a:prstGeom prst="rect">
              <a:avLst/>
            </a:prstGeom>
            <a:noFill/>
          </p:spPr>
          <p:txBody>
            <a:bodyPr wrap="squar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Segoe UI Semibold"/>
                  <a:ea typeface="+mn-ea"/>
                  <a:cs typeface="+mn-cs"/>
                </a:rPr>
                <a:t>Microsoft</a:t>
              </a:r>
              <a:br>
                <a:rPr kumimoji="0" lang="en-US" sz="1200" b="1" i="0" u="none" strike="noStrike" kern="1200" cap="none" spc="0" normalizeH="0" baseline="0" noProof="0">
                  <a:ln>
                    <a:noFill/>
                  </a:ln>
                  <a:solidFill>
                    <a:srgbClr val="FFFFFF"/>
                  </a:solidFill>
                  <a:effectLst/>
                  <a:uLnTx/>
                  <a:uFillTx/>
                  <a:latin typeface="Segoe UI Semibold"/>
                  <a:ea typeface="+mn-ea"/>
                  <a:cs typeface="+mn-cs"/>
                </a:rPr>
              </a:br>
              <a:r>
                <a:rPr kumimoji="0" lang="en-US" sz="1200" b="1" i="0" u="none" strike="noStrike" kern="1200" cap="none" spc="0" normalizeH="0" baseline="0" noProof="0">
                  <a:ln>
                    <a:noFill/>
                  </a:ln>
                  <a:solidFill>
                    <a:srgbClr val="FFFFFF"/>
                  </a:solidFill>
                  <a:effectLst/>
                  <a:uLnTx/>
                  <a:uFillTx/>
                  <a:latin typeface="Segoe UI Semibold"/>
                  <a:ea typeface="+mn-ea"/>
                  <a:cs typeface="+mn-cs"/>
                </a:rPr>
                <a:t>Security</a:t>
              </a:r>
            </a:p>
          </p:txBody>
        </p:sp>
        <p:sp>
          <p:nvSpPr>
            <p:cNvPr id="2077" name="Rectangle 2076">
              <a:extLst>
                <a:ext uri="{FF2B5EF4-FFF2-40B4-BE49-F238E27FC236}">
                  <a16:creationId xmlns:a16="http://schemas.microsoft.com/office/drawing/2014/main" id="{5F0C1D52-3CBF-9149-6E87-017FB2D38139}"/>
                </a:ext>
              </a:extLst>
            </p:cNvPr>
            <p:cNvSpPr/>
            <p:nvPr/>
          </p:nvSpPr>
          <p:spPr bwMode="auto">
            <a:xfrm>
              <a:off x="5246648" y="4107962"/>
              <a:ext cx="721271"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Microsoft</a:t>
              </a: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1100" b="0" i="0" u="none" strike="noStrike" kern="0" cap="none" spc="0" normalizeH="0" baseline="0" noProof="0">
                  <a:ln>
                    <a:noFill/>
                  </a:ln>
                  <a:effectLst/>
                  <a:uLnTx/>
                  <a:uFillTx/>
                  <a:latin typeface="Segoe UI Semibold"/>
                  <a:ea typeface="+mn-ea"/>
                  <a:cs typeface="Segoe UI" panose="020B0502040204020203" pitchFamily="34" charset="0"/>
                </a:rPr>
                <a:t>Priva</a:t>
              </a:r>
            </a:p>
          </p:txBody>
        </p:sp>
        <p:pic>
          <p:nvPicPr>
            <p:cNvPr id="2079" name="Picture 2">
              <a:extLst>
                <a:ext uri="{FF2B5EF4-FFF2-40B4-BE49-F238E27FC236}">
                  <a16:creationId xmlns:a16="http://schemas.microsoft.com/office/drawing/2014/main" id="{C73A89F7-47AD-3BF8-6F25-788FB696298D}"/>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459301" y="5395173"/>
              <a:ext cx="263988" cy="262960"/>
            </a:xfrm>
            <a:prstGeom prst="rect">
              <a:avLst/>
            </a:prstGeom>
            <a:noFill/>
            <a:effectLst/>
            <a:extLst>
              <a:ext uri="{909E8E84-426E-40DD-AFC4-6F175D3DCCD1}">
                <a14:hiddenFill xmlns:a14="http://schemas.microsoft.com/office/drawing/2010/main">
                  <a:solidFill>
                    <a:srgbClr val="FFFFFF"/>
                  </a:solidFill>
                </a14:hiddenFill>
              </a:ext>
            </a:extLst>
          </p:spPr>
        </p:pic>
        <p:sp>
          <p:nvSpPr>
            <p:cNvPr id="2081" name="Rectangle 2080">
              <a:extLst>
                <a:ext uri="{FF2B5EF4-FFF2-40B4-BE49-F238E27FC236}">
                  <a16:creationId xmlns:a16="http://schemas.microsoft.com/office/drawing/2014/main" id="{58855C6D-6F5D-E698-B652-CA468E83A9A5}"/>
                </a:ext>
              </a:extLst>
            </p:cNvPr>
            <p:cNvSpPr/>
            <p:nvPr/>
          </p:nvSpPr>
          <p:spPr bwMode="auto">
            <a:xfrm>
              <a:off x="1281111" y="5366344"/>
              <a:ext cx="1299638"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rPr>
                <a:t>Microsoft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rPr>
                <a:t>Entra</a:t>
              </a:r>
            </a:p>
          </p:txBody>
        </p:sp>
        <p:pic>
          <p:nvPicPr>
            <p:cNvPr id="19" name="Picture 18">
              <a:extLst>
                <a:ext uri="{FF2B5EF4-FFF2-40B4-BE49-F238E27FC236}">
                  <a16:creationId xmlns:a16="http://schemas.microsoft.com/office/drawing/2014/main" id="{E203C210-CC2E-914B-F6DC-BEF871D3B7F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8413" y="6058164"/>
              <a:ext cx="360342" cy="360342"/>
            </a:xfrm>
            <a:prstGeom prst="rect">
              <a:avLst/>
            </a:prstGeom>
          </p:spPr>
        </p:pic>
        <p:sp>
          <p:nvSpPr>
            <p:cNvPr id="20" name="Rectangle 19">
              <a:extLst>
                <a:ext uri="{FF2B5EF4-FFF2-40B4-BE49-F238E27FC236}">
                  <a16:creationId xmlns:a16="http://schemas.microsoft.com/office/drawing/2014/main" id="{F86E786E-84AA-9ABB-7FAE-11F15A6C5B77}"/>
                </a:ext>
              </a:extLst>
            </p:cNvPr>
            <p:cNvSpPr/>
            <p:nvPr/>
          </p:nvSpPr>
          <p:spPr bwMode="auto">
            <a:xfrm>
              <a:off x="3037672" y="6085986"/>
              <a:ext cx="985252" cy="304699"/>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rPr>
                <a:t>Windows 365</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100" b="0" i="0" u="none" strike="noStrike" kern="0" cap="none" spc="0" normalizeH="0" baseline="0" noProof="0">
                  <a:ln>
                    <a:noFill/>
                  </a:ln>
                  <a:solidFill>
                    <a:srgbClr val="000000"/>
                  </a:solidFill>
                  <a:effectLst/>
                  <a:uLnTx/>
                  <a:uFillTx/>
                  <a:latin typeface="Segoe UI Semibold"/>
                  <a:ea typeface="+mn-ea"/>
                  <a:cs typeface="Segoe UI" panose="020B0502040204020203" pitchFamily="34" charset="0"/>
                </a:rPr>
                <a:t>Cloud PC</a:t>
              </a:r>
            </a:p>
          </p:txBody>
        </p:sp>
        <p:cxnSp>
          <p:nvCxnSpPr>
            <p:cNvPr id="4" name="Straight Connector 3">
              <a:extLst>
                <a:ext uri="{FF2B5EF4-FFF2-40B4-BE49-F238E27FC236}">
                  <a16:creationId xmlns:a16="http://schemas.microsoft.com/office/drawing/2014/main" id="{078F5B11-79E6-EDFA-A971-E58C1265AC41}"/>
                </a:ext>
                <a:ext uri="{C183D7F6-B498-43B3-948B-1728B52AA6E4}">
                  <adec:decorative xmlns:adec="http://schemas.microsoft.com/office/drawing/2017/decorative" val="1"/>
                </a:ext>
              </a:extLst>
            </p:cNvPr>
            <p:cNvCxnSpPr>
              <a:cxnSpLocks/>
              <a:endCxn id="2057" idx="4"/>
            </p:cNvCxnSpPr>
            <p:nvPr/>
          </p:nvCxnSpPr>
          <p:spPr>
            <a:xfrm flipV="1">
              <a:off x="3193957" y="5664602"/>
              <a:ext cx="840" cy="351953"/>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88EFBF3-9FBB-1AF2-19EB-D3CD5D1F7BDE}"/>
                </a:ext>
                <a:ext uri="{C183D7F6-B498-43B3-948B-1728B52AA6E4}">
                  <adec:decorative xmlns:adec="http://schemas.microsoft.com/office/drawing/2017/decorative" val="1"/>
                </a:ext>
              </a:extLst>
            </p:cNvPr>
            <p:cNvCxnSpPr>
              <a:cxnSpLocks/>
            </p:cNvCxnSpPr>
            <p:nvPr/>
          </p:nvCxnSpPr>
          <p:spPr>
            <a:xfrm>
              <a:off x="440503" y="3987582"/>
              <a:ext cx="1189402" cy="0"/>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BD31BE2-0E9C-23DE-C55A-3FC5BC1F420F}"/>
                </a:ext>
                <a:ext uri="{C183D7F6-B498-43B3-948B-1728B52AA6E4}">
                  <adec:decorative xmlns:adec="http://schemas.microsoft.com/office/drawing/2017/decorative" val="1"/>
                </a:ext>
              </a:extLst>
            </p:cNvPr>
            <p:cNvCxnSpPr>
              <a:cxnSpLocks/>
            </p:cNvCxnSpPr>
            <p:nvPr/>
          </p:nvCxnSpPr>
          <p:spPr>
            <a:xfrm>
              <a:off x="951021" y="2448198"/>
              <a:ext cx="1133620" cy="546067"/>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6A1A836-40AB-3E42-06BD-96B903231263}"/>
                </a:ext>
                <a:ext uri="{C183D7F6-B498-43B3-948B-1728B52AA6E4}">
                  <adec:decorative xmlns:adec="http://schemas.microsoft.com/office/drawing/2017/decorative" val="1"/>
                </a:ext>
              </a:extLst>
            </p:cNvPr>
            <p:cNvCxnSpPr>
              <a:cxnSpLocks/>
            </p:cNvCxnSpPr>
            <p:nvPr/>
          </p:nvCxnSpPr>
          <p:spPr>
            <a:xfrm flipV="1">
              <a:off x="4306485" y="2549281"/>
              <a:ext cx="1275175" cy="455366"/>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0473C52-EF58-E802-1AD7-DC1407084D7C}"/>
                </a:ext>
                <a:ext uri="{C183D7F6-B498-43B3-948B-1728B52AA6E4}">
                  <adec:decorative xmlns:adec="http://schemas.microsoft.com/office/drawing/2017/decorative" val="1"/>
                </a:ext>
              </a:extLst>
            </p:cNvPr>
            <p:cNvCxnSpPr>
              <a:cxnSpLocks/>
            </p:cNvCxnSpPr>
            <p:nvPr/>
          </p:nvCxnSpPr>
          <p:spPr>
            <a:xfrm flipV="1">
              <a:off x="4745581" y="3987582"/>
              <a:ext cx="1201907" cy="0"/>
            </a:xfrm>
            <a:prstGeom prst="line">
              <a:avLst/>
            </a:prstGeom>
            <a:ln>
              <a:solidFill>
                <a:schemeClr val="bg2">
                  <a:lumMod val="9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pic>
          <p:nvPicPr>
            <p:cNvPr id="28" name="Graphic 27">
              <a:extLst>
                <a:ext uri="{FF2B5EF4-FFF2-40B4-BE49-F238E27FC236}">
                  <a16:creationId xmlns:a16="http://schemas.microsoft.com/office/drawing/2014/main" id="{78B02495-F828-AF9D-F054-C6A9ACB4B6B5}"/>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675" y="2938908"/>
              <a:ext cx="312747" cy="312747"/>
            </a:xfrm>
            <a:prstGeom prst="rect">
              <a:avLst/>
            </a:prstGeom>
          </p:spPr>
        </p:pic>
        <p:pic>
          <p:nvPicPr>
            <p:cNvPr id="31" name="Picture 30">
              <a:extLst>
                <a:ext uri="{FF2B5EF4-FFF2-40B4-BE49-F238E27FC236}">
                  <a16:creationId xmlns:a16="http://schemas.microsoft.com/office/drawing/2014/main" id="{78471CD6-5004-1430-3055-9986E38DBBC1}"/>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57176" y="5372725"/>
              <a:ext cx="257261" cy="257259"/>
            </a:xfrm>
            <a:prstGeom prst="rect">
              <a:avLst/>
            </a:prstGeom>
          </p:spPr>
        </p:pic>
        <p:pic>
          <p:nvPicPr>
            <p:cNvPr id="35" name="Picture 34">
              <a:extLst>
                <a:ext uri="{FF2B5EF4-FFF2-40B4-BE49-F238E27FC236}">
                  <a16:creationId xmlns:a16="http://schemas.microsoft.com/office/drawing/2014/main" id="{5E84A92C-8EB8-4271-0F64-8C45CABEB138}"/>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4623348" y="2959039"/>
              <a:ext cx="288446" cy="288444"/>
            </a:xfrm>
            <a:prstGeom prst="rect">
              <a:avLst/>
            </a:prstGeom>
          </p:spPr>
        </p:pic>
        <p:pic>
          <p:nvPicPr>
            <p:cNvPr id="27" name="Graphic 26">
              <a:extLst>
                <a:ext uri="{FF2B5EF4-FFF2-40B4-BE49-F238E27FC236}">
                  <a16:creationId xmlns:a16="http://schemas.microsoft.com/office/drawing/2014/main" id="{819E36B5-E10D-1A6F-D962-A7EF06547DE4}"/>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885795" y="4108833"/>
              <a:ext cx="297934" cy="297934"/>
            </a:xfrm>
            <a:prstGeom prst="rect">
              <a:avLst/>
            </a:prstGeom>
          </p:spPr>
        </p:pic>
      </p:grpSp>
      <p:sp>
        <p:nvSpPr>
          <p:cNvPr id="3" name="TextBox 2">
            <a:extLst>
              <a:ext uri="{FF2B5EF4-FFF2-40B4-BE49-F238E27FC236}">
                <a16:creationId xmlns:a16="http://schemas.microsoft.com/office/drawing/2014/main" id="{60BAB5FA-140B-AA02-21E4-973D277E0C29}"/>
              </a:ext>
            </a:extLst>
          </p:cNvPr>
          <p:cNvSpPr txBox="1"/>
          <p:nvPr/>
        </p:nvSpPr>
        <p:spPr>
          <a:xfrm>
            <a:off x="7201845" y="1607413"/>
            <a:ext cx="3976114" cy="646331"/>
          </a:xfrm>
          <a:prstGeom prst="rect">
            <a:avLst/>
          </a:prstGeom>
          <a:noFill/>
        </p:spPr>
        <p:txBody>
          <a:bodyPr wrap="square" lIns="91440" tIns="45720" rIns="91440" bIns="45720" anchor="t">
            <a:spAutoFit/>
          </a:bodyPr>
          <a:lstStyle/>
          <a:p>
            <a:pPr algn="ctr" defTabSz="444500">
              <a:spcBef>
                <a:spcPct val="0"/>
              </a:spcBef>
              <a:buClr>
                <a:srgbClr val="0078D4"/>
              </a:buClr>
              <a:buSzPct val="115000"/>
              <a:defRPr/>
            </a:pPr>
            <a:r>
              <a:rPr kumimoji="0" lang="en-US" sz="1800" b="0" i="0" u="none" strike="noStrike" kern="1200" cap="none" spc="0" normalizeH="0" baseline="0" noProof="0">
                <a:ln>
                  <a:noFill/>
                </a:ln>
                <a:solidFill>
                  <a:srgbClr val="0078D4"/>
                </a:solidFill>
                <a:effectLst/>
                <a:uLnTx/>
                <a:uFillTx/>
                <a:latin typeface="Segoe UI Semibold"/>
                <a:ea typeface="+mn-ea"/>
                <a:cs typeface="+mn-cs"/>
              </a:rPr>
              <a:t>Microsoft 365 Apps</a:t>
            </a:r>
            <a:r>
              <a:rPr kumimoji="0" lang="en-US" sz="1800" b="0" i="0" u="none" strike="noStrike" kern="1200" cap="none" spc="0" normalizeH="0" baseline="0" noProof="0" dirty="0">
                <a:ln>
                  <a:noFill/>
                </a:ln>
                <a:solidFill>
                  <a:srgbClr val="000000"/>
                </a:solidFill>
                <a:effectLst/>
                <a:uLnTx/>
                <a:uFillTx/>
                <a:latin typeface="Segoe UI Semibold"/>
                <a:ea typeface="+mn-ea"/>
                <a:cs typeface="+mn-cs"/>
              </a:rPr>
              <a:t> </a:t>
            </a:r>
            <a:endParaRPr lang="en-US" dirty="0"/>
          </a:p>
          <a:p>
            <a:pPr marL="0" marR="0" lvl="0" indent="0" algn="ctr" defTabSz="444500">
              <a:lnSpc>
                <a:spcPct val="100000"/>
              </a:lnSpc>
              <a:spcBef>
                <a:spcPct val="0"/>
              </a:spcBef>
              <a:spcAft>
                <a:spcPts val="0"/>
              </a:spcAft>
              <a:buFontTx/>
              <a:buNone/>
              <a:tabLst/>
              <a:defRPr/>
            </a:pPr>
            <a:r>
              <a:rPr kumimoji="0" lang="en-US" sz="1800" b="0" i="0" u="none" strike="noStrike" kern="1200" cap="none" spc="0" normalizeH="0" baseline="0" noProof="0">
                <a:ln>
                  <a:noFill/>
                </a:ln>
                <a:solidFill>
                  <a:srgbClr val="000000"/>
                </a:solidFill>
                <a:effectLst/>
                <a:uLnTx/>
                <a:uFillTx/>
                <a:latin typeface="Segoe UI Semibold"/>
                <a:ea typeface="+mn-ea"/>
                <a:cs typeface="+mn-cs"/>
              </a:rPr>
              <a:t>baked experience</a:t>
            </a:r>
            <a:endParaRPr lang="en-US">
              <a:ea typeface="+mn-ea"/>
              <a:cs typeface="+mn-cs"/>
            </a:endParaRPr>
          </a:p>
        </p:txBody>
      </p:sp>
      <p:sp>
        <p:nvSpPr>
          <p:cNvPr id="34" name="TextBox 33">
            <a:extLst>
              <a:ext uri="{FF2B5EF4-FFF2-40B4-BE49-F238E27FC236}">
                <a16:creationId xmlns:a16="http://schemas.microsoft.com/office/drawing/2014/main" id="{5AD38D02-AF96-BD9A-F7A2-4776C03A93FB}"/>
              </a:ext>
            </a:extLst>
          </p:cNvPr>
          <p:cNvSpPr txBox="1"/>
          <p:nvPr/>
        </p:nvSpPr>
        <p:spPr>
          <a:xfrm>
            <a:off x="8188836" y="2618270"/>
            <a:ext cx="2002132" cy="276999"/>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rPr>
              <a:t>Microsoft 365</a:t>
            </a:r>
          </a:p>
        </p:txBody>
      </p:sp>
      <p:pic>
        <p:nvPicPr>
          <p:cNvPr id="1026" name="Picture 2">
            <a:extLst>
              <a:ext uri="{FF2B5EF4-FFF2-40B4-BE49-F238E27FC236}">
                <a16:creationId xmlns:a16="http://schemas.microsoft.com/office/drawing/2014/main" id="{29BDDA4F-F7FB-1A1B-9315-0340901AB597}"/>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55036" y="3145808"/>
            <a:ext cx="733518" cy="4126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9BA4C1F9-CCF9-DE18-B90F-AF1B3C946648}"/>
              </a:ext>
            </a:extLst>
          </p:cNvPr>
          <p:cNvSpPr/>
          <p:nvPr/>
        </p:nvSpPr>
        <p:spPr bwMode="auto">
          <a:xfrm>
            <a:off x="6698839" y="3638424"/>
            <a:ext cx="845912"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Microsoft Teams</a:t>
            </a:r>
          </a:p>
        </p:txBody>
      </p:sp>
      <p:pic>
        <p:nvPicPr>
          <p:cNvPr id="1028" name="Picture 4">
            <a:extLst>
              <a:ext uri="{FF2B5EF4-FFF2-40B4-BE49-F238E27FC236}">
                <a16:creationId xmlns:a16="http://schemas.microsoft.com/office/drawing/2014/main" id="{893F40B4-D403-784F-021A-AA63699D2D2A}"/>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95033" y="3114675"/>
            <a:ext cx="760812" cy="507206"/>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31812DF6-80D1-7F61-6FA9-0C446A8DFD85}"/>
              </a:ext>
            </a:extLst>
          </p:cNvPr>
          <p:cNvSpPr/>
          <p:nvPr/>
        </p:nvSpPr>
        <p:spPr bwMode="auto">
          <a:xfrm>
            <a:off x="7771406" y="3638424"/>
            <a:ext cx="514212"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Outlook</a:t>
            </a:r>
          </a:p>
        </p:txBody>
      </p:sp>
      <p:pic>
        <p:nvPicPr>
          <p:cNvPr id="1030" name="Picture 6">
            <a:extLst>
              <a:ext uri="{FF2B5EF4-FFF2-40B4-BE49-F238E27FC236}">
                <a16:creationId xmlns:a16="http://schemas.microsoft.com/office/drawing/2014/main" id="{3D928A03-6FAE-31B3-8FA5-8070C44959ED}"/>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8080" y="3175422"/>
            <a:ext cx="383526" cy="383524"/>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6B55F8F5-5D4C-ACBB-362A-9F888AF1B7F4}"/>
              </a:ext>
            </a:extLst>
          </p:cNvPr>
          <p:cNvSpPr/>
          <p:nvPr/>
        </p:nvSpPr>
        <p:spPr bwMode="auto">
          <a:xfrm>
            <a:off x="8537503" y="3638424"/>
            <a:ext cx="658410"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Word</a:t>
            </a:r>
          </a:p>
        </p:txBody>
      </p:sp>
      <p:pic>
        <p:nvPicPr>
          <p:cNvPr id="1032" name="Picture 8">
            <a:extLst>
              <a:ext uri="{FF2B5EF4-FFF2-40B4-BE49-F238E27FC236}">
                <a16:creationId xmlns:a16="http://schemas.microsoft.com/office/drawing/2014/main" id="{ED3E1290-5C2A-2D7F-A7BF-83BACEBFB0EA}"/>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73915" y="3115013"/>
            <a:ext cx="752170" cy="50144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6E54EF8-08E4-2E54-96A2-3396939964F6}"/>
              </a:ext>
            </a:extLst>
          </p:cNvPr>
          <p:cNvSpPr/>
          <p:nvPr/>
        </p:nvSpPr>
        <p:spPr bwMode="auto">
          <a:xfrm>
            <a:off x="9382093" y="3638424"/>
            <a:ext cx="658410"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Excel</a:t>
            </a:r>
          </a:p>
        </p:txBody>
      </p:sp>
      <p:pic>
        <p:nvPicPr>
          <p:cNvPr id="1034" name="Picture 10">
            <a:extLst>
              <a:ext uri="{FF2B5EF4-FFF2-40B4-BE49-F238E27FC236}">
                <a16:creationId xmlns:a16="http://schemas.microsoft.com/office/drawing/2014/main" id="{12FF8F2C-661A-7918-CD9A-F9E3E91B476A}"/>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246309" y="3193256"/>
            <a:ext cx="556259" cy="34766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2D935300-523B-EE61-D09B-177A04F75111}"/>
              </a:ext>
            </a:extLst>
          </p:cNvPr>
          <p:cNvSpPr/>
          <p:nvPr/>
        </p:nvSpPr>
        <p:spPr bwMode="auto">
          <a:xfrm>
            <a:off x="10191797" y="3638424"/>
            <a:ext cx="658410"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PowerPoint</a:t>
            </a:r>
          </a:p>
        </p:txBody>
      </p:sp>
      <p:pic>
        <p:nvPicPr>
          <p:cNvPr id="1038" name="Picture 14">
            <a:extLst>
              <a:ext uri="{FF2B5EF4-FFF2-40B4-BE49-F238E27FC236}">
                <a16:creationId xmlns:a16="http://schemas.microsoft.com/office/drawing/2014/main" id="{FA0978C6-FAAE-8080-2858-8B17BB732516}"/>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127990" y="3176587"/>
            <a:ext cx="385353" cy="385353"/>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a:extLst>
              <a:ext uri="{FF2B5EF4-FFF2-40B4-BE49-F238E27FC236}">
                <a16:creationId xmlns:a16="http://schemas.microsoft.com/office/drawing/2014/main" id="{642EFCC3-D6AA-F213-BD27-D4E69986F674}"/>
              </a:ext>
            </a:extLst>
          </p:cNvPr>
          <p:cNvSpPr/>
          <p:nvPr/>
        </p:nvSpPr>
        <p:spPr bwMode="auto">
          <a:xfrm>
            <a:off x="10924225" y="3638424"/>
            <a:ext cx="787240" cy="124650"/>
          </a:xfrm>
          <a:prstGeom prst="rect">
            <a:avLst/>
          </a:prstGeom>
          <a:noFill/>
          <a:ln w="9525" cap="flat" cmpd="sng" algn="ctr">
            <a:noFill/>
            <a:prstDash val="soli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900" b="0" i="0" u="none" strike="noStrike" kern="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Windows 11</a:t>
            </a:r>
          </a:p>
        </p:txBody>
      </p:sp>
      <p:pic>
        <p:nvPicPr>
          <p:cNvPr id="16" name="Picture 15">
            <a:extLst>
              <a:ext uri="{FF2B5EF4-FFF2-40B4-BE49-F238E27FC236}">
                <a16:creationId xmlns:a16="http://schemas.microsoft.com/office/drawing/2014/main" id="{D00B0348-DB55-D9EA-DFCC-7105E8EACC89}"/>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7296715" y="5738513"/>
            <a:ext cx="376858" cy="376858"/>
          </a:xfrm>
          <a:prstGeom prst="rect">
            <a:avLst/>
          </a:prstGeom>
          <a:effectLst/>
        </p:spPr>
      </p:pic>
      <p:sp>
        <p:nvSpPr>
          <p:cNvPr id="6" name="TextBox 5">
            <a:extLst>
              <a:ext uri="{FF2B5EF4-FFF2-40B4-BE49-F238E27FC236}">
                <a16:creationId xmlns:a16="http://schemas.microsoft.com/office/drawing/2014/main" id="{6243D47D-3959-B558-2715-B3B3B8F96065}"/>
              </a:ext>
              <a:ext uri="{C183D7F6-B498-43B3-948B-1728B52AA6E4}">
                <adec:decorative xmlns:adec="http://schemas.microsoft.com/office/drawing/2017/decorative" val="1"/>
              </a:ext>
            </a:extLst>
          </p:cNvPr>
          <p:cNvSpPr txBox="1"/>
          <p:nvPr/>
        </p:nvSpPr>
        <p:spPr>
          <a:xfrm flipH="1">
            <a:off x="6672881" y="4050107"/>
            <a:ext cx="5013487" cy="345682"/>
          </a:xfrm>
          <a:prstGeom prst="round2SameRect">
            <a:avLst>
              <a:gd name="adj1" fmla="val 28713"/>
              <a:gd name="adj2" fmla="val 0"/>
            </a:avLst>
          </a:prstGeom>
          <a:gradFill flip="none" rotWithShape="1">
            <a:gsLst>
              <a:gs pos="58000">
                <a:schemeClr val="tx2"/>
              </a:gs>
              <a:gs pos="100000">
                <a:schemeClr val="accent3"/>
              </a:gs>
              <a:gs pos="82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400">
                <a:solidFill>
                  <a:schemeClr val="tx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p>
        </p:txBody>
      </p:sp>
      <p:sp>
        <p:nvSpPr>
          <p:cNvPr id="2087" name="TextBox 2086">
            <a:extLst>
              <a:ext uri="{FF2B5EF4-FFF2-40B4-BE49-F238E27FC236}">
                <a16:creationId xmlns:a16="http://schemas.microsoft.com/office/drawing/2014/main" id="{CCC3B524-043F-C09C-C3CA-3B97958BBB1D}"/>
              </a:ext>
            </a:extLst>
          </p:cNvPr>
          <p:cNvSpPr txBox="1"/>
          <p:nvPr/>
        </p:nvSpPr>
        <p:spPr>
          <a:xfrm>
            <a:off x="8313845" y="4143978"/>
            <a:ext cx="1731544" cy="166199"/>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bg1"/>
                </a:solidFill>
                <a:effectLst/>
                <a:uLnTx/>
                <a:uFillTx/>
                <a:latin typeface="Segoe UI Semibold"/>
                <a:ea typeface="+mn-ea"/>
                <a:cs typeface="Segoe UI" panose="020B0502040204020203" pitchFamily="34" charset="0"/>
              </a:rPr>
              <a:t>Productivity Suite</a:t>
            </a:r>
          </a:p>
        </p:txBody>
      </p:sp>
      <p:sp>
        <p:nvSpPr>
          <p:cNvPr id="10" name="TextBox 9">
            <a:extLst>
              <a:ext uri="{FF2B5EF4-FFF2-40B4-BE49-F238E27FC236}">
                <a16:creationId xmlns:a16="http://schemas.microsoft.com/office/drawing/2014/main" id="{F14294AE-9FF4-6451-4F3F-2DFD3F7589C0}"/>
              </a:ext>
            </a:extLst>
          </p:cNvPr>
          <p:cNvSpPr txBox="1"/>
          <p:nvPr/>
        </p:nvSpPr>
        <p:spPr>
          <a:xfrm>
            <a:off x="6784934" y="4522458"/>
            <a:ext cx="1400420" cy="600164"/>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MAM-powered privacy and protection via Edge</a:t>
            </a:r>
          </a:p>
        </p:txBody>
      </p:sp>
      <p:sp>
        <p:nvSpPr>
          <p:cNvPr id="13" name="TextBox 12">
            <a:extLst>
              <a:ext uri="{FF2B5EF4-FFF2-40B4-BE49-F238E27FC236}">
                <a16:creationId xmlns:a16="http://schemas.microsoft.com/office/drawing/2014/main" id="{43B9A11E-258C-9E6E-6E41-204787E2A88B}"/>
              </a:ext>
            </a:extLst>
          </p:cNvPr>
          <p:cNvSpPr txBox="1"/>
          <p:nvPr/>
        </p:nvSpPr>
        <p:spPr>
          <a:xfrm>
            <a:off x="6853457" y="5216723"/>
            <a:ext cx="1263374" cy="430887"/>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Azure-hosted app content security</a:t>
            </a:r>
          </a:p>
        </p:txBody>
      </p:sp>
      <p:pic>
        <p:nvPicPr>
          <p:cNvPr id="17" name="Picture 16">
            <a:extLst>
              <a:ext uri="{FF2B5EF4-FFF2-40B4-BE49-F238E27FC236}">
                <a16:creationId xmlns:a16="http://schemas.microsoft.com/office/drawing/2014/main" id="{47048BE3-D829-02DB-79FB-7A33BD8B542D}"/>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8991192" y="5738513"/>
            <a:ext cx="376858" cy="376858"/>
          </a:xfrm>
          <a:prstGeom prst="rect">
            <a:avLst/>
          </a:prstGeom>
          <a:effectLst/>
        </p:spPr>
      </p:pic>
      <p:sp>
        <p:nvSpPr>
          <p:cNvPr id="11" name="TextBox 10">
            <a:extLst>
              <a:ext uri="{FF2B5EF4-FFF2-40B4-BE49-F238E27FC236}">
                <a16:creationId xmlns:a16="http://schemas.microsoft.com/office/drawing/2014/main" id="{4A67C8DF-AF98-041E-9DE1-70A3A1FDD8D4}"/>
              </a:ext>
            </a:extLst>
          </p:cNvPr>
          <p:cNvSpPr txBox="1"/>
          <p:nvPr/>
        </p:nvSpPr>
        <p:spPr>
          <a:xfrm>
            <a:off x="8493823" y="4522458"/>
            <a:ext cx="1371597" cy="430887"/>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Entra ID based remote assistance</a:t>
            </a:r>
          </a:p>
        </p:txBody>
      </p:sp>
      <p:sp>
        <p:nvSpPr>
          <p:cNvPr id="14" name="TextBox 13">
            <a:extLst>
              <a:ext uri="{FF2B5EF4-FFF2-40B4-BE49-F238E27FC236}">
                <a16:creationId xmlns:a16="http://schemas.microsoft.com/office/drawing/2014/main" id="{8B7E2B20-1A92-28F7-0E6E-9BCFE97C2D9E}"/>
              </a:ext>
            </a:extLst>
          </p:cNvPr>
          <p:cNvSpPr txBox="1"/>
          <p:nvPr/>
        </p:nvSpPr>
        <p:spPr>
          <a:xfrm>
            <a:off x="8400954" y="5216723"/>
            <a:ext cx="1557334" cy="430887"/>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Custom Graph API app update distribution</a:t>
            </a:r>
          </a:p>
        </p:txBody>
      </p:sp>
      <p:pic>
        <p:nvPicPr>
          <p:cNvPr id="18" name="Picture 17">
            <a:extLst>
              <a:ext uri="{FF2B5EF4-FFF2-40B4-BE49-F238E27FC236}">
                <a16:creationId xmlns:a16="http://schemas.microsoft.com/office/drawing/2014/main" id="{67895CA1-3150-C17D-BD7D-2B9A5B3E15FD}"/>
              </a:ext>
              <a:ext uri="{C183D7F6-B498-43B3-948B-1728B52AA6E4}">
                <adec:decorative xmlns:adec="http://schemas.microsoft.com/office/drawing/2017/decorative" val="1"/>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0685668" y="5738513"/>
            <a:ext cx="376858" cy="376858"/>
          </a:xfrm>
          <a:prstGeom prst="rect">
            <a:avLst/>
          </a:prstGeom>
          <a:effectLst/>
        </p:spPr>
      </p:pic>
      <p:sp>
        <p:nvSpPr>
          <p:cNvPr id="12" name="TextBox 11">
            <a:extLst>
              <a:ext uri="{FF2B5EF4-FFF2-40B4-BE49-F238E27FC236}">
                <a16:creationId xmlns:a16="http://schemas.microsoft.com/office/drawing/2014/main" id="{754FA271-1ACF-53DC-953D-ABB912364995}"/>
              </a:ext>
            </a:extLst>
          </p:cNvPr>
          <p:cNvSpPr txBox="1"/>
          <p:nvPr/>
        </p:nvSpPr>
        <p:spPr>
          <a:xfrm>
            <a:off x="10229229" y="4522458"/>
            <a:ext cx="1289736" cy="430887"/>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Windows endpoint</a:t>
            </a:r>
            <a:br>
              <a:rPr kumimoji="0" lang="en-US" sz="1100" b="0" i="0" u="none" strike="noStrike" kern="1200" cap="none" spc="0" normalizeH="0" baseline="0" noProof="0">
                <a:ln>
                  <a:noFill/>
                </a:ln>
                <a:solidFill>
                  <a:srgbClr val="000000"/>
                </a:solidFill>
                <a:effectLst/>
                <a:uLnTx/>
                <a:uFillTx/>
                <a:latin typeface="Segoe UI Semibold"/>
                <a:ea typeface="+mn-ea"/>
                <a:cs typeface="+mn-cs"/>
              </a:rPr>
            </a:br>
            <a:r>
              <a:rPr kumimoji="0" lang="en-US" sz="1100" b="0" i="0" u="none" strike="noStrike" kern="1200" cap="none" spc="0" normalizeH="0" baseline="0" noProof="0">
                <a:ln>
                  <a:noFill/>
                </a:ln>
                <a:solidFill>
                  <a:srgbClr val="000000"/>
                </a:solidFill>
                <a:effectLst/>
                <a:uLnTx/>
                <a:uFillTx/>
                <a:latin typeface="Segoe UI Semibold"/>
                <a:ea typeface="+mn-ea"/>
                <a:cs typeface="+mn-cs"/>
              </a:rPr>
              <a:t>security</a:t>
            </a:r>
          </a:p>
        </p:txBody>
      </p:sp>
      <p:sp>
        <p:nvSpPr>
          <p:cNvPr id="15" name="TextBox 14">
            <a:extLst>
              <a:ext uri="{FF2B5EF4-FFF2-40B4-BE49-F238E27FC236}">
                <a16:creationId xmlns:a16="http://schemas.microsoft.com/office/drawing/2014/main" id="{479D7A59-447A-3819-AADA-9B7516DAA3A2}"/>
              </a:ext>
            </a:extLst>
          </p:cNvPr>
          <p:cNvSpPr txBox="1"/>
          <p:nvPr/>
        </p:nvSpPr>
        <p:spPr>
          <a:xfrm>
            <a:off x="10171764" y="5216723"/>
            <a:ext cx="1404666" cy="430887"/>
          </a:xfrm>
          <a:prstGeom prst="rect">
            <a:avLst/>
          </a:prstGeom>
          <a:noFill/>
        </p:spPr>
        <p:txBody>
          <a:bodyPr wrap="square" lIns="0" rIns="0">
            <a:spAutoFit/>
          </a:bodyPr>
          <a:lstStyle/>
          <a:p>
            <a:pPr marL="0" marR="0" lvl="0" indent="0" algn="ctr" defTabSz="444500" rtl="0" eaLnBrk="1" fontAlgn="auto" latinLnBrk="0" hangingPunct="1">
              <a:lnSpc>
                <a:spcPct val="100000"/>
              </a:lnSpc>
              <a:spcBef>
                <a:spcPct val="0"/>
              </a:spcBef>
              <a:spcAft>
                <a:spcPts val="0"/>
              </a:spcAft>
              <a:buClr>
                <a:srgbClr val="0078D4"/>
              </a:buClr>
              <a:buSzPct val="115000"/>
              <a:buFontTx/>
              <a:buNone/>
              <a:tabLst/>
              <a:defRPr/>
            </a:pPr>
            <a:r>
              <a:rPr kumimoji="0" lang="en-US" sz="1100" b="0" i="0" u="none" strike="noStrike" kern="1200" cap="none" spc="0" normalizeH="0" baseline="0" noProof="0">
                <a:ln>
                  <a:noFill/>
                </a:ln>
                <a:solidFill>
                  <a:srgbClr val="000000"/>
                </a:solidFill>
                <a:effectLst/>
                <a:uLnTx/>
                <a:uFillTx/>
                <a:latin typeface="Segoe UI Semibold"/>
                <a:ea typeface="+mn-ea"/>
                <a:cs typeface="+mn-cs"/>
              </a:rPr>
              <a:t>Prioritized anomaly detection</a:t>
            </a:r>
          </a:p>
        </p:txBody>
      </p:sp>
      <p:pic>
        <p:nvPicPr>
          <p:cNvPr id="26" name="Graphic 25">
            <a:extLst>
              <a:ext uri="{FF2B5EF4-FFF2-40B4-BE49-F238E27FC236}">
                <a16:creationId xmlns:a16="http://schemas.microsoft.com/office/drawing/2014/main" id="{9DEE8E60-9BCD-51CD-5577-4AB2A28BD86B}"/>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l="4634" t="2546" r="65680" b="69546"/>
          <a:stretch/>
        </p:blipFill>
        <p:spPr>
          <a:xfrm rot="10800000">
            <a:off x="8513352" y="0"/>
            <a:ext cx="3678648" cy="1943156"/>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Tree>
    <p:extLst>
      <p:ext uri="{BB962C8B-B14F-4D97-AF65-F5344CB8AC3E}">
        <p14:creationId xmlns:p14="http://schemas.microsoft.com/office/powerpoint/2010/main" val="2709425123"/>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47000">
              <a:schemeClr val="bg1"/>
            </a:gs>
            <a:gs pos="0">
              <a:schemeClr val="accent3">
                <a:alpha val="31000"/>
                <a:lumMod val="65000"/>
                <a:lumOff val="35000"/>
              </a:schemeClr>
            </a:gs>
          </a:gsLst>
          <a:lin ang="16200000" scaled="1"/>
        </a:gradFill>
        <a:effectLst/>
      </p:bgPr>
    </p:bg>
    <p:spTree>
      <p:nvGrpSpPr>
        <p:cNvPr id="1" name="">
          <a:extLst>
            <a:ext uri="{FF2B5EF4-FFF2-40B4-BE49-F238E27FC236}">
              <a16:creationId xmlns:a16="http://schemas.microsoft.com/office/drawing/2014/main" id="{BCDDBA6A-B3EC-97CF-2291-30DED528A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C3AAE-11D9-7CDB-B352-C1A60A5631AB}"/>
              </a:ext>
            </a:extLst>
          </p:cNvPr>
          <p:cNvSpPr>
            <a:spLocks noGrp="1"/>
          </p:cNvSpPr>
          <p:nvPr>
            <p:ph type="title"/>
          </p:nvPr>
        </p:nvSpPr>
        <p:spPr/>
        <p:txBody>
          <a:bodyPr/>
          <a:lstStyle/>
          <a:p>
            <a:r>
              <a:rPr lang="en-AU"/>
              <a:t>What does the transition look like?</a:t>
            </a:r>
          </a:p>
        </p:txBody>
      </p:sp>
      <p:grpSp>
        <p:nvGrpSpPr>
          <p:cNvPr id="25" name="Group 24" descr="On-prem Tech Domain join &#10;Cloud Tech Entra ID join">
            <a:extLst>
              <a:ext uri="{FF2B5EF4-FFF2-40B4-BE49-F238E27FC236}">
                <a16:creationId xmlns:a16="http://schemas.microsoft.com/office/drawing/2014/main" id="{7E543CB9-2CC7-1B55-FCFE-440FB31112DD}"/>
              </a:ext>
            </a:extLst>
          </p:cNvPr>
          <p:cNvGrpSpPr/>
          <p:nvPr/>
        </p:nvGrpSpPr>
        <p:grpSpPr>
          <a:xfrm>
            <a:off x="494989" y="1455579"/>
            <a:ext cx="3259208" cy="4907121"/>
            <a:chOff x="346720" y="1343605"/>
            <a:chExt cx="3625204" cy="5150494"/>
          </a:xfrm>
        </p:grpSpPr>
        <p:sp>
          <p:nvSpPr>
            <p:cNvPr id="9" name="Rectangle: Rounded Corners 8">
              <a:extLst>
                <a:ext uri="{FF2B5EF4-FFF2-40B4-BE49-F238E27FC236}">
                  <a16:creationId xmlns:a16="http://schemas.microsoft.com/office/drawing/2014/main" id="{0D0F3D3B-F61A-7ACD-ACDA-9566C61F425F}"/>
                </a:ext>
              </a:extLst>
            </p:cNvPr>
            <p:cNvSpPr/>
            <p:nvPr/>
          </p:nvSpPr>
          <p:spPr bwMode="auto">
            <a:xfrm rot="16200000">
              <a:off x="-385565" y="2136609"/>
              <a:ext cx="5150494" cy="3564485"/>
            </a:xfrm>
            <a:prstGeom prst="roundRect">
              <a:avLst>
                <a:gd name="adj" fmla="val 5163"/>
              </a:avLst>
            </a:prstGeom>
            <a:solidFill>
              <a:schemeClr val="bg1"/>
            </a:solidFill>
            <a:ln>
              <a:noFill/>
              <a:headEnd type="none" w="med" len="med"/>
              <a:tailEnd type="none" w="med" len="med"/>
            </a:ln>
            <a:effectLst>
              <a:outerShdw blurRad="1016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err="1">
                <a:ln>
                  <a:noFill/>
                </a:ln>
                <a:solidFill>
                  <a:srgbClr val="FFFFFF"/>
                </a:solidFill>
                <a:effectLst/>
                <a:uLnTx/>
                <a:uFillTx/>
                <a:latin typeface="Segoe UI Semibold"/>
                <a:ea typeface="+mn-ea"/>
                <a:cs typeface="Segoe UI" pitchFamily="34" charset="0"/>
              </a:endParaRPr>
            </a:p>
          </p:txBody>
        </p:sp>
        <p:sp>
          <p:nvSpPr>
            <p:cNvPr id="11" name="Rectangle 10">
              <a:extLst>
                <a:ext uri="{FF2B5EF4-FFF2-40B4-BE49-F238E27FC236}">
                  <a16:creationId xmlns:a16="http://schemas.microsoft.com/office/drawing/2014/main" id="{1981678C-B5C2-FBBA-F8C6-61D6BA23B194}"/>
                </a:ext>
              </a:extLst>
            </p:cNvPr>
            <p:cNvSpPr/>
            <p:nvPr/>
          </p:nvSpPr>
          <p:spPr bwMode="auto">
            <a:xfrm>
              <a:off x="655780" y="4017255"/>
              <a:ext cx="1931041" cy="84946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w="3175">
                    <a:noFill/>
                  </a:ln>
                  <a:solidFill>
                    <a:srgbClr val="243A5E"/>
                  </a:solidFill>
                  <a:effectLst/>
                  <a:uLnTx/>
                  <a:uFillTx/>
                  <a:latin typeface="Segoe UI Semibold"/>
                  <a:ea typeface="+mn-ea"/>
                  <a:cs typeface="Segoe UI Semibold" panose="020B0702040204020203" pitchFamily="34" charset="0"/>
                </a:rPr>
                <a:t>Cloud Tech</a:t>
              </a:r>
            </a:p>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w="3175">
                    <a:noFill/>
                  </a:ln>
                  <a:solidFill>
                    <a:srgbClr val="243A5E"/>
                  </a:solidFill>
                  <a:effectLst/>
                  <a:uLnTx/>
                  <a:uFillTx/>
                  <a:latin typeface="Segoe UI Semibold"/>
                  <a:ea typeface="+mn-ea"/>
                  <a:cs typeface="Segoe UI Semibold" panose="020B0702040204020203" pitchFamily="34" charset="0"/>
                </a:rPr>
                <a:t>Entra ID join</a:t>
              </a:r>
            </a:p>
          </p:txBody>
        </p:sp>
        <p:sp>
          <p:nvSpPr>
            <p:cNvPr id="12" name="Rectangle 11">
              <a:extLst>
                <a:ext uri="{FF2B5EF4-FFF2-40B4-BE49-F238E27FC236}">
                  <a16:creationId xmlns:a16="http://schemas.microsoft.com/office/drawing/2014/main" id="{B680A12B-3687-75CB-9DE9-B05AD4B5AE54}"/>
                </a:ext>
              </a:extLst>
            </p:cNvPr>
            <p:cNvSpPr/>
            <p:nvPr/>
          </p:nvSpPr>
          <p:spPr bwMode="auto">
            <a:xfrm>
              <a:off x="655778" y="1544642"/>
              <a:ext cx="3030384" cy="89159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spAutoFit/>
            </a:bodyPr>
            <a:lstStyle/>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w="3175">
                    <a:noFill/>
                  </a:ln>
                  <a:solidFill>
                    <a:srgbClr val="0078D4"/>
                  </a:solidFill>
                  <a:effectLst/>
                  <a:uLnTx/>
                  <a:uFillTx/>
                  <a:latin typeface="Segoe UI Semibold"/>
                  <a:ea typeface="+mn-ea"/>
                  <a:cs typeface="Segoe UI Semibold" panose="020B0702040204020203" pitchFamily="34" charset="0"/>
                </a:rPr>
                <a:t>On-prem Tech</a:t>
              </a:r>
            </a:p>
            <a:p>
              <a:pPr marL="0" marR="0" lvl="0" indent="0" algn="l" defTabSz="93274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w="3175">
                    <a:noFill/>
                  </a:ln>
                  <a:solidFill>
                    <a:srgbClr val="0078D4"/>
                  </a:solidFill>
                  <a:effectLst/>
                  <a:uLnTx/>
                  <a:uFillTx/>
                  <a:latin typeface="Segoe UI Semibold"/>
                  <a:ea typeface="+mn-ea"/>
                  <a:cs typeface="Segoe UI Semibold" panose="020B0702040204020203" pitchFamily="34" charset="0"/>
                </a:rPr>
                <a:t>Domain join </a:t>
              </a:r>
            </a:p>
          </p:txBody>
        </p:sp>
        <p:sp>
          <p:nvSpPr>
            <p:cNvPr id="19" name="Rectangle: Top Corners Rounded 18">
              <a:extLst>
                <a:ext uri="{FF2B5EF4-FFF2-40B4-BE49-F238E27FC236}">
                  <a16:creationId xmlns:a16="http://schemas.microsoft.com/office/drawing/2014/main" id="{648A455B-23B1-21D9-BBD6-CFBF4D3DA99E}"/>
                </a:ext>
              </a:extLst>
            </p:cNvPr>
            <p:cNvSpPr/>
            <p:nvPr/>
          </p:nvSpPr>
          <p:spPr bwMode="auto">
            <a:xfrm rot="16200000">
              <a:off x="-2131517" y="3821842"/>
              <a:ext cx="5150494" cy="194020"/>
            </a:xfrm>
            <a:prstGeom prst="round2SameRect">
              <a:avLst>
                <a:gd name="adj1" fmla="val 50000"/>
                <a:gd name="adj2" fmla="val 0"/>
              </a:avLst>
            </a:prstGeom>
            <a:gradFill flip="none" rotWithShape="1">
              <a:gsLst>
                <a:gs pos="58000">
                  <a:schemeClr val="tx2"/>
                </a:gs>
                <a:gs pos="100000">
                  <a:schemeClr val="accent3"/>
                </a:gs>
                <a:gs pos="82000">
                  <a:schemeClr val="accent1"/>
                </a:gs>
              </a:gsLst>
              <a:path path="circle">
                <a:fillToRect l="100000" b="100000"/>
              </a:path>
              <a:tileRect t="-100000" r="-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solidFill>
                  <a:srgbClr val="FFFFFF"/>
                </a:solidFill>
                <a:effectLst/>
                <a:uLnTx/>
                <a:uFillTx/>
                <a:latin typeface="Segoe UI Semibold"/>
                <a:ea typeface="+mn-ea"/>
                <a:cs typeface="+mn-cs"/>
              </a:endParaRPr>
            </a:p>
          </p:txBody>
        </p:sp>
        <p:cxnSp>
          <p:nvCxnSpPr>
            <p:cNvPr id="20" name="Straight Connector 19">
              <a:extLst>
                <a:ext uri="{FF2B5EF4-FFF2-40B4-BE49-F238E27FC236}">
                  <a16:creationId xmlns:a16="http://schemas.microsoft.com/office/drawing/2014/main" id="{E39F1038-B8B6-E9AF-A042-9B92C6117DD4}"/>
                </a:ext>
              </a:extLst>
            </p:cNvPr>
            <p:cNvCxnSpPr>
              <a:cxnSpLocks/>
            </p:cNvCxnSpPr>
            <p:nvPr/>
          </p:nvCxnSpPr>
          <p:spPr>
            <a:xfrm>
              <a:off x="541176" y="3900196"/>
              <a:ext cx="3411699" cy="0"/>
            </a:xfrm>
            <a:prstGeom prst="line">
              <a:avLst/>
            </a:prstGeom>
            <a:ln>
              <a:solidFill>
                <a:srgbClr val="E6E6E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grpSp>
        <p:nvGrpSpPr>
          <p:cNvPr id="3" name="Group 2" descr="On-prem Solution&#10;Cloud Solution&#10;Domain Joined &#10;Entra ID Joined">
            <a:extLst>
              <a:ext uri="{FF2B5EF4-FFF2-40B4-BE49-F238E27FC236}">
                <a16:creationId xmlns:a16="http://schemas.microsoft.com/office/drawing/2014/main" id="{F923FBF4-9A2E-8E0A-698C-9C6F51DD9155}"/>
              </a:ext>
            </a:extLst>
          </p:cNvPr>
          <p:cNvGrpSpPr/>
          <p:nvPr/>
        </p:nvGrpSpPr>
        <p:grpSpPr>
          <a:xfrm>
            <a:off x="4078705" y="1945376"/>
            <a:ext cx="7791449" cy="5122332"/>
            <a:chOff x="4222752" y="1945376"/>
            <a:chExt cx="7683498" cy="5122332"/>
          </a:xfrm>
        </p:grpSpPr>
        <p:cxnSp>
          <p:nvCxnSpPr>
            <p:cNvPr id="8" name="Straight Connector 7">
              <a:extLst>
                <a:ext uri="{FF2B5EF4-FFF2-40B4-BE49-F238E27FC236}">
                  <a16:creationId xmlns:a16="http://schemas.microsoft.com/office/drawing/2014/main" id="{94F420FD-189F-CD3C-609D-4BB58A7D3D17}"/>
                </a:ext>
              </a:extLst>
            </p:cNvPr>
            <p:cNvCxnSpPr>
              <a:cxnSpLocks/>
            </p:cNvCxnSpPr>
            <p:nvPr/>
          </p:nvCxnSpPr>
          <p:spPr>
            <a:xfrm flipV="1">
              <a:off x="4921517" y="2891840"/>
              <a:ext cx="6791663" cy="2196266"/>
            </a:xfrm>
            <a:prstGeom prst="line">
              <a:avLst/>
            </a:prstGeom>
            <a:ln w="38100">
              <a:gradFill>
                <a:gsLst>
                  <a:gs pos="0">
                    <a:schemeClr val="accent1">
                      <a:alpha val="0"/>
                    </a:schemeClr>
                  </a:gs>
                  <a:gs pos="9000">
                    <a:schemeClr val="accent1"/>
                  </a:gs>
                  <a:gs pos="28000">
                    <a:schemeClr val="accent1"/>
                  </a:gs>
                  <a:gs pos="95000">
                    <a:schemeClr val="accent2"/>
                  </a:gs>
                </a:gsLst>
                <a:lin ang="5400000" scaled="1"/>
              </a:gra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B766FD35-7EF6-53B3-6970-97EC6F00CC01}"/>
                </a:ext>
              </a:extLst>
            </p:cNvPr>
            <p:cNvGraphicFramePr/>
            <p:nvPr>
              <p:extLst>
                <p:ext uri="{D42A27DB-BD31-4B8C-83A1-F6EECF244321}">
                  <p14:modId xmlns:p14="http://schemas.microsoft.com/office/powerpoint/2010/main" val="849591831"/>
                </p:ext>
              </p:extLst>
            </p:nvPr>
          </p:nvGraphicFramePr>
          <p:xfrm>
            <a:off x="4222752" y="1945376"/>
            <a:ext cx="7683498" cy="5122332"/>
          </p:xfrm>
          <a:graphic>
            <a:graphicData uri="http://schemas.openxmlformats.org/drawingml/2006/chart">
              <c:chart xmlns:c="http://schemas.openxmlformats.org/drawingml/2006/chart" xmlns:r="http://schemas.openxmlformats.org/officeDocument/2006/relationships" r:id="rId3"/>
            </a:graphicData>
          </a:graphic>
        </p:graphicFrame>
        <p:cxnSp>
          <p:nvCxnSpPr>
            <p:cNvPr id="14" name="Straight Connector 13">
              <a:extLst>
                <a:ext uri="{FF2B5EF4-FFF2-40B4-BE49-F238E27FC236}">
                  <a16:creationId xmlns:a16="http://schemas.microsoft.com/office/drawing/2014/main" id="{7C828ADC-83BB-720A-9A7D-3A68A4E24112}"/>
                </a:ext>
              </a:extLst>
            </p:cNvPr>
            <p:cNvCxnSpPr>
              <a:cxnSpLocks/>
            </p:cNvCxnSpPr>
            <p:nvPr/>
          </p:nvCxnSpPr>
          <p:spPr>
            <a:xfrm flipH="1" flipV="1">
              <a:off x="4495800" y="2438400"/>
              <a:ext cx="6856544" cy="3302643"/>
            </a:xfrm>
            <a:prstGeom prst="line">
              <a:avLst/>
            </a:prstGeom>
            <a:ln w="38100">
              <a:gradFill>
                <a:gsLst>
                  <a:gs pos="0">
                    <a:schemeClr val="accent3">
                      <a:alpha val="25000"/>
                    </a:schemeClr>
                  </a:gs>
                  <a:gs pos="17000">
                    <a:schemeClr val="accent3"/>
                  </a:gs>
                  <a:gs pos="57000">
                    <a:schemeClr val="accent1"/>
                  </a:gs>
                </a:gsLst>
                <a:lin ang="5400000" scaled="1"/>
              </a:gra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43574AE-E502-7B22-7679-0A3764529373}"/>
                </a:ext>
              </a:extLst>
            </p:cNvPr>
            <p:cNvSpPr/>
            <p:nvPr/>
          </p:nvSpPr>
          <p:spPr bwMode="auto">
            <a:xfrm rot="1578715" flipH="1">
              <a:off x="4797423" y="2652121"/>
              <a:ext cx="1959988"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78D4"/>
                  </a:solidFill>
                  <a:effectLst/>
                  <a:uLnTx/>
                  <a:uFillTx/>
                  <a:latin typeface="Segoe UI Semibold"/>
                  <a:ea typeface="+mn-ea"/>
                  <a:cs typeface="Segoe UI" pitchFamily="34" charset="0"/>
                </a:rPr>
                <a:t>Domain Joined </a:t>
              </a:r>
            </a:p>
          </p:txBody>
        </p:sp>
        <p:sp>
          <p:nvSpPr>
            <p:cNvPr id="16" name="Rectangle 15">
              <a:extLst>
                <a:ext uri="{FF2B5EF4-FFF2-40B4-BE49-F238E27FC236}">
                  <a16:creationId xmlns:a16="http://schemas.microsoft.com/office/drawing/2014/main" id="{A7B9F719-E152-AA2B-1F01-2BE178CC2BFC}"/>
                </a:ext>
              </a:extLst>
            </p:cNvPr>
            <p:cNvSpPr/>
            <p:nvPr/>
          </p:nvSpPr>
          <p:spPr bwMode="auto">
            <a:xfrm rot="505087" flipH="1">
              <a:off x="4613566" y="4949607"/>
              <a:ext cx="1959988"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mn-ea"/>
                  <a:cs typeface="Segoe UI" pitchFamily="34" charset="0"/>
                </a:rPr>
                <a:t>On-prem </a:t>
              </a:r>
              <a:r>
                <a:rPr lang="en-US">
                  <a:solidFill>
                    <a:srgbClr val="FFFFFF"/>
                  </a:solidFill>
                  <a:latin typeface="Segoe UI Semibold"/>
                  <a:cs typeface="Segoe UI" pitchFamily="34" charset="0"/>
                </a:rPr>
                <a:t>Solution</a:t>
              </a:r>
              <a:endParaRPr kumimoji="0" lang="en-US" sz="1800" b="0" i="0" u="none" strike="noStrike" kern="1200" cap="none" spc="0" normalizeH="0" baseline="0" noProof="0">
                <a:ln>
                  <a:noFill/>
                </a:ln>
                <a:solidFill>
                  <a:srgbClr val="FFFFFF"/>
                </a:solidFill>
                <a:effectLst/>
                <a:uLnTx/>
                <a:uFillTx/>
                <a:latin typeface="Segoe UI Semibold"/>
                <a:ea typeface="+mn-ea"/>
                <a:cs typeface="Segoe UI" pitchFamily="34" charset="0"/>
              </a:endParaRPr>
            </a:p>
          </p:txBody>
        </p:sp>
        <p:sp>
          <p:nvSpPr>
            <p:cNvPr id="17" name="Rectangle 16">
              <a:extLst>
                <a:ext uri="{FF2B5EF4-FFF2-40B4-BE49-F238E27FC236}">
                  <a16:creationId xmlns:a16="http://schemas.microsoft.com/office/drawing/2014/main" id="{1A77DEA6-ADD4-0D0A-C7DD-DCFFD0711D9E}"/>
                </a:ext>
              </a:extLst>
            </p:cNvPr>
            <p:cNvSpPr/>
            <p:nvPr/>
          </p:nvSpPr>
          <p:spPr bwMode="auto">
            <a:xfrm rot="192006">
              <a:off x="9782970" y="4237117"/>
              <a:ext cx="1965004"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mn-ea"/>
                  <a:cs typeface="Segoe UI" pitchFamily="34" charset="0"/>
                </a:rPr>
                <a:t>Cloud </a:t>
              </a:r>
              <a:r>
                <a:rPr lang="en-US">
                  <a:solidFill>
                    <a:srgbClr val="FFFFFF"/>
                  </a:solidFill>
                  <a:latin typeface="Segoe UI Semibold"/>
                  <a:cs typeface="Segoe UI" pitchFamily="34" charset="0"/>
                </a:rPr>
                <a:t>Solution</a:t>
              </a:r>
              <a:endParaRPr kumimoji="0" lang="en-US" sz="1800" b="0" i="0" u="none" strike="noStrike" kern="1200" cap="none" spc="0" normalizeH="0" baseline="0" noProof="0">
                <a:ln>
                  <a:noFill/>
                </a:ln>
                <a:solidFill>
                  <a:srgbClr val="FFFFFF"/>
                </a:solidFill>
                <a:effectLst/>
                <a:uLnTx/>
                <a:uFillTx/>
                <a:latin typeface="Segoe UI Semibold"/>
                <a:ea typeface="+mn-ea"/>
                <a:cs typeface="Segoe UI" pitchFamily="34" charset="0"/>
              </a:endParaRPr>
            </a:p>
          </p:txBody>
        </p:sp>
        <p:sp>
          <p:nvSpPr>
            <p:cNvPr id="18" name="Rectangle 17">
              <a:extLst>
                <a:ext uri="{FF2B5EF4-FFF2-40B4-BE49-F238E27FC236}">
                  <a16:creationId xmlns:a16="http://schemas.microsoft.com/office/drawing/2014/main" id="{743A24F6-C94F-77F9-FF61-FDF25D189B2F}"/>
                </a:ext>
              </a:extLst>
            </p:cNvPr>
            <p:cNvSpPr/>
            <p:nvPr/>
          </p:nvSpPr>
          <p:spPr bwMode="auto">
            <a:xfrm rot="20568826">
              <a:off x="9794309" y="2761242"/>
              <a:ext cx="1965004" cy="276999"/>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rgbClr val="243A5E"/>
                  </a:solidFill>
                  <a:effectLst/>
                  <a:uLnTx/>
                  <a:uFillTx/>
                  <a:latin typeface="Segoe UI Semibold"/>
                  <a:ea typeface="+mn-ea"/>
                  <a:cs typeface="Segoe UI" pitchFamily="34" charset="0"/>
                </a:rPr>
                <a:t>Entra ID Joined</a:t>
              </a:r>
            </a:p>
          </p:txBody>
        </p:sp>
      </p:grpSp>
      <p:pic>
        <p:nvPicPr>
          <p:cNvPr id="22" name="Graphic 21">
            <a:extLst>
              <a:ext uri="{FF2B5EF4-FFF2-40B4-BE49-F238E27FC236}">
                <a16:creationId xmlns:a16="http://schemas.microsoft.com/office/drawing/2014/main" id="{57DECE93-5DBF-412B-B87A-3DBA0DABC78E}"/>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l="4634" t="2546" r="65680" b="69546"/>
          <a:stretch/>
        </p:blipFill>
        <p:spPr>
          <a:xfrm rot="10800000">
            <a:off x="8513352" y="0"/>
            <a:ext cx="3678648" cy="1943156"/>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spTree>
    <p:extLst>
      <p:ext uri="{BB962C8B-B14F-4D97-AF65-F5344CB8AC3E}">
        <p14:creationId xmlns:p14="http://schemas.microsoft.com/office/powerpoint/2010/main" val="283734934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47000">
              <a:schemeClr val="bg1"/>
            </a:gs>
            <a:gs pos="0">
              <a:schemeClr val="accent3">
                <a:alpha val="31000"/>
                <a:lumMod val="65000"/>
                <a:lumOff val="35000"/>
              </a:schemeClr>
            </a:gs>
          </a:gsLst>
          <a:lin ang="16200000" scaled="1"/>
        </a:gradFill>
        <a:effectLst/>
      </p:bgPr>
    </p:bg>
    <p:spTree>
      <p:nvGrpSpPr>
        <p:cNvPr id="1" name="">
          <a:extLst>
            <a:ext uri="{FF2B5EF4-FFF2-40B4-BE49-F238E27FC236}">
              <a16:creationId xmlns:a16="http://schemas.microsoft.com/office/drawing/2014/main" id="{DD556181-E0E0-820C-890A-01932610C37B}"/>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01701290-9569-D8F1-B310-16D37BDFB303}"/>
              </a:ext>
              <a:ext uri="{C183D7F6-B498-43B3-948B-1728B52AA6E4}">
                <adec:decorative xmlns:adec="http://schemas.microsoft.com/office/drawing/2017/decorative" val="1"/>
              </a:ext>
            </a:extLst>
          </p:cNvPr>
          <p:cNvGrpSpPr/>
          <p:nvPr/>
        </p:nvGrpSpPr>
        <p:grpSpPr>
          <a:xfrm>
            <a:off x="-1" y="1105248"/>
            <a:ext cx="12192001" cy="5752750"/>
            <a:chOff x="-1" y="1105248"/>
            <a:chExt cx="12192001" cy="5752750"/>
          </a:xfrm>
        </p:grpSpPr>
        <p:pic>
          <p:nvPicPr>
            <p:cNvPr id="9" name="Graphic 8">
              <a:extLst>
                <a:ext uri="{FF2B5EF4-FFF2-40B4-BE49-F238E27FC236}">
                  <a16:creationId xmlns:a16="http://schemas.microsoft.com/office/drawing/2014/main" id="{25EB3314-6DA3-8F29-5C5E-B413B96F6C90}"/>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55861" t="32078" r="3390" b="20872"/>
            <a:stretch/>
          </p:blipFill>
          <p:spPr>
            <a:xfrm rot="10800000">
              <a:off x="7527593" y="3831985"/>
              <a:ext cx="4664407" cy="3026013"/>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pic>
          <p:nvPicPr>
            <p:cNvPr id="6" name="Graphic 5">
              <a:extLst>
                <a:ext uri="{FF2B5EF4-FFF2-40B4-BE49-F238E27FC236}">
                  <a16:creationId xmlns:a16="http://schemas.microsoft.com/office/drawing/2014/main" id="{29BBE516-35F4-D322-C227-7DAF39B28DDF}"/>
                </a:ext>
                <a:ext uri="{C183D7F6-B498-43B3-948B-1728B52AA6E4}">
                  <adec:decorative xmlns:adec="http://schemas.microsoft.com/office/drawing/2017/decorative" val="1"/>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l="3632" t="8804" r="56442" b="56929"/>
            <a:stretch/>
          </p:blipFill>
          <p:spPr>
            <a:xfrm>
              <a:off x="-1" y="1105248"/>
              <a:ext cx="5654351" cy="2726740"/>
            </a:xfrm>
            <a:custGeom>
              <a:avLst/>
              <a:gdLst>
                <a:gd name="connsiteX0" fmla="*/ 9823917 w 9823917"/>
                <a:gd name="connsiteY0" fmla="*/ 3756766 h 3756766"/>
                <a:gd name="connsiteX1" fmla="*/ 0 w 9823917"/>
                <a:gd name="connsiteY1" fmla="*/ 3756765 h 3756766"/>
                <a:gd name="connsiteX2" fmla="*/ 0 w 9823917"/>
                <a:gd name="connsiteY2" fmla="*/ 0 h 3756766"/>
                <a:gd name="connsiteX3" fmla="*/ 9823917 w 9823917"/>
                <a:gd name="connsiteY3" fmla="*/ 0 h 3756766"/>
              </a:gdLst>
              <a:ahLst/>
              <a:cxnLst>
                <a:cxn ang="0">
                  <a:pos x="connsiteX0" y="connsiteY0"/>
                </a:cxn>
                <a:cxn ang="0">
                  <a:pos x="connsiteX1" y="connsiteY1"/>
                </a:cxn>
                <a:cxn ang="0">
                  <a:pos x="connsiteX2" y="connsiteY2"/>
                </a:cxn>
                <a:cxn ang="0">
                  <a:pos x="connsiteX3" y="connsiteY3"/>
                </a:cxn>
              </a:cxnLst>
              <a:rect l="l" t="t" r="r" b="b"/>
              <a:pathLst>
                <a:path w="9823917" h="3756766">
                  <a:moveTo>
                    <a:pt x="9823917" y="3756766"/>
                  </a:moveTo>
                  <a:lnTo>
                    <a:pt x="0" y="3756765"/>
                  </a:lnTo>
                  <a:lnTo>
                    <a:pt x="0" y="0"/>
                  </a:lnTo>
                  <a:lnTo>
                    <a:pt x="9823917" y="0"/>
                  </a:lnTo>
                  <a:close/>
                </a:path>
              </a:pathLst>
            </a:custGeom>
          </p:spPr>
        </p:pic>
      </p:grpSp>
      <p:sp>
        <p:nvSpPr>
          <p:cNvPr id="10" name="Rectangle: Rounded Corners 9">
            <a:extLst>
              <a:ext uri="{FF2B5EF4-FFF2-40B4-BE49-F238E27FC236}">
                <a16:creationId xmlns:a16="http://schemas.microsoft.com/office/drawing/2014/main" id="{C58B1BA5-D143-54CF-C231-D56232A51B97}"/>
              </a:ext>
              <a:ext uri="{C183D7F6-B498-43B3-948B-1728B52AA6E4}">
                <adec:decorative xmlns:adec="http://schemas.microsoft.com/office/drawing/2017/decorative" val="1"/>
              </a:ext>
            </a:extLst>
          </p:cNvPr>
          <p:cNvSpPr/>
          <p:nvPr/>
        </p:nvSpPr>
        <p:spPr bwMode="auto">
          <a:xfrm>
            <a:off x="494989" y="2344437"/>
            <a:ext cx="11202022" cy="2975104"/>
          </a:xfrm>
          <a:prstGeom prst="roundRect">
            <a:avLst>
              <a:gd name="adj" fmla="val 3903"/>
            </a:avLst>
          </a:prstGeom>
          <a:solidFill>
            <a:schemeClr val="bg1"/>
          </a:solidFill>
          <a:ln>
            <a:noFill/>
            <a:headEnd type="none" w="med" len="med"/>
            <a:tailEnd type="none" w="med" len="med"/>
          </a:ln>
          <a:effectLst>
            <a:outerShdw blurRad="101600" algn="ctr"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000" err="1">
              <a:latin typeface="+mj-lt"/>
              <a:cs typeface="Segoe UI" pitchFamily="34" charset="0"/>
            </a:endParaRPr>
          </a:p>
        </p:txBody>
      </p:sp>
      <p:sp>
        <p:nvSpPr>
          <p:cNvPr id="26" name="TextBox 25">
            <a:extLst>
              <a:ext uri="{FF2B5EF4-FFF2-40B4-BE49-F238E27FC236}">
                <a16:creationId xmlns:a16="http://schemas.microsoft.com/office/drawing/2014/main" id="{F990E581-9EE5-D67F-3B78-B81842860779}"/>
              </a:ext>
              <a:ext uri="{C183D7F6-B498-43B3-948B-1728B52AA6E4}">
                <adec:decorative xmlns:adec="http://schemas.microsoft.com/office/drawing/2017/decorative" val="1"/>
              </a:ext>
            </a:extLst>
          </p:cNvPr>
          <p:cNvSpPr txBox="1"/>
          <p:nvPr/>
        </p:nvSpPr>
        <p:spPr>
          <a:xfrm rot="16200000">
            <a:off x="-866832" y="3706259"/>
            <a:ext cx="2975104" cy="251459"/>
          </a:xfrm>
          <a:prstGeom prst="round2SameRect">
            <a:avLst>
              <a:gd name="adj1" fmla="val 27110"/>
              <a:gd name="adj2" fmla="val 0"/>
            </a:avLst>
          </a:prstGeom>
          <a:gradFill flip="none" rotWithShape="1">
            <a:gsLst>
              <a:gs pos="58000">
                <a:schemeClr val="tx2"/>
              </a:gs>
              <a:gs pos="100000">
                <a:schemeClr val="accent3"/>
              </a:gs>
              <a:gs pos="82000">
                <a:schemeClr val="accent1"/>
              </a:gs>
            </a:gsLst>
            <a:path path="circle">
              <a:fillToRect l="100000" t="100000"/>
            </a:path>
            <a:tileRect r="-100000" b="-100000"/>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defPPr>
              <a:defRPr lang="en-US"/>
            </a:defPPr>
            <a:lvl1pPr algn="ctr" defTabSz="932472" fontAlgn="base">
              <a:spcBef>
                <a:spcPct val="0"/>
              </a:spcBef>
              <a:spcAft>
                <a:spcPct val="0"/>
              </a:spcAft>
              <a:defRPr sz="2400">
                <a:solidFill>
                  <a:schemeClr val="tx1"/>
                </a:solidFill>
                <a:latin typeface="+mj-lt"/>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en-US"/>
          </a:p>
        </p:txBody>
      </p:sp>
      <p:sp>
        <p:nvSpPr>
          <p:cNvPr id="7" name="Title 1">
            <a:extLst>
              <a:ext uri="{FF2B5EF4-FFF2-40B4-BE49-F238E27FC236}">
                <a16:creationId xmlns:a16="http://schemas.microsoft.com/office/drawing/2014/main" id="{E4A31ED3-2B6B-4AB8-3D75-305A2A8D5DAE}"/>
              </a:ext>
            </a:extLst>
          </p:cNvPr>
          <p:cNvSpPr txBox="1">
            <a:spLocks noGrp="1"/>
          </p:cNvSpPr>
          <p:nvPr>
            <p:ph type="title" idx="4294967295"/>
          </p:nvPr>
        </p:nvSpPr>
        <p:spPr>
          <a:xfrm>
            <a:off x="586740" y="784649"/>
            <a:ext cx="11018520" cy="4985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defTabSz="932704">
              <a:lnSpc>
                <a:spcPts val="3800"/>
              </a:lnSpc>
              <a:spcBef>
                <a:spcPct val="0"/>
              </a:spcBef>
              <a:buNone/>
              <a:defRPr lang="en-US" sz="3200" b="0" cap="none" spc="-50" baseline="0" dirty="0" smtClean="0">
                <a:ln w="3175">
                  <a:noFill/>
                </a:ln>
                <a:effectLst/>
                <a:latin typeface="+mj-lt"/>
                <a:cs typeface="Segoe UI" pitchFamily="34" charset="0"/>
              </a:defRPr>
            </a:lvl1pPr>
          </a:lstStyle>
          <a:p>
            <a:pPr marL="0" marR="0" lvl="0" indent="0" algn="ctr" defTabSz="932704" rtl="0" eaLnBrk="1" fontAlgn="auto" latinLnBrk="0" hangingPunct="1">
              <a:lnSpc>
                <a:spcPts val="3800"/>
              </a:lnSpc>
              <a:spcBef>
                <a:spcPct val="0"/>
              </a:spcBef>
              <a:spcAft>
                <a:spcPts val="0"/>
              </a:spcAft>
              <a:buClrTx/>
              <a:buSzTx/>
              <a:buFontTx/>
              <a:buNone/>
              <a:tabLst/>
              <a:defRPr/>
            </a:pPr>
            <a:r>
              <a:rPr kumimoji="0" lang="en-US" sz="3200" b="0" i="0" u="none" strike="noStrike" kern="1200" cap="none" spc="-50" normalizeH="0" baseline="0" noProof="0">
                <a:ln w="3175">
                  <a:noFill/>
                </a:ln>
                <a:solidFill>
                  <a:schemeClr val="tx1"/>
                </a:solidFill>
                <a:effectLst/>
                <a:uLnTx/>
                <a:uFillTx/>
                <a:latin typeface="+mj-lt"/>
                <a:ea typeface="+mn-ea"/>
                <a:cs typeface="Segoe UI" pitchFamily="34" charset="0"/>
              </a:rPr>
              <a:t>Cloud-native for Windows devices</a:t>
            </a:r>
          </a:p>
        </p:txBody>
      </p:sp>
      <p:sp>
        <p:nvSpPr>
          <p:cNvPr id="2" name="Rectangle 1">
            <a:extLst>
              <a:ext uri="{FF2B5EF4-FFF2-40B4-BE49-F238E27FC236}">
                <a16:creationId xmlns:a16="http://schemas.microsoft.com/office/drawing/2014/main" id="{BCF4A992-1E3C-4418-479B-B25E8DFE5EDD}"/>
              </a:ext>
            </a:extLst>
          </p:cNvPr>
          <p:cNvSpPr/>
          <p:nvPr/>
        </p:nvSpPr>
        <p:spPr>
          <a:xfrm>
            <a:off x="1216220" y="3047159"/>
            <a:ext cx="2506694" cy="1569660"/>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l" defTabSz="93244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ea typeface="+mn-ea"/>
                <a:cs typeface="+mn-cs"/>
              </a:rPr>
              <a:t>Cloud-enable all workloads by moving them to Intune</a:t>
            </a:r>
          </a:p>
        </p:txBody>
      </p:sp>
      <p:sp>
        <p:nvSpPr>
          <p:cNvPr id="5" name="Rectangle 4">
            <a:extLst>
              <a:ext uri="{FF2B5EF4-FFF2-40B4-BE49-F238E27FC236}">
                <a16:creationId xmlns:a16="http://schemas.microsoft.com/office/drawing/2014/main" id="{EA7FC004-DB7D-42C8-CA6A-EE456EDB4A04}"/>
              </a:ext>
            </a:extLst>
          </p:cNvPr>
          <p:cNvSpPr/>
          <p:nvPr/>
        </p:nvSpPr>
        <p:spPr>
          <a:xfrm>
            <a:off x="5044962" y="3047159"/>
            <a:ext cx="2482631" cy="1569660"/>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l" defTabSz="93244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ea typeface="+mn-ea"/>
                <a:cs typeface="+mn-cs"/>
              </a:rPr>
              <a:t>Enroll existing devices into</a:t>
            </a:r>
            <a:br>
              <a:rPr kumimoji="0" lang="en-US" sz="2400" b="0" i="0" u="none" strike="noStrike" kern="1200" cap="none" spc="0" normalizeH="0" baseline="0" noProof="0">
                <a:ln>
                  <a:noFill/>
                </a:ln>
                <a:solidFill>
                  <a:schemeClr val="tx1"/>
                </a:solidFill>
                <a:effectLst/>
                <a:uLnTx/>
                <a:uFillTx/>
                <a:ea typeface="+mn-ea"/>
                <a:cs typeface="+mn-cs"/>
              </a:rPr>
            </a:br>
            <a:r>
              <a:rPr kumimoji="0" lang="en-US" sz="2400" b="0" i="0" u="none" strike="noStrike" kern="1200" cap="none" spc="0" normalizeH="0" baseline="0" noProof="0">
                <a:ln>
                  <a:noFill/>
                </a:ln>
                <a:solidFill>
                  <a:schemeClr val="tx1"/>
                </a:solidFill>
                <a:effectLst/>
                <a:uLnTx/>
                <a:uFillTx/>
                <a:ea typeface="+mn-ea"/>
                <a:cs typeface="+mn-cs"/>
              </a:rPr>
              <a:t>co-management, Entra hybrid join</a:t>
            </a:r>
          </a:p>
        </p:txBody>
      </p:sp>
      <p:sp>
        <p:nvSpPr>
          <p:cNvPr id="8" name="Rectangle 7">
            <a:extLst>
              <a:ext uri="{FF2B5EF4-FFF2-40B4-BE49-F238E27FC236}">
                <a16:creationId xmlns:a16="http://schemas.microsoft.com/office/drawing/2014/main" id="{EB64F14F-43A8-31B8-8510-037804D67CDB}"/>
              </a:ext>
            </a:extLst>
          </p:cNvPr>
          <p:cNvSpPr/>
          <p:nvPr/>
        </p:nvSpPr>
        <p:spPr>
          <a:xfrm>
            <a:off x="8859492" y="3047159"/>
            <a:ext cx="2338253" cy="1569660"/>
          </a:xfrm>
          <a:prstGeom prst="rect">
            <a:avLst/>
          </a:prstGeom>
          <a:noFill/>
          <a:ln w="19050" cap="rnd">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pPr marL="0" marR="0" lvl="0" indent="0" algn="l" defTabSz="93244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chemeClr val="tx1"/>
                </a:solidFill>
                <a:effectLst/>
                <a:uLnTx/>
                <a:uFillTx/>
                <a:ea typeface="+mn-ea"/>
                <a:cs typeface="+mn-cs"/>
              </a:rPr>
              <a:t>Provision</a:t>
            </a:r>
            <a:br>
              <a:rPr kumimoji="0" lang="en-US" sz="2400" b="0" i="0" u="none" strike="noStrike" kern="1200" cap="none" spc="0" normalizeH="0" baseline="0" noProof="0">
                <a:ln>
                  <a:noFill/>
                </a:ln>
                <a:solidFill>
                  <a:schemeClr val="tx1"/>
                </a:solidFill>
                <a:effectLst/>
                <a:uLnTx/>
                <a:uFillTx/>
                <a:ea typeface="+mn-ea"/>
                <a:cs typeface="+mn-cs"/>
              </a:rPr>
            </a:br>
            <a:r>
              <a:rPr kumimoji="0" lang="en-US" sz="2400" b="0" i="0" u="none" strike="noStrike" kern="1200" cap="none" spc="0" normalizeH="0" baseline="0" noProof="0">
                <a:ln>
                  <a:noFill/>
                </a:ln>
                <a:solidFill>
                  <a:schemeClr val="tx1"/>
                </a:solidFill>
                <a:effectLst/>
                <a:uLnTx/>
                <a:uFillTx/>
                <a:ea typeface="+mn-ea"/>
                <a:cs typeface="+mn-cs"/>
              </a:rPr>
              <a:t>new cloud-native devices using Autopilot </a:t>
            </a:r>
          </a:p>
        </p:txBody>
      </p:sp>
      <p:pic>
        <p:nvPicPr>
          <p:cNvPr id="3" name="Picture 2">
            <a:extLst>
              <a:ext uri="{FF2B5EF4-FFF2-40B4-BE49-F238E27FC236}">
                <a16:creationId xmlns:a16="http://schemas.microsoft.com/office/drawing/2014/main" id="{7BA9B035-FC50-7A9D-404B-24C2B508DEC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7932835" y="3618293"/>
            <a:ext cx="427392" cy="427392"/>
          </a:xfrm>
          <a:prstGeom prst="rect">
            <a:avLst/>
          </a:prstGeom>
        </p:spPr>
      </p:pic>
      <p:pic>
        <p:nvPicPr>
          <p:cNvPr id="4" name="Picture 3">
            <a:extLst>
              <a:ext uri="{FF2B5EF4-FFF2-40B4-BE49-F238E27FC236}">
                <a16:creationId xmlns:a16="http://schemas.microsoft.com/office/drawing/2014/main" id="{F927C863-01B9-2ED6-CC24-E34264879CE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065297" y="3618293"/>
            <a:ext cx="427392" cy="427392"/>
          </a:xfrm>
          <a:prstGeom prst="rect">
            <a:avLst/>
          </a:prstGeom>
        </p:spPr>
      </p:pic>
    </p:spTree>
    <p:extLst>
      <p:ext uri="{BB962C8B-B14F-4D97-AF65-F5344CB8AC3E}">
        <p14:creationId xmlns:p14="http://schemas.microsoft.com/office/powerpoint/2010/main" val="3410586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42" presetClass="path" presetSubtype="0" decel="100000" fill="hold" grpId="1" nodeType="withEffect">
                                  <p:stCondLst>
                                    <p:cond delay="0"/>
                                  </p:stCondLst>
                                  <p:childTnLst>
                                    <p:animMotion origin="layout" path="M 0 -4.44444E-6 L 0 0.03542 " pathEditMode="relative" rAng="0" ptsTypes="AA">
                                      <p:cBhvr>
                                        <p:cTn id="9"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0.6"/>
</p:tagLst>
</file>

<file path=ppt/theme/theme1.xml><?xml version="1.0" encoding="utf-8"?>
<a:theme xmlns:a="http://schemas.openxmlformats.org/drawingml/2006/main" name="4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Template starter blue_Dec_2020.potx" id="{F60DA2A4-7D35-412B-A85F-511E557DCA2A}" vid="{DDFB0DE7-416F-435C-AF8D-7B8D3CFFC638}"/>
    </a:ext>
  </a:extLst>
</a:theme>
</file>

<file path=ppt/theme/theme2.xml><?xml version="1.0" encoding="utf-8"?>
<a:theme xmlns:a="http://schemas.openxmlformats.org/drawingml/2006/main" name="5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extLst>
    <a:ext uri="{05A4C25C-085E-4340-85A3-A5531E510DB2}">
      <thm15:themeFamily xmlns:thm15="http://schemas.microsoft.com/office/thememl/2012/main" name="Template starter blue_Dec_2020.potx" id="{F60DA2A4-7D35-412B-A85F-511E557DCA2A}" vid="{DDFB0DE7-416F-435C-AF8D-7B8D3CFFC638}"/>
    </a:ext>
  </a:extLst>
</a:theme>
</file>

<file path=ppt/theme/theme3.xml><?xml version="1.0" encoding="utf-8"?>
<a:theme xmlns:a="http://schemas.openxmlformats.org/drawingml/2006/main" name="MS Ignite 16:9 Template Dark">
  <a:themeElements>
    <a:clrScheme name="Custom 198">
      <a:dk1>
        <a:srgbClr val="091F2C"/>
      </a:dk1>
      <a:lt1>
        <a:srgbClr val="FFFFFF"/>
      </a:lt1>
      <a:dk2>
        <a:srgbClr val="2A446F"/>
      </a:dk2>
      <a:lt2>
        <a:srgbClr val="E8E6DF"/>
      </a:lt2>
      <a:accent1>
        <a:srgbClr val="8661C5"/>
      </a:accent1>
      <a:accent2>
        <a:srgbClr val="8DE971"/>
      </a:accent2>
      <a:accent3>
        <a:srgbClr val="0078D4"/>
      </a:accent3>
      <a:accent4>
        <a:srgbClr val="D7D2CB"/>
      </a:accent4>
      <a:accent5>
        <a:srgbClr val="FFE399"/>
      </a:accent5>
      <a:accent6>
        <a:srgbClr val="D2D2D2"/>
      </a:accent6>
      <a:hlink>
        <a:srgbClr val="D59ED7"/>
      </a:hlink>
      <a:folHlink>
        <a:srgbClr val="D59ED7"/>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S_Ignite_2024_16-9 Event-template.potx  -  Last saved by user" id="{25E4B35E-646D-4F3A-8D0B-C2BDF548142B}" vid="{8A17B14A-69D5-4F26-BC7B-8547BA50C10C}"/>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8f1fb43-c02f-4210-800b-ab0352715dc3" xsi:nil="true"/>
    <lcf76f155ced4ddcb4097134ff3c332f xmlns="715f6bc3-c24a-4728-a3e4-42f114e3c646">
      <Terms xmlns="http://schemas.microsoft.com/office/infopath/2007/PartnerControls"/>
    </lcf76f155ced4ddcb4097134ff3c332f>
    <h2f302aa81694f8ca7c63d10a172d456 xmlns="715f6bc3-c24a-4728-a3e4-42f114e3c646">
      <Terms xmlns="http://schemas.microsoft.com/office/infopath/2007/PartnerControls"/>
    </h2f302aa81694f8ca7c63d10a172d456>
    <_ip_UnifiedCompliancePolicyUIAction xmlns="http://schemas.microsoft.com/sharepoint/v3" xsi:nil="true"/>
    <_ip_UnifiedCompliancePolicyProperties xmlns="http://schemas.microsoft.com/sharepoint/v3" xsi:nil="true"/>
    <Folder_x0020_Path xmlns="715f6bc3-c24a-4728-a3e4-42f114e3c64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DDA5F8B4614644A2371BE267E6E4DF" ma:contentTypeVersion="24" ma:contentTypeDescription="Create a new document." ma:contentTypeScope="" ma:versionID="135e6b73fa6de205b8e56a9a17b2eaf7">
  <xsd:schema xmlns:xsd="http://www.w3.org/2001/XMLSchema" xmlns:xs="http://www.w3.org/2001/XMLSchema" xmlns:p="http://schemas.microsoft.com/office/2006/metadata/properties" xmlns:ns1="http://schemas.microsoft.com/sharepoint/v3" xmlns:ns2="715f6bc3-c24a-4728-a3e4-42f114e3c646" xmlns:ns3="d8f1fb43-c02f-4210-800b-ab0352715dc3" targetNamespace="http://schemas.microsoft.com/office/2006/metadata/properties" ma:root="true" ma:fieldsID="d69db461c9365944405da1623abf3422" ns1:_="" ns2:_="" ns3:_="">
    <xsd:import namespace="http://schemas.microsoft.com/sharepoint/v3"/>
    <xsd:import namespace="715f6bc3-c24a-4728-a3e4-42f114e3c646"/>
    <xsd:import namespace="d8f1fb43-c02f-4210-800b-ab0352715dc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1:_ip_UnifiedCompliancePolicyProperties" minOccurs="0"/>
                <xsd:element ref="ns1:_ip_UnifiedCompliancePolicyUIAction" minOccurs="0"/>
                <xsd:element ref="ns2:h2f302aa81694f8ca7c63d10a172d456" minOccurs="0"/>
                <xsd:element ref="ns3:TaxCatchAll" minOccurs="0"/>
                <xsd:element ref="ns2:MediaServiceDocTag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3:SharedWithUsers" minOccurs="0"/>
                <xsd:element ref="ns3:SharedWithDetails" minOccurs="0"/>
                <xsd:element ref="ns2:MediaServiceLocation" minOccurs="0"/>
                <xsd:element ref="ns2:MediaServiceBillingMetadata" minOccurs="0"/>
                <xsd:element ref="ns2:Folder_x0020_Path"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5f6bc3-c24a-4728-a3e4-42f114e3c6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h2f302aa81694f8ca7c63d10a172d456" ma:index="15" nillable="true" ma:taxonomy="true" ma:internalName="h2f302aa81694f8ca7c63d10a172d456" ma:taxonomyFieldName="Tag" ma:displayName="Tag" ma:default="" ma:fieldId="{12f302aa-8169-4f8c-a7c6-3d10a172d456}" ma:taxonomyMulti="true" ma:sspId="e385fb40-52d4-4fae-9c5b-3e8ff8a5878e" ma:termSetId="ba7d726e-146d-4ef1-96cc-2d5323f47c5b" ma:anchorId="7dfb7b09-2cec-48c1-b7ee-df7af0f05c15" ma:open="false" ma:isKeyword="false">
      <xsd:complexType>
        <xsd:sequence>
          <xsd:element ref="pc:Terms" minOccurs="0" maxOccurs="1"/>
        </xsd:sequence>
      </xsd:complexType>
    </xsd:element>
    <xsd:element name="MediaServiceDocTags" ma:index="17" nillable="true" ma:displayName="MediaServiceDocTags" ma:hidden="true" ma:internalName="MediaServiceDocTag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element name="MediaServiceLocation" ma:index="27" nillable="true" ma:displayName="Location" ma:indexed="true" ma:internalName="MediaServiceLocation" ma:readOnly="true">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Text"/>
      </xsd:simpleType>
    </xsd:element>
    <xsd:element name="Folder_x0020_Path" ma:index="29" nillable="true" ma:displayName="Folder Path" ma:description="Where to find a file in our folder tree" ma:internalName="Folder_x0020_Path">
      <xsd:simpleType>
        <xsd:restriction base="dms:Text">
          <xsd:maxLength value="255"/>
        </xsd:restriction>
      </xsd:simpleType>
    </xsd:element>
    <xsd:element name="HasDigitalSignature" ma:index="30" nillable="true" ma:displayName="Signed electronically" ma:internalName="HasDigitalSignature" ma:readOnly="true">
      <xsd:simpleType>
        <xsd:restriction base="dms:Boolean"/>
      </xsd:simpleType>
    </xsd:element>
    <xsd:element name="DigitalSignatureProvider" ma:index="31"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8f1fb43-c02f-4210-800b-ab0352715dc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499c3f0-7548-466d-bba2-23225758529c}" ma:internalName="TaxCatchAll" ma:showField="CatchAllData" ma:web="d8f1fb43-c02f-4210-800b-ab0352715dc3">
      <xsd:complexType>
        <xsd:complexContent>
          <xsd:extension base="dms:MultiChoiceLookup">
            <xsd:sequence>
              <xsd:element name="Value" type="dms:Lookup" maxOccurs="unbounded" minOccurs="0" nillable="true"/>
            </xsd:sequence>
          </xsd:extension>
        </xsd:complexContent>
      </xsd:complex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F36B12-DB6B-4273-963A-728514B7525C}">
  <ds:schemaRefs>
    <ds:schemaRef ds:uri="http://schemas.microsoft.com/sharepoint/v3/contenttype/forms"/>
  </ds:schemaRefs>
</ds:datastoreItem>
</file>

<file path=customXml/itemProps2.xml><?xml version="1.0" encoding="utf-8"?>
<ds:datastoreItem xmlns:ds="http://schemas.openxmlformats.org/officeDocument/2006/customXml" ds:itemID="{ABE7513F-B9E3-496B-8409-D35E36C51170}">
  <ds:schemaRefs>
    <ds:schemaRef ds:uri="http://www.w3.org/XML/1998/namespace"/>
    <ds:schemaRef ds:uri="d8f1fb43-c02f-4210-800b-ab0352715dc3"/>
    <ds:schemaRef ds:uri="http://purl.org/dc/elements/1.1/"/>
    <ds:schemaRef ds:uri="http://schemas.microsoft.com/office/infopath/2007/PartnerControls"/>
    <ds:schemaRef ds:uri="715f6bc3-c24a-4728-a3e4-42f114e3c646"/>
    <ds:schemaRef ds:uri="http://schemas.openxmlformats.org/package/2006/metadata/core-properties"/>
    <ds:schemaRef ds:uri="http://schemas.microsoft.com/sharepoint/v3"/>
    <ds:schemaRef ds:uri="http://schemas.microsoft.com/office/2006/documentManagement/types"/>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D2E663A8-65CC-48D7-B3DE-E61598F6C2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5f6bc3-c24a-4728-a3e4-42f114e3c646"/>
    <ds:schemaRef ds:uri="d8f1fb43-c02f-4210-800b-ab0352715d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6271</Words>
  <Application>Microsoft Office PowerPoint</Application>
  <PresentationFormat>Widescreen</PresentationFormat>
  <Paragraphs>605</Paragraphs>
  <Slides>39</Slides>
  <Notes>39</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39</vt:i4>
      </vt:variant>
    </vt:vector>
  </HeadingPairs>
  <TitlesOfParts>
    <vt:vector size="54" baseType="lpstr">
      <vt:lpstr>Aptos</vt:lpstr>
      <vt:lpstr>Arial</vt:lpstr>
      <vt:lpstr>Calibri</vt:lpstr>
      <vt:lpstr>Consolas</vt:lpstr>
      <vt:lpstr>Segoe Sans Display Semibold</vt:lpstr>
      <vt:lpstr>Segoe Sans Text</vt:lpstr>
      <vt:lpstr>Segoe UI</vt:lpstr>
      <vt:lpstr>Segoe UI Semibold</vt:lpstr>
      <vt:lpstr>Segoe UI Semilight</vt:lpstr>
      <vt:lpstr>Segoe UI Variable Display Semib</vt:lpstr>
      <vt:lpstr>Tahoma</vt:lpstr>
      <vt:lpstr>Wingdings</vt:lpstr>
      <vt:lpstr>4_White Template</vt:lpstr>
      <vt:lpstr>5_White Template</vt:lpstr>
      <vt:lpstr>MS Ignite 16:9 Template Dark</vt:lpstr>
      <vt:lpstr>Guide to Cloud-native Endpoint Management </vt:lpstr>
      <vt:lpstr>Agenda</vt:lpstr>
      <vt:lpstr>What is cloud-native endpoint management?</vt:lpstr>
      <vt:lpstr>Why cloud native can’t wait</vt:lpstr>
      <vt:lpstr>Zero Trust + Cloud Native</vt:lpstr>
      <vt:lpstr>Microsoft Intune</vt:lpstr>
      <vt:lpstr>Intune Integrations</vt:lpstr>
      <vt:lpstr>What does the transition look like?</vt:lpstr>
      <vt:lpstr>Cloud-native for Windows devices</vt:lpstr>
      <vt:lpstr>Legacy management</vt:lpstr>
      <vt:lpstr>Cloud-native journey</vt:lpstr>
      <vt:lpstr>Typical Path on Cloud-native Journey</vt:lpstr>
      <vt:lpstr>Prepare – Enroll existing devices</vt:lpstr>
      <vt:lpstr>Enroll existing devices in Intune</vt:lpstr>
      <vt:lpstr>Connect Configuration Manager to Intune</vt:lpstr>
      <vt:lpstr>“Swing” Configuration Manager Client Workloads to Intune</vt:lpstr>
      <vt:lpstr>Enroll existing devices without  Configuration Manager</vt:lpstr>
      <vt:lpstr>Prepare – Configure Delivery Optimization</vt:lpstr>
      <vt:lpstr>Configure Delivery Optimization</vt:lpstr>
      <vt:lpstr>Delivery Optimization Supported Content</vt:lpstr>
      <vt:lpstr>Configure Delivery Optimization </vt:lpstr>
      <vt:lpstr>Prepare – Configure Windows Hello for Business</vt:lpstr>
      <vt:lpstr>Configure Windows Hello for Business</vt:lpstr>
      <vt:lpstr>Windows Hello + Passwordless</vt:lpstr>
      <vt:lpstr>Adopt – Use Intune App Deployment</vt:lpstr>
      <vt:lpstr>Use Intune App Deployment</vt:lpstr>
      <vt:lpstr>Use Intune App Deployment </vt:lpstr>
      <vt:lpstr>Adopt – Manage updates</vt:lpstr>
      <vt:lpstr>Simplified endpoint management</vt:lpstr>
      <vt:lpstr>Quality Update Scenarios</vt:lpstr>
      <vt:lpstr>Feature Update Scenarios</vt:lpstr>
      <vt:lpstr>Customize Driver and Firmware Updates </vt:lpstr>
      <vt:lpstr>Driver and firmware updates</vt:lpstr>
      <vt:lpstr>Hotpatch for Windows </vt:lpstr>
      <vt:lpstr>Adopt – Deploy new devices with Autopilot / Entra Join</vt:lpstr>
      <vt:lpstr>Use Autopilot and Entra ID Join for new devices</vt:lpstr>
      <vt:lpstr>Can I access on-prem resources from Entra joined devices (provided there is network connectivity)? </vt:lpstr>
      <vt:lpstr>Create new Windows cloud-native endpoints</vt:lpstr>
      <vt:lpstr>Cloud-native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Charis Bobkov</dc:creator>
  <cp:lastModifiedBy>Dylan Bode (FREEMIND SEATTLE LLC)</cp:lastModifiedBy>
  <cp:revision>70</cp:revision>
  <dcterms:created xsi:type="dcterms:W3CDTF">2025-01-06T08:19:05Z</dcterms:created>
  <dcterms:modified xsi:type="dcterms:W3CDTF">2026-06-25T18:15:08Z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ag">
    <vt:lpwstr/>
  </property>
  <property fmtid="{D5CDD505-2E9C-101B-9397-08002B2CF9AE}" pid="3" name="MediaServiceImageTags">
    <vt:lpwstr/>
  </property>
  <property fmtid="{D5CDD505-2E9C-101B-9397-08002B2CF9AE}" pid="4" name="ContentTypeId">
    <vt:lpwstr>0x0101001CDDA5F8B4614644A2371BE267E6E4DF</vt:lpwstr>
  </property>
</Properties>
</file>