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5471" r:id="rId4"/>
  </p:sldMasterIdLst>
  <p:notesMasterIdLst>
    <p:notesMasterId r:id="rId76"/>
  </p:notesMasterIdLst>
  <p:handoutMasterIdLst>
    <p:handoutMasterId r:id="rId77"/>
  </p:handoutMasterIdLst>
  <p:sldIdLst>
    <p:sldId id="2076138208" r:id="rId5"/>
    <p:sldId id="2147479630" r:id="rId6"/>
    <p:sldId id="2076138230" r:id="rId7"/>
    <p:sldId id="266" r:id="rId8"/>
    <p:sldId id="2076138236" r:id="rId9"/>
    <p:sldId id="2147479623" r:id="rId10"/>
    <p:sldId id="2076138231" r:id="rId11"/>
    <p:sldId id="2123258937" r:id="rId12"/>
    <p:sldId id="2147479633" r:id="rId13"/>
    <p:sldId id="2123258941" r:id="rId14"/>
    <p:sldId id="2147479629" r:id="rId15"/>
    <p:sldId id="2147479612" r:id="rId16"/>
    <p:sldId id="2147479591" r:id="rId17"/>
    <p:sldId id="2147479628" r:id="rId18"/>
    <p:sldId id="2147479593" r:id="rId19"/>
    <p:sldId id="2123258945" r:id="rId20"/>
    <p:sldId id="2123258946" r:id="rId21"/>
    <p:sldId id="2123258947" r:id="rId22"/>
    <p:sldId id="2076138227" r:id="rId23"/>
    <p:sldId id="2147479590" r:id="rId24"/>
    <p:sldId id="2147479587" r:id="rId25"/>
    <p:sldId id="2147479588" r:id="rId26"/>
    <p:sldId id="2147479589" r:id="rId27"/>
    <p:sldId id="2147479596" r:id="rId28"/>
    <p:sldId id="2147479631" r:id="rId29"/>
    <p:sldId id="2147479632" r:id="rId30"/>
    <p:sldId id="2147479636" r:id="rId31"/>
    <p:sldId id="2147479625" r:id="rId32"/>
    <p:sldId id="2147479626" r:id="rId33"/>
    <p:sldId id="2147479619" r:id="rId34"/>
    <p:sldId id="2147479620" r:id="rId35"/>
    <p:sldId id="2123258949" r:id="rId36"/>
    <p:sldId id="2147479595" r:id="rId37"/>
    <p:sldId id="2123258944" r:id="rId38"/>
    <p:sldId id="2147479641" r:id="rId39"/>
    <p:sldId id="2147478965" r:id="rId40"/>
    <p:sldId id="2147482728" r:id="rId41"/>
    <p:sldId id="2147482734" r:id="rId42"/>
    <p:sldId id="2147479640" r:id="rId43"/>
    <p:sldId id="2147479609" r:id="rId44"/>
    <p:sldId id="2147479627" r:id="rId45"/>
    <p:sldId id="2123258950" r:id="rId46"/>
    <p:sldId id="2123258951" r:id="rId47"/>
    <p:sldId id="2123258955" r:id="rId48"/>
    <p:sldId id="2147479615" r:id="rId49"/>
    <p:sldId id="2147479614" r:id="rId50"/>
    <p:sldId id="2123258956" r:id="rId51"/>
    <p:sldId id="2147479634" r:id="rId52"/>
    <p:sldId id="2147479635" r:id="rId53"/>
    <p:sldId id="2123258943" r:id="rId54"/>
    <p:sldId id="2147479637" r:id="rId55"/>
    <p:sldId id="2147479639" r:id="rId56"/>
    <p:sldId id="2147479597" r:id="rId57"/>
    <p:sldId id="2147479599" r:id="rId58"/>
    <p:sldId id="2147479600" r:id="rId59"/>
    <p:sldId id="2147482735" r:id="rId60"/>
    <p:sldId id="2147479601" r:id="rId61"/>
    <p:sldId id="2147479602" r:id="rId62"/>
    <p:sldId id="2147479603" r:id="rId63"/>
    <p:sldId id="2147479598" r:id="rId64"/>
    <p:sldId id="2147479610" r:id="rId65"/>
    <p:sldId id="2147479611" r:id="rId66"/>
    <p:sldId id="2147479613" r:id="rId67"/>
    <p:sldId id="2076138235" r:id="rId68"/>
    <p:sldId id="2123258954" r:id="rId69"/>
    <p:sldId id="2147479605" r:id="rId70"/>
    <p:sldId id="2147479617" r:id="rId71"/>
    <p:sldId id="2147479616" r:id="rId72"/>
    <p:sldId id="2147479607" r:id="rId73"/>
    <p:sldId id="2123258957" r:id="rId74"/>
    <p:sldId id="2123258953" r:id="rId75"/>
  </p:sldIdLst>
  <p:sldSz cx="12192000" cy="6858000"/>
  <p:notesSz cx="6858000" cy="9144000"/>
  <p:defaultTex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defaultTextStyle>
  <p:extLst>
    <p:ext uri="{521415D9-36F7-43E2-AB2F-B90AF26B5E84}">
      <p14:sectionLst xmlns:p14="http://schemas.microsoft.com/office/powerpoint/2010/main">
        <p14:section name="Microsoft Teams Template" id="{38B656EC-D568-4EF7-8842-9FA1AE1192C9}">
          <p14:sldIdLst>
            <p14:sldId id="2076138208"/>
            <p14:sldId id="2147479630"/>
          </p14:sldIdLst>
        </p14:section>
        <p14:section name="Places Overview" id="{02CBF46D-A0CF-4E5F-8676-2BA2F95AC2FF}">
          <p14:sldIdLst>
            <p14:sldId id="2076138230"/>
            <p14:sldId id="266"/>
            <p14:sldId id="2076138236"/>
            <p14:sldId id="2147479623"/>
          </p14:sldIdLst>
        </p14:section>
        <p14:section name="Prerequisites" id="{A9BF2FCF-80BC-4E11-86B1-0EA9CAB14CBB}">
          <p14:sldIdLst>
            <p14:sldId id="2076138231"/>
            <p14:sldId id="2123258937"/>
          </p14:sldIdLst>
        </p14:section>
        <p14:section name="Core" id="{5D612B5A-1B9D-49F5-8ADD-0838535F92D0}">
          <p14:sldIdLst>
            <p14:sldId id="2147479633"/>
            <p14:sldId id="2123258941"/>
            <p14:sldId id="2147479629"/>
            <p14:sldId id="2147479612"/>
            <p14:sldId id="2147479591"/>
            <p14:sldId id="2147479628"/>
            <p14:sldId id="2147479593"/>
            <p14:sldId id="2123258945"/>
            <p14:sldId id="2123258946"/>
            <p14:sldId id="2123258947"/>
            <p14:sldId id="2076138227"/>
            <p14:sldId id="2147479590"/>
            <p14:sldId id="2147479587"/>
            <p14:sldId id="2147479588"/>
            <p14:sldId id="2147479589"/>
            <p14:sldId id="2147479596"/>
          </p14:sldIdLst>
        </p14:section>
        <p14:section name="Enhanced" id="{8FA3F2A5-69C1-4407-A444-AF7B11E757A1}">
          <p14:sldIdLst>
            <p14:sldId id="2147479631"/>
            <p14:sldId id="2147479632"/>
            <p14:sldId id="2147479636"/>
            <p14:sldId id="2147479625"/>
            <p14:sldId id="2147479626"/>
            <p14:sldId id="2147479619"/>
            <p14:sldId id="2147479620"/>
            <p14:sldId id="2123258949"/>
            <p14:sldId id="2147479595"/>
            <p14:sldId id="2123258944"/>
            <p14:sldId id="2147479641"/>
            <p14:sldId id="2147478965"/>
            <p14:sldId id="2147482728"/>
            <p14:sldId id="2147482734"/>
            <p14:sldId id="2147479640"/>
            <p14:sldId id="2147479609"/>
            <p14:sldId id="2147479627"/>
            <p14:sldId id="2123258950"/>
            <p14:sldId id="2123258951"/>
            <p14:sldId id="2123258955"/>
            <p14:sldId id="2147479615"/>
            <p14:sldId id="2147479614"/>
            <p14:sldId id="2123258956"/>
            <p14:sldId id="2147479634"/>
            <p14:sldId id="2147479635"/>
            <p14:sldId id="2123258943"/>
            <p14:sldId id="2147479637"/>
            <p14:sldId id="2147479639"/>
            <p14:sldId id="2147479597"/>
            <p14:sldId id="2147479599"/>
            <p14:sldId id="2147479600"/>
            <p14:sldId id="2147482735"/>
            <p14:sldId id="2147479601"/>
            <p14:sldId id="2147479602"/>
            <p14:sldId id="2147479603"/>
            <p14:sldId id="2147479598"/>
            <p14:sldId id="2147479610"/>
            <p14:sldId id="2147479611"/>
            <p14:sldId id="2147479613"/>
          </p14:sldIdLst>
        </p14:section>
        <p14:section name="Closing" id="{5DCE22A5-8DF2-40D8-8B41-2C1566BE3459}">
          <p14:sldIdLst>
            <p14:sldId id="2076138235"/>
          </p14:sldIdLst>
        </p14:section>
        <p14:section name="Example Building &amp; Floor Plan" id="{8A111E1A-56C5-478F-80CB-7C911FCC16A6}">
          <p14:sldIdLst>
            <p14:sldId id="2123258954"/>
            <p14:sldId id="2147479605"/>
            <p14:sldId id="2147479617"/>
            <p14:sldId id="2147479616"/>
            <p14:sldId id="2147479607"/>
            <p14:sldId id="2123258957"/>
            <p14:sldId id="2123258953"/>
          </p14:sldIdLst>
        </p14:section>
      </p14:sectionLst>
    </p:ex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5" name="Author" initials="A" lastIdx="0" clrIdx="5"/>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A96DD"/>
    <a:srgbClr val="5C5AD4"/>
    <a:srgbClr val="767676"/>
    <a:srgbClr val="266291"/>
    <a:srgbClr val="006B31"/>
    <a:srgbClr val="307DB8"/>
    <a:srgbClr val="444791"/>
    <a:srgbClr val="C03BC4"/>
    <a:srgbClr val="49C5B1"/>
    <a:srgbClr val="D59ED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53DE354-DE27-40D0-A97E-60C38C2EFF46}" v="10" dt="2025-04-23T22:08:17.92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95" d="100"/>
          <a:sy n="95" d="100"/>
        </p:scale>
        <p:origin x="1110" y="306"/>
      </p:cViewPr>
      <p:guideLst/>
    </p:cSldViewPr>
  </p:slideViewPr>
  <p:notesTextViewPr>
    <p:cViewPr>
      <p:scale>
        <a:sx n="1" d="1"/>
        <a:sy n="1" d="1"/>
      </p:scale>
      <p:origin x="0" y="0"/>
    </p:cViewPr>
  </p:notesText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microsoft.com/office/2018/10/relationships/authors" Target="authors.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presProps" Target="presProps.xml"/><Relationship Id="rId5" Type="http://schemas.openxmlformats.org/officeDocument/2006/relationships/slide" Target="slides/slide1.xml"/><Relationship Id="rId61" Type="http://schemas.openxmlformats.org/officeDocument/2006/relationships/slide" Target="slides/slide57.xml"/><Relationship Id="rId82" Type="http://schemas.openxmlformats.org/officeDocument/2006/relationships/tableStyles" Target="tableStyles.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handoutMaster" Target="handoutMasters/handoutMaster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commentAuthors" Target="commentAuthors.xml"/><Relationship Id="rId8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notesMaster" Target="notesMasters/notesMaster1.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162305D-10E1-4EB4-9B09-9056CD1815F3}" type="doc">
      <dgm:prSet loTypeId="urn:microsoft.com/office/officeart/2005/8/layout/hierarchy1" loCatId="hierarchy" qsTypeId="urn:microsoft.com/office/officeart/2005/8/quickstyle/simple1" qsCatId="simple" csTypeId="urn:microsoft.com/office/officeart/2005/8/colors/accent1_2" csCatId="accent1" phldr="1"/>
      <dgm:spPr/>
      <dgm:t>
        <a:bodyPr/>
        <a:lstStyle/>
        <a:p>
          <a:endParaRPr lang="en-US"/>
        </a:p>
      </dgm:t>
    </dgm:pt>
    <dgm:pt modelId="{E4701A04-23ED-4972-875C-D68A483793FB}">
      <dgm:prSet phldrT="[Text]" custT="1"/>
      <dgm:spPr/>
      <dgm:t>
        <a:bodyPr/>
        <a:lstStyle/>
        <a:p>
          <a:r>
            <a:rPr lang="en-US" sz="1600">
              <a:latin typeface="+mn-lt"/>
              <a:cs typeface="Segoe UI" panose="020B0502040204020203" pitchFamily="34" charset="0"/>
            </a:rPr>
            <a:t>Building 1</a:t>
          </a:r>
        </a:p>
      </dgm:t>
    </dgm:pt>
    <dgm:pt modelId="{D2E6E95F-F84E-4340-AE3A-84DC4FE15407}" type="parTrans" cxnId="{5CC9A776-FA8C-44EB-8608-BA2E9DA5C581}">
      <dgm:prSet/>
      <dgm:spPr/>
      <dgm:t>
        <a:bodyPr/>
        <a:lstStyle/>
        <a:p>
          <a:endParaRPr lang="en-US"/>
        </a:p>
      </dgm:t>
    </dgm:pt>
    <dgm:pt modelId="{4C06FD39-5AA8-4E2E-8454-F2B81FD3F209}" type="sibTrans" cxnId="{5CC9A776-FA8C-44EB-8608-BA2E9DA5C581}">
      <dgm:prSet/>
      <dgm:spPr/>
      <dgm:t>
        <a:bodyPr/>
        <a:lstStyle/>
        <a:p>
          <a:endParaRPr lang="en-US"/>
        </a:p>
      </dgm:t>
    </dgm:pt>
    <dgm:pt modelId="{CF208A90-4ACD-4AC3-92F2-A2303A824176}">
      <dgm:prSet phldrT="[Text]" custT="1"/>
      <dgm:spPr/>
      <dgm:t>
        <a:bodyPr/>
        <a:lstStyle/>
        <a:p>
          <a:r>
            <a:rPr lang="en-US" sz="1600">
              <a:latin typeface="+mn-lt"/>
              <a:cs typeface="Segoe UI" panose="020B0502040204020203" pitchFamily="34" charset="0"/>
            </a:rPr>
            <a:t>Floor 1</a:t>
          </a:r>
        </a:p>
      </dgm:t>
    </dgm:pt>
    <dgm:pt modelId="{8B6F0DA6-CD25-47ED-9590-EC5FB08E879A}" type="parTrans" cxnId="{E0552E83-CCF3-477A-A0D0-FC44447EFE3C}">
      <dgm:prSet/>
      <dgm:spPr/>
      <dgm:t>
        <a:bodyPr/>
        <a:lstStyle/>
        <a:p>
          <a:endParaRPr lang="en-US"/>
        </a:p>
      </dgm:t>
    </dgm:pt>
    <dgm:pt modelId="{5008116E-82EA-4351-A723-DFF276630F91}" type="sibTrans" cxnId="{E0552E83-CCF3-477A-A0D0-FC44447EFE3C}">
      <dgm:prSet/>
      <dgm:spPr/>
      <dgm:t>
        <a:bodyPr/>
        <a:lstStyle/>
        <a:p>
          <a:endParaRPr lang="en-US"/>
        </a:p>
      </dgm:t>
    </dgm:pt>
    <dgm:pt modelId="{DBEF964D-5ECD-4C4E-A3B1-41E24338BBB6}">
      <dgm:prSet phldrT="[Text]" custT="1"/>
      <dgm:spPr/>
      <dgm:t>
        <a:bodyPr/>
        <a:lstStyle/>
        <a:p>
          <a:r>
            <a:rPr lang="en-US" sz="1600">
              <a:latin typeface="+mn-lt"/>
              <a:cs typeface="Segoe UI" panose="020B0502040204020203" pitchFamily="34" charset="0"/>
            </a:rPr>
            <a:t>Section 1</a:t>
          </a:r>
        </a:p>
      </dgm:t>
    </dgm:pt>
    <dgm:pt modelId="{AB46C161-D087-4870-A661-342413B4D9B1}" type="parTrans" cxnId="{939B7B03-6FA9-429C-A70B-033035CA1AF3}">
      <dgm:prSet/>
      <dgm:spPr/>
      <dgm:t>
        <a:bodyPr/>
        <a:lstStyle/>
        <a:p>
          <a:endParaRPr lang="en-US"/>
        </a:p>
      </dgm:t>
    </dgm:pt>
    <dgm:pt modelId="{4E4107A6-A35B-4D23-BD2F-DB95366D9C4C}" type="sibTrans" cxnId="{939B7B03-6FA9-429C-A70B-033035CA1AF3}">
      <dgm:prSet/>
      <dgm:spPr/>
      <dgm:t>
        <a:bodyPr/>
        <a:lstStyle/>
        <a:p>
          <a:endParaRPr lang="en-US"/>
        </a:p>
      </dgm:t>
    </dgm:pt>
    <dgm:pt modelId="{645BB769-DA3F-4CB4-A1FA-3C86D37D41EB}">
      <dgm:prSet phldrT="[Text]" custT="1"/>
      <dgm:spPr/>
      <dgm:t>
        <a:bodyPr/>
        <a:lstStyle/>
        <a:p>
          <a:r>
            <a:rPr lang="en-US" sz="1600" dirty="0">
              <a:latin typeface="+mn-lt"/>
              <a:cs typeface="Segoe UI" panose="020B0502040204020203" pitchFamily="34" charset="0"/>
            </a:rPr>
            <a:t>Floor 2</a:t>
          </a:r>
        </a:p>
      </dgm:t>
    </dgm:pt>
    <dgm:pt modelId="{3C96864D-DB15-42EA-8067-76D7DF439964}" type="parTrans" cxnId="{69047500-49ED-441B-A10E-A9B6F0F95561}">
      <dgm:prSet/>
      <dgm:spPr/>
      <dgm:t>
        <a:bodyPr/>
        <a:lstStyle/>
        <a:p>
          <a:endParaRPr lang="en-US"/>
        </a:p>
      </dgm:t>
    </dgm:pt>
    <dgm:pt modelId="{74AE2EFE-28A7-4B38-BF1D-2144D3B71133}" type="sibTrans" cxnId="{69047500-49ED-441B-A10E-A9B6F0F95561}">
      <dgm:prSet/>
      <dgm:spPr/>
      <dgm:t>
        <a:bodyPr/>
        <a:lstStyle/>
        <a:p>
          <a:endParaRPr lang="en-US"/>
        </a:p>
      </dgm:t>
    </dgm:pt>
    <dgm:pt modelId="{CFCE57DB-8E0B-4A27-8965-7255132EB2B1}">
      <dgm:prSet phldrT="[Text]" custT="1"/>
      <dgm:spPr/>
      <dgm:t>
        <a:bodyPr/>
        <a:lstStyle/>
        <a:p>
          <a:r>
            <a:rPr lang="en-US" sz="1600">
              <a:latin typeface="+mn-lt"/>
              <a:cs typeface="Segoe UI" panose="020B0502040204020203" pitchFamily="34" charset="0"/>
            </a:rPr>
            <a:t>Section 1</a:t>
          </a:r>
        </a:p>
      </dgm:t>
    </dgm:pt>
    <dgm:pt modelId="{EAA059F1-8239-44AE-9220-30D4F0E7F82E}" type="parTrans" cxnId="{F3A344D2-7BC1-4B06-AA6F-50414FC13EDF}">
      <dgm:prSet/>
      <dgm:spPr/>
      <dgm:t>
        <a:bodyPr/>
        <a:lstStyle/>
        <a:p>
          <a:endParaRPr lang="en-US"/>
        </a:p>
      </dgm:t>
    </dgm:pt>
    <dgm:pt modelId="{12E91975-3FE4-4D77-9FF2-5D95A39BCF32}" type="sibTrans" cxnId="{F3A344D2-7BC1-4B06-AA6F-50414FC13EDF}">
      <dgm:prSet/>
      <dgm:spPr/>
      <dgm:t>
        <a:bodyPr/>
        <a:lstStyle/>
        <a:p>
          <a:endParaRPr lang="en-US"/>
        </a:p>
      </dgm:t>
    </dgm:pt>
    <dgm:pt modelId="{049EA90A-3CB7-4CEF-9595-6D5AFFEB17ED}">
      <dgm:prSet phldrT="[Text]" custT="1"/>
      <dgm:spPr/>
      <dgm:t>
        <a:bodyPr/>
        <a:lstStyle/>
        <a:p>
          <a:r>
            <a:rPr lang="en-US" sz="1600" dirty="0">
              <a:latin typeface="+mn-lt"/>
              <a:cs typeface="Segoe UI" panose="020B0502040204020203" pitchFamily="34" charset="0"/>
            </a:rPr>
            <a:t>Section 2</a:t>
          </a:r>
        </a:p>
      </dgm:t>
    </dgm:pt>
    <dgm:pt modelId="{4FACC7BA-5134-4092-A2F3-0EA56006B489}" type="sibTrans" cxnId="{3035C560-A2D9-4A0D-9FEC-4FF585D55868}">
      <dgm:prSet/>
      <dgm:spPr/>
      <dgm:t>
        <a:bodyPr/>
        <a:lstStyle/>
        <a:p>
          <a:endParaRPr lang="en-US"/>
        </a:p>
      </dgm:t>
    </dgm:pt>
    <dgm:pt modelId="{8F891F90-7258-4FE7-B13A-3A05F1ACBFCA}" type="parTrans" cxnId="{3035C560-A2D9-4A0D-9FEC-4FF585D55868}">
      <dgm:prSet/>
      <dgm:spPr/>
      <dgm:t>
        <a:bodyPr/>
        <a:lstStyle/>
        <a:p>
          <a:endParaRPr lang="en-US"/>
        </a:p>
      </dgm:t>
    </dgm:pt>
    <dgm:pt modelId="{C1C3ED8F-3093-4BC8-B56E-9515468CC9B9}">
      <dgm:prSet phldrT="[Text]" custT="1"/>
      <dgm:spPr/>
      <dgm:t>
        <a:bodyPr/>
        <a:lstStyle/>
        <a:p>
          <a:r>
            <a:rPr lang="en-US" sz="1600">
              <a:latin typeface="+mn-lt"/>
              <a:cs typeface="Segoe UI" panose="020B0502040204020203" pitchFamily="34" charset="0"/>
            </a:rPr>
            <a:t>Conference Room</a:t>
          </a:r>
        </a:p>
      </dgm:t>
    </dgm:pt>
    <dgm:pt modelId="{B70310EA-E4B3-47FF-8E54-5B52509E9368}" type="parTrans" cxnId="{D2707085-F05F-4F9C-BC6D-01EE831291CC}">
      <dgm:prSet/>
      <dgm:spPr/>
      <dgm:t>
        <a:bodyPr/>
        <a:lstStyle/>
        <a:p>
          <a:endParaRPr lang="en-US"/>
        </a:p>
      </dgm:t>
    </dgm:pt>
    <dgm:pt modelId="{97014C45-E80D-4EA2-BFF8-0E4B9D4A965B}" type="sibTrans" cxnId="{D2707085-F05F-4F9C-BC6D-01EE831291CC}">
      <dgm:prSet/>
      <dgm:spPr/>
      <dgm:t>
        <a:bodyPr/>
        <a:lstStyle/>
        <a:p>
          <a:endParaRPr lang="en-US"/>
        </a:p>
      </dgm:t>
    </dgm:pt>
    <dgm:pt modelId="{E2CC6ED0-6122-41B1-AAB5-3E072BE97807}">
      <dgm:prSet phldrT="[Text]" custT="1"/>
      <dgm:spPr/>
      <dgm:t>
        <a:bodyPr/>
        <a:lstStyle/>
        <a:p>
          <a:r>
            <a:rPr lang="en-US" sz="1600">
              <a:latin typeface="+mn-lt"/>
              <a:cs typeface="Segoe UI" panose="020B0502040204020203" pitchFamily="34" charset="0"/>
            </a:rPr>
            <a:t>Floor 3</a:t>
          </a:r>
        </a:p>
      </dgm:t>
    </dgm:pt>
    <dgm:pt modelId="{8FCD3B4E-DFA3-4CD5-8C97-948AD2777BD0}" type="sibTrans" cxnId="{0F294EFC-76C1-4D70-A84B-959DD4164D42}">
      <dgm:prSet/>
      <dgm:spPr/>
      <dgm:t>
        <a:bodyPr/>
        <a:lstStyle/>
        <a:p>
          <a:endParaRPr lang="en-US"/>
        </a:p>
      </dgm:t>
    </dgm:pt>
    <dgm:pt modelId="{6B2211FD-DF05-4107-8C0B-615961B3698D}" type="parTrans" cxnId="{0F294EFC-76C1-4D70-A84B-959DD4164D42}">
      <dgm:prSet/>
      <dgm:spPr/>
      <dgm:t>
        <a:bodyPr/>
        <a:lstStyle/>
        <a:p>
          <a:endParaRPr lang="en-US"/>
        </a:p>
      </dgm:t>
    </dgm:pt>
    <dgm:pt modelId="{41CA7885-75B8-4D03-8FFE-280CABFAA729}">
      <dgm:prSet phldrT="[Text]" custT="1"/>
      <dgm:spPr/>
      <dgm:t>
        <a:bodyPr/>
        <a:lstStyle/>
        <a:p>
          <a:r>
            <a:rPr lang="en-US" sz="1600">
              <a:latin typeface="+mn-lt"/>
              <a:cs typeface="Segoe UI" panose="020B0502040204020203" pitchFamily="34" charset="0"/>
            </a:rPr>
            <a:t>Section 1</a:t>
          </a:r>
        </a:p>
      </dgm:t>
    </dgm:pt>
    <dgm:pt modelId="{45E2F8EA-C6FC-425A-9787-8C8DA481C87F}" type="sibTrans" cxnId="{3C465D29-A042-4CB3-91F6-078C8B76C305}">
      <dgm:prSet/>
      <dgm:spPr/>
      <dgm:t>
        <a:bodyPr/>
        <a:lstStyle/>
        <a:p>
          <a:endParaRPr lang="en-US"/>
        </a:p>
      </dgm:t>
    </dgm:pt>
    <dgm:pt modelId="{3D885A9B-21C7-4CE9-A753-9257C5D74434}" type="parTrans" cxnId="{3C465D29-A042-4CB3-91F6-078C8B76C305}">
      <dgm:prSet/>
      <dgm:spPr/>
      <dgm:t>
        <a:bodyPr/>
        <a:lstStyle/>
        <a:p>
          <a:endParaRPr lang="en-US"/>
        </a:p>
      </dgm:t>
    </dgm:pt>
    <dgm:pt modelId="{B94ECD98-C4F6-4E8C-AB0C-A1479C00BDBF}">
      <dgm:prSet phldrT="[Text]" custT="1"/>
      <dgm:spPr/>
      <dgm:t>
        <a:bodyPr/>
        <a:lstStyle/>
        <a:p>
          <a:r>
            <a:rPr lang="en-US" sz="1600">
              <a:latin typeface="+mn-lt"/>
              <a:cs typeface="Segoe UI" panose="020B0502040204020203" pitchFamily="34" charset="0"/>
            </a:rPr>
            <a:t>Section 2</a:t>
          </a:r>
        </a:p>
      </dgm:t>
    </dgm:pt>
    <dgm:pt modelId="{0F314B39-63AA-401E-AB99-0FC01525B82A}" type="sibTrans" cxnId="{F59DE2EE-3C79-4C62-8C58-576BB7977360}">
      <dgm:prSet/>
      <dgm:spPr/>
      <dgm:t>
        <a:bodyPr/>
        <a:lstStyle/>
        <a:p>
          <a:endParaRPr lang="en-US"/>
        </a:p>
      </dgm:t>
    </dgm:pt>
    <dgm:pt modelId="{5228E6A4-0AFA-49DF-858B-B3D71A8F848A}" type="parTrans" cxnId="{F59DE2EE-3C79-4C62-8C58-576BB7977360}">
      <dgm:prSet/>
      <dgm:spPr/>
      <dgm:t>
        <a:bodyPr/>
        <a:lstStyle/>
        <a:p>
          <a:endParaRPr lang="en-US"/>
        </a:p>
      </dgm:t>
    </dgm:pt>
    <dgm:pt modelId="{CF179AAE-02E6-4C21-805F-6090CCEFAA8B}">
      <dgm:prSet phldrT="[Text]" custT="1"/>
      <dgm:spPr/>
      <dgm:t>
        <a:bodyPr/>
        <a:lstStyle/>
        <a:p>
          <a:r>
            <a:rPr lang="en-US" sz="1600">
              <a:latin typeface="+mn-lt"/>
              <a:cs typeface="Segoe UI" panose="020B0502040204020203" pitchFamily="34" charset="0"/>
            </a:rPr>
            <a:t>Desk</a:t>
          </a:r>
        </a:p>
      </dgm:t>
    </dgm:pt>
    <dgm:pt modelId="{9008C147-77A5-4170-A171-74181DC56908}" type="sibTrans" cxnId="{4611B293-83E5-4551-86B8-CBCF8050DBC1}">
      <dgm:prSet/>
      <dgm:spPr/>
      <dgm:t>
        <a:bodyPr/>
        <a:lstStyle/>
        <a:p>
          <a:endParaRPr lang="en-US"/>
        </a:p>
      </dgm:t>
    </dgm:pt>
    <dgm:pt modelId="{2B850A30-199D-4B6D-9D24-56DA9811B164}" type="parTrans" cxnId="{4611B293-83E5-4551-86B8-CBCF8050DBC1}">
      <dgm:prSet/>
      <dgm:spPr/>
      <dgm:t>
        <a:bodyPr/>
        <a:lstStyle/>
        <a:p>
          <a:endParaRPr lang="en-US"/>
        </a:p>
      </dgm:t>
    </dgm:pt>
    <dgm:pt modelId="{AFD6E903-188E-4286-B6FD-0DA4B581CA72}">
      <dgm:prSet phldrT="[Text]" custT="1"/>
      <dgm:spPr/>
      <dgm:t>
        <a:bodyPr/>
        <a:lstStyle/>
        <a:p>
          <a:r>
            <a:rPr lang="en-US" sz="1600">
              <a:latin typeface="+mn-lt"/>
              <a:cs typeface="Segoe UI" panose="020B0502040204020203" pitchFamily="34" charset="0"/>
            </a:rPr>
            <a:t>Desk Pool</a:t>
          </a:r>
        </a:p>
      </dgm:t>
    </dgm:pt>
    <dgm:pt modelId="{B3606AD9-B259-459C-A93A-3B39F57A47D2}" type="sibTrans" cxnId="{08E5C34C-5DD8-4532-BF9D-A5499CC6DE35}">
      <dgm:prSet/>
      <dgm:spPr/>
      <dgm:t>
        <a:bodyPr/>
        <a:lstStyle/>
        <a:p>
          <a:endParaRPr lang="en-US"/>
        </a:p>
      </dgm:t>
    </dgm:pt>
    <dgm:pt modelId="{7AF41D2F-12F0-4B6F-B37C-7647AB64F4E1}" type="parTrans" cxnId="{08E5C34C-5DD8-4532-BF9D-A5499CC6DE35}">
      <dgm:prSet/>
      <dgm:spPr/>
      <dgm:t>
        <a:bodyPr/>
        <a:lstStyle/>
        <a:p>
          <a:endParaRPr lang="en-US"/>
        </a:p>
      </dgm:t>
    </dgm:pt>
    <dgm:pt modelId="{C62C498B-5600-4DBF-AA44-9B7F024BDDCE}">
      <dgm:prSet phldrT="[Text]" custT="1"/>
      <dgm:spPr/>
      <dgm:t>
        <a:bodyPr/>
        <a:lstStyle/>
        <a:p>
          <a:r>
            <a:rPr lang="en-US" sz="1600">
              <a:latin typeface="+mn-lt"/>
              <a:cs typeface="Segoe UI" panose="020B0502040204020203" pitchFamily="34" charset="0"/>
            </a:rPr>
            <a:t>Building 2</a:t>
          </a:r>
        </a:p>
      </dgm:t>
    </dgm:pt>
    <dgm:pt modelId="{66C765BD-510F-49CF-9857-1BDAB7CEA5CB}" type="parTrans" cxnId="{F39D7AC6-6B68-41A3-8F03-CEE7593E274B}">
      <dgm:prSet/>
      <dgm:spPr/>
      <dgm:t>
        <a:bodyPr/>
        <a:lstStyle/>
        <a:p>
          <a:endParaRPr lang="en-GB"/>
        </a:p>
      </dgm:t>
    </dgm:pt>
    <dgm:pt modelId="{CA433602-161E-41DB-829C-2DE0C142BE19}" type="sibTrans" cxnId="{F39D7AC6-6B68-41A3-8F03-CEE7593E274B}">
      <dgm:prSet/>
      <dgm:spPr/>
      <dgm:t>
        <a:bodyPr/>
        <a:lstStyle/>
        <a:p>
          <a:endParaRPr lang="en-GB"/>
        </a:p>
      </dgm:t>
    </dgm:pt>
    <dgm:pt modelId="{7438C105-1327-4F06-8F43-180C296CA054}">
      <dgm:prSet phldrT="[Text]" custT="1"/>
      <dgm:spPr/>
      <dgm:t>
        <a:bodyPr/>
        <a:lstStyle/>
        <a:p>
          <a:r>
            <a:rPr lang="en-US" sz="1600">
              <a:latin typeface="+mn-lt"/>
              <a:cs typeface="Segoe UI" panose="020B0502040204020203" pitchFamily="34" charset="0"/>
            </a:rPr>
            <a:t>Desk</a:t>
          </a:r>
        </a:p>
      </dgm:t>
    </dgm:pt>
    <dgm:pt modelId="{D071C9FA-4AA0-4CF0-AD0A-F58B9864B7DF}" type="parTrans" cxnId="{A7F4F8FB-460B-4DFE-AC3C-860FCA55107A}">
      <dgm:prSet/>
      <dgm:spPr/>
      <dgm:t>
        <a:bodyPr/>
        <a:lstStyle/>
        <a:p>
          <a:endParaRPr lang="en-US"/>
        </a:p>
      </dgm:t>
    </dgm:pt>
    <dgm:pt modelId="{EB860CDF-9E0B-4E8E-838C-E45D389C7D06}" type="sibTrans" cxnId="{A7F4F8FB-460B-4DFE-AC3C-860FCA55107A}">
      <dgm:prSet/>
      <dgm:spPr/>
      <dgm:t>
        <a:bodyPr/>
        <a:lstStyle/>
        <a:p>
          <a:endParaRPr lang="en-US"/>
        </a:p>
      </dgm:t>
    </dgm:pt>
    <dgm:pt modelId="{9DB6665B-6688-46FD-A704-57278D33437E}">
      <dgm:prSet phldrT="[Text]" custT="1"/>
      <dgm:spPr/>
      <dgm:t>
        <a:bodyPr/>
        <a:lstStyle/>
        <a:p>
          <a:r>
            <a:rPr lang="en-US" sz="1600">
              <a:latin typeface="+mn-lt"/>
              <a:cs typeface="Segoe UI" panose="020B0502040204020203" pitchFamily="34" charset="0"/>
            </a:rPr>
            <a:t>Desk Pool</a:t>
          </a:r>
        </a:p>
      </dgm:t>
    </dgm:pt>
    <dgm:pt modelId="{69CAF07D-A273-42D3-B7E6-9DD055710989}" type="parTrans" cxnId="{9316CF74-9646-4647-8B2F-576BC67DCE83}">
      <dgm:prSet/>
      <dgm:spPr/>
      <dgm:t>
        <a:bodyPr/>
        <a:lstStyle/>
        <a:p>
          <a:endParaRPr lang="en-US"/>
        </a:p>
      </dgm:t>
    </dgm:pt>
    <dgm:pt modelId="{231C70A9-88CD-4355-91CD-ABD46BC13759}" type="sibTrans" cxnId="{9316CF74-9646-4647-8B2F-576BC67DCE83}">
      <dgm:prSet/>
      <dgm:spPr/>
      <dgm:t>
        <a:bodyPr/>
        <a:lstStyle/>
        <a:p>
          <a:endParaRPr lang="en-US"/>
        </a:p>
      </dgm:t>
    </dgm:pt>
    <dgm:pt modelId="{9F801BE3-96DB-45AA-AF92-B07D4EC06371}">
      <dgm:prSet phldrT="[Text]" custT="1"/>
      <dgm:spPr/>
      <dgm:t>
        <a:bodyPr/>
        <a:lstStyle/>
        <a:p>
          <a:r>
            <a:rPr lang="en-US" sz="1600" dirty="0">
              <a:latin typeface="+mn-lt"/>
              <a:cs typeface="Segoe UI" panose="020B0502040204020203" pitchFamily="34" charset="0"/>
            </a:rPr>
            <a:t>Conference Room</a:t>
          </a:r>
        </a:p>
      </dgm:t>
    </dgm:pt>
    <dgm:pt modelId="{1E35CEAB-D6F4-4930-B95B-F5278A4D16EA}" type="parTrans" cxnId="{495AB715-1B53-464E-8569-642A4CE03F36}">
      <dgm:prSet/>
      <dgm:spPr/>
    </dgm:pt>
    <dgm:pt modelId="{384DC812-B519-4EC8-AD00-41C691BD58A8}" type="sibTrans" cxnId="{495AB715-1B53-464E-8569-642A4CE03F36}">
      <dgm:prSet/>
      <dgm:spPr/>
    </dgm:pt>
    <dgm:pt modelId="{AF10140A-C24D-457B-9A37-9725284EE1BA}" type="pres">
      <dgm:prSet presAssocID="{3162305D-10E1-4EB4-9B09-9056CD1815F3}" presName="hierChild1" presStyleCnt="0">
        <dgm:presLayoutVars>
          <dgm:chPref val="1"/>
          <dgm:dir/>
          <dgm:animOne val="branch"/>
          <dgm:animLvl val="lvl"/>
          <dgm:resizeHandles/>
        </dgm:presLayoutVars>
      </dgm:prSet>
      <dgm:spPr/>
    </dgm:pt>
    <dgm:pt modelId="{E5965871-B381-4998-96F0-3CE9616B722B}" type="pres">
      <dgm:prSet presAssocID="{E4701A04-23ED-4972-875C-D68A483793FB}" presName="hierRoot1" presStyleCnt="0"/>
      <dgm:spPr/>
    </dgm:pt>
    <dgm:pt modelId="{EA0E1C0D-930D-4288-ABDE-45E72C90FCAE}" type="pres">
      <dgm:prSet presAssocID="{E4701A04-23ED-4972-875C-D68A483793FB}" presName="composite" presStyleCnt="0"/>
      <dgm:spPr/>
    </dgm:pt>
    <dgm:pt modelId="{DCF920D2-6DCF-44B9-9A70-21ED422991E1}" type="pres">
      <dgm:prSet presAssocID="{E4701A04-23ED-4972-875C-D68A483793FB}" presName="background" presStyleLbl="node0" presStyleIdx="0" presStyleCnt="2"/>
      <dgm:spPr/>
    </dgm:pt>
    <dgm:pt modelId="{63657D36-499B-47E6-A335-DA5238D1CC7B}" type="pres">
      <dgm:prSet presAssocID="{E4701A04-23ED-4972-875C-D68A483793FB}" presName="text" presStyleLbl="fgAcc0" presStyleIdx="0" presStyleCnt="2">
        <dgm:presLayoutVars>
          <dgm:chPref val="3"/>
        </dgm:presLayoutVars>
      </dgm:prSet>
      <dgm:spPr/>
    </dgm:pt>
    <dgm:pt modelId="{84AAF260-1EAC-411E-8FEE-B2F552445678}" type="pres">
      <dgm:prSet presAssocID="{E4701A04-23ED-4972-875C-D68A483793FB}" presName="hierChild2" presStyleCnt="0"/>
      <dgm:spPr/>
    </dgm:pt>
    <dgm:pt modelId="{57844863-81C4-49DF-BC60-2A79F37979C3}" type="pres">
      <dgm:prSet presAssocID="{C62C498B-5600-4DBF-AA44-9B7F024BDDCE}" presName="hierRoot1" presStyleCnt="0"/>
      <dgm:spPr/>
    </dgm:pt>
    <dgm:pt modelId="{DBD46C2C-BCCD-46A8-9785-3B962295B725}" type="pres">
      <dgm:prSet presAssocID="{C62C498B-5600-4DBF-AA44-9B7F024BDDCE}" presName="composite" presStyleCnt="0"/>
      <dgm:spPr/>
    </dgm:pt>
    <dgm:pt modelId="{8729EA87-0FF4-46A6-AA89-33A3D5DD7B04}" type="pres">
      <dgm:prSet presAssocID="{C62C498B-5600-4DBF-AA44-9B7F024BDDCE}" presName="background" presStyleLbl="node0" presStyleIdx="1" presStyleCnt="2"/>
      <dgm:spPr/>
    </dgm:pt>
    <dgm:pt modelId="{B05AF156-0CC8-4052-B1CF-138B27891147}" type="pres">
      <dgm:prSet presAssocID="{C62C498B-5600-4DBF-AA44-9B7F024BDDCE}" presName="text" presStyleLbl="fgAcc0" presStyleIdx="1" presStyleCnt="2">
        <dgm:presLayoutVars>
          <dgm:chPref val="3"/>
        </dgm:presLayoutVars>
      </dgm:prSet>
      <dgm:spPr/>
    </dgm:pt>
    <dgm:pt modelId="{5A9118D3-A189-4B24-8C64-4ECAB511283B}" type="pres">
      <dgm:prSet presAssocID="{C62C498B-5600-4DBF-AA44-9B7F024BDDCE}" presName="hierChild2" presStyleCnt="0"/>
      <dgm:spPr/>
    </dgm:pt>
    <dgm:pt modelId="{E21152EC-79EF-422E-BC1B-C602F8F1E5D7}" type="pres">
      <dgm:prSet presAssocID="{8B6F0DA6-CD25-47ED-9590-EC5FB08E879A}" presName="Name10" presStyleLbl="parChTrans1D2" presStyleIdx="0" presStyleCnt="3"/>
      <dgm:spPr/>
    </dgm:pt>
    <dgm:pt modelId="{5A00CD54-7154-4DA1-A99B-311A49DA1758}" type="pres">
      <dgm:prSet presAssocID="{CF208A90-4ACD-4AC3-92F2-A2303A824176}" presName="hierRoot2" presStyleCnt="0"/>
      <dgm:spPr/>
    </dgm:pt>
    <dgm:pt modelId="{82E59050-C12C-4AFC-8172-86D5D9C41DF6}" type="pres">
      <dgm:prSet presAssocID="{CF208A90-4ACD-4AC3-92F2-A2303A824176}" presName="composite2" presStyleCnt="0"/>
      <dgm:spPr/>
    </dgm:pt>
    <dgm:pt modelId="{2DCF6B8D-0664-4C39-9713-936D1584574F}" type="pres">
      <dgm:prSet presAssocID="{CF208A90-4ACD-4AC3-92F2-A2303A824176}" presName="background2" presStyleLbl="node2" presStyleIdx="0" presStyleCnt="3"/>
      <dgm:spPr/>
    </dgm:pt>
    <dgm:pt modelId="{097B8CC1-6E9E-42E6-B06E-6FE24F3E652C}" type="pres">
      <dgm:prSet presAssocID="{CF208A90-4ACD-4AC3-92F2-A2303A824176}" presName="text2" presStyleLbl="fgAcc2" presStyleIdx="0" presStyleCnt="3">
        <dgm:presLayoutVars>
          <dgm:chPref val="3"/>
        </dgm:presLayoutVars>
      </dgm:prSet>
      <dgm:spPr/>
    </dgm:pt>
    <dgm:pt modelId="{DC14CB61-DE7A-42C7-911E-0EF111ED05C3}" type="pres">
      <dgm:prSet presAssocID="{CF208A90-4ACD-4AC3-92F2-A2303A824176}" presName="hierChild3" presStyleCnt="0"/>
      <dgm:spPr/>
    </dgm:pt>
    <dgm:pt modelId="{3D2A564F-68B4-4078-9080-FDCE01F6E2B6}" type="pres">
      <dgm:prSet presAssocID="{AB46C161-D087-4870-A661-342413B4D9B1}" presName="Name17" presStyleLbl="parChTrans1D3" presStyleIdx="0" presStyleCnt="7"/>
      <dgm:spPr/>
    </dgm:pt>
    <dgm:pt modelId="{A4C32C54-704C-4BAF-A043-28E0399C2499}" type="pres">
      <dgm:prSet presAssocID="{DBEF964D-5ECD-4C4E-A3B1-41E24338BBB6}" presName="hierRoot3" presStyleCnt="0"/>
      <dgm:spPr/>
    </dgm:pt>
    <dgm:pt modelId="{4D61C4F7-1D65-4F35-B407-45273802CCC6}" type="pres">
      <dgm:prSet presAssocID="{DBEF964D-5ECD-4C4E-A3B1-41E24338BBB6}" presName="composite3" presStyleCnt="0"/>
      <dgm:spPr/>
    </dgm:pt>
    <dgm:pt modelId="{FF89AFB7-4C27-48C9-B1E4-09514F5DEF55}" type="pres">
      <dgm:prSet presAssocID="{DBEF964D-5ECD-4C4E-A3B1-41E24338BBB6}" presName="background3" presStyleLbl="node3" presStyleIdx="0" presStyleCnt="7"/>
      <dgm:spPr/>
    </dgm:pt>
    <dgm:pt modelId="{D8CAE6A1-C2D1-4188-8B7F-877B0B139B8A}" type="pres">
      <dgm:prSet presAssocID="{DBEF964D-5ECD-4C4E-A3B1-41E24338BBB6}" presName="text3" presStyleLbl="fgAcc3" presStyleIdx="0" presStyleCnt="7">
        <dgm:presLayoutVars>
          <dgm:chPref val="3"/>
        </dgm:presLayoutVars>
      </dgm:prSet>
      <dgm:spPr/>
    </dgm:pt>
    <dgm:pt modelId="{A746BA2C-9469-4917-BD0B-7AF845C4F6EC}" type="pres">
      <dgm:prSet presAssocID="{DBEF964D-5ECD-4C4E-A3B1-41E24338BBB6}" presName="hierChild4" presStyleCnt="0"/>
      <dgm:spPr/>
    </dgm:pt>
    <dgm:pt modelId="{3B97A557-BA58-4859-A7AB-FC1B57E517D9}" type="pres">
      <dgm:prSet presAssocID="{D071C9FA-4AA0-4CF0-AD0A-F58B9864B7DF}" presName="Name23" presStyleLbl="parChTrans1D4" presStyleIdx="0" presStyleCnt="4"/>
      <dgm:spPr/>
    </dgm:pt>
    <dgm:pt modelId="{C61EF62E-2D55-4796-B336-0D9AF2F3CF3C}" type="pres">
      <dgm:prSet presAssocID="{7438C105-1327-4F06-8F43-180C296CA054}" presName="hierRoot4" presStyleCnt="0"/>
      <dgm:spPr/>
    </dgm:pt>
    <dgm:pt modelId="{EEB13BA6-CD1B-470D-BD13-2BB21AD4D3E8}" type="pres">
      <dgm:prSet presAssocID="{7438C105-1327-4F06-8F43-180C296CA054}" presName="composite4" presStyleCnt="0"/>
      <dgm:spPr/>
    </dgm:pt>
    <dgm:pt modelId="{CB158CE6-A044-4955-A97E-5CC2EB852813}" type="pres">
      <dgm:prSet presAssocID="{7438C105-1327-4F06-8F43-180C296CA054}" presName="background4" presStyleLbl="node4" presStyleIdx="0" presStyleCnt="4"/>
      <dgm:spPr/>
    </dgm:pt>
    <dgm:pt modelId="{F1AF2CB1-0716-4CBF-8BD7-54040D43BE72}" type="pres">
      <dgm:prSet presAssocID="{7438C105-1327-4F06-8F43-180C296CA054}" presName="text4" presStyleLbl="fgAcc4" presStyleIdx="0" presStyleCnt="4">
        <dgm:presLayoutVars>
          <dgm:chPref val="3"/>
        </dgm:presLayoutVars>
      </dgm:prSet>
      <dgm:spPr/>
    </dgm:pt>
    <dgm:pt modelId="{209C8969-6A33-412A-8D59-BDEB700E60FF}" type="pres">
      <dgm:prSet presAssocID="{7438C105-1327-4F06-8F43-180C296CA054}" presName="hierChild5" presStyleCnt="0"/>
      <dgm:spPr/>
    </dgm:pt>
    <dgm:pt modelId="{5287CFC3-A58D-41D9-8201-54D224B94044}" type="pres">
      <dgm:prSet presAssocID="{69CAF07D-A273-42D3-B7E6-9DD055710989}" presName="Name23" presStyleLbl="parChTrans1D4" presStyleIdx="1" presStyleCnt="4"/>
      <dgm:spPr/>
    </dgm:pt>
    <dgm:pt modelId="{7765BDED-F34A-41F0-A4A2-1DD7467F2AA4}" type="pres">
      <dgm:prSet presAssocID="{9DB6665B-6688-46FD-A704-57278D33437E}" presName="hierRoot4" presStyleCnt="0"/>
      <dgm:spPr/>
    </dgm:pt>
    <dgm:pt modelId="{85DB9315-3112-401E-8A5F-0581BD30ED86}" type="pres">
      <dgm:prSet presAssocID="{9DB6665B-6688-46FD-A704-57278D33437E}" presName="composite4" presStyleCnt="0"/>
      <dgm:spPr/>
    </dgm:pt>
    <dgm:pt modelId="{A56D9835-6590-4732-91E7-28585BD0152A}" type="pres">
      <dgm:prSet presAssocID="{9DB6665B-6688-46FD-A704-57278D33437E}" presName="background4" presStyleLbl="node4" presStyleIdx="1" presStyleCnt="4"/>
      <dgm:spPr/>
    </dgm:pt>
    <dgm:pt modelId="{043120A2-6D41-45A8-9E09-0E718C40DED8}" type="pres">
      <dgm:prSet presAssocID="{9DB6665B-6688-46FD-A704-57278D33437E}" presName="text4" presStyleLbl="fgAcc4" presStyleIdx="1" presStyleCnt="4">
        <dgm:presLayoutVars>
          <dgm:chPref val="3"/>
        </dgm:presLayoutVars>
      </dgm:prSet>
      <dgm:spPr/>
    </dgm:pt>
    <dgm:pt modelId="{5DDFFF44-3B8E-49BB-B3BD-D5DB328A4F81}" type="pres">
      <dgm:prSet presAssocID="{9DB6665B-6688-46FD-A704-57278D33437E}" presName="hierChild5" presStyleCnt="0"/>
      <dgm:spPr/>
    </dgm:pt>
    <dgm:pt modelId="{4B4E3227-140F-4DD4-AAE1-9E7FBD49861F}" type="pres">
      <dgm:prSet presAssocID="{8F891F90-7258-4FE7-B13A-3A05F1ACBFCA}" presName="Name17" presStyleLbl="parChTrans1D3" presStyleIdx="1" presStyleCnt="7"/>
      <dgm:spPr/>
    </dgm:pt>
    <dgm:pt modelId="{7C94F5D0-BECB-4E89-BFAB-1BCBEB7A04C4}" type="pres">
      <dgm:prSet presAssocID="{049EA90A-3CB7-4CEF-9595-6D5AFFEB17ED}" presName="hierRoot3" presStyleCnt="0"/>
      <dgm:spPr/>
    </dgm:pt>
    <dgm:pt modelId="{F9F76028-9680-4BA5-93B4-FF96DF2E8FFB}" type="pres">
      <dgm:prSet presAssocID="{049EA90A-3CB7-4CEF-9595-6D5AFFEB17ED}" presName="composite3" presStyleCnt="0"/>
      <dgm:spPr/>
    </dgm:pt>
    <dgm:pt modelId="{D75D7FF6-AC8D-4205-AD1B-CEC8187390EC}" type="pres">
      <dgm:prSet presAssocID="{049EA90A-3CB7-4CEF-9595-6D5AFFEB17ED}" presName="background3" presStyleLbl="node3" presStyleIdx="1" presStyleCnt="7"/>
      <dgm:spPr/>
    </dgm:pt>
    <dgm:pt modelId="{45CE2624-9021-4D39-AF46-33A07F0E1269}" type="pres">
      <dgm:prSet presAssocID="{049EA90A-3CB7-4CEF-9595-6D5AFFEB17ED}" presName="text3" presStyleLbl="fgAcc3" presStyleIdx="1" presStyleCnt="7">
        <dgm:presLayoutVars>
          <dgm:chPref val="3"/>
        </dgm:presLayoutVars>
      </dgm:prSet>
      <dgm:spPr/>
    </dgm:pt>
    <dgm:pt modelId="{61F8C7BF-6E30-42A1-BECD-4C5A8BA89BB7}" type="pres">
      <dgm:prSet presAssocID="{049EA90A-3CB7-4CEF-9595-6D5AFFEB17ED}" presName="hierChild4" presStyleCnt="0"/>
      <dgm:spPr/>
    </dgm:pt>
    <dgm:pt modelId="{E8E587E8-52AB-4FA9-B1B9-71A258DFFF53}" type="pres">
      <dgm:prSet presAssocID="{1E35CEAB-D6F4-4930-B95B-F5278A4D16EA}" presName="Name17" presStyleLbl="parChTrans1D3" presStyleIdx="2" presStyleCnt="7"/>
      <dgm:spPr/>
    </dgm:pt>
    <dgm:pt modelId="{E144A90D-766D-4731-93E9-F7ACB9E80FE6}" type="pres">
      <dgm:prSet presAssocID="{9F801BE3-96DB-45AA-AF92-B07D4EC06371}" presName="hierRoot3" presStyleCnt="0"/>
      <dgm:spPr/>
    </dgm:pt>
    <dgm:pt modelId="{9621B8D7-EF6F-41B0-BEAF-1BAE34D60DC6}" type="pres">
      <dgm:prSet presAssocID="{9F801BE3-96DB-45AA-AF92-B07D4EC06371}" presName="composite3" presStyleCnt="0"/>
      <dgm:spPr/>
    </dgm:pt>
    <dgm:pt modelId="{64803533-1D50-4C1A-BF40-743053CA4D99}" type="pres">
      <dgm:prSet presAssocID="{9F801BE3-96DB-45AA-AF92-B07D4EC06371}" presName="background3" presStyleLbl="node3" presStyleIdx="2" presStyleCnt="7"/>
      <dgm:spPr/>
    </dgm:pt>
    <dgm:pt modelId="{3C47C560-6B0E-47D6-AFF8-8B42AC082368}" type="pres">
      <dgm:prSet presAssocID="{9F801BE3-96DB-45AA-AF92-B07D4EC06371}" presName="text3" presStyleLbl="fgAcc3" presStyleIdx="2" presStyleCnt="7">
        <dgm:presLayoutVars>
          <dgm:chPref val="3"/>
        </dgm:presLayoutVars>
      </dgm:prSet>
      <dgm:spPr/>
    </dgm:pt>
    <dgm:pt modelId="{D8286E8C-DFF9-477E-9CEB-AAD792E5453A}" type="pres">
      <dgm:prSet presAssocID="{9F801BE3-96DB-45AA-AF92-B07D4EC06371}" presName="hierChild4" presStyleCnt="0"/>
      <dgm:spPr/>
    </dgm:pt>
    <dgm:pt modelId="{FE52AA6B-DE36-4BE8-96D5-304D11AE79CF}" type="pres">
      <dgm:prSet presAssocID="{3C96864D-DB15-42EA-8067-76D7DF439964}" presName="Name10" presStyleLbl="parChTrans1D2" presStyleIdx="1" presStyleCnt="3"/>
      <dgm:spPr/>
    </dgm:pt>
    <dgm:pt modelId="{A9EEDC13-1E84-4910-B964-0401C30F9399}" type="pres">
      <dgm:prSet presAssocID="{645BB769-DA3F-4CB4-A1FA-3C86D37D41EB}" presName="hierRoot2" presStyleCnt="0"/>
      <dgm:spPr/>
    </dgm:pt>
    <dgm:pt modelId="{04600A4C-3504-4B04-843C-66E3D6198B56}" type="pres">
      <dgm:prSet presAssocID="{645BB769-DA3F-4CB4-A1FA-3C86D37D41EB}" presName="composite2" presStyleCnt="0"/>
      <dgm:spPr/>
    </dgm:pt>
    <dgm:pt modelId="{1AE631C3-5D9E-493A-89D5-E33460B5785F}" type="pres">
      <dgm:prSet presAssocID="{645BB769-DA3F-4CB4-A1FA-3C86D37D41EB}" presName="background2" presStyleLbl="node2" presStyleIdx="1" presStyleCnt="3"/>
      <dgm:spPr/>
    </dgm:pt>
    <dgm:pt modelId="{7B596C20-015B-467D-A277-D82FBE89E7DA}" type="pres">
      <dgm:prSet presAssocID="{645BB769-DA3F-4CB4-A1FA-3C86D37D41EB}" presName="text2" presStyleLbl="fgAcc2" presStyleIdx="1" presStyleCnt="3">
        <dgm:presLayoutVars>
          <dgm:chPref val="3"/>
        </dgm:presLayoutVars>
      </dgm:prSet>
      <dgm:spPr/>
    </dgm:pt>
    <dgm:pt modelId="{0D0D0130-1E69-4ECF-8C12-4FA1B7677D3E}" type="pres">
      <dgm:prSet presAssocID="{645BB769-DA3F-4CB4-A1FA-3C86D37D41EB}" presName="hierChild3" presStyleCnt="0"/>
      <dgm:spPr/>
    </dgm:pt>
    <dgm:pt modelId="{381804DF-297B-4411-BAD0-B6B1971EFE88}" type="pres">
      <dgm:prSet presAssocID="{EAA059F1-8239-44AE-9220-30D4F0E7F82E}" presName="Name17" presStyleLbl="parChTrans1D3" presStyleIdx="3" presStyleCnt="7"/>
      <dgm:spPr/>
    </dgm:pt>
    <dgm:pt modelId="{01B3D137-E423-4CFE-894C-56A24413DC3E}" type="pres">
      <dgm:prSet presAssocID="{CFCE57DB-8E0B-4A27-8965-7255132EB2B1}" presName="hierRoot3" presStyleCnt="0"/>
      <dgm:spPr/>
    </dgm:pt>
    <dgm:pt modelId="{E2E61C60-CB12-47EF-B2E8-92BB1E45E149}" type="pres">
      <dgm:prSet presAssocID="{CFCE57DB-8E0B-4A27-8965-7255132EB2B1}" presName="composite3" presStyleCnt="0"/>
      <dgm:spPr/>
    </dgm:pt>
    <dgm:pt modelId="{E25FE39D-DACF-4E44-8EF8-E1E5C72AE6D9}" type="pres">
      <dgm:prSet presAssocID="{CFCE57DB-8E0B-4A27-8965-7255132EB2B1}" presName="background3" presStyleLbl="node3" presStyleIdx="3" presStyleCnt="7"/>
      <dgm:spPr/>
    </dgm:pt>
    <dgm:pt modelId="{DD4AC184-DCB5-46D2-97A8-C9619B1E3E4A}" type="pres">
      <dgm:prSet presAssocID="{CFCE57DB-8E0B-4A27-8965-7255132EB2B1}" presName="text3" presStyleLbl="fgAcc3" presStyleIdx="3" presStyleCnt="7">
        <dgm:presLayoutVars>
          <dgm:chPref val="3"/>
        </dgm:presLayoutVars>
      </dgm:prSet>
      <dgm:spPr/>
    </dgm:pt>
    <dgm:pt modelId="{976BE62B-C4A9-4464-84FC-23C132FA0A69}" type="pres">
      <dgm:prSet presAssocID="{CFCE57DB-8E0B-4A27-8965-7255132EB2B1}" presName="hierChild4" presStyleCnt="0"/>
      <dgm:spPr/>
    </dgm:pt>
    <dgm:pt modelId="{2B11FD30-E404-4F19-A796-5CBC4AC7840E}" type="pres">
      <dgm:prSet presAssocID="{B70310EA-E4B3-47FF-8E54-5B52509E9368}" presName="Name17" presStyleLbl="parChTrans1D3" presStyleIdx="4" presStyleCnt="7"/>
      <dgm:spPr/>
    </dgm:pt>
    <dgm:pt modelId="{85F1CCC6-C78C-4450-A4C0-C70592D98499}" type="pres">
      <dgm:prSet presAssocID="{C1C3ED8F-3093-4BC8-B56E-9515468CC9B9}" presName="hierRoot3" presStyleCnt="0"/>
      <dgm:spPr/>
    </dgm:pt>
    <dgm:pt modelId="{C99F052C-5119-4C2E-B696-A57487C56CC2}" type="pres">
      <dgm:prSet presAssocID="{C1C3ED8F-3093-4BC8-B56E-9515468CC9B9}" presName="composite3" presStyleCnt="0"/>
      <dgm:spPr/>
    </dgm:pt>
    <dgm:pt modelId="{0CE90663-9033-4C8F-9803-4A91B361A594}" type="pres">
      <dgm:prSet presAssocID="{C1C3ED8F-3093-4BC8-B56E-9515468CC9B9}" presName="background3" presStyleLbl="node3" presStyleIdx="4" presStyleCnt="7"/>
      <dgm:spPr/>
    </dgm:pt>
    <dgm:pt modelId="{40EFEC62-8DCE-471E-83DC-19261900B755}" type="pres">
      <dgm:prSet presAssocID="{C1C3ED8F-3093-4BC8-B56E-9515468CC9B9}" presName="text3" presStyleLbl="fgAcc3" presStyleIdx="4" presStyleCnt="7" custScaleX="113168">
        <dgm:presLayoutVars>
          <dgm:chPref val="3"/>
        </dgm:presLayoutVars>
      </dgm:prSet>
      <dgm:spPr/>
    </dgm:pt>
    <dgm:pt modelId="{EAC33B89-1018-4932-B6FA-1998DC9AE463}" type="pres">
      <dgm:prSet presAssocID="{C1C3ED8F-3093-4BC8-B56E-9515468CC9B9}" presName="hierChild4" presStyleCnt="0"/>
      <dgm:spPr/>
    </dgm:pt>
    <dgm:pt modelId="{EDED2D45-22CF-43EB-99AD-17D85DAFE933}" type="pres">
      <dgm:prSet presAssocID="{6B2211FD-DF05-4107-8C0B-615961B3698D}" presName="Name10" presStyleLbl="parChTrans1D2" presStyleIdx="2" presStyleCnt="3"/>
      <dgm:spPr/>
    </dgm:pt>
    <dgm:pt modelId="{669154A3-1DE3-4C42-A895-1A6B39867132}" type="pres">
      <dgm:prSet presAssocID="{E2CC6ED0-6122-41B1-AAB5-3E072BE97807}" presName="hierRoot2" presStyleCnt="0"/>
      <dgm:spPr/>
    </dgm:pt>
    <dgm:pt modelId="{BA8A8008-5644-4180-B5BA-F130A607F8AD}" type="pres">
      <dgm:prSet presAssocID="{E2CC6ED0-6122-41B1-AAB5-3E072BE97807}" presName="composite2" presStyleCnt="0"/>
      <dgm:spPr/>
    </dgm:pt>
    <dgm:pt modelId="{7560404F-D7F3-41D6-8BA0-09A12CD13DAC}" type="pres">
      <dgm:prSet presAssocID="{E2CC6ED0-6122-41B1-AAB5-3E072BE97807}" presName="background2" presStyleLbl="node2" presStyleIdx="2" presStyleCnt="3"/>
      <dgm:spPr/>
    </dgm:pt>
    <dgm:pt modelId="{38EAF6BD-58F6-480D-98E1-517E42F61343}" type="pres">
      <dgm:prSet presAssocID="{E2CC6ED0-6122-41B1-AAB5-3E072BE97807}" presName="text2" presStyleLbl="fgAcc2" presStyleIdx="2" presStyleCnt="3">
        <dgm:presLayoutVars>
          <dgm:chPref val="3"/>
        </dgm:presLayoutVars>
      </dgm:prSet>
      <dgm:spPr/>
    </dgm:pt>
    <dgm:pt modelId="{CAECF5E3-D327-40A7-A47E-3AE921E655AF}" type="pres">
      <dgm:prSet presAssocID="{E2CC6ED0-6122-41B1-AAB5-3E072BE97807}" presName="hierChild3" presStyleCnt="0"/>
      <dgm:spPr/>
    </dgm:pt>
    <dgm:pt modelId="{9D1B5C24-DB61-4538-8F2E-FE733B8C257F}" type="pres">
      <dgm:prSet presAssocID="{3D885A9B-21C7-4CE9-A753-9257C5D74434}" presName="Name17" presStyleLbl="parChTrans1D3" presStyleIdx="5" presStyleCnt="7"/>
      <dgm:spPr/>
    </dgm:pt>
    <dgm:pt modelId="{35CA86FA-9E79-4902-9D06-B5162431F6DA}" type="pres">
      <dgm:prSet presAssocID="{41CA7885-75B8-4D03-8FFE-280CABFAA729}" presName="hierRoot3" presStyleCnt="0"/>
      <dgm:spPr/>
    </dgm:pt>
    <dgm:pt modelId="{A1B7C058-2827-46F3-B95F-907C42FA72FD}" type="pres">
      <dgm:prSet presAssocID="{41CA7885-75B8-4D03-8FFE-280CABFAA729}" presName="composite3" presStyleCnt="0"/>
      <dgm:spPr/>
    </dgm:pt>
    <dgm:pt modelId="{55CC5382-7D44-42BB-9BF3-EBF28B474C4A}" type="pres">
      <dgm:prSet presAssocID="{41CA7885-75B8-4D03-8FFE-280CABFAA729}" presName="background3" presStyleLbl="node3" presStyleIdx="5" presStyleCnt="7"/>
      <dgm:spPr/>
    </dgm:pt>
    <dgm:pt modelId="{85A5AFA5-EFE7-4C58-BB3D-CAEEA2F719CB}" type="pres">
      <dgm:prSet presAssocID="{41CA7885-75B8-4D03-8FFE-280CABFAA729}" presName="text3" presStyleLbl="fgAcc3" presStyleIdx="5" presStyleCnt="7">
        <dgm:presLayoutVars>
          <dgm:chPref val="3"/>
        </dgm:presLayoutVars>
      </dgm:prSet>
      <dgm:spPr/>
    </dgm:pt>
    <dgm:pt modelId="{2C8CD75D-0E44-4D6B-8399-626506092DF1}" type="pres">
      <dgm:prSet presAssocID="{41CA7885-75B8-4D03-8FFE-280CABFAA729}" presName="hierChild4" presStyleCnt="0"/>
      <dgm:spPr/>
    </dgm:pt>
    <dgm:pt modelId="{F3122C65-0F27-43FE-B3C2-A3EF620BECDF}" type="pres">
      <dgm:prSet presAssocID="{2B850A30-199D-4B6D-9D24-56DA9811B164}" presName="Name23" presStyleLbl="parChTrans1D4" presStyleIdx="2" presStyleCnt="4"/>
      <dgm:spPr/>
    </dgm:pt>
    <dgm:pt modelId="{2776D8C0-DC3A-44C1-A0F1-63D83BDF9A55}" type="pres">
      <dgm:prSet presAssocID="{CF179AAE-02E6-4C21-805F-6090CCEFAA8B}" presName="hierRoot4" presStyleCnt="0"/>
      <dgm:spPr/>
    </dgm:pt>
    <dgm:pt modelId="{C58D4A90-8229-4E2C-8519-628ECCFD838B}" type="pres">
      <dgm:prSet presAssocID="{CF179AAE-02E6-4C21-805F-6090CCEFAA8B}" presName="composite4" presStyleCnt="0"/>
      <dgm:spPr/>
    </dgm:pt>
    <dgm:pt modelId="{EEEA6708-0B0B-40FA-B433-ADBBE0C6089F}" type="pres">
      <dgm:prSet presAssocID="{CF179AAE-02E6-4C21-805F-6090CCEFAA8B}" presName="background4" presStyleLbl="node4" presStyleIdx="2" presStyleCnt="4"/>
      <dgm:spPr/>
    </dgm:pt>
    <dgm:pt modelId="{1D8CE609-6B7A-4B79-B71B-25D551AD4779}" type="pres">
      <dgm:prSet presAssocID="{CF179AAE-02E6-4C21-805F-6090CCEFAA8B}" presName="text4" presStyleLbl="fgAcc4" presStyleIdx="2" presStyleCnt="4">
        <dgm:presLayoutVars>
          <dgm:chPref val="3"/>
        </dgm:presLayoutVars>
      </dgm:prSet>
      <dgm:spPr/>
    </dgm:pt>
    <dgm:pt modelId="{F7A1398F-7957-4871-86F6-163986CDD119}" type="pres">
      <dgm:prSet presAssocID="{CF179AAE-02E6-4C21-805F-6090CCEFAA8B}" presName="hierChild5" presStyleCnt="0"/>
      <dgm:spPr/>
    </dgm:pt>
    <dgm:pt modelId="{673A7109-907F-449D-946C-5B1BEE9C07DB}" type="pres">
      <dgm:prSet presAssocID="{7AF41D2F-12F0-4B6F-B37C-7647AB64F4E1}" presName="Name23" presStyleLbl="parChTrans1D4" presStyleIdx="3" presStyleCnt="4"/>
      <dgm:spPr/>
    </dgm:pt>
    <dgm:pt modelId="{AAB6BF6D-3432-40A0-8120-C90AACB64659}" type="pres">
      <dgm:prSet presAssocID="{AFD6E903-188E-4286-B6FD-0DA4B581CA72}" presName="hierRoot4" presStyleCnt="0"/>
      <dgm:spPr/>
    </dgm:pt>
    <dgm:pt modelId="{91DF9C9A-6585-4484-8615-B84BB1E729DC}" type="pres">
      <dgm:prSet presAssocID="{AFD6E903-188E-4286-B6FD-0DA4B581CA72}" presName="composite4" presStyleCnt="0"/>
      <dgm:spPr/>
    </dgm:pt>
    <dgm:pt modelId="{BDA016C5-27B6-4BFF-968D-AAEDE1017152}" type="pres">
      <dgm:prSet presAssocID="{AFD6E903-188E-4286-B6FD-0DA4B581CA72}" presName="background4" presStyleLbl="node4" presStyleIdx="3" presStyleCnt="4"/>
      <dgm:spPr/>
    </dgm:pt>
    <dgm:pt modelId="{9AFD2C5D-4869-4A78-A43F-0413EAD5B94B}" type="pres">
      <dgm:prSet presAssocID="{AFD6E903-188E-4286-B6FD-0DA4B581CA72}" presName="text4" presStyleLbl="fgAcc4" presStyleIdx="3" presStyleCnt="4">
        <dgm:presLayoutVars>
          <dgm:chPref val="3"/>
        </dgm:presLayoutVars>
      </dgm:prSet>
      <dgm:spPr/>
    </dgm:pt>
    <dgm:pt modelId="{57D647E4-89D2-4C92-97CD-4A529A02EB9C}" type="pres">
      <dgm:prSet presAssocID="{AFD6E903-188E-4286-B6FD-0DA4B581CA72}" presName="hierChild5" presStyleCnt="0"/>
      <dgm:spPr/>
    </dgm:pt>
    <dgm:pt modelId="{3752E516-45E7-4574-8BB0-60AB13FE3539}" type="pres">
      <dgm:prSet presAssocID="{5228E6A4-0AFA-49DF-858B-B3D71A8F848A}" presName="Name17" presStyleLbl="parChTrans1D3" presStyleIdx="6" presStyleCnt="7"/>
      <dgm:spPr/>
    </dgm:pt>
    <dgm:pt modelId="{2F883576-DA6B-4D90-AD5A-36919BE9D7E4}" type="pres">
      <dgm:prSet presAssocID="{B94ECD98-C4F6-4E8C-AB0C-A1479C00BDBF}" presName="hierRoot3" presStyleCnt="0"/>
      <dgm:spPr/>
    </dgm:pt>
    <dgm:pt modelId="{4A8AF20C-91A4-48E4-8428-04132DF6B7DA}" type="pres">
      <dgm:prSet presAssocID="{B94ECD98-C4F6-4E8C-AB0C-A1479C00BDBF}" presName="composite3" presStyleCnt="0"/>
      <dgm:spPr/>
    </dgm:pt>
    <dgm:pt modelId="{82C57BEE-2525-426D-AFAF-F4213BD4AD80}" type="pres">
      <dgm:prSet presAssocID="{B94ECD98-C4F6-4E8C-AB0C-A1479C00BDBF}" presName="background3" presStyleLbl="node3" presStyleIdx="6" presStyleCnt="7"/>
      <dgm:spPr/>
    </dgm:pt>
    <dgm:pt modelId="{D8953FB0-3A99-43AC-82C7-DD4C0FFCE782}" type="pres">
      <dgm:prSet presAssocID="{B94ECD98-C4F6-4E8C-AB0C-A1479C00BDBF}" presName="text3" presStyleLbl="fgAcc3" presStyleIdx="6" presStyleCnt="7">
        <dgm:presLayoutVars>
          <dgm:chPref val="3"/>
        </dgm:presLayoutVars>
      </dgm:prSet>
      <dgm:spPr/>
    </dgm:pt>
    <dgm:pt modelId="{B8B2948F-8B9F-41CA-969A-D8F2F2486FC6}" type="pres">
      <dgm:prSet presAssocID="{B94ECD98-C4F6-4E8C-AB0C-A1479C00BDBF}" presName="hierChild4" presStyleCnt="0"/>
      <dgm:spPr/>
    </dgm:pt>
  </dgm:ptLst>
  <dgm:cxnLst>
    <dgm:cxn modelId="{69047500-49ED-441B-A10E-A9B6F0F95561}" srcId="{C62C498B-5600-4DBF-AA44-9B7F024BDDCE}" destId="{645BB769-DA3F-4CB4-A1FA-3C86D37D41EB}" srcOrd="1" destOrd="0" parTransId="{3C96864D-DB15-42EA-8067-76D7DF439964}" sibTransId="{74AE2EFE-28A7-4B38-BF1D-2144D3B71133}"/>
    <dgm:cxn modelId="{939B7B03-6FA9-429C-A70B-033035CA1AF3}" srcId="{CF208A90-4ACD-4AC3-92F2-A2303A824176}" destId="{DBEF964D-5ECD-4C4E-A3B1-41E24338BBB6}" srcOrd="0" destOrd="0" parTransId="{AB46C161-D087-4870-A661-342413B4D9B1}" sibTransId="{4E4107A6-A35B-4D23-BD2F-DB95366D9C4C}"/>
    <dgm:cxn modelId="{ABC9E810-6531-4E41-A67A-BEC6CBE1D4C2}" type="presOf" srcId="{CF208A90-4ACD-4AC3-92F2-A2303A824176}" destId="{097B8CC1-6E9E-42E6-B06E-6FE24F3E652C}" srcOrd="0" destOrd="0" presId="urn:microsoft.com/office/officeart/2005/8/layout/hierarchy1"/>
    <dgm:cxn modelId="{E27C9113-5BF1-402F-8D5A-0221681CB7A6}" type="presOf" srcId="{DBEF964D-5ECD-4C4E-A3B1-41E24338BBB6}" destId="{D8CAE6A1-C2D1-4188-8B7F-877B0B139B8A}" srcOrd="0" destOrd="0" presId="urn:microsoft.com/office/officeart/2005/8/layout/hierarchy1"/>
    <dgm:cxn modelId="{495AB715-1B53-464E-8569-642A4CE03F36}" srcId="{CF208A90-4ACD-4AC3-92F2-A2303A824176}" destId="{9F801BE3-96DB-45AA-AF92-B07D4EC06371}" srcOrd="2" destOrd="0" parTransId="{1E35CEAB-D6F4-4930-B95B-F5278A4D16EA}" sibTransId="{384DC812-B519-4EC8-AD00-41C691BD58A8}"/>
    <dgm:cxn modelId="{AD9A3D29-DBBD-4036-88DF-8E40FDED8CDE}" type="presOf" srcId="{6B2211FD-DF05-4107-8C0B-615961B3698D}" destId="{EDED2D45-22CF-43EB-99AD-17D85DAFE933}" srcOrd="0" destOrd="0" presId="urn:microsoft.com/office/officeart/2005/8/layout/hierarchy1"/>
    <dgm:cxn modelId="{3C465D29-A042-4CB3-91F6-078C8B76C305}" srcId="{E2CC6ED0-6122-41B1-AAB5-3E072BE97807}" destId="{41CA7885-75B8-4D03-8FFE-280CABFAA729}" srcOrd="0" destOrd="0" parTransId="{3D885A9B-21C7-4CE9-A753-9257C5D74434}" sibTransId="{45E2F8EA-C6FC-425A-9787-8C8DA481C87F}"/>
    <dgm:cxn modelId="{0A28D72C-40D6-44E1-8997-8F4AAB85C472}" type="presOf" srcId="{EAA059F1-8239-44AE-9220-30D4F0E7F82E}" destId="{381804DF-297B-4411-BAD0-B6B1971EFE88}" srcOrd="0" destOrd="0" presId="urn:microsoft.com/office/officeart/2005/8/layout/hierarchy1"/>
    <dgm:cxn modelId="{BD2B8E2D-0824-4234-B8A5-F1E17CE63142}" type="presOf" srcId="{8F891F90-7258-4FE7-B13A-3A05F1ACBFCA}" destId="{4B4E3227-140F-4DD4-AAE1-9E7FBD49861F}" srcOrd="0" destOrd="0" presId="urn:microsoft.com/office/officeart/2005/8/layout/hierarchy1"/>
    <dgm:cxn modelId="{E69ACA3A-2FB1-4F8B-AC08-1DF1798EC592}" type="presOf" srcId="{3D885A9B-21C7-4CE9-A753-9257C5D74434}" destId="{9D1B5C24-DB61-4538-8F2E-FE733B8C257F}" srcOrd="0" destOrd="0" presId="urn:microsoft.com/office/officeart/2005/8/layout/hierarchy1"/>
    <dgm:cxn modelId="{D381533C-B969-44E0-932C-E2EB0C6EAC72}" type="presOf" srcId="{5228E6A4-0AFA-49DF-858B-B3D71A8F848A}" destId="{3752E516-45E7-4574-8BB0-60AB13FE3539}" srcOrd="0" destOrd="0" presId="urn:microsoft.com/office/officeart/2005/8/layout/hierarchy1"/>
    <dgm:cxn modelId="{3035C560-A2D9-4A0D-9FEC-4FF585D55868}" srcId="{CF208A90-4ACD-4AC3-92F2-A2303A824176}" destId="{049EA90A-3CB7-4CEF-9595-6D5AFFEB17ED}" srcOrd="1" destOrd="0" parTransId="{8F891F90-7258-4FE7-B13A-3A05F1ACBFCA}" sibTransId="{4FACC7BA-5134-4092-A2F3-0EA56006B489}"/>
    <dgm:cxn modelId="{15365A64-24F9-4636-8513-57B8AC52AD70}" type="presOf" srcId="{7AF41D2F-12F0-4B6F-B37C-7647AB64F4E1}" destId="{673A7109-907F-449D-946C-5B1BEE9C07DB}" srcOrd="0" destOrd="0" presId="urn:microsoft.com/office/officeart/2005/8/layout/hierarchy1"/>
    <dgm:cxn modelId="{906BA766-949B-4EF3-8967-66816940F82E}" type="presOf" srcId="{2B850A30-199D-4B6D-9D24-56DA9811B164}" destId="{F3122C65-0F27-43FE-B3C2-A3EF620BECDF}" srcOrd="0" destOrd="0" presId="urn:microsoft.com/office/officeart/2005/8/layout/hierarchy1"/>
    <dgm:cxn modelId="{3F6E7147-5F4A-4B6E-BE17-7DB8DCCD176A}" type="presOf" srcId="{C1C3ED8F-3093-4BC8-B56E-9515468CC9B9}" destId="{40EFEC62-8DCE-471E-83DC-19261900B755}" srcOrd="0" destOrd="0" presId="urn:microsoft.com/office/officeart/2005/8/layout/hierarchy1"/>
    <dgm:cxn modelId="{28932E4B-AB01-4616-8479-F6F09CA6F1AE}" type="presOf" srcId="{9F801BE3-96DB-45AA-AF92-B07D4EC06371}" destId="{3C47C560-6B0E-47D6-AFF8-8B42AC082368}" srcOrd="0" destOrd="0" presId="urn:microsoft.com/office/officeart/2005/8/layout/hierarchy1"/>
    <dgm:cxn modelId="{1C42716B-D8C9-4D42-A5C5-5B048BDF871D}" type="presOf" srcId="{B94ECD98-C4F6-4E8C-AB0C-A1479C00BDBF}" destId="{D8953FB0-3A99-43AC-82C7-DD4C0FFCE782}" srcOrd="0" destOrd="0" presId="urn:microsoft.com/office/officeart/2005/8/layout/hierarchy1"/>
    <dgm:cxn modelId="{EC706F4C-4200-4625-9C36-9BDBD5560A7E}" type="presOf" srcId="{3C96864D-DB15-42EA-8067-76D7DF439964}" destId="{FE52AA6B-DE36-4BE8-96D5-304D11AE79CF}" srcOrd="0" destOrd="0" presId="urn:microsoft.com/office/officeart/2005/8/layout/hierarchy1"/>
    <dgm:cxn modelId="{08E5C34C-5DD8-4532-BF9D-A5499CC6DE35}" srcId="{41CA7885-75B8-4D03-8FFE-280CABFAA729}" destId="{AFD6E903-188E-4286-B6FD-0DA4B581CA72}" srcOrd="1" destOrd="0" parTransId="{7AF41D2F-12F0-4B6F-B37C-7647AB64F4E1}" sibTransId="{B3606AD9-B259-459C-A93A-3B39F57A47D2}"/>
    <dgm:cxn modelId="{9316CF74-9646-4647-8B2F-576BC67DCE83}" srcId="{DBEF964D-5ECD-4C4E-A3B1-41E24338BBB6}" destId="{9DB6665B-6688-46FD-A704-57278D33437E}" srcOrd="1" destOrd="0" parTransId="{69CAF07D-A273-42D3-B7E6-9DD055710989}" sibTransId="{231C70A9-88CD-4355-91CD-ABD46BC13759}"/>
    <dgm:cxn modelId="{D230D774-DDD0-47D7-A529-88D23CE64A19}" type="presOf" srcId="{41CA7885-75B8-4D03-8FFE-280CABFAA729}" destId="{85A5AFA5-EFE7-4C58-BB3D-CAEEA2F719CB}" srcOrd="0" destOrd="0" presId="urn:microsoft.com/office/officeart/2005/8/layout/hierarchy1"/>
    <dgm:cxn modelId="{5CC9A776-FA8C-44EB-8608-BA2E9DA5C581}" srcId="{3162305D-10E1-4EB4-9B09-9056CD1815F3}" destId="{E4701A04-23ED-4972-875C-D68A483793FB}" srcOrd="0" destOrd="0" parTransId="{D2E6E95F-F84E-4340-AE3A-84DC4FE15407}" sibTransId="{4C06FD39-5AA8-4E2E-8454-F2B81FD3F209}"/>
    <dgm:cxn modelId="{667CDC76-F426-4F69-AA55-83713B908ED0}" type="presOf" srcId="{E4701A04-23ED-4972-875C-D68A483793FB}" destId="{63657D36-499B-47E6-A335-DA5238D1CC7B}" srcOrd="0" destOrd="0" presId="urn:microsoft.com/office/officeart/2005/8/layout/hierarchy1"/>
    <dgm:cxn modelId="{8DB16057-C9DE-43DA-ADD1-254D964EB7C6}" type="presOf" srcId="{69CAF07D-A273-42D3-B7E6-9DD055710989}" destId="{5287CFC3-A58D-41D9-8201-54D224B94044}" srcOrd="0" destOrd="0" presId="urn:microsoft.com/office/officeart/2005/8/layout/hierarchy1"/>
    <dgm:cxn modelId="{E0552E83-CCF3-477A-A0D0-FC44447EFE3C}" srcId="{C62C498B-5600-4DBF-AA44-9B7F024BDDCE}" destId="{CF208A90-4ACD-4AC3-92F2-A2303A824176}" srcOrd="0" destOrd="0" parTransId="{8B6F0DA6-CD25-47ED-9590-EC5FB08E879A}" sibTransId="{5008116E-82EA-4351-A723-DFF276630F91}"/>
    <dgm:cxn modelId="{D2707085-F05F-4F9C-BC6D-01EE831291CC}" srcId="{645BB769-DA3F-4CB4-A1FA-3C86D37D41EB}" destId="{C1C3ED8F-3093-4BC8-B56E-9515468CC9B9}" srcOrd="1" destOrd="0" parTransId="{B70310EA-E4B3-47FF-8E54-5B52509E9368}" sibTransId="{97014C45-E80D-4EA2-BFF8-0E4B9D4A965B}"/>
    <dgm:cxn modelId="{8751608B-F5EA-48B6-967E-AE707B654087}" type="presOf" srcId="{3162305D-10E1-4EB4-9B09-9056CD1815F3}" destId="{AF10140A-C24D-457B-9A37-9725284EE1BA}" srcOrd="0" destOrd="0" presId="urn:microsoft.com/office/officeart/2005/8/layout/hierarchy1"/>
    <dgm:cxn modelId="{CD505C90-5B29-42A3-AC8F-D3D328586F8A}" type="presOf" srcId="{1E35CEAB-D6F4-4930-B95B-F5278A4D16EA}" destId="{E8E587E8-52AB-4FA9-B1B9-71A258DFFF53}" srcOrd="0" destOrd="0" presId="urn:microsoft.com/office/officeart/2005/8/layout/hierarchy1"/>
    <dgm:cxn modelId="{4611B293-83E5-4551-86B8-CBCF8050DBC1}" srcId="{41CA7885-75B8-4D03-8FFE-280CABFAA729}" destId="{CF179AAE-02E6-4C21-805F-6090CCEFAA8B}" srcOrd="0" destOrd="0" parTransId="{2B850A30-199D-4B6D-9D24-56DA9811B164}" sibTransId="{9008C147-77A5-4170-A171-74181DC56908}"/>
    <dgm:cxn modelId="{1321CE9B-D2C8-4C08-8D36-0737DA5B7FB2}" type="presOf" srcId="{B70310EA-E4B3-47FF-8E54-5B52509E9368}" destId="{2B11FD30-E404-4F19-A796-5CBC4AC7840E}" srcOrd="0" destOrd="0" presId="urn:microsoft.com/office/officeart/2005/8/layout/hierarchy1"/>
    <dgm:cxn modelId="{659EA2A2-1852-4738-9460-228B68F69883}" type="presOf" srcId="{645BB769-DA3F-4CB4-A1FA-3C86D37D41EB}" destId="{7B596C20-015B-467D-A277-D82FBE89E7DA}" srcOrd="0" destOrd="0" presId="urn:microsoft.com/office/officeart/2005/8/layout/hierarchy1"/>
    <dgm:cxn modelId="{8407FEA2-1FF5-47F4-B853-D3BAF5E1BAE0}" type="presOf" srcId="{9DB6665B-6688-46FD-A704-57278D33437E}" destId="{043120A2-6D41-45A8-9E09-0E718C40DED8}" srcOrd="0" destOrd="0" presId="urn:microsoft.com/office/officeart/2005/8/layout/hierarchy1"/>
    <dgm:cxn modelId="{554124B8-763A-447E-ACC8-C891A0CC0B84}" type="presOf" srcId="{049EA90A-3CB7-4CEF-9595-6D5AFFEB17ED}" destId="{45CE2624-9021-4D39-AF46-33A07F0E1269}" srcOrd="0" destOrd="0" presId="urn:microsoft.com/office/officeart/2005/8/layout/hierarchy1"/>
    <dgm:cxn modelId="{191DA5C1-3D5F-4DF7-9FE2-0F1B8931A3CA}" type="presOf" srcId="{CFCE57DB-8E0B-4A27-8965-7255132EB2B1}" destId="{DD4AC184-DCB5-46D2-97A8-C9619B1E3E4A}" srcOrd="0" destOrd="0" presId="urn:microsoft.com/office/officeart/2005/8/layout/hierarchy1"/>
    <dgm:cxn modelId="{C0A00FC4-8C87-445A-913A-BB2BC3EFAF60}" type="presOf" srcId="{C62C498B-5600-4DBF-AA44-9B7F024BDDCE}" destId="{B05AF156-0CC8-4052-B1CF-138B27891147}" srcOrd="0" destOrd="0" presId="urn:microsoft.com/office/officeart/2005/8/layout/hierarchy1"/>
    <dgm:cxn modelId="{F39D7AC6-6B68-41A3-8F03-CEE7593E274B}" srcId="{3162305D-10E1-4EB4-9B09-9056CD1815F3}" destId="{C62C498B-5600-4DBF-AA44-9B7F024BDDCE}" srcOrd="1" destOrd="0" parTransId="{66C765BD-510F-49CF-9857-1BDAB7CEA5CB}" sibTransId="{CA433602-161E-41DB-829C-2DE0C142BE19}"/>
    <dgm:cxn modelId="{C62A51C9-1C40-4B17-8639-8C347B42903D}" type="presOf" srcId="{7438C105-1327-4F06-8F43-180C296CA054}" destId="{F1AF2CB1-0716-4CBF-8BD7-54040D43BE72}" srcOrd="0" destOrd="0" presId="urn:microsoft.com/office/officeart/2005/8/layout/hierarchy1"/>
    <dgm:cxn modelId="{07327ACF-BB4B-439B-8159-A913E24903B1}" type="presOf" srcId="{D071C9FA-4AA0-4CF0-AD0A-F58B9864B7DF}" destId="{3B97A557-BA58-4859-A7AB-FC1B57E517D9}" srcOrd="0" destOrd="0" presId="urn:microsoft.com/office/officeart/2005/8/layout/hierarchy1"/>
    <dgm:cxn modelId="{24D8DCCF-42C4-474E-807C-8F3B0E0ADA83}" type="presOf" srcId="{AFD6E903-188E-4286-B6FD-0DA4B581CA72}" destId="{9AFD2C5D-4869-4A78-A43F-0413EAD5B94B}" srcOrd="0" destOrd="0" presId="urn:microsoft.com/office/officeart/2005/8/layout/hierarchy1"/>
    <dgm:cxn modelId="{F3A344D2-7BC1-4B06-AA6F-50414FC13EDF}" srcId="{645BB769-DA3F-4CB4-A1FA-3C86D37D41EB}" destId="{CFCE57DB-8E0B-4A27-8965-7255132EB2B1}" srcOrd="0" destOrd="0" parTransId="{EAA059F1-8239-44AE-9220-30D4F0E7F82E}" sibTransId="{12E91975-3FE4-4D77-9FF2-5D95A39BCF32}"/>
    <dgm:cxn modelId="{1E3DDDDF-7347-4E0C-B8A1-4AFFD2D9CF2C}" type="presOf" srcId="{CF179AAE-02E6-4C21-805F-6090CCEFAA8B}" destId="{1D8CE609-6B7A-4B79-B71B-25D551AD4779}" srcOrd="0" destOrd="0" presId="urn:microsoft.com/office/officeart/2005/8/layout/hierarchy1"/>
    <dgm:cxn modelId="{6F254FEB-62DE-4FB5-B773-C7EC240DE124}" type="presOf" srcId="{E2CC6ED0-6122-41B1-AAB5-3E072BE97807}" destId="{38EAF6BD-58F6-480D-98E1-517E42F61343}" srcOrd="0" destOrd="0" presId="urn:microsoft.com/office/officeart/2005/8/layout/hierarchy1"/>
    <dgm:cxn modelId="{55903AEC-5DAC-457C-9161-D4FDBF4D4BFE}" type="presOf" srcId="{AB46C161-D087-4870-A661-342413B4D9B1}" destId="{3D2A564F-68B4-4078-9080-FDCE01F6E2B6}" srcOrd="0" destOrd="0" presId="urn:microsoft.com/office/officeart/2005/8/layout/hierarchy1"/>
    <dgm:cxn modelId="{F59DE2EE-3C79-4C62-8C58-576BB7977360}" srcId="{E2CC6ED0-6122-41B1-AAB5-3E072BE97807}" destId="{B94ECD98-C4F6-4E8C-AB0C-A1479C00BDBF}" srcOrd="1" destOrd="0" parTransId="{5228E6A4-0AFA-49DF-858B-B3D71A8F848A}" sibTransId="{0F314B39-63AA-401E-AB99-0FC01525B82A}"/>
    <dgm:cxn modelId="{A7F4F8FB-460B-4DFE-AC3C-860FCA55107A}" srcId="{DBEF964D-5ECD-4C4E-A3B1-41E24338BBB6}" destId="{7438C105-1327-4F06-8F43-180C296CA054}" srcOrd="0" destOrd="0" parTransId="{D071C9FA-4AA0-4CF0-AD0A-F58B9864B7DF}" sibTransId="{EB860CDF-9E0B-4E8E-838C-E45D389C7D06}"/>
    <dgm:cxn modelId="{0F294EFC-76C1-4D70-A84B-959DD4164D42}" srcId="{C62C498B-5600-4DBF-AA44-9B7F024BDDCE}" destId="{E2CC6ED0-6122-41B1-AAB5-3E072BE97807}" srcOrd="2" destOrd="0" parTransId="{6B2211FD-DF05-4107-8C0B-615961B3698D}" sibTransId="{8FCD3B4E-DFA3-4CD5-8C97-948AD2777BD0}"/>
    <dgm:cxn modelId="{E7C421FF-E70A-4827-ACF0-08A001A480EF}" type="presOf" srcId="{8B6F0DA6-CD25-47ED-9590-EC5FB08E879A}" destId="{E21152EC-79EF-422E-BC1B-C602F8F1E5D7}" srcOrd="0" destOrd="0" presId="urn:microsoft.com/office/officeart/2005/8/layout/hierarchy1"/>
    <dgm:cxn modelId="{16B6386A-BB6C-4BE6-9CC4-BBC511E4C2A0}" type="presParOf" srcId="{AF10140A-C24D-457B-9A37-9725284EE1BA}" destId="{E5965871-B381-4998-96F0-3CE9616B722B}" srcOrd="0" destOrd="0" presId="urn:microsoft.com/office/officeart/2005/8/layout/hierarchy1"/>
    <dgm:cxn modelId="{9B8DFF9C-9711-4249-919C-299CC6645BE9}" type="presParOf" srcId="{E5965871-B381-4998-96F0-3CE9616B722B}" destId="{EA0E1C0D-930D-4288-ABDE-45E72C90FCAE}" srcOrd="0" destOrd="0" presId="urn:microsoft.com/office/officeart/2005/8/layout/hierarchy1"/>
    <dgm:cxn modelId="{DAA6DA9D-6227-4E9F-9E40-01276B604F11}" type="presParOf" srcId="{EA0E1C0D-930D-4288-ABDE-45E72C90FCAE}" destId="{DCF920D2-6DCF-44B9-9A70-21ED422991E1}" srcOrd="0" destOrd="0" presId="urn:microsoft.com/office/officeart/2005/8/layout/hierarchy1"/>
    <dgm:cxn modelId="{8F922ADB-D11C-4017-A925-C005BF6E657B}" type="presParOf" srcId="{EA0E1C0D-930D-4288-ABDE-45E72C90FCAE}" destId="{63657D36-499B-47E6-A335-DA5238D1CC7B}" srcOrd="1" destOrd="0" presId="urn:microsoft.com/office/officeart/2005/8/layout/hierarchy1"/>
    <dgm:cxn modelId="{BB5BAD9F-E234-4907-B12D-571A2A3FDA07}" type="presParOf" srcId="{E5965871-B381-4998-96F0-3CE9616B722B}" destId="{84AAF260-1EAC-411E-8FEE-B2F552445678}" srcOrd="1" destOrd="0" presId="urn:microsoft.com/office/officeart/2005/8/layout/hierarchy1"/>
    <dgm:cxn modelId="{EE881988-E35B-49A8-852C-0CBB08750072}" type="presParOf" srcId="{AF10140A-C24D-457B-9A37-9725284EE1BA}" destId="{57844863-81C4-49DF-BC60-2A79F37979C3}" srcOrd="1" destOrd="0" presId="urn:microsoft.com/office/officeart/2005/8/layout/hierarchy1"/>
    <dgm:cxn modelId="{43851F48-9FEB-41A4-9883-B8A3541DAC6A}" type="presParOf" srcId="{57844863-81C4-49DF-BC60-2A79F37979C3}" destId="{DBD46C2C-BCCD-46A8-9785-3B962295B725}" srcOrd="0" destOrd="0" presId="urn:microsoft.com/office/officeart/2005/8/layout/hierarchy1"/>
    <dgm:cxn modelId="{BA47D0FD-2F36-4918-8201-FFAFA269D803}" type="presParOf" srcId="{DBD46C2C-BCCD-46A8-9785-3B962295B725}" destId="{8729EA87-0FF4-46A6-AA89-33A3D5DD7B04}" srcOrd="0" destOrd="0" presId="urn:microsoft.com/office/officeart/2005/8/layout/hierarchy1"/>
    <dgm:cxn modelId="{DC3DE9A9-CEA0-4B80-8353-83EFE99BFE22}" type="presParOf" srcId="{DBD46C2C-BCCD-46A8-9785-3B962295B725}" destId="{B05AF156-0CC8-4052-B1CF-138B27891147}" srcOrd="1" destOrd="0" presId="urn:microsoft.com/office/officeart/2005/8/layout/hierarchy1"/>
    <dgm:cxn modelId="{55C15134-BD40-45A9-9682-6C32089BF132}" type="presParOf" srcId="{57844863-81C4-49DF-BC60-2A79F37979C3}" destId="{5A9118D3-A189-4B24-8C64-4ECAB511283B}" srcOrd="1" destOrd="0" presId="urn:microsoft.com/office/officeart/2005/8/layout/hierarchy1"/>
    <dgm:cxn modelId="{1E4BBA6F-2C62-4D6A-B2B6-6E33AF0636D9}" type="presParOf" srcId="{5A9118D3-A189-4B24-8C64-4ECAB511283B}" destId="{E21152EC-79EF-422E-BC1B-C602F8F1E5D7}" srcOrd="0" destOrd="0" presId="urn:microsoft.com/office/officeart/2005/8/layout/hierarchy1"/>
    <dgm:cxn modelId="{BC6D695C-C786-414E-85A7-796C542EB802}" type="presParOf" srcId="{5A9118D3-A189-4B24-8C64-4ECAB511283B}" destId="{5A00CD54-7154-4DA1-A99B-311A49DA1758}" srcOrd="1" destOrd="0" presId="urn:microsoft.com/office/officeart/2005/8/layout/hierarchy1"/>
    <dgm:cxn modelId="{43D024F9-C92D-4C61-93FC-560875302514}" type="presParOf" srcId="{5A00CD54-7154-4DA1-A99B-311A49DA1758}" destId="{82E59050-C12C-4AFC-8172-86D5D9C41DF6}" srcOrd="0" destOrd="0" presId="urn:microsoft.com/office/officeart/2005/8/layout/hierarchy1"/>
    <dgm:cxn modelId="{82771CF1-4B82-4788-9EE1-6347BFEB6DF4}" type="presParOf" srcId="{82E59050-C12C-4AFC-8172-86D5D9C41DF6}" destId="{2DCF6B8D-0664-4C39-9713-936D1584574F}" srcOrd="0" destOrd="0" presId="urn:microsoft.com/office/officeart/2005/8/layout/hierarchy1"/>
    <dgm:cxn modelId="{D2FA7380-0DEB-41EB-9F02-380CE8278173}" type="presParOf" srcId="{82E59050-C12C-4AFC-8172-86D5D9C41DF6}" destId="{097B8CC1-6E9E-42E6-B06E-6FE24F3E652C}" srcOrd="1" destOrd="0" presId="urn:microsoft.com/office/officeart/2005/8/layout/hierarchy1"/>
    <dgm:cxn modelId="{36D7FC8D-1834-44A2-8783-F7916961F0ED}" type="presParOf" srcId="{5A00CD54-7154-4DA1-A99B-311A49DA1758}" destId="{DC14CB61-DE7A-42C7-911E-0EF111ED05C3}" srcOrd="1" destOrd="0" presId="urn:microsoft.com/office/officeart/2005/8/layout/hierarchy1"/>
    <dgm:cxn modelId="{D3049570-EBEA-4A80-9388-E23CB564EE94}" type="presParOf" srcId="{DC14CB61-DE7A-42C7-911E-0EF111ED05C3}" destId="{3D2A564F-68B4-4078-9080-FDCE01F6E2B6}" srcOrd="0" destOrd="0" presId="urn:microsoft.com/office/officeart/2005/8/layout/hierarchy1"/>
    <dgm:cxn modelId="{DA99EC82-B8F4-441C-92C7-E3B38AD7998B}" type="presParOf" srcId="{DC14CB61-DE7A-42C7-911E-0EF111ED05C3}" destId="{A4C32C54-704C-4BAF-A043-28E0399C2499}" srcOrd="1" destOrd="0" presId="urn:microsoft.com/office/officeart/2005/8/layout/hierarchy1"/>
    <dgm:cxn modelId="{D7FDD83F-6D45-4151-9F8E-3B9D10336A44}" type="presParOf" srcId="{A4C32C54-704C-4BAF-A043-28E0399C2499}" destId="{4D61C4F7-1D65-4F35-B407-45273802CCC6}" srcOrd="0" destOrd="0" presId="urn:microsoft.com/office/officeart/2005/8/layout/hierarchy1"/>
    <dgm:cxn modelId="{0DC72066-945F-444E-9834-1BA10E53C603}" type="presParOf" srcId="{4D61C4F7-1D65-4F35-B407-45273802CCC6}" destId="{FF89AFB7-4C27-48C9-B1E4-09514F5DEF55}" srcOrd="0" destOrd="0" presId="urn:microsoft.com/office/officeart/2005/8/layout/hierarchy1"/>
    <dgm:cxn modelId="{1B23B569-3A12-4979-AE51-8041DEEE1D91}" type="presParOf" srcId="{4D61C4F7-1D65-4F35-B407-45273802CCC6}" destId="{D8CAE6A1-C2D1-4188-8B7F-877B0B139B8A}" srcOrd="1" destOrd="0" presId="urn:microsoft.com/office/officeart/2005/8/layout/hierarchy1"/>
    <dgm:cxn modelId="{64A2F12F-875D-4DFB-AC46-AEB043E3F45E}" type="presParOf" srcId="{A4C32C54-704C-4BAF-A043-28E0399C2499}" destId="{A746BA2C-9469-4917-BD0B-7AF845C4F6EC}" srcOrd="1" destOrd="0" presId="urn:microsoft.com/office/officeart/2005/8/layout/hierarchy1"/>
    <dgm:cxn modelId="{9B2F5A13-E8A8-4DAC-A05E-9155D6CCA704}" type="presParOf" srcId="{A746BA2C-9469-4917-BD0B-7AF845C4F6EC}" destId="{3B97A557-BA58-4859-A7AB-FC1B57E517D9}" srcOrd="0" destOrd="0" presId="urn:microsoft.com/office/officeart/2005/8/layout/hierarchy1"/>
    <dgm:cxn modelId="{9017E7E6-4865-47D8-AE7A-BB990BC1AEE5}" type="presParOf" srcId="{A746BA2C-9469-4917-BD0B-7AF845C4F6EC}" destId="{C61EF62E-2D55-4796-B336-0D9AF2F3CF3C}" srcOrd="1" destOrd="0" presId="urn:microsoft.com/office/officeart/2005/8/layout/hierarchy1"/>
    <dgm:cxn modelId="{8F22B9D2-3E40-4751-8ECD-2C847E886654}" type="presParOf" srcId="{C61EF62E-2D55-4796-B336-0D9AF2F3CF3C}" destId="{EEB13BA6-CD1B-470D-BD13-2BB21AD4D3E8}" srcOrd="0" destOrd="0" presId="urn:microsoft.com/office/officeart/2005/8/layout/hierarchy1"/>
    <dgm:cxn modelId="{B145E508-B99B-49CA-B7EE-D93F050D2810}" type="presParOf" srcId="{EEB13BA6-CD1B-470D-BD13-2BB21AD4D3E8}" destId="{CB158CE6-A044-4955-A97E-5CC2EB852813}" srcOrd="0" destOrd="0" presId="urn:microsoft.com/office/officeart/2005/8/layout/hierarchy1"/>
    <dgm:cxn modelId="{8359CB68-01AA-42E7-B3D3-AFF4C506A111}" type="presParOf" srcId="{EEB13BA6-CD1B-470D-BD13-2BB21AD4D3E8}" destId="{F1AF2CB1-0716-4CBF-8BD7-54040D43BE72}" srcOrd="1" destOrd="0" presId="urn:microsoft.com/office/officeart/2005/8/layout/hierarchy1"/>
    <dgm:cxn modelId="{C632BA0B-8374-4278-9FB9-F326ECE4DE6B}" type="presParOf" srcId="{C61EF62E-2D55-4796-B336-0D9AF2F3CF3C}" destId="{209C8969-6A33-412A-8D59-BDEB700E60FF}" srcOrd="1" destOrd="0" presId="urn:microsoft.com/office/officeart/2005/8/layout/hierarchy1"/>
    <dgm:cxn modelId="{9E5DCA67-A1A0-4BDD-97E8-1D1D52FCE216}" type="presParOf" srcId="{A746BA2C-9469-4917-BD0B-7AF845C4F6EC}" destId="{5287CFC3-A58D-41D9-8201-54D224B94044}" srcOrd="2" destOrd="0" presId="urn:microsoft.com/office/officeart/2005/8/layout/hierarchy1"/>
    <dgm:cxn modelId="{E074AD9D-D88A-448C-B9E7-A5DD2EFC4F58}" type="presParOf" srcId="{A746BA2C-9469-4917-BD0B-7AF845C4F6EC}" destId="{7765BDED-F34A-41F0-A4A2-1DD7467F2AA4}" srcOrd="3" destOrd="0" presId="urn:microsoft.com/office/officeart/2005/8/layout/hierarchy1"/>
    <dgm:cxn modelId="{6F686B59-9DE8-4A4E-833F-CD1005E5C6CB}" type="presParOf" srcId="{7765BDED-F34A-41F0-A4A2-1DD7467F2AA4}" destId="{85DB9315-3112-401E-8A5F-0581BD30ED86}" srcOrd="0" destOrd="0" presId="urn:microsoft.com/office/officeart/2005/8/layout/hierarchy1"/>
    <dgm:cxn modelId="{7F33E3A2-B53E-48B1-83DC-647B21EAE349}" type="presParOf" srcId="{85DB9315-3112-401E-8A5F-0581BD30ED86}" destId="{A56D9835-6590-4732-91E7-28585BD0152A}" srcOrd="0" destOrd="0" presId="urn:microsoft.com/office/officeart/2005/8/layout/hierarchy1"/>
    <dgm:cxn modelId="{53B1FE63-FA47-4EED-B8A3-675716FBC46C}" type="presParOf" srcId="{85DB9315-3112-401E-8A5F-0581BD30ED86}" destId="{043120A2-6D41-45A8-9E09-0E718C40DED8}" srcOrd="1" destOrd="0" presId="urn:microsoft.com/office/officeart/2005/8/layout/hierarchy1"/>
    <dgm:cxn modelId="{1B9A273D-DC67-42E4-AFAB-5FA84844AFDD}" type="presParOf" srcId="{7765BDED-F34A-41F0-A4A2-1DD7467F2AA4}" destId="{5DDFFF44-3B8E-49BB-B3BD-D5DB328A4F81}" srcOrd="1" destOrd="0" presId="urn:microsoft.com/office/officeart/2005/8/layout/hierarchy1"/>
    <dgm:cxn modelId="{7BA4B4D1-367E-43FE-A80C-FD843345EEF1}" type="presParOf" srcId="{DC14CB61-DE7A-42C7-911E-0EF111ED05C3}" destId="{4B4E3227-140F-4DD4-AAE1-9E7FBD49861F}" srcOrd="2" destOrd="0" presId="urn:microsoft.com/office/officeart/2005/8/layout/hierarchy1"/>
    <dgm:cxn modelId="{49D6190E-B151-4FC6-9E97-2180C049D6A6}" type="presParOf" srcId="{DC14CB61-DE7A-42C7-911E-0EF111ED05C3}" destId="{7C94F5D0-BECB-4E89-BFAB-1BCBEB7A04C4}" srcOrd="3" destOrd="0" presId="urn:microsoft.com/office/officeart/2005/8/layout/hierarchy1"/>
    <dgm:cxn modelId="{4A294FFF-978B-4E5D-BC38-92F522067B7B}" type="presParOf" srcId="{7C94F5D0-BECB-4E89-BFAB-1BCBEB7A04C4}" destId="{F9F76028-9680-4BA5-93B4-FF96DF2E8FFB}" srcOrd="0" destOrd="0" presId="urn:microsoft.com/office/officeart/2005/8/layout/hierarchy1"/>
    <dgm:cxn modelId="{BC21CB2F-24A8-41AF-9CAD-EDF89B595C6E}" type="presParOf" srcId="{F9F76028-9680-4BA5-93B4-FF96DF2E8FFB}" destId="{D75D7FF6-AC8D-4205-AD1B-CEC8187390EC}" srcOrd="0" destOrd="0" presId="urn:microsoft.com/office/officeart/2005/8/layout/hierarchy1"/>
    <dgm:cxn modelId="{84841F36-3EB8-4B99-9C41-091EA189F733}" type="presParOf" srcId="{F9F76028-9680-4BA5-93B4-FF96DF2E8FFB}" destId="{45CE2624-9021-4D39-AF46-33A07F0E1269}" srcOrd="1" destOrd="0" presId="urn:microsoft.com/office/officeart/2005/8/layout/hierarchy1"/>
    <dgm:cxn modelId="{F2AF3BAF-0C34-460E-86F6-BDB27BA2C929}" type="presParOf" srcId="{7C94F5D0-BECB-4E89-BFAB-1BCBEB7A04C4}" destId="{61F8C7BF-6E30-42A1-BECD-4C5A8BA89BB7}" srcOrd="1" destOrd="0" presId="urn:microsoft.com/office/officeart/2005/8/layout/hierarchy1"/>
    <dgm:cxn modelId="{0DA39837-CE49-406C-909C-7319B9067005}" type="presParOf" srcId="{DC14CB61-DE7A-42C7-911E-0EF111ED05C3}" destId="{E8E587E8-52AB-4FA9-B1B9-71A258DFFF53}" srcOrd="4" destOrd="0" presId="urn:microsoft.com/office/officeart/2005/8/layout/hierarchy1"/>
    <dgm:cxn modelId="{47F4A2F5-2400-484D-84FC-57244C47F4B7}" type="presParOf" srcId="{DC14CB61-DE7A-42C7-911E-0EF111ED05C3}" destId="{E144A90D-766D-4731-93E9-F7ACB9E80FE6}" srcOrd="5" destOrd="0" presId="urn:microsoft.com/office/officeart/2005/8/layout/hierarchy1"/>
    <dgm:cxn modelId="{8ABD33AA-7A13-46E4-AF13-BC53112A5600}" type="presParOf" srcId="{E144A90D-766D-4731-93E9-F7ACB9E80FE6}" destId="{9621B8D7-EF6F-41B0-BEAF-1BAE34D60DC6}" srcOrd="0" destOrd="0" presId="urn:microsoft.com/office/officeart/2005/8/layout/hierarchy1"/>
    <dgm:cxn modelId="{D2FB9DF8-2B69-4F11-891C-88B226769CDC}" type="presParOf" srcId="{9621B8D7-EF6F-41B0-BEAF-1BAE34D60DC6}" destId="{64803533-1D50-4C1A-BF40-743053CA4D99}" srcOrd="0" destOrd="0" presId="urn:microsoft.com/office/officeart/2005/8/layout/hierarchy1"/>
    <dgm:cxn modelId="{FB8BE4C5-87F7-4340-9BE3-7EAD63FDDBF9}" type="presParOf" srcId="{9621B8D7-EF6F-41B0-BEAF-1BAE34D60DC6}" destId="{3C47C560-6B0E-47D6-AFF8-8B42AC082368}" srcOrd="1" destOrd="0" presId="urn:microsoft.com/office/officeart/2005/8/layout/hierarchy1"/>
    <dgm:cxn modelId="{AB24B79B-950A-4EE5-B145-FFF27D008702}" type="presParOf" srcId="{E144A90D-766D-4731-93E9-F7ACB9E80FE6}" destId="{D8286E8C-DFF9-477E-9CEB-AAD792E5453A}" srcOrd="1" destOrd="0" presId="urn:microsoft.com/office/officeart/2005/8/layout/hierarchy1"/>
    <dgm:cxn modelId="{894071CE-A92B-4C65-B55C-9161CBA3B906}" type="presParOf" srcId="{5A9118D3-A189-4B24-8C64-4ECAB511283B}" destId="{FE52AA6B-DE36-4BE8-96D5-304D11AE79CF}" srcOrd="2" destOrd="0" presId="urn:microsoft.com/office/officeart/2005/8/layout/hierarchy1"/>
    <dgm:cxn modelId="{E0EA7AF0-7266-4C9A-A15B-A513C7FC4F85}" type="presParOf" srcId="{5A9118D3-A189-4B24-8C64-4ECAB511283B}" destId="{A9EEDC13-1E84-4910-B964-0401C30F9399}" srcOrd="3" destOrd="0" presId="urn:microsoft.com/office/officeart/2005/8/layout/hierarchy1"/>
    <dgm:cxn modelId="{B38D5B47-6500-44FB-9BA7-4A945BD721A4}" type="presParOf" srcId="{A9EEDC13-1E84-4910-B964-0401C30F9399}" destId="{04600A4C-3504-4B04-843C-66E3D6198B56}" srcOrd="0" destOrd="0" presId="urn:microsoft.com/office/officeart/2005/8/layout/hierarchy1"/>
    <dgm:cxn modelId="{6485ADDB-75F6-4E6D-AC6E-F74072CA38DF}" type="presParOf" srcId="{04600A4C-3504-4B04-843C-66E3D6198B56}" destId="{1AE631C3-5D9E-493A-89D5-E33460B5785F}" srcOrd="0" destOrd="0" presId="urn:microsoft.com/office/officeart/2005/8/layout/hierarchy1"/>
    <dgm:cxn modelId="{00B63627-C90F-45F8-9E99-56D79A14DEF8}" type="presParOf" srcId="{04600A4C-3504-4B04-843C-66E3D6198B56}" destId="{7B596C20-015B-467D-A277-D82FBE89E7DA}" srcOrd="1" destOrd="0" presId="urn:microsoft.com/office/officeart/2005/8/layout/hierarchy1"/>
    <dgm:cxn modelId="{D6EA7636-1711-4F52-B26E-A58340B1BA71}" type="presParOf" srcId="{A9EEDC13-1E84-4910-B964-0401C30F9399}" destId="{0D0D0130-1E69-4ECF-8C12-4FA1B7677D3E}" srcOrd="1" destOrd="0" presId="urn:microsoft.com/office/officeart/2005/8/layout/hierarchy1"/>
    <dgm:cxn modelId="{5A9ACA32-EB05-4940-B4E0-0A4DC1458012}" type="presParOf" srcId="{0D0D0130-1E69-4ECF-8C12-4FA1B7677D3E}" destId="{381804DF-297B-4411-BAD0-B6B1971EFE88}" srcOrd="0" destOrd="0" presId="urn:microsoft.com/office/officeart/2005/8/layout/hierarchy1"/>
    <dgm:cxn modelId="{7846216F-F3DA-4C94-AC3A-E202B4BC78D7}" type="presParOf" srcId="{0D0D0130-1E69-4ECF-8C12-4FA1B7677D3E}" destId="{01B3D137-E423-4CFE-894C-56A24413DC3E}" srcOrd="1" destOrd="0" presId="urn:microsoft.com/office/officeart/2005/8/layout/hierarchy1"/>
    <dgm:cxn modelId="{3BD0DAA2-D4D1-4335-BDC1-6B5176D9E04D}" type="presParOf" srcId="{01B3D137-E423-4CFE-894C-56A24413DC3E}" destId="{E2E61C60-CB12-47EF-B2E8-92BB1E45E149}" srcOrd="0" destOrd="0" presId="urn:microsoft.com/office/officeart/2005/8/layout/hierarchy1"/>
    <dgm:cxn modelId="{B21B599A-A1AE-484C-A0B9-5CC0CA10CFF2}" type="presParOf" srcId="{E2E61C60-CB12-47EF-B2E8-92BB1E45E149}" destId="{E25FE39D-DACF-4E44-8EF8-E1E5C72AE6D9}" srcOrd="0" destOrd="0" presId="urn:microsoft.com/office/officeart/2005/8/layout/hierarchy1"/>
    <dgm:cxn modelId="{2EB89F0F-FFF1-44D7-B679-1BF6F7348009}" type="presParOf" srcId="{E2E61C60-CB12-47EF-B2E8-92BB1E45E149}" destId="{DD4AC184-DCB5-46D2-97A8-C9619B1E3E4A}" srcOrd="1" destOrd="0" presId="urn:microsoft.com/office/officeart/2005/8/layout/hierarchy1"/>
    <dgm:cxn modelId="{313D3FE9-36B6-48EA-B492-5B91F3E5F9DD}" type="presParOf" srcId="{01B3D137-E423-4CFE-894C-56A24413DC3E}" destId="{976BE62B-C4A9-4464-84FC-23C132FA0A69}" srcOrd="1" destOrd="0" presId="urn:microsoft.com/office/officeart/2005/8/layout/hierarchy1"/>
    <dgm:cxn modelId="{C79F754B-0593-4DB0-A4B3-0199BBCE95C4}" type="presParOf" srcId="{0D0D0130-1E69-4ECF-8C12-4FA1B7677D3E}" destId="{2B11FD30-E404-4F19-A796-5CBC4AC7840E}" srcOrd="2" destOrd="0" presId="urn:microsoft.com/office/officeart/2005/8/layout/hierarchy1"/>
    <dgm:cxn modelId="{20587F08-639D-4F64-958A-BF21D3CA8547}" type="presParOf" srcId="{0D0D0130-1E69-4ECF-8C12-4FA1B7677D3E}" destId="{85F1CCC6-C78C-4450-A4C0-C70592D98499}" srcOrd="3" destOrd="0" presId="urn:microsoft.com/office/officeart/2005/8/layout/hierarchy1"/>
    <dgm:cxn modelId="{F796C961-2E0C-4474-9C56-9F969E08FB86}" type="presParOf" srcId="{85F1CCC6-C78C-4450-A4C0-C70592D98499}" destId="{C99F052C-5119-4C2E-B696-A57487C56CC2}" srcOrd="0" destOrd="0" presId="urn:microsoft.com/office/officeart/2005/8/layout/hierarchy1"/>
    <dgm:cxn modelId="{55D9D916-0DCE-4F1B-AA1E-F0110C49B6D4}" type="presParOf" srcId="{C99F052C-5119-4C2E-B696-A57487C56CC2}" destId="{0CE90663-9033-4C8F-9803-4A91B361A594}" srcOrd="0" destOrd="0" presId="urn:microsoft.com/office/officeart/2005/8/layout/hierarchy1"/>
    <dgm:cxn modelId="{99440AAD-0DD9-4626-B90D-A7912EEBF848}" type="presParOf" srcId="{C99F052C-5119-4C2E-B696-A57487C56CC2}" destId="{40EFEC62-8DCE-471E-83DC-19261900B755}" srcOrd="1" destOrd="0" presId="urn:microsoft.com/office/officeart/2005/8/layout/hierarchy1"/>
    <dgm:cxn modelId="{5477332D-032E-40F2-8483-EC7ECEA6EAA9}" type="presParOf" srcId="{85F1CCC6-C78C-4450-A4C0-C70592D98499}" destId="{EAC33B89-1018-4932-B6FA-1998DC9AE463}" srcOrd="1" destOrd="0" presId="urn:microsoft.com/office/officeart/2005/8/layout/hierarchy1"/>
    <dgm:cxn modelId="{18E4A252-09D3-4C7D-AF0B-FC4CB94A0303}" type="presParOf" srcId="{5A9118D3-A189-4B24-8C64-4ECAB511283B}" destId="{EDED2D45-22CF-43EB-99AD-17D85DAFE933}" srcOrd="4" destOrd="0" presId="urn:microsoft.com/office/officeart/2005/8/layout/hierarchy1"/>
    <dgm:cxn modelId="{7B0809D1-871A-460D-9B3A-976BA064E254}" type="presParOf" srcId="{5A9118D3-A189-4B24-8C64-4ECAB511283B}" destId="{669154A3-1DE3-4C42-A895-1A6B39867132}" srcOrd="5" destOrd="0" presId="urn:microsoft.com/office/officeart/2005/8/layout/hierarchy1"/>
    <dgm:cxn modelId="{74FD2290-98AB-46FD-A7BE-F7F39C64314B}" type="presParOf" srcId="{669154A3-1DE3-4C42-A895-1A6B39867132}" destId="{BA8A8008-5644-4180-B5BA-F130A607F8AD}" srcOrd="0" destOrd="0" presId="urn:microsoft.com/office/officeart/2005/8/layout/hierarchy1"/>
    <dgm:cxn modelId="{0915797F-6D12-406C-A13D-64F4FBD69549}" type="presParOf" srcId="{BA8A8008-5644-4180-B5BA-F130A607F8AD}" destId="{7560404F-D7F3-41D6-8BA0-09A12CD13DAC}" srcOrd="0" destOrd="0" presId="urn:microsoft.com/office/officeart/2005/8/layout/hierarchy1"/>
    <dgm:cxn modelId="{5D371486-898C-41A9-88F2-4F7DCEA5C20F}" type="presParOf" srcId="{BA8A8008-5644-4180-B5BA-F130A607F8AD}" destId="{38EAF6BD-58F6-480D-98E1-517E42F61343}" srcOrd="1" destOrd="0" presId="urn:microsoft.com/office/officeart/2005/8/layout/hierarchy1"/>
    <dgm:cxn modelId="{E5B96A26-189D-435C-96E8-5F08CF09F9D6}" type="presParOf" srcId="{669154A3-1DE3-4C42-A895-1A6B39867132}" destId="{CAECF5E3-D327-40A7-A47E-3AE921E655AF}" srcOrd="1" destOrd="0" presId="urn:microsoft.com/office/officeart/2005/8/layout/hierarchy1"/>
    <dgm:cxn modelId="{F56ED63F-E362-4D61-9A1E-D3F79F7FF338}" type="presParOf" srcId="{CAECF5E3-D327-40A7-A47E-3AE921E655AF}" destId="{9D1B5C24-DB61-4538-8F2E-FE733B8C257F}" srcOrd="0" destOrd="0" presId="urn:microsoft.com/office/officeart/2005/8/layout/hierarchy1"/>
    <dgm:cxn modelId="{D346E143-0FE9-4997-A6C5-1F252BDBE744}" type="presParOf" srcId="{CAECF5E3-D327-40A7-A47E-3AE921E655AF}" destId="{35CA86FA-9E79-4902-9D06-B5162431F6DA}" srcOrd="1" destOrd="0" presId="urn:microsoft.com/office/officeart/2005/8/layout/hierarchy1"/>
    <dgm:cxn modelId="{A3835B50-9777-4CE0-BEB5-11EC4AA441BC}" type="presParOf" srcId="{35CA86FA-9E79-4902-9D06-B5162431F6DA}" destId="{A1B7C058-2827-46F3-B95F-907C42FA72FD}" srcOrd="0" destOrd="0" presId="urn:microsoft.com/office/officeart/2005/8/layout/hierarchy1"/>
    <dgm:cxn modelId="{028137D9-B98F-4C97-82FC-AA3D1880D511}" type="presParOf" srcId="{A1B7C058-2827-46F3-B95F-907C42FA72FD}" destId="{55CC5382-7D44-42BB-9BF3-EBF28B474C4A}" srcOrd="0" destOrd="0" presId="urn:microsoft.com/office/officeart/2005/8/layout/hierarchy1"/>
    <dgm:cxn modelId="{C4118C3D-C58A-49EF-848A-B5FC2BE91B88}" type="presParOf" srcId="{A1B7C058-2827-46F3-B95F-907C42FA72FD}" destId="{85A5AFA5-EFE7-4C58-BB3D-CAEEA2F719CB}" srcOrd="1" destOrd="0" presId="urn:microsoft.com/office/officeart/2005/8/layout/hierarchy1"/>
    <dgm:cxn modelId="{F5655FD9-54AC-4860-90A7-BBC519766618}" type="presParOf" srcId="{35CA86FA-9E79-4902-9D06-B5162431F6DA}" destId="{2C8CD75D-0E44-4D6B-8399-626506092DF1}" srcOrd="1" destOrd="0" presId="urn:microsoft.com/office/officeart/2005/8/layout/hierarchy1"/>
    <dgm:cxn modelId="{514A2AD7-9CFD-4EBC-8518-7B7CC90E6DE1}" type="presParOf" srcId="{2C8CD75D-0E44-4D6B-8399-626506092DF1}" destId="{F3122C65-0F27-43FE-B3C2-A3EF620BECDF}" srcOrd="0" destOrd="0" presId="urn:microsoft.com/office/officeart/2005/8/layout/hierarchy1"/>
    <dgm:cxn modelId="{0D8E4345-E1EE-42C7-8F82-8BA0789EDF00}" type="presParOf" srcId="{2C8CD75D-0E44-4D6B-8399-626506092DF1}" destId="{2776D8C0-DC3A-44C1-A0F1-63D83BDF9A55}" srcOrd="1" destOrd="0" presId="urn:microsoft.com/office/officeart/2005/8/layout/hierarchy1"/>
    <dgm:cxn modelId="{EAA44E77-8709-4A61-99F7-F17844FBAF2B}" type="presParOf" srcId="{2776D8C0-DC3A-44C1-A0F1-63D83BDF9A55}" destId="{C58D4A90-8229-4E2C-8519-628ECCFD838B}" srcOrd="0" destOrd="0" presId="urn:microsoft.com/office/officeart/2005/8/layout/hierarchy1"/>
    <dgm:cxn modelId="{55B0C590-47E8-4668-8167-6FB744F0DC1B}" type="presParOf" srcId="{C58D4A90-8229-4E2C-8519-628ECCFD838B}" destId="{EEEA6708-0B0B-40FA-B433-ADBBE0C6089F}" srcOrd="0" destOrd="0" presId="urn:microsoft.com/office/officeart/2005/8/layout/hierarchy1"/>
    <dgm:cxn modelId="{60E9D6E8-5A7A-4BE7-AA9D-83527325632B}" type="presParOf" srcId="{C58D4A90-8229-4E2C-8519-628ECCFD838B}" destId="{1D8CE609-6B7A-4B79-B71B-25D551AD4779}" srcOrd="1" destOrd="0" presId="urn:microsoft.com/office/officeart/2005/8/layout/hierarchy1"/>
    <dgm:cxn modelId="{25F29499-E8DE-4F9D-BD63-2E102A2A21A6}" type="presParOf" srcId="{2776D8C0-DC3A-44C1-A0F1-63D83BDF9A55}" destId="{F7A1398F-7957-4871-86F6-163986CDD119}" srcOrd="1" destOrd="0" presId="urn:microsoft.com/office/officeart/2005/8/layout/hierarchy1"/>
    <dgm:cxn modelId="{5B3687F0-B27F-4515-8BB7-6F27008F9747}" type="presParOf" srcId="{2C8CD75D-0E44-4D6B-8399-626506092DF1}" destId="{673A7109-907F-449D-946C-5B1BEE9C07DB}" srcOrd="2" destOrd="0" presId="urn:microsoft.com/office/officeart/2005/8/layout/hierarchy1"/>
    <dgm:cxn modelId="{8104A6F7-6A39-412F-BDFA-8EA2FCAB1D8B}" type="presParOf" srcId="{2C8CD75D-0E44-4D6B-8399-626506092DF1}" destId="{AAB6BF6D-3432-40A0-8120-C90AACB64659}" srcOrd="3" destOrd="0" presId="urn:microsoft.com/office/officeart/2005/8/layout/hierarchy1"/>
    <dgm:cxn modelId="{4A5373DF-D443-4F37-96AE-D8DEF5D78F59}" type="presParOf" srcId="{AAB6BF6D-3432-40A0-8120-C90AACB64659}" destId="{91DF9C9A-6585-4484-8615-B84BB1E729DC}" srcOrd="0" destOrd="0" presId="urn:microsoft.com/office/officeart/2005/8/layout/hierarchy1"/>
    <dgm:cxn modelId="{FC5ED795-77E3-4BA2-A1D1-96DB26B87124}" type="presParOf" srcId="{91DF9C9A-6585-4484-8615-B84BB1E729DC}" destId="{BDA016C5-27B6-4BFF-968D-AAEDE1017152}" srcOrd="0" destOrd="0" presId="urn:microsoft.com/office/officeart/2005/8/layout/hierarchy1"/>
    <dgm:cxn modelId="{699A3F2D-2D8F-4296-96F2-C00877F48E56}" type="presParOf" srcId="{91DF9C9A-6585-4484-8615-B84BB1E729DC}" destId="{9AFD2C5D-4869-4A78-A43F-0413EAD5B94B}" srcOrd="1" destOrd="0" presId="urn:microsoft.com/office/officeart/2005/8/layout/hierarchy1"/>
    <dgm:cxn modelId="{4D5ABADC-1E9A-4B20-ADFF-A1EB7E843282}" type="presParOf" srcId="{AAB6BF6D-3432-40A0-8120-C90AACB64659}" destId="{57D647E4-89D2-4C92-97CD-4A529A02EB9C}" srcOrd="1" destOrd="0" presId="urn:microsoft.com/office/officeart/2005/8/layout/hierarchy1"/>
    <dgm:cxn modelId="{73852B28-776C-4A3B-832A-6391915B8C76}" type="presParOf" srcId="{CAECF5E3-D327-40A7-A47E-3AE921E655AF}" destId="{3752E516-45E7-4574-8BB0-60AB13FE3539}" srcOrd="2" destOrd="0" presId="urn:microsoft.com/office/officeart/2005/8/layout/hierarchy1"/>
    <dgm:cxn modelId="{415C0E5A-90AD-4D87-BD89-03DAB7EE3079}" type="presParOf" srcId="{CAECF5E3-D327-40A7-A47E-3AE921E655AF}" destId="{2F883576-DA6B-4D90-AD5A-36919BE9D7E4}" srcOrd="3" destOrd="0" presId="urn:microsoft.com/office/officeart/2005/8/layout/hierarchy1"/>
    <dgm:cxn modelId="{849B580B-8A43-44C5-A16F-F9A62F6C336D}" type="presParOf" srcId="{2F883576-DA6B-4D90-AD5A-36919BE9D7E4}" destId="{4A8AF20C-91A4-48E4-8428-04132DF6B7DA}" srcOrd="0" destOrd="0" presId="urn:microsoft.com/office/officeart/2005/8/layout/hierarchy1"/>
    <dgm:cxn modelId="{3527E811-F0B6-4F90-B0EB-3ED80476E0BC}" type="presParOf" srcId="{4A8AF20C-91A4-48E4-8428-04132DF6B7DA}" destId="{82C57BEE-2525-426D-AFAF-F4213BD4AD80}" srcOrd="0" destOrd="0" presId="urn:microsoft.com/office/officeart/2005/8/layout/hierarchy1"/>
    <dgm:cxn modelId="{14DCC87E-AFF7-43C7-988B-F0B9A5FCB5B9}" type="presParOf" srcId="{4A8AF20C-91A4-48E4-8428-04132DF6B7DA}" destId="{D8953FB0-3A99-43AC-82C7-DD4C0FFCE782}" srcOrd="1" destOrd="0" presId="urn:microsoft.com/office/officeart/2005/8/layout/hierarchy1"/>
    <dgm:cxn modelId="{C685113F-A737-46B9-82F2-05ADCF377F6E}" type="presParOf" srcId="{2F883576-DA6B-4D90-AD5A-36919BE9D7E4}" destId="{B8B2948F-8B9F-41CA-969A-D8F2F2486FC6}"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3AA5605-8C59-486E-A00A-A9EB6739B72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5C19F095-7C55-44EF-8718-876F23C86932}">
      <dgm:prSet phldrT="[Text]" custT="1"/>
      <dgm:spPr/>
      <dgm:t>
        <a:bodyPr/>
        <a:lstStyle/>
        <a:p>
          <a:r>
            <a:rPr lang="en-US" sz="1800">
              <a:latin typeface="+mn-lt"/>
              <a:cs typeface="Segoe UI" panose="020B0502040204020203" pitchFamily="34" charset="0"/>
            </a:rPr>
            <a:t>Option 1: Partner engagement (recommended)</a:t>
          </a:r>
        </a:p>
      </dgm:t>
    </dgm:pt>
    <dgm:pt modelId="{B6366B28-CB91-44D9-A602-5EC23A3A35F9}" type="parTrans" cxnId="{E2F18D27-49FD-40D0-BAC2-DC0FD3B9DE7C}">
      <dgm:prSet/>
      <dgm:spPr/>
      <dgm:t>
        <a:bodyPr/>
        <a:lstStyle/>
        <a:p>
          <a:endParaRPr lang="en-US"/>
        </a:p>
      </dgm:t>
    </dgm:pt>
    <dgm:pt modelId="{7C86253D-6AC4-4536-928A-2E6E85643B5F}" type="sibTrans" cxnId="{E2F18D27-49FD-40D0-BAC2-DC0FD3B9DE7C}">
      <dgm:prSet/>
      <dgm:spPr/>
      <dgm:t>
        <a:bodyPr/>
        <a:lstStyle/>
        <a:p>
          <a:endParaRPr lang="en-US"/>
        </a:p>
      </dgm:t>
    </dgm:pt>
    <dgm:pt modelId="{4FF83D98-B594-418B-82AD-D4163062960B}">
      <dgm:prSet phldrT="[Text]" custT="1"/>
      <dgm:spPr/>
      <dgm:t>
        <a:bodyPr/>
        <a:lstStyle/>
        <a:p>
          <a:r>
            <a:rPr lang="en-US" sz="1800">
              <a:latin typeface="+mn-lt"/>
              <a:cs typeface="Segoe UI" panose="020B0502040204020203" pitchFamily="34" charset="0"/>
            </a:rPr>
            <a:t>Specialized partners can help convert an existing floorplan into the proper format for use with Microsoft Places</a:t>
          </a:r>
        </a:p>
      </dgm:t>
    </dgm:pt>
    <dgm:pt modelId="{9E536FEF-024F-424A-9A83-D4F43CB49DDE}" type="parTrans" cxnId="{2E8946FC-C055-4E23-A969-466EEB3D7E7B}">
      <dgm:prSet/>
      <dgm:spPr/>
      <dgm:t>
        <a:bodyPr/>
        <a:lstStyle/>
        <a:p>
          <a:endParaRPr lang="en-US"/>
        </a:p>
      </dgm:t>
    </dgm:pt>
    <dgm:pt modelId="{1E7159AF-2D98-4E69-BADC-4266D6DFDA63}" type="sibTrans" cxnId="{2E8946FC-C055-4E23-A969-466EEB3D7E7B}">
      <dgm:prSet/>
      <dgm:spPr/>
      <dgm:t>
        <a:bodyPr/>
        <a:lstStyle/>
        <a:p>
          <a:endParaRPr lang="en-US"/>
        </a:p>
      </dgm:t>
    </dgm:pt>
    <dgm:pt modelId="{C8D5B347-12FA-40B7-BDCB-D6FCEBE63011}">
      <dgm:prSet phldrT="[Text]" custT="1"/>
      <dgm:spPr/>
      <dgm:t>
        <a:bodyPr/>
        <a:lstStyle/>
        <a:p>
          <a:r>
            <a:rPr lang="en-US" sz="1800">
              <a:latin typeface="+mn-lt"/>
              <a:cs typeface="Segoe UI" panose="020B0502040204020203" pitchFamily="34" charset="0"/>
            </a:rPr>
            <a:t>Option 2: Manually create your floor plan</a:t>
          </a:r>
        </a:p>
      </dgm:t>
    </dgm:pt>
    <dgm:pt modelId="{3E133079-B27F-4CC4-9EFA-974B2415EAE2}" type="parTrans" cxnId="{0FF01750-A9EB-4A68-A6FC-5CBC95065631}">
      <dgm:prSet/>
      <dgm:spPr/>
      <dgm:t>
        <a:bodyPr/>
        <a:lstStyle/>
        <a:p>
          <a:endParaRPr lang="en-US"/>
        </a:p>
      </dgm:t>
    </dgm:pt>
    <dgm:pt modelId="{22AEC408-7D13-491E-8F0C-F6D9E0B8BDEE}" type="sibTrans" cxnId="{0FF01750-A9EB-4A68-A6FC-5CBC95065631}">
      <dgm:prSet/>
      <dgm:spPr/>
      <dgm:t>
        <a:bodyPr/>
        <a:lstStyle/>
        <a:p>
          <a:endParaRPr lang="en-US"/>
        </a:p>
      </dgm:t>
    </dgm:pt>
    <dgm:pt modelId="{FD9B15A4-75F0-412F-911E-0681E1FF60DB}">
      <dgm:prSet phldrT="[Text]" custT="1"/>
      <dgm:spPr/>
      <dgm:t>
        <a:bodyPr/>
        <a:lstStyle/>
        <a:p>
          <a:r>
            <a:rPr lang="en-US" sz="1800">
              <a:latin typeface="+mn-lt"/>
              <a:cs typeface="Segoe UI" panose="020B0502040204020203" pitchFamily="34" charset="0"/>
            </a:rPr>
            <a:t>Manual floor plan creation involves crafting IMDF files in a specific format for Microsoft Places</a:t>
          </a:r>
        </a:p>
      </dgm:t>
    </dgm:pt>
    <dgm:pt modelId="{16D7B009-B6A3-460D-BEAE-52F12C8F9344}" type="parTrans" cxnId="{5B7A64C0-8E85-461F-9EBD-03AD3A63BFDC}">
      <dgm:prSet/>
      <dgm:spPr/>
      <dgm:t>
        <a:bodyPr/>
        <a:lstStyle/>
        <a:p>
          <a:endParaRPr lang="en-US"/>
        </a:p>
      </dgm:t>
    </dgm:pt>
    <dgm:pt modelId="{8A13DDF9-05C7-487F-9221-130F01A25916}" type="sibTrans" cxnId="{5B7A64C0-8E85-461F-9EBD-03AD3A63BFDC}">
      <dgm:prSet/>
      <dgm:spPr/>
      <dgm:t>
        <a:bodyPr/>
        <a:lstStyle/>
        <a:p>
          <a:endParaRPr lang="en-US"/>
        </a:p>
      </dgm:t>
    </dgm:pt>
    <dgm:pt modelId="{DB1B2C9A-0C9E-4B64-8709-20572F9D97CC}">
      <dgm:prSet phldrT="[Text]" custT="1"/>
      <dgm:spPr/>
      <dgm:t>
        <a:bodyPr/>
        <a:lstStyle/>
        <a:p>
          <a:r>
            <a:rPr lang="en-US" sz="1800">
              <a:latin typeface="+mn-lt"/>
              <a:cs typeface="Segoe UI" panose="020B0502040204020203" pitchFamily="34" charset="0"/>
            </a:rPr>
            <a:t>The creation and correlation of IMDF files is very time-intensive with a steep learning curve</a:t>
          </a:r>
        </a:p>
      </dgm:t>
    </dgm:pt>
    <dgm:pt modelId="{63FD735E-56D2-4AA6-9497-BD8EE697D04C}" type="parTrans" cxnId="{11BC9DC6-AF5B-4240-823E-D444985134FD}">
      <dgm:prSet/>
      <dgm:spPr/>
      <dgm:t>
        <a:bodyPr/>
        <a:lstStyle/>
        <a:p>
          <a:endParaRPr lang="en-US"/>
        </a:p>
      </dgm:t>
    </dgm:pt>
    <dgm:pt modelId="{2E2A7FDE-C89A-473F-AB6F-35E22486CFAA}" type="sibTrans" cxnId="{11BC9DC6-AF5B-4240-823E-D444985134FD}">
      <dgm:prSet/>
      <dgm:spPr/>
      <dgm:t>
        <a:bodyPr/>
        <a:lstStyle/>
        <a:p>
          <a:endParaRPr lang="en-US"/>
        </a:p>
      </dgm:t>
    </dgm:pt>
    <dgm:pt modelId="{0C00D035-D1A2-4AE7-93E6-A0C58FE658D2}">
      <dgm:prSet phldrT="[Text]" custT="1"/>
      <dgm:spPr/>
      <dgm:t>
        <a:bodyPr/>
        <a:lstStyle/>
        <a:p>
          <a:r>
            <a:rPr lang="en-US" sz="1800">
              <a:latin typeface="+mn-lt"/>
              <a:cs typeface="Segoe UI" panose="020B0502040204020203" pitchFamily="34" charset="0"/>
            </a:rPr>
            <a:t>The IMDF files must also have all the bookable resources configured properly so they can be correlated to the objects that are created with Exchange and Places.</a:t>
          </a:r>
        </a:p>
      </dgm:t>
    </dgm:pt>
    <dgm:pt modelId="{AAFC38AE-D6EC-44D6-AB41-C7EC4F0346EE}" type="parTrans" cxnId="{0268BB60-973E-4C1D-BB37-00806880BC05}">
      <dgm:prSet/>
      <dgm:spPr/>
      <dgm:t>
        <a:bodyPr/>
        <a:lstStyle/>
        <a:p>
          <a:endParaRPr lang="en-US"/>
        </a:p>
      </dgm:t>
    </dgm:pt>
    <dgm:pt modelId="{5604E96D-F13C-4888-9CD3-B385312AA352}" type="sibTrans" cxnId="{0268BB60-973E-4C1D-BB37-00806880BC05}">
      <dgm:prSet/>
      <dgm:spPr/>
      <dgm:t>
        <a:bodyPr/>
        <a:lstStyle/>
        <a:p>
          <a:endParaRPr lang="en-US"/>
        </a:p>
      </dgm:t>
    </dgm:pt>
    <dgm:pt modelId="{EFE6E404-4D31-48D7-91DB-85351E4522F2}" type="pres">
      <dgm:prSet presAssocID="{A3AA5605-8C59-486E-A00A-A9EB6739B72D}" presName="linear" presStyleCnt="0">
        <dgm:presLayoutVars>
          <dgm:animLvl val="lvl"/>
          <dgm:resizeHandles val="exact"/>
        </dgm:presLayoutVars>
      </dgm:prSet>
      <dgm:spPr/>
    </dgm:pt>
    <dgm:pt modelId="{D6769AE9-BB21-4E37-A51F-56C9BC76B29A}" type="pres">
      <dgm:prSet presAssocID="{5C19F095-7C55-44EF-8718-876F23C86932}" presName="parentText" presStyleLbl="node1" presStyleIdx="0" presStyleCnt="2" custScaleY="54531">
        <dgm:presLayoutVars>
          <dgm:chMax val="0"/>
          <dgm:bulletEnabled val="1"/>
        </dgm:presLayoutVars>
      </dgm:prSet>
      <dgm:spPr/>
    </dgm:pt>
    <dgm:pt modelId="{A686D6C3-268C-4264-95D9-64A319987E28}" type="pres">
      <dgm:prSet presAssocID="{5C19F095-7C55-44EF-8718-876F23C86932}" presName="childText" presStyleLbl="revTx" presStyleIdx="0" presStyleCnt="2">
        <dgm:presLayoutVars>
          <dgm:bulletEnabled val="1"/>
        </dgm:presLayoutVars>
      </dgm:prSet>
      <dgm:spPr/>
    </dgm:pt>
    <dgm:pt modelId="{186145C5-CCAC-4030-B764-6E3CBEAFAB1B}" type="pres">
      <dgm:prSet presAssocID="{C8D5B347-12FA-40B7-BDCB-D6FCEBE63011}" presName="parentText" presStyleLbl="node1" presStyleIdx="1" presStyleCnt="2" custScaleY="52721">
        <dgm:presLayoutVars>
          <dgm:chMax val="0"/>
          <dgm:bulletEnabled val="1"/>
        </dgm:presLayoutVars>
      </dgm:prSet>
      <dgm:spPr/>
    </dgm:pt>
    <dgm:pt modelId="{B13CB224-B2F6-4EF5-AFD7-7D25BD2FCC37}" type="pres">
      <dgm:prSet presAssocID="{C8D5B347-12FA-40B7-BDCB-D6FCEBE63011}" presName="childText" presStyleLbl="revTx" presStyleIdx="1" presStyleCnt="2">
        <dgm:presLayoutVars>
          <dgm:bulletEnabled val="1"/>
        </dgm:presLayoutVars>
      </dgm:prSet>
      <dgm:spPr/>
    </dgm:pt>
  </dgm:ptLst>
  <dgm:cxnLst>
    <dgm:cxn modelId="{6206021B-87EA-4069-8C6C-7586064CC664}" type="presOf" srcId="{FD9B15A4-75F0-412F-911E-0681E1FF60DB}" destId="{B13CB224-B2F6-4EF5-AFD7-7D25BD2FCC37}" srcOrd="0" destOrd="0" presId="urn:microsoft.com/office/officeart/2005/8/layout/vList2"/>
    <dgm:cxn modelId="{E2F18D27-49FD-40D0-BAC2-DC0FD3B9DE7C}" srcId="{A3AA5605-8C59-486E-A00A-A9EB6739B72D}" destId="{5C19F095-7C55-44EF-8718-876F23C86932}" srcOrd="0" destOrd="0" parTransId="{B6366B28-CB91-44D9-A602-5EC23A3A35F9}" sibTransId="{7C86253D-6AC4-4536-928A-2E6E85643B5F}"/>
    <dgm:cxn modelId="{0268BB60-973E-4C1D-BB37-00806880BC05}" srcId="{C8D5B347-12FA-40B7-BDCB-D6FCEBE63011}" destId="{0C00D035-D1A2-4AE7-93E6-A0C58FE658D2}" srcOrd="1" destOrd="0" parTransId="{AAFC38AE-D6EC-44D6-AB41-C7EC4F0346EE}" sibTransId="{5604E96D-F13C-4888-9CD3-B385312AA352}"/>
    <dgm:cxn modelId="{E6C3286B-1F16-4471-BEA2-47C448C83528}" type="presOf" srcId="{A3AA5605-8C59-486E-A00A-A9EB6739B72D}" destId="{EFE6E404-4D31-48D7-91DB-85351E4522F2}" srcOrd="0" destOrd="0" presId="urn:microsoft.com/office/officeart/2005/8/layout/vList2"/>
    <dgm:cxn modelId="{0FF01750-A9EB-4A68-A6FC-5CBC95065631}" srcId="{A3AA5605-8C59-486E-A00A-A9EB6739B72D}" destId="{C8D5B347-12FA-40B7-BDCB-D6FCEBE63011}" srcOrd="1" destOrd="0" parTransId="{3E133079-B27F-4CC4-9EFA-974B2415EAE2}" sibTransId="{22AEC408-7D13-491E-8F0C-F6D9E0B8BDEE}"/>
    <dgm:cxn modelId="{2E713B55-C476-4C84-9E2D-AF780EE65863}" type="presOf" srcId="{4FF83D98-B594-418B-82AD-D4163062960B}" destId="{A686D6C3-268C-4264-95D9-64A319987E28}" srcOrd="0" destOrd="0" presId="urn:microsoft.com/office/officeart/2005/8/layout/vList2"/>
    <dgm:cxn modelId="{4F5FB484-BEFC-4094-8B8D-AF0E7A6FD172}" type="presOf" srcId="{DB1B2C9A-0C9E-4B64-8709-20572F9D97CC}" destId="{A686D6C3-268C-4264-95D9-64A319987E28}" srcOrd="0" destOrd="1" presId="urn:microsoft.com/office/officeart/2005/8/layout/vList2"/>
    <dgm:cxn modelId="{BA09C095-6CE0-4E5A-88C9-D98C5595FDEF}" type="presOf" srcId="{C8D5B347-12FA-40B7-BDCB-D6FCEBE63011}" destId="{186145C5-CCAC-4030-B764-6E3CBEAFAB1B}" srcOrd="0" destOrd="0" presId="urn:microsoft.com/office/officeart/2005/8/layout/vList2"/>
    <dgm:cxn modelId="{5B7A64C0-8E85-461F-9EBD-03AD3A63BFDC}" srcId="{C8D5B347-12FA-40B7-BDCB-D6FCEBE63011}" destId="{FD9B15A4-75F0-412F-911E-0681E1FF60DB}" srcOrd="0" destOrd="0" parTransId="{16D7B009-B6A3-460D-BEAE-52F12C8F9344}" sibTransId="{8A13DDF9-05C7-487F-9221-130F01A25916}"/>
    <dgm:cxn modelId="{11BC9DC6-AF5B-4240-823E-D444985134FD}" srcId="{5C19F095-7C55-44EF-8718-876F23C86932}" destId="{DB1B2C9A-0C9E-4B64-8709-20572F9D97CC}" srcOrd="1" destOrd="0" parTransId="{63FD735E-56D2-4AA6-9497-BD8EE697D04C}" sibTransId="{2E2A7FDE-C89A-473F-AB6F-35E22486CFAA}"/>
    <dgm:cxn modelId="{869AE2E5-8A32-48D6-99AC-9785733572EC}" type="presOf" srcId="{0C00D035-D1A2-4AE7-93E6-A0C58FE658D2}" destId="{B13CB224-B2F6-4EF5-AFD7-7D25BD2FCC37}" srcOrd="0" destOrd="1" presId="urn:microsoft.com/office/officeart/2005/8/layout/vList2"/>
    <dgm:cxn modelId="{70E697E6-D5A4-43FF-9F05-AF100C522D98}" type="presOf" srcId="{5C19F095-7C55-44EF-8718-876F23C86932}" destId="{D6769AE9-BB21-4E37-A51F-56C9BC76B29A}" srcOrd="0" destOrd="0" presId="urn:microsoft.com/office/officeart/2005/8/layout/vList2"/>
    <dgm:cxn modelId="{2E8946FC-C055-4E23-A969-466EEB3D7E7B}" srcId="{5C19F095-7C55-44EF-8718-876F23C86932}" destId="{4FF83D98-B594-418B-82AD-D4163062960B}" srcOrd="0" destOrd="0" parTransId="{9E536FEF-024F-424A-9A83-D4F43CB49DDE}" sibTransId="{1E7159AF-2D98-4E69-BADC-4266D6DFDA63}"/>
    <dgm:cxn modelId="{C9D0A4A5-B989-4AAC-A321-8C40BB26F00B}" type="presParOf" srcId="{EFE6E404-4D31-48D7-91DB-85351E4522F2}" destId="{D6769AE9-BB21-4E37-A51F-56C9BC76B29A}" srcOrd="0" destOrd="0" presId="urn:microsoft.com/office/officeart/2005/8/layout/vList2"/>
    <dgm:cxn modelId="{87853AFF-BCBC-4C4F-B754-E5000FC2F2BF}" type="presParOf" srcId="{EFE6E404-4D31-48D7-91DB-85351E4522F2}" destId="{A686D6C3-268C-4264-95D9-64A319987E28}" srcOrd="1" destOrd="0" presId="urn:microsoft.com/office/officeart/2005/8/layout/vList2"/>
    <dgm:cxn modelId="{09877679-2F87-4F64-9421-0D789D5B0F19}" type="presParOf" srcId="{EFE6E404-4D31-48D7-91DB-85351E4522F2}" destId="{186145C5-CCAC-4030-B764-6E3CBEAFAB1B}" srcOrd="2" destOrd="0" presId="urn:microsoft.com/office/officeart/2005/8/layout/vList2"/>
    <dgm:cxn modelId="{21AC221C-31C3-4B0D-B896-1E7277B81E2C}" type="presParOf" srcId="{EFE6E404-4D31-48D7-91DB-85351E4522F2}" destId="{B13CB224-B2F6-4EF5-AFD7-7D25BD2FCC37}" srcOrd="3"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752E516-45E7-4574-8BB0-60AB13FE3539}">
      <dsp:nvSpPr>
        <dsp:cNvPr id="0" name=""/>
        <dsp:cNvSpPr/>
      </dsp:nvSpPr>
      <dsp:spPr>
        <a:xfrm>
          <a:off x="9549626" y="2177285"/>
          <a:ext cx="732371" cy="348542"/>
        </a:xfrm>
        <a:custGeom>
          <a:avLst/>
          <a:gdLst/>
          <a:ahLst/>
          <a:cxnLst/>
          <a:rect l="0" t="0" r="0" b="0"/>
          <a:pathLst>
            <a:path>
              <a:moveTo>
                <a:pt x="0" y="0"/>
              </a:moveTo>
              <a:lnTo>
                <a:pt x="0" y="237521"/>
              </a:lnTo>
              <a:lnTo>
                <a:pt x="732371" y="237521"/>
              </a:lnTo>
              <a:lnTo>
                <a:pt x="732371" y="348542"/>
              </a:lnTo>
            </a:path>
          </a:pathLst>
        </a:custGeom>
        <a:noFill/>
        <a:ln w="10795"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73A7109-907F-449D-946C-5B1BEE9C07DB}">
      <dsp:nvSpPr>
        <dsp:cNvPr id="0" name=""/>
        <dsp:cNvSpPr/>
      </dsp:nvSpPr>
      <dsp:spPr>
        <a:xfrm>
          <a:off x="8817255" y="3286827"/>
          <a:ext cx="732371" cy="348542"/>
        </a:xfrm>
        <a:custGeom>
          <a:avLst/>
          <a:gdLst/>
          <a:ahLst/>
          <a:cxnLst/>
          <a:rect l="0" t="0" r="0" b="0"/>
          <a:pathLst>
            <a:path>
              <a:moveTo>
                <a:pt x="0" y="0"/>
              </a:moveTo>
              <a:lnTo>
                <a:pt x="0" y="237521"/>
              </a:lnTo>
              <a:lnTo>
                <a:pt x="732371" y="237521"/>
              </a:lnTo>
              <a:lnTo>
                <a:pt x="732371" y="348542"/>
              </a:lnTo>
            </a:path>
          </a:pathLst>
        </a:custGeom>
        <a:noFill/>
        <a:ln w="10795"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3122C65-0F27-43FE-B3C2-A3EF620BECDF}">
      <dsp:nvSpPr>
        <dsp:cNvPr id="0" name=""/>
        <dsp:cNvSpPr/>
      </dsp:nvSpPr>
      <dsp:spPr>
        <a:xfrm>
          <a:off x="8084884" y="3286827"/>
          <a:ext cx="732371" cy="348542"/>
        </a:xfrm>
        <a:custGeom>
          <a:avLst/>
          <a:gdLst/>
          <a:ahLst/>
          <a:cxnLst/>
          <a:rect l="0" t="0" r="0" b="0"/>
          <a:pathLst>
            <a:path>
              <a:moveTo>
                <a:pt x="732371" y="0"/>
              </a:moveTo>
              <a:lnTo>
                <a:pt x="732371" y="237521"/>
              </a:lnTo>
              <a:lnTo>
                <a:pt x="0" y="237521"/>
              </a:lnTo>
              <a:lnTo>
                <a:pt x="0" y="348542"/>
              </a:lnTo>
            </a:path>
          </a:pathLst>
        </a:custGeom>
        <a:noFill/>
        <a:ln w="10795"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D1B5C24-DB61-4538-8F2E-FE733B8C257F}">
      <dsp:nvSpPr>
        <dsp:cNvPr id="0" name=""/>
        <dsp:cNvSpPr/>
      </dsp:nvSpPr>
      <dsp:spPr>
        <a:xfrm>
          <a:off x="8817255" y="2177285"/>
          <a:ext cx="732371" cy="348542"/>
        </a:xfrm>
        <a:custGeom>
          <a:avLst/>
          <a:gdLst/>
          <a:ahLst/>
          <a:cxnLst/>
          <a:rect l="0" t="0" r="0" b="0"/>
          <a:pathLst>
            <a:path>
              <a:moveTo>
                <a:pt x="732371" y="0"/>
              </a:moveTo>
              <a:lnTo>
                <a:pt x="732371" y="237521"/>
              </a:lnTo>
              <a:lnTo>
                <a:pt x="0" y="237521"/>
              </a:lnTo>
              <a:lnTo>
                <a:pt x="0" y="348542"/>
              </a:lnTo>
            </a:path>
          </a:pathLst>
        </a:custGeom>
        <a:noFill/>
        <a:ln w="10795"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DED2D45-22CF-43EB-99AD-17D85DAFE933}">
      <dsp:nvSpPr>
        <dsp:cNvPr id="0" name=""/>
        <dsp:cNvSpPr/>
      </dsp:nvSpPr>
      <dsp:spPr>
        <a:xfrm>
          <a:off x="6175051" y="1067743"/>
          <a:ext cx="3374574" cy="348542"/>
        </a:xfrm>
        <a:custGeom>
          <a:avLst/>
          <a:gdLst/>
          <a:ahLst/>
          <a:cxnLst/>
          <a:rect l="0" t="0" r="0" b="0"/>
          <a:pathLst>
            <a:path>
              <a:moveTo>
                <a:pt x="0" y="0"/>
              </a:moveTo>
              <a:lnTo>
                <a:pt x="0" y="237521"/>
              </a:lnTo>
              <a:lnTo>
                <a:pt x="3374574" y="237521"/>
              </a:lnTo>
              <a:lnTo>
                <a:pt x="3374574" y="348542"/>
              </a:lnTo>
            </a:path>
          </a:pathLst>
        </a:custGeom>
        <a:noFill/>
        <a:ln w="1079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B11FD30-E404-4F19-A796-5CBC4AC7840E}">
      <dsp:nvSpPr>
        <dsp:cNvPr id="0" name=""/>
        <dsp:cNvSpPr/>
      </dsp:nvSpPr>
      <dsp:spPr>
        <a:xfrm>
          <a:off x="6541237" y="2177285"/>
          <a:ext cx="732371" cy="348542"/>
        </a:xfrm>
        <a:custGeom>
          <a:avLst/>
          <a:gdLst/>
          <a:ahLst/>
          <a:cxnLst/>
          <a:rect l="0" t="0" r="0" b="0"/>
          <a:pathLst>
            <a:path>
              <a:moveTo>
                <a:pt x="0" y="0"/>
              </a:moveTo>
              <a:lnTo>
                <a:pt x="0" y="237521"/>
              </a:lnTo>
              <a:lnTo>
                <a:pt x="732371" y="237521"/>
              </a:lnTo>
              <a:lnTo>
                <a:pt x="732371" y="348542"/>
              </a:lnTo>
            </a:path>
          </a:pathLst>
        </a:custGeom>
        <a:noFill/>
        <a:ln w="10795"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81804DF-297B-4411-BAD0-B6B1971EFE88}">
      <dsp:nvSpPr>
        <dsp:cNvPr id="0" name=""/>
        <dsp:cNvSpPr/>
      </dsp:nvSpPr>
      <dsp:spPr>
        <a:xfrm>
          <a:off x="5729962" y="2177285"/>
          <a:ext cx="811275" cy="348542"/>
        </a:xfrm>
        <a:custGeom>
          <a:avLst/>
          <a:gdLst/>
          <a:ahLst/>
          <a:cxnLst/>
          <a:rect l="0" t="0" r="0" b="0"/>
          <a:pathLst>
            <a:path>
              <a:moveTo>
                <a:pt x="811275" y="0"/>
              </a:moveTo>
              <a:lnTo>
                <a:pt x="811275" y="237521"/>
              </a:lnTo>
              <a:lnTo>
                <a:pt x="0" y="237521"/>
              </a:lnTo>
              <a:lnTo>
                <a:pt x="0" y="348542"/>
              </a:lnTo>
            </a:path>
          </a:pathLst>
        </a:custGeom>
        <a:noFill/>
        <a:ln w="10795"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E52AA6B-DE36-4BE8-96D5-304D11AE79CF}">
      <dsp:nvSpPr>
        <dsp:cNvPr id="0" name=""/>
        <dsp:cNvSpPr/>
      </dsp:nvSpPr>
      <dsp:spPr>
        <a:xfrm>
          <a:off x="6175051" y="1067743"/>
          <a:ext cx="366185" cy="348542"/>
        </a:xfrm>
        <a:custGeom>
          <a:avLst/>
          <a:gdLst/>
          <a:ahLst/>
          <a:cxnLst/>
          <a:rect l="0" t="0" r="0" b="0"/>
          <a:pathLst>
            <a:path>
              <a:moveTo>
                <a:pt x="0" y="0"/>
              </a:moveTo>
              <a:lnTo>
                <a:pt x="0" y="237521"/>
              </a:lnTo>
              <a:lnTo>
                <a:pt x="366185" y="237521"/>
              </a:lnTo>
              <a:lnTo>
                <a:pt x="366185" y="348542"/>
              </a:lnTo>
            </a:path>
          </a:pathLst>
        </a:custGeom>
        <a:noFill/>
        <a:ln w="1079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8E587E8-52AB-4FA9-B1B9-71A258DFFF53}">
      <dsp:nvSpPr>
        <dsp:cNvPr id="0" name=""/>
        <dsp:cNvSpPr/>
      </dsp:nvSpPr>
      <dsp:spPr>
        <a:xfrm>
          <a:off x="2800477" y="2177285"/>
          <a:ext cx="1464742" cy="348542"/>
        </a:xfrm>
        <a:custGeom>
          <a:avLst/>
          <a:gdLst/>
          <a:ahLst/>
          <a:cxnLst/>
          <a:rect l="0" t="0" r="0" b="0"/>
          <a:pathLst>
            <a:path>
              <a:moveTo>
                <a:pt x="0" y="0"/>
              </a:moveTo>
              <a:lnTo>
                <a:pt x="0" y="237521"/>
              </a:lnTo>
              <a:lnTo>
                <a:pt x="1464742" y="237521"/>
              </a:lnTo>
              <a:lnTo>
                <a:pt x="1464742" y="348542"/>
              </a:lnTo>
            </a:path>
          </a:pathLst>
        </a:custGeom>
        <a:noFill/>
        <a:ln w="10795"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B4E3227-140F-4DD4-AAE1-9E7FBD49861F}">
      <dsp:nvSpPr>
        <dsp:cNvPr id="0" name=""/>
        <dsp:cNvSpPr/>
      </dsp:nvSpPr>
      <dsp:spPr>
        <a:xfrm>
          <a:off x="2754757" y="2177285"/>
          <a:ext cx="91440" cy="348542"/>
        </a:xfrm>
        <a:custGeom>
          <a:avLst/>
          <a:gdLst/>
          <a:ahLst/>
          <a:cxnLst/>
          <a:rect l="0" t="0" r="0" b="0"/>
          <a:pathLst>
            <a:path>
              <a:moveTo>
                <a:pt x="45720" y="0"/>
              </a:moveTo>
              <a:lnTo>
                <a:pt x="45720" y="348542"/>
              </a:lnTo>
            </a:path>
          </a:pathLst>
        </a:custGeom>
        <a:noFill/>
        <a:ln w="10795"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287CFC3-A58D-41D9-8201-54D224B94044}">
      <dsp:nvSpPr>
        <dsp:cNvPr id="0" name=""/>
        <dsp:cNvSpPr/>
      </dsp:nvSpPr>
      <dsp:spPr>
        <a:xfrm>
          <a:off x="1335735" y="3286827"/>
          <a:ext cx="732371" cy="348542"/>
        </a:xfrm>
        <a:custGeom>
          <a:avLst/>
          <a:gdLst/>
          <a:ahLst/>
          <a:cxnLst/>
          <a:rect l="0" t="0" r="0" b="0"/>
          <a:pathLst>
            <a:path>
              <a:moveTo>
                <a:pt x="0" y="0"/>
              </a:moveTo>
              <a:lnTo>
                <a:pt x="0" y="237521"/>
              </a:lnTo>
              <a:lnTo>
                <a:pt x="732371" y="237521"/>
              </a:lnTo>
              <a:lnTo>
                <a:pt x="732371" y="348542"/>
              </a:lnTo>
            </a:path>
          </a:pathLst>
        </a:custGeom>
        <a:noFill/>
        <a:ln w="10795"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B97A557-BA58-4859-A7AB-FC1B57E517D9}">
      <dsp:nvSpPr>
        <dsp:cNvPr id="0" name=""/>
        <dsp:cNvSpPr/>
      </dsp:nvSpPr>
      <dsp:spPr>
        <a:xfrm>
          <a:off x="603364" y="3286827"/>
          <a:ext cx="732371" cy="348542"/>
        </a:xfrm>
        <a:custGeom>
          <a:avLst/>
          <a:gdLst/>
          <a:ahLst/>
          <a:cxnLst/>
          <a:rect l="0" t="0" r="0" b="0"/>
          <a:pathLst>
            <a:path>
              <a:moveTo>
                <a:pt x="732371" y="0"/>
              </a:moveTo>
              <a:lnTo>
                <a:pt x="732371" y="237521"/>
              </a:lnTo>
              <a:lnTo>
                <a:pt x="0" y="237521"/>
              </a:lnTo>
              <a:lnTo>
                <a:pt x="0" y="348542"/>
              </a:lnTo>
            </a:path>
          </a:pathLst>
        </a:custGeom>
        <a:noFill/>
        <a:ln w="10795"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D2A564F-68B4-4078-9080-FDCE01F6E2B6}">
      <dsp:nvSpPr>
        <dsp:cNvPr id="0" name=""/>
        <dsp:cNvSpPr/>
      </dsp:nvSpPr>
      <dsp:spPr>
        <a:xfrm>
          <a:off x="1335735" y="2177285"/>
          <a:ext cx="1464742" cy="348542"/>
        </a:xfrm>
        <a:custGeom>
          <a:avLst/>
          <a:gdLst/>
          <a:ahLst/>
          <a:cxnLst/>
          <a:rect l="0" t="0" r="0" b="0"/>
          <a:pathLst>
            <a:path>
              <a:moveTo>
                <a:pt x="1464742" y="0"/>
              </a:moveTo>
              <a:lnTo>
                <a:pt x="1464742" y="237521"/>
              </a:lnTo>
              <a:lnTo>
                <a:pt x="0" y="237521"/>
              </a:lnTo>
              <a:lnTo>
                <a:pt x="0" y="348542"/>
              </a:lnTo>
            </a:path>
          </a:pathLst>
        </a:custGeom>
        <a:noFill/>
        <a:ln w="10795"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21152EC-79EF-422E-BC1B-C602F8F1E5D7}">
      <dsp:nvSpPr>
        <dsp:cNvPr id="0" name=""/>
        <dsp:cNvSpPr/>
      </dsp:nvSpPr>
      <dsp:spPr>
        <a:xfrm>
          <a:off x="2800477" y="1067743"/>
          <a:ext cx="3374574" cy="348542"/>
        </a:xfrm>
        <a:custGeom>
          <a:avLst/>
          <a:gdLst/>
          <a:ahLst/>
          <a:cxnLst/>
          <a:rect l="0" t="0" r="0" b="0"/>
          <a:pathLst>
            <a:path>
              <a:moveTo>
                <a:pt x="3374574" y="0"/>
              </a:moveTo>
              <a:lnTo>
                <a:pt x="3374574" y="237521"/>
              </a:lnTo>
              <a:lnTo>
                <a:pt x="0" y="237521"/>
              </a:lnTo>
              <a:lnTo>
                <a:pt x="0" y="348542"/>
              </a:lnTo>
            </a:path>
          </a:pathLst>
        </a:custGeom>
        <a:noFill/>
        <a:ln w="1079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CF920D2-6DCF-44B9-9A70-21ED422991E1}">
      <dsp:nvSpPr>
        <dsp:cNvPr id="0" name=""/>
        <dsp:cNvSpPr/>
      </dsp:nvSpPr>
      <dsp:spPr>
        <a:xfrm>
          <a:off x="4111096" y="306743"/>
          <a:ext cx="1198425" cy="761000"/>
        </a:xfrm>
        <a:prstGeom prst="roundRect">
          <a:avLst>
            <a:gd name="adj" fmla="val 10000"/>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3657D36-499B-47E6-A335-DA5238D1CC7B}">
      <dsp:nvSpPr>
        <dsp:cNvPr id="0" name=""/>
        <dsp:cNvSpPr/>
      </dsp:nvSpPr>
      <dsp:spPr>
        <a:xfrm>
          <a:off x="4244255" y="433243"/>
          <a:ext cx="1198425" cy="761000"/>
        </a:xfrm>
        <a:prstGeom prst="roundRect">
          <a:avLst>
            <a:gd name="adj" fmla="val 10000"/>
          </a:avLst>
        </a:prstGeom>
        <a:solidFill>
          <a:schemeClr val="lt1">
            <a:alpha val="90000"/>
            <a:hueOff val="0"/>
            <a:satOff val="0"/>
            <a:lumOff val="0"/>
            <a:alphaOff val="0"/>
          </a:schemeClr>
        </a:solidFill>
        <a:ln w="1079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a:latin typeface="+mn-lt"/>
              <a:cs typeface="Segoe UI" panose="020B0502040204020203" pitchFamily="34" charset="0"/>
            </a:rPr>
            <a:t>Building 1</a:t>
          </a:r>
        </a:p>
      </dsp:txBody>
      <dsp:txXfrm>
        <a:off x="4266544" y="455532"/>
        <a:ext cx="1153847" cy="716422"/>
      </dsp:txXfrm>
    </dsp:sp>
    <dsp:sp modelId="{8729EA87-0FF4-46A6-AA89-33A3D5DD7B04}">
      <dsp:nvSpPr>
        <dsp:cNvPr id="0" name=""/>
        <dsp:cNvSpPr/>
      </dsp:nvSpPr>
      <dsp:spPr>
        <a:xfrm>
          <a:off x="5575839" y="306743"/>
          <a:ext cx="1198425" cy="761000"/>
        </a:xfrm>
        <a:prstGeom prst="roundRect">
          <a:avLst>
            <a:gd name="adj" fmla="val 10000"/>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05AF156-0CC8-4052-B1CF-138B27891147}">
      <dsp:nvSpPr>
        <dsp:cNvPr id="0" name=""/>
        <dsp:cNvSpPr/>
      </dsp:nvSpPr>
      <dsp:spPr>
        <a:xfrm>
          <a:off x="5708997" y="433243"/>
          <a:ext cx="1198425" cy="761000"/>
        </a:xfrm>
        <a:prstGeom prst="roundRect">
          <a:avLst>
            <a:gd name="adj" fmla="val 10000"/>
          </a:avLst>
        </a:prstGeom>
        <a:solidFill>
          <a:schemeClr val="lt1">
            <a:alpha val="90000"/>
            <a:hueOff val="0"/>
            <a:satOff val="0"/>
            <a:lumOff val="0"/>
            <a:alphaOff val="0"/>
          </a:schemeClr>
        </a:solidFill>
        <a:ln w="1079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a:latin typeface="+mn-lt"/>
              <a:cs typeface="Segoe UI" panose="020B0502040204020203" pitchFamily="34" charset="0"/>
            </a:rPr>
            <a:t>Building 2</a:t>
          </a:r>
        </a:p>
      </dsp:txBody>
      <dsp:txXfrm>
        <a:off x="5731286" y="455532"/>
        <a:ext cx="1153847" cy="716422"/>
      </dsp:txXfrm>
    </dsp:sp>
    <dsp:sp modelId="{2DCF6B8D-0664-4C39-9713-936D1584574F}">
      <dsp:nvSpPr>
        <dsp:cNvPr id="0" name=""/>
        <dsp:cNvSpPr/>
      </dsp:nvSpPr>
      <dsp:spPr>
        <a:xfrm>
          <a:off x="2201264" y="1416285"/>
          <a:ext cx="1198425" cy="761000"/>
        </a:xfrm>
        <a:prstGeom prst="roundRect">
          <a:avLst>
            <a:gd name="adj" fmla="val 10000"/>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97B8CC1-6E9E-42E6-B06E-6FE24F3E652C}">
      <dsp:nvSpPr>
        <dsp:cNvPr id="0" name=""/>
        <dsp:cNvSpPr/>
      </dsp:nvSpPr>
      <dsp:spPr>
        <a:xfrm>
          <a:off x="2334423" y="1542786"/>
          <a:ext cx="1198425" cy="761000"/>
        </a:xfrm>
        <a:prstGeom prst="roundRect">
          <a:avLst>
            <a:gd name="adj" fmla="val 10000"/>
          </a:avLst>
        </a:prstGeom>
        <a:solidFill>
          <a:schemeClr val="lt1">
            <a:alpha val="90000"/>
            <a:hueOff val="0"/>
            <a:satOff val="0"/>
            <a:lumOff val="0"/>
            <a:alphaOff val="0"/>
          </a:schemeClr>
        </a:solidFill>
        <a:ln w="1079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a:latin typeface="+mn-lt"/>
              <a:cs typeface="Segoe UI" panose="020B0502040204020203" pitchFamily="34" charset="0"/>
            </a:rPr>
            <a:t>Floor 1</a:t>
          </a:r>
        </a:p>
      </dsp:txBody>
      <dsp:txXfrm>
        <a:off x="2356712" y="1565075"/>
        <a:ext cx="1153847" cy="716422"/>
      </dsp:txXfrm>
    </dsp:sp>
    <dsp:sp modelId="{FF89AFB7-4C27-48C9-B1E4-09514F5DEF55}">
      <dsp:nvSpPr>
        <dsp:cNvPr id="0" name=""/>
        <dsp:cNvSpPr/>
      </dsp:nvSpPr>
      <dsp:spPr>
        <a:xfrm>
          <a:off x="736522" y="2525827"/>
          <a:ext cx="1198425" cy="761000"/>
        </a:xfrm>
        <a:prstGeom prst="roundRect">
          <a:avLst>
            <a:gd name="adj" fmla="val 10000"/>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8CAE6A1-C2D1-4188-8B7F-877B0B139B8A}">
      <dsp:nvSpPr>
        <dsp:cNvPr id="0" name=""/>
        <dsp:cNvSpPr/>
      </dsp:nvSpPr>
      <dsp:spPr>
        <a:xfrm>
          <a:off x="869681" y="2652328"/>
          <a:ext cx="1198425" cy="761000"/>
        </a:xfrm>
        <a:prstGeom prst="roundRect">
          <a:avLst>
            <a:gd name="adj" fmla="val 10000"/>
          </a:avLst>
        </a:prstGeom>
        <a:solidFill>
          <a:schemeClr val="lt1">
            <a:alpha val="90000"/>
            <a:hueOff val="0"/>
            <a:satOff val="0"/>
            <a:lumOff val="0"/>
            <a:alphaOff val="0"/>
          </a:schemeClr>
        </a:solidFill>
        <a:ln w="1079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a:latin typeface="+mn-lt"/>
              <a:cs typeface="Segoe UI" panose="020B0502040204020203" pitchFamily="34" charset="0"/>
            </a:rPr>
            <a:t>Section 1</a:t>
          </a:r>
        </a:p>
      </dsp:txBody>
      <dsp:txXfrm>
        <a:off x="891970" y="2674617"/>
        <a:ext cx="1153847" cy="716422"/>
      </dsp:txXfrm>
    </dsp:sp>
    <dsp:sp modelId="{CB158CE6-A044-4955-A97E-5CC2EB852813}">
      <dsp:nvSpPr>
        <dsp:cNvPr id="0" name=""/>
        <dsp:cNvSpPr/>
      </dsp:nvSpPr>
      <dsp:spPr>
        <a:xfrm>
          <a:off x="4151" y="3635370"/>
          <a:ext cx="1198425" cy="761000"/>
        </a:xfrm>
        <a:prstGeom prst="roundRect">
          <a:avLst>
            <a:gd name="adj" fmla="val 10000"/>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1AF2CB1-0716-4CBF-8BD7-54040D43BE72}">
      <dsp:nvSpPr>
        <dsp:cNvPr id="0" name=""/>
        <dsp:cNvSpPr/>
      </dsp:nvSpPr>
      <dsp:spPr>
        <a:xfrm>
          <a:off x="137309" y="3761870"/>
          <a:ext cx="1198425" cy="761000"/>
        </a:xfrm>
        <a:prstGeom prst="roundRect">
          <a:avLst>
            <a:gd name="adj" fmla="val 10000"/>
          </a:avLst>
        </a:prstGeom>
        <a:solidFill>
          <a:schemeClr val="lt1">
            <a:alpha val="90000"/>
            <a:hueOff val="0"/>
            <a:satOff val="0"/>
            <a:lumOff val="0"/>
            <a:alphaOff val="0"/>
          </a:schemeClr>
        </a:solidFill>
        <a:ln w="1079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a:latin typeface="+mn-lt"/>
              <a:cs typeface="Segoe UI" panose="020B0502040204020203" pitchFamily="34" charset="0"/>
            </a:rPr>
            <a:t>Desk</a:t>
          </a:r>
        </a:p>
      </dsp:txBody>
      <dsp:txXfrm>
        <a:off x="159598" y="3784159"/>
        <a:ext cx="1153847" cy="716422"/>
      </dsp:txXfrm>
    </dsp:sp>
    <dsp:sp modelId="{A56D9835-6590-4732-91E7-28585BD0152A}">
      <dsp:nvSpPr>
        <dsp:cNvPr id="0" name=""/>
        <dsp:cNvSpPr/>
      </dsp:nvSpPr>
      <dsp:spPr>
        <a:xfrm>
          <a:off x="1468893" y="3635370"/>
          <a:ext cx="1198425" cy="761000"/>
        </a:xfrm>
        <a:prstGeom prst="roundRect">
          <a:avLst>
            <a:gd name="adj" fmla="val 10000"/>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43120A2-6D41-45A8-9E09-0E718C40DED8}">
      <dsp:nvSpPr>
        <dsp:cNvPr id="0" name=""/>
        <dsp:cNvSpPr/>
      </dsp:nvSpPr>
      <dsp:spPr>
        <a:xfrm>
          <a:off x="1602052" y="3761870"/>
          <a:ext cx="1198425" cy="761000"/>
        </a:xfrm>
        <a:prstGeom prst="roundRect">
          <a:avLst>
            <a:gd name="adj" fmla="val 10000"/>
          </a:avLst>
        </a:prstGeom>
        <a:solidFill>
          <a:schemeClr val="lt1">
            <a:alpha val="90000"/>
            <a:hueOff val="0"/>
            <a:satOff val="0"/>
            <a:lumOff val="0"/>
            <a:alphaOff val="0"/>
          </a:schemeClr>
        </a:solidFill>
        <a:ln w="1079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a:latin typeface="+mn-lt"/>
              <a:cs typeface="Segoe UI" panose="020B0502040204020203" pitchFamily="34" charset="0"/>
            </a:rPr>
            <a:t>Desk Pool</a:t>
          </a:r>
        </a:p>
      </dsp:txBody>
      <dsp:txXfrm>
        <a:off x="1624341" y="3784159"/>
        <a:ext cx="1153847" cy="716422"/>
      </dsp:txXfrm>
    </dsp:sp>
    <dsp:sp modelId="{D75D7FF6-AC8D-4205-AD1B-CEC8187390EC}">
      <dsp:nvSpPr>
        <dsp:cNvPr id="0" name=""/>
        <dsp:cNvSpPr/>
      </dsp:nvSpPr>
      <dsp:spPr>
        <a:xfrm>
          <a:off x="2201264" y="2525827"/>
          <a:ext cx="1198425" cy="761000"/>
        </a:xfrm>
        <a:prstGeom prst="roundRect">
          <a:avLst>
            <a:gd name="adj" fmla="val 10000"/>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5CE2624-9021-4D39-AF46-33A07F0E1269}">
      <dsp:nvSpPr>
        <dsp:cNvPr id="0" name=""/>
        <dsp:cNvSpPr/>
      </dsp:nvSpPr>
      <dsp:spPr>
        <a:xfrm>
          <a:off x="2334423" y="2652328"/>
          <a:ext cx="1198425" cy="761000"/>
        </a:xfrm>
        <a:prstGeom prst="roundRect">
          <a:avLst>
            <a:gd name="adj" fmla="val 10000"/>
          </a:avLst>
        </a:prstGeom>
        <a:solidFill>
          <a:schemeClr val="lt1">
            <a:alpha val="90000"/>
            <a:hueOff val="0"/>
            <a:satOff val="0"/>
            <a:lumOff val="0"/>
            <a:alphaOff val="0"/>
          </a:schemeClr>
        </a:solidFill>
        <a:ln w="1079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mn-lt"/>
              <a:cs typeface="Segoe UI" panose="020B0502040204020203" pitchFamily="34" charset="0"/>
            </a:rPr>
            <a:t>Section 2</a:t>
          </a:r>
        </a:p>
      </dsp:txBody>
      <dsp:txXfrm>
        <a:off x="2356712" y="2674617"/>
        <a:ext cx="1153847" cy="716422"/>
      </dsp:txXfrm>
    </dsp:sp>
    <dsp:sp modelId="{64803533-1D50-4C1A-BF40-743053CA4D99}">
      <dsp:nvSpPr>
        <dsp:cNvPr id="0" name=""/>
        <dsp:cNvSpPr/>
      </dsp:nvSpPr>
      <dsp:spPr>
        <a:xfrm>
          <a:off x="3666007" y="2525827"/>
          <a:ext cx="1198425" cy="761000"/>
        </a:xfrm>
        <a:prstGeom prst="roundRect">
          <a:avLst>
            <a:gd name="adj" fmla="val 10000"/>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C47C560-6B0E-47D6-AFF8-8B42AC082368}">
      <dsp:nvSpPr>
        <dsp:cNvPr id="0" name=""/>
        <dsp:cNvSpPr/>
      </dsp:nvSpPr>
      <dsp:spPr>
        <a:xfrm>
          <a:off x="3799165" y="2652328"/>
          <a:ext cx="1198425" cy="761000"/>
        </a:xfrm>
        <a:prstGeom prst="roundRect">
          <a:avLst>
            <a:gd name="adj" fmla="val 10000"/>
          </a:avLst>
        </a:prstGeom>
        <a:solidFill>
          <a:schemeClr val="lt1">
            <a:alpha val="90000"/>
            <a:hueOff val="0"/>
            <a:satOff val="0"/>
            <a:lumOff val="0"/>
            <a:alphaOff val="0"/>
          </a:schemeClr>
        </a:solidFill>
        <a:ln w="1079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mn-lt"/>
              <a:cs typeface="Segoe UI" panose="020B0502040204020203" pitchFamily="34" charset="0"/>
            </a:rPr>
            <a:t>Conference Room</a:t>
          </a:r>
        </a:p>
      </dsp:txBody>
      <dsp:txXfrm>
        <a:off x="3821454" y="2674617"/>
        <a:ext cx="1153847" cy="716422"/>
      </dsp:txXfrm>
    </dsp:sp>
    <dsp:sp modelId="{1AE631C3-5D9E-493A-89D5-E33460B5785F}">
      <dsp:nvSpPr>
        <dsp:cNvPr id="0" name=""/>
        <dsp:cNvSpPr/>
      </dsp:nvSpPr>
      <dsp:spPr>
        <a:xfrm>
          <a:off x="5942024" y="1416285"/>
          <a:ext cx="1198425" cy="761000"/>
        </a:xfrm>
        <a:prstGeom prst="roundRect">
          <a:avLst>
            <a:gd name="adj" fmla="val 10000"/>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B596C20-015B-467D-A277-D82FBE89E7DA}">
      <dsp:nvSpPr>
        <dsp:cNvPr id="0" name=""/>
        <dsp:cNvSpPr/>
      </dsp:nvSpPr>
      <dsp:spPr>
        <a:xfrm>
          <a:off x="6075183" y="1542786"/>
          <a:ext cx="1198425" cy="761000"/>
        </a:xfrm>
        <a:prstGeom prst="roundRect">
          <a:avLst>
            <a:gd name="adj" fmla="val 10000"/>
          </a:avLst>
        </a:prstGeom>
        <a:solidFill>
          <a:schemeClr val="lt1">
            <a:alpha val="90000"/>
            <a:hueOff val="0"/>
            <a:satOff val="0"/>
            <a:lumOff val="0"/>
            <a:alphaOff val="0"/>
          </a:schemeClr>
        </a:solidFill>
        <a:ln w="1079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latin typeface="+mn-lt"/>
              <a:cs typeface="Segoe UI" panose="020B0502040204020203" pitchFamily="34" charset="0"/>
            </a:rPr>
            <a:t>Floor 2</a:t>
          </a:r>
        </a:p>
      </dsp:txBody>
      <dsp:txXfrm>
        <a:off x="6097472" y="1565075"/>
        <a:ext cx="1153847" cy="716422"/>
      </dsp:txXfrm>
    </dsp:sp>
    <dsp:sp modelId="{E25FE39D-DACF-4E44-8EF8-E1E5C72AE6D9}">
      <dsp:nvSpPr>
        <dsp:cNvPr id="0" name=""/>
        <dsp:cNvSpPr/>
      </dsp:nvSpPr>
      <dsp:spPr>
        <a:xfrm>
          <a:off x="5130749" y="2525827"/>
          <a:ext cx="1198425" cy="761000"/>
        </a:xfrm>
        <a:prstGeom prst="roundRect">
          <a:avLst>
            <a:gd name="adj" fmla="val 10000"/>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D4AC184-DCB5-46D2-97A8-C9619B1E3E4A}">
      <dsp:nvSpPr>
        <dsp:cNvPr id="0" name=""/>
        <dsp:cNvSpPr/>
      </dsp:nvSpPr>
      <dsp:spPr>
        <a:xfrm>
          <a:off x="5263907" y="2652328"/>
          <a:ext cx="1198425" cy="761000"/>
        </a:xfrm>
        <a:prstGeom prst="roundRect">
          <a:avLst>
            <a:gd name="adj" fmla="val 10000"/>
          </a:avLst>
        </a:prstGeom>
        <a:solidFill>
          <a:schemeClr val="lt1">
            <a:alpha val="90000"/>
            <a:hueOff val="0"/>
            <a:satOff val="0"/>
            <a:lumOff val="0"/>
            <a:alphaOff val="0"/>
          </a:schemeClr>
        </a:solidFill>
        <a:ln w="1079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a:latin typeface="+mn-lt"/>
              <a:cs typeface="Segoe UI" panose="020B0502040204020203" pitchFamily="34" charset="0"/>
            </a:rPr>
            <a:t>Section 1</a:t>
          </a:r>
        </a:p>
      </dsp:txBody>
      <dsp:txXfrm>
        <a:off x="5286196" y="2674617"/>
        <a:ext cx="1153847" cy="716422"/>
      </dsp:txXfrm>
    </dsp:sp>
    <dsp:sp modelId="{0CE90663-9033-4C8F-9803-4A91B361A594}">
      <dsp:nvSpPr>
        <dsp:cNvPr id="0" name=""/>
        <dsp:cNvSpPr/>
      </dsp:nvSpPr>
      <dsp:spPr>
        <a:xfrm>
          <a:off x="6595491" y="2525827"/>
          <a:ext cx="1356234" cy="761000"/>
        </a:xfrm>
        <a:prstGeom prst="roundRect">
          <a:avLst>
            <a:gd name="adj" fmla="val 10000"/>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0EFEC62-8DCE-471E-83DC-19261900B755}">
      <dsp:nvSpPr>
        <dsp:cNvPr id="0" name=""/>
        <dsp:cNvSpPr/>
      </dsp:nvSpPr>
      <dsp:spPr>
        <a:xfrm>
          <a:off x="6728649" y="2652328"/>
          <a:ext cx="1356234" cy="761000"/>
        </a:xfrm>
        <a:prstGeom prst="roundRect">
          <a:avLst>
            <a:gd name="adj" fmla="val 10000"/>
          </a:avLst>
        </a:prstGeom>
        <a:solidFill>
          <a:schemeClr val="lt1">
            <a:alpha val="90000"/>
            <a:hueOff val="0"/>
            <a:satOff val="0"/>
            <a:lumOff val="0"/>
            <a:alphaOff val="0"/>
          </a:schemeClr>
        </a:solidFill>
        <a:ln w="1079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a:latin typeface="+mn-lt"/>
              <a:cs typeface="Segoe UI" panose="020B0502040204020203" pitchFamily="34" charset="0"/>
            </a:rPr>
            <a:t>Conference Room</a:t>
          </a:r>
        </a:p>
      </dsp:txBody>
      <dsp:txXfrm>
        <a:off x="6750938" y="2674617"/>
        <a:ext cx="1311656" cy="716422"/>
      </dsp:txXfrm>
    </dsp:sp>
    <dsp:sp modelId="{7560404F-D7F3-41D6-8BA0-09A12CD13DAC}">
      <dsp:nvSpPr>
        <dsp:cNvPr id="0" name=""/>
        <dsp:cNvSpPr/>
      </dsp:nvSpPr>
      <dsp:spPr>
        <a:xfrm>
          <a:off x="8950413" y="1416285"/>
          <a:ext cx="1198425" cy="761000"/>
        </a:xfrm>
        <a:prstGeom prst="roundRect">
          <a:avLst>
            <a:gd name="adj" fmla="val 10000"/>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8EAF6BD-58F6-480D-98E1-517E42F61343}">
      <dsp:nvSpPr>
        <dsp:cNvPr id="0" name=""/>
        <dsp:cNvSpPr/>
      </dsp:nvSpPr>
      <dsp:spPr>
        <a:xfrm>
          <a:off x="9083571" y="1542786"/>
          <a:ext cx="1198425" cy="761000"/>
        </a:xfrm>
        <a:prstGeom prst="roundRect">
          <a:avLst>
            <a:gd name="adj" fmla="val 10000"/>
          </a:avLst>
        </a:prstGeom>
        <a:solidFill>
          <a:schemeClr val="lt1">
            <a:alpha val="90000"/>
            <a:hueOff val="0"/>
            <a:satOff val="0"/>
            <a:lumOff val="0"/>
            <a:alphaOff val="0"/>
          </a:schemeClr>
        </a:solidFill>
        <a:ln w="1079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a:latin typeface="+mn-lt"/>
              <a:cs typeface="Segoe UI" panose="020B0502040204020203" pitchFamily="34" charset="0"/>
            </a:rPr>
            <a:t>Floor 3</a:t>
          </a:r>
        </a:p>
      </dsp:txBody>
      <dsp:txXfrm>
        <a:off x="9105860" y="1565075"/>
        <a:ext cx="1153847" cy="716422"/>
      </dsp:txXfrm>
    </dsp:sp>
    <dsp:sp modelId="{55CC5382-7D44-42BB-9BF3-EBF28B474C4A}">
      <dsp:nvSpPr>
        <dsp:cNvPr id="0" name=""/>
        <dsp:cNvSpPr/>
      </dsp:nvSpPr>
      <dsp:spPr>
        <a:xfrm>
          <a:off x="8218042" y="2525827"/>
          <a:ext cx="1198425" cy="761000"/>
        </a:xfrm>
        <a:prstGeom prst="roundRect">
          <a:avLst>
            <a:gd name="adj" fmla="val 10000"/>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5A5AFA5-EFE7-4C58-BB3D-CAEEA2F719CB}">
      <dsp:nvSpPr>
        <dsp:cNvPr id="0" name=""/>
        <dsp:cNvSpPr/>
      </dsp:nvSpPr>
      <dsp:spPr>
        <a:xfrm>
          <a:off x="8351200" y="2652328"/>
          <a:ext cx="1198425" cy="761000"/>
        </a:xfrm>
        <a:prstGeom prst="roundRect">
          <a:avLst>
            <a:gd name="adj" fmla="val 10000"/>
          </a:avLst>
        </a:prstGeom>
        <a:solidFill>
          <a:schemeClr val="lt1">
            <a:alpha val="90000"/>
            <a:hueOff val="0"/>
            <a:satOff val="0"/>
            <a:lumOff val="0"/>
            <a:alphaOff val="0"/>
          </a:schemeClr>
        </a:solidFill>
        <a:ln w="1079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a:latin typeface="+mn-lt"/>
              <a:cs typeface="Segoe UI" panose="020B0502040204020203" pitchFamily="34" charset="0"/>
            </a:rPr>
            <a:t>Section 1</a:t>
          </a:r>
        </a:p>
      </dsp:txBody>
      <dsp:txXfrm>
        <a:off x="8373489" y="2674617"/>
        <a:ext cx="1153847" cy="716422"/>
      </dsp:txXfrm>
    </dsp:sp>
    <dsp:sp modelId="{EEEA6708-0B0B-40FA-B433-ADBBE0C6089F}">
      <dsp:nvSpPr>
        <dsp:cNvPr id="0" name=""/>
        <dsp:cNvSpPr/>
      </dsp:nvSpPr>
      <dsp:spPr>
        <a:xfrm>
          <a:off x="7485671" y="3635370"/>
          <a:ext cx="1198425" cy="761000"/>
        </a:xfrm>
        <a:prstGeom prst="roundRect">
          <a:avLst>
            <a:gd name="adj" fmla="val 10000"/>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D8CE609-6B7A-4B79-B71B-25D551AD4779}">
      <dsp:nvSpPr>
        <dsp:cNvPr id="0" name=""/>
        <dsp:cNvSpPr/>
      </dsp:nvSpPr>
      <dsp:spPr>
        <a:xfrm>
          <a:off x="7618829" y="3761870"/>
          <a:ext cx="1198425" cy="761000"/>
        </a:xfrm>
        <a:prstGeom prst="roundRect">
          <a:avLst>
            <a:gd name="adj" fmla="val 10000"/>
          </a:avLst>
        </a:prstGeom>
        <a:solidFill>
          <a:schemeClr val="lt1">
            <a:alpha val="90000"/>
            <a:hueOff val="0"/>
            <a:satOff val="0"/>
            <a:lumOff val="0"/>
            <a:alphaOff val="0"/>
          </a:schemeClr>
        </a:solidFill>
        <a:ln w="1079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a:latin typeface="+mn-lt"/>
              <a:cs typeface="Segoe UI" panose="020B0502040204020203" pitchFamily="34" charset="0"/>
            </a:rPr>
            <a:t>Desk</a:t>
          </a:r>
        </a:p>
      </dsp:txBody>
      <dsp:txXfrm>
        <a:off x="7641118" y="3784159"/>
        <a:ext cx="1153847" cy="716422"/>
      </dsp:txXfrm>
    </dsp:sp>
    <dsp:sp modelId="{BDA016C5-27B6-4BFF-968D-AAEDE1017152}">
      <dsp:nvSpPr>
        <dsp:cNvPr id="0" name=""/>
        <dsp:cNvSpPr/>
      </dsp:nvSpPr>
      <dsp:spPr>
        <a:xfrm>
          <a:off x="8950413" y="3635370"/>
          <a:ext cx="1198425" cy="761000"/>
        </a:xfrm>
        <a:prstGeom prst="roundRect">
          <a:avLst>
            <a:gd name="adj" fmla="val 10000"/>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AFD2C5D-4869-4A78-A43F-0413EAD5B94B}">
      <dsp:nvSpPr>
        <dsp:cNvPr id="0" name=""/>
        <dsp:cNvSpPr/>
      </dsp:nvSpPr>
      <dsp:spPr>
        <a:xfrm>
          <a:off x="9083571" y="3761870"/>
          <a:ext cx="1198425" cy="761000"/>
        </a:xfrm>
        <a:prstGeom prst="roundRect">
          <a:avLst>
            <a:gd name="adj" fmla="val 10000"/>
          </a:avLst>
        </a:prstGeom>
        <a:solidFill>
          <a:schemeClr val="lt1">
            <a:alpha val="90000"/>
            <a:hueOff val="0"/>
            <a:satOff val="0"/>
            <a:lumOff val="0"/>
            <a:alphaOff val="0"/>
          </a:schemeClr>
        </a:solidFill>
        <a:ln w="1079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a:latin typeface="+mn-lt"/>
              <a:cs typeface="Segoe UI" panose="020B0502040204020203" pitchFamily="34" charset="0"/>
            </a:rPr>
            <a:t>Desk Pool</a:t>
          </a:r>
        </a:p>
      </dsp:txBody>
      <dsp:txXfrm>
        <a:off x="9105860" y="3784159"/>
        <a:ext cx="1153847" cy="716422"/>
      </dsp:txXfrm>
    </dsp:sp>
    <dsp:sp modelId="{82C57BEE-2525-426D-AFAF-F4213BD4AD80}">
      <dsp:nvSpPr>
        <dsp:cNvPr id="0" name=""/>
        <dsp:cNvSpPr/>
      </dsp:nvSpPr>
      <dsp:spPr>
        <a:xfrm>
          <a:off x="9682784" y="2525827"/>
          <a:ext cx="1198425" cy="761000"/>
        </a:xfrm>
        <a:prstGeom prst="roundRect">
          <a:avLst>
            <a:gd name="adj" fmla="val 10000"/>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8953FB0-3A99-43AC-82C7-DD4C0FFCE782}">
      <dsp:nvSpPr>
        <dsp:cNvPr id="0" name=""/>
        <dsp:cNvSpPr/>
      </dsp:nvSpPr>
      <dsp:spPr>
        <a:xfrm>
          <a:off x="9815943" y="2652328"/>
          <a:ext cx="1198425" cy="761000"/>
        </a:xfrm>
        <a:prstGeom prst="roundRect">
          <a:avLst>
            <a:gd name="adj" fmla="val 10000"/>
          </a:avLst>
        </a:prstGeom>
        <a:solidFill>
          <a:schemeClr val="lt1">
            <a:alpha val="90000"/>
            <a:hueOff val="0"/>
            <a:satOff val="0"/>
            <a:lumOff val="0"/>
            <a:alphaOff val="0"/>
          </a:schemeClr>
        </a:solidFill>
        <a:ln w="1079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a:latin typeface="+mn-lt"/>
              <a:cs typeface="Segoe UI" panose="020B0502040204020203" pitchFamily="34" charset="0"/>
            </a:rPr>
            <a:t>Section 2</a:t>
          </a:r>
        </a:p>
      </dsp:txBody>
      <dsp:txXfrm>
        <a:off x="9838232" y="2674617"/>
        <a:ext cx="1153847" cy="71642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6769AE9-BB21-4E37-A51F-56C9BC76B29A}">
      <dsp:nvSpPr>
        <dsp:cNvPr id="0" name=""/>
        <dsp:cNvSpPr/>
      </dsp:nvSpPr>
      <dsp:spPr>
        <a:xfrm>
          <a:off x="0" y="980412"/>
          <a:ext cx="11254113" cy="663533"/>
        </a:xfrm>
        <a:prstGeom prst="roundRect">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kern="1200">
              <a:latin typeface="+mn-lt"/>
              <a:cs typeface="Segoe UI" panose="020B0502040204020203" pitchFamily="34" charset="0"/>
            </a:rPr>
            <a:t>Option 1: Partner engagement (recommended)</a:t>
          </a:r>
        </a:p>
      </dsp:txBody>
      <dsp:txXfrm>
        <a:off x="32391" y="1012803"/>
        <a:ext cx="11189331" cy="598751"/>
      </dsp:txXfrm>
    </dsp:sp>
    <dsp:sp modelId="{A686D6C3-268C-4264-95D9-64A319987E28}">
      <dsp:nvSpPr>
        <dsp:cNvPr id="0" name=""/>
        <dsp:cNvSpPr/>
      </dsp:nvSpPr>
      <dsp:spPr>
        <a:xfrm>
          <a:off x="0" y="1643945"/>
          <a:ext cx="11254113" cy="10764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57318"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en-US" sz="1800" kern="1200">
              <a:latin typeface="+mn-lt"/>
              <a:cs typeface="Segoe UI" panose="020B0502040204020203" pitchFamily="34" charset="0"/>
            </a:rPr>
            <a:t>Specialized partners can help convert an existing floorplan into the proper format for use with Microsoft Places</a:t>
          </a:r>
        </a:p>
        <a:p>
          <a:pPr marL="171450" lvl="1" indent="-171450" algn="l" defTabSz="800100">
            <a:lnSpc>
              <a:spcPct val="90000"/>
            </a:lnSpc>
            <a:spcBef>
              <a:spcPct val="0"/>
            </a:spcBef>
            <a:spcAft>
              <a:spcPct val="20000"/>
            </a:spcAft>
            <a:buChar char="•"/>
          </a:pPr>
          <a:r>
            <a:rPr lang="en-US" sz="1800" kern="1200">
              <a:latin typeface="+mn-lt"/>
              <a:cs typeface="Segoe UI" panose="020B0502040204020203" pitchFamily="34" charset="0"/>
            </a:rPr>
            <a:t>The creation and correlation of IMDF files is very time-intensive with a steep learning curve</a:t>
          </a:r>
        </a:p>
      </dsp:txBody>
      <dsp:txXfrm>
        <a:off x="0" y="1643945"/>
        <a:ext cx="11254113" cy="1076400"/>
      </dsp:txXfrm>
    </dsp:sp>
    <dsp:sp modelId="{186145C5-CCAC-4030-B764-6E3CBEAFAB1B}">
      <dsp:nvSpPr>
        <dsp:cNvPr id="0" name=""/>
        <dsp:cNvSpPr/>
      </dsp:nvSpPr>
      <dsp:spPr>
        <a:xfrm>
          <a:off x="0" y="2720345"/>
          <a:ext cx="11254113" cy="641509"/>
        </a:xfrm>
        <a:prstGeom prst="roundRect">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kern="1200">
              <a:latin typeface="+mn-lt"/>
              <a:cs typeface="Segoe UI" panose="020B0502040204020203" pitchFamily="34" charset="0"/>
            </a:rPr>
            <a:t>Option 2: Manually create your floor plan</a:t>
          </a:r>
        </a:p>
      </dsp:txBody>
      <dsp:txXfrm>
        <a:off x="31316" y="2751661"/>
        <a:ext cx="11191481" cy="578877"/>
      </dsp:txXfrm>
    </dsp:sp>
    <dsp:sp modelId="{B13CB224-B2F6-4EF5-AFD7-7D25BD2FCC37}">
      <dsp:nvSpPr>
        <dsp:cNvPr id="0" name=""/>
        <dsp:cNvSpPr/>
      </dsp:nvSpPr>
      <dsp:spPr>
        <a:xfrm>
          <a:off x="0" y="3361854"/>
          <a:ext cx="11254113" cy="10764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57318"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en-US" sz="1800" kern="1200">
              <a:latin typeface="+mn-lt"/>
              <a:cs typeface="Segoe UI" panose="020B0502040204020203" pitchFamily="34" charset="0"/>
            </a:rPr>
            <a:t>Manual floor plan creation involves crafting IMDF files in a specific format for Microsoft Places</a:t>
          </a:r>
        </a:p>
        <a:p>
          <a:pPr marL="171450" lvl="1" indent="-171450" algn="l" defTabSz="800100">
            <a:lnSpc>
              <a:spcPct val="90000"/>
            </a:lnSpc>
            <a:spcBef>
              <a:spcPct val="0"/>
            </a:spcBef>
            <a:spcAft>
              <a:spcPct val="20000"/>
            </a:spcAft>
            <a:buChar char="•"/>
          </a:pPr>
          <a:r>
            <a:rPr lang="en-US" sz="1800" kern="1200">
              <a:latin typeface="+mn-lt"/>
              <a:cs typeface="Segoe UI" panose="020B0502040204020203" pitchFamily="34" charset="0"/>
            </a:rPr>
            <a:t>The IMDF files must also have all the bookable resources configured properly so they can be correlated to the objects that are created with Exchange and Places.</a:t>
          </a:r>
        </a:p>
      </dsp:txBody>
      <dsp:txXfrm>
        <a:off x="0" y="3361854"/>
        <a:ext cx="11254113" cy="1076400"/>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11574"/>
            <a:ext cx="2971800" cy="457200"/>
          </a:xfrm>
          <a:prstGeom prst="rect">
            <a:avLst/>
          </a:prstGeom>
        </p:spPr>
        <p:txBody>
          <a:bodyPr vert="horz" lIns="91440" tIns="45720" rIns="91440" bIns="45720" rtlCol="0"/>
          <a:lstStyle>
            <a:lvl1pPr algn="l">
              <a:defRPr sz="1200"/>
            </a:lvl1pPr>
          </a:lstStyle>
          <a:p>
            <a:endParaRPr lang="en-US">
              <a:latin typeface="Segoe UI" panose="020B0502040204020203"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60F9EC6-89FF-47E1-8594-1A32E3B45134}" type="datetime8">
              <a:rPr lang="en-US" smtClean="0">
                <a:latin typeface="Segoe UI" panose="020B0502040204020203" pitchFamily="34" charset="0"/>
              </a:rPr>
              <a:t>4/23/2025 4:42 PM</a:t>
            </a:fld>
            <a:endParaRPr lang="en-US">
              <a:latin typeface="Segoe UI" panose="020B0502040204020203"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a:gradFill>
                  <a:gsLst>
                    <a:gs pos="0">
                      <a:schemeClr val="tx1"/>
                    </a:gs>
                    <a:gs pos="100000">
                      <a:schemeClr val="tx1"/>
                    </a:gs>
                  </a:gsLst>
                  <a:lin ang="5400000" scaled="0"/>
                </a:gradFill>
                <a:latin typeface="Segoe UI" panose="020B0502040204020203" pitchFamily="34" charset="0"/>
                <a:ea typeface="Segoe UI" pitchFamily="34" charset="0"/>
                <a:cs typeface="Segoe UI" panose="020B0502040204020203" pitchFamily="34" charset="0"/>
              </a:rPr>
              <a:t>© Microsoft Corporation. All rights reserved. MICROSOFT MAKES NO WARRANTIES, EXPRESS, IMPLIED OR STATUTORY, AS TO THE INFORMATION IN THIS PRESENTATION.</a:t>
            </a: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anose="020B0502040204020203" pitchFamily="34" charset="0"/>
              </a:rPr>
              <a:t>‹#›</a:t>
            </a:fld>
            <a:endParaRPr lang="en-US">
              <a:latin typeface="Segoe UI" panose="020B0502040204020203"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b="0" i="0">
                <a:latin typeface="Segoe UI" panose="020B0502040204020203" pitchFamily="34" charset="0"/>
              </a:defRPr>
            </a:lvl1pPr>
          </a:lstStyle>
          <a:p>
            <a:endParaRPr lang="en-US"/>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b="0" i="0">
                <a:latin typeface="Segoe UI" panose="020B0502040204020203" pitchFamily="34" charset="0"/>
                <a:cs typeface="Segoe UI" panose="020B0502040204020203" pitchFamily="34" charset="0"/>
              </a:defRPr>
            </a:lvl1pPr>
          </a:lstStyle>
          <a:p>
            <a:pPr defTabSz="914099" eaLnBrk="0" hangingPunct="0"/>
            <a:r>
              <a:rPr lang="en-US" sz="400">
                <a:gradFill>
                  <a:gsLst>
                    <a:gs pos="0">
                      <a:prstClr val="black"/>
                    </a:gs>
                    <a:gs pos="100000">
                      <a:prstClr val="black"/>
                    </a:gs>
                  </a:gsLst>
                  <a:lin ang="5400000" scaled="0"/>
                </a:gradFill>
                <a:ea typeface="Segoe UI" pitchFamily="34" charset="0"/>
              </a:rPr>
              <a:t>© Microsoft Corporation. All rights reserved.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b="0" i="0">
                <a:latin typeface="Segoe UI" panose="020B0502040204020203" pitchFamily="34" charset="0"/>
              </a:defRPr>
            </a:lvl1pPr>
          </a:lstStyle>
          <a:p>
            <a:fld id="{386CE63F-9E7F-4C04-9D0D-FCA25A8E9E86}" type="datetime8">
              <a:rPr lang="en-US" smtClean="0"/>
              <a:pPr/>
              <a:t>4/23/2025 4:03 PM</a:t>
            </a:fld>
            <a:endParaRPr lang="en-US"/>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b="0" i="0">
                <a:latin typeface="Segoe UI" panose="020B0502040204020203" pitchFamily="34" charset="0"/>
              </a:defRPr>
            </a:lvl1pPr>
          </a:lstStyle>
          <a:p>
            <a:fld id="{B4008EB6-D09E-4580-8CD6-DDB14511944F}" type="slidenum">
              <a:rPr lang="en-US" smtClean="0"/>
              <a:pPr/>
              <a:t>‹#›</a:t>
            </a:fld>
            <a:endParaRPr lang="en-US"/>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14367" rtl="0" eaLnBrk="1" latinLnBrk="0" hangingPunct="1">
      <a:lnSpc>
        <a:spcPct val="90000"/>
      </a:lnSpc>
      <a:spcAft>
        <a:spcPts val="333"/>
      </a:spcAft>
      <a:defRPr sz="882" b="0" i="0" kern="1200">
        <a:solidFill>
          <a:schemeClr val="tx1"/>
        </a:solidFill>
        <a:latin typeface="Segoe UI" panose="020B0502040204020203" pitchFamily="34" charset="0"/>
        <a:ea typeface="+mn-ea"/>
        <a:cs typeface="+mn-cs"/>
      </a:defRPr>
    </a:lvl1pPr>
    <a:lvl2pPr marL="212982" indent="-105829" algn="l" defTabSz="914367" rtl="0" eaLnBrk="1" latinLnBrk="0" hangingPunct="1">
      <a:lnSpc>
        <a:spcPct val="90000"/>
      </a:lnSpc>
      <a:spcAft>
        <a:spcPts val="333"/>
      </a:spcAft>
      <a:buFont typeface="Arial" pitchFamily="34" charset="0"/>
      <a:buChar char="•"/>
      <a:defRPr sz="882" b="0" i="0" kern="1200">
        <a:solidFill>
          <a:schemeClr val="tx1"/>
        </a:solidFill>
        <a:latin typeface="Segoe UI" panose="020B0502040204020203" pitchFamily="34" charset="0"/>
        <a:ea typeface="+mn-ea"/>
        <a:cs typeface="+mn-cs"/>
      </a:defRPr>
    </a:lvl2pPr>
    <a:lvl3pPr marL="328071" indent="-115090" algn="l" defTabSz="914367" rtl="0" eaLnBrk="1" latinLnBrk="0" hangingPunct="1">
      <a:lnSpc>
        <a:spcPct val="90000"/>
      </a:lnSpc>
      <a:spcAft>
        <a:spcPts val="333"/>
      </a:spcAft>
      <a:buFont typeface="Arial" pitchFamily="34" charset="0"/>
      <a:buChar char="•"/>
      <a:defRPr sz="882" b="0" i="0" kern="1200">
        <a:solidFill>
          <a:schemeClr val="tx1"/>
        </a:solidFill>
        <a:latin typeface="Segoe UI" panose="020B0502040204020203" pitchFamily="34" charset="0"/>
        <a:ea typeface="+mn-ea"/>
        <a:cs typeface="+mn-cs"/>
      </a:defRPr>
    </a:lvl3pPr>
    <a:lvl4pPr marL="482848" indent="-146838" algn="l" defTabSz="914367" rtl="0" eaLnBrk="1" latinLnBrk="0" hangingPunct="1">
      <a:lnSpc>
        <a:spcPct val="90000"/>
      </a:lnSpc>
      <a:spcAft>
        <a:spcPts val="333"/>
      </a:spcAft>
      <a:buFont typeface="Arial" pitchFamily="34" charset="0"/>
      <a:buChar char="•"/>
      <a:defRPr sz="882" b="0" i="0" kern="1200">
        <a:solidFill>
          <a:schemeClr val="tx1"/>
        </a:solidFill>
        <a:latin typeface="Segoe UI" panose="020B0502040204020203" pitchFamily="34" charset="0"/>
        <a:ea typeface="+mn-ea"/>
        <a:cs typeface="+mn-cs"/>
      </a:defRPr>
    </a:lvl4pPr>
    <a:lvl5pPr marL="615134" indent="-115090" algn="l" defTabSz="914367" rtl="0" eaLnBrk="1" latinLnBrk="0" hangingPunct="1">
      <a:lnSpc>
        <a:spcPct val="90000"/>
      </a:lnSpc>
      <a:spcAft>
        <a:spcPts val="333"/>
      </a:spcAft>
      <a:buFont typeface="Arial" pitchFamily="34" charset="0"/>
      <a:buChar char="•"/>
      <a:defRPr sz="882" b="0" i="0" kern="1200">
        <a:solidFill>
          <a:schemeClr val="tx1"/>
        </a:solidFill>
        <a:latin typeface="Segoe UI" panose="020B0502040204020203" pitchFamily="34" charset="0"/>
        <a:ea typeface="+mn-ea"/>
        <a:cs typeface="+mn-cs"/>
      </a:defRPr>
    </a:lvl5pPr>
    <a:lvl6pPr marL="2285918" algn="l" defTabSz="914367" rtl="0" eaLnBrk="1" latinLnBrk="0" hangingPunct="1">
      <a:defRPr sz="1176" kern="1200">
        <a:solidFill>
          <a:schemeClr val="tx1"/>
        </a:solidFill>
        <a:latin typeface="+mn-lt"/>
        <a:ea typeface="+mn-ea"/>
        <a:cs typeface="+mn-cs"/>
      </a:defRPr>
    </a:lvl6pPr>
    <a:lvl7pPr marL="2743101" algn="l" defTabSz="914367" rtl="0" eaLnBrk="1" latinLnBrk="0" hangingPunct="1">
      <a:defRPr sz="1176" kern="1200">
        <a:solidFill>
          <a:schemeClr val="tx1"/>
        </a:solidFill>
        <a:latin typeface="+mn-lt"/>
        <a:ea typeface="+mn-ea"/>
        <a:cs typeface="+mn-cs"/>
      </a:defRPr>
    </a:lvl7pPr>
    <a:lvl8pPr marL="3200284" algn="l" defTabSz="914367" rtl="0" eaLnBrk="1" latinLnBrk="0" hangingPunct="1">
      <a:defRPr sz="1176" kern="1200">
        <a:solidFill>
          <a:schemeClr val="tx1"/>
        </a:solidFill>
        <a:latin typeface="+mn-lt"/>
        <a:ea typeface="+mn-ea"/>
        <a:cs typeface="+mn-cs"/>
      </a:defRPr>
    </a:lvl8pPr>
    <a:lvl9pPr marL="3657469" algn="l" defTabSz="914367" rtl="0" eaLnBrk="1" latinLnBrk="0" hangingPunct="1">
      <a:defRPr sz="1176"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ea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pPr/>
              <a:t>4/23/2025 4:03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1</a:t>
            </a:fld>
            <a:endParaRPr lang="en-US"/>
          </a:p>
        </p:txBody>
      </p:sp>
    </p:spTree>
    <p:extLst>
      <p:ext uri="{BB962C8B-B14F-4D97-AF65-F5344CB8AC3E}">
        <p14:creationId xmlns:p14="http://schemas.microsoft.com/office/powerpoint/2010/main" val="39964157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4DD1E4-3E4B-5EBE-B2B6-A0A42F104D5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84359A1-4B1A-14BF-6ECF-0D9D1FD5438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76E120E-56EA-56C2-1527-9F343BF93385}"/>
              </a:ext>
            </a:extLst>
          </p:cNvPr>
          <p:cNvSpPr>
            <a:spLocks noGrp="1"/>
          </p:cNvSpPr>
          <p:nvPr>
            <p:ph type="body" idx="1"/>
          </p:nvPr>
        </p:nvSpPr>
        <p:spPr/>
        <p:txBody>
          <a:bodyPr/>
          <a:lstStyle/>
          <a:p>
            <a:pPr marL="0" marR="0" lvl="0" indent="0" algn="l" defTabSz="914367" rtl="0" eaLnBrk="1" fontAlgn="auto" latinLnBrk="0" hangingPunct="1">
              <a:lnSpc>
                <a:spcPct val="90000"/>
              </a:lnSpc>
              <a:spcBef>
                <a:spcPts val="0"/>
              </a:spcBef>
              <a:spcAft>
                <a:spcPts val="333"/>
              </a:spcAft>
              <a:buClrTx/>
              <a:buSzTx/>
              <a:buFontTx/>
              <a:buNone/>
              <a:tabLst/>
              <a:defRPr/>
            </a:pPr>
            <a:endParaRPr lang="en-US"/>
          </a:p>
        </p:txBody>
      </p:sp>
      <p:sp>
        <p:nvSpPr>
          <p:cNvPr id="4" name="Header Placeholder 3">
            <a:extLst>
              <a:ext uri="{FF2B5EF4-FFF2-40B4-BE49-F238E27FC236}">
                <a16:creationId xmlns:a16="http://schemas.microsoft.com/office/drawing/2014/main" id="{3DF7994B-F0A5-7E5A-FEF6-7D3F807CA8CE}"/>
              </a:ext>
            </a:extLst>
          </p:cNvPr>
          <p:cNvSpPr>
            <a:spLocks noGrp="1"/>
          </p:cNvSpPr>
          <p:nvPr>
            <p:ph type="hdr" sz="quarter"/>
          </p:nvPr>
        </p:nvSpPr>
        <p:spPr/>
        <p:txBody>
          <a:bodyPr/>
          <a:lstStyle/>
          <a:p>
            <a:endParaRPr lang="en-US"/>
          </a:p>
        </p:txBody>
      </p:sp>
      <p:sp>
        <p:nvSpPr>
          <p:cNvPr id="5" name="Footer Placeholder 4">
            <a:extLst>
              <a:ext uri="{FF2B5EF4-FFF2-40B4-BE49-F238E27FC236}">
                <a16:creationId xmlns:a16="http://schemas.microsoft.com/office/drawing/2014/main" id="{0AD4AF76-B7C5-4FDC-2C03-AC0DFBCA44B5}"/>
              </a:ext>
            </a:extLst>
          </p:cNvPr>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ea typeface="Segoe UI" pitchFamily="34" charset="0"/>
              </a:rPr>
              <a:t>© Microsoft Corporation. All rights reserved. MICROSOFT MAKES NO WARRANTIES, EXPRESS, IMPLIED OR STATUTORY, AS TO THE INFORMATION IN THIS PRESENTATION.</a:t>
            </a:r>
          </a:p>
        </p:txBody>
      </p:sp>
      <p:sp>
        <p:nvSpPr>
          <p:cNvPr id="6" name="Date Placeholder 5">
            <a:extLst>
              <a:ext uri="{FF2B5EF4-FFF2-40B4-BE49-F238E27FC236}">
                <a16:creationId xmlns:a16="http://schemas.microsoft.com/office/drawing/2014/main" id="{CB3AC917-E122-40D4-F044-8AF789D7CA03}"/>
              </a:ext>
            </a:extLst>
          </p:cNvPr>
          <p:cNvSpPr>
            <a:spLocks noGrp="1"/>
          </p:cNvSpPr>
          <p:nvPr>
            <p:ph type="dt" idx="1"/>
          </p:nvPr>
        </p:nvSpPr>
        <p:spPr/>
        <p:txBody>
          <a:bodyPr/>
          <a:lstStyle/>
          <a:p>
            <a:fld id="{386CE63F-9E7F-4C04-9D0D-FCA25A8E9E86}" type="datetime8">
              <a:rPr lang="en-US" smtClean="0"/>
              <a:pPr/>
              <a:t>4/23/2025 4:03 PM</a:t>
            </a:fld>
            <a:endParaRPr lang="en-US"/>
          </a:p>
        </p:txBody>
      </p:sp>
      <p:sp>
        <p:nvSpPr>
          <p:cNvPr id="7" name="Slide Number Placeholder 6">
            <a:extLst>
              <a:ext uri="{FF2B5EF4-FFF2-40B4-BE49-F238E27FC236}">
                <a16:creationId xmlns:a16="http://schemas.microsoft.com/office/drawing/2014/main" id="{24D43EF7-A8F2-E6D7-954D-69A1B56FD175}"/>
              </a:ext>
            </a:extLst>
          </p:cNvPr>
          <p:cNvSpPr>
            <a:spLocks noGrp="1"/>
          </p:cNvSpPr>
          <p:nvPr>
            <p:ph type="sldNum" sz="quarter" idx="5"/>
          </p:nvPr>
        </p:nvSpPr>
        <p:spPr/>
        <p:txBody>
          <a:bodyPr/>
          <a:lstStyle/>
          <a:p>
            <a:fld id="{B4008EB6-D09E-4580-8CD6-DDB14511944F}" type="slidenum">
              <a:rPr lang="en-US" smtClean="0"/>
              <a:pPr/>
              <a:t>66</a:t>
            </a:fld>
            <a:endParaRPr lang="en-US"/>
          </a:p>
        </p:txBody>
      </p:sp>
    </p:spTree>
    <p:extLst>
      <p:ext uri="{BB962C8B-B14F-4D97-AF65-F5344CB8AC3E}">
        <p14:creationId xmlns:p14="http://schemas.microsoft.com/office/powerpoint/2010/main" val="20000108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CB7447-47FC-E72A-300A-5EDCF601620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3F01363-3431-9D0A-466A-16C1C4A06A1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2FE5281-33DB-A4A6-C158-BFDE955EE171}"/>
              </a:ext>
            </a:extLst>
          </p:cNvPr>
          <p:cNvSpPr>
            <a:spLocks noGrp="1"/>
          </p:cNvSpPr>
          <p:nvPr>
            <p:ph type="body" idx="1"/>
          </p:nvPr>
        </p:nvSpPr>
        <p:spPr/>
        <p:txBody>
          <a:bodyPr/>
          <a:lstStyle/>
          <a:p>
            <a:endParaRPr lang="en-GB"/>
          </a:p>
        </p:txBody>
      </p:sp>
      <p:sp>
        <p:nvSpPr>
          <p:cNvPr id="4" name="Header Placeholder 3">
            <a:extLst>
              <a:ext uri="{FF2B5EF4-FFF2-40B4-BE49-F238E27FC236}">
                <a16:creationId xmlns:a16="http://schemas.microsoft.com/office/drawing/2014/main" id="{E4B81984-91A7-A05E-598F-ED9AA57B2B9E}"/>
              </a:ext>
            </a:extLst>
          </p:cNvPr>
          <p:cNvSpPr>
            <a:spLocks noGrp="1"/>
          </p:cNvSpPr>
          <p:nvPr>
            <p:ph type="hdr" sz="quarter"/>
          </p:nvPr>
        </p:nvSpPr>
        <p:spPr/>
        <p:txBody>
          <a:bodyPr/>
          <a:lstStyle/>
          <a:p>
            <a:endParaRPr lang="en-US"/>
          </a:p>
        </p:txBody>
      </p:sp>
      <p:sp>
        <p:nvSpPr>
          <p:cNvPr id="5" name="Footer Placeholder 4">
            <a:extLst>
              <a:ext uri="{FF2B5EF4-FFF2-40B4-BE49-F238E27FC236}">
                <a16:creationId xmlns:a16="http://schemas.microsoft.com/office/drawing/2014/main" id="{F78C6E19-EA8B-B02B-11A5-FA1AF309D4FB}"/>
              </a:ext>
            </a:extLst>
          </p:cNvPr>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ea typeface="Segoe UI" pitchFamily="34" charset="0"/>
              </a:rPr>
              <a:t>© Microsoft Corporation. All rights reserved. MICROSOFT MAKES NO WARRANTIES, EXPRESS, IMPLIED OR STATUTORY, AS TO THE INFORMATION IN THIS PRESENTATION.</a:t>
            </a:r>
          </a:p>
        </p:txBody>
      </p:sp>
      <p:sp>
        <p:nvSpPr>
          <p:cNvPr id="6" name="Date Placeholder 5">
            <a:extLst>
              <a:ext uri="{FF2B5EF4-FFF2-40B4-BE49-F238E27FC236}">
                <a16:creationId xmlns:a16="http://schemas.microsoft.com/office/drawing/2014/main" id="{40018712-9CF3-39B6-46DE-07B158DE7AF5}"/>
              </a:ext>
            </a:extLst>
          </p:cNvPr>
          <p:cNvSpPr>
            <a:spLocks noGrp="1"/>
          </p:cNvSpPr>
          <p:nvPr>
            <p:ph type="dt" idx="1"/>
          </p:nvPr>
        </p:nvSpPr>
        <p:spPr/>
        <p:txBody>
          <a:bodyPr/>
          <a:lstStyle/>
          <a:p>
            <a:fld id="{386CE63F-9E7F-4C04-9D0D-FCA25A8E9E86}" type="datetime8">
              <a:rPr lang="en-US" smtClean="0"/>
              <a:pPr/>
              <a:t>4/23/2025 4:03 PM</a:t>
            </a:fld>
            <a:endParaRPr lang="en-US"/>
          </a:p>
        </p:txBody>
      </p:sp>
      <p:sp>
        <p:nvSpPr>
          <p:cNvPr id="7" name="Slide Number Placeholder 6">
            <a:extLst>
              <a:ext uri="{FF2B5EF4-FFF2-40B4-BE49-F238E27FC236}">
                <a16:creationId xmlns:a16="http://schemas.microsoft.com/office/drawing/2014/main" id="{9868A354-6CF6-B994-033A-AB9036C9446E}"/>
              </a:ext>
            </a:extLst>
          </p:cNvPr>
          <p:cNvSpPr>
            <a:spLocks noGrp="1"/>
          </p:cNvSpPr>
          <p:nvPr>
            <p:ph type="sldNum" sz="quarter" idx="5"/>
          </p:nvPr>
        </p:nvSpPr>
        <p:spPr/>
        <p:txBody>
          <a:bodyPr/>
          <a:lstStyle/>
          <a:p>
            <a:fld id="{B4008EB6-D09E-4580-8CD6-DDB14511944F}" type="slidenum">
              <a:rPr lang="en-US" smtClean="0"/>
              <a:pPr/>
              <a:t>67</a:t>
            </a:fld>
            <a:endParaRPr lang="en-US"/>
          </a:p>
        </p:txBody>
      </p:sp>
    </p:spTree>
    <p:extLst>
      <p:ext uri="{BB962C8B-B14F-4D97-AF65-F5344CB8AC3E}">
        <p14:creationId xmlns:p14="http://schemas.microsoft.com/office/powerpoint/2010/main" val="32098934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6495BA-11C0-1C9A-012A-DDF976EB9CD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6EF838B-FE91-3285-4B14-3770BB41F9D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20614A2-8C17-9526-2B6E-6FEA9FD93A8C}"/>
              </a:ext>
            </a:extLst>
          </p:cNvPr>
          <p:cNvSpPr>
            <a:spLocks noGrp="1"/>
          </p:cNvSpPr>
          <p:nvPr>
            <p:ph type="body" idx="1"/>
          </p:nvPr>
        </p:nvSpPr>
        <p:spPr/>
        <p:txBody>
          <a:bodyPr/>
          <a:lstStyle/>
          <a:p>
            <a:endParaRPr lang="en-GB"/>
          </a:p>
        </p:txBody>
      </p:sp>
      <p:sp>
        <p:nvSpPr>
          <p:cNvPr id="4" name="Header Placeholder 3">
            <a:extLst>
              <a:ext uri="{FF2B5EF4-FFF2-40B4-BE49-F238E27FC236}">
                <a16:creationId xmlns:a16="http://schemas.microsoft.com/office/drawing/2014/main" id="{A743E260-874C-7687-F226-184C57864716}"/>
              </a:ext>
            </a:extLst>
          </p:cNvPr>
          <p:cNvSpPr>
            <a:spLocks noGrp="1"/>
          </p:cNvSpPr>
          <p:nvPr>
            <p:ph type="hdr" sz="quarter"/>
          </p:nvPr>
        </p:nvSpPr>
        <p:spPr/>
        <p:txBody>
          <a:bodyPr/>
          <a:lstStyle/>
          <a:p>
            <a:endParaRPr lang="en-US"/>
          </a:p>
        </p:txBody>
      </p:sp>
      <p:sp>
        <p:nvSpPr>
          <p:cNvPr id="5" name="Footer Placeholder 4">
            <a:extLst>
              <a:ext uri="{FF2B5EF4-FFF2-40B4-BE49-F238E27FC236}">
                <a16:creationId xmlns:a16="http://schemas.microsoft.com/office/drawing/2014/main" id="{8067051F-8695-FFC8-84DB-3A2E47C1CCF4}"/>
              </a:ext>
            </a:extLst>
          </p:cNvPr>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ea typeface="Segoe UI" pitchFamily="34" charset="0"/>
              </a:rPr>
              <a:t>© Microsoft Corporation. All rights reserved. MICROSOFT MAKES NO WARRANTIES, EXPRESS, IMPLIED OR STATUTORY, AS TO THE INFORMATION IN THIS PRESENTATION.</a:t>
            </a:r>
          </a:p>
        </p:txBody>
      </p:sp>
      <p:sp>
        <p:nvSpPr>
          <p:cNvPr id="6" name="Date Placeholder 5">
            <a:extLst>
              <a:ext uri="{FF2B5EF4-FFF2-40B4-BE49-F238E27FC236}">
                <a16:creationId xmlns:a16="http://schemas.microsoft.com/office/drawing/2014/main" id="{3FC7F681-BF2A-C1FA-6F72-506B63C666A4}"/>
              </a:ext>
            </a:extLst>
          </p:cNvPr>
          <p:cNvSpPr>
            <a:spLocks noGrp="1"/>
          </p:cNvSpPr>
          <p:nvPr>
            <p:ph type="dt" idx="1"/>
          </p:nvPr>
        </p:nvSpPr>
        <p:spPr/>
        <p:txBody>
          <a:bodyPr/>
          <a:lstStyle/>
          <a:p>
            <a:fld id="{386CE63F-9E7F-4C04-9D0D-FCA25A8E9E86}" type="datetime8">
              <a:rPr lang="en-US" smtClean="0"/>
              <a:pPr/>
              <a:t>4/23/2025 4:03 PM</a:t>
            </a:fld>
            <a:endParaRPr lang="en-US"/>
          </a:p>
        </p:txBody>
      </p:sp>
      <p:sp>
        <p:nvSpPr>
          <p:cNvPr id="7" name="Slide Number Placeholder 6">
            <a:extLst>
              <a:ext uri="{FF2B5EF4-FFF2-40B4-BE49-F238E27FC236}">
                <a16:creationId xmlns:a16="http://schemas.microsoft.com/office/drawing/2014/main" id="{D00DAAC6-6D0F-144C-014F-9E2A96359EB7}"/>
              </a:ext>
            </a:extLst>
          </p:cNvPr>
          <p:cNvSpPr>
            <a:spLocks noGrp="1"/>
          </p:cNvSpPr>
          <p:nvPr>
            <p:ph type="sldNum" sz="quarter" idx="5"/>
          </p:nvPr>
        </p:nvSpPr>
        <p:spPr/>
        <p:txBody>
          <a:bodyPr/>
          <a:lstStyle/>
          <a:p>
            <a:fld id="{B4008EB6-D09E-4580-8CD6-DDB14511944F}" type="slidenum">
              <a:rPr lang="en-US" smtClean="0"/>
              <a:pPr/>
              <a:t>68</a:t>
            </a:fld>
            <a:endParaRPr lang="en-US"/>
          </a:p>
        </p:txBody>
      </p:sp>
    </p:spTree>
    <p:extLst>
      <p:ext uri="{BB962C8B-B14F-4D97-AF65-F5344CB8AC3E}">
        <p14:creationId xmlns:p14="http://schemas.microsoft.com/office/powerpoint/2010/main" val="23961351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ea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pPr/>
              <a:t>4/23/2025 4:03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70</a:t>
            </a:fld>
            <a:endParaRPr lang="en-US"/>
          </a:p>
        </p:txBody>
      </p:sp>
    </p:spTree>
    <p:extLst>
      <p:ext uri="{BB962C8B-B14F-4D97-AF65-F5344CB8AC3E}">
        <p14:creationId xmlns:p14="http://schemas.microsoft.com/office/powerpoint/2010/main" val="28094492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900"/>
              </a:spcAft>
            </a:pPr>
            <a:endParaRPr lang="en-US"/>
          </a:p>
        </p:txBody>
      </p:sp>
      <p:sp>
        <p:nvSpPr>
          <p:cNvPr id="4" name="Header Placeholder 3"/>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86CE63F-9E7F-4C04-9D0D-FCA25A8E9E8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4/23/2025 4:03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5441751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17825" y="1020763"/>
            <a:ext cx="4892675" cy="2752725"/>
          </a:xfrm>
        </p:spPr>
      </p:sp>
      <p:sp>
        <p:nvSpPr>
          <p:cNvPr id="3" name="Notes Placeholder 2"/>
          <p:cNvSpPr>
            <a:spLocks noGrp="1"/>
          </p:cNvSpPr>
          <p:nvPr>
            <p:ph type="body" idx="1"/>
          </p:nvPr>
        </p:nvSpPr>
        <p:spPr/>
        <p:txBody>
          <a:bodyPr/>
          <a:lstStyle/>
          <a:p>
            <a:endParaRPr lang="es-ES"/>
          </a:p>
        </p:txBody>
      </p:sp>
      <p:sp>
        <p:nvSpPr>
          <p:cNvPr id="4" name="Slide Number Placeholder 3"/>
          <p:cNvSpPr>
            <a:spLocks noGrp="1"/>
          </p:cNvSpPr>
          <p:nvPr>
            <p:ph type="sldNum" sz="quarter" idx="5"/>
          </p:nvPr>
        </p:nvSpPr>
        <p:spPr/>
        <p:txBody>
          <a:bodyPr/>
          <a:lstStyle/>
          <a:p>
            <a:pPr defTabSz="966612">
              <a:defRPr/>
            </a:pPr>
            <a:fld id="{3604F048-580A-4815-8A32-8E5A4704B61D}" type="slidenum">
              <a:rPr lang="es-ES">
                <a:solidFill>
                  <a:prstClr val="black"/>
                </a:solidFill>
                <a:latin typeface="Calibri" panose="020F0502020204030204"/>
              </a:rPr>
              <a:pPr defTabSz="966612">
                <a:defRPr/>
              </a:pPr>
              <a:t>8</a:t>
            </a:fld>
            <a:endParaRPr lang="es-ES">
              <a:solidFill>
                <a:prstClr val="black"/>
              </a:solidFill>
              <a:latin typeface="Calibri" panose="020F0502020204030204"/>
            </a:endParaRPr>
          </a:p>
        </p:txBody>
      </p:sp>
    </p:spTree>
    <p:extLst>
      <p:ext uri="{BB962C8B-B14F-4D97-AF65-F5344CB8AC3E}">
        <p14:creationId xmlns:p14="http://schemas.microsoft.com/office/powerpoint/2010/main" val="13480841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lnSpc>
                <a:spcPct val="107000"/>
              </a:lnSpc>
              <a:spcAft>
                <a:spcPts val="875"/>
              </a:spcAft>
            </a:pPr>
            <a:endParaRPr lang="en-US" sz="2100" dirty="0">
              <a:latin typeface="Calibri" panose="020F0502020204030204" pitchFamily="34" charset="0"/>
              <a:ea typeface="Calibri" panose="020F0502020204030204" pitchFamily="34" charset="0"/>
              <a:cs typeface="Times New Roman" panose="02020603050405020304" pitchFamily="18" charset="0"/>
            </a:endParaRPr>
          </a:p>
        </p:txBody>
      </p:sp>
      <p:sp>
        <p:nvSpPr>
          <p:cNvPr id="4" name="Header Placeholder 3"/>
          <p:cNvSpPr>
            <a:spLocks noGrp="1"/>
          </p:cNvSpPr>
          <p:nvPr>
            <p:ph type="hdr" sz="quarter"/>
          </p:nvPr>
        </p:nvSpPr>
        <p:spPr/>
        <p:txBody>
          <a:bodyPr/>
          <a:lstStyle/>
          <a:p>
            <a:pPr marL="0" marR="0" lvl="0" indent="0" algn="l" defTabSz="102071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4"/>
          </p:nvPr>
        </p:nvSpPr>
        <p:spPr/>
        <p:txBody>
          <a:bodyPr/>
          <a:lstStyle/>
          <a:p>
            <a:pPr marL="625403" marR="0" lvl="0" indent="0" algn="l" defTabSz="1000316"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marL="0" marR="0" lvl="0" indent="0" algn="r" defTabSz="1020717" rtl="0" eaLnBrk="1" fontAlgn="auto" latinLnBrk="0" hangingPunct="1">
              <a:lnSpc>
                <a:spcPct val="100000"/>
              </a:lnSpc>
              <a:spcBef>
                <a:spcPts val="0"/>
              </a:spcBef>
              <a:spcAft>
                <a:spcPts val="0"/>
              </a:spcAft>
              <a:buClrTx/>
              <a:buSzTx/>
              <a:buFontTx/>
              <a:buNone/>
              <a:tabLst/>
              <a:defRPr/>
            </a:pPr>
            <a:fld id="{D18B56EA-E28F-4F92-9F16-7A6F2501B303}" type="datetime8">
              <a:rPr kumimoji="0" lang="en-US" sz="1200" b="0" i="0" u="none" strike="noStrike" kern="1200" cap="none" spc="0" normalizeH="0" baseline="0" noProof="0">
                <a:ln>
                  <a:noFill/>
                </a:ln>
                <a:solidFill>
                  <a:prstClr val="black"/>
                </a:solidFill>
                <a:effectLst/>
                <a:uLnTx/>
                <a:uFillTx/>
                <a:latin typeface="Segoe UI" pitchFamily="34" charset="0"/>
                <a:ea typeface="+mn-ea"/>
                <a:cs typeface="+mn-cs"/>
              </a:rPr>
              <a:pPr marL="0" marR="0" lvl="0" indent="0" algn="r" defTabSz="1020717" rtl="0" eaLnBrk="1" fontAlgn="auto" latinLnBrk="0" hangingPunct="1">
                <a:lnSpc>
                  <a:spcPct val="100000"/>
                </a:lnSpc>
                <a:spcBef>
                  <a:spcPts val="0"/>
                </a:spcBef>
                <a:spcAft>
                  <a:spcPts val="0"/>
                </a:spcAft>
                <a:buClrTx/>
                <a:buSzTx/>
                <a:buFontTx/>
                <a:buNone/>
                <a:tabLst/>
                <a:defRPr/>
              </a:pPr>
              <a:t>4/23/2025 4:03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5"/>
          </p:nvPr>
        </p:nvSpPr>
        <p:spPr/>
        <p:txBody>
          <a:bodyPr/>
          <a:lstStyle/>
          <a:p>
            <a:pPr marL="0" marR="0" lvl="0" indent="0" algn="r" defTabSz="102071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a:ln>
                  <a:noFill/>
                </a:ln>
                <a:solidFill>
                  <a:prstClr val="black"/>
                </a:solidFill>
                <a:effectLst/>
                <a:uLnTx/>
                <a:uFillTx/>
                <a:latin typeface="Segoe UI" pitchFamily="34" charset="0"/>
                <a:ea typeface="+mn-ea"/>
                <a:cs typeface="+mn-cs"/>
              </a:rPr>
              <a:pPr marL="0" marR="0" lvl="0" indent="0" algn="r" defTabSz="1020717" rtl="0" eaLnBrk="1" fontAlgn="auto" latinLnBrk="0" hangingPunct="1">
                <a:lnSpc>
                  <a:spcPct val="100000"/>
                </a:lnSpc>
                <a:spcBef>
                  <a:spcPts val="0"/>
                </a:spcBef>
                <a:spcAft>
                  <a:spcPts val="0"/>
                </a:spcAft>
                <a:buClrTx/>
                <a:buSzTx/>
                <a:buFontTx/>
                <a:buNone/>
                <a:tabLst/>
                <a:defRPr/>
              </a:pPr>
              <a:t>36</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5724637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5000"/>
              </a:lnSpc>
              <a:spcBef>
                <a:spcPts val="0"/>
              </a:spcBef>
              <a:spcAft>
                <a:spcPts val="800"/>
              </a:spcAft>
            </a:pPr>
            <a:endParaRPr lang="en-US" b="0"/>
          </a:p>
        </p:txBody>
      </p:sp>
      <p:sp>
        <p:nvSpPr>
          <p:cNvPr id="4" name="Header Placeholder 3"/>
          <p:cNvSpPr>
            <a:spLocks noGrp="1"/>
          </p:cNvSpPr>
          <p:nvPr>
            <p:ph type="hdr" sz="quarter"/>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Footer Placeholder 4"/>
          <p:cNvSpPr>
            <a:spLocks noGrp="1"/>
          </p:cNvSpPr>
          <p:nvPr>
            <p:ph type="ftr" sz="quarter" idx="4"/>
          </p:nvPr>
        </p:nvSpPr>
        <p:spPr/>
        <p:txBody>
          <a:bodyPr/>
          <a:lstStyle/>
          <a:p>
            <a:pPr marL="0" marR="0" lvl="0" indent="0" algn="l" defTabSz="94197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6CE63F-9E7F-4C04-9D0D-FCA25A8E9E86}" type="datetime8">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4/23/2025 4:03 PM</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 name="Slide Number Placeholder 6"/>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768225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ea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pPr/>
              <a:t>4/23/2025 4:03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43</a:t>
            </a:fld>
            <a:endParaRPr lang="en-US"/>
          </a:p>
        </p:txBody>
      </p:sp>
    </p:spTree>
    <p:extLst>
      <p:ext uri="{BB962C8B-B14F-4D97-AF65-F5344CB8AC3E}">
        <p14:creationId xmlns:p14="http://schemas.microsoft.com/office/powerpoint/2010/main" val="19621878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ea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pPr/>
              <a:t>4/23/2025 4:03 PM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44</a:t>
            </a:fld>
            <a:endParaRPr lang="en-US"/>
          </a:p>
        </p:txBody>
      </p:sp>
    </p:spTree>
    <p:extLst>
      <p:ext uri="{BB962C8B-B14F-4D97-AF65-F5344CB8AC3E}">
        <p14:creationId xmlns:p14="http://schemas.microsoft.com/office/powerpoint/2010/main" val="6991946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2A14FB-8606-3986-ACCF-3CA671F45B7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266377D-2C51-38FB-ECC2-61D19278FE4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E007256-2FCD-8926-6230-BDA0D5051D4B}"/>
              </a:ext>
            </a:extLst>
          </p:cNvPr>
          <p:cNvSpPr>
            <a:spLocks noGrp="1"/>
          </p:cNvSpPr>
          <p:nvPr>
            <p:ph type="body" idx="1"/>
          </p:nvPr>
        </p:nvSpPr>
        <p:spPr/>
        <p:txBody>
          <a:bodyPr/>
          <a:lstStyle/>
          <a:p>
            <a:pPr marL="685800" lvl="1" indent="-457200">
              <a:buAutoNum type="arabicPeriod"/>
            </a:pPr>
            <a:endParaRPr lang="en-GB"/>
          </a:p>
        </p:txBody>
      </p:sp>
      <p:sp>
        <p:nvSpPr>
          <p:cNvPr id="4" name="Header Placeholder 3">
            <a:extLst>
              <a:ext uri="{FF2B5EF4-FFF2-40B4-BE49-F238E27FC236}">
                <a16:creationId xmlns:a16="http://schemas.microsoft.com/office/drawing/2014/main" id="{76E1A87C-CAD1-0F97-573E-74E56E731187}"/>
              </a:ext>
            </a:extLst>
          </p:cNvPr>
          <p:cNvSpPr>
            <a:spLocks noGrp="1"/>
          </p:cNvSpPr>
          <p:nvPr>
            <p:ph type="hdr" sz="quarter"/>
          </p:nvPr>
        </p:nvSpPr>
        <p:spPr/>
        <p:txBody>
          <a:bodyPr/>
          <a:lstStyle/>
          <a:p>
            <a:endParaRPr lang="en-US"/>
          </a:p>
        </p:txBody>
      </p:sp>
      <p:sp>
        <p:nvSpPr>
          <p:cNvPr id="5" name="Footer Placeholder 4">
            <a:extLst>
              <a:ext uri="{FF2B5EF4-FFF2-40B4-BE49-F238E27FC236}">
                <a16:creationId xmlns:a16="http://schemas.microsoft.com/office/drawing/2014/main" id="{0714EBAF-7814-93EE-BE84-94FD51946142}"/>
              </a:ext>
            </a:extLst>
          </p:cNvPr>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ea typeface="Segoe UI" pitchFamily="34" charset="0"/>
              </a:rPr>
              <a:t>© Microsoft Corporation. All rights reserved. MICROSOFT MAKES NO WARRANTIES, EXPRESS, IMPLIED OR STATUTORY, AS TO THE INFORMATION IN THIS PRESENTATION.</a:t>
            </a:r>
          </a:p>
        </p:txBody>
      </p:sp>
      <p:sp>
        <p:nvSpPr>
          <p:cNvPr id="6" name="Date Placeholder 5">
            <a:extLst>
              <a:ext uri="{FF2B5EF4-FFF2-40B4-BE49-F238E27FC236}">
                <a16:creationId xmlns:a16="http://schemas.microsoft.com/office/drawing/2014/main" id="{9160D112-C4BE-9B9D-F627-68C13223EB29}"/>
              </a:ext>
            </a:extLst>
          </p:cNvPr>
          <p:cNvSpPr>
            <a:spLocks noGrp="1"/>
          </p:cNvSpPr>
          <p:nvPr>
            <p:ph type="dt" idx="1"/>
          </p:nvPr>
        </p:nvSpPr>
        <p:spPr/>
        <p:txBody>
          <a:bodyPr/>
          <a:lstStyle/>
          <a:p>
            <a:fld id="{386CE63F-9E7F-4C04-9D0D-FCA25A8E9E86}" type="datetime8">
              <a:rPr lang="en-US" smtClean="0"/>
              <a:pPr/>
              <a:t>4/23/2025 4:03 PM</a:t>
            </a:fld>
            <a:endParaRPr lang="en-US"/>
          </a:p>
        </p:txBody>
      </p:sp>
      <p:sp>
        <p:nvSpPr>
          <p:cNvPr id="7" name="Slide Number Placeholder 6">
            <a:extLst>
              <a:ext uri="{FF2B5EF4-FFF2-40B4-BE49-F238E27FC236}">
                <a16:creationId xmlns:a16="http://schemas.microsoft.com/office/drawing/2014/main" id="{FF87C8CF-B132-47BF-6A01-ED82561C302E}"/>
              </a:ext>
            </a:extLst>
          </p:cNvPr>
          <p:cNvSpPr>
            <a:spLocks noGrp="1"/>
          </p:cNvSpPr>
          <p:nvPr>
            <p:ph type="sldNum" sz="quarter" idx="5"/>
          </p:nvPr>
        </p:nvSpPr>
        <p:spPr/>
        <p:txBody>
          <a:bodyPr/>
          <a:lstStyle/>
          <a:p>
            <a:fld id="{B4008EB6-D09E-4580-8CD6-DDB14511944F}" type="slidenum">
              <a:rPr lang="en-US" smtClean="0"/>
              <a:pPr/>
              <a:t>45</a:t>
            </a:fld>
            <a:endParaRPr lang="en-US"/>
          </a:p>
        </p:txBody>
      </p:sp>
    </p:spTree>
    <p:extLst>
      <p:ext uri="{BB962C8B-B14F-4D97-AF65-F5344CB8AC3E}">
        <p14:creationId xmlns:p14="http://schemas.microsoft.com/office/powerpoint/2010/main" val="39365765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64D660-BC02-AEB8-FD67-62944059926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85DB9ED-3358-BEE1-31DD-DAB305D99CC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D91E967-99CD-6224-08CF-C539ED75572F}"/>
              </a:ext>
            </a:extLst>
          </p:cNvPr>
          <p:cNvSpPr>
            <a:spLocks noGrp="1"/>
          </p:cNvSpPr>
          <p:nvPr>
            <p:ph type="body" idx="1"/>
          </p:nvPr>
        </p:nvSpPr>
        <p:spPr/>
        <p:txBody>
          <a:bodyPr/>
          <a:lstStyle/>
          <a:p>
            <a:pPr marL="685800" lvl="1" indent="-457200">
              <a:buAutoNum type="arabicPeriod"/>
            </a:pPr>
            <a:endParaRPr lang="en-GB"/>
          </a:p>
        </p:txBody>
      </p:sp>
      <p:sp>
        <p:nvSpPr>
          <p:cNvPr id="4" name="Header Placeholder 3">
            <a:extLst>
              <a:ext uri="{FF2B5EF4-FFF2-40B4-BE49-F238E27FC236}">
                <a16:creationId xmlns:a16="http://schemas.microsoft.com/office/drawing/2014/main" id="{E5062E06-0A33-ECC3-44B7-5889C73D3C5A}"/>
              </a:ext>
            </a:extLst>
          </p:cNvPr>
          <p:cNvSpPr>
            <a:spLocks noGrp="1"/>
          </p:cNvSpPr>
          <p:nvPr>
            <p:ph type="hdr" sz="quarter"/>
          </p:nvPr>
        </p:nvSpPr>
        <p:spPr/>
        <p:txBody>
          <a:bodyPr/>
          <a:lstStyle/>
          <a:p>
            <a:endParaRPr lang="en-US"/>
          </a:p>
        </p:txBody>
      </p:sp>
      <p:sp>
        <p:nvSpPr>
          <p:cNvPr id="5" name="Footer Placeholder 4">
            <a:extLst>
              <a:ext uri="{FF2B5EF4-FFF2-40B4-BE49-F238E27FC236}">
                <a16:creationId xmlns:a16="http://schemas.microsoft.com/office/drawing/2014/main" id="{1758BA85-E624-778F-D866-394D454A6CBE}"/>
              </a:ext>
            </a:extLst>
          </p:cNvPr>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ea typeface="Segoe UI" pitchFamily="34" charset="0"/>
              </a:rPr>
              <a:t>© Microsoft Corporation. All rights reserved. MICROSOFT MAKES NO WARRANTIES, EXPRESS, IMPLIED OR STATUTORY, AS TO THE INFORMATION IN THIS PRESENTATION.</a:t>
            </a:r>
          </a:p>
        </p:txBody>
      </p:sp>
      <p:sp>
        <p:nvSpPr>
          <p:cNvPr id="6" name="Date Placeholder 5">
            <a:extLst>
              <a:ext uri="{FF2B5EF4-FFF2-40B4-BE49-F238E27FC236}">
                <a16:creationId xmlns:a16="http://schemas.microsoft.com/office/drawing/2014/main" id="{5C647474-0028-90FF-E96D-F37EEF3B1AE8}"/>
              </a:ext>
            </a:extLst>
          </p:cNvPr>
          <p:cNvSpPr>
            <a:spLocks noGrp="1"/>
          </p:cNvSpPr>
          <p:nvPr>
            <p:ph type="dt" idx="1"/>
          </p:nvPr>
        </p:nvSpPr>
        <p:spPr/>
        <p:txBody>
          <a:bodyPr/>
          <a:lstStyle/>
          <a:p>
            <a:fld id="{386CE63F-9E7F-4C04-9D0D-FCA25A8E9E86}" type="datetime8">
              <a:rPr lang="en-US" smtClean="0"/>
              <a:pPr/>
              <a:t>4/23/2025 4:03 PM</a:t>
            </a:fld>
            <a:endParaRPr lang="en-US"/>
          </a:p>
        </p:txBody>
      </p:sp>
      <p:sp>
        <p:nvSpPr>
          <p:cNvPr id="7" name="Slide Number Placeholder 6">
            <a:extLst>
              <a:ext uri="{FF2B5EF4-FFF2-40B4-BE49-F238E27FC236}">
                <a16:creationId xmlns:a16="http://schemas.microsoft.com/office/drawing/2014/main" id="{6B03FD63-7AFD-BF38-8078-E390FB77D89C}"/>
              </a:ext>
            </a:extLst>
          </p:cNvPr>
          <p:cNvSpPr>
            <a:spLocks noGrp="1"/>
          </p:cNvSpPr>
          <p:nvPr>
            <p:ph type="sldNum" sz="quarter" idx="5"/>
          </p:nvPr>
        </p:nvSpPr>
        <p:spPr/>
        <p:txBody>
          <a:bodyPr/>
          <a:lstStyle/>
          <a:p>
            <a:fld id="{B4008EB6-D09E-4580-8CD6-DDB14511944F}" type="slidenum">
              <a:rPr lang="en-US" smtClean="0"/>
              <a:pPr/>
              <a:t>46</a:t>
            </a:fld>
            <a:endParaRPr lang="en-US"/>
          </a:p>
        </p:txBody>
      </p:sp>
    </p:spTree>
    <p:extLst>
      <p:ext uri="{BB962C8B-B14F-4D97-AF65-F5344CB8AC3E}">
        <p14:creationId xmlns:p14="http://schemas.microsoft.com/office/powerpoint/2010/main" val="221848386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Master" Target="../slideMasters/slideMaster1.xml"/><Relationship Id="rId4" Type="http://schemas.openxmlformats.org/officeDocument/2006/relationships/image" Target="../media/image26.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Master" Target="../slideMasters/slideMaster1.xml"/><Relationship Id="rId5" Type="http://schemas.openxmlformats.org/officeDocument/2006/relationships/image" Target="../media/image30.png"/><Relationship Id="rId4" Type="http://schemas.openxmlformats.org/officeDocument/2006/relationships/image" Target="../media/image29.png"/></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Master" Target="../slideMasters/slideMaster1.xml"/><Relationship Id="rId4" Type="http://schemas.openxmlformats.org/officeDocument/2006/relationships/image" Target="../media/image35.png"/></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Master" Target="../slideMasters/slideMaster1.xml"/><Relationship Id="rId5" Type="http://schemas.openxmlformats.org/officeDocument/2006/relationships/image" Target="../media/image39.png"/><Relationship Id="rId4" Type="http://schemas.openxmlformats.org/officeDocument/2006/relationships/image" Target="../media/image38.png"/></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Title slide graphic 2">
    <p:bg>
      <p:bgRef idx="1001">
        <a:schemeClr val="bg1"/>
      </p:bgRef>
    </p:bg>
    <p:spTree>
      <p:nvGrpSpPr>
        <p:cNvPr id="1" name=""/>
        <p:cNvGrpSpPr/>
        <p:nvPr/>
      </p:nvGrpSpPr>
      <p:grpSpPr>
        <a:xfrm>
          <a:off x="0" y="0"/>
          <a:ext cx="0" cy="0"/>
          <a:chOff x="0" y="0"/>
          <a:chExt cx="0" cy="0"/>
        </a:xfrm>
      </p:grpSpPr>
      <p:pic>
        <p:nvPicPr>
          <p:cNvPr id="3" name="Picture 2" descr="A person holding glasses in his hands&#10;&#10;Description automatically generated">
            <a:extLst>
              <a:ext uri="{FF2B5EF4-FFF2-40B4-BE49-F238E27FC236}">
                <a16:creationId xmlns:a16="http://schemas.microsoft.com/office/drawing/2014/main" id="{70C98EF7-0871-A141-CDDA-8BD25D16CED5}"/>
              </a:ext>
            </a:extLst>
          </p:cNvPr>
          <p:cNvPicPr>
            <a:picLocks noChangeAspect="1"/>
          </p:cNvPicPr>
          <p:nvPr userDrawn="1"/>
        </p:nvPicPr>
        <p:blipFill>
          <a:blip r:embed="rId2"/>
          <a:stretch>
            <a:fillRect/>
          </a:stretch>
        </p:blipFill>
        <p:spPr>
          <a:xfrm>
            <a:off x="1524" y="1746"/>
            <a:ext cx="12188952" cy="6854509"/>
          </a:xfrm>
          <a:prstGeom prst="rect">
            <a:avLst/>
          </a:prstGeom>
        </p:spPr>
      </p:pic>
      <p:sp>
        <p:nvSpPr>
          <p:cNvPr id="4" name="Text Placeholder 4">
            <a:extLst>
              <a:ext uri="{FF2B5EF4-FFF2-40B4-BE49-F238E27FC236}">
                <a16:creationId xmlns:a16="http://schemas.microsoft.com/office/drawing/2014/main" id="{F17848AC-25BA-A227-8951-28F27BCF5752}"/>
              </a:ext>
            </a:extLst>
          </p:cNvPr>
          <p:cNvSpPr>
            <a:spLocks noGrp="1"/>
          </p:cNvSpPr>
          <p:nvPr>
            <p:ph type="body" sz="quarter" idx="12" hasCustomPrompt="1"/>
          </p:nvPr>
        </p:nvSpPr>
        <p:spPr>
          <a:xfrm>
            <a:off x="582042" y="3962400"/>
            <a:ext cx="4164583" cy="338554"/>
          </a:xfrm>
          <a:noFill/>
        </p:spPr>
        <p:txBody>
          <a:bodyPr wrap="square" lIns="0" tIns="0" rIns="0" bIns="0">
            <a:spAutoFit/>
          </a:bodyPr>
          <a:lstStyle>
            <a:lvl1pPr marL="0" indent="0">
              <a:spcBef>
                <a:spcPts val="0"/>
              </a:spcBef>
              <a:buNone/>
              <a:defRPr sz="2200" b="0" i="0" spc="0" baseline="0">
                <a:solidFill>
                  <a:schemeClr val="tx1"/>
                </a:solidFill>
                <a:latin typeface="Segoe UI" panose="020B0502040204020203" pitchFamily="34" charset="0"/>
                <a:cs typeface="Segoe UI" panose="020B0502040204020203" pitchFamily="34" charset="0"/>
              </a:defRPr>
            </a:lvl1pPr>
          </a:lstStyle>
          <a:p>
            <a:pPr lvl="0"/>
            <a:r>
              <a:rPr lang="en-US"/>
              <a:t>Speaker name or subtitle</a:t>
            </a:r>
          </a:p>
        </p:txBody>
      </p:sp>
      <p:sp>
        <p:nvSpPr>
          <p:cNvPr id="9" name="Title 1">
            <a:extLst>
              <a:ext uri="{FF2B5EF4-FFF2-40B4-BE49-F238E27FC236}">
                <a16:creationId xmlns:a16="http://schemas.microsoft.com/office/drawing/2014/main" id="{0B043594-5EAE-05B4-0DB2-4B4F8D9592DF}"/>
              </a:ext>
            </a:extLst>
          </p:cNvPr>
          <p:cNvSpPr>
            <a:spLocks noGrp="1"/>
          </p:cNvSpPr>
          <p:nvPr>
            <p:ph type="title" hasCustomPrompt="1"/>
          </p:nvPr>
        </p:nvSpPr>
        <p:spPr>
          <a:xfrm>
            <a:off x="588263" y="2302431"/>
            <a:ext cx="4167887" cy="1231106"/>
          </a:xfrm>
        </p:spPr>
        <p:txBody>
          <a:bodyPr wrap="square" anchor="b" anchorCtr="0">
            <a:spAutoFit/>
          </a:bodyPr>
          <a:lstStyle>
            <a:lvl1pPr>
              <a:defRPr sz="4000" b="1" i="0">
                <a:solidFill>
                  <a:srgbClr val="C03BC4"/>
                </a:solidFill>
                <a:latin typeface="Segoe UI Semibold" panose="020B0502040204020203" pitchFamily="34" charset="0"/>
                <a:cs typeface="Segoe UI Semibold" panose="020B0502040204020203" pitchFamily="34" charset="0"/>
              </a:defRPr>
            </a:lvl1pPr>
          </a:lstStyle>
          <a:p>
            <a:r>
              <a:rPr lang="en-US"/>
              <a:t>Event name or presentation title </a:t>
            </a:r>
          </a:p>
        </p:txBody>
      </p:sp>
      <p:pic>
        <p:nvPicPr>
          <p:cNvPr id="13" name="Picture 12" descr="Microsoft Teams Logo">
            <a:extLst>
              <a:ext uri="{FF2B5EF4-FFF2-40B4-BE49-F238E27FC236}">
                <a16:creationId xmlns:a16="http://schemas.microsoft.com/office/drawing/2014/main" id="{A23E166E-3E01-A243-A988-BEDF63ABC783}"/>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98039" y="305420"/>
            <a:ext cx="2659872" cy="866473"/>
          </a:xfrm>
          <a:prstGeom prst="rect">
            <a:avLst/>
          </a:prstGeom>
        </p:spPr>
      </p:pic>
    </p:spTree>
    <p:extLst>
      <p:ext uri="{BB962C8B-B14F-4D97-AF65-F5344CB8AC3E}">
        <p14:creationId xmlns:p14="http://schemas.microsoft.com/office/powerpoint/2010/main" val="28176113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55">
          <p15:clr>
            <a:srgbClr val="5ACBF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 2">
    <p:bg>
      <p:bgPr>
        <a:solidFill>
          <a:schemeClr val="accent4"/>
        </a:solidFill>
        <a:effectLst/>
      </p:bgPr>
    </p:bg>
    <p:spTree>
      <p:nvGrpSpPr>
        <p:cNvPr id="1" name=""/>
        <p:cNvGrpSpPr/>
        <p:nvPr/>
      </p:nvGrpSpPr>
      <p:grpSpPr>
        <a:xfrm>
          <a:off x="0" y="0"/>
          <a:ext cx="0" cy="0"/>
          <a:chOff x="0" y="0"/>
          <a:chExt cx="0" cy="0"/>
        </a:xfrm>
      </p:grpSpPr>
      <p:sp>
        <p:nvSpPr>
          <p:cNvPr id="21" name="Text Placeholder 9">
            <a:extLst>
              <a:ext uri="{FF2B5EF4-FFF2-40B4-BE49-F238E27FC236}">
                <a16:creationId xmlns:a16="http://schemas.microsoft.com/office/drawing/2014/main" id="{169B9E47-D4A7-8F4B-933F-AECD3FED40FA}"/>
              </a:ext>
            </a:extLst>
          </p:cNvPr>
          <p:cNvSpPr>
            <a:spLocks noGrp="1"/>
          </p:cNvSpPr>
          <p:nvPr>
            <p:ph type="body" sz="quarter" idx="21"/>
          </p:nvPr>
        </p:nvSpPr>
        <p:spPr>
          <a:xfrm>
            <a:off x="9073133" y="2504387"/>
            <a:ext cx="2532063" cy="1698927"/>
          </a:xfrm>
        </p:spPr>
        <p:txBody>
          <a:bodyPr wrap="square">
            <a:spAutoFit/>
          </a:bodyPr>
          <a:lstStyle>
            <a:lvl1pPr marL="141288" indent="-141288">
              <a:defRPr lang="en-US" sz="1800" b="0" i="0" dirty="0">
                <a:solidFill>
                  <a:schemeClr val="tx1"/>
                </a:solidFill>
                <a:latin typeface="Segoe UI" panose="020B0502040204020203" pitchFamily="34" charset="0"/>
                <a:cs typeface="Segoe UI" panose="020B0502040204020203" pitchFamily="34" charset="0"/>
              </a:defRPr>
            </a:lvl1pPr>
            <a:lvl2pPr marL="285750" indent="-125413">
              <a:defRPr lang="en-US" sz="1600" b="0" i="0" dirty="0">
                <a:solidFill>
                  <a:schemeClr val="tx1"/>
                </a:solidFill>
                <a:latin typeface="Segoe UI" panose="020B0502040204020203" pitchFamily="34" charset="0"/>
                <a:cs typeface="Segoe UI" panose="020B0502040204020203" pitchFamily="34" charset="0"/>
              </a:defRPr>
            </a:lvl2pPr>
            <a:lvl3pPr marL="438150" indent="-133350">
              <a:defRPr lang="en-US" b="0" i="0" dirty="0">
                <a:solidFill>
                  <a:schemeClr val="tx1"/>
                </a:solidFill>
                <a:latin typeface="Segoe UI" panose="020B0502040204020203" pitchFamily="34" charset="0"/>
                <a:cs typeface="Segoe UI" panose="020B0502040204020203" pitchFamily="34" charset="0"/>
              </a:defRPr>
            </a:lvl3pPr>
            <a:lvl4pPr marL="566738" indent="-114300">
              <a:defRPr lang="en-US" b="0" i="0" dirty="0">
                <a:solidFill>
                  <a:schemeClr val="tx1"/>
                </a:solidFill>
                <a:latin typeface="Segoe UI" panose="020B0502040204020203" pitchFamily="34" charset="0"/>
                <a:cs typeface="Segoe UI" panose="020B0502040204020203" pitchFamily="34" charset="0"/>
              </a:defRPr>
            </a:lvl4pPr>
            <a:lvl5pPr marL="685800" indent="-109538">
              <a:defRPr lang="en-US" b="0" i="0" dirty="0">
                <a:solidFill>
                  <a:schemeClr val="tx1"/>
                </a:solidFill>
                <a:latin typeface="Segoe UI" panose="020B0502040204020203" pitchFamily="34" charset="0"/>
                <a:cs typeface="Segoe UI" panose="020B050204020402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Text Placeholder 11">
            <a:extLst>
              <a:ext uri="{FF2B5EF4-FFF2-40B4-BE49-F238E27FC236}">
                <a16:creationId xmlns:a16="http://schemas.microsoft.com/office/drawing/2014/main" id="{8F66FABA-8AB7-CD44-B776-784790DE760C}"/>
              </a:ext>
            </a:extLst>
          </p:cNvPr>
          <p:cNvSpPr>
            <a:spLocks noGrp="1"/>
          </p:cNvSpPr>
          <p:nvPr>
            <p:ph type="body" sz="quarter" idx="20"/>
          </p:nvPr>
        </p:nvSpPr>
        <p:spPr>
          <a:xfrm>
            <a:off x="9073133" y="1666187"/>
            <a:ext cx="2533650" cy="615553"/>
          </a:xfrm>
        </p:spPr>
        <p:txBody>
          <a:bodyPr anchor="t"/>
          <a:lstStyle>
            <a:lvl1pPr marL="0" indent="0">
              <a:spcBef>
                <a:spcPts val="0"/>
              </a:spcBef>
              <a:buNone/>
              <a:defRPr sz="2000" b="1" i="0">
                <a:solidFill>
                  <a:schemeClr val="tx2"/>
                </a:solidFill>
                <a:latin typeface="Segoe UI Semibold" panose="020B0502040204020203" pitchFamily="34" charset="0"/>
                <a:cs typeface="Segoe UI Semibold" panose="020B0502040204020203" pitchFamily="34" charset="0"/>
              </a:defRPr>
            </a:lvl1pPr>
          </a:lstStyle>
          <a:p>
            <a:pPr lvl="0"/>
            <a:r>
              <a:rPr lang="en-US"/>
              <a:t>Click to edit Master text styles</a:t>
            </a:r>
          </a:p>
        </p:txBody>
      </p:sp>
      <p:sp>
        <p:nvSpPr>
          <p:cNvPr id="19" name="Text Placeholder 7">
            <a:extLst>
              <a:ext uri="{FF2B5EF4-FFF2-40B4-BE49-F238E27FC236}">
                <a16:creationId xmlns:a16="http://schemas.microsoft.com/office/drawing/2014/main" id="{780F7ACC-145B-CF45-AAB9-7961394820DB}"/>
              </a:ext>
            </a:extLst>
          </p:cNvPr>
          <p:cNvSpPr>
            <a:spLocks noGrp="1"/>
          </p:cNvSpPr>
          <p:nvPr>
            <p:ph type="body" sz="quarter" idx="19"/>
          </p:nvPr>
        </p:nvSpPr>
        <p:spPr>
          <a:xfrm>
            <a:off x="6244208" y="2511027"/>
            <a:ext cx="2532063" cy="1698927"/>
          </a:xfrm>
        </p:spPr>
        <p:txBody>
          <a:bodyPr wrap="square">
            <a:spAutoFit/>
          </a:bodyPr>
          <a:lstStyle>
            <a:lvl1pPr marL="141288" indent="-141288">
              <a:defRPr lang="en-US" sz="1800" b="0" i="0" dirty="0">
                <a:solidFill>
                  <a:schemeClr val="tx1"/>
                </a:solidFill>
                <a:latin typeface="Segoe UI" panose="020B0502040204020203" pitchFamily="34" charset="0"/>
                <a:cs typeface="Segoe UI" panose="020B0502040204020203" pitchFamily="34" charset="0"/>
              </a:defRPr>
            </a:lvl1pPr>
            <a:lvl2pPr marL="285750" indent="-125413">
              <a:defRPr lang="en-US" sz="1600" b="0" i="0" dirty="0">
                <a:solidFill>
                  <a:schemeClr val="tx1"/>
                </a:solidFill>
                <a:latin typeface="Segoe UI" panose="020B0502040204020203" pitchFamily="34" charset="0"/>
                <a:cs typeface="Segoe UI" panose="020B0502040204020203" pitchFamily="34" charset="0"/>
              </a:defRPr>
            </a:lvl2pPr>
            <a:lvl3pPr marL="438150" indent="-133350">
              <a:defRPr lang="en-US" b="0" i="0" dirty="0">
                <a:solidFill>
                  <a:schemeClr val="tx1"/>
                </a:solidFill>
                <a:latin typeface="Segoe UI" panose="020B0502040204020203" pitchFamily="34" charset="0"/>
                <a:cs typeface="Segoe UI" panose="020B0502040204020203" pitchFamily="34" charset="0"/>
              </a:defRPr>
            </a:lvl3pPr>
            <a:lvl4pPr marL="566738" indent="-114300">
              <a:defRPr lang="en-US" b="0" i="0" dirty="0">
                <a:solidFill>
                  <a:schemeClr val="tx1"/>
                </a:solidFill>
                <a:latin typeface="Segoe UI" panose="020B0502040204020203" pitchFamily="34" charset="0"/>
                <a:cs typeface="Segoe UI" panose="020B0502040204020203" pitchFamily="34" charset="0"/>
              </a:defRPr>
            </a:lvl4pPr>
            <a:lvl5pPr marL="685800" indent="-109538">
              <a:defRPr lang="en-US" b="0" i="0" dirty="0">
                <a:solidFill>
                  <a:schemeClr val="tx1"/>
                </a:solidFill>
                <a:latin typeface="Segoe UI" panose="020B0502040204020203" pitchFamily="34" charset="0"/>
                <a:cs typeface="Segoe UI" panose="020B050204020402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Text Placeholder 11">
            <a:extLst>
              <a:ext uri="{FF2B5EF4-FFF2-40B4-BE49-F238E27FC236}">
                <a16:creationId xmlns:a16="http://schemas.microsoft.com/office/drawing/2014/main" id="{D2F0C722-74E8-854E-ABB2-95FEA2574037}"/>
              </a:ext>
            </a:extLst>
          </p:cNvPr>
          <p:cNvSpPr>
            <a:spLocks noGrp="1"/>
          </p:cNvSpPr>
          <p:nvPr>
            <p:ph type="body" sz="quarter" idx="18"/>
          </p:nvPr>
        </p:nvSpPr>
        <p:spPr>
          <a:xfrm>
            <a:off x="6244208" y="1666187"/>
            <a:ext cx="2532063" cy="615553"/>
          </a:xfrm>
        </p:spPr>
        <p:txBody>
          <a:bodyPr anchor="t"/>
          <a:lstStyle>
            <a:lvl1pPr marL="0" indent="0">
              <a:spcBef>
                <a:spcPts val="0"/>
              </a:spcBef>
              <a:buNone/>
              <a:defRPr sz="2000" b="1" i="0">
                <a:solidFill>
                  <a:schemeClr val="tx2"/>
                </a:solidFill>
                <a:latin typeface="Segoe UI Semibold" panose="020B0502040204020203" pitchFamily="34" charset="0"/>
                <a:cs typeface="Segoe UI Semibold" panose="020B0502040204020203" pitchFamily="34" charset="0"/>
              </a:defRPr>
            </a:lvl1pPr>
          </a:lstStyle>
          <a:p>
            <a:pPr lvl="0"/>
            <a:r>
              <a:rPr lang="en-US"/>
              <a:t>Click to edit Master text styles</a:t>
            </a:r>
          </a:p>
        </p:txBody>
      </p:sp>
      <p:sp>
        <p:nvSpPr>
          <p:cNvPr id="17" name="Text Placeholder 9">
            <a:extLst>
              <a:ext uri="{FF2B5EF4-FFF2-40B4-BE49-F238E27FC236}">
                <a16:creationId xmlns:a16="http://schemas.microsoft.com/office/drawing/2014/main" id="{6B6DD043-AF71-E04E-90DA-432FF63F1E38}"/>
              </a:ext>
            </a:extLst>
          </p:cNvPr>
          <p:cNvSpPr>
            <a:spLocks noGrp="1"/>
          </p:cNvSpPr>
          <p:nvPr>
            <p:ph type="body" sz="quarter" idx="15"/>
          </p:nvPr>
        </p:nvSpPr>
        <p:spPr>
          <a:xfrm>
            <a:off x="3413125" y="2504387"/>
            <a:ext cx="2532063" cy="1698927"/>
          </a:xfrm>
        </p:spPr>
        <p:txBody>
          <a:bodyPr wrap="square">
            <a:spAutoFit/>
          </a:bodyPr>
          <a:lstStyle>
            <a:lvl1pPr marL="141288" indent="-141288">
              <a:defRPr lang="en-US" sz="1800" b="0" i="0" dirty="0">
                <a:solidFill>
                  <a:schemeClr val="tx1"/>
                </a:solidFill>
                <a:latin typeface="Segoe UI" panose="020B0502040204020203" pitchFamily="34" charset="0"/>
                <a:cs typeface="Segoe UI" panose="020B0502040204020203" pitchFamily="34" charset="0"/>
              </a:defRPr>
            </a:lvl1pPr>
            <a:lvl2pPr marL="285750" indent="-125413">
              <a:defRPr lang="en-US" sz="1600" b="0" i="0" dirty="0">
                <a:solidFill>
                  <a:schemeClr val="tx1"/>
                </a:solidFill>
                <a:latin typeface="Segoe UI" panose="020B0502040204020203" pitchFamily="34" charset="0"/>
                <a:cs typeface="Segoe UI" panose="020B0502040204020203" pitchFamily="34" charset="0"/>
              </a:defRPr>
            </a:lvl2pPr>
            <a:lvl3pPr marL="438150" indent="-133350">
              <a:defRPr lang="en-US" b="0" i="0" dirty="0">
                <a:solidFill>
                  <a:schemeClr val="tx1"/>
                </a:solidFill>
                <a:latin typeface="Segoe UI" panose="020B0502040204020203" pitchFamily="34" charset="0"/>
                <a:cs typeface="Segoe UI" panose="020B0502040204020203" pitchFamily="34" charset="0"/>
              </a:defRPr>
            </a:lvl3pPr>
            <a:lvl4pPr marL="566738" indent="-114300">
              <a:defRPr lang="en-US" b="0" i="0" dirty="0">
                <a:solidFill>
                  <a:schemeClr val="tx1"/>
                </a:solidFill>
                <a:latin typeface="Segoe UI" panose="020B0502040204020203" pitchFamily="34" charset="0"/>
                <a:cs typeface="Segoe UI" panose="020B0502040204020203" pitchFamily="34" charset="0"/>
              </a:defRPr>
            </a:lvl4pPr>
            <a:lvl5pPr marL="685800" indent="-109538">
              <a:defRPr lang="en-US" b="0" i="0" dirty="0">
                <a:solidFill>
                  <a:schemeClr val="tx1"/>
                </a:solidFill>
                <a:latin typeface="Segoe UI" panose="020B0502040204020203" pitchFamily="34" charset="0"/>
                <a:cs typeface="Segoe UI" panose="020B050204020402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 Placeholder 11">
            <a:extLst>
              <a:ext uri="{FF2B5EF4-FFF2-40B4-BE49-F238E27FC236}">
                <a16:creationId xmlns:a16="http://schemas.microsoft.com/office/drawing/2014/main" id="{0AC708B6-8E29-B54E-B5BC-22D3F3A79D35}"/>
              </a:ext>
            </a:extLst>
          </p:cNvPr>
          <p:cNvSpPr>
            <a:spLocks noGrp="1"/>
          </p:cNvSpPr>
          <p:nvPr>
            <p:ph type="body" sz="quarter" idx="17"/>
          </p:nvPr>
        </p:nvSpPr>
        <p:spPr>
          <a:xfrm>
            <a:off x="3413125" y="1666187"/>
            <a:ext cx="2533650" cy="615553"/>
          </a:xfrm>
        </p:spPr>
        <p:txBody>
          <a:bodyPr anchor="t"/>
          <a:lstStyle>
            <a:lvl1pPr marL="0" indent="0">
              <a:spcBef>
                <a:spcPts val="0"/>
              </a:spcBef>
              <a:buNone/>
              <a:defRPr sz="2000" b="1" i="0">
                <a:solidFill>
                  <a:schemeClr val="tx2"/>
                </a:solidFill>
                <a:latin typeface="Segoe UI Semibold" panose="020B0502040204020203" pitchFamily="34" charset="0"/>
                <a:cs typeface="Segoe UI Semibold" panose="020B0502040204020203" pitchFamily="34" charset="0"/>
              </a:defRPr>
            </a:lvl1pPr>
          </a:lstStyle>
          <a:p>
            <a:pPr lvl="0"/>
            <a:r>
              <a:rPr lang="en-US"/>
              <a:t>Click to edit Master text styles</a:t>
            </a:r>
          </a:p>
        </p:txBody>
      </p:sp>
      <p:sp>
        <p:nvSpPr>
          <p:cNvPr id="15" name="Text Placeholder 7">
            <a:extLst>
              <a:ext uri="{FF2B5EF4-FFF2-40B4-BE49-F238E27FC236}">
                <a16:creationId xmlns:a16="http://schemas.microsoft.com/office/drawing/2014/main" id="{B9228C5F-84CB-BF4A-8982-6BBE1AE9B203}"/>
              </a:ext>
            </a:extLst>
          </p:cNvPr>
          <p:cNvSpPr>
            <a:spLocks noGrp="1"/>
          </p:cNvSpPr>
          <p:nvPr>
            <p:ph type="body" sz="quarter" idx="14"/>
          </p:nvPr>
        </p:nvSpPr>
        <p:spPr>
          <a:xfrm>
            <a:off x="584200" y="2511027"/>
            <a:ext cx="2532063" cy="1698927"/>
          </a:xfrm>
        </p:spPr>
        <p:txBody>
          <a:bodyPr wrap="square">
            <a:spAutoFit/>
          </a:bodyPr>
          <a:lstStyle>
            <a:lvl1pPr marL="141288" indent="-141288">
              <a:defRPr lang="en-US" sz="1800" b="0" i="0" dirty="0">
                <a:solidFill>
                  <a:schemeClr val="tx1"/>
                </a:solidFill>
                <a:latin typeface="Segoe UI" panose="020B0502040204020203" pitchFamily="34" charset="0"/>
                <a:cs typeface="Segoe UI" panose="020B0502040204020203" pitchFamily="34" charset="0"/>
              </a:defRPr>
            </a:lvl1pPr>
            <a:lvl2pPr marL="285750" indent="-125413">
              <a:defRPr lang="en-US" sz="1600" b="0" i="0" dirty="0">
                <a:solidFill>
                  <a:schemeClr val="tx1"/>
                </a:solidFill>
                <a:latin typeface="Segoe UI" panose="020B0502040204020203" pitchFamily="34" charset="0"/>
                <a:cs typeface="Segoe UI" panose="020B0502040204020203" pitchFamily="34" charset="0"/>
              </a:defRPr>
            </a:lvl2pPr>
            <a:lvl3pPr marL="438150" indent="-133350">
              <a:defRPr lang="en-US" b="0" i="0" dirty="0">
                <a:solidFill>
                  <a:schemeClr val="tx1"/>
                </a:solidFill>
                <a:latin typeface="Segoe UI" panose="020B0502040204020203" pitchFamily="34" charset="0"/>
                <a:cs typeface="Segoe UI" panose="020B0502040204020203" pitchFamily="34" charset="0"/>
              </a:defRPr>
            </a:lvl3pPr>
            <a:lvl4pPr marL="566738" indent="-114300">
              <a:defRPr lang="en-US" b="0" i="0" dirty="0">
                <a:solidFill>
                  <a:schemeClr val="tx1"/>
                </a:solidFill>
                <a:latin typeface="Segoe UI" panose="020B0502040204020203" pitchFamily="34" charset="0"/>
                <a:cs typeface="Segoe UI" panose="020B0502040204020203" pitchFamily="34" charset="0"/>
              </a:defRPr>
            </a:lvl4pPr>
            <a:lvl5pPr marL="685800" indent="-109538">
              <a:defRPr lang="en-US" b="0" i="0" dirty="0">
                <a:solidFill>
                  <a:schemeClr val="tx1"/>
                </a:solidFill>
                <a:latin typeface="Segoe UI" panose="020B0502040204020203" pitchFamily="34" charset="0"/>
                <a:cs typeface="Segoe UI" panose="020B050204020402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Text Placeholder 11">
            <a:extLst>
              <a:ext uri="{FF2B5EF4-FFF2-40B4-BE49-F238E27FC236}">
                <a16:creationId xmlns:a16="http://schemas.microsoft.com/office/drawing/2014/main" id="{5A33786E-BA2A-7946-B8B0-AFD7EB6632A0}"/>
              </a:ext>
            </a:extLst>
          </p:cNvPr>
          <p:cNvSpPr>
            <a:spLocks noGrp="1"/>
          </p:cNvSpPr>
          <p:nvPr>
            <p:ph type="body" sz="quarter" idx="16"/>
          </p:nvPr>
        </p:nvSpPr>
        <p:spPr>
          <a:xfrm>
            <a:off x="584200" y="1666187"/>
            <a:ext cx="2532063" cy="615553"/>
          </a:xfrm>
        </p:spPr>
        <p:txBody>
          <a:bodyPr anchor="t"/>
          <a:lstStyle>
            <a:lvl1pPr marL="0" indent="0">
              <a:spcBef>
                <a:spcPts val="0"/>
              </a:spcBef>
              <a:buNone/>
              <a:defRPr sz="2000" b="1" i="0">
                <a:solidFill>
                  <a:schemeClr val="tx2"/>
                </a:solidFill>
                <a:latin typeface="Segoe UI Semibold" panose="020B0502040204020203" pitchFamily="34" charset="0"/>
                <a:cs typeface="Segoe UI Semibold" panose="020B0502040204020203" pitchFamily="34" charset="0"/>
              </a:defRPr>
            </a:lvl1pPr>
          </a:lstStyle>
          <a:p>
            <a:pPr lvl="0"/>
            <a:r>
              <a:rPr lang="en-US"/>
              <a:t>Click to edit Master text styles</a:t>
            </a:r>
          </a:p>
        </p:txBody>
      </p:sp>
      <p:sp>
        <p:nvSpPr>
          <p:cNvPr id="11" name="Title 1">
            <a:extLst>
              <a:ext uri="{FF2B5EF4-FFF2-40B4-BE49-F238E27FC236}">
                <a16:creationId xmlns:a16="http://schemas.microsoft.com/office/drawing/2014/main" id="{16876D24-870A-4C04-9294-3311C48026DE}"/>
              </a:ext>
            </a:extLst>
          </p:cNvPr>
          <p:cNvSpPr>
            <a:spLocks noGrp="1"/>
          </p:cNvSpPr>
          <p:nvPr>
            <p:ph type="title" hasCustomPrompt="1"/>
          </p:nvPr>
        </p:nvSpPr>
        <p:spPr>
          <a:xfrm>
            <a:off x="588263" y="457200"/>
            <a:ext cx="11018520" cy="430887"/>
          </a:xfrm>
        </p:spPr>
        <p:txBody>
          <a:bodyPr/>
          <a:lstStyle>
            <a:lvl1pPr>
              <a:defRPr sz="2800" b="1" i="0">
                <a:solidFill>
                  <a:schemeClr val="tx1"/>
                </a:solidFill>
                <a:latin typeface="Segoe UI Semibold" panose="020B0502040204020203" pitchFamily="34" charset="0"/>
                <a:cs typeface="Segoe UI Semibold" panose="020B0502040204020203" pitchFamily="34" charset="0"/>
              </a:defRPr>
            </a:lvl1pPr>
          </a:lstStyle>
          <a:p>
            <a:r>
              <a:rPr lang="en-US"/>
              <a:t>Agenda</a:t>
            </a:r>
          </a:p>
        </p:txBody>
      </p:sp>
    </p:spTree>
    <p:extLst>
      <p:ext uri="{BB962C8B-B14F-4D97-AF65-F5344CB8AC3E}">
        <p14:creationId xmlns:p14="http://schemas.microsoft.com/office/powerpoint/2010/main" val="2193620030"/>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 3">
    <p:bg>
      <p:bgPr>
        <a:solidFill>
          <a:schemeClr val="accent4"/>
        </a:solidFill>
        <a:effectLst/>
      </p:bgPr>
    </p:bg>
    <p:spTree>
      <p:nvGrpSpPr>
        <p:cNvPr id="1" name=""/>
        <p:cNvGrpSpPr/>
        <p:nvPr/>
      </p:nvGrpSpPr>
      <p:grpSpPr>
        <a:xfrm>
          <a:off x="0" y="0"/>
          <a:ext cx="0" cy="0"/>
          <a:chOff x="0" y="0"/>
          <a:chExt cx="0" cy="0"/>
        </a:xfrm>
      </p:grpSpPr>
      <p:sp>
        <p:nvSpPr>
          <p:cNvPr id="30" name="Text Placeholder 7">
            <a:extLst>
              <a:ext uri="{FF2B5EF4-FFF2-40B4-BE49-F238E27FC236}">
                <a16:creationId xmlns:a16="http://schemas.microsoft.com/office/drawing/2014/main" id="{2DC88330-CF4F-8042-AC6A-DE435746CEEF}"/>
              </a:ext>
            </a:extLst>
          </p:cNvPr>
          <p:cNvSpPr>
            <a:spLocks noGrp="1"/>
          </p:cNvSpPr>
          <p:nvPr>
            <p:ph type="body" sz="quarter" idx="26" hasCustomPrompt="1"/>
          </p:nvPr>
        </p:nvSpPr>
        <p:spPr>
          <a:xfrm>
            <a:off x="1052948" y="3557617"/>
            <a:ext cx="5790787" cy="307777"/>
          </a:xfrm>
        </p:spPr>
        <p:txBody>
          <a:bodyPr wrap="square">
            <a:spAutoFit/>
          </a:bodyPr>
          <a:lstStyle>
            <a:lvl1pPr marL="0" indent="0">
              <a:buNone/>
              <a:defRPr lang="en-US" sz="2000" dirty="0">
                <a:solidFill>
                  <a:schemeClr val="tx1"/>
                </a:solidFill>
              </a:defRPr>
            </a:lvl1pPr>
            <a:lvl2pPr marL="285750" indent="-125413">
              <a:defRPr lang="en-US" sz="1600" dirty="0">
                <a:solidFill>
                  <a:srgbClr val="747473"/>
                </a:solidFill>
              </a:defRPr>
            </a:lvl2pPr>
            <a:lvl3pPr marL="438150" indent="-133350">
              <a:defRPr lang="en-US" dirty="0">
                <a:solidFill>
                  <a:srgbClr val="747473"/>
                </a:solidFill>
              </a:defRPr>
            </a:lvl3pPr>
            <a:lvl4pPr marL="566738" indent="-114300">
              <a:defRPr lang="en-US" dirty="0">
                <a:solidFill>
                  <a:srgbClr val="747473"/>
                </a:solidFill>
              </a:defRPr>
            </a:lvl4pPr>
            <a:lvl5pPr marL="685800" indent="-109538">
              <a:defRPr lang="en-US" dirty="0">
                <a:solidFill>
                  <a:srgbClr val="747473"/>
                </a:solidFill>
              </a:defRPr>
            </a:lvl5pPr>
          </a:lstStyle>
          <a:p>
            <a:pPr lvl="0"/>
            <a:r>
              <a:rPr lang="en-US"/>
              <a:t>Section title</a:t>
            </a:r>
          </a:p>
        </p:txBody>
      </p:sp>
      <p:sp>
        <p:nvSpPr>
          <p:cNvPr id="29" name="Text Placeholder 11">
            <a:extLst>
              <a:ext uri="{FF2B5EF4-FFF2-40B4-BE49-F238E27FC236}">
                <a16:creationId xmlns:a16="http://schemas.microsoft.com/office/drawing/2014/main" id="{6D3E8F46-A884-8546-8FB0-7E986E7FF094}"/>
              </a:ext>
            </a:extLst>
          </p:cNvPr>
          <p:cNvSpPr>
            <a:spLocks noGrp="1"/>
          </p:cNvSpPr>
          <p:nvPr>
            <p:ph type="body" sz="quarter" idx="25" hasCustomPrompt="1"/>
          </p:nvPr>
        </p:nvSpPr>
        <p:spPr>
          <a:xfrm>
            <a:off x="584201" y="3557615"/>
            <a:ext cx="467986" cy="307777"/>
          </a:xfrm>
        </p:spPr>
        <p:txBody>
          <a:bodyPr anchor="t"/>
          <a:lstStyle>
            <a:lvl1pPr marL="0" indent="0">
              <a:spcBef>
                <a:spcPts val="0"/>
              </a:spcBef>
              <a:buNone/>
              <a:defRPr sz="2000" b="0" i="0">
                <a:solidFill>
                  <a:srgbClr val="5D5AD5"/>
                </a:solidFill>
                <a:latin typeface="Segoe UI" panose="020B0502040204020203" pitchFamily="34" charset="0"/>
                <a:cs typeface="Segoe UI" panose="020B0502040204020203" pitchFamily="34" charset="0"/>
              </a:defRPr>
            </a:lvl1pPr>
          </a:lstStyle>
          <a:p>
            <a:pPr lvl="0"/>
            <a:r>
              <a:rPr lang="en-US"/>
              <a:t>#</a:t>
            </a:r>
          </a:p>
        </p:txBody>
      </p:sp>
      <p:sp>
        <p:nvSpPr>
          <p:cNvPr id="28" name="Text Placeholder 7">
            <a:extLst>
              <a:ext uri="{FF2B5EF4-FFF2-40B4-BE49-F238E27FC236}">
                <a16:creationId xmlns:a16="http://schemas.microsoft.com/office/drawing/2014/main" id="{EB5D655A-3EEA-3F46-8DF9-C02C9731BC5F}"/>
              </a:ext>
            </a:extLst>
          </p:cNvPr>
          <p:cNvSpPr>
            <a:spLocks noGrp="1"/>
          </p:cNvSpPr>
          <p:nvPr>
            <p:ph type="body" sz="quarter" idx="24" hasCustomPrompt="1"/>
          </p:nvPr>
        </p:nvSpPr>
        <p:spPr>
          <a:xfrm>
            <a:off x="1052948" y="3181835"/>
            <a:ext cx="5790787" cy="307777"/>
          </a:xfrm>
        </p:spPr>
        <p:txBody>
          <a:bodyPr wrap="square">
            <a:spAutoFit/>
          </a:bodyPr>
          <a:lstStyle>
            <a:lvl1pPr marL="0" indent="0">
              <a:buNone/>
              <a:defRPr lang="en-US" sz="2000" dirty="0">
                <a:solidFill>
                  <a:schemeClr val="tx1"/>
                </a:solidFill>
              </a:defRPr>
            </a:lvl1pPr>
            <a:lvl2pPr marL="285750" indent="-125413">
              <a:defRPr lang="en-US" sz="1600" dirty="0">
                <a:solidFill>
                  <a:srgbClr val="747473"/>
                </a:solidFill>
              </a:defRPr>
            </a:lvl2pPr>
            <a:lvl3pPr marL="438150" indent="-133350">
              <a:defRPr lang="en-US" dirty="0">
                <a:solidFill>
                  <a:srgbClr val="747473"/>
                </a:solidFill>
              </a:defRPr>
            </a:lvl3pPr>
            <a:lvl4pPr marL="566738" indent="-114300">
              <a:defRPr lang="en-US" dirty="0">
                <a:solidFill>
                  <a:srgbClr val="747473"/>
                </a:solidFill>
              </a:defRPr>
            </a:lvl4pPr>
            <a:lvl5pPr marL="685800" indent="-109538">
              <a:defRPr lang="en-US" dirty="0">
                <a:solidFill>
                  <a:srgbClr val="747473"/>
                </a:solidFill>
              </a:defRPr>
            </a:lvl5pPr>
          </a:lstStyle>
          <a:p>
            <a:pPr lvl="0"/>
            <a:r>
              <a:rPr lang="en-US"/>
              <a:t>Section title</a:t>
            </a:r>
          </a:p>
        </p:txBody>
      </p:sp>
      <p:sp>
        <p:nvSpPr>
          <p:cNvPr id="27" name="Text Placeholder 11">
            <a:extLst>
              <a:ext uri="{FF2B5EF4-FFF2-40B4-BE49-F238E27FC236}">
                <a16:creationId xmlns:a16="http://schemas.microsoft.com/office/drawing/2014/main" id="{384E171F-B0E2-AA4E-9E98-C2FBBB1E35DF}"/>
              </a:ext>
            </a:extLst>
          </p:cNvPr>
          <p:cNvSpPr>
            <a:spLocks noGrp="1"/>
          </p:cNvSpPr>
          <p:nvPr>
            <p:ph type="body" sz="quarter" idx="23" hasCustomPrompt="1"/>
          </p:nvPr>
        </p:nvSpPr>
        <p:spPr>
          <a:xfrm>
            <a:off x="584201" y="3181835"/>
            <a:ext cx="467986" cy="307777"/>
          </a:xfrm>
        </p:spPr>
        <p:txBody>
          <a:bodyPr anchor="t"/>
          <a:lstStyle>
            <a:lvl1pPr marL="0" indent="0">
              <a:spcBef>
                <a:spcPts val="0"/>
              </a:spcBef>
              <a:buNone/>
              <a:defRPr sz="2000" b="0" i="0">
                <a:solidFill>
                  <a:srgbClr val="5D5AD5"/>
                </a:solidFill>
                <a:latin typeface="Segoe UI" panose="020B0502040204020203" pitchFamily="34" charset="0"/>
                <a:cs typeface="Segoe UI" panose="020B0502040204020203" pitchFamily="34" charset="0"/>
              </a:defRPr>
            </a:lvl1pPr>
          </a:lstStyle>
          <a:p>
            <a:pPr lvl="0"/>
            <a:r>
              <a:rPr lang="en-US"/>
              <a:t>#</a:t>
            </a:r>
          </a:p>
        </p:txBody>
      </p:sp>
      <p:sp>
        <p:nvSpPr>
          <p:cNvPr id="26" name="Text Placeholder 7">
            <a:extLst>
              <a:ext uri="{FF2B5EF4-FFF2-40B4-BE49-F238E27FC236}">
                <a16:creationId xmlns:a16="http://schemas.microsoft.com/office/drawing/2014/main" id="{26D69D38-758C-7B49-B3A5-187966E71965}"/>
              </a:ext>
            </a:extLst>
          </p:cNvPr>
          <p:cNvSpPr>
            <a:spLocks noGrp="1"/>
          </p:cNvSpPr>
          <p:nvPr>
            <p:ph type="body" sz="quarter" idx="22" hasCustomPrompt="1"/>
          </p:nvPr>
        </p:nvSpPr>
        <p:spPr>
          <a:xfrm>
            <a:off x="1052948" y="2806055"/>
            <a:ext cx="5790787" cy="307777"/>
          </a:xfrm>
        </p:spPr>
        <p:txBody>
          <a:bodyPr wrap="square">
            <a:spAutoFit/>
          </a:bodyPr>
          <a:lstStyle>
            <a:lvl1pPr marL="0" indent="0">
              <a:buNone/>
              <a:defRPr lang="en-US" sz="2000" dirty="0">
                <a:solidFill>
                  <a:schemeClr val="tx1"/>
                </a:solidFill>
              </a:defRPr>
            </a:lvl1pPr>
            <a:lvl2pPr marL="285750" indent="-125413">
              <a:defRPr lang="en-US" sz="1600" dirty="0">
                <a:solidFill>
                  <a:srgbClr val="747473"/>
                </a:solidFill>
              </a:defRPr>
            </a:lvl2pPr>
            <a:lvl3pPr marL="438150" indent="-133350">
              <a:defRPr lang="en-US" dirty="0">
                <a:solidFill>
                  <a:srgbClr val="747473"/>
                </a:solidFill>
              </a:defRPr>
            </a:lvl3pPr>
            <a:lvl4pPr marL="566738" indent="-114300">
              <a:defRPr lang="en-US" dirty="0">
                <a:solidFill>
                  <a:srgbClr val="747473"/>
                </a:solidFill>
              </a:defRPr>
            </a:lvl4pPr>
            <a:lvl5pPr marL="685800" indent="-109538">
              <a:defRPr lang="en-US" dirty="0">
                <a:solidFill>
                  <a:srgbClr val="747473"/>
                </a:solidFill>
              </a:defRPr>
            </a:lvl5pPr>
          </a:lstStyle>
          <a:p>
            <a:pPr lvl="0"/>
            <a:r>
              <a:rPr lang="en-US"/>
              <a:t>Section title</a:t>
            </a:r>
          </a:p>
        </p:txBody>
      </p:sp>
      <p:sp>
        <p:nvSpPr>
          <p:cNvPr id="25" name="Text Placeholder 11">
            <a:extLst>
              <a:ext uri="{FF2B5EF4-FFF2-40B4-BE49-F238E27FC236}">
                <a16:creationId xmlns:a16="http://schemas.microsoft.com/office/drawing/2014/main" id="{63B61F84-ABD5-8648-B558-796006AA0455}"/>
              </a:ext>
            </a:extLst>
          </p:cNvPr>
          <p:cNvSpPr>
            <a:spLocks noGrp="1"/>
          </p:cNvSpPr>
          <p:nvPr>
            <p:ph type="body" sz="quarter" idx="21" hasCustomPrompt="1"/>
          </p:nvPr>
        </p:nvSpPr>
        <p:spPr>
          <a:xfrm>
            <a:off x="584201" y="2806055"/>
            <a:ext cx="467986" cy="307777"/>
          </a:xfrm>
        </p:spPr>
        <p:txBody>
          <a:bodyPr anchor="t"/>
          <a:lstStyle>
            <a:lvl1pPr marL="0" indent="0">
              <a:spcBef>
                <a:spcPts val="0"/>
              </a:spcBef>
              <a:buNone/>
              <a:defRPr sz="2000" b="0" i="0">
                <a:solidFill>
                  <a:srgbClr val="5D5AD5"/>
                </a:solidFill>
                <a:latin typeface="Segoe UI" panose="020B0502040204020203" pitchFamily="34" charset="0"/>
                <a:cs typeface="Segoe UI" panose="020B0502040204020203" pitchFamily="34" charset="0"/>
              </a:defRPr>
            </a:lvl1pPr>
          </a:lstStyle>
          <a:p>
            <a:pPr lvl="0"/>
            <a:r>
              <a:rPr lang="en-US"/>
              <a:t>#</a:t>
            </a:r>
          </a:p>
        </p:txBody>
      </p:sp>
      <p:sp>
        <p:nvSpPr>
          <p:cNvPr id="24" name="Text Placeholder 7">
            <a:extLst>
              <a:ext uri="{FF2B5EF4-FFF2-40B4-BE49-F238E27FC236}">
                <a16:creationId xmlns:a16="http://schemas.microsoft.com/office/drawing/2014/main" id="{804F4C3E-9FC0-DB4D-8D21-6D56432FE1C2}"/>
              </a:ext>
            </a:extLst>
          </p:cNvPr>
          <p:cNvSpPr>
            <a:spLocks noGrp="1"/>
          </p:cNvSpPr>
          <p:nvPr>
            <p:ph type="body" sz="quarter" idx="20" hasCustomPrompt="1"/>
          </p:nvPr>
        </p:nvSpPr>
        <p:spPr>
          <a:xfrm>
            <a:off x="1052948" y="2417749"/>
            <a:ext cx="5790787" cy="307777"/>
          </a:xfrm>
        </p:spPr>
        <p:txBody>
          <a:bodyPr wrap="square">
            <a:spAutoFit/>
          </a:bodyPr>
          <a:lstStyle>
            <a:lvl1pPr marL="0" indent="0">
              <a:buNone/>
              <a:defRPr lang="en-US" sz="2000" dirty="0">
                <a:solidFill>
                  <a:schemeClr val="tx1"/>
                </a:solidFill>
              </a:defRPr>
            </a:lvl1pPr>
            <a:lvl2pPr marL="285750" indent="-125413">
              <a:defRPr lang="en-US" sz="1600" dirty="0">
                <a:solidFill>
                  <a:srgbClr val="747473"/>
                </a:solidFill>
              </a:defRPr>
            </a:lvl2pPr>
            <a:lvl3pPr marL="438150" indent="-133350">
              <a:defRPr lang="en-US" dirty="0">
                <a:solidFill>
                  <a:srgbClr val="747473"/>
                </a:solidFill>
              </a:defRPr>
            </a:lvl3pPr>
            <a:lvl4pPr marL="566738" indent="-114300">
              <a:defRPr lang="en-US" dirty="0">
                <a:solidFill>
                  <a:srgbClr val="747473"/>
                </a:solidFill>
              </a:defRPr>
            </a:lvl4pPr>
            <a:lvl5pPr marL="685800" indent="-109538">
              <a:defRPr lang="en-US" dirty="0">
                <a:solidFill>
                  <a:srgbClr val="747473"/>
                </a:solidFill>
              </a:defRPr>
            </a:lvl5pPr>
          </a:lstStyle>
          <a:p>
            <a:pPr lvl="0"/>
            <a:r>
              <a:rPr lang="en-US"/>
              <a:t>Section title</a:t>
            </a:r>
          </a:p>
        </p:txBody>
      </p:sp>
      <p:sp>
        <p:nvSpPr>
          <p:cNvPr id="23" name="Text Placeholder 11">
            <a:extLst>
              <a:ext uri="{FF2B5EF4-FFF2-40B4-BE49-F238E27FC236}">
                <a16:creationId xmlns:a16="http://schemas.microsoft.com/office/drawing/2014/main" id="{31D50A13-4F84-9246-AAE0-27B2B8351740}"/>
              </a:ext>
            </a:extLst>
          </p:cNvPr>
          <p:cNvSpPr>
            <a:spLocks noGrp="1"/>
          </p:cNvSpPr>
          <p:nvPr>
            <p:ph type="body" sz="quarter" idx="19" hasCustomPrompt="1"/>
          </p:nvPr>
        </p:nvSpPr>
        <p:spPr>
          <a:xfrm>
            <a:off x="584201" y="2417747"/>
            <a:ext cx="467986" cy="307777"/>
          </a:xfrm>
        </p:spPr>
        <p:txBody>
          <a:bodyPr anchor="t"/>
          <a:lstStyle>
            <a:lvl1pPr marL="0" indent="0">
              <a:spcBef>
                <a:spcPts val="0"/>
              </a:spcBef>
              <a:buNone/>
              <a:defRPr sz="2000" b="0" i="0">
                <a:solidFill>
                  <a:srgbClr val="5D5AD5"/>
                </a:solidFill>
                <a:latin typeface="Segoe UI" panose="020B0502040204020203" pitchFamily="34" charset="0"/>
                <a:cs typeface="Segoe UI" panose="020B0502040204020203" pitchFamily="34" charset="0"/>
              </a:defRPr>
            </a:lvl1pPr>
          </a:lstStyle>
          <a:p>
            <a:pPr lvl="0"/>
            <a:r>
              <a:rPr lang="en-US"/>
              <a:t>#</a:t>
            </a:r>
          </a:p>
        </p:txBody>
      </p:sp>
      <p:sp>
        <p:nvSpPr>
          <p:cNvPr id="22" name="Text Placeholder 7">
            <a:extLst>
              <a:ext uri="{FF2B5EF4-FFF2-40B4-BE49-F238E27FC236}">
                <a16:creationId xmlns:a16="http://schemas.microsoft.com/office/drawing/2014/main" id="{78C925AD-00CE-2349-8207-C79406FC49D5}"/>
              </a:ext>
            </a:extLst>
          </p:cNvPr>
          <p:cNvSpPr>
            <a:spLocks noGrp="1"/>
          </p:cNvSpPr>
          <p:nvPr>
            <p:ph type="body" sz="quarter" idx="18" hasCustomPrompt="1"/>
          </p:nvPr>
        </p:nvSpPr>
        <p:spPr>
          <a:xfrm>
            <a:off x="1052948" y="2041967"/>
            <a:ext cx="5790787" cy="307777"/>
          </a:xfrm>
        </p:spPr>
        <p:txBody>
          <a:bodyPr wrap="square">
            <a:spAutoFit/>
          </a:bodyPr>
          <a:lstStyle>
            <a:lvl1pPr marL="0" indent="0">
              <a:buNone/>
              <a:defRPr lang="en-US" sz="2000" dirty="0">
                <a:solidFill>
                  <a:schemeClr val="tx1"/>
                </a:solidFill>
              </a:defRPr>
            </a:lvl1pPr>
            <a:lvl2pPr marL="285750" indent="-125413">
              <a:defRPr lang="en-US" sz="1600" dirty="0">
                <a:solidFill>
                  <a:srgbClr val="747473"/>
                </a:solidFill>
              </a:defRPr>
            </a:lvl2pPr>
            <a:lvl3pPr marL="438150" indent="-133350">
              <a:defRPr lang="en-US" dirty="0">
                <a:solidFill>
                  <a:srgbClr val="747473"/>
                </a:solidFill>
              </a:defRPr>
            </a:lvl3pPr>
            <a:lvl4pPr marL="566738" indent="-114300">
              <a:defRPr lang="en-US" dirty="0">
                <a:solidFill>
                  <a:srgbClr val="747473"/>
                </a:solidFill>
              </a:defRPr>
            </a:lvl4pPr>
            <a:lvl5pPr marL="685800" indent="-109538">
              <a:defRPr lang="en-US" dirty="0">
                <a:solidFill>
                  <a:srgbClr val="747473"/>
                </a:solidFill>
              </a:defRPr>
            </a:lvl5pPr>
          </a:lstStyle>
          <a:p>
            <a:pPr lvl="0"/>
            <a:r>
              <a:rPr lang="en-US"/>
              <a:t>Section title</a:t>
            </a:r>
          </a:p>
        </p:txBody>
      </p:sp>
      <p:sp>
        <p:nvSpPr>
          <p:cNvPr id="13" name="Text Placeholder 11">
            <a:extLst>
              <a:ext uri="{FF2B5EF4-FFF2-40B4-BE49-F238E27FC236}">
                <a16:creationId xmlns:a16="http://schemas.microsoft.com/office/drawing/2014/main" id="{B59C73EE-192A-DC41-998B-295E17CA6792}"/>
              </a:ext>
            </a:extLst>
          </p:cNvPr>
          <p:cNvSpPr>
            <a:spLocks noGrp="1"/>
          </p:cNvSpPr>
          <p:nvPr>
            <p:ph type="body" sz="quarter" idx="17" hasCustomPrompt="1"/>
          </p:nvPr>
        </p:nvSpPr>
        <p:spPr>
          <a:xfrm>
            <a:off x="584201" y="2041967"/>
            <a:ext cx="467986" cy="307777"/>
          </a:xfrm>
        </p:spPr>
        <p:txBody>
          <a:bodyPr anchor="t"/>
          <a:lstStyle>
            <a:lvl1pPr marL="0" indent="0">
              <a:spcBef>
                <a:spcPts val="0"/>
              </a:spcBef>
              <a:buNone/>
              <a:defRPr sz="2000" b="0" i="0">
                <a:solidFill>
                  <a:srgbClr val="5D5AD5"/>
                </a:solidFill>
                <a:latin typeface="Segoe UI" panose="020B0502040204020203" pitchFamily="34" charset="0"/>
                <a:cs typeface="Segoe UI" panose="020B0502040204020203" pitchFamily="34" charset="0"/>
              </a:defRPr>
            </a:lvl1pPr>
          </a:lstStyle>
          <a:p>
            <a:pPr lvl="0"/>
            <a:r>
              <a:rPr lang="en-US"/>
              <a:t>#</a:t>
            </a:r>
          </a:p>
        </p:txBody>
      </p:sp>
      <p:sp>
        <p:nvSpPr>
          <p:cNvPr id="12" name="Text Placeholder 7">
            <a:extLst>
              <a:ext uri="{FF2B5EF4-FFF2-40B4-BE49-F238E27FC236}">
                <a16:creationId xmlns:a16="http://schemas.microsoft.com/office/drawing/2014/main" id="{EEDCCC92-5800-7840-A07F-7142E9682A16}"/>
              </a:ext>
            </a:extLst>
          </p:cNvPr>
          <p:cNvSpPr>
            <a:spLocks noGrp="1"/>
          </p:cNvSpPr>
          <p:nvPr>
            <p:ph type="body" sz="quarter" idx="14" hasCustomPrompt="1"/>
          </p:nvPr>
        </p:nvSpPr>
        <p:spPr>
          <a:xfrm>
            <a:off x="1052948" y="1666187"/>
            <a:ext cx="5790787" cy="307777"/>
          </a:xfrm>
        </p:spPr>
        <p:txBody>
          <a:bodyPr wrap="square">
            <a:spAutoFit/>
          </a:bodyPr>
          <a:lstStyle>
            <a:lvl1pPr marL="0" indent="0">
              <a:buNone/>
              <a:defRPr lang="en-US" sz="2000" dirty="0">
                <a:solidFill>
                  <a:schemeClr val="tx1"/>
                </a:solidFill>
              </a:defRPr>
            </a:lvl1pPr>
            <a:lvl2pPr marL="285750" indent="-125413">
              <a:defRPr lang="en-US" sz="1600" dirty="0">
                <a:solidFill>
                  <a:srgbClr val="747473"/>
                </a:solidFill>
              </a:defRPr>
            </a:lvl2pPr>
            <a:lvl3pPr marL="438150" indent="-133350">
              <a:defRPr lang="en-US" dirty="0">
                <a:solidFill>
                  <a:srgbClr val="747473"/>
                </a:solidFill>
              </a:defRPr>
            </a:lvl3pPr>
            <a:lvl4pPr marL="566738" indent="-114300">
              <a:defRPr lang="en-US" dirty="0">
                <a:solidFill>
                  <a:srgbClr val="747473"/>
                </a:solidFill>
              </a:defRPr>
            </a:lvl4pPr>
            <a:lvl5pPr marL="685800" indent="-109538">
              <a:defRPr lang="en-US" dirty="0">
                <a:solidFill>
                  <a:srgbClr val="747473"/>
                </a:solidFill>
              </a:defRPr>
            </a:lvl5pPr>
          </a:lstStyle>
          <a:p>
            <a:pPr lvl="0"/>
            <a:r>
              <a:rPr lang="en-US"/>
              <a:t>Section title</a:t>
            </a:r>
          </a:p>
        </p:txBody>
      </p:sp>
      <p:sp>
        <p:nvSpPr>
          <p:cNvPr id="11" name="Text Placeholder 11">
            <a:extLst>
              <a:ext uri="{FF2B5EF4-FFF2-40B4-BE49-F238E27FC236}">
                <a16:creationId xmlns:a16="http://schemas.microsoft.com/office/drawing/2014/main" id="{E8E2107F-D756-284E-A18C-EC19015DFDD3}"/>
              </a:ext>
            </a:extLst>
          </p:cNvPr>
          <p:cNvSpPr>
            <a:spLocks noGrp="1"/>
          </p:cNvSpPr>
          <p:nvPr>
            <p:ph type="body" sz="quarter" idx="16" hasCustomPrompt="1"/>
          </p:nvPr>
        </p:nvSpPr>
        <p:spPr>
          <a:xfrm>
            <a:off x="584201" y="1666187"/>
            <a:ext cx="467986" cy="307777"/>
          </a:xfrm>
        </p:spPr>
        <p:txBody>
          <a:bodyPr anchor="t"/>
          <a:lstStyle>
            <a:lvl1pPr marL="0" indent="0">
              <a:spcBef>
                <a:spcPts val="0"/>
              </a:spcBef>
              <a:buNone/>
              <a:defRPr sz="2000" b="0" i="0">
                <a:solidFill>
                  <a:srgbClr val="5D5AD5"/>
                </a:solidFill>
                <a:latin typeface="Segoe UI" panose="020B0502040204020203" pitchFamily="34" charset="0"/>
                <a:cs typeface="Segoe UI" panose="020B0502040204020203" pitchFamily="34" charset="0"/>
              </a:defRPr>
            </a:lvl1pPr>
          </a:lstStyle>
          <a:p>
            <a:pPr lvl="0"/>
            <a:r>
              <a:rPr lang="en-US"/>
              <a:t>#</a:t>
            </a:r>
          </a:p>
        </p:txBody>
      </p:sp>
      <p:sp>
        <p:nvSpPr>
          <p:cNvPr id="15" name="Title 1">
            <a:extLst>
              <a:ext uri="{FF2B5EF4-FFF2-40B4-BE49-F238E27FC236}">
                <a16:creationId xmlns:a16="http://schemas.microsoft.com/office/drawing/2014/main" id="{E7F93F86-C8E9-4C2B-8A89-9651C91CBE8A}"/>
              </a:ext>
            </a:extLst>
          </p:cNvPr>
          <p:cNvSpPr>
            <a:spLocks noGrp="1"/>
          </p:cNvSpPr>
          <p:nvPr>
            <p:ph type="title" hasCustomPrompt="1"/>
          </p:nvPr>
        </p:nvSpPr>
        <p:spPr>
          <a:xfrm>
            <a:off x="588263" y="457200"/>
            <a:ext cx="11018520" cy="430887"/>
          </a:xfrm>
        </p:spPr>
        <p:txBody>
          <a:bodyPr/>
          <a:lstStyle>
            <a:lvl1pPr>
              <a:defRPr sz="2800" b="1" i="0">
                <a:solidFill>
                  <a:schemeClr val="tx1"/>
                </a:solidFill>
                <a:latin typeface="Segoe UI Semibold" panose="020B0502040204020203" pitchFamily="34" charset="0"/>
                <a:cs typeface="Segoe UI Semibold" panose="020B0502040204020203" pitchFamily="34" charset="0"/>
              </a:defRPr>
            </a:lvl1pPr>
          </a:lstStyle>
          <a:p>
            <a:r>
              <a:rPr lang="en-US"/>
              <a:t>Agenda</a:t>
            </a:r>
          </a:p>
        </p:txBody>
      </p:sp>
    </p:spTree>
    <p:extLst>
      <p:ext uri="{BB962C8B-B14F-4D97-AF65-F5344CB8AC3E}">
        <p14:creationId xmlns:p14="http://schemas.microsoft.com/office/powerpoint/2010/main" val="2489005443"/>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Quote slide">
    <p:bg>
      <p:bgPr>
        <a:solidFill>
          <a:schemeClr val="accent2"/>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787CE68-382E-9E27-9552-0CDBF3249419}"/>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5" name="Text Placeholder 4">
            <a:extLst>
              <a:ext uri="{FF2B5EF4-FFF2-40B4-BE49-F238E27FC236}">
                <a16:creationId xmlns:a16="http://schemas.microsoft.com/office/drawing/2014/main" id="{EA931C13-91CA-1E4E-BA2A-D76092953AC5}"/>
              </a:ext>
            </a:extLst>
          </p:cNvPr>
          <p:cNvSpPr>
            <a:spLocks noGrp="1"/>
          </p:cNvSpPr>
          <p:nvPr>
            <p:ph type="body" sz="quarter" idx="13" hasCustomPrompt="1"/>
          </p:nvPr>
        </p:nvSpPr>
        <p:spPr>
          <a:xfrm>
            <a:off x="3582416" y="4383719"/>
            <a:ext cx="8025384" cy="276999"/>
          </a:xfrm>
          <a:noFill/>
        </p:spPr>
        <p:txBody>
          <a:bodyPr wrap="square" lIns="0" tIns="0" rIns="0" bIns="0">
            <a:spAutoFit/>
          </a:bodyPr>
          <a:lstStyle>
            <a:lvl1pPr marL="0" indent="0">
              <a:spcBef>
                <a:spcPts val="0"/>
              </a:spcBef>
              <a:spcAft>
                <a:spcPts val="0"/>
              </a:spcAft>
              <a:buFont typeface="Arial" panose="020B0604020202020204" pitchFamily="34" charset="0"/>
              <a:buNone/>
              <a:defRPr sz="1800" b="0" i="0" spc="0" baseline="0">
                <a:solidFill>
                  <a:schemeClr val="tx1"/>
                </a:solidFill>
                <a:latin typeface="Segoe UI" panose="020B0502040204020203" pitchFamily="34" charset="0"/>
                <a:cs typeface="Segoe UI" panose="020B0502040204020203" pitchFamily="34" charset="0"/>
              </a:defRPr>
            </a:lvl1pPr>
          </a:lstStyle>
          <a:p>
            <a:pPr lvl="0"/>
            <a:r>
              <a:rPr lang="en-US"/>
              <a:t>Company or position</a:t>
            </a:r>
          </a:p>
        </p:txBody>
      </p:sp>
      <p:sp>
        <p:nvSpPr>
          <p:cNvPr id="4" name="Text Placeholder 4">
            <a:extLst>
              <a:ext uri="{FF2B5EF4-FFF2-40B4-BE49-F238E27FC236}">
                <a16:creationId xmlns:a16="http://schemas.microsoft.com/office/drawing/2014/main" id="{8239844E-B1F9-4340-B431-2107F3D0EBC9}"/>
              </a:ext>
            </a:extLst>
          </p:cNvPr>
          <p:cNvSpPr>
            <a:spLocks noGrp="1"/>
          </p:cNvSpPr>
          <p:nvPr>
            <p:ph type="body" sz="quarter" idx="12" hasCustomPrompt="1"/>
          </p:nvPr>
        </p:nvSpPr>
        <p:spPr>
          <a:xfrm>
            <a:off x="3582416" y="4060953"/>
            <a:ext cx="8025384" cy="276999"/>
          </a:xfrm>
          <a:noFill/>
        </p:spPr>
        <p:txBody>
          <a:bodyPr wrap="square" lIns="0" tIns="0" rIns="0" bIns="0">
            <a:spAutoFit/>
          </a:bodyPr>
          <a:lstStyle>
            <a:lvl1pPr marL="0" indent="0">
              <a:spcBef>
                <a:spcPts val="0"/>
              </a:spcBef>
              <a:spcAft>
                <a:spcPts val="0"/>
              </a:spcAft>
              <a:buFont typeface="Arial" panose="020B0604020202020204" pitchFamily="34" charset="0"/>
              <a:buNone/>
              <a:defRPr sz="1800" b="1" i="0" spc="0" baseline="0">
                <a:solidFill>
                  <a:schemeClr val="tx1"/>
                </a:solidFill>
                <a:latin typeface="Segoe UI Semibold" panose="020B0502040204020203" pitchFamily="34" charset="0"/>
                <a:cs typeface="Segoe UI Semibold" panose="020B0502040204020203" pitchFamily="34" charset="0"/>
              </a:defRPr>
            </a:lvl1pPr>
          </a:lstStyle>
          <a:p>
            <a:pPr lvl="0"/>
            <a:r>
              <a:rPr lang="en-US"/>
              <a:t>Name</a:t>
            </a:r>
          </a:p>
        </p:txBody>
      </p:sp>
      <p:sp>
        <p:nvSpPr>
          <p:cNvPr id="3" name="Title 1">
            <a:extLst>
              <a:ext uri="{FF2B5EF4-FFF2-40B4-BE49-F238E27FC236}">
                <a16:creationId xmlns:a16="http://schemas.microsoft.com/office/drawing/2014/main" id="{4271B509-7ED5-6A44-A21F-2ED4CE9996C7}"/>
              </a:ext>
            </a:extLst>
          </p:cNvPr>
          <p:cNvSpPr>
            <a:spLocks noGrp="1"/>
          </p:cNvSpPr>
          <p:nvPr>
            <p:ph type="title" hasCustomPrompt="1"/>
          </p:nvPr>
        </p:nvSpPr>
        <p:spPr>
          <a:xfrm>
            <a:off x="3582416" y="585788"/>
            <a:ext cx="8025384" cy="2946033"/>
          </a:xfrm>
          <a:noFill/>
        </p:spPr>
        <p:txBody>
          <a:bodyPr wrap="square" lIns="0" tIns="0" rIns="0" bIns="0" anchor="b" anchorCtr="0">
            <a:normAutofit/>
          </a:bodyPr>
          <a:lstStyle>
            <a:lvl1pPr algn="l" defTabSz="932742" rtl="0" eaLnBrk="1" latinLnBrk="0" hangingPunct="1">
              <a:lnSpc>
                <a:spcPct val="90000"/>
              </a:lnSpc>
              <a:spcBef>
                <a:spcPct val="0"/>
              </a:spcBef>
              <a:buNone/>
              <a:defRPr lang="en-US" sz="3600" b="1" i="0" kern="1200" cap="none" spc="-50" baseline="0" dirty="0">
                <a:ln w="3175">
                  <a:noFill/>
                </a:ln>
                <a:solidFill>
                  <a:schemeClr val="tx1"/>
                </a:solidFill>
                <a:effectLst/>
                <a:latin typeface="Segoe UI Semibold" panose="020B0502040204020203" pitchFamily="34" charset="0"/>
                <a:ea typeface="+mn-ea"/>
                <a:cs typeface="Segoe UI Semibold" panose="020B0502040204020203" pitchFamily="34" charset="0"/>
              </a:defRPr>
            </a:lvl1pPr>
          </a:lstStyle>
          <a:p>
            <a:r>
              <a:rPr lang="en-US"/>
              <a:t>Quote text</a:t>
            </a:r>
          </a:p>
        </p:txBody>
      </p:sp>
      <p:pic>
        <p:nvPicPr>
          <p:cNvPr id="7" name="Picture 6" descr="Quotation mark">
            <a:extLst>
              <a:ext uri="{FF2B5EF4-FFF2-40B4-BE49-F238E27FC236}">
                <a16:creationId xmlns:a16="http://schemas.microsoft.com/office/drawing/2014/main" id="{EABB847D-C857-0388-8E19-D6724CB4046B}"/>
              </a:ext>
            </a:extLst>
          </p:cNvPr>
          <p:cNvPicPr>
            <a:picLocks noChangeAspect="1"/>
          </p:cNvPicPr>
          <p:nvPr userDrawn="1"/>
        </p:nvPicPr>
        <p:blipFill>
          <a:blip r:embed="rId3"/>
          <a:stretch>
            <a:fillRect/>
          </a:stretch>
        </p:blipFill>
        <p:spPr>
          <a:xfrm>
            <a:off x="584200" y="1195786"/>
            <a:ext cx="2226687" cy="1938528"/>
          </a:xfrm>
          <a:prstGeom prst="rect">
            <a:avLst/>
          </a:prstGeom>
        </p:spPr>
      </p:pic>
    </p:spTree>
    <p:extLst>
      <p:ext uri="{BB962C8B-B14F-4D97-AF65-F5344CB8AC3E}">
        <p14:creationId xmlns:p14="http://schemas.microsoft.com/office/powerpoint/2010/main" val="139403330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Quote slide 2">
    <p:bg>
      <p:bgPr>
        <a:solidFill>
          <a:schemeClr val="accent4"/>
        </a:solidFill>
        <a:effectLst/>
      </p:bgPr>
    </p:bg>
    <p:spTree>
      <p:nvGrpSpPr>
        <p:cNvPr id="1" name=""/>
        <p:cNvGrpSpPr/>
        <p:nvPr/>
      </p:nvGrpSpPr>
      <p:grpSpPr>
        <a:xfrm>
          <a:off x="0" y="0"/>
          <a:ext cx="0" cy="0"/>
          <a:chOff x="0" y="0"/>
          <a:chExt cx="0" cy="0"/>
        </a:xfrm>
      </p:grpSpPr>
      <p:sp>
        <p:nvSpPr>
          <p:cNvPr id="8" name="Text Placeholder 4">
            <a:extLst>
              <a:ext uri="{FF2B5EF4-FFF2-40B4-BE49-F238E27FC236}">
                <a16:creationId xmlns:a16="http://schemas.microsoft.com/office/drawing/2014/main" id="{0CC7F2DC-DA7A-C66B-6ABF-4917841A2851}"/>
              </a:ext>
            </a:extLst>
          </p:cNvPr>
          <p:cNvSpPr>
            <a:spLocks noGrp="1"/>
          </p:cNvSpPr>
          <p:nvPr>
            <p:ph type="body" sz="quarter" idx="13" hasCustomPrompt="1"/>
          </p:nvPr>
        </p:nvSpPr>
        <p:spPr>
          <a:xfrm>
            <a:off x="3582416" y="4383719"/>
            <a:ext cx="8025384" cy="276999"/>
          </a:xfrm>
          <a:noFill/>
        </p:spPr>
        <p:txBody>
          <a:bodyPr wrap="square" lIns="0" tIns="0" rIns="0" bIns="0">
            <a:spAutoFit/>
          </a:bodyPr>
          <a:lstStyle>
            <a:lvl1pPr marL="0" indent="0">
              <a:spcBef>
                <a:spcPts val="0"/>
              </a:spcBef>
              <a:spcAft>
                <a:spcPts val="0"/>
              </a:spcAft>
              <a:buFont typeface="Arial" panose="020B0604020202020204" pitchFamily="34" charset="0"/>
              <a:buNone/>
              <a:defRPr sz="1800" b="0" i="0" spc="0" baseline="0">
                <a:solidFill>
                  <a:schemeClr val="tx1"/>
                </a:solidFill>
                <a:latin typeface="Segoe UI" panose="020B0502040204020203" pitchFamily="34" charset="0"/>
                <a:cs typeface="Segoe UI" panose="020B0502040204020203" pitchFamily="34" charset="0"/>
              </a:defRPr>
            </a:lvl1pPr>
          </a:lstStyle>
          <a:p>
            <a:pPr lvl="0"/>
            <a:r>
              <a:rPr lang="en-US"/>
              <a:t>Company or position</a:t>
            </a:r>
          </a:p>
        </p:txBody>
      </p:sp>
      <p:sp>
        <p:nvSpPr>
          <p:cNvPr id="6" name="Text Placeholder 4">
            <a:extLst>
              <a:ext uri="{FF2B5EF4-FFF2-40B4-BE49-F238E27FC236}">
                <a16:creationId xmlns:a16="http://schemas.microsoft.com/office/drawing/2014/main" id="{E44E0F64-D555-46D8-2B0F-6941E3612BA4}"/>
              </a:ext>
            </a:extLst>
          </p:cNvPr>
          <p:cNvSpPr>
            <a:spLocks noGrp="1"/>
          </p:cNvSpPr>
          <p:nvPr>
            <p:ph type="body" sz="quarter" idx="12" hasCustomPrompt="1"/>
          </p:nvPr>
        </p:nvSpPr>
        <p:spPr>
          <a:xfrm>
            <a:off x="3582416" y="4060953"/>
            <a:ext cx="8025384" cy="276999"/>
          </a:xfrm>
          <a:noFill/>
        </p:spPr>
        <p:txBody>
          <a:bodyPr wrap="square" lIns="0" tIns="0" rIns="0" bIns="0">
            <a:spAutoFit/>
          </a:bodyPr>
          <a:lstStyle>
            <a:lvl1pPr marL="0" indent="0">
              <a:spcBef>
                <a:spcPts val="0"/>
              </a:spcBef>
              <a:spcAft>
                <a:spcPts val="0"/>
              </a:spcAft>
              <a:buFont typeface="Arial" panose="020B0604020202020204" pitchFamily="34" charset="0"/>
              <a:buNone/>
              <a:defRPr sz="1800" b="1" i="0" spc="0" baseline="0">
                <a:solidFill>
                  <a:schemeClr val="accent1"/>
                </a:solidFill>
                <a:latin typeface="Segoe UI Semibold" panose="020B0502040204020203" pitchFamily="34" charset="0"/>
                <a:cs typeface="Segoe UI Semibold" panose="020B0502040204020203" pitchFamily="34" charset="0"/>
              </a:defRPr>
            </a:lvl1pPr>
          </a:lstStyle>
          <a:p>
            <a:pPr lvl="0"/>
            <a:r>
              <a:rPr lang="en-US"/>
              <a:t>Name</a:t>
            </a:r>
          </a:p>
        </p:txBody>
      </p:sp>
      <p:sp>
        <p:nvSpPr>
          <p:cNvPr id="2" name="Title 1">
            <a:extLst>
              <a:ext uri="{FF2B5EF4-FFF2-40B4-BE49-F238E27FC236}">
                <a16:creationId xmlns:a16="http://schemas.microsoft.com/office/drawing/2014/main" id="{1CE6E25D-72D6-C4EE-C285-BCEF9463E0D9}"/>
              </a:ext>
            </a:extLst>
          </p:cNvPr>
          <p:cNvSpPr>
            <a:spLocks noGrp="1"/>
          </p:cNvSpPr>
          <p:nvPr>
            <p:ph type="title" hasCustomPrompt="1"/>
          </p:nvPr>
        </p:nvSpPr>
        <p:spPr>
          <a:xfrm>
            <a:off x="3582416" y="585788"/>
            <a:ext cx="8025384" cy="2946033"/>
          </a:xfrm>
          <a:noFill/>
        </p:spPr>
        <p:txBody>
          <a:bodyPr wrap="square" lIns="0" tIns="0" rIns="0" bIns="0" anchor="b" anchorCtr="0">
            <a:normAutofit/>
          </a:bodyPr>
          <a:lstStyle>
            <a:lvl1pPr algn="l" defTabSz="932742" rtl="0" eaLnBrk="1" latinLnBrk="0" hangingPunct="1">
              <a:lnSpc>
                <a:spcPct val="90000"/>
              </a:lnSpc>
              <a:spcBef>
                <a:spcPct val="0"/>
              </a:spcBef>
              <a:buNone/>
              <a:defRPr lang="en-US" sz="3600" b="1" i="0" kern="1200" cap="none" spc="-50" baseline="0" dirty="0">
                <a:ln w="3175">
                  <a:noFill/>
                </a:ln>
                <a:solidFill>
                  <a:schemeClr val="tx1"/>
                </a:solidFill>
                <a:effectLst/>
                <a:latin typeface="Segoe UI Semibold" panose="020B0502040204020203" pitchFamily="34" charset="0"/>
                <a:ea typeface="+mn-ea"/>
                <a:cs typeface="Segoe UI Semibold" panose="020B0502040204020203" pitchFamily="34" charset="0"/>
              </a:defRPr>
            </a:lvl1pPr>
          </a:lstStyle>
          <a:p>
            <a:r>
              <a:rPr lang="en-US"/>
              <a:t>Quote text</a:t>
            </a:r>
          </a:p>
        </p:txBody>
      </p:sp>
      <p:pic>
        <p:nvPicPr>
          <p:cNvPr id="4" name="Picture 3" descr="Quotation mark">
            <a:extLst>
              <a:ext uri="{FF2B5EF4-FFF2-40B4-BE49-F238E27FC236}">
                <a16:creationId xmlns:a16="http://schemas.microsoft.com/office/drawing/2014/main" id="{298CE0A9-070B-8C0A-DE4D-0D7941F18007}"/>
              </a:ext>
            </a:extLst>
          </p:cNvPr>
          <p:cNvPicPr>
            <a:picLocks noChangeAspect="1"/>
          </p:cNvPicPr>
          <p:nvPr userDrawn="1"/>
        </p:nvPicPr>
        <p:blipFill>
          <a:blip r:embed="rId2"/>
          <a:stretch>
            <a:fillRect/>
          </a:stretch>
        </p:blipFill>
        <p:spPr>
          <a:xfrm>
            <a:off x="584200" y="1195786"/>
            <a:ext cx="2231136" cy="1942400"/>
          </a:xfrm>
          <a:prstGeom prst="rect">
            <a:avLst/>
          </a:prstGeom>
        </p:spPr>
      </p:pic>
    </p:spTree>
    <p:extLst>
      <p:ext uri="{BB962C8B-B14F-4D97-AF65-F5344CB8AC3E}">
        <p14:creationId xmlns:p14="http://schemas.microsoft.com/office/powerpoint/2010/main" val="561529900"/>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chemeClr val="accent4"/>
        </a:solidFill>
        <a:effectLst/>
      </p:bgPr>
    </p:bg>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58A212C2-8B30-4835-8711-AA981B6CFBE1}"/>
              </a:ext>
            </a:extLst>
          </p:cNvPr>
          <p:cNvSpPr>
            <a:spLocks noGrp="1"/>
          </p:cNvSpPr>
          <p:nvPr>
            <p:ph sz="quarter" idx="10"/>
          </p:nvPr>
        </p:nvSpPr>
        <p:spPr>
          <a:xfrm>
            <a:off x="584200" y="1435100"/>
            <a:ext cx="11018838" cy="4848612"/>
          </a:xfrm>
        </p:spPr>
        <p:txBody>
          <a:bodyPr/>
          <a:lstStyle>
            <a:lvl1pPr>
              <a:defRPr sz="2400">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a:xfrm>
            <a:off x="588263" y="457200"/>
            <a:ext cx="11018520" cy="430887"/>
          </a:xfrm>
        </p:spPr>
        <p:txBody>
          <a:bodyPr/>
          <a:lstStyle>
            <a:lvl1pPr>
              <a:defRPr sz="2800" b="1" i="0">
                <a:solidFill>
                  <a:schemeClr val="tx1"/>
                </a:solidFill>
                <a:latin typeface="Segoe UI Semibold" panose="020B0502040204020203" pitchFamily="34" charset="0"/>
                <a:cs typeface="Segoe UI Semibold"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2487495753"/>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amp; Non-bulleted text">
    <p:bg>
      <p:bgPr>
        <a:solidFill>
          <a:schemeClr val="accent4"/>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586390" y="1434370"/>
            <a:ext cx="11018520" cy="1551194"/>
          </a:xfrm>
        </p:spPr>
        <p:txBody>
          <a:bodyPr wrap="square">
            <a:spAutoFit/>
          </a:bodyPr>
          <a:lstStyle>
            <a:lvl1pPr marL="0" indent="0">
              <a:buNone/>
              <a:defRPr sz="2400"/>
            </a:lvl1pPr>
            <a:lvl2pPr marL="228600" indent="0">
              <a:buNone/>
              <a:defRPr/>
            </a:lvl2pPr>
            <a:lvl3pPr marL="457200" indent="0">
              <a:buNone/>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6">
            <a:extLst>
              <a:ext uri="{FF2B5EF4-FFF2-40B4-BE49-F238E27FC236}">
                <a16:creationId xmlns:a16="http://schemas.microsoft.com/office/drawing/2014/main" id="{34B655BA-10A4-4A57-89DB-CFFBE1CA1E33}"/>
              </a:ext>
            </a:extLst>
          </p:cNvPr>
          <p:cNvSpPr>
            <a:spLocks noGrp="1"/>
          </p:cNvSpPr>
          <p:nvPr>
            <p:ph type="title"/>
          </p:nvPr>
        </p:nvSpPr>
        <p:spPr>
          <a:xfrm>
            <a:off x="588263" y="534040"/>
            <a:ext cx="11018520" cy="430887"/>
          </a:xfrm>
        </p:spPr>
        <p:txBody>
          <a:bodyPr/>
          <a:lstStyle>
            <a:lvl1pPr>
              <a:defRPr sz="2800" b="1" i="0">
                <a:latin typeface="Segoe UI Semibold" panose="020B0502040204020203" pitchFamily="34" charset="0"/>
                <a:cs typeface="Segoe UI Semibold"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3512707295"/>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905">
          <p15:clr>
            <a:srgbClr val="5ACBF0"/>
          </p15:clr>
        </p15:guide>
        <p15:guide id="4" orient="horz" pos="1272">
          <p15:clr>
            <a:srgbClr val="5ACBF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14B7A288-CDAC-4184-9F73-137C95F5E643}"/>
              </a:ext>
            </a:extLst>
          </p:cNvPr>
          <p:cNvSpPr>
            <a:spLocks noGrp="1"/>
          </p:cNvSpPr>
          <p:nvPr>
            <p:ph sz="quarter" idx="12"/>
          </p:nvPr>
        </p:nvSpPr>
        <p:spPr>
          <a:xfrm>
            <a:off x="584200" y="1435099"/>
            <a:ext cx="5211763" cy="4776129"/>
          </a:xfrm>
        </p:spPr>
        <p:txBody>
          <a:bodyPr/>
          <a:lstStyle>
            <a:lvl1pPr>
              <a:defRPr sz="24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8">
            <a:extLst>
              <a:ext uri="{FF2B5EF4-FFF2-40B4-BE49-F238E27FC236}">
                <a16:creationId xmlns:a16="http://schemas.microsoft.com/office/drawing/2014/main" id="{CEC22105-78D6-4753-94FA-3DA949361A95}"/>
              </a:ext>
            </a:extLst>
          </p:cNvPr>
          <p:cNvSpPr>
            <a:spLocks noGrp="1"/>
          </p:cNvSpPr>
          <p:nvPr>
            <p:ph sz="quarter" idx="13"/>
          </p:nvPr>
        </p:nvSpPr>
        <p:spPr>
          <a:xfrm>
            <a:off x="6389688" y="1435100"/>
            <a:ext cx="5219700" cy="4776128"/>
          </a:xfrm>
        </p:spPr>
        <p:txBody>
          <a:bodyPr/>
          <a:lstStyle>
            <a:lvl1pPr>
              <a:defRPr sz="24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5F6A123D-3A27-499F-9210-3E0D7CED39C6}"/>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b="0" i="0">
                <a:solidFill>
                  <a:srgbClr val="A3A3A3"/>
                </a:solidFill>
                <a:latin typeface="Segoe UI" panose="020B0502040204020203" pitchFamily="34" charset="0"/>
              </a:rPr>
              <a:t>ELT layout</a:t>
            </a:r>
          </a:p>
        </p:txBody>
      </p:sp>
      <p:sp>
        <p:nvSpPr>
          <p:cNvPr id="3" name="Title 6">
            <a:extLst>
              <a:ext uri="{FF2B5EF4-FFF2-40B4-BE49-F238E27FC236}">
                <a16:creationId xmlns:a16="http://schemas.microsoft.com/office/drawing/2014/main" id="{1927E47F-95A6-7AE2-8312-56EC75F54623}"/>
              </a:ext>
            </a:extLst>
          </p:cNvPr>
          <p:cNvSpPr>
            <a:spLocks noGrp="1"/>
          </p:cNvSpPr>
          <p:nvPr>
            <p:ph type="title"/>
          </p:nvPr>
        </p:nvSpPr>
        <p:spPr>
          <a:xfrm>
            <a:off x="588263" y="457200"/>
            <a:ext cx="11018520" cy="430887"/>
          </a:xfrm>
        </p:spPr>
        <p:txBody>
          <a:bodyPr/>
          <a:lstStyle>
            <a:lvl1pPr>
              <a:defRPr sz="2800" b="1" i="0">
                <a:latin typeface="Segoe UI Semibold" panose="020B0502040204020203" pitchFamily="34" charset="0"/>
                <a:cs typeface="Segoe UI Semibold"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1806290328"/>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6">
          <p15:clr>
            <a:srgbClr val="5ACBF0"/>
          </p15:clr>
        </p15:guide>
        <p15:guide id="3" orient="horz" pos="904">
          <p15:clr>
            <a:srgbClr val="5ACBF0"/>
          </p15:clr>
        </p15:guide>
        <p15:guide id="4" pos="3660">
          <p15:clr>
            <a:srgbClr val="5ACBF0"/>
          </p15:clr>
        </p15:guide>
        <p15:guide id="5" pos="4024">
          <p15:clr>
            <a:srgbClr val="5ACBF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584200" y="1435100"/>
            <a:ext cx="5212080" cy="1551194"/>
          </a:xfrm>
        </p:spPr>
        <p:txBody>
          <a:bodyPr wrap="square">
            <a:spAutoFit/>
          </a:bodyPr>
          <a:lstStyle>
            <a:lvl1pPr marL="0" indent="0">
              <a:spcBef>
                <a:spcPts val="1224"/>
              </a:spcBef>
              <a:buClr>
                <a:schemeClr val="tx1"/>
              </a:buClr>
              <a:buFont typeface="Wingdings" panose="05000000000000000000" pitchFamily="2" charset="2"/>
              <a:buNone/>
              <a:defRPr sz="2400" b="0" i="0">
                <a:latin typeface="Segoe UI" panose="020B0502040204020203" pitchFamily="34" charset="0"/>
                <a:cs typeface="Segoe UI" panose="020B0502040204020203" pitchFamily="34" charset="0"/>
              </a:defRPr>
            </a:lvl1pPr>
            <a:lvl2pPr marL="255588" indent="0">
              <a:buFont typeface="Wingdings" panose="05000000000000000000" pitchFamily="2" charset="2"/>
              <a:buNone/>
              <a:defRPr sz="2000" b="0" i="0">
                <a:latin typeface="Segoe UI" panose="020B0502040204020203" pitchFamily="34" charset="0"/>
                <a:cs typeface="Segoe UI" panose="020B0502040204020203" pitchFamily="34" charset="0"/>
              </a:defRPr>
            </a:lvl2pPr>
            <a:lvl3pPr marL="450850" indent="0">
              <a:buFont typeface="Wingdings" panose="05000000000000000000" pitchFamily="2" charset="2"/>
              <a:buNone/>
              <a:tabLst/>
              <a:defRPr sz="1600" b="0" i="0">
                <a:latin typeface="Segoe UI" panose="020B0502040204020203" pitchFamily="34" charset="0"/>
                <a:cs typeface="Segoe UI" panose="020B0502040204020203" pitchFamily="34" charset="0"/>
              </a:defRPr>
            </a:lvl3pPr>
            <a:lvl4pPr marL="652462" indent="0">
              <a:buFont typeface="Wingdings" panose="05000000000000000000" pitchFamily="2" charset="2"/>
              <a:buNone/>
              <a:defRPr sz="1400" b="0" i="0">
                <a:latin typeface="Segoe UI" panose="020B0502040204020203" pitchFamily="34" charset="0"/>
                <a:cs typeface="Segoe UI" panose="020B0502040204020203" pitchFamily="34" charset="0"/>
              </a:defRPr>
            </a:lvl4pPr>
            <a:lvl5pPr marL="854075" indent="0">
              <a:buFont typeface="Wingdings" panose="05000000000000000000" pitchFamily="2" charset="2"/>
              <a:buNone/>
              <a:tabLst/>
              <a:defRPr sz="1400" b="0" i="0">
                <a:latin typeface="Segoe UI" panose="020B0502040204020203" pitchFamily="34" charset="0"/>
                <a:cs typeface="Segoe UI" panose="020B050204020402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3">
            <a:extLst>
              <a:ext uri="{FF2B5EF4-FFF2-40B4-BE49-F238E27FC236}">
                <a16:creationId xmlns:a16="http://schemas.microsoft.com/office/drawing/2014/main" id="{8E9CDCB4-03E1-4763-B83E-A1334BCDB0C0}"/>
              </a:ext>
            </a:extLst>
          </p:cNvPr>
          <p:cNvSpPr>
            <a:spLocks noGrp="1"/>
          </p:cNvSpPr>
          <p:nvPr>
            <p:ph type="body" sz="quarter" idx="12"/>
          </p:nvPr>
        </p:nvSpPr>
        <p:spPr>
          <a:xfrm>
            <a:off x="6397171" y="1435100"/>
            <a:ext cx="5212080" cy="1551194"/>
          </a:xfrm>
        </p:spPr>
        <p:txBody>
          <a:bodyPr wrap="square">
            <a:spAutoFit/>
          </a:bodyPr>
          <a:lstStyle>
            <a:lvl1pPr marL="0" indent="0">
              <a:spcBef>
                <a:spcPts val="1224"/>
              </a:spcBef>
              <a:buClr>
                <a:schemeClr val="tx1"/>
              </a:buClr>
              <a:buFont typeface="Wingdings" panose="05000000000000000000" pitchFamily="2" charset="2"/>
              <a:buNone/>
              <a:defRPr sz="2400" b="0" i="0">
                <a:latin typeface="Segoe UI" panose="020B0502040204020203" pitchFamily="34" charset="0"/>
                <a:cs typeface="Segoe UI" panose="020B0502040204020203" pitchFamily="34" charset="0"/>
              </a:defRPr>
            </a:lvl1pPr>
            <a:lvl2pPr marL="255588" indent="0">
              <a:buFont typeface="Wingdings" panose="05000000000000000000" pitchFamily="2" charset="2"/>
              <a:buNone/>
              <a:defRPr sz="2000" b="0" i="0">
                <a:latin typeface="Segoe UI" panose="020B0502040204020203" pitchFamily="34" charset="0"/>
                <a:cs typeface="Segoe UI" panose="020B0502040204020203" pitchFamily="34" charset="0"/>
              </a:defRPr>
            </a:lvl2pPr>
            <a:lvl3pPr marL="450850" indent="0">
              <a:buFont typeface="Wingdings" panose="05000000000000000000" pitchFamily="2" charset="2"/>
              <a:buNone/>
              <a:tabLst/>
              <a:defRPr sz="1600" b="0" i="0">
                <a:latin typeface="Segoe UI" panose="020B0502040204020203" pitchFamily="34" charset="0"/>
                <a:cs typeface="Segoe UI" panose="020B0502040204020203" pitchFamily="34" charset="0"/>
              </a:defRPr>
            </a:lvl3pPr>
            <a:lvl4pPr marL="652462" indent="0">
              <a:buFont typeface="Wingdings" panose="05000000000000000000" pitchFamily="2" charset="2"/>
              <a:buNone/>
              <a:defRPr sz="1400" b="0" i="0">
                <a:latin typeface="Segoe UI" panose="020B0502040204020203" pitchFamily="34" charset="0"/>
                <a:cs typeface="Segoe UI" panose="020B0502040204020203" pitchFamily="34" charset="0"/>
              </a:defRPr>
            </a:lvl4pPr>
            <a:lvl5pPr marL="854075" indent="0">
              <a:buFont typeface="Wingdings" panose="05000000000000000000" pitchFamily="2" charset="2"/>
              <a:buNone/>
              <a:tabLst/>
              <a:defRPr sz="1400" b="0" i="0">
                <a:latin typeface="Segoe UI" panose="020B0502040204020203" pitchFamily="34" charset="0"/>
                <a:cs typeface="Segoe UI" panose="020B050204020402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itle 6">
            <a:extLst>
              <a:ext uri="{FF2B5EF4-FFF2-40B4-BE49-F238E27FC236}">
                <a16:creationId xmlns:a16="http://schemas.microsoft.com/office/drawing/2014/main" id="{FCD25B73-BA9B-D0D3-895E-354C0E82E5D1}"/>
              </a:ext>
            </a:extLst>
          </p:cNvPr>
          <p:cNvSpPr>
            <a:spLocks noGrp="1"/>
          </p:cNvSpPr>
          <p:nvPr>
            <p:ph type="title"/>
          </p:nvPr>
        </p:nvSpPr>
        <p:spPr>
          <a:xfrm>
            <a:off x="588263" y="457200"/>
            <a:ext cx="11018520" cy="430887"/>
          </a:xfrm>
        </p:spPr>
        <p:txBody>
          <a:bodyPr/>
          <a:lstStyle>
            <a:lvl1pPr>
              <a:defRPr sz="2800" b="1" i="0">
                <a:latin typeface="Segoe UI Semibold" panose="020B0502040204020203" pitchFamily="34" charset="0"/>
                <a:cs typeface="Segoe UI Semibold"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577266957"/>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2">
          <p15:clr>
            <a:srgbClr val="5ACBF0"/>
          </p15:clr>
        </p15:guide>
        <p15:guide id="3" orient="horz" pos="904">
          <p15:clr>
            <a:srgbClr val="5ACBF0"/>
          </p15:clr>
        </p15:guide>
        <p15:guide id="4" pos="3656">
          <p15:clr>
            <a:srgbClr val="5ACBF0"/>
          </p15:clr>
        </p15:guide>
        <p15:guide id="5" pos="4024">
          <p15:clr>
            <a:srgbClr val="5ACBF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wo Column Bullet with Subheads">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D1F896FB-325C-4849-B372-8DF0D6C0562C}"/>
              </a:ext>
            </a:extLst>
          </p:cNvPr>
          <p:cNvSpPr>
            <a:spLocks noGrp="1"/>
          </p:cNvSpPr>
          <p:nvPr>
            <p:ph type="body" sz="quarter" idx="15"/>
          </p:nvPr>
        </p:nvSpPr>
        <p:spPr>
          <a:xfrm>
            <a:off x="6397625" y="2084388"/>
            <a:ext cx="5219700" cy="1612749"/>
          </a:xfrm>
        </p:spPr>
        <p:txBody>
          <a:bodyPr>
            <a:spAutoFit/>
          </a:bodyPr>
          <a:lstStyle>
            <a:lvl1pPr marL="171450" indent="-171450">
              <a:defRPr lang="en-US" sz="2400" dirty="0"/>
            </a:lvl1pPr>
            <a:lvl2pPr marL="342900" indent="-171450">
              <a:defRPr lang="en-US" dirty="0"/>
            </a:lvl2pPr>
            <a:lvl3pPr marL="514350" indent="-171450">
              <a:defRPr lang="en-US" dirty="0"/>
            </a:lvl3pPr>
            <a:lvl4pPr marL="685800" indent="-136525">
              <a:defRPr lang="en-US" dirty="0"/>
            </a:lvl4pPr>
            <a:lvl5pPr marL="793750" indent="-120650">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ext Placeholder 11">
            <a:extLst>
              <a:ext uri="{FF2B5EF4-FFF2-40B4-BE49-F238E27FC236}">
                <a16:creationId xmlns:a16="http://schemas.microsoft.com/office/drawing/2014/main" id="{B4F729D4-B1F1-45F2-A06A-40234B19C883}"/>
              </a:ext>
            </a:extLst>
          </p:cNvPr>
          <p:cNvSpPr>
            <a:spLocks noGrp="1"/>
          </p:cNvSpPr>
          <p:nvPr>
            <p:ph type="body" sz="quarter" idx="17"/>
          </p:nvPr>
        </p:nvSpPr>
        <p:spPr>
          <a:xfrm>
            <a:off x="6397625" y="1436688"/>
            <a:ext cx="5219700" cy="369332"/>
          </a:xfrm>
        </p:spPr>
        <p:txBody>
          <a:bodyPr anchor="t"/>
          <a:lstStyle>
            <a:lvl1pPr marL="0" indent="0">
              <a:spcBef>
                <a:spcPts val="0"/>
              </a:spcBef>
              <a:buNone/>
              <a:defRPr sz="2400" b="1" i="0">
                <a:solidFill>
                  <a:schemeClr val="accent1"/>
                </a:solidFill>
                <a:latin typeface="Segoe UI Semibold" panose="020B0502040204020203" pitchFamily="34" charset="0"/>
                <a:cs typeface="Segoe UI Semibold" panose="020B0502040204020203" pitchFamily="34" charset="0"/>
              </a:defRPr>
            </a:lvl1pPr>
          </a:lstStyle>
          <a:p>
            <a:pPr lvl="0"/>
            <a:r>
              <a:rPr lang="en-US"/>
              <a:t>Click to edit Master text styles</a:t>
            </a:r>
          </a:p>
        </p:txBody>
      </p:sp>
      <p:sp>
        <p:nvSpPr>
          <p:cNvPr id="8" name="Text Placeholder 7">
            <a:extLst>
              <a:ext uri="{FF2B5EF4-FFF2-40B4-BE49-F238E27FC236}">
                <a16:creationId xmlns:a16="http://schemas.microsoft.com/office/drawing/2014/main" id="{98E90344-0294-48E2-AAF0-601BB99500E7}"/>
              </a:ext>
            </a:extLst>
          </p:cNvPr>
          <p:cNvSpPr>
            <a:spLocks noGrp="1"/>
          </p:cNvSpPr>
          <p:nvPr>
            <p:ph type="body" sz="quarter" idx="14"/>
          </p:nvPr>
        </p:nvSpPr>
        <p:spPr>
          <a:xfrm>
            <a:off x="584200" y="2084388"/>
            <a:ext cx="5219700" cy="1612749"/>
          </a:xfrm>
        </p:spPr>
        <p:txBody>
          <a:bodyPr>
            <a:spAutoFit/>
          </a:bodyPr>
          <a:lstStyle>
            <a:lvl1pPr marL="171450" indent="-171450">
              <a:defRPr lang="en-US" sz="2400" dirty="0"/>
            </a:lvl1pPr>
            <a:lvl2pPr marL="342900" indent="-171450">
              <a:defRPr lang="en-US" dirty="0"/>
            </a:lvl2pPr>
            <a:lvl3pPr marL="514350" indent="-171450">
              <a:defRPr lang="en-US" dirty="0"/>
            </a:lvl3pPr>
            <a:lvl4pPr marL="666750" indent="-152400">
              <a:defRPr lang="en-US" dirty="0"/>
            </a:lvl4pPr>
            <a:lvl5pPr marL="793750" indent="-120650">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11">
            <a:extLst>
              <a:ext uri="{FF2B5EF4-FFF2-40B4-BE49-F238E27FC236}">
                <a16:creationId xmlns:a16="http://schemas.microsoft.com/office/drawing/2014/main" id="{DD525736-DEE8-4391-8135-23DE0640053A}"/>
              </a:ext>
            </a:extLst>
          </p:cNvPr>
          <p:cNvSpPr>
            <a:spLocks noGrp="1"/>
          </p:cNvSpPr>
          <p:nvPr>
            <p:ph type="body" sz="quarter" idx="16"/>
          </p:nvPr>
        </p:nvSpPr>
        <p:spPr>
          <a:xfrm>
            <a:off x="584200" y="1436688"/>
            <a:ext cx="5219700" cy="369332"/>
          </a:xfrm>
        </p:spPr>
        <p:txBody>
          <a:bodyPr anchor="t"/>
          <a:lstStyle>
            <a:lvl1pPr marL="0" indent="0">
              <a:spcBef>
                <a:spcPts val="0"/>
              </a:spcBef>
              <a:buNone/>
              <a:defRPr sz="2400" b="1" i="0">
                <a:solidFill>
                  <a:schemeClr val="accent1"/>
                </a:solidFill>
                <a:latin typeface="Segoe UI Semibold" panose="020B0502040204020203" pitchFamily="34" charset="0"/>
                <a:cs typeface="Segoe UI Semibold" panose="020B0502040204020203" pitchFamily="34" charset="0"/>
              </a:defRPr>
            </a:lvl1pPr>
          </a:lstStyle>
          <a:p>
            <a:pPr lvl="0"/>
            <a:r>
              <a:rPr lang="en-US"/>
              <a:t>Click to edit Master text styles</a:t>
            </a:r>
          </a:p>
        </p:txBody>
      </p:sp>
      <p:sp>
        <p:nvSpPr>
          <p:cNvPr id="3" name="Title 6">
            <a:extLst>
              <a:ext uri="{FF2B5EF4-FFF2-40B4-BE49-F238E27FC236}">
                <a16:creationId xmlns:a16="http://schemas.microsoft.com/office/drawing/2014/main" id="{234FC4D5-DD95-271F-83C3-A4DBBDBB6098}"/>
              </a:ext>
            </a:extLst>
          </p:cNvPr>
          <p:cNvSpPr>
            <a:spLocks noGrp="1"/>
          </p:cNvSpPr>
          <p:nvPr>
            <p:ph type="title"/>
          </p:nvPr>
        </p:nvSpPr>
        <p:spPr>
          <a:xfrm>
            <a:off x="588263" y="457200"/>
            <a:ext cx="11018520" cy="430887"/>
          </a:xfrm>
        </p:spPr>
        <p:txBody>
          <a:bodyPr/>
          <a:lstStyle>
            <a:lvl1pPr>
              <a:defRPr sz="2800" b="1" i="0">
                <a:latin typeface="Segoe UI Semibold" panose="020B0502040204020203" pitchFamily="34" charset="0"/>
                <a:cs typeface="Segoe UI Semibold"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301477626"/>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311">
          <p15:clr>
            <a:srgbClr val="5ACBF0"/>
          </p15:clr>
        </p15:guide>
        <p15:guide id="4" pos="3656">
          <p15:clr>
            <a:srgbClr val="5ACBF0"/>
          </p15:clr>
        </p15:guide>
        <p15:guide id="5" pos="4024">
          <p15:clr>
            <a:srgbClr val="5ACBF0"/>
          </p15:clr>
        </p15:guide>
        <p15:guide id="7" orient="horz" pos="905">
          <p15:clr>
            <a:srgbClr val="5ACBF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wo Column Content with Subheads">
    <p:spTree>
      <p:nvGrpSpPr>
        <p:cNvPr id="1" name=""/>
        <p:cNvGrpSpPr/>
        <p:nvPr/>
      </p:nvGrpSpPr>
      <p:grpSpPr>
        <a:xfrm>
          <a:off x="0" y="0"/>
          <a:ext cx="0" cy="0"/>
          <a:chOff x="0" y="0"/>
          <a:chExt cx="0" cy="0"/>
        </a:xfrm>
      </p:grpSpPr>
      <p:sp>
        <p:nvSpPr>
          <p:cNvPr id="18" name="Text Placeholder 11">
            <a:extLst>
              <a:ext uri="{FF2B5EF4-FFF2-40B4-BE49-F238E27FC236}">
                <a16:creationId xmlns:a16="http://schemas.microsoft.com/office/drawing/2014/main" id="{C2759870-0BEA-44DC-A414-1C70D04E35CC}"/>
              </a:ext>
            </a:extLst>
          </p:cNvPr>
          <p:cNvSpPr>
            <a:spLocks noGrp="1"/>
          </p:cNvSpPr>
          <p:nvPr>
            <p:ph type="body" sz="quarter" idx="16"/>
          </p:nvPr>
        </p:nvSpPr>
        <p:spPr>
          <a:xfrm>
            <a:off x="584200" y="1436688"/>
            <a:ext cx="5219700" cy="369332"/>
          </a:xfrm>
        </p:spPr>
        <p:txBody>
          <a:bodyPr anchor="t"/>
          <a:lstStyle>
            <a:lvl1pPr marL="0" indent="0">
              <a:spcBef>
                <a:spcPts val="0"/>
              </a:spcBef>
              <a:buNone/>
              <a:defRPr sz="2400" b="1" i="0">
                <a:solidFill>
                  <a:schemeClr val="accent1"/>
                </a:solidFill>
                <a:latin typeface="Segoe UI Semibold" panose="020B0502040204020203" pitchFamily="34" charset="0"/>
                <a:cs typeface="Segoe UI Semibold" panose="020B0502040204020203" pitchFamily="34" charset="0"/>
              </a:defRPr>
            </a:lvl1pPr>
          </a:lstStyle>
          <a:p>
            <a:pPr lvl="0"/>
            <a:r>
              <a:rPr lang="en-US"/>
              <a:t>Click to edit Master text styles</a:t>
            </a:r>
          </a:p>
        </p:txBody>
      </p:sp>
      <p:sp>
        <p:nvSpPr>
          <p:cNvPr id="15" name="Content Placeholder 14">
            <a:extLst>
              <a:ext uri="{FF2B5EF4-FFF2-40B4-BE49-F238E27FC236}">
                <a16:creationId xmlns:a16="http://schemas.microsoft.com/office/drawing/2014/main" id="{BFEF95FA-F121-4653-B60A-0D068C345462}"/>
              </a:ext>
            </a:extLst>
          </p:cNvPr>
          <p:cNvSpPr>
            <a:spLocks noGrp="1"/>
          </p:cNvSpPr>
          <p:nvPr>
            <p:ph sz="quarter" idx="11"/>
          </p:nvPr>
        </p:nvSpPr>
        <p:spPr>
          <a:xfrm>
            <a:off x="588963" y="2081212"/>
            <a:ext cx="5214937" cy="4187825"/>
          </a:xfrm>
        </p:spPr>
        <p:txBody>
          <a:bodyPr/>
          <a:lstStyle>
            <a:lvl1pPr>
              <a:defRPr sz="24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Text Placeholder 11">
            <a:extLst>
              <a:ext uri="{FF2B5EF4-FFF2-40B4-BE49-F238E27FC236}">
                <a16:creationId xmlns:a16="http://schemas.microsoft.com/office/drawing/2014/main" id="{C327262A-D327-4189-AD22-BAD67CF4AB79}"/>
              </a:ext>
            </a:extLst>
          </p:cNvPr>
          <p:cNvSpPr>
            <a:spLocks noGrp="1"/>
          </p:cNvSpPr>
          <p:nvPr>
            <p:ph type="body" sz="quarter" idx="17"/>
          </p:nvPr>
        </p:nvSpPr>
        <p:spPr>
          <a:xfrm>
            <a:off x="6397625" y="1436688"/>
            <a:ext cx="5219700" cy="369332"/>
          </a:xfrm>
        </p:spPr>
        <p:txBody>
          <a:bodyPr anchor="t"/>
          <a:lstStyle>
            <a:lvl1pPr marL="0" indent="0">
              <a:spcBef>
                <a:spcPts val="0"/>
              </a:spcBef>
              <a:buNone/>
              <a:defRPr sz="2400" b="1" i="0">
                <a:solidFill>
                  <a:schemeClr val="accent1"/>
                </a:solidFill>
                <a:latin typeface="Segoe UI Semibold" panose="020B0502040204020203" pitchFamily="34" charset="0"/>
                <a:cs typeface="Segoe UI Semibold" panose="020B0502040204020203" pitchFamily="34" charset="0"/>
              </a:defRPr>
            </a:lvl1pPr>
          </a:lstStyle>
          <a:p>
            <a:pPr lvl="0"/>
            <a:r>
              <a:rPr lang="en-US"/>
              <a:t>Click to edit Master text styles</a:t>
            </a:r>
          </a:p>
        </p:txBody>
      </p:sp>
      <p:sp>
        <p:nvSpPr>
          <p:cNvPr id="17" name="Content Placeholder 14">
            <a:extLst>
              <a:ext uri="{FF2B5EF4-FFF2-40B4-BE49-F238E27FC236}">
                <a16:creationId xmlns:a16="http://schemas.microsoft.com/office/drawing/2014/main" id="{47F8EAA9-0E64-4589-A234-BC31685BE7D3}"/>
              </a:ext>
            </a:extLst>
          </p:cNvPr>
          <p:cNvSpPr>
            <a:spLocks noGrp="1"/>
          </p:cNvSpPr>
          <p:nvPr>
            <p:ph sz="quarter" idx="13"/>
          </p:nvPr>
        </p:nvSpPr>
        <p:spPr>
          <a:xfrm>
            <a:off x="6394451" y="2081212"/>
            <a:ext cx="5214937" cy="4187825"/>
          </a:xfrm>
        </p:spPr>
        <p:txBody>
          <a:bodyPr/>
          <a:lstStyle>
            <a:lvl1pPr>
              <a:defRPr sz="24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itle 6">
            <a:extLst>
              <a:ext uri="{FF2B5EF4-FFF2-40B4-BE49-F238E27FC236}">
                <a16:creationId xmlns:a16="http://schemas.microsoft.com/office/drawing/2014/main" id="{2E000F64-0D2A-DE0E-F822-A5AD8F9C506A}"/>
              </a:ext>
            </a:extLst>
          </p:cNvPr>
          <p:cNvSpPr>
            <a:spLocks noGrp="1"/>
          </p:cNvSpPr>
          <p:nvPr>
            <p:ph type="title"/>
          </p:nvPr>
        </p:nvSpPr>
        <p:spPr>
          <a:xfrm>
            <a:off x="588263" y="457200"/>
            <a:ext cx="11018520" cy="430887"/>
          </a:xfrm>
        </p:spPr>
        <p:txBody>
          <a:bodyPr/>
          <a:lstStyle>
            <a:lvl1pPr>
              <a:defRPr sz="2800" b="1" i="0">
                <a:latin typeface="Segoe UI Semibold" panose="020B0502040204020203" pitchFamily="34" charset="0"/>
                <a:cs typeface="Segoe UI Semibold"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4247254895"/>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311">
          <p15:clr>
            <a:srgbClr val="5ACBF0"/>
          </p15:clr>
        </p15:guide>
        <p15:guide id="4" pos="3656">
          <p15:clr>
            <a:srgbClr val="5ACBF0"/>
          </p15:clr>
        </p15:guide>
        <p15:guide id="5" pos="4024">
          <p15:clr>
            <a:srgbClr val="5ACBF0"/>
          </p15:clr>
        </p15:guide>
        <p15:guide id="7" orient="horz" pos="905">
          <p15:clr>
            <a:srgbClr val="5ACBF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Title slide graphic 2">
    <p:bg>
      <p:bgPr>
        <a:solidFill>
          <a:schemeClr val="accent4"/>
        </a:solidFill>
        <a:effectLst/>
      </p:bgPr>
    </p:bg>
    <p:spTree>
      <p:nvGrpSpPr>
        <p:cNvPr id="1" name=""/>
        <p:cNvGrpSpPr/>
        <p:nvPr/>
      </p:nvGrpSpPr>
      <p:grpSpPr>
        <a:xfrm>
          <a:off x="0" y="0"/>
          <a:ext cx="0" cy="0"/>
          <a:chOff x="0" y="0"/>
          <a:chExt cx="0" cy="0"/>
        </a:xfrm>
      </p:grpSpPr>
      <p:pic>
        <p:nvPicPr>
          <p:cNvPr id="2" name="Picture 1" descr="Images of man and woman sitting at their desks with laptops.">
            <a:extLst>
              <a:ext uri="{FF2B5EF4-FFF2-40B4-BE49-F238E27FC236}">
                <a16:creationId xmlns:a16="http://schemas.microsoft.com/office/drawing/2014/main" id="{74D52297-78E4-A46B-9C1D-6CB68057EF4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6949" t="-3592" r="28561" b="-3592"/>
          <a:stretch/>
        </p:blipFill>
        <p:spPr>
          <a:xfrm>
            <a:off x="5001846" y="1"/>
            <a:ext cx="7190154" cy="6858000"/>
          </a:xfrm>
          <a:prstGeom prst="rect">
            <a:avLst/>
          </a:prstGeom>
        </p:spPr>
      </p:pic>
      <p:sp>
        <p:nvSpPr>
          <p:cNvPr id="4" name="Text Placeholder 4">
            <a:extLst>
              <a:ext uri="{FF2B5EF4-FFF2-40B4-BE49-F238E27FC236}">
                <a16:creationId xmlns:a16="http://schemas.microsoft.com/office/drawing/2014/main" id="{F17848AC-25BA-A227-8951-28F27BCF5752}"/>
              </a:ext>
            </a:extLst>
          </p:cNvPr>
          <p:cNvSpPr>
            <a:spLocks noGrp="1"/>
          </p:cNvSpPr>
          <p:nvPr>
            <p:ph type="body" sz="quarter" idx="12" hasCustomPrompt="1"/>
          </p:nvPr>
        </p:nvSpPr>
        <p:spPr>
          <a:xfrm>
            <a:off x="582042" y="3962400"/>
            <a:ext cx="4164583" cy="338554"/>
          </a:xfrm>
          <a:noFill/>
        </p:spPr>
        <p:txBody>
          <a:bodyPr wrap="square" lIns="0" tIns="0" rIns="0" bIns="0">
            <a:spAutoFit/>
          </a:bodyPr>
          <a:lstStyle>
            <a:lvl1pPr marL="0" indent="0">
              <a:spcBef>
                <a:spcPts val="0"/>
              </a:spcBef>
              <a:buNone/>
              <a:defRPr sz="2200" b="0" i="0" spc="0" baseline="0">
                <a:solidFill>
                  <a:schemeClr val="tx1"/>
                </a:solidFill>
                <a:latin typeface="Segoe UI" panose="020B0502040204020203" pitchFamily="34" charset="0"/>
                <a:cs typeface="Segoe UI" panose="020B0502040204020203" pitchFamily="34" charset="0"/>
              </a:defRPr>
            </a:lvl1pPr>
          </a:lstStyle>
          <a:p>
            <a:pPr lvl="0"/>
            <a:r>
              <a:rPr lang="en-US"/>
              <a:t>Speaker name or subtitle</a:t>
            </a:r>
          </a:p>
        </p:txBody>
      </p:sp>
      <p:sp>
        <p:nvSpPr>
          <p:cNvPr id="9" name="Title 1">
            <a:extLst>
              <a:ext uri="{FF2B5EF4-FFF2-40B4-BE49-F238E27FC236}">
                <a16:creationId xmlns:a16="http://schemas.microsoft.com/office/drawing/2014/main" id="{0B043594-5EAE-05B4-0DB2-4B4F8D9592DF}"/>
              </a:ext>
            </a:extLst>
          </p:cNvPr>
          <p:cNvSpPr>
            <a:spLocks noGrp="1"/>
          </p:cNvSpPr>
          <p:nvPr>
            <p:ph type="title" hasCustomPrompt="1"/>
          </p:nvPr>
        </p:nvSpPr>
        <p:spPr>
          <a:xfrm>
            <a:off x="588263" y="2302431"/>
            <a:ext cx="4167887" cy="1231106"/>
          </a:xfrm>
        </p:spPr>
        <p:txBody>
          <a:bodyPr wrap="square" anchor="b" anchorCtr="0">
            <a:spAutoFit/>
          </a:bodyPr>
          <a:lstStyle>
            <a:lvl1pPr>
              <a:defRPr sz="4000" b="1" i="0">
                <a:solidFill>
                  <a:schemeClr val="accent1"/>
                </a:solidFill>
                <a:latin typeface="Segoe UI Semibold" panose="020B0502040204020203" pitchFamily="34" charset="0"/>
                <a:cs typeface="Segoe UI Semibold" panose="020B0502040204020203" pitchFamily="34" charset="0"/>
              </a:defRPr>
            </a:lvl1pPr>
          </a:lstStyle>
          <a:p>
            <a:r>
              <a:rPr lang="en-US"/>
              <a:t>Event name or presentation title </a:t>
            </a:r>
          </a:p>
        </p:txBody>
      </p:sp>
      <p:pic>
        <p:nvPicPr>
          <p:cNvPr id="13" name="Picture 12" descr="Microsoft Teams Logo">
            <a:extLst>
              <a:ext uri="{FF2B5EF4-FFF2-40B4-BE49-F238E27FC236}">
                <a16:creationId xmlns:a16="http://schemas.microsoft.com/office/drawing/2014/main" id="{A23E166E-3E01-A243-A988-BEDF63ABC783}"/>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98039" y="305420"/>
            <a:ext cx="2659872" cy="866473"/>
          </a:xfrm>
          <a:prstGeom prst="rect">
            <a:avLst/>
          </a:prstGeom>
        </p:spPr>
      </p:pic>
    </p:spTree>
    <p:extLst>
      <p:ext uri="{BB962C8B-B14F-4D97-AF65-F5344CB8AC3E}">
        <p14:creationId xmlns:p14="http://schemas.microsoft.com/office/powerpoint/2010/main" val="115467151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55">
          <p15:clr>
            <a:srgbClr val="5ACBF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hree Column Bullet with Subtitles">
    <p:spTree>
      <p:nvGrpSpPr>
        <p:cNvPr id="1" name=""/>
        <p:cNvGrpSpPr/>
        <p:nvPr/>
      </p:nvGrpSpPr>
      <p:grpSpPr>
        <a:xfrm>
          <a:off x="0" y="0"/>
          <a:ext cx="0" cy="0"/>
          <a:chOff x="0" y="0"/>
          <a:chExt cx="0" cy="0"/>
        </a:xfrm>
      </p:grpSpPr>
      <p:sp>
        <p:nvSpPr>
          <p:cNvPr id="24" name="Text Placeholder 7">
            <a:extLst>
              <a:ext uri="{FF2B5EF4-FFF2-40B4-BE49-F238E27FC236}">
                <a16:creationId xmlns:a16="http://schemas.microsoft.com/office/drawing/2014/main" id="{2205743D-F71A-4647-9BE4-2900BDA2582B}"/>
              </a:ext>
            </a:extLst>
          </p:cNvPr>
          <p:cNvSpPr>
            <a:spLocks noGrp="1"/>
          </p:cNvSpPr>
          <p:nvPr>
            <p:ph type="body" sz="quarter" idx="19"/>
          </p:nvPr>
        </p:nvSpPr>
        <p:spPr>
          <a:xfrm>
            <a:off x="8342375" y="2390775"/>
            <a:ext cx="3264408" cy="1760482"/>
          </a:xfrm>
        </p:spPr>
        <p:txBody>
          <a:bodyPr wrap="square">
            <a:spAutoFit/>
          </a:bodyPr>
          <a:lstStyle>
            <a:lvl1pPr marL="176213" indent="-176213">
              <a:defRPr lang="en-US" sz="2000" dirty="0"/>
            </a:lvl1pPr>
            <a:lvl2pPr marL="398463" indent="-169863">
              <a:defRPr lang="en-US" sz="1800" dirty="0"/>
            </a:lvl2pPr>
            <a:lvl3pPr marL="555625" indent="-157163">
              <a:defRPr lang="en-US" dirty="0"/>
            </a:lvl3pPr>
            <a:lvl4pPr marL="685800" indent="-136525">
              <a:defRPr lang="en-US" dirty="0"/>
            </a:lvl4pPr>
            <a:lvl5pPr marL="800100" indent="-111125">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ext Placeholder 11">
            <a:extLst>
              <a:ext uri="{FF2B5EF4-FFF2-40B4-BE49-F238E27FC236}">
                <a16:creationId xmlns:a16="http://schemas.microsoft.com/office/drawing/2014/main" id="{79263A4B-A9A8-4CE5-96A8-6F6EC365E512}"/>
              </a:ext>
            </a:extLst>
          </p:cNvPr>
          <p:cNvSpPr>
            <a:spLocks noGrp="1"/>
          </p:cNvSpPr>
          <p:nvPr>
            <p:ph type="body" sz="quarter" idx="18"/>
          </p:nvPr>
        </p:nvSpPr>
        <p:spPr>
          <a:xfrm>
            <a:off x="8342375" y="1438275"/>
            <a:ext cx="3264408" cy="677108"/>
          </a:xfrm>
        </p:spPr>
        <p:txBody>
          <a:bodyPr anchor="t"/>
          <a:lstStyle>
            <a:lvl1pPr marL="0" indent="0">
              <a:spcBef>
                <a:spcPts val="0"/>
              </a:spcBef>
              <a:buNone/>
              <a:defRPr sz="2200" b="1" i="0">
                <a:solidFill>
                  <a:schemeClr val="accent1"/>
                </a:solidFill>
                <a:latin typeface="Segoe UI Semibold" panose="020B0502040204020203" pitchFamily="34" charset="0"/>
                <a:cs typeface="Segoe UI Semibold" panose="020B0502040204020203" pitchFamily="34" charset="0"/>
              </a:defRPr>
            </a:lvl1pPr>
          </a:lstStyle>
          <a:p>
            <a:pPr lvl="0"/>
            <a:r>
              <a:rPr lang="en-US"/>
              <a:t>Click to edit Master text styles</a:t>
            </a:r>
          </a:p>
        </p:txBody>
      </p:sp>
      <p:sp>
        <p:nvSpPr>
          <p:cNvPr id="22" name="Text Placeholder 9">
            <a:extLst>
              <a:ext uri="{FF2B5EF4-FFF2-40B4-BE49-F238E27FC236}">
                <a16:creationId xmlns:a16="http://schemas.microsoft.com/office/drawing/2014/main" id="{6B26A1CD-81F9-4C2F-896F-E69757C6658C}"/>
              </a:ext>
            </a:extLst>
          </p:cNvPr>
          <p:cNvSpPr>
            <a:spLocks noGrp="1"/>
          </p:cNvSpPr>
          <p:nvPr>
            <p:ph type="body" sz="quarter" idx="15"/>
          </p:nvPr>
        </p:nvSpPr>
        <p:spPr>
          <a:xfrm>
            <a:off x="4463796" y="2384135"/>
            <a:ext cx="3264408" cy="1760482"/>
          </a:xfrm>
        </p:spPr>
        <p:txBody>
          <a:bodyPr wrap="square">
            <a:spAutoFit/>
          </a:bodyPr>
          <a:lstStyle>
            <a:lvl1pPr marL="176213" indent="-176213">
              <a:defRPr lang="en-US" sz="2000" dirty="0"/>
            </a:lvl1pPr>
            <a:lvl2pPr marL="398463" indent="-169863">
              <a:defRPr lang="en-US" sz="1800" dirty="0"/>
            </a:lvl2pPr>
            <a:lvl3pPr marL="555625" indent="-157163">
              <a:defRPr lang="en-US" dirty="0"/>
            </a:lvl3pPr>
            <a:lvl4pPr marL="685800" indent="-136525">
              <a:defRPr lang="en-US" dirty="0"/>
            </a:lvl4pPr>
            <a:lvl5pPr marL="800100" indent="-111125">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Text Placeholder 11">
            <a:extLst>
              <a:ext uri="{FF2B5EF4-FFF2-40B4-BE49-F238E27FC236}">
                <a16:creationId xmlns:a16="http://schemas.microsoft.com/office/drawing/2014/main" id="{BECED387-BA3E-49B2-8F1E-0E371E09E0A4}"/>
              </a:ext>
            </a:extLst>
          </p:cNvPr>
          <p:cNvSpPr>
            <a:spLocks noGrp="1"/>
          </p:cNvSpPr>
          <p:nvPr>
            <p:ph type="body" sz="quarter" idx="17"/>
          </p:nvPr>
        </p:nvSpPr>
        <p:spPr>
          <a:xfrm>
            <a:off x="4463796" y="1438275"/>
            <a:ext cx="3264408" cy="677108"/>
          </a:xfrm>
        </p:spPr>
        <p:txBody>
          <a:bodyPr anchor="t"/>
          <a:lstStyle>
            <a:lvl1pPr marL="0" indent="0">
              <a:spcBef>
                <a:spcPts val="0"/>
              </a:spcBef>
              <a:buNone/>
              <a:defRPr sz="2200" b="1" i="0">
                <a:solidFill>
                  <a:schemeClr val="accent1"/>
                </a:solidFill>
                <a:latin typeface="Segoe UI Semibold" panose="020B0502040204020203" pitchFamily="34" charset="0"/>
                <a:cs typeface="Segoe UI Semibold" panose="020B0502040204020203" pitchFamily="34" charset="0"/>
              </a:defRPr>
            </a:lvl1pPr>
          </a:lstStyle>
          <a:p>
            <a:pPr lvl="0"/>
            <a:r>
              <a:rPr lang="en-US"/>
              <a:t>Click to edit Master text styles</a:t>
            </a:r>
          </a:p>
        </p:txBody>
      </p:sp>
      <p:sp>
        <p:nvSpPr>
          <p:cNvPr id="20" name="Text Placeholder 7">
            <a:extLst>
              <a:ext uri="{FF2B5EF4-FFF2-40B4-BE49-F238E27FC236}">
                <a16:creationId xmlns:a16="http://schemas.microsoft.com/office/drawing/2014/main" id="{97BC59AA-6CF8-4091-8008-21AA9AD8E8B5}"/>
              </a:ext>
            </a:extLst>
          </p:cNvPr>
          <p:cNvSpPr>
            <a:spLocks noGrp="1"/>
          </p:cNvSpPr>
          <p:nvPr>
            <p:ph type="body" sz="quarter" idx="14"/>
          </p:nvPr>
        </p:nvSpPr>
        <p:spPr>
          <a:xfrm>
            <a:off x="585217" y="2390775"/>
            <a:ext cx="3264408" cy="1760482"/>
          </a:xfrm>
        </p:spPr>
        <p:txBody>
          <a:bodyPr wrap="square">
            <a:spAutoFit/>
          </a:bodyPr>
          <a:lstStyle>
            <a:lvl1pPr marL="176213" indent="-176213">
              <a:defRPr lang="en-US" sz="2000" dirty="0"/>
            </a:lvl1pPr>
            <a:lvl2pPr marL="322263" indent="-150813">
              <a:defRPr lang="en-US" sz="1800" dirty="0"/>
            </a:lvl2pPr>
            <a:lvl3pPr marL="466725" indent="-138113">
              <a:defRPr lang="en-US" dirty="0"/>
            </a:lvl3pPr>
            <a:lvl4pPr marL="595313" indent="-128588">
              <a:defRPr lang="en-US" dirty="0"/>
            </a:lvl4pPr>
            <a:lvl5pPr marL="731838" indent="-1222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Text Placeholder 11">
            <a:extLst>
              <a:ext uri="{FF2B5EF4-FFF2-40B4-BE49-F238E27FC236}">
                <a16:creationId xmlns:a16="http://schemas.microsoft.com/office/drawing/2014/main" id="{CB20F198-3776-433D-85A8-C2B6AC6235FF}"/>
              </a:ext>
            </a:extLst>
          </p:cNvPr>
          <p:cNvSpPr>
            <a:spLocks noGrp="1"/>
          </p:cNvSpPr>
          <p:nvPr>
            <p:ph type="body" sz="quarter" idx="16"/>
          </p:nvPr>
        </p:nvSpPr>
        <p:spPr>
          <a:xfrm>
            <a:off x="585217" y="1438275"/>
            <a:ext cx="3264408" cy="677108"/>
          </a:xfrm>
        </p:spPr>
        <p:txBody>
          <a:bodyPr anchor="t"/>
          <a:lstStyle>
            <a:lvl1pPr marL="0" indent="0">
              <a:spcBef>
                <a:spcPts val="0"/>
              </a:spcBef>
              <a:buNone/>
              <a:defRPr sz="2200" b="1" i="0">
                <a:solidFill>
                  <a:schemeClr val="accent1"/>
                </a:solidFill>
                <a:latin typeface="Segoe UI Semibold" panose="020B0502040204020203" pitchFamily="34" charset="0"/>
                <a:cs typeface="Segoe UI Semibold" panose="020B0502040204020203" pitchFamily="34" charset="0"/>
              </a:defRPr>
            </a:lvl1pPr>
          </a:lstStyle>
          <a:p>
            <a:pPr lvl="0"/>
            <a:r>
              <a:rPr lang="en-US"/>
              <a:t>Click to edit Master text styles</a:t>
            </a:r>
          </a:p>
        </p:txBody>
      </p:sp>
      <p:sp>
        <p:nvSpPr>
          <p:cNvPr id="2" name="Title 6">
            <a:extLst>
              <a:ext uri="{FF2B5EF4-FFF2-40B4-BE49-F238E27FC236}">
                <a16:creationId xmlns:a16="http://schemas.microsoft.com/office/drawing/2014/main" id="{422F4B52-9A8D-87A5-C075-8CF28727C16D}"/>
              </a:ext>
            </a:extLst>
          </p:cNvPr>
          <p:cNvSpPr>
            <a:spLocks noGrp="1"/>
          </p:cNvSpPr>
          <p:nvPr>
            <p:ph type="title"/>
          </p:nvPr>
        </p:nvSpPr>
        <p:spPr>
          <a:xfrm>
            <a:off x="588263" y="457200"/>
            <a:ext cx="11018520" cy="430887"/>
          </a:xfrm>
        </p:spPr>
        <p:txBody>
          <a:bodyPr/>
          <a:lstStyle>
            <a:lvl1pPr>
              <a:defRPr sz="2800" b="1" i="0">
                <a:latin typeface="Segoe UI Semibold" panose="020B0502040204020203" pitchFamily="34" charset="0"/>
                <a:cs typeface="Segoe UI Semibold"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2764990913"/>
      </p:ext>
    </p:extLst>
  </p:cSld>
  <p:clrMapOvr>
    <a:masterClrMapping/>
  </p:clrMapOvr>
  <p:transition>
    <p:fade/>
  </p:transition>
  <p:extLst>
    <p:ext uri="{DCECCB84-F9BA-43D5-87BE-67443E8EF086}">
      <p15:sldGuideLst xmlns:p15="http://schemas.microsoft.com/office/powerpoint/2012/main">
        <p15:guide id="3" orient="horz" pos="1506">
          <p15:clr>
            <a:srgbClr val="5ACBF0"/>
          </p15:clr>
        </p15:guide>
        <p15:guide id="4" orient="horz" pos="906">
          <p15:clr>
            <a:srgbClr val="5ACBF0"/>
          </p15:clr>
        </p15:guide>
        <p15:guide id="5" orient="horz" pos="288">
          <p15:clr>
            <a:srgbClr val="5ACBF0"/>
          </p15:clr>
        </p15:guide>
        <p15:guide id="6" pos="2430">
          <p15:clr>
            <a:srgbClr val="5ACBF0"/>
          </p15:clr>
        </p15:guide>
        <p15:guide id="7" pos="2811">
          <p15:clr>
            <a:srgbClr val="5ACBF0"/>
          </p15:clr>
        </p15:guide>
        <p15:guide id="8" pos="4871">
          <p15:clr>
            <a:srgbClr val="5ACBF0"/>
          </p15:clr>
        </p15:guide>
        <p15:guide id="9" pos="5251">
          <p15:clr>
            <a:srgbClr val="5ACBF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Four Column Bullet with Subtitles">
    <p:spTree>
      <p:nvGrpSpPr>
        <p:cNvPr id="1" name=""/>
        <p:cNvGrpSpPr/>
        <p:nvPr/>
      </p:nvGrpSpPr>
      <p:grpSpPr>
        <a:xfrm>
          <a:off x="0" y="0"/>
          <a:ext cx="0" cy="0"/>
          <a:chOff x="0" y="0"/>
          <a:chExt cx="0" cy="0"/>
        </a:xfrm>
      </p:grpSpPr>
      <p:sp>
        <p:nvSpPr>
          <p:cNvPr id="22" name="Text Placeholder 11">
            <a:extLst>
              <a:ext uri="{FF2B5EF4-FFF2-40B4-BE49-F238E27FC236}">
                <a16:creationId xmlns:a16="http://schemas.microsoft.com/office/drawing/2014/main" id="{92783506-927E-48F7-8EFC-36257F3E2812}"/>
              </a:ext>
            </a:extLst>
          </p:cNvPr>
          <p:cNvSpPr>
            <a:spLocks noGrp="1"/>
          </p:cNvSpPr>
          <p:nvPr>
            <p:ph type="body" sz="quarter" idx="16"/>
          </p:nvPr>
        </p:nvSpPr>
        <p:spPr>
          <a:xfrm>
            <a:off x="584200" y="1438275"/>
            <a:ext cx="2532063" cy="615553"/>
          </a:xfrm>
        </p:spPr>
        <p:txBody>
          <a:bodyPr anchor="t"/>
          <a:lstStyle>
            <a:lvl1pPr marL="0" indent="0">
              <a:spcBef>
                <a:spcPts val="0"/>
              </a:spcBef>
              <a:buNone/>
              <a:defRPr sz="2000" b="1" i="0">
                <a:solidFill>
                  <a:schemeClr val="accent1"/>
                </a:solidFill>
                <a:latin typeface="Segoe UI Semibold" panose="020B0502040204020203" pitchFamily="34" charset="0"/>
                <a:cs typeface="Segoe UI Semibold" panose="020B0502040204020203" pitchFamily="34" charset="0"/>
              </a:defRPr>
            </a:lvl1pPr>
          </a:lstStyle>
          <a:p>
            <a:pPr lvl="0"/>
            <a:r>
              <a:rPr lang="en-US"/>
              <a:t>Click to edit Master text styles</a:t>
            </a:r>
          </a:p>
        </p:txBody>
      </p:sp>
      <p:sp>
        <p:nvSpPr>
          <p:cNvPr id="23" name="Text Placeholder 7">
            <a:extLst>
              <a:ext uri="{FF2B5EF4-FFF2-40B4-BE49-F238E27FC236}">
                <a16:creationId xmlns:a16="http://schemas.microsoft.com/office/drawing/2014/main" id="{FB6093D3-3EDF-4A80-8450-C5EBB1990775}"/>
              </a:ext>
            </a:extLst>
          </p:cNvPr>
          <p:cNvSpPr>
            <a:spLocks noGrp="1"/>
          </p:cNvSpPr>
          <p:nvPr>
            <p:ph type="body" sz="quarter" idx="14"/>
          </p:nvPr>
        </p:nvSpPr>
        <p:spPr>
          <a:xfrm>
            <a:off x="584200" y="2283115"/>
            <a:ext cx="2532063" cy="1698927"/>
          </a:xfrm>
        </p:spPr>
        <p:txBody>
          <a:bodyPr wrap="square">
            <a:spAutoFit/>
          </a:bodyPr>
          <a:lstStyle>
            <a:lvl1pPr marL="141288" indent="-141288">
              <a:defRPr lang="en-US" sz="1800" dirty="0"/>
            </a:lvl1pPr>
            <a:lvl2pPr marL="285750" indent="-125413">
              <a:defRPr lang="en-US" sz="1600" dirty="0"/>
            </a:lvl2pPr>
            <a:lvl3pPr marL="438150" indent="-133350">
              <a:defRPr lang="en-US" dirty="0"/>
            </a:lvl3pPr>
            <a:lvl4pPr marL="566738" indent="-114300">
              <a:defRPr lang="en-US" dirty="0"/>
            </a:lvl4pPr>
            <a:lvl5pPr marL="685800" indent="-1095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Text Placeholder 11">
            <a:extLst>
              <a:ext uri="{FF2B5EF4-FFF2-40B4-BE49-F238E27FC236}">
                <a16:creationId xmlns:a16="http://schemas.microsoft.com/office/drawing/2014/main" id="{438D2C80-6884-451D-8D7D-B69022CCC5C4}"/>
              </a:ext>
            </a:extLst>
          </p:cNvPr>
          <p:cNvSpPr>
            <a:spLocks noGrp="1"/>
          </p:cNvSpPr>
          <p:nvPr>
            <p:ph type="body" sz="quarter" idx="17"/>
          </p:nvPr>
        </p:nvSpPr>
        <p:spPr>
          <a:xfrm>
            <a:off x="3413125" y="1438275"/>
            <a:ext cx="2533650" cy="615553"/>
          </a:xfrm>
        </p:spPr>
        <p:txBody>
          <a:bodyPr anchor="t"/>
          <a:lstStyle>
            <a:lvl1pPr marL="0" indent="0">
              <a:spcBef>
                <a:spcPts val="0"/>
              </a:spcBef>
              <a:buNone/>
              <a:defRPr sz="2000" b="1" i="0">
                <a:solidFill>
                  <a:schemeClr val="accent1"/>
                </a:solidFill>
                <a:latin typeface="Segoe UI Semibold" panose="020B0502040204020203" pitchFamily="34" charset="0"/>
                <a:cs typeface="Segoe UI Semibold" panose="020B0502040204020203" pitchFamily="34" charset="0"/>
              </a:defRPr>
            </a:lvl1pPr>
          </a:lstStyle>
          <a:p>
            <a:pPr lvl="0"/>
            <a:r>
              <a:rPr lang="en-US"/>
              <a:t>Click to edit Master text styles</a:t>
            </a:r>
          </a:p>
        </p:txBody>
      </p:sp>
      <p:sp>
        <p:nvSpPr>
          <p:cNvPr id="25" name="Text Placeholder 9">
            <a:extLst>
              <a:ext uri="{FF2B5EF4-FFF2-40B4-BE49-F238E27FC236}">
                <a16:creationId xmlns:a16="http://schemas.microsoft.com/office/drawing/2014/main" id="{7614A884-0AD6-4A85-A432-2B13E7464DA9}"/>
              </a:ext>
            </a:extLst>
          </p:cNvPr>
          <p:cNvSpPr>
            <a:spLocks noGrp="1"/>
          </p:cNvSpPr>
          <p:nvPr>
            <p:ph type="body" sz="quarter" idx="15"/>
          </p:nvPr>
        </p:nvSpPr>
        <p:spPr>
          <a:xfrm>
            <a:off x="3413125" y="2276475"/>
            <a:ext cx="2532063" cy="1698927"/>
          </a:xfrm>
        </p:spPr>
        <p:txBody>
          <a:bodyPr wrap="square">
            <a:spAutoFit/>
          </a:bodyPr>
          <a:lstStyle>
            <a:lvl1pPr marL="141288" indent="-141288">
              <a:defRPr lang="en-US" sz="1800" dirty="0"/>
            </a:lvl1pPr>
            <a:lvl2pPr marL="285750" indent="-125413">
              <a:defRPr lang="en-US" sz="1600" dirty="0"/>
            </a:lvl2pPr>
            <a:lvl3pPr marL="438150" indent="-133350">
              <a:defRPr lang="en-US" dirty="0"/>
            </a:lvl3pPr>
            <a:lvl4pPr marL="566738" indent="-114300">
              <a:defRPr lang="en-US" dirty="0"/>
            </a:lvl4pPr>
            <a:lvl5pPr marL="685800" indent="-1095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6" name="Text Placeholder 11">
            <a:extLst>
              <a:ext uri="{FF2B5EF4-FFF2-40B4-BE49-F238E27FC236}">
                <a16:creationId xmlns:a16="http://schemas.microsoft.com/office/drawing/2014/main" id="{7D8FFDED-9FE5-4D94-8EB0-7D645C10FBFF}"/>
              </a:ext>
            </a:extLst>
          </p:cNvPr>
          <p:cNvSpPr>
            <a:spLocks noGrp="1"/>
          </p:cNvSpPr>
          <p:nvPr>
            <p:ph type="body" sz="quarter" idx="18"/>
          </p:nvPr>
        </p:nvSpPr>
        <p:spPr>
          <a:xfrm>
            <a:off x="6244208" y="1438275"/>
            <a:ext cx="2532063" cy="615553"/>
          </a:xfrm>
        </p:spPr>
        <p:txBody>
          <a:bodyPr anchor="t"/>
          <a:lstStyle>
            <a:lvl1pPr marL="0" indent="0">
              <a:spcBef>
                <a:spcPts val="0"/>
              </a:spcBef>
              <a:buNone/>
              <a:defRPr sz="2000" b="1" i="0">
                <a:solidFill>
                  <a:schemeClr val="accent1"/>
                </a:solidFill>
                <a:latin typeface="Segoe UI Semibold" panose="020B0502040204020203" pitchFamily="34" charset="0"/>
                <a:cs typeface="Segoe UI Semibold" panose="020B0502040204020203" pitchFamily="34" charset="0"/>
              </a:defRPr>
            </a:lvl1pPr>
          </a:lstStyle>
          <a:p>
            <a:pPr lvl="0"/>
            <a:r>
              <a:rPr lang="en-US"/>
              <a:t>Click to edit Master text styles</a:t>
            </a:r>
          </a:p>
        </p:txBody>
      </p:sp>
      <p:sp>
        <p:nvSpPr>
          <p:cNvPr id="27" name="Text Placeholder 7">
            <a:extLst>
              <a:ext uri="{FF2B5EF4-FFF2-40B4-BE49-F238E27FC236}">
                <a16:creationId xmlns:a16="http://schemas.microsoft.com/office/drawing/2014/main" id="{D429D954-9297-44FA-B7BD-56586012419C}"/>
              </a:ext>
            </a:extLst>
          </p:cNvPr>
          <p:cNvSpPr>
            <a:spLocks noGrp="1"/>
          </p:cNvSpPr>
          <p:nvPr>
            <p:ph type="body" sz="quarter" idx="19"/>
          </p:nvPr>
        </p:nvSpPr>
        <p:spPr>
          <a:xfrm>
            <a:off x="6244208" y="2283115"/>
            <a:ext cx="2532063" cy="1698927"/>
          </a:xfrm>
        </p:spPr>
        <p:txBody>
          <a:bodyPr wrap="square">
            <a:spAutoFit/>
          </a:bodyPr>
          <a:lstStyle>
            <a:lvl1pPr marL="141288" indent="-141288">
              <a:defRPr lang="en-US" sz="1800" dirty="0"/>
            </a:lvl1pPr>
            <a:lvl2pPr marL="285750" indent="-125413">
              <a:defRPr lang="en-US" sz="1600" dirty="0"/>
            </a:lvl2pPr>
            <a:lvl3pPr marL="438150" indent="-133350">
              <a:defRPr lang="en-US" dirty="0"/>
            </a:lvl3pPr>
            <a:lvl4pPr marL="566738" indent="-114300">
              <a:defRPr lang="en-US" dirty="0"/>
            </a:lvl4pPr>
            <a:lvl5pPr marL="685800" indent="-1095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8" name="Text Placeholder 11">
            <a:extLst>
              <a:ext uri="{FF2B5EF4-FFF2-40B4-BE49-F238E27FC236}">
                <a16:creationId xmlns:a16="http://schemas.microsoft.com/office/drawing/2014/main" id="{04D43B0D-50F8-4F63-AFA3-34A46F42E816}"/>
              </a:ext>
            </a:extLst>
          </p:cNvPr>
          <p:cNvSpPr>
            <a:spLocks noGrp="1"/>
          </p:cNvSpPr>
          <p:nvPr>
            <p:ph type="body" sz="quarter" idx="20"/>
          </p:nvPr>
        </p:nvSpPr>
        <p:spPr>
          <a:xfrm>
            <a:off x="9073133" y="1438275"/>
            <a:ext cx="2533650" cy="615553"/>
          </a:xfrm>
        </p:spPr>
        <p:txBody>
          <a:bodyPr anchor="t"/>
          <a:lstStyle>
            <a:lvl1pPr marL="0" indent="0">
              <a:spcBef>
                <a:spcPts val="0"/>
              </a:spcBef>
              <a:buNone/>
              <a:defRPr sz="2000" b="1" i="0">
                <a:solidFill>
                  <a:schemeClr val="accent1"/>
                </a:solidFill>
                <a:latin typeface="Segoe UI Semibold" panose="020B0502040204020203" pitchFamily="34" charset="0"/>
                <a:cs typeface="Segoe UI Semibold" panose="020B0502040204020203" pitchFamily="34" charset="0"/>
              </a:defRPr>
            </a:lvl1pPr>
          </a:lstStyle>
          <a:p>
            <a:pPr lvl="0"/>
            <a:r>
              <a:rPr lang="en-US"/>
              <a:t>Click to edit Master text styles</a:t>
            </a:r>
          </a:p>
        </p:txBody>
      </p:sp>
      <p:sp>
        <p:nvSpPr>
          <p:cNvPr id="29" name="Text Placeholder 9">
            <a:extLst>
              <a:ext uri="{FF2B5EF4-FFF2-40B4-BE49-F238E27FC236}">
                <a16:creationId xmlns:a16="http://schemas.microsoft.com/office/drawing/2014/main" id="{804CEFDA-6A6F-42D3-B65C-4BE1054C905E}"/>
              </a:ext>
            </a:extLst>
          </p:cNvPr>
          <p:cNvSpPr>
            <a:spLocks noGrp="1"/>
          </p:cNvSpPr>
          <p:nvPr>
            <p:ph type="body" sz="quarter" idx="21"/>
          </p:nvPr>
        </p:nvSpPr>
        <p:spPr>
          <a:xfrm>
            <a:off x="9073133" y="2276475"/>
            <a:ext cx="2532063" cy="1698927"/>
          </a:xfrm>
        </p:spPr>
        <p:txBody>
          <a:bodyPr wrap="square">
            <a:spAutoFit/>
          </a:bodyPr>
          <a:lstStyle>
            <a:lvl1pPr marL="141288" indent="-141288">
              <a:defRPr lang="en-US" sz="1800" dirty="0"/>
            </a:lvl1pPr>
            <a:lvl2pPr marL="285750" indent="-125413">
              <a:defRPr lang="en-US" sz="1600" dirty="0"/>
            </a:lvl2pPr>
            <a:lvl3pPr marL="438150" indent="-133350">
              <a:defRPr lang="en-US" dirty="0"/>
            </a:lvl3pPr>
            <a:lvl4pPr marL="566738" indent="-114300">
              <a:defRPr lang="en-US" dirty="0"/>
            </a:lvl4pPr>
            <a:lvl5pPr marL="685800" indent="-1095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6">
            <a:extLst>
              <a:ext uri="{FF2B5EF4-FFF2-40B4-BE49-F238E27FC236}">
                <a16:creationId xmlns:a16="http://schemas.microsoft.com/office/drawing/2014/main" id="{315E08ED-402C-303C-0402-682BEA62AAD6}"/>
              </a:ext>
            </a:extLst>
          </p:cNvPr>
          <p:cNvSpPr>
            <a:spLocks noGrp="1"/>
          </p:cNvSpPr>
          <p:nvPr>
            <p:ph type="title"/>
          </p:nvPr>
        </p:nvSpPr>
        <p:spPr>
          <a:xfrm>
            <a:off x="588263" y="457200"/>
            <a:ext cx="11018520" cy="430887"/>
          </a:xfrm>
        </p:spPr>
        <p:txBody>
          <a:bodyPr/>
          <a:lstStyle>
            <a:lvl1pPr>
              <a:defRPr sz="2800" b="1" i="0">
                <a:latin typeface="Segoe UI Semibold" panose="020B0502040204020203" pitchFamily="34" charset="0"/>
                <a:cs typeface="Segoe UI Semibold"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2041197124"/>
      </p:ext>
    </p:extLst>
  </p:cSld>
  <p:clrMapOvr>
    <a:masterClrMapping/>
  </p:clrMapOvr>
  <p:transition>
    <p:fade/>
  </p:transition>
  <p:extLst>
    <p:ext uri="{DCECCB84-F9BA-43D5-87BE-67443E8EF086}">
      <p15:sldGuideLst xmlns:p15="http://schemas.microsoft.com/office/powerpoint/2012/main">
        <p15:guide id="4" orient="horz" pos="906">
          <p15:clr>
            <a:srgbClr val="5ACBF0"/>
          </p15:clr>
        </p15:guide>
        <p15:guide id="5" orient="horz" pos="288">
          <p15:clr>
            <a:srgbClr val="5ACBF0"/>
          </p15:clr>
        </p15:guide>
        <p15:guide id="6" pos="1963">
          <p15:clr>
            <a:srgbClr val="5ACBF0"/>
          </p15:clr>
        </p15:guide>
        <p15:guide id="7" pos="2150">
          <p15:clr>
            <a:srgbClr val="5ACBF0"/>
          </p15:clr>
        </p15:guide>
        <p15:guide id="8" pos="3746">
          <p15:clr>
            <a:srgbClr val="5ACBF0"/>
          </p15:clr>
        </p15:guide>
        <p15:guide id="9" pos="3934">
          <p15:clr>
            <a:srgbClr val="5ACBF0"/>
          </p15:clr>
        </p15:guide>
        <p15:guide id="10" pos="5530">
          <p15:clr>
            <a:srgbClr val="5ACBF0"/>
          </p15:clr>
        </p15:guide>
        <p15:guide id="11" pos="5716">
          <p15:clr>
            <a:srgbClr val="5ACBF0"/>
          </p15:clr>
        </p15:guide>
        <p15:guide id="12" orient="horz" pos="1436">
          <p15:clr>
            <a:srgbClr val="5ACBF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Five Column Bullet with Subtitles">
    <p:bg>
      <p:bgPr>
        <a:solidFill>
          <a:schemeClr val="accent4"/>
        </a:solidFill>
        <a:effectLst/>
      </p:bgPr>
    </p:bg>
    <p:spTree>
      <p:nvGrpSpPr>
        <p:cNvPr id="1" name=""/>
        <p:cNvGrpSpPr/>
        <p:nvPr/>
      </p:nvGrpSpPr>
      <p:grpSpPr>
        <a:xfrm>
          <a:off x="0" y="0"/>
          <a:ext cx="0" cy="0"/>
          <a:chOff x="0" y="0"/>
          <a:chExt cx="0" cy="0"/>
        </a:xfrm>
      </p:grpSpPr>
      <p:sp>
        <p:nvSpPr>
          <p:cNvPr id="22" name="Text Placeholder 11">
            <a:extLst>
              <a:ext uri="{FF2B5EF4-FFF2-40B4-BE49-F238E27FC236}">
                <a16:creationId xmlns:a16="http://schemas.microsoft.com/office/drawing/2014/main" id="{92783506-927E-48F7-8EFC-36257F3E2812}"/>
              </a:ext>
            </a:extLst>
          </p:cNvPr>
          <p:cNvSpPr>
            <a:spLocks noGrp="1"/>
          </p:cNvSpPr>
          <p:nvPr>
            <p:ph type="body" sz="quarter" idx="16" hasCustomPrompt="1"/>
          </p:nvPr>
        </p:nvSpPr>
        <p:spPr>
          <a:xfrm>
            <a:off x="584200" y="1438275"/>
            <a:ext cx="1965960" cy="492443"/>
          </a:xfrm>
        </p:spPr>
        <p:txBody>
          <a:bodyPr anchor="t"/>
          <a:lstStyle>
            <a:lvl1pPr marL="0" indent="0">
              <a:spcBef>
                <a:spcPts val="0"/>
              </a:spcBef>
              <a:buNone/>
              <a:defRPr sz="1600" b="1" i="0">
                <a:solidFill>
                  <a:schemeClr val="accent1"/>
                </a:solidFill>
                <a:latin typeface="Segoe UI Semibold" panose="020B0502040204020203" pitchFamily="34" charset="0"/>
                <a:cs typeface="Segoe UI Semibold" panose="020B0502040204020203" pitchFamily="34" charset="0"/>
              </a:defRPr>
            </a:lvl1pPr>
          </a:lstStyle>
          <a:p>
            <a:pPr lvl="0"/>
            <a:r>
              <a:rPr lang="en-US"/>
              <a:t>Click to edit text styles</a:t>
            </a:r>
          </a:p>
        </p:txBody>
      </p:sp>
      <p:sp>
        <p:nvSpPr>
          <p:cNvPr id="23" name="Text Placeholder 7">
            <a:extLst>
              <a:ext uri="{FF2B5EF4-FFF2-40B4-BE49-F238E27FC236}">
                <a16:creationId xmlns:a16="http://schemas.microsoft.com/office/drawing/2014/main" id="{FB6093D3-3EDF-4A80-8450-C5EBB1990775}"/>
              </a:ext>
            </a:extLst>
          </p:cNvPr>
          <p:cNvSpPr>
            <a:spLocks noGrp="1"/>
          </p:cNvSpPr>
          <p:nvPr>
            <p:ph type="body" sz="quarter" idx="14"/>
          </p:nvPr>
        </p:nvSpPr>
        <p:spPr>
          <a:xfrm>
            <a:off x="584200" y="2283115"/>
            <a:ext cx="1965960" cy="1452705"/>
          </a:xfrm>
        </p:spPr>
        <p:txBody>
          <a:bodyPr wrap="square">
            <a:spAutoFit/>
          </a:bodyPr>
          <a:lstStyle>
            <a:lvl1pPr marL="141288" indent="-141288">
              <a:defRPr lang="en-US" sz="1500" dirty="0"/>
            </a:lvl1pPr>
            <a:lvl2pPr marL="285750" indent="-125413">
              <a:defRPr lang="en-US" sz="1400" dirty="0"/>
            </a:lvl2pPr>
            <a:lvl3pPr marL="438150" indent="-133350">
              <a:defRPr lang="en-US" sz="1400" dirty="0"/>
            </a:lvl3pPr>
            <a:lvl4pPr marL="566738" indent="-114300">
              <a:defRPr lang="en-US" sz="1200" dirty="0"/>
            </a:lvl4pPr>
            <a:lvl5pPr marL="685800" indent="-109538">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Text Placeholder 11">
            <a:extLst>
              <a:ext uri="{FF2B5EF4-FFF2-40B4-BE49-F238E27FC236}">
                <a16:creationId xmlns:a16="http://schemas.microsoft.com/office/drawing/2014/main" id="{438D2C80-6884-451D-8D7D-B69022CCC5C4}"/>
              </a:ext>
            </a:extLst>
          </p:cNvPr>
          <p:cNvSpPr>
            <a:spLocks noGrp="1"/>
          </p:cNvSpPr>
          <p:nvPr>
            <p:ph type="body" sz="quarter" idx="17" hasCustomPrompt="1"/>
          </p:nvPr>
        </p:nvSpPr>
        <p:spPr>
          <a:xfrm>
            <a:off x="2849007" y="1438275"/>
            <a:ext cx="1965960" cy="492443"/>
          </a:xfrm>
        </p:spPr>
        <p:txBody>
          <a:bodyPr anchor="t"/>
          <a:lstStyle>
            <a:lvl1pPr marL="0" indent="0">
              <a:spcBef>
                <a:spcPts val="0"/>
              </a:spcBef>
              <a:buNone/>
              <a:defRPr sz="1600" b="1" i="0">
                <a:solidFill>
                  <a:schemeClr val="accent1"/>
                </a:solidFill>
                <a:latin typeface="Segoe UI Semibold" panose="020B0502040204020203" pitchFamily="34" charset="0"/>
                <a:cs typeface="Segoe UI Semibold" panose="020B0502040204020203" pitchFamily="34" charset="0"/>
              </a:defRPr>
            </a:lvl1pPr>
          </a:lstStyle>
          <a:p>
            <a:pPr lvl="0"/>
            <a:r>
              <a:rPr lang="en-US"/>
              <a:t>Click to edit text styles</a:t>
            </a:r>
          </a:p>
        </p:txBody>
      </p:sp>
      <p:sp>
        <p:nvSpPr>
          <p:cNvPr id="25" name="Text Placeholder 9">
            <a:extLst>
              <a:ext uri="{FF2B5EF4-FFF2-40B4-BE49-F238E27FC236}">
                <a16:creationId xmlns:a16="http://schemas.microsoft.com/office/drawing/2014/main" id="{7614A884-0AD6-4A85-A432-2B13E7464DA9}"/>
              </a:ext>
            </a:extLst>
          </p:cNvPr>
          <p:cNvSpPr>
            <a:spLocks noGrp="1"/>
          </p:cNvSpPr>
          <p:nvPr>
            <p:ph type="body" sz="quarter" idx="15"/>
          </p:nvPr>
        </p:nvSpPr>
        <p:spPr>
          <a:xfrm>
            <a:off x="2849007" y="2276475"/>
            <a:ext cx="1965960" cy="1452705"/>
          </a:xfrm>
        </p:spPr>
        <p:txBody>
          <a:bodyPr wrap="square">
            <a:spAutoFit/>
          </a:bodyPr>
          <a:lstStyle>
            <a:lvl1pPr marL="141288" indent="-141288">
              <a:defRPr lang="en-US" sz="1500" dirty="0"/>
            </a:lvl1pPr>
            <a:lvl2pPr marL="285750" indent="-125413">
              <a:defRPr lang="en-US" sz="1400" dirty="0"/>
            </a:lvl2pPr>
            <a:lvl3pPr marL="438150" indent="-133350">
              <a:defRPr lang="en-US" sz="1400" dirty="0"/>
            </a:lvl3pPr>
            <a:lvl4pPr marL="566738" indent="-114300">
              <a:defRPr lang="en-US" sz="1200" dirty="0"/>
            </a:lvl4pPr>
            <a:lvl5pPr marL="685800" indent="-109538">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6" name="Text Placeholder 11">
            <a:extLst>
              <a:ext uri="{FF2B5EF4-FFF2-40B4-BE49-F238E27FC236}">
                <a16:creationId xmlns:a16="http://schemas.microsoft.com/office/drawing/2014/main" id="{7D8FFDED-9FE5-4D94-8EB0-7D645C10FBFF}"/>
              </a:ext>
            </a:extLst>
          </p:cNvPr>
          <p:cNvSpPr>
            <a:spLocks noGrp="1"/>
          </p:cNvSpPr>
          <p:nvPr>
            <p:ph type="body" sz="quarter" idx="18" hasCustomPrompt="1"/>
          </p:nvPr>
        </p:nvSpPr>
        <p:spPr>
          <a:xfrm>
            <a:off x="5113814" y="1438275"/>
            <a:ext cx="1965960" cy="492443"/>
          </a:xfrm>
        </p:spPr>
        <p:txBody>
          <a:bodyPr anchor="t"/>
          <a:lstStyle>
            <a:lvl1pPr marL="0" indent="0">
              <a:spcBef>
                <a:spcPts val="0"/>
              </a:spcBef>
              <a:buNone/>
              <a:defRPr sz="1600" b="1" i="0">
                <a:solidFill>
                  <a:schemeClr val="accent1"/>
                </a:solidFill>
                <a:latin typeface="Segoe UI Semibold" panose="020B0502040204020203" pitchFamily="34" charset="0"/>
                <a:cs typeface="Segoe UI Semibold" panose="020B0502040204020203" pitchFamily="34" charset="0"/>
              </a:defRPr>
            </a:lvl1pPr>
          </a:lstStyle>
          <a:p>
            <a:pPr lvl="0"/>
            <a:r>
              <a:rPr lang="en-US"/>
              <a:t>Click to edit text styles</a:t>
            </a:r>
          </a:p>
        </p:txBody>
      </p:sp>
      <p:sp>
        <p:nvSpPr>
          <p:cNvPr id="27" name="Text Placeholder 7">
            <a:extLst>
              <a:ext uri="{FF2B5EF4-FFF2-40B4-BE49-F238E27FC236}">
                <a16:creationId xmlns:a16="http://schemas.microsoft.com/office/drawing/2014/main" id="{D429D954-9297-44FA-B7BD-56586012419C}"/>
              </a:ext>
            </a:extLst>
          </p:cNvPr>
          <p:cNvSpPr>
            <a:spLocks noGrp="1"/>
          </p:cNvSpPr>
          <p:nvPr>
            <p:ph type="body" sz="quarter" idx="19"/>
          </p:nvPr>
        </p:nvSpPr>
        <p:spPr>
          <a:xfrm>
            <a:off x="5113814" y="2283115"/>
            <a:ext cx="1965960" cy="1452705"/>
          </a:xfrm>
        </p:spPr>
        <p:txBody>
          <a:bodyPr wrap="square">
            <a:spAutoFit/>
          </a:bodyPr>
          <a:lstStyle>
            <a:lvl1pPr marL="141288" indent="-141288">
              <a:defRPr lang="en-US" sz="1500" dirty="0"/>
            </a:lvl1pPr>
            <a:lvl2pPr marL="285750" indent="-125413">
              <a:defRPr lang="en-US" sz="1400" dirty="0"/>
            </a:lvl2pPr>
            <a:lvl3pPr marL="438150" indent="-133350">
              <a:defRPr lang="en-US" sz="1400" dirty="0"/>
            </a:lvl3pPr>
            <a:lvl4pPr marL="566738" indent="-114300">
              <a:defRPr lang="en-US" sz="1200" dirty="0"/>
            </a:lvl4pPr>
            <a:lvl5pPr marL="685800" indent="-109538">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8" name="Text Placeholder 11">
            <a:extLst>
              <a:ext uri="{FF2B5EF4-FFF2-40B4-BE49-F238E27FC236}">
                <a16:creationId xmlns:a16="http://schemas.microsoft.com/office/drawing/2014/main" id="{04D43B0D-50F8-4F63-AFA3-34A46F42E816}"/>
              </a:ext>
            </a:extLst>
          </p:cNvPr>
          <p:cNvSpPr>
            <a:spLocks noGrp="1"/>
          </p:cNvSpPr>
          <p:nvPr>
            <p:ph type="body" sz="quarter" idx="20" hasCustomPrompt="1"/>
          </p:nvPr>
        </p:nvSpPr>
        <p:spPr>
          <a:xfrm>
            <a:off x="7378621" y="1438275"/>
            <a:ext cx="1965960" cy="492443"/>
          </a:xfrm>
        </p:spPr>
        <p:txBody>
          <a:bodyPr anchor="t"/>
          <a:lstStyle>
            <a:lvl1pPr marL="0" indent="0">
              <a:spcBef>
                <a:spcPts val="0"/>
              </a:spcBef>
              <a:buNone/>
              <a:defRPr sz="1600" b="1" i="0">
                <a:solidFill>
                  <a:schemeClr val="accent1"/>
                </a:solidFill>
                <a:latin typeface="Segoe UI Semibold" panose="020B0502040204020203" pitchFamily="34" charset="0"/>
                <a:cs typeface="Segoe UI Semibold" panose="020B0502040204020203" pitchFamily="34" charset="0"/>
              </a:defRPr>
            </a:lvl1pPr>
          </a:lstStyle>
          <a:p>
            <a:pPr lvl="0"/>
            <a:r>
              <a:rPr lang="en-US"/>
              <a:t>Click to edit text styles</a:t>
            </a:r>
          </a:p>
        </p:txBody>
      </p:sp>
      <p:sp>
        <p:nvSpPr>
          <p:cNvPr id="29" name="Text Placeholder 9">
            <a:extLst>
              <a:ext uri="{FF2B5EF4-FFF2-40B4-BE49-F238E27FC236}">
                <a16:creationId xmlns:a16="http://schemas.microsoft.com/office/drawing/2014/main" id="{804CEFDA-6A6F-42D3-B65C-4BE1054C905E}"/>
              </a:ext>
            </a:extLst>
          </p:cNvPr>
          <p:cNvSpPr>
            <a:spLocks noGrp="1"/>
          </p:cNvSpPr>
          <p:nvPr>
            <p:ph type="body" sz="quarter" idx="21"/>
          </p:nvPr>
        </p:nvSpPr>
        <p:spPr>
          <a:xfrm>
            <a:off x="7378621" y="2276475"/>
            <a:ext cx="1965960" cy="1452705"/>
          </a:xfrm>
        </p:spPr>
        <p:txBody>
          <a:bodyPr wrap="square">
            <a:spAutoFit/>
          </a:bodyPr>
          <a:lstStyle>
            <a:lvl1pPr marL="141288" indent="-141288">
              <a:defRPr lang="en-US" sz="1500" dirty="0"/>
            </a:lvl1pPr>
            <a:lvl2pPr marL="285750" indent="-125413">
              <a:defRPr lang="en-US" sz="1400" dirty="0"/>
            </a:lvl2pPr>
            <a:lvl3pPr marL="438150" indent="-133350">
              <a:defRPr lang="en-US" sz="1400" dirty="0"/>
            </a:lvl3pPr>
            <a:lvl4pPr marL="566738" indent="-114300">
              <a:defRPr lang="en-US" sz="1200" dirty="0"/>
            </a:lvl4pPr>
            <a:lvl5pPr marL="685800" indent="-109538">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 Placeholder 11">
            <a:extLst>
              <a:ext uri="{FF2B5EF4-FFF2-40B4-BE49-F238E27FC236}">
                <a16:creationId xmlns:a16="http://schemas.microsoft.com/office/drawing/2014/main" id="{540485AC-5036-400C-92C3-D3E9EC0252BC}"/>
              </a:ext>
            </a:extLst>
          </p:cNvPr>
          <p:cNvSpPr>
            <a:spLocks noGrp="1"/>
          </p:cNvSpPr>
          <p:nvPr>
            <p:ph type="body" sz="quarter" idx="22" hasCustomPrompt="1"/>
          </p:nvPr>
        </p:nvSpPr>
        <p:spPr>
          <a:xfrm>
            <a:off x="9643428" y="1438275"/>
            <a:ext cx="1965960" cy="492443"/>
          </a:xfrm>
        </p:spPr>
        <p:txBody>
          <a:bodyPr anchor="t"/>
          <a:lstStyle>
            <a:lvl1pPr marL="0" indent="0">
              <a:spcBef>
                <a:spcPts val="0"/>
              </a:spcBef>
              <a:buNone/>
              <a:defRPr sz="1600" b="1" i="0">
                <a:solidFill>
                  <a:schemeClr val="accent1"/>
                </a:solidFill>
                <a:latin typeface="Segoe UI Semibold" panose="020B0502040204020203" pitchFamily="34" charset="0"/>
                <a:cs typeface="Segoe UI Semibold" panose="020B0502040204020203" pitchFamily="34" charset="0"/>
              </a:defRPr>
            </a:lvl1pPr>
          </a:lstStyle>
          <a:p>
            <a:pPr lvl="0"/>
            <a:r>
              <a:rPr lang="en-US"/>
              <a:t>Click to edit text styles</a:t>
            </a:r>
          </a:p>
        </p:txBody>
      </p:sp>
      <p:sp>
        <p:nvSpPr>
          <p:cNvPr id="12" name="Text Placeholder 9">
            <a:extLst>
              <a:ext uri="{FF2B5EF4-FFF2-40B4-BE49-F238E27FC236}">
                <a16:creationId xmlns:a16="http://schemas.microsoft.com/office/drawing/2014/main" id="{F90290A2-7689-4DF5-971A-36C2D9173411}"/>
              </a:ext>
            </a:extLst>
          </p:cNvPr>
          <p:cNvSpPr>
            <a:spLocks noGrp="1"/>
          </p:cNvSpPr>
          <p:nvPr>
            <p:ph type="body" sz="quarter" idx="23"/>
          </p:nvPr>
        </p:nvSpPr>
        <p:spPr>
          <a:xfrm>
            <a:off x="9643428" y="2276475"/>
            <a:ext cx="1965960" cy="1452705"/>
          </a:xfrm>
        </p:spPr>
        <p:txBody>
          <a:bodyPr wrap="square">
            <a:spAutoFit/>
          </a:bodyPr>
          <a:lstStyle>
            <a:lvl1pPr marL="141288" indent="-141288">
              <a:defRPr lang="en-US" sz="1500" dirty="0"/>
            </a:lvl1pPr>
            <a:lvl2pPr marL="285750" indent="-125413">
              <a:defRPr lang="en-US" sz="1400" dirty="0"/>
            </a:lvl2pPr>
            <a:lvl3pPr marL="438150" indent="-133350">
              <a:defRPr lang="en-US" sz="1400" dirty="0"/>
            </a:lvl3pPr>
            <a:lvl4pPr marL="566738" indent="-114300">
              <a:defRPr lang="en-US" sz="1200" dirty="0"/>
            </a:lvl4pPr>
            <a:lvl5pPr marL="685800" indent="-109538">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6">
            <a:extLst>
              <a:ext uri="{FF2B5EF4-FFF2-40B4-BE49-F238E27FC236}">
                <a16:creationId xmlns:a16="http://schemas.microsoft.com/office/drawing/2014/main" id="{7B0422C1-FB4E-64F8-296F-F4E83E7B13DF}"/>
              </a:ext>
            </a:extLst>
          </p:cNvPr>
          <p:cNvSpPr>
            <a:spLocks noGrp="1"/>
          </p:cNvSpPr>
          <p:nvPr>
            <p:ph type="title"/>
          </p:nvPr>
        </p:nvSpPr>
        <p:spPr>
          <a:xfrm>
            <a:off x="588263" y="457200"/>
            <a:ext cx="11018520" cy="430887"/>
          </a:xfrm>
        </p:spPr>
        <p:txBody>
          <a:bodyPr/>
          <a:lstStyle>
            <a:lvl1pPr>
              <a:defRPr sz="2800" b="1" i="0">
                <a:latin typeface="Segoe UI Semibold" panose="020B0502040204020203" pitchFamily="34" charset="0"/>
                <a:cs typeface="Segoe UI Semibold"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3067494183"/>
      </p:ext>
    </p:extLst>
  </p:cSld>
  <p:clrMapOvr>
    <a:masterClrMapping/>
  </p:clrMapOvr>
  <p:transition>
    <p:fade/>
  </p:transition>
  <p:extLst>
    <p:ext uri="{DCECCB84-F9BA-43D5-87BE-67443E8EF086}">
      <p15:sldGuideLst xmlns:p15="http://schemas.microsoft.com/office/powerpoint/2012/main">
        <p15:guide id="4" orient="horz" pos="906">
          <p15:clr>
            <a:srgbClr val="5ACBF0"/>
          </p15:clr>
        </p15:guide>
        <p15:guide id="5" orient="horz" pos="288">
          <p15:clr>
            <a:srgbClr val="5ACBF0"/>
          </p15:clr>
        </p15:guide>
        <p15:guide id="6" pos="1610">
          <p15:clr>
            <a:srgbClr val="5ACBF0"/>
          </p15:clr>
        </p15:guide>
        <p15:guide id="7" pos="1795">
          <p15:clr>
            <a:srgbClr val="5ACBF0"/>
          </p15:clr>
        </p15:guide>
        <p15:guide id="8" pos="3035">
          <p15:clr>
            <a:srgbClr val="5ACBF0"/>
          </p15:clr>
        </p15:guide>
        <p15:guide id="9" pos="3221">
          <p15:clr>
            <a:srgbClr val="5ACBF0"/>
          </p15:clr>
        </p15:guide>
        <p15:guide id="10" pos="4461">
          <p15:clr>
            <a:srgbClr val="5ACBF0"/>
          </p15:clr>
        </p15:guide>
        <p15:guide id="11" pos="5890">
          <p15:clr>
            <a:srgbClr val="5ACBF0"/>
          </p15:clr>
        </p15:guide>
        <p15:guide id="12" orient="horz" pos="1436">
          <p15:clr>
            <a:srgbClr val="5ACBF0"/>
          </p15:clr>
        </p15:guide>
        <p15:guide id="13" pos="4646">
          <p15:clr>
            <a:srgbClr val="5ACBF0"/>
          </p15:clr>
        </p15:guide>
        <p15:guide id="14" pos="6072">
          <p15:clr>
            <a:srgbClr val="5ACBF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6">
            <a:extLst>
              <a:ext uri="{FF2B5EF4-FFF2-40B4-BE49-F238E27FC236}">
                <a16:creationId xmlns:a16="http://schemas.microsoft.com/office/drawing/2014/main" id="{11DCB628-7CC1-0234-DEFA-BB347232CE0D}"/>
              </a:ext>
            </a:extLst>
          </p:cNvPr>
          <p:cNvSpPr txBox="1">
            <a:spLocks/>
          </p:cNvSpPr>
          <p:nvPr userDrawn="1"/>
        </p:nvSpPr>
        <p:spPr>
          <a:xfrm>
            <a:off x="588263" y="457200"/>
            <a:ext cx="11018520" cy="430887"/>
          </a:xfrm>
          <a:prstGeom prst="rect">
            <a:avLst/>
          </a:prstGeom>
        </p:spPr>
        <p:txBody>
          <a:bodyPr vert="horz" wrap="square" lIns="0" tIns="0" rIns="0" bIns="0" rtlCol="0" anchor="t">
            <a:spAutoFit/>
          </a:bodyPr>
          <a:lstStyle>
            <a:lvl1pPr algn="l" defTabSz="932742" rtl="0" eaLnBrk="1" latinLnBrk="0" hangingPunct="1">
              <a:lnSpc>
                <a:spcPct val="100000"/>
              </a:lnSpc>
              <a:spcBef>
                <a:spcPct val="0"/>
              </a:spcBef>
              <a:buNone/>
              <a:defRPr lang="en-US" sz="2800" b="1" i="0" kern="1200" cap="none" spc="-50" baseline="0" dirty="0" smtClean="0">
                <a:ln w="3175">
                  <a:noFill/>
                </a:ln>
                <a:solidFill>
                  <a:schemeClr val="tx1"/>
                </a:solidFill>
                <a:effectLst/>
                <a:latin typeface="+mj-lt"/>
                <a:ea typeface="+mn-ea"/>
                <a:cs typeface="Segoe Sans Text Semibold" pitchFamily="2" charset="0"/>
              </a:defRPr>
            </a:lvl1pPr>
          </a:lstStyle>
          <a:p>
            <a:r>
              <a:rPr lang="en-US" b="1" i="0">
                <a:latin typeface="Segoe UI Semibold" panose="020B0502040204020203" pitchFamily="34" charset="0"/>
                <a:cs typeface="Segoe UI Semibold" panose="020B0502040204020203" pitchFamily="34" charset="0"/>
              </a:rPr>
              <a:t>Click to edit Master title style</a:t>
            </a:r>
          </a:p>
        </p:txBody>
      </p:sp>
    </p:spTree>
    <p:extLst>
      <p:ext uri="{BB962C8B-B14F-4D97-AF65-F5344CB8AC3E}">
        <p14:creationId xmlns:p14="http://schemas.microsoft.com/office/powerpoint/2010/main" val="280152726"/>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Only - left side ">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a:xfrm>
            <a:off x="588264" y="2998113"/>
            <a:ext cx="4127692" cy="861774"/>
          </a:xfrm>
        </p:spPr>
        <p:txBody>
          <a:bodyPr wrap="square" anchor="ctr">
            <a:spAutoFit/>
          </a:bodyPr>
          <a:lstStyle>
            <a:lvl1pPr>
              <a:defRPr b="1" i="0">
                <a:solidFill>
                  <a:schemeClr val="accent1"/>
                </a:solidFill>
                <a:latin typeface="Segoe UI Semibold" panose="020B0502040204020203" pitchFamily="34" charset="0"/>
                <a:cs typeface="Segoe UI Semibold"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2614138387"/>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30" orient="horz" pos="288">
          <p15:clr>
            <a:srgbClr val="5ACBF0"/>
          </p15:clr>
        </p15:guide>
        <p15:guide id="32" orient="horz" pos="2160">
          <p15:clr>
            <a:srgbClr val="5ACBF0"/>
          </p15:clr>
        </p15:guide>
        <p15:guide id="33" pos="2976">
          <p15:clr>
            <a:srgbClr val="5ACBF0"/>
          </p15:clr>
        </p15:guide>
        <p15:guide id="34" pos="3336">
          <p15:clr>
            <a:srgbClr val="5ACBF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ection Title graphic 2">
    <p:spTree>
      <p:nvGrpSpPr>
        <p:cNvPr id="1" name=""/>
        <p:cNvGrpSpPr/>
        <p:nvPr/>
      </p:nvGrpSpPr>
      <p:grpSpPr>
        <a:xfrm>
          <a:off x="0" y="0"/>
          <a:ext cx="0" cy="0"/>
          <a:chOff x="0" y="0"/>
          <a:chExt cx="0" cy="0"/>
        </a:xfrm>
      </p:grpSpPr>
      <p:pic>
        <p:nvPicPr>
          <p:cNvPr id="11" name="Picture 10" descr="A person smiling with her hand up&#10;&#10;Description automatically generated">
            <a:extLst>
              <a:ext uri="{FF2B5EF4-FFF2-40B4-BE49-F238E27FC236}">
                <a16:creationId xmlns:a16="http://schemas.microsoft.com/office/drawing/2014/main" id="{B89AC358-C00A-E0C8-D68E-CB1E426B7AF3}"/>
              </a:ext>
            </a:extLst>
          </p:cNvPr>
          <p:cNvPicPr>
            <a:picLocks/>
          </p:cNvPicPr>
          <p:nvPr userDrawn="1"/>
        </p:nvPicPr>
        <p:blipFill>
          <a:blip r:embed="rId2"/>
          <a:stretch>
            <a:fillRect/>
          </a:stretch>
        </p:blipFill>
        <p:spPr>
          <a:xfrm>
            <a:off x="1524" y="0"/>
            <a:ext cx="12188952" cy="6858000"/>
          </a:xfrm>
          <a:prstGeom prst="rect">
            <a:avLst/>
          </a:prstGeom>
        </p:spPr>
      </p:pic>
      <p:sp>
        <p:nvSpPr>
          <p:cNvPr id="2" name="Title 1"/>
          <p:cNvSpPr>
            <a:spLocks noGrp="1"/>
          </p:cNvSpPr>
          <p:nvPr>
            <p:ph type="title" hasCustomPrompt="1"/>
          </p:nvPr>
        </p:nvSpPr>
        <p:spPr>
          <a:xfrm>
            <a:off x="585216" y="3035808"/>
            <a:ext cx="4399379" cy="498598"/>
          </a:xfrm>
          <a:noFill/>
        </p:spPr>
        <p:txBody>
          <a:bodyPr wrap="square" lIns="0" tIns="0" rIns="0" bIns="0" anchor="b" anchorCtr="0">
            <a:spAutoFit/>
          </a:bodyPr>
          <a:lstStyle>
            <a:lvl1pPr algn="l" defTabSz="932742" rtl="0" eaLnBrk="1" latinLnBrk="0" hangingPunct="1">
              <a:lnSpc>
                <a:spcPct val="90000"/>
              </a:lnSpc>
              <a:spcBef>
                <a:spcPct val="0"/>
              </a:spcBef>
              <a:buNone/>
              <a:defRPr lang="en-US" sz="3600" b="1" i="0" kern="1200" cap="none" spc="-50" baseline="0" dirty="0">
                <a:ln w="3175">
                  <a:noFill/>
                </a:ln>
                <a:solidFill>
                  <a:srgbClr val="C03BC4"/>
                </a:solidFill>
                <a:effectLst/>
                <a:latin typeface="Segoe UI Semibold" panose="020B0502040204020203" pitchFamily="34" charset="0"/>
                <a:ea typeface="+mn-ea"/>
                <a:cs typeface="Segoe UI Semibold" panose="020B0502040204020203" pitchFamily="34" charset="0"/>
              </a:defRPr>
            </a:lvl1pPr>
          </a:lstStyle>
          <a:p>
            <a:r>
              <a:rPr lang="en-US"/>
              <a:t>Section title</a:t>
            </a:r>
          </a:p>
        </p:txBody>
      </p:sp>
    </p:spTree>
    <p:extLst>
      <p:ext uri="{BB962C8B-B14F-4D97-AF65-F5344CB8AC3E}">
        <p14:creationId xmlns:p14="http://schemas.microsoft.com/office/powerpoint/2010/main" val="10116026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Section Title graphic 2">
    <p:spTree>
      <p:nvGrpSpPr>
        <p:cNvPr id="1" name=""/>
        <p:cNvGrpSpPr/>
        <p:nvPr/>
      </p:nvGrpSpPr>
      <p:grpSpPr>
        <a:xfrm>
          <a:off x="0" y="0"/>
          <a:ext cx="0" cy="0"/>
          <a:chOff x="0" y="0"/>
          <a:chExt cx="0" cy="0"/>
        </a:xfrm>
      </p:grpSpPr>
      <p:pic>
        <p:nvPicPr>
          <p:cNvPr id="5" name="Picture 4" descr="Computer generated graphic of a vibrant and cheerful work station.">
            <a:extLst>
              <a:ext uri="{FF2B5EF4-FFF2-40B4-BE49-F238E27FC236}">
                <a16:creationId xmlns:a16="http://schemas.microsoft.com/office/drawing/2014/main" id="{4D8B0274-0436-AC9E-80EC-E8CF0A29207E}"/>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6909"/>
          <a:stretch/>
        </p:blipFill>
        <p:spPr>
          <a:xfrm>
            <a:off x="6096000" y="0"/>
            <a:ext cx="6096000" cy="6858000"/>
          </a:xfrm>
          <a:prstGeom prst="rect">
            <a:avLst/>
          </a:prstGeom>
        </p:spPr>
      </p:pic>
      <p:sp>
        <p:nvSpPr>
          <p:cNvPr id="2" name="Title 1"/>
          <p:cNvSpPr>
            <a:spLocks noGrp="1"/>
          </p:cNvSpPr>
          <p:nvPr>
            <p:ph type="title" hasCustomPrompt="1"/>
          </p:nvPr>
        </p:nvSpPr>
        <p:spPr>
          <a:xfrm>
            <a:off x="585217" y="3035808"/>
            <a:ext cx="3992360" cy="498598"/>
          </a:xfrm>
          <a:noFill/>
        </p:spPr>
        <p:txBody>
          <a:bodyPr wrap="square" lIns="0" tIns="0" rIns="0" bIns="0" anchor="b" anchorCtr="0">
            <a:spAutoFit/>
          </a:bodyPr>
          <a:lstStyle>
            <a:lvl1pPr algn="l" defTabSz="932742" rtl="0" eaLnBrk="1" latinLnBrk="0" hangingPunct="1">
              <a:lnSpc>
                <a:spcPct val="90000"/>
              </a:lnSpc>
              <a:spcBef>
                <a:spcPct val="0"/>
              </a:spcBef>
              <a:buNone/>
              <a:defRPr lang="en-US" sz="3600" b="1" i="0" kern="1200" cap="none" spc="-50" baseline="0" dirty="0">
                <a:ln w="3175">
                  <a:noFill/>
                </a:ln>
                <a:solidFill>
                  <a:schemeClr val="tx2"/>
                </a:solidFill>
                <a:effectLst/>
                <a:latin typeface="Segoe UI Semibold" panose="020B0502040204020203" pitchFamily="34" charset="0"/>
                <a:ea typeface="+mn-ea"/>
                <a:cs typeface="Segoe UI Semibold" panose="020B0502040204020203" pitchFamily="34" charset="0"/>
              </a:defRPr>
            </a:lvl1pPr>
          </a:lstStyle>
          <a:p>
            <a:r>
              <a:rPr lang="en-US"/>
              <a:t>Section title</a:t>
            </a:r>
          </a:p>
        </p:txBody>
      </p:sp>
    </p:spTree>
    <p:extLst>
      <p:ext uri="{BB962C8B-B14F-4D97-AF65-F5344CB8AC3E}">
        <p14:creationId xmlns:p14="http://schemas.microsoft.com/office/powerpoint/2010/main" val="33238558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4_Section Title graphic 2">
    <p:spTree>
      <p:nvGrpSpPr>
        <p:cNvPr id="1" name=""/>
        <p:cNvGrpSpPr/>
        <p:nvPr/>
      </p:nvGrpSpPr>
      <p:grpSpPr>
        <a:xfrm>
          <a:off x="0" y="0"/>
          <a:ext cx="0" cy="0"/>
          <a:chOff x="0" y="0"/>
          <a:chExt cx="0" cy="0"/>
        </a:xfrm>
      </p:grpSpPr>
      <p:pic>
        <p:nvPicPr>
          <p:cNvPr id="4" name="Picture 3" descr="Graphic image of a man and woman placed inside of a circle grid.">
            <a:extLst>
              <a:ext uri="{FF2B5EF4-FFF2-40B4-BE49-F238E27FC236}">
                <a16:creationId xmlns:a16="http://schemas.microsoft.com/office/drawing/2014/main" id="{740DD853-A881-FBD4-A8FC-106405887BBA}"/>
              </a:ext>
            </a:extLst>
          </p:cNvPr>
          <p:cNvPicPr>
            <a:picLocks noChangeAspect="1"/>
          </p:cNvPicPr>
          <p:nvPr userDrawn="1"/>
        </p:nvPicPr>
        <p:blipFill>
          <a:blip r:embed="rId2" cstate="screen">
            <a:extLst>
              <a:ext uri="{28A0092B-C50C-407E-A947-70E740481C1C}">
                <a14:useLocalDpi xmlns:a14="http://schemas.microsoft.com/office/drawing/2010/main"/>
              </a:ext>
            </a:extLst>
          </a:blip>
          <a:srcRect l="2921" r="2921"/>
          <a:stretch/>
        </p:blipFill>
        <p:spPr>
          <a:xfrm>
            <a:off x="5875153" y="425446"/>
            <a:ext cx="5861764" cy="6138867"/>
          </a:xfrm>
          <a:prstGeom prst="rect">
            <a:avLst/>
          </a:prstGeom>
        </p:spPr>
      </p:pic>
      <p:sp>
        <p:nvSpPr>
          <p:cNvPr id="2" name="Title 1"/>
          <p:cNvSpPr>
            <a:spLocks noGrp="1"/>
          </p:cNvSpPr>
          <p:nvPr>
            <p:ph type="title" hasCustomPrompt="1"/>
          </p:nvPr>
        </p:nvSpPr>
        <p:spPr>
          <a:xfrm>
            <a:off x="585217" y="3035808"/>
            <a:ext cx="4193082" cy="498598"/>
          </a:xfrm>
          <a:noFill/>
        </p:spPr>
        <p:txBody>
          <a:bodyPr wrap="square" lIns="0" tIns="0" rIns="0" bIns="0" anchor="b" anchorCtr="0">
            <a:spAutoFit/>
          </a:bodyPr>
          <a:lstStyle>
            <a:lvl1pPr algn="l" defTabSz="932742" rtl="0" eaLnBrk="1" latinLnBrk="0" hangingPunct="1">
              <a:lnSpc>
                <a:spcPct val="90000"/>
              </a:lnSpc>
              <a:spcBef>
                <a:spcPct val="0"/>
              </a:spcBef>
              <a:buNone/>
              <a:defRPr lang="en-US" sz="3600" b="1" i="0" kern="1200" cap="none" spc="-50" baseline="0" dirty="0">
                <a:ln w="3175">
                  <a:noFill/>
                </a:ln>
                <a:solidFill>
                  <a:schemeClr val="accent1"/>
                </a:solidFill>
                <a:effectLst/>
                <a:latin typeface="Segoe UI Semibold" panose="020B0502040204020203" pitchFamily="34" charset="0"/>
                <a:ea typeface="+mn-ea"/>
                <a:cs typeface="Segoe UI Semibold" panose="020B0502040204020203" pitchFamily="34" charset="0"/>
              </a:defRPr>
            </a:lvl1pPr>
          </a:lstStyle>
          <a:p>
            <a:r>
              <a:rPr lang="en-US"/>
              <a:t>Section title</a:t>
            </a:r>
          </a:p>
        </p:txBody>
      </p:sp>
    </p:spTree>
    <p:extLst>
      <p:ext uri="{BB962C8B-B14F-4D97-AF65-F5344CB8AC3E}">
        <p14:creationId xmlns:p14="http://schemas.microsoft.com/office/powerpoint/2010/main" val="28834101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_Section Title graphic 2">
    <p:bg>
      <p:bgPr>
        <a:solidFill>
          <a:schemeClr val="accent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40DD853-A881-FBD4-A8FC-106405887BBA}"/>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6909"/>
          <a:stretch/>
        </p:blipFill>
        <p:spPr>
          <a:xfrm>
            <a:off x="6096000" y="-1"/>
            <a:ext cx="6095999" cy="6858001"/>
          </a:xfrm>
          <a:prstGeom prst="rect">
            <a:avLst/>
          </a:prstGeom>
        </p:spPr>
      </p:pic>
      <p:sp>
        <p:nvSpPr>
          <p:cNvPr id="2" name="Title 1"/>
          <p:cNvSpPr>
            <a:spLocks noGrp="1"/>
          </p:cNvSpPr>
          <p:nvPr>
            <p:ph type="title" hasCustomPrompt="1"/>
          </p:nvPr>
        </p:nvSpPr>
        <p:spPr>
          <a:xfrm>
            <a:off x="585217" y="3035808"/>
            <a:ext cx="4159628" cy="498598"/>
          </a:xfrm>
          <a:noFill/>
        </p:spPr>
        <p:txBody>
          <a:bodyPr wrap="square" lIns="0" tIns="0" rIns="0" bIns="0" anchor="b" anchorCtr="0">
            <a:spAutoFit/>
          </a:bodyPr>
          <a:lstStyle>
            <a:lvl1pPr algn="l" defTabSz="932742" rtl="0" eaLnBrk="1" latinLnBrk="0" hangingPunct="1">
              <a:lnSpc>
                <a:spcPct val="90000"/>
              </a:lnSpc>
              <a:spcBef>
                <a:spcPct val="0"/>
              </a:spcBef>
              <a:buNone/>
              <a:defRPr lang="en-US" sz="3600" b="1" i="0" kern="1200" cap="none" spc="-50" baseline="0" dirty="0">
                <a:ln w="3175">
                  <a:noFill/>
                </a:ln>
                <a:solidFill>
                  <a:schemeClr val="bg2"/>
                </a:solidFill>
                <a:effectLst/>
                <a:latin typeface="Segoe UI Semibold" panose="020B0502040204020203" pitchFamily="34" charset="0"/>
                <a:ea typeface="+mn-ea"/>
                <a:cs typeface="Segoe UI Semibold" panose="020B0502040204020203" pitchFamily="34" charset="0"/>
              </a:defRPr>
            </a:lvl1pPr>
          </a:lstStyle>
          <a:p>
            <a:r>
              <a:rPr lang="en-US"/>
              <a:t>Section title</a:t>
            </a:r>
          </a:p>
        </p:txBody>
      </p:sp>
    </p:spTree>
    <p:extLst>
      <p:ext uri="{BB962C8B-B14F-4D97-AF65-F5344CB8AC3E}">
        <p14:creationId xmlns:p14="http://schemas.microsoft.com/office/powerpoint/2010/main" val="32944769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Section Titl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1" i="0" kern="1200" cap="none" spc="-50" baseline="0" dirty="0">
                <a:ln w="3175">
                  <a:noFill/>
                </a:ln>
                <a:solidFill>
                  <a:schemeClr val="tx1"/>
                </a:solidFill>
                <a:effectLst/>
                <a:latin typeface="Segoe UI Semibold" panose="020B0502040204020203" pitchFamily="34" charset="0"/>
                <a:ea typeface="+mn-ea"/>
                <a:cs typeface="Segoe UI Semibold" panose="020B0502040204020203" pitchFamily="34" charset="0"/>
              </a:defRPr>
            </a:lvl1pPr>
          </a:lstStyle>
          <a:p>
            <a:r>
              <a:rPr lang="en-US"/>
              <a:t>Section title</a:t>
            </a:r>
          </a:p>
        </p:txBody>
      </p:sp>
    </p:spTree>
    <p:extLst>
      <p:ext uri="{BB962C8B-B14F-4D97-AF65-F5344CB8AC3E}">
        <p14:creationId xmlns:p14="http://schemas.microsoft.com/office/powerpoint/2010/main" val="272798748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27">
          <p15:clr>
            <a:srgbClr val="5ACBF0"/>
          </p15:clr>
        </p15:guide>
        <p15:guide id="3" orient="horz" pos="1911">
          <p15:clr>
            <a:srgbClr val="5ACBF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graphic 2">
    <p:bg>
      <p:bgPr>
        <a:solidFill>
          <a:schemeClr val="accent1"/>
        </a:solidFill>
        <a:effectLst/>
      </p:bgPr>
    </p:bg>
    <p:spTree>
      <p:nvGrpSpPr>
        <p:cNvPr id="1" name=""/>
        <p:cNvGrpSpPr/>
        <p:nvPr/>
      </p:nvGrpSpPr>
      <p:grpSpPr>
        <a:xfrm>
          <a:off x="0" y="0"/>
          <a:ext cx="0" cy="0"/>
          <a:chOff x="0" y="0"/>
          <a:chExt cx="0" cy="0"/>
        </a:xfrm>
      </p:grpSpPr>
      <p:pic>
        <p:nvPicPr>
          <p:cNvPr id="5" name="Picture 4" descr="Image of 4 people within a circle grid, smiling and happy.">
            <a:extLst>
              <a:ext uri="{FF2B5EF4-FFF2-40B4-BE49-F238E27FC236}">
                <a16:creationId xmlns:a16="http://schemas.microsoft.com/office/drawing/2014/main" id="{ED255037-E488-7B01-DF56-70C28A0340B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5546091" y="244281"/>
            <a:ext cx="6519672" cy="6519672"/>
          </a:xfrm>
          <a:prstGeom prst="rect">
            <a:avLst/>
          </a:prstGeom>
        </p:spPr>
      </p:pic>
      <p:sp>
        <p:nvSpPr>
          <p:cNvPr id="4" name="Text Placeholder 4">
            <a:extLst>
              <a:ext uri="{FF2B5EF4-FFF2-40B4-BE49-F238E27FC236}">
                <a16:creationId xmlns:a16="http://schemas.microsoft.com/office/drawing/2014/main" id="{F17848AC-25BA-A227-8951-28F27BCF5752}"/>
              </a:ext>
            </a:extLst>
          </p:cNvPr>
          <p:cNvSpPr>
            <a:spLocks noGrp="1"/>
          </p:cNvSpPr>
          <p:nvPr>
            <p:ph type="body" sz="quarter" idx="12" hasCustomPrompt="1"/>
          </p:nvPr>
        </p:nvSpPr>
        <p:spPr>
          <a:xfrm>
            <a:off x="582042" y="3962400"/>
            <a:ext cx="4164583" cy="338554"/>
          </a:xfrm>
          <a:noFill/>
        </p:spPr>
        <p:txBody>
          <a:bodyPr wrap="square" lIns="0" tIns="0" rIns="0" bIns="0">
            <a:spAutoFit/>
          </a:bodyPr>
          <a:lstStyle>
            <a:lvl1pPr marL="0" indent="0">
              <a:spcBef>
                <a:spcPts val="0"/>
              </a:spcBef>
              <a:buNone/>
              <a:defRPr sz="2200" b="0" i="0" spc="0" baseline="0">
                <a:solidFill>
                  <a:schemeClr val="bg1"/>
                </a:solidFill>
                <a:latin typeface="Segoe UI" panose="020B0502040204020203" pitchFamily="34" charset="0"/>
                <a:cs typeface="Segoe UI" panose="020B0502040204020203" pitchFamily="34" charset="0"/>
              </a:defRPr>
            </a:lvl1pPr>
          </a:lstStyle>
          <a:p>
            <a:pPr lvl="0"/>
            <a:r>
              <a:rPr lang="en-US"/>
              <a:t>Speaker name or subtitle</a:t>
            </a:r>
          </a:p>
        </p:txBody>
      </p:sp>
      <p:sp>
        <p:nvSpPr>
          <p:cNvPr id="9" name="Title 1">
            <a:extLst>
              <a:ext uri="{FF2B5EF4-FFF2-40B4-BE49-F238E27FC236}">
                <a16:creationId xmlns:a16="http://schemas.microsoft.com/office/drawing/2014/main" id="{0B043594-5EAE-05B4-0DB2-4B4F8D9592DF}"/>
              </a:ext>
            </a:extLst>
          </p:cNvPr>
          <p:cNvSpPr>
            <a:spLocks noGrp="1"/>
          </p:cNvSpPr>
          <p:nvPr>
            <p:ph type="title" hasCustomPrompt="1"/>
          </p:nvPr>
        </p:nvSpPr>
        <p:spPr>
          <a:xfrm>
            <a:off x="588263" y="2302431"/>
            <a:ext cx="4167887" cy="1231106"/>
          </a:xfrm>
        </p:spPr>
        <p:txBody>
          <a:bodyPr wrap="square" anchor="b" anchorCtr="0">
            <a:spAutoFit/>
          </a:bodyPr>
          <a:lstStyle>
            <a:lvl1pPr>
              <a:defRPr sz="4000" b="1" i="0">
                <a:solidFill>
                  <a:schemeClr val="bg2"/>
                </a:solidFill>
                <a:latin typeface="Segoe UI Semibold" panose="020B0502040204020203" pitchFamily="34" charset="0"/>
                <a:cs typeface="Segoe UI Semibold" panose="020B0502040204020203" pitchFamily="34" charset="0"/>
              </a:defRPr>
            </a:lvl1pPr>
          </a:lstStyle>
          <a:p>
            <a:r>
              <a:rPr lang="en-US"/>
              <a:t>Event name or presentation title </a:t>
            </a:r>
          </a:p>
        </p:txBody>
      </p:sp>
      <p:pic>
        <p:nvPicPr>
          <p:cNvPr id="2" name="Picture 1" descr="Microsoft Teams Logo">
            <a:extLst>
              <a:ext uri="{FF2B5EF4-FFF2-40B4-BE49-F238E27FC236}">
                <a16:creationId xmlns:a16="http://schemas.microsoft.com/office/drawing/2014/main" id="{58B37DDA-DCDE-91D5-D81A-4AAAC5F1FE9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98039" y="305421"/>
            <a:ext cx="2659872" cy="866473"/>
          </a:xfrm>
          <a:prstGeom prst="rect">
            <a:avLst/>
          </a:prstGeom>
        </p:spPr>
      </p:pic>
    </p:spTree>
    <p:extLst>
      <p:ext uri="{BB962C8B-B14F-4D97-AF65-F5344CB8AC3E}">
        <p14:creationId xmlns:p14="http://schemas.microsoft.com/office/powerpoint/2010/main" val="192317108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55">
          <p15:clr>
            <a:srgbClr val="5ACBF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Section Title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1" i="0" kern="1200" cap="none" spc="-50" baseline="0" dirty="0">
                <a:ln w="3175">
                  <a:noFill/>
                </a:ln>
                <a:solidFill>
                  <a:schemeClr val="tx1"/>
                </a:solidFill>
                <a:effectLst/>
                <a:latin typeface="Segoe UI Semibold" panose="020B0502040204020203" pitchFamily="34" charset="0"/>
                <a:ea typeface="+mn-ea"/>
                <a:cs typeface="Segoe UI Semibold" panose="020B0502040204020203" pitchFamily="34" charset="0"/>
              </a:defRPr>
            </a:lvl1pPr>
          </a:lstStyle>
          <a:p>
            <a:r>
              <a:rPr lang="en-US"/>
              <a:t>Section title</a:t>
            </a:r>
          </a:p>
        </p:txBody>
      </p:sp>
    </p:spTree>
    <p:extLst>
      <p:ext uri="{BB962C8B-B14F-4D97-AF65-F5344CB8AC3E}">
        <p14:creationId xmlns:p14="http://schemas.microsoft.com/office/powerpoint/2010/main" val="20140964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eams photo">
    <p:spTree>
      <p:nvGrpSpPr>
        <p:cNvPr id="1" name=""/>
        <p:cNvGrpSpPr/>
        <p:nvPr/>
      </p:nvGrpSpPr>
      <p:grpSpPr>
        <a:xfrm>
          <a:off x="0" y="0"/>
          <a:ext cx="0" cy="0"/>
          <a:chOff x="0" y="0"/>
          <a:chExt cx="0" cy="0"/>
        </a:xfrm>
      </p:grpSpPr>
      <p:sp>
        <p:nvSpPr>
          <p:cNvPr id="3" name="Text Placeholder 3">
            <a:extLst>
              <a:ext uri="{FF2B5EF4-FFF2-40B4-BE49-F238E27FC236}">
                <a16:creationId xmlns:a16="http://schemas.microsoft.com/office/drawing/2014/main" id="{581593C0-90FF-2243-9A36-C4FDCBA6DEEB}"/>
              </a:ext>
            </a:extLst>
          </p:cNvPr>
          <p:cNvSpPr>
            <a:spLocks noGrp="1"/>
          </p:cNvSpPr>
          <p:nvPr>
            <p:ph type="body" sz="half" idx="2"/>
          </p:nvPr>
        </p:nvSpPr>
        <p:spPr>
          <a:xfrm>
            <a:off x="576072" y="1436688"/>
            <a:ext cx="4309079" cy="246221"/>
          </a:xfrm>
          <a:prstGeom prst="rect">
            <a:avLst/>
          </a:prstGeom>
        </p:spPr>
        <p:txBody>
          <a:bodyPr/>
          <a:lstStyle>
            <a:lvl1pPr marL="0" indent="0">
              <a:buNone/>
              <a:defRPr sz="16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4" name="Title 6">
            <a:extLst>
              <a:ext uri="{FF2B5EF4-FFF2-40B4-BE49-F238E27FC236}">
                <a16:creationId xmlns:a16="http://schemas.microsoft.com/office/drawing/2014/main" id="{A6E8F057-5D16-5A57-F5BC-038DAA0A7EAA}"/>
              </a:ext>
            </a:extLst>
          </p:cNvPr>
          <p:cNvSpPr>
            <a:spLocks noGrp="1"/>
          </p:cNvSpPr>
          <p:nvPr>
            <p:ph type="title"/>
          </p:nvPr>
        </p:nvSpPr>
        <p:spPr>
          <a:xfrm>
            <a:off x="588263" y="457200"/>
            <a:ext cx="11018520" cy="430887"/>
          </a:xfrm>
        </p:spPr>
        <p:txBody>
          <a:bodyPr/>
          <a:lstStyle>
            <a:lvl1pPr>
              <a:defRPr sz="2800" b="1" i="0">
                <a:latin typeface="Segoe UI Semibold" panose="020B0502040204020203" pitchFamily="34" charset="0"/>
                <a:cs typeface="Segoe UI Semibold" panose="020B0502040204020203" pitchFamily="34" charset="0"/>
              </a:defRPr>
            </a:lvl1pPr>
          </a:lstStyle>
          <a:p>
            <a:r>
              <a:rPr lang="en-US"/>
              <a:t>Click to edit Master title style</a:t>
            </a:r>
          </a:p>
        </p:txBody>
      </p:sp>
      <p:sp>
        <p:nvSpPr>
          <p:cNvPr id="6" name="Content Placeholder 13" descr="This photo is a 'placeholder' only. Drag or drop your photo here, or click and tap the center to insert a photo.">
            <a:extLst>
              <a:ext uri="{FF2B5EF4-FFF2-40B4-BE49-F238E27FC236}">
                <a16:creationId xmlns:a16="http://schemas.microsoft.com/office/drawing/2014/main" id="{32CE3E10-2039-12AE-CC87-57D41C446A40}"/>
              </a:ext>
            </a:extLst>
          </p:cNvPr>
          <p:cNvSpPr>
            <a:spLocks noGrp="1"/>
          </p:cNvSpPr>
          <p:nvPr>
            <p:ph sz="quarter" idx="14" hasCustomPrompt="1"/>
          </p:nvPr>
        </p:nvSpPr>
        <p:spPr>
          <a:xfrm>
            <a:off x="6096000" y="1440444"/>
            <a:ext cx="5519928" cy="4828594"/>
          </a:xfrm>
          <a:blipFill dpi="0" rotWithShape="1">
            <a:blip r:embed="rId2" cstate="screen">
              <a:extLst>
                <a:ext uri="{28A0092B-C50C-407E-A947-70E740481C1C}">
                  <a14:useLocalDpi xmlns:a14="http://schemas.microsoft.com/office/drawing/2010/main"/>
                </a:ext>
              </a:extLst>
            </a:blip>
            <a:srcRect/>
            <a:stretch>
              <a:fillRect l="-36783" t="-11439" r="-36207" b="237"/>
            </a:stretch>
          </a:blipFill>
          <a:effectLst/>
        </p:spPr>
        <p:txBody>
          <a:bodyPr tIns="822960"/>
          <a:lstStyle>
            <a:lvl1pPr marL="0" indent="0" algn="ctr">
              <a:lnSpc>
                <a:spcPts val="1150"/>
              </a:lnSpc>
              <a:spcBef>
                <a:spcPts val="0"/>
              </a:spcBef>
              <a:buFontTx/>
              <a:buNone/>
              <a:defRPr sz="1100" b="0" i="0">
                <a:solidFill>
                  <a:schemeClr val="bg2"/>
                </a:solidFill>
                <a:latin typeface="Segoe UI" panose="020B0502040204020203" pitchFamily="34" charset="0"/>
                <a:cs typeface="Segoe UI" panose="020B0502040204020203" pitchFamily="34" charset="0"/>
              </a:defRPr>
            </a:lvl1pPr>
          </a:lstStyle>
          <a:p>
            <a:pPr lvl="0"/>
            <a:r>
              <a:rPr lang="en-US"/>
              <a:t>Drag &amp; drop your </a:t>
            </a:r>
            <a:br>
              <a:rPr lang="en-US"/>
            </a:br>
            <a:r>
              <a:rPr lang="en-US"/>
              <a:t>photo here</a:t>
            </a:r>
            <a:br>
              <a:rPr lang="en-US"/>
            </a:br>
            <a:r>
              <a:rPr lang="en-US"/>
              <a:t> or tap the icon below </a:t>
            </a:r>
            <a:br>
              <a:rPr lang="en-US"/>
            </a:br>
            <a:r>
              <a:rPr lang="en-US"/>
              <a:t>to insert</a:t>
            </a:r>
          </a:p>
        </p:txBody>
      </p:sp>
    </p:spTree>
    <p:extLst>
      <p:ext uri="{BB962C8B-B14F-4D97-AF65-F5344CB8AC3E}">
        <p14:creationId xmlns:p14="http://schemas.microsoft.com/office/powerpoint/2010/main" val="170261246"/>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52">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guide id="31" pos="3840">
          <p15:clr>
            <a:srgbClr val="5ACBF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eams photo + phone">
    <p:spTree>
      <p:nvGrpSpPr>
        <p:cNvPr id="1" name=""/>
        <p:cNvGrpSpPr/>
        <p:nvPr/>
      </p:nvGrpSpPr>
      <p:grpSpPr>
        <a:xfrm>
          <a:off x="0" y="0"/>
          <a:ext cx="0" cy="0"/>
          <a:chOff x="0" y="0"/>
          <a:chExt cx="0" cy="0"/>
        </a:xfrm>
      </p:grpSpPr>
      <p:sp>
        <p:nvSpPr>
          <p:cNvPr id="3" name="Text Placeholder 3">
            <a:extLst>
              <a:ext uri="{FF2B5EF4-FFF2-40B4-BE49-F238E27FC236}">
                <a16:creationId xmlns:a16="http://schemas.microsoft.com/office/drawing/2014/main" id="{581593C0-90FF-2243-9A36-C4FDCBA6DEEB}"/>
              </a:ext>
            </a:extLst>
          </p:cNvPr>
          <p:cNvSpPr>
            <a:spLocks noGrp="1"/>
          </p:cNvSpPr>
          <p:nvPr>
            <p:ph type="body" sz="half" idx="2"/>
          </p:nvPr>
        </p:nvSpPr>
        <p:spPr>
          <a:xfrm>
            <a:off x="576072" y="1436688"/>
            <a:ext cx="4023637" cy="246221"/>
          </a:xfrm>
          <a:prstGeom prst="rect">
            <a:avLst/>
          </a:prstGeom>
        </p:spPr>
        <p:txBody>
          <a:bodyPr/>
          <a:lstStyle>
            <a:lvl1pPr marL="0" indent="0">
              <a:buNone/>
              <a:defRPr sz="16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2" name="Title 6">
            <a:extLst>
              <a:ext uri="{FF2B5EF4-FFF2-40B4-BE49-F238E27FC236}">
                <a16:creationId xmlns:a16="http://schemas.microsoft.com/office/drawing/2014/main" id="{99173D87-19EA-04C2-B895-84BF930F365F}"/>
              </a:ext>
            </a:extLst>
          </p:cNvPr>
          <p:cNvSpPr>
            <a:spLocks noGrp="1"/>
          </p:cNvSpPr>
          <p:nvPr>
            <p:ph type="title"/>
          </p:nvPr>
        </p:nvSpPr>
        <p:spPr>
          <a:xfrm>
            <a:off x="588263" y="457200"/>
            <a:ext cx="11018520" cy="430887"/>
          </a:xfrm>
        </p:spPr>
        <p:txBody>
          <a:bodyPr/>
          <a:lstStyle>
            <a:lvl1pPr>
              <a:defRPr sz="2800" b="1" i="0">
                <a:latin typeface="Segoe UI Semibold" panose="020B0502040204020203" pitchFamily="34" charset="0"/>
                <a:cs typeface="Segoe UI Semibold" panose="020B0502040204020203" pitchFamily="34" charset="0"/>
              </a:defRPr>
            </a:lvl1pPr>
          </a:lstStyle>
          <a:p>
            <a:r>
              <a:rPr lang="en-US"/>
              <a:t>Click to edit Master title style</a:t>
            </a:r>
          </a:p>
        </p:txBody>
      </p:sp>
      <p:sp>
        <p:nvSpPr>
          <p:cNvPr id="5" name="Content Placeholder 13" descr="This photo is a 'placeholder' only. Drag or drop your photo here, or click and tap the center to insert a photo.">
            <a:extLst>
              <a:ext uri="{FF2B5EF4-FFF2-40B4-BE49-F238E27FC236}">
                <a16:creationId xmlns:a16="http://schemas.microsoft.com/office/drawing/2014/main" id="{5DC2722A-B914-4AB3-B3B3-7FCC3FDCD486}"/>
              </a:ext>
            </a:extLst>
          </p:cNvPr>
          <p:cNvSpPr>
            <a:spLocks noGrp="1"/>
          </p:cNvSpPr>
          <p:nvPr>
            <p:ph sz="quarter" idx="14" hasCustomPrompt="1"/>
          </p:nvPr>
        </p:nvSpPr>
        <p:spPr>
          <a:xfrm>
            <a:off x="6095999" y="1436687"/>
            <a:ext cx="2609083" cy="3465576"/>
          </a:xfrm>
          <a:blipFill dpi="0" rotWithShape="1">
            <a:blip r:embed="rId2"/>
            <a:srcRect/>
            <a:stretch>
              <a:fillRect l="-1610" t="-2178" r="-1010" b="-443"/>
            </a:stretch>
          </a:blipFill>
          <a:effectLst/>
        </p:spPr>
        <p:txBody>
          <a:bodyPr tIns="822960"/>
          <a:lstStyle>
            <a:lvl1pPr marL="0" indent="0" algn="ctr">
              <a:lnSpc>
                <a:spcPts val="1150"/>
              </a:lnSpc>
              <a:spcBef>
                <a:spcPts val="0"/>
              </a:spcBef>
              <a:buFontTx/>
              <a:buNone/>
              <a:defRPr sz="1100" b="0" i="0">
                <a:solidFill>
                  <a:schemeClr val="bg2"/>
                </a:solidFill>
                <a:latin typeface="Segoe UI" panose="020B0502040204020203" pitchFamily="34" charset="0"/>
                <a:cs typeface="Segoe UI" panose="020B0502040204020203" pitchFamily="34" charset="0"/>
              </a:defRPr>
            </a:lvl1pPr>
          </a:lstStyle>
          <a:p>
            <a:pPr lvl="0"/>
            <a:r>
              <a:rPr lang="en-US"/>
              <a:t>Drag &amp; drop your </a:t>
            </a:r>
            <a:br>
              <a:rPr lang="en-US"/>
            </a:br>
            <a:r>
              <a:rPr lang="en-US"/>
              <a:t>photo here</a:t>
            </a:r>
            <a:br>
              <a:rPr lang="en-US"/>
            </a:br>
            <a:r>
              <a:rPr lang="en-US"/>
              <a:t> or tap the icon below </a:t>
            </a:r>
            <a:br>
              <a:rPr lang="en-US"/>
            </a:br>
            <a:r>
              <a:rPr lang="en-US"/>
              <a:t>to insert</a:t>
            </a:r>
          </a:p>
        </p:txBody>
      </p:sp>
      <p:sp>
        <p:nvSpPr>
          <p:cNvPr id="12" name="Content Placeholder 13" descr="This photo is a 'placeholder' only. Drag or drop your photo here, or click and tap the center to insert a photo.">
            <a:extLst>
              <a:ext uri="{FF2B5EF4-FFF2-40B4-BE49-F238E27FC236}">
                <a16:creationId xmlns:a16="http://schemas.microsoft.com/office/drawing/2014/main" id="{472302E8-33D2-375D-E6DF-46102EAAFCBB}"/>
              </a:ext>
            </a:extLst>
          </p:cNvPr>
          <p:cNvSpPr>
            <a:spLocks noGrp="1"/>
          </p:cNvSpPr>
          <p:nvPr>
            <p:ph sz="quarter" idx="16" hasCustomPrompt="1"/>
          </p:nvPr>
        </p:nvSpPr>
        <p:spPr>
          <a:xfrm>
            <a:off x="9005454" y="1436687"/>
            <a:ext cx="2609083" cy="3465576"/>
          </a:xfrm>
          <a:blipFill dpi="0" rotWithShape="1">
            <a:blip r:embed="rId2"/>
            <a:srcRect/>
            <a:stretch>
              <a:fillRect l="-1610" t="-2178" r="-1010" b="-443"/>
            </a:stretch>
          </a:blipFill>
          <a:effectLst/>
        </p:spPr>
        <p:txBody>
          <a:bodyPr tIns="822960"/>
          <a:lstStyle>
            <a:lvl1pPr marL="0" indent="0" algn="ctr">
              <a:lnSpc>
                <a:spcPts val="1150"/>
              </a:lnSpc>
              <a:spcBef>
                <a:spcPts val="0"/>
              </a:spcBef>
              <a:buFontTx/>
              <a:buNone/>
              <a:defRPr sz="1100" b="0" i="0">
                <a:solidFill>
                  <a:schemeClr val="bg2"/>
                </a:solidFill>
                <a:latin typeface="Segoe UI" panose="020B0502040204020203" pitchFamily="34" charset="0"/>
                <a:cs typeface="Segoe UI" panose="020B0502040204020203" pitchFamily="34" charset="0"/>
              </a:defRPr>
            </a:lvl1pPr>
          </a:lstStyle>
          <a:p>
            <a:pPr lvl="0"/>
            <a:r>
              <a:rPr lang="en-US"/>
              <a:t>Drag &amp; drop your </a:t>
            </a:r>
            <a:br>
              <a:rPr lang="en-US"/>
            </a:br>
            <a:r>
              <a:rPr lang="en-US"/>
              <a:t>photo here</a:t>
            </a:r>
            <a:br>
              <a:rPr lang="en-US"/>
            </a:br>
            <a:r>
              <a:rPr lang="en-US"/>
              <a:t> or tap the icon below </a:t>
            </a:r>
            <a:br>
              <a:rPr lang="en-US"/>
            </a:br>
            <a:r>
              <a:rPr lang="en-US"/>
              <a:t>to insert</a:t>
            </a:r>
          </a:p>
        </p:txBody>
      </p:sp>
    </p:spTree>
    <p:extLst>
      <p:ext uri="{BB962C8B-B14F-4D97-AF65-F5344CB8AC3E}">
        <p14:creationId xmlns:p14="http://schemas.microsoft.com/office/powerpoint/2010/main" val="3504518218"/>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52">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guide id="31" pos="3840">
          <p15:clr>
            <a:srgbClr val="5ACBF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eams photo 2">
    <p:spTree>
      <p:nvGrpSpPr>
        <p:cNvPr id="1" name=""/>
        <p:cNvGrpSpPr/>
        <p:nvPr/>
      </p:nvGrpSpPr>
      <p:grpSpPr>
        <a:xfrm>
          <a:off x="0" y="0"/>
          <a:ext cx="0" cy="0"/>
          <a:chOff x="0" y="0"/>
          <a:chExt cx="0" cy="0"/>
        </a:xfrm>
      </p:grpSpPr>
      <p:sp>
        <p:nvSpPr>
          <p:cNvPr id="2" name="Text Placeholder 3">
            <a:extLst>
              <a:ext uri="{FF2B5EF4-FFF2-40B4-BE49-F238E27FC236}">
                <a16:creationId xmlns:a16="http://schemas.microsoft.com/office/drawing/2014/main" id="{B2BA0A9A-C742-7928-5B07-AF90A93BC117}"/>
              </a:ext>
            </a:extLst>
          </p:cNvPr>
          <p:cNvSpPr>
            <a:spLocks noGrp="1"/>
          </p:cNvSpPr>
          <p:nvPr>
            <p:ph type="body" sz="half" idx="2"/>
          </p:nvPr>
        </p:nvSpPr>
        <p:spPr>
          <a:xfrm>
            <a:off x="576072" y="1436688"/>
            <a:ext cx="4023637" cy="246221"/>
          </a:xfrm>
          <a:prstGeom prst="rect">
            <a:avLst/>
          </a:prstGeom>
        </p:spPr>
        <p:txBody>
          <a:bodyPr/>
          <a:lstStyle>
            <a:lvl1pPr marL="0" indent="0">
              <a:buNone/>
              <a:defRPr sz="16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4" name="Title 6">
            <a:extLst>
              <a:ext uri="{FF2B5EF4-FFF2-40B4-BE49-F238E27FC236}">
                <a16:creationId xmlns:a16="http://schemas.microsoft.com/office/drawing/2014/main" id="{60E664F8-C67B-8619-C4E8-8638BD388AFA}"/>
              </a:ext>
            </a:extLst>
          </p:cNvPr>
          <p:cNvSpPr>
            <a:spLocks noGrp="1"/>
          </p:cNvSpPr>
          <p:nvPr>
            <p:ph type="title"/>
          </p:nvPr>
        </p:nvSpPr>
        <p:spPr>
          <a:xfrm>
            <a:off x="588263" y="457200"/>
            <a:ext cx="11018520" cy="430887"/>
          </a:xfrm>
        </p:spPr>
        <p:txBody>
          <a:bodyPr/>
          <a:lstStyle>
            <a:lvl1pPr>
              <a:defRPr sz="2800" b="1" i="0">
                <a:latin typeface="Segoe UI Semibold" panose="020B0502040204020203" pitchFamily="34" charset="0"/>
                <a:cs typeface="Segoe UI Semibold" panose="020B0502040204020203" pitchFamily="34" charset="0"/>
              </a:defRPr>
            </a:lvl1pPr>
          </a:lstStyle>
          <a:p>
            <a:r>
              <a:rPr lang="en-US"/>
              <a:t>Click to edit Master title style</a:t>
            </a:r>
          </a:p>
        </p:txBody>
      </p:sp>
      <p:sp>
        <p:nvSpPr>
          <p:cNvPr id="6" name="Content Placeholder 13" descr="This photo is a 'placeholder' only. Drag or drop your photo here, or click and tap the center to insert a photo.">
            <a:extLst>
              <a:ext uri="{FF2B5EF4-FFF2-40B4-BE49-F238E27FC236}">
                <a16:creationId xmlns:a16="http://schemas.microsoft.com/office/drawing/2014/main" id="{4FAC5B4A-F3EB-8225-68AA-ED2E4FAF014B}"/>
              </a:ext>
            </a:extLst>
          </p:cNvPr>
          <p:cNvSpPr>
            <a:spLocks noGrp="1"/>
          </p:cNvSpPr>
          <p:nvPr>
            <p:ph sz="quarter" idx="14" hasCustomPrompt="1"/>
          </p:nvPr>
        </p:nvSpPr>
        <p:spPr>
          <a:xfrm>
            <a:off x="6096001" y="1440441"/>
            <a:ext cx="5519928" cy="3833257"/>
          </a:xfrm>
          <a:blipFill dpi="0" rotWithShape="1">
            <a:blip r:embed="rId2" cstate="screen">
              <a:extLst>
                <a:ext uri="{28A0092B-C50C-407E-A947-70E740481C1C}">
                  <a14:useLocalDpi xmlns:a14="http://schemas.microsoft.com/office/drawing/2010/main"/>
                </a:ext>
              </a:extLst>
            </a:blip>
            <a:srcRect/>
            <a:stretch>
              <a:fillRect/>
            </a:stretch>
          </a:blipFill>
          <a:effectLst>
            <a:outerShdw blurRad="254000" dist="12700" dir="5400000" sx="101000" sy="101000" algn="ctr" rotWithShape="0">
              <a:srgbClr val="000000">
                <a:alpha val="20000"/>
              </a:srgbClr>
            </a:outerShdw>
          </a:effectLst>
        </p:spPr>
        <p:txBody>
          <a:bodyPr tIns="1280160"/>
          <a:lstStyle>
            <a:lvl1pPr marL="0" indent="0" algn="ctr">
              <a:lnSpc>
                <a:spcPts val="1150"/>
              </a:lnSpc>
              <a:spcBef>
                <a:spcPts val="0"/>
              </a:spcBef>
              <a:buFontTx/>
              <a:buNone/>
              <a:defRPr sz="1100" b="0" i="0">
                <a:solidFill>
                  <a:schemeClr val="bg2"/>
                </a:solidFill>
                <a:latin typeface="Segoe UI" panose="020B0502040204020203" pitchFamily="34" charset="0"/>
                <a:cs typeface="Segoe UI" panose="020B0502040204020203" pitchFamily="34" charset="0"/>
              </a:defRPr>
            </a:lvl1pPr>
          </a:lstStyle>
          <a:p>
            <a:pPr lvl="0"/>
            <a:r>
              <a:rPr lang="en-US"/>
              <a:t>Drag &amp; drop your </a:t>
            </a:r>
            <a:br>
              <a:rPr lang="en-US"/>
            </a:br>
            <a:r>
              <a:rPr lang="en-US"/>
              <a:t>photo here</a:t>
            </a:r>
            <a:br>
              <a:rPr lang="en-US"/>
            </a:br>
            <a:r>
              <a:rPr lang="en-US"/>
              <a:t> or tap the icon below </a:t>
            </a:r>
            <a:br>
              <a:rPr lang="en-US"/>
            </a:br>
            <a:r>
              <a:rPr lang="en-US"/>
              <a:t>to insert</a:t>
            </a:r>
          </a:p>
        </p:txBody>
      </p:sp>
    </p:spTree>
    <p:extLst>
      <p:ext uri="{BB962C8B-B14F-4D97-AF65-F5344CB8AC3E}">
        <p14:creationId xmlns:p14="http://schemas.microsoft.com/office/powerpoint/2010/main" val="1491912960"/>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52">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guide id="31" pos="3840">
          <p15:clr>
            <a:srgbClr val="5ACBF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 Square Photo ">
    <p:spTree>
      <p:nvGrpSpPr>
        <p:cNvPr id="1" name=""/>
        <p:cNvGrpSpPr/>
        <p:nvPr/>
      </p:nvGrpSpPr>
      <p:grpSpPr>
        <a:xfrm>
          <a:off x="0" y="0"/>
          <a:ext cx="0" cy="0"/>
          <a:chOff x="0" y="0"/>
          <a:chExt cx="0" cy="0"/>
        </a:xfrm>
      </p:grpSpPr>
      <p:sp>
        <p:nvSpPr>
          <p:cNvPr id="5" name="Picture Placeholder" descr="This photo is a 'placeholder' only. Drag or drop your photo here, or click and tap the center to insert a photo.">
            <a:extLst>
              <a:ext uri="{FF2B5EF4-FFF2-40B4-BE49-F238E27FC236}">
                <a16:creationId xmlns:a16="http://schemas.microsoft.com/office/drawing/2014/main" id="{2E18FD0C-FA99-4937-92CD-5CF7F279CD8E}"/>
              </a:ext>
            </a:extLst>
          </p:cNvPr>
          <p:cNvSpPr>
            <a:spLocks noGrp="1"/>
          </p:cNvSpPr>
          <p:nvPr>
            <p:ph type="pic" sz="quarter" idx="11" hasCustomPrompt="1"/>
          </p:nvPr>
        </p:nvSpPr>
        <p:spPr bwMode="ltGray">
          <a:xfrm>
            <a:off x="6096000" y="0"/>
            <a:ext cx="6096000" cy="6858000"/>
          </a:xfrm>
          <a:blipFill dpi="0" rotWithShape="1">
            <a:blip r:embed="rId2">
              <a:extLst>
                <a:ext uri="{28A0092B-C50C-407E-A947-70E740481C1C}">
                  <a14:useLocalDpi xmlns:a14="http://schemas.microsoft.com/office/drawing/2010/main"/>
                </a:ext>
              </a:extLst>
            </a:blip>
            <a:srcRect/>
            <a:stretch>
              <a:fillRect l="-4836" r="-7664"/>
            </a:stretch>
          </a:blipFill>
        </p:spPr>
        <p:txBody>
          <a:bodyPr lIns="0" tIns="2651760" rIns="0" anchor="t" anchorCtr="0">
            <a:noAutofit/>
          </a:bodyPr>
          <a:lstStyle>
            <a:lvl1pPr marL="0" indent="0" algn="ctr">
              <a:lnSpc>
                <a:spcPts val="1150"/>
              </a:lnSpc>
              <a:buNone/>
              <a:defRPr sz="1100" b="0" i="0">
                <a:solidFill>
                  <a:schemeClr val="accent4"/>
                </a:solidFill>
                <a:latin typeface="Segoe UI" panose="020B0502040204020203" pitchFamily="34" charset="0"/>
                <a:cs typeface="Segoe UI" panose="020B0502040204020203" pitchFamily="34" charset="0"/>
              </a:defRPr>
            </a:lvl1pPr>
          </a:lstStyle>
          <a:p>
            <a:r>
              <a:rPr lang="en-US"/>
              <a:t>Drag &amp; drop your photo </a:t>
            </a:r>
            <a:br>
              <a:rPr lang="en-US"/>
            </a:br>
            <a:r>
              <a:rPr lang="en-US"/>
              <a:t>here or click or tap icon below </a:t>
            </a:r>
            <a:br>
              <a:rPr lang="en-US"/>
            </a:br>
            <a:r>
              <a:rPr lang="en-US"/>
              <a:t>to insert</a:t>
            </a:r>
          </a:p>
        </p:txBody>
      </p:sp>
      <p:sp>
        <p:nvSpPr>
          <p:cNvPr id="4" name="Text Placeholder 3">
            <a:extLst>
              <a:ext uri="{FF2B5EF4-FFF2-40B4-BE49-F238E27FC236}">
                <a16:creationId xmlns:a16="http://schemas.microsoft.com/office/drawing/2014/main" id="{0E780C89-4FC1-4FE7-AFCA-1C41A1B0944C}"/>
              </a:ext>
            </a:extLst>
          </p:cNvPr>
          <p:cNvSpPr>
            <a:spLocks noGrp="1"/>
          </p:cNvSpPr>
          <p:nvPr>
            <p:ph type="body" sz="quarter" idx="10"/>
          </p:nvPr>
        </p:nvSpPr>
        <p:spPr>
          <a:xfrm>
            <a:off x="584200" y="3535540"/>
            <a:ext cx="4162425" cy="338554"/>
          </a:xfrm>
        </p:spPr>
        <p:txBody>
          <a:bodyPr/>
          <a:lstStyle>
            <a:lvl1pPr marL="0" indent="0">
              <a:buNone/>
              <a:defRPr sz="2200" b="0" i="0">
                <a:latin typeface="Segoe UI" panose="020B0502040204020203" pitchFamily="34" charset="0"/>
                <a:cs typeface="Segoe UI" panose="020B0502040204020203" pitchFamily="34" charset="0"/>
              </a:defRPr>
            </a:lvl1pPr>
            <a:lvl2pPr marL="228600" indent="0">
              <a:buNone/>
              <a:defRPr/>
            </a:lvl2pPr>
            <a:lvl3pPr marL="457200" indent="0">
              <a:buNone/>
              <a:defRPr/>
            </a:lvl3pPr>
            <a:lvl4pPr marL="661988" indent="0">
              <a:buNone/>
              <a:defRPr/>
            </a:lvl4pPr>
            <a:lvl5pPr marL="855663" indent="0">
              <a:buNone/>
              <a:defRPr/>
            </a:lvl5pPr>
          </a:lstStyle>
          <a:p>
            <a:pPr lvl="0"/>
            <a:r>
              <a:rPr lang="en-US"/>
              <a:t>Click to edit Master text styles</a:t>
            </a:r>
          </a:p>
        </p:txBody>
      </p:sp>
      <p:sp>
        <p:nvSpPr>
          <p:cNvPr id="3" name="Title 2">
            <a:extLst>
              <a:ext uri="{FF2B5EF4-FFF2-40B4-BE49-F238E27FC236}">
                <a16:creationId xmlns:a16="http://schemas.microsoft.com/office/drawing/2014/main" id="{935C9167-B5C7-4834-AC78-240C8C3EF11E}"/>
              </a:ext>
            </a:extLst>
          </p:cNvPr>
          <p:cNvSpPr>
            <a:spLocks noGrp="1"/>
          </p:cNvSpPr>
          <p:nvPr>
            <p:ph type="title" hasCustomPrompt="1"/>
          </p:nvPr>
        </p:nvSpPr>
        <p:spPr>
          <a:xfrm>
            <a:off x="588263" y="2693312"/>
            <a:ext cx="4158362" cy="430887"/>
          </a:xfrm>
        </p:spPr>
        <p:txBody>
          <a:bodyPr anchor="b"/>
          <a:lstStyle>
            <a:lvl1pPr>
              <a:defRPr>
                <a:solidFill>
                  <a:schemeClr val="accent1"/>
                </a:solidFill>
              </a:defRPr>
            </a:lvl1pPr>
          </a:lstStyle>
          <a:p>
            <a:r>
              <a:rPr lang="en-US"/>
              <a:t>Title square photo layout </a:t>
            </a:r>
          </a:p>
        </p:txBody>
      </p:sp>
    </p:spTree>
    <p:extLst>
      <p:ext uri="{BB962C8B-B14F-4D97-AF65-F5344CB8AC3E}">
        <p14:creationId xmlns:p14="http://schemas.microsoft.com/office/powerpoint/2010/main" val="1303921846"/>
      </p:ext>
    </p:extLst>
  </p:cSld>
  <p:clrMapOvr>
    <a:masterClrMapping/>
  </p:clrMapOvr>
  <p:transition>
    <p:fade/>
  </p:transition>
  <p:extLst>
    <p:ext uri="{DCECCB84-F9BA-43D5-87BE-67443E8EF086}">
      <p15:sldGuideLst xmlns:p15="http://schemas.microsoft.com/office/powerpoint/2012/main">
        <p15:guide id="2" pos="3360">
          <p15:clr>
            <a:srgbClr val="5ACBF0"/>
          </p15:clr>
        </p15:guide>
        <p15:guide id="7" orient="horz" pos="1968">
          <p15:clr>
            <a:srgbClr val="5ACBF0"/>
          </p15:clr>
        </p15:guide>
        <p15:guide id="8" orient="horz" pos="2226">
          <p15:clr>
            <a:srgbClr val="5ACBF0"/>
          </p15:clr>
        </p15:guide>
        <p15:guide id="10" pos="3729">
          <p15:clr>
            <a:srgbClr val="C35EA4"/>
          </p15:clr>
        </p15:guide>
        <p15:guide id="11" pos="2993">
          <p15:clr>
            <a:srgbClr val="5ACBF0"/>
          </p15:clr>
        </p15:guide>
        <p15:guide id="12" pos="3543">
          <p15:clr>
            <a:srgbClr val="A4A3A4"/>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quare Photo ">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92DE97-5F35-4963-AC7A-96FEB98062FF}"/>
              </a:ext>
            </a:extLst>
          </p:cNvPr>
          <p:cNvSpPr>
            <a:spLocks noGrp="1"/>
          </p:cNvSpPr>
          <p:nvPr>
            <p:ph type="title"/>
          </p:nvPr>
        </p:nvSpPr>
        <p:spPr>
          <a:xfrm>
            <a:off x="588263" y="2996525"/>
            <a:ext cx="4159950" cy="861774"/>
          </a:xfrm>
        </p:spPr>
        <p:txBody>
          <a:bodyPr anchor="ctr"/>
          <a:lstStyle>
            <a:lvl1pPr>
              <a:defRPr>
                <a:solidFill>
                  <a:srgbClr val="C03BC4"/>
                </a:solidFill>
              </a:defRPr>
            </a:lvl1pPr>
          </a:lstStyle>
          <a:p>
            <a:r>
              <a:rPr lang="en-US"/>
              <a:t>Click to edit Master title style</a:t>
            </a:r>
          </a:p>
        </p:txBody>
      </p:sp>
      <p:sp>
        <p:nvSpPr>
          <p:cNvPr id="2" name="Picture Placeholder" descr="This photo is a 'placeholder' only. Drag or drop your photo here, or click and tap the center to insert a photo.">
            <a:extLst>
              <a:ext uri="{FF2B5EF4-FFF2-40B4-BE49-F238E27FC236}">
                <a16:creationId xmlns:a16="http://schemas.microsoft.com/office/drawing/2014/main" id="{B0930046-2AEE-69A1-CD4A-4A4775476125}"/>
              </a:ext>
            </a:extLst>
          </p:cNvPr>
          <p:cNvSpPr>
            <a:spLocks noGrp="1"/>
          </p:cNvSpPr>
          <p:nvPr>
            <p:ph type="pic" sz="quarter" idx="11" hasCustomPrompt="1"/>
          </p:nvPr>
        </p:nvSpPr>
        <p:spPr bwMode="ltGray">
          <a:xfrm>
            <a:off x="6096000" y="0"/>
            <a:ext cx="6096000" cy="6858000"/>
          </a:xfrm>
          <a:blipFill dpi="0" rotWithShape="1">
            <a:blip r:embed="rId2">
              <a:extLst>
                <a:ext uri="{28A0092B-C50C-407E-A947-70E740481C1C}">
                  <a14:useLocalDpi xmlns:a14="http://schemas.microsoft.com/office/drawing/2010/main"/>
                </a:ext>
              </a:extLst>
            </a:blip>
            <a:srcRect/>
            <a:stretch>
              <a:fillRect l="-4836" r="-7664"/>
            </a:stretch>
          </a:blipFill>
        </p:spPr>
        <p:txBody>
          <a:bodyPr lIns="0" tIns="2651760" rIns="0" anchor="t" anchorCtr="0">
            <a:noAutofit/>
          </a:bodyPr>
          <a:lstStyle>
            <a:lvl1pPr marL="0" indent="0" algn="ctr">
              <a:lnSpc>
                <a:spcPts val="1150"/>
              </a:lnSpc>
              <a:buNone/>
              <a:defRPr sz="1100" b="0" i="0">
                <a:solidFill>
                  <a:schemeClr val="accent4"/>
                </a:solidFill>
                <a:latin typeface="Segoe UI" panose="020B0502040204020203" pitchFamily="34" charset="0"/>
                <a:cs typeface="Segoe UI" panose="020B0502040204020203" pitchFamily="34" charset="0"/>
              </a:defRPr>
            </a:lvl1pPr>
          </a:lstStyle>
          <a:p>
            <a:r>
              <a:rPr lang="en-US"/>
              <a:t>Drag &amp; drop your photo </a:t>
            </a:r>
            <a:br>
              <a:rPr lang="en-US"/>
            </a:br>
            <a:r>
              <a:rPr lang="en-US"/>
              <a:t>here or click or tap icon below </a:t>
            </a:r>
            <a:br>
              <a:rPr lang="en-US"/>
            </a:br>
            <a:r>
              <a:rPr lang="en-US"/>
              <a:t>to insert</a:t>
            </a:r>
          </a:p>
        </p:txBody>
      </p:sp>
    </p:spTree>
    <p:extLst>
      <p:ext uri="{BB962C8B-B14F-4D97-AF65-F5344CB8AC3E}">
        <p14:creationId xmlns:p14="http://schemas.microsoft.com/office/powerpoint/2010/main" val="1892744244"/>
      </p:ext>
    </p:extLst>
  </p:cSld>
  <p:clrMapOvr>
    <a:masterClrMapping/>
  </p:clrMapOvr>
  <p:transition>
    <p:fade/>
  </p:transition>
  <p:extLst>
    <p:ext uri="{DCECCB84-F9BA-43D5-87BE-67443E8EF086}">
      <p15:sldGuideLst xmlns:p15="http://schemas.microsoft.com/office/powerpoint/2012/main">
        <p15:guide id="2" pos="3360">
          <p15:clr>
            <a:srgbClr val="5ACBF0"/>
          </p15:clr>
        </p15:guide>
        <p15:guide id="5" orient="horz" pos="2160">
          <p15:clr>
            <a:srgbClr val="5ACBF0"/>
          </p15:clr>
        </p15:guide>
        <p15:guide id="6" pos="2991">
          <p15:clr>
            <a:srgbClr val="5ACBF0"/>
          </p15:clr>
        </p15:guide>
        <p15:guide id="7" pos="3728">
          <p15:clr>
            <a:srgbClr val="C35EA4"/>
          </p15:clr>
        </p15:guide>
        <p15:guide id="8" pos="3544">
          <p15:clr>
            <a:srgbClr val="A4A3A4"/>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quare Photo 2">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4E2C6C6-B442-4DE7-9C6C-405B9005314D}"/>
              </a:ext>
            </a:extLst>
          </p:cNvPr>
          <p:cNvSpPr>
            <a:spLocks noGrp="1"/>
          </p:cNvSpPr>
          <p:nvPr>
            <p:ph type="title" hasCustomPrompt="1"/>
          </p:nvPr>
        </p:nvSpPr>
        <p:spPr>
          <a:xfrm>
            <a:off x="588263" y="2979738"/>
            <a:ext cx="4163125" cy="861774"/>
          </a:xfrm>
        </p:spPr>
        <p:txBody>
          <a:bodyPr anchor="t"/>
          <a:lstStyle>
            <a:lvl1pPr>
              <a:defRPr sz="2800">
                <a:solidFill>
                  <a:schemeClr val="accent1"/>
                </a:solidFill>
              </a:defRPr>
            </a:lvl1pPr>
          </a:lstStyle>
          <a:p>
            <a:r>
              <a:rPr lang="en-US"/>
              <a:t>Square photo layout with smaller text</a:t>
            </a:r>
          </a:p>
        </p:txBody>
      </p:sp>
      <p:sp>
        <p:nvSpPr>
          <p:cNvPr id="5" name="TextBox 4">
            <a:extLst>
              <a:ext uri="{FF2B5EF4-FFF2-40B4-BE49-F238E27FC236}">
                <a16:creationId xmlns:a16="http://schemas.microsoft.com/office/drawing/2014/main" id="{6C2F1290-9237-4BEE-AAAC-6708F286265B}"/>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b="0" i="0">
                <a:solidFill>
                  <a:srgbClr val="A3A3A3"/>
                </a:solidFill>
                <a:latin typeface="Segoe UI" panose="020B0502040204020203" pitchFamily="34" charset="0"/>
              </a:rPr>
              <a:t>ELT layout</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7B1F03DB-F86E-C9A8-D4BA-8510A84E577A}"/>
              </a:ext>
            </a:extLst>
          </p:cNvPr>
          <p:cNvSpPr>
            <a:spLocks noGrp="1"/>
          </p:cNvSpPr>
          <p:nvPr>
            <p:ph type="pic" sz="quarter" idx="11" hasCustomPrompt="1"/>
          </p:nvPr>
        </p:nvSpPr>
        <p:spPr bwMode="ltGray">
          <a:xfrm>
            <a:off x="6096000" y="0"/>
            <a:ext cx="6096000" cy="6858000"/>
          </a:xfrm>
          <a:blipFill dpi="0" rotWithShape="1">
            <a:blip r:embed="rId2">
              <a:extLst>
                <a:ext uri="{28A0092B-C50C-407E-A947-70E740481C1C}">
                  <a14:useLocalDpi xmlns:a14="http://schemas.microsoft.com/office/drawing/2010/main"/>
                </a:ext>
              </a:extLst>
            </a:blip>
            <a:srcRect/>
            <a:stretch>
              <a:fillRect l="-4836" r="-7664"/>
            </a:stretch>
          </a:blipFill>
        </p:spPr>
        <p:txBody>
          <a:bodyPr lIns="0" tIns="2651760" rIns="0" anchor="t" anchorCtr="0">
            <a:noAutofit/>
          </a:bodyPr>
          <a:lstStyle>
            <a:lvl1pPr marL="0" indent="0" algn="ctr">
              <a:lnSpc>
                <a:spcPts val="1150"/>
              </a:lnSpc>
              <a:buNone/>
              <a:defRPr sz="1100" b="0" i="0">
                <a:solidFill>
                  <a:schemeClr val="accent4"/>
                </a:solidFill>
                <a:latin typeface="Segoe UI" panose="020B0502040204020203" pitchFamily="34" charset="0"/>
                <a:cs typeface="Segoe UI" panose="020B0502040204020203" pitchFamily="34" charset="0"/>
              </a:defRPr>
            </a:lvl1pPr>
          </a:lstStyle>
          <a:p>
            <a:r>
              <a:rPr lang="en-US"/>
              <a:t>Drag &amp; drop your photo </a:t>
            </a:r>
            <a:br>
              <a:rPr lang="en-US"/>
            </a:br>
            <a:r>
              <a:rPr lang="en-US"/>
              <a:t>here or click or tap icon below </a:t>
            </a:r>
            <a:br>
              <a:rPr lang="en-US"/>
            </a:br>
            <a:r>
              <a:rPr lang="en-US"/>
              <a:t>to insert</a:t>
            </a:r>
          </a:p>
        </p:txBody>
      </p:sp>
    </p:spTree>
    <p:extLst>
      <p:ext uri="{BB962C8B-B14F-4D97-AF65-F5344CB8AC3E}">
        <p14:creationId xmlns:p14="http://schemas.microsoft.com/office/powerpoint/2010/main" val="1138750138"/>
      </p:ext>
    </p:extLst>
  </p:cSld>
  <p:clrMapOvr>
    <a:masterClrMapping/>
  </p:clrMapOvr>
  <p:transition>
    <p:fade/>
  </p:transition>
  <p:extLst>
    <p:ext uri="{DCECCB84-F9BA-43D5-87BE-67443E8EF086}">
      <p15:sldGuideLst xmlns:p15="http://schemas.microsoft.com/office/powerpoint/2012/main">
        <p15:guide id="2" pos="3360">
          <p15:clr>
            <a:srgbClr val="5ACBF0"/>
          </p15:clr>
        </p15:guide>
        <p15:guide id="3" orient="horz" pos="1877">
          <p15:clr>
            <a:srgbClr val="5ACBF0"/>
          </p15:clr>
        </p15:guide>
        <p15:guide id="4" pos="3731">
          <p15:clr>
            <a:srgbClr val="C35EA4"/>
          </p15:clr>
        </p15:guide>
        <p15:guide id="5" pos="2993">
          <p15:clr>
            <a:srgbClr val="5ACBF0"/>
          </p15:clr>
        </p15:guide>
        <p15:guide id="6" pos="3547">
          <p15:clr>
            <a:srgbClr val="A4A3A4"/>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op horizontal photo and title">
    <p:spTree>
      <p:nvGrpSpPr>
        <p:cNvPr id="1" name=""/>
        <p:cNvGrpSpPr/>
        <p:nvPr/>
      </p:nvGrpSpPr>
      <p:grpSpPr>
        <a:xfrm>
          <a:off x="0" y="0"/>
          <a:ext cx="0" cy="0"/>
          <a:chOff x="0" y="0"/>
          <a:chExt cx="0" cy="0"/>
        </a:xfrm>
      </p:grpSpPr>
      <p:sp>
        <p:nvSpPr>
          <p:cNvPr id="8" name="Picture Placeholder" descr="This photo is a 'placeholder' only. Drag or drop your photo here, or click and tap the center to insert a photo.">
            <a:extLst>
              <a:ext uri="{FF2B5EF4-FFF2-40B4-BE49-F238E27FC236}">
                <a16:creationId xmlns:a16="http://schemas.microsoft.com/office/drawing/2014/main" id="{FD9D0DEC-DCC4-B460-6AC3-FF3F6499EFC7}"/>
              </a:ext>
            </a:extLst>
          </p:cNvPr>
          <p:cNvSpPr>
            <a:spLocks noGrp="1"/>
          </p:cNvSpPr>
          <p:nvPr>
            <p:ph type="pic" sz="quarter" idx="12" hasCustomPrompt="1"/>
          </p:nvPr>
        </p:nvSpPr>
        <p:spPr bwMode="ltGray">
          <a:xfrm>
            <a:off x="0" y="0"/>
            <a:ext cx="12192000" cy="4572000"/>
          </a:xfrm>
          <a:blipFill dpi="0" rotWithShape="1">
            <a:blip r:embed="rId2">
              <a:extLst>
                <a:ext uri="{28A0092B-C50C-407E-A947-70E740481C1C}">
                  <a14:useLocalDpi xmlns:a14="http://schemas.microsoft.com/office/drawing/2010/main"/>
                </a:ext>
              </a:extLst>
            </a:blip>
            <a:srcRect/>
            <a:stretch>
              <a:fillRect/>
            </a:stretch>
          </a:blipFill>
        </p:spPr>
        <p:txBody>
          <a:bodyPr lIns="0" tIns="2560320" rIns="0" anchor="t" anchorCtr="0">
            <a:noAutofit/>
          </a:bodyPr>
          <a:lstStyle>
            <a:lvl1pPr marL="0" indent="0" algn="ctr">
              <a:lnSpc>
                <a:spcPts val="1150"/>
              </a:lnSpc>
              <a:buNone/>
              <a:defRPr sz="1100" b="0" i="0">
                <a:solidFill>
                  <a:schemeClr val="accent4"/>
                </a:solidFill>
                <a:latin typeface="Segoe UI" panose="020B0502040204020203" pitchFamily="34" charset="0"/>
                <a:cs typeface="Segoe UI" panose="020B0502040204020203" pitchFamily="34" charset="0"/>
              </a:defRPr>
            </a:lvl1pPr>
          </a:lstStyle>
          <a:p>
            <a:r>
              <a:rPr lang="en-US"/>
              <a:t>Drag &amp; drop your photo </a:t>
            </a:r>
            <a:br>
              <a:rPr lang="en-US"/>
            </a:br>
            <a:r>
              <a:rPr lang="en-US"/>
              <a:t>here or click or tap icon above </a:t>
            </a:r>
            <a:br>
              <a:rPr lang="en-US"/>
            </a:br>
            <a:r>
              <a:rPr lang="en-US"/>
              <a:t>to insert</a:t>
            </a:r>
          </a:p>
        </p:txBody>
      </p:sp>
      <p:sp>
        <p:nvSpPr>
          <p:cNvPr id="2" name="Title 1">
            <a:extLst>
              <a:ext uri="{FF2B5EF4-FFF2-40B4-BE49-F238E27FC236}">
                <a16:creationId xmlns:a16="http://schemas.microsoft.com/office/drawing/2014/main" id="{38E01E45-D858-46CB-8C37-2ADA7A8B4F38}"/>
              </a:ext>
            </a:extLst>
          </p:cNvPr>
          <p:cNvSpPr>
            <a:spLocks noGrp="1"/>
          </p:cNvSpPr>
          <p:nvPr>
            <p:ph type="title"/>
          </p:nvPr>
        </p:nvSpPr>
        <p:spPr>
          <a:xfrm>
            <a:off x="588263" y="5497683"/>
            <a:ext cx="11018520" cy="430887"/>
          </a:xfrm>
        </p:spPr>
        <p:txBody>
          <a:bodyPr anchor="ctr"/>
          <a:lstStyle>
            <a:lvl1pPr algn="ctr">
              <a:defRPr sz="2800" b="1" i="0">
                <a:solidFill>
                  <a:schemeClr val="accent1"/>
                </a:solidFill>
                <a:latin typeface="Segoe UI Semibold" panose="020B0502040204020203" pitchFamily="34" charset="0"/>
                <a:cs typeface="Segoe UI Semibold"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1655216554"/>
      </p:ext>
    </p:extLst>
  </p:cSld>
  <p:clrMapOvr>
    <a:masterClrMapping/>
  </p:clrMapOvr>
  <p:transition>
    <p:fade/>
  </p:transition>
  <p:extLst>
    <p:ext uri="{DCECCB84-F9BA-43D5-87BE-67443E8EF086}">
      <p15:sldGuideLst xmlns:p15="http://schemas.microsoft.com/office/powerpoint/2012/main">
        <p15:guide id="5" orient="horz" pos="2880">
          <p15:clr>
            <a:srgbClr val="5ACBF0"/>
          </p15:clr>
        </p15:guide>
        <p15:guide id="6" orient="horz" pos="3600">
          <p15:clr>
            <a:srgbClr val="5ACBF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Bottom horizontal photo and title">
    <p:spTree>
      <p:nvGrpSpPr>
        <p:cNvPr id="1" name=""/>
        <p:cNvGrpSpPr/>
        <p:nvPr/>
      </p:nvGrpSpPr>
      <p:grpSpPr>
        <a:xfrm>
          <a:off x="0" y="0"/>
          <a:ext cx="0" cy="0"/>
          <a:chOff x="0" y="0"/>
          <a:chExt cx="0" cy="0"/>
        </a:xfrm>
      </p:grpSpPr>
      <p:sp>
        <p:nvSpPr>
          <p:cNvPr id="3" name="Picture Placeholder" descr="This photo is a 'placeholder' only. Drag or drop your photo here, or click and tap the center to insert a photo.">
            <a:extLst>
              <a:ext uri="{FF2B5EF4-FFF2-40B4-BE49-F238E27FC236}">
                <a16:creationId xmlns:a16="http://schemas.microsoft.com/office/drawing/2014/main" id="{F77AFD1A-5F7C-D140-CA9C-3DEEF4F70363}"/>
              </a:ext>
            </a:extLst>
          </p:cNvPr>
          <p:cNvSpPr>
            <a:spLocks noGrp="1"/>
          </p:cNvSpPr>
          <p:nvPr>
            <p:ph type="pic" sz="quarter" idx="12" hasCustomPrompt="1"/>
          </p:nvPr>
        </p:nvSpPr>
        <p:spPr bwMode="ltGray">
          <a:xfrm>
            <a:off x="0" y="2286000"/>
            <a:ext cx="12192000" cy="4572000"/>
          </a:xfrm>
          <a:blipFill dpi="0" rotWithShape="1">
            <a:blip r:embed="rId2">
              <a:extLst>
                <a:ext uri="{28A0092B-C50C-407E-A947-70E740481C1C}">
                  <a14:useLocalDpi xmlns:a14="http://schemas.microsoft.com/office/drawing/2010/main"/>
                </a:ext>
              </a:extLst>
            </a:blip>
            <a:srcRect/>
            <a:stretch>
              <a:fillRect/>
            </a:stretch>
          </a:blipFill>
        </p:spPr>
        <p:txBody>
          <a:bodyPr lIns="0" tIns="2560320" rIns="0" anchor="t" anchorCtr="0">
            <a:noAutofit/>
          </a:bodyPr>
          <a:lstStyle>
            <a:lvl1pPr marL="0" indent="0" algn="ctr">
              <a:lnSpc>
                <a:spcPts val="1150"/>
              </a:lnSpc>
              <a:buNone/>
              <a:defRPr sz="1100" b="0" i="0">
                <a:solidFill>
                  <a:schemeClr val="accent4"/>
                </a:solidFill>
                <a:latin typeface="Segoe UI" panose="020B0502040204020203" pitchFamily="34" charset="0"/>
                <a:cs typeface="Segoe UI" panose="020B0502040204020203" pitchFamily="34" charset="0"/>
              </a:defRPr>
            </a:lvl1pPr>
          </a:lstStyle>
          <a:p>
            <a:r>
              <a:rPr lang="en-US"/>
              <a:t>Drag &amp; drop your photo </a:t>
            </a:r>
            <a:br>
              <a:rPr lang="en-US"/>
            </a:br>
            <a:r>
              <a:rPr lang="en-US"/>
              <a:t>here or click or tap icon above </a:t>
            </a:r>
            <a:br>
              <a:rPr lang="en-US"/>
            </a:br>
            <a:r>
              <a:rPr lang="en-US"/>
              <a:t>to insert</a:t>
            </a:r>
          </a:p>
        </p:txBody>
      </p:sp>
      <p:sp>
        <p:nvSpPr>
          <p:cNvPr id="2" name="Title 1">
            <a:extLst>
              <a:ext uri="{FF2B5EF4-FFF2-40B4-BE49-F238E27FC236}">
                <a16:creationId xmlns:a16="http://schemas.microsoft.com/office/drawing/2014/main" id="{045563AC-3A0B-4839-A9DC-F00E8E5411A6}"/>
              </a:ext>
            </a:extLst>
          </p:cNvPr>
          <p:cNvSpPr>
            <a:spLocks noGrp="1"/>
          </p:cNvSpPr>
          <p:nvPr>
            <p:ph type="title"/>
          </p:nvPr>
        </p:nvSpPr>
        <p:spPr>
          <a:xfrm>
            <a:off x="588263" y="927842"/>
            <a:ext cx="11018520" cy="430887"/>
          </a:xfrm>
        </p:spPr>
        <p:txBody>
          <a:bodyPr anchor="ctr"/>
          <a:lstStyle>
            <a:lvl1pPr algn="ctr">
              <a:defRPr sz="2800" b="1" i="0">
                <a:solidFill>
                  <a:schemeClr val="accent1"/>
                </a:solidFill>
                <a:latin typeface="Segoe UI Semibold" panose="020B0502040204020203" pitchFamily="34" charset="0"/>
                <a:cs typeface="Segoe UI Semibold"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3545160153"/>
      </p:ext>
    </p:extLst>
  </p:cSld>
  <p:clrMapOvr>
    <a:masterClrMapping/>
  </p:clrMapOvr>
  <p:transition>
    <p:fade/>
  </p:transition>
  <p:extLst>
    <p:ext uri="{DCECCB84-F9BA-43D5-87BE-67443E8EF086}">
      <p15:sldGuideLst xmlns:p15="http://schemas.microsoft.com/office/powerpoint/2012/main">
        <p15:guide id="5" orient="horz" pos="1440">
          <p15:clr>
            <a:srgbClr val="5ACBF0"/>
          </p15:clr>
        </p15:guide>
        <p15:guide id="6" orient="horz" pos="720">
          <p15:clr>
            <a:srgbClr val="5ACBF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wo picture content">
    <p:spTree>
      <p:nvGrpSpPr>
        <p:cNvPr id="1" name=""/>
        <p:cNvGrpSpPr/>
        <p:nvPr/>
      </p:nvGrpSpPr>
      <p:grpSpPr>
        <a:xfrm>
          <a:off x="0" y="0"/>
          <a:ext cx="0" cy="0"/>
          <a:chOff x="0" y="0"/>
          <a:chExt cx="0" cy="0"/>
        </a:xfrm>
      </p:grpSpPr>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6241860" y="5689600"/>
            <a:ext cx="5367528" cy="276999"/>
          </a:xfrm>
        </p:spPr>
        <p:txBody>
          <a:bodyPr/>
          <a:lstStyle>
            <a:lvl1pPr marL="0" indent="0" algn="l">
              <a:spcBef>
                <a:spcPts val="0"/>
              </a:spcBef>
              <a:buNone/>
              <a:defRPr sz="1800" b="1" i="0">
                <a:latin typeface="Segoe UI Semibold" panose="020B0502040204020203" pitchFamily="34" charset="0"/>
                <a:cs typeface="Segoe UI Semibold" panose="020B0502040204020203" pitchFamily="34" charset="0"/>
              </a:defRPr>
            </a:lvl1pPr>
          </a:lstStyle>
          <a:p>
            <a:pPr lvl="0"/>
            <a:r>
              <a:rPr lang="en-US"/>
              <a:t>Click to edit Master text styles</a:t>
            </a:r>
          </a:p>
        </p:txBody>
      </p:sp>
      <p:sp>
        <p:nvSpPr>
          <p:cNvPr id="7" name="Picture Placeholder" descr="This photo is a 'placeholder' only. Drag or drop your photo here, or click and tap the center to insert a photo.">
            <a:extLst>
              <a:ext uri="{FF2B5EF4-FFF2-40B4-BE49-F238E27FC236}">
                <a16:creationId xmlns:a16="http://schemas.microsoft.com/office/drawing/2014/main" id="{9732F6AA-9B79-ED06-86B0-D35C6C33425F}"/>
              </a:ext>
            </a:extLst>
          </p:cNvPr>
          <p:cNvSpPr>
            <a:spLocks noGrp="1"/>
          </p:cNvSpPr>
          <p:nvPr>
            <p:ph type="pic" sz="quarter" idx="19" hasCustomPrompt="1"/>
          </p:nvPr>
        </p:nvSpPr>
        <p:spPr bwMode="ltGray">
          <a:xfrm>
            <a:off x="6242433" y="2025651"/>
            <a:ext cx="5365940" cy="3473450"/>
          </a:xfrm>
          <a:blipFill dpi="0" rotWithShape="1">
            <a:blip r:embed="rId2">
              <a:extLst>
                <a:ext uri="{28A0092B-C50C-407E-A947-70E740481C1C}">
                  <a14:useLocalDpi xmlns:a14="http://schemas.microsoft.com/office/drawing/2010/main"/>
                </a:ext>
              </a:extLst>
            </a:blip>
            <a:srcRect/>
            <a:stretch>
              <a:fillRect/>
            </a:stretch>
          </a:blipFill>
        </p:spPr>
        <p:txBody>
          <a:bodyPr lIns="0" tIns="1005840" rIns="0" anchor="t" anchorCtr="0">
            <a:noAutofit/>
          </a:bodyPr>
          <a:lstStyle>
            <a:lvl1pPr marL="0" indent="0" algn="ctr">
              <a:lnSpc>
                <a:spcPts val="1150"/>
              </a:lnSpc>
              <a:buNone/>
              <a:defRPr sz="1100" b="0" i="0">
                <a:solidFill>
                  <a:schemeClr val="accent4"/>
                </a:solidFill>
                <a:latin typeface="Segoe UI" panose="020B0502040204020203" pitchFamily="34" charset="0"/>
                <a:cs typeface="Segoe UI" panose="020B0502040204020203" pitchFamily="34" charset="0"/>
              </a:defRPr>
            </a:lvl1pPr>
          </a:lstStyle>
          <a:p>
            <a:r>
              <a:rPr lang="en-US"/>
              <a:t>Drag &amp; drop your photo </a:t>
            </a:r>
            <a:br>
              <a:rPr lang="en-US"/>
            </a:br>
            <a:r>
              <a:rPr lang="en-US"/>
              <a:t>here or click or tap icon below </a:t>
            </a:r>
            <a:br>
              <a:rPr lang="en-US"/>
            </a:br>
            <a:r>
              <a:rPr lang="en-US"/>
              <a:t>to insert</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4199" y="5689600"/>
            <a:ext cx="5367528" cy="276999"/>
          </a:xfrm>
        </p:spPr>
        <p:txBody>
          <a:bodyPr/>
          <a:lstStyle>
            <a:lvl1pPr marL="0" indent="0" algn="l">
              <a:spcBef>
                <a:spcPts val="0"/>
              </a:spcBef>
              <a:buNone/>
              <a:defRPr sz="1800" b="1" i="0">
                <a:latin typeface="Segoe UI Semibold" panose="020B0502040204020203" pitchFamily="34" charset="0"/>
                <a:cs typeface="Segoe UI Semibold" panose="020B0502040204020203" pitchFamily="34" charset="0"/>
              </a:defRPr>
            </a:lvl1pPr>
          </a:lstStyle>
          <a:p>
            <a:pPr lvl="0"/>
            <a:r>
              <a:rPr lang="en-US"/>
              <a:t>Click to edit Master text styles</a:t>
            </a:r>
          </a:p>
        </p:txBody>
      </p:sp>
      <p:sp>
        <p:nvSpPr>
          <p:cNvPr id="5" name="Picture Placeholder" descr="This photo is a 'placeholder' only. Drag or drop your photo here, or click and tap the center to insert a photo.">
            <a:extLst>
              <a:ext uri="{FF2B5EF4-FFF2-40B4-BE49-F238E27FC236}">
                <a16:creationId xmlns:a16="http://schemas.microsoft.com/office/drawing/2014/main" id="{3CD8B83D-AB42-4329-1869-A362F97F76EE}"/>
              </a:ext>
            </a:extLst>
          </p:cNvPr>
          <p:cNvSpPr>
            <a:spLocks noGrp="1"/>
          </p:cNvSpPr>
          <p:nvPr>
            <p:ph type="pic" sz="quarter" idx="11" hasCustomPrompt="1"/>
          </p:nvPr>
        </p:nvSpPr>
        <p:spPr bwMode="ltGray">
          <a:xfrm>
            <a:off x="582612" y="2025651"/>
            <a:ext cx="5365940" cy="3473450"/>
          </a:xfrm>
          <a:blipFill dpi="0" rotWithShape="1">
            <a:blip r:embed="rId3">
              <a:extLst>
                <a:ext uri="{28A0092B-C50C-407E-A947-70E740481C1C}">
                  <a14:useLocalDpi xmlns:a14="http://schemas.microsoft.com/office/drawing/2010/main"/>
                </a:ext>
              </a:extLst>
            </a:blip>
            <a:srcRect/>
            <a:stretch>
              <a:fillRect/>
            </a:stretch>
          </a:blipFill>
        </p:spPr>
        <p:txBody>
          <a:bodyPr lIns="0" tIns="1005840" rIns="0" anchor="t" anchorCtr="0">
            <a:noAutofit/>
          </a:bodyPr>
          <a:lstStyle>
            <a:lvl1pPr marL="0" indent="0" algn="ctr">
              <a:lnSpc>
                <a:spcPts val="1150"/>
              </a:lnSpc>
              <a:buNone/>
              <a:defRPr sz="1100" b="0" i="0">
                <a:solidFill>
                  <a:schemeClr val="accent4"/>
                </a:solidFill>
                <a:latin typeface="Segoe UI" panose="020B0502040204020203" pitchFamily="34" charset="0"/>
                <a:cs typeface="Segoe UI" panose="020B0502040204020203" pitchFamily="34" charset="0"/>
              </a:defRPr>
            </a:lvl1pPr>
          </a:lstStyle>
          <a:p>
            <a:r>
              <a:rPr lang="en-US"/>
              <a:t>Drag &amp; drop your photo </a:t>
            </a:r>
            <a:br>
              <a:rPr lang="en-US"/>
            </a:br>
            <a:r>
              <a:rPr lang="en-US"/>
              <a:t>here or click or tap icon below </a:t>
            </a:r>
            <a:br>
              <a:rPr lang="en-US"/>
            </a:br>
            <a:r>
              <a:rPr lang="en-US"/>
              <a:t>to insert</a:t>
            </a:r>
          </a:p>
        </p:txBody>
      </p:sp>
      <p:sp>
        <p:nvSpPr>
          <p:cNvPr id="2" name="Title 6">
            <a:extLst>
              <a:ext uri="{FF2B5EF4-FFF2-40B4-BE49-F238E27FC236}">
                <a16:creationId xmlns:a16="http://schemas.microsoft.com/office/drawing/2014/main" id="{442DA346-7E8E-3D0D-EC0F-9053002DA740}"/>
              </a:ext>
            </a:extLst>
          </p:cNvPr>
          <p:cNvSpPr>
            <a:spLocks noGrp="1"/>
          </p:cNvSpPr>
          <p:nvPr>
            <p:ph type="title"/>
          </p:nvPr>
        </p:nvSpPr>
        <p:spPr>
          <a:xfrm>
            <a:off x="588263" y="457200"/>
            <a:ext cx="11018520" cy="430887"/>
          </a:xfrm>
        </p:spPr>
        <p:txBody>
          <a:bodyPr/>
          <a:lstStyle>
            <a:lvl1pPr>
              <a:defRPr sz="2800" b="1" i="0">
                <a:latin typeface="Segoe UI Semibold" panose="020B0502040204020203" pitchFamily="34" charset="0"/>
                <a:cs typeface="Segoe UI Semibold"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3364897628"/>
      </p:ext>
    </p:extLst>
  </p:cSld>
  <p:clrMapOvr>
    <a:masterClrMapping/>
  </p:clrMapOvr>
  <p:transition>
    <p:fade/>
  </p:transition>
  <p:extLst>
    <p:ext uri="{DCECCB84-F9BA-43D5-87BE-67443E8EF086}">
      <p15:sldGuideLst xmlns:p15="http://schemas.microsoft.com/office/powerpoint/2012/main">
        <p15:guide id="3" orient="horz" pos="3584">
          <p15:clr>
            <a:srgbClr val="5ACBF0"/>
          </p15:clr>
        </p15:guide>
        <p15:guide id="4" orient="horz" pos="1276">
          <p15:clr>
            <a:srgbClr val="5ACBF0"/>
          </p15:clr>
        </p15:guide>
        <p15:guide id="5" orient="horz" pos="288">
          <p15:clr>
            <a:srgbClr val="5ACBF0"/>
          </p15:clr>
        </p15:guide>
        <p15:guide id="6" pos="3749">
          <p15:clr>
            <a:srgbClr val="5ACBF0"/>
          </p15:clr>
        </p15:guide>
        <p15:guide id="7" pos="3931">
          <p15:clr>
            <a:srgbClr val="5ACBF0"/>
          </p15:clr>
        </p15:guide>
        <p15:guide id="8" orient="horz" pos="3464">
          <p15:clr>
            <a:srgbClr val="5ACBF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graphic 2">
    <p:bg>
      <p:bgRef idx="1001">
        <a:schemeClr val="bg1"/>
      </p:bgRef>
    </p:bg>
    <p:spTree>
      <p:nvGrpSpPr>
        <p:cNvPr id="1" name=""/>
        <p:cNvGrpSpPr/>
        <p:nvPr/>
      </p:nvGrpSpPr>
      <p:grpSpPr>
        <a:xfrm>
          <a:off x="0" y="0"/>
          <a:ext cx="0" cy="0"/>
          <a:chOff x="0" y="0"/>
          <a:chExt cx="0" cy="0"/>
        </a:xfrm>
      </p:grpSpPr>
      <p:pic>
        <p:nvPicPr>
          <p:cNvPr id="8" name="Picture 7" descr="A toy machine with emojis flying out of it&#10;&#10;Description automatically generated">
            <a:extLst>
              <a:ext uri="{FF2B5EF4-FFF2-40B4-BE49-F238E27FC236}">
                <a16:creationId xmlns:a16="http://schemas.microsoft.com/office/drawing/2014/main" id="{E83BF50A-EEC2-463A-6981-085BB197D19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12192000" cy="6876237"/>
          </a:xfrm>
          <a:prstGeom prst="rect">
            <a:avLst/>
          </a:prstGeom>
        </p:spPr>
      </p:pic>
      <p:pic>
        <p:nvPicPr>
          <p:cNvPr id="13" name="Picture 12" descr="Microsoft Teams Logo">
            <a:extLst>
              <a:ext uri="{FF2B5EF4-FFF2-40B4-BE49-F238E27FC236}">
                <a16:creationId xmlns:a16="http://schemas.microsoft.com/office/drawing/2014/main" id="{A23E166E-3E01-A243-A988-BEDF63ABC783}"/>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98039" y="305420"/>
            <a:ext cx="2659872" cy="866473"/>
          </a:xfrm>
          <a:prstGeom prst="rect">
            <a:avLst/>
          </a:prstGeom>
        </p:spPr>
      </p:pic>
      <p:sp>
        <p:nvSpPr>
          <p:cNvPr id="4" name="Text Placeholder 4">
            <a:extLst>
              <a:ext uri="{FF2B5EF4-FFF2-40B4-BE49-F238E27FC236}">
                <a16:creationId xmlns:a16="http://schemas.microsoft.com/office/drawing/2014/main" id="{F17848AC-25BA-A227-8951-28F27BCF5752}"/>
              </a:ext>
            </a:extLst>
          </p:cNvPr>
          <p:cNvSpPr>
            <a:spLocks noGrp="1"/>
          </p:cNvSpPr>
          <p:nvPr>
            <p:ph type="body" sz="quarter" idx="12" hasCustomPrompt="1"/>
          </p:nvPr>
        </p:nvSpPr>
        <p:spPr>
          <a:xfrm>
            <a:off x="582042" y="3962400"/>
            <a:ext cx="4164583" cy="338554"/>
          </a:xfrm>
          <a:noFill/>
        </p:spPr>
        <p:txBody>
          <a:bodyPr wrap="square" lIns="0" tIns="0" rIns="0" bIns="0">
            <a:spAutoFit/>
          </a:bodyPr>
          <a:lstStyle>
            <a:lvl1pPr marL="0" indent="0">
              <a:spcBef>
                <a:spcPts val="0"/>
              </a:spcBef>
              <a:buNone/>
              <a:defRPr sz="2200" b="0" i="0" spc="0" baseline="0">
                <a:solidFill>
                  <a:schemeClr val="tx1"/>
                </a:solidFill>
                <a:latin typeface="Segoe UI" panose="020B0502040204020203" pitchFamily="34" charset="0"/>
                <a:cs typeface="Segoe UI" panose="020B0502040204020203" pitchFamily="34" charset="0"/>
              </a:defRPr>
            </a:lvl1pPr>
          </a:lstStyle>
          <a:p>
            <a:pPr lvl="0"/>
            <a:r>
              <a:rPr lang="en-US"/>
              <a:t>Speaker name or subtitle</a:t>
            </a:r>
          </a:p>
        </p:txBody>
      </p:sp>
      <p:sp>
        <p:nvSpPr>
          <p:cNvPr id="9" name="Title 1">
            <a:extLst>
              <a:ext uri="{FF2B5EF4-FFF2-40B4-BE49-F238E27FC236}">
                <a16:creationId xmlns:a16="http://schemas.microsoft.com/office/drawing/2014/main" id="{0B043594-5EAE-05B4-0DB2-4B4F8D9592DF}"/>
              </a:ext>
            </a:extLst>
          </p:cNvPr>
          <p:cNvSpPr>
            <a:spLocks noGrp="1"/>
          </p:cNvSpPr>
          <p:nvPr>
            <p:ph type="title" hasCustomPrompt="1"/>
          </p:nvPr>
        </p:nvSpPr>
        <p:spPr>
          <a:xfrm>
            <a:off x="588263" y="2302431"/>
            <a:ext cx="4167887" cy="1231106"/>
          </a:xfrm>
        </p:spPr>
        <p:txBody>
          <a:bodyPr wrap="square" anchor="b" anchorCtr="0">
            <a:spAutoFit/>
          </a:bodyPr>
          <a:lstStyle>
            <a:lvl1pPr>
              <a:defRPr sz="4000" b="1" i="0">
                <a:solidFill>
                  <a:schemeClr val="tx1"/>
                </a:solidFill>
                <a:latin typeface="Segoe UI Semibold" panose="020B0502040204020203" pitchFamily="34" charset="0"/>
                <a:cs typeface="Segoe UI Semibold" panose="020B0502040204020203" pitchFamily="34" charset="0"/>
              </a:defRPr>
            </a:lvl1pPr>
          </a:lstStyle>
          <a:p>
            <a:r>
              <a:rPr lang="en-US"/>
              <a:t>Event name or presentation title </a:t>
            </a:r>
          </a:p>
        </p:txBody>
      </p:sp>
    </p:spTree>
    <p:extLst>
      <p:ext uri="{BB962C8B-B14F-4D97-AF65-F5344CB8AC3E}">
        <p14:creationId xmlns:p14="http://schemas.microsoft.com/office/powerpoint/2010/main" val="352205364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55">
          <p15:clr>
            <a:srgbClr val="5ACBF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hree picture content">
    <p:spTree>
      <p:nvGrpSpPr>
        <p:cNvPr id="1" name=""/>
        <p:cNvGrpSpPr/>
        <p:nvPr/>
      </p:nvGrpSpPr>
      <p:grpSpPr>
        <a:xfrm>
          <a:off x="0" y="0"/>
          <a:ext cx="0" cy="0"/>
          <a:chOff x="0" y="0"/>
          <a:chExt cx="0" cy="0"/>
        </a:xfrm>
      </p:grpSpPr>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8134351" y="5689600"/>
            <a:ext cx="3475037" cy="276999"/>
          </a:xfrm>
        </p:spPr>
        <p:txBody>
          <a:bodyPr/>
          <a:lstStyle>
            <a:lvl1pPr marL="0" indent="0" algn="l">
              <a:spcBef>
                <a:spcPts val="0"/>
              </a:spcBef>
              <a:buNone/>
              <a:defRPr sz="1800" b="1" i="0">
                <a:latin typeface="Segoe UI Semibold" panose="020B0502040204020203" pitchFamily="34" charset="0"/>
                <a:cs typeface="Segoe UI Semibold" panose="020B0502040204020203" pitchFamily="34" charset="0"/>
              </a:defRPr>
            </a:lvl1pPr>
          </a:lstStyle>
          <a:p>
            <a:pPr lvl="0"/>
            <a:r>
              <a:rPr lang="en-US"/>
              <a:t>Click to edit Master text styles</a:t>
            </a:r>
          </a:p>
        </p:txBody>
      </p:sp>
      <p:sp>
        <p:nvSpPr>
          <p:cNvPr id="8" name="Picture Placeholder" descr="This photo is a 'placeholder' only. Drag or drop your photo here, or click and tap the center to insert a photo.">
            <a:extLst>
              <a:ext uri="{FF2B5EF4-FFF2-40B4-BE49-F238E27FC236}">
                <a16:creationId xmlns:a16="http://schemas.microsoft.com/office/drawing/2014/main" id="{4337DB58-D625-06E4-B925-5B3FE2017663}"/>
              </a:ext>
            </a:extLst>
          </p:cNvPr>
          <p:cNvSpPr>
            <a:spLocks noGrp="1"/>
          </p:cNvSpPr>
          <p:nvPr>
            <p:ph type="pic" sz="quarter" idx="20" hasCustomPrompt="1"/>
          </p:nvPr>
        </p:nvSpPr>
        <p:spPr bwMode="ltGray">
          <a:xfrm>
            <a:off x="8139549" y="2025651"/>
            <a:ext cx="3474720" cy="3473450"/>
          </a:xfrm>
          <a:blipFill dpi="0" rotWithShape="1">
            <a:blip r:embed="rId2" cstate="screen">
              <a:extLst>
                <a:ext uri="{28A0092B-C50C-407E-A947-70E740481C1C}">
                  <a14:useLocalDpi xmlns:a14="http://schemas.microsoft.com/office/drawing/2010/main"/>
                </a:ext>
              </a:extLst>
            </a:blip>
            <a:srcRect/>
            <a:stretch>
              <a:fillRect/>
            </a:stretch>
          </a:blipFill>
        </p:spPr>
        <p:txBody>
          <a:bodyPr lIns="0" tIns="1005840" rIns="0" anchor="t" anchorCtr="0">
            <a:noAutofit/>
          </a:bodyPr>
          <a:lstStyle>
            <a:lvl1pPr marL="0" indent="0" algn="ctr">
              <a:lnSpc>
                <a:spcPts val="1150"/>
              </a:lnSpc>
              <a:buNone/>
              <a:defRPr sz="1100" b="0" i="0">
                <a:solidFill>
                  <a:schemeClr val="accent4"/>
                </a:solidFill>
                <a:latin typeface="Segoe UI" panose="020B0502040204020203" pitchFamily="34" charset="0"/>
                <a:cs typeface="Segoe UI" panose="020B0502040204020203" pitchFamily="34" charset="0"/>
              </a:defRPr>
            </a:lvl1pPr>
          </a:lstStyle>
          <a:p>
            <a:r>
              <a:rPr lang="en-US"/>
              <a:t>Drag &amp; drop your photo </a:t>
            </a:r>
            <a:br>
              <a:rPr lang="en-US"/>
            </a:br>
            <a:r>
              <a:rPr lang="en-US"/>
              <a:t>here or click or tap icon below </a:t>
            </a:r>
            <a:br>
              <a:rPr lang="en-US"/>
            </a:br>
            <a:r>
              <a:rPr lang="en-US"/>
              <a:t>to insert</a:t>
            </a:r>
          </a:p>
        </p:txBody>
      </p:sp>
      <p:sp>
        <p:nvSpPr>
          <p:cNvPr id="12" name="Text Placeholder 3">
            <a:extLst>
              <a:ext uri="{FF2B5EF4-FFF2-40B4-BE49-F238E27FC236}">
                <a16:creationId xmlns:a16="http://schemas.microsoft.com/office/drawing/2014/main" id="{7E8A9C08-F392-459F-B90B-EDBF4A830C55}"/>
              </a:ext>
            </a:extLst>
          </p:cNvPr>
          <p:cNvSpPr>
            <a:spLocks noGrp="1"/>
          </p:cNvSpPr>
          <p:nvPr>
            <p:ph type="body" sz="quarter" idx="17"/>
          </p:nvPr>
        </p:nvSpPr>
        <p:spPr>
          <a:xfrm>
            <a:off x="4358640" y="5689600"/>
            <a:ext cx="3475037" cy="276999"/>
          </a:xfrm>
        </p:spPr>
        <p:txBody>
          <a:bodyPr/>
          <a:lstStyle>
            <a:lvl1pPr marL="0" indent="0" algn="l">
              <a:spcBef>
                <a:spcPts val="0"/>
              </a:spcBef>
              <a:buNone/>
              <a:defRPr sz="1800" b="1" i="0">
                <a:latin typeface="Segoe UI Semibold" panose="020B0502040204020203" pitchFamily="34" charset="0"/>
                <a:cs typeface="Segoe UI Semibold" panose="020B0502040204020203" pitchFamily="34" charset="0"/>
              </a:defRPr>
            </a:lvl1pPr>
          </a:lstStyle>
          <a:p>
            <a:pPr lvl="0"/>
            <a:r>
              <a:rPr lang="en-US"/>
              <a:t>Click to edit Master text styles</a:t>
            </a:r>
          </a:p>
        </p:txBody>
      </p:sp>
      <p:sp>
        <p:nvSpPr>
          <p:cNvPr id="7" name="Picture Placeholder" descr="This photo is a 'placeholder' only. Drag or drop your photo here, or click and tap the center to insert a photo.">
            <a:extLst>
              <a:ext uri="{FF2B5EF4-FFF2-40B4-BE49-F238E27FC236}">
                <a16:creationId xmlns:a16="http://schemas.microsoft.com/office/drawing/2014/main" id="{603EF7FD-0002-1710-348B-B64EE1882711}"/>
              </a:ext>
            </a:extLst>
          </p:cNvPr>
          <p:cNvSpPr>
            <a:spLocks noGrp="1"/>
          </p:cNvSpPr>
          <p:nvPr>
            <p:ph type="pic" sz="quarter" idx="19" hasCustomPrompt="1"/>
          </p:nvPr>
        </p:nvSpPr>
        <p:spPr bwMode="ltGray">
          <a:xfrm>
            <a:off x="4366336" y="2025651"/>
            <a:ext cx="3474720" cy="3473450"/>
          </a:xfrm>
          <a:blipFill dpi="0" rotWithShape="1">
            <a:blip r:embed="rId3" cstate="screen">
              <a:extLst>
                <a:ext uri="{28A0092B-C50C-407E-A947-70E740481C1C}">
                  <a14:useLocalDpi xmlns:a14="http://schemas.microsoft.com/office/drawing/2010/main"/>
                </a:ext>
              </a:extLst>
            </a:blip>
            <a:srcRect/>
            <a:stretch>
              <a:fillRect/>
            </a:stretch>
          </a:blipFill>
        </p:spPr>
        <p:txBody>
          <a:bodyPr lIns="0" tIns="1005840" rIns="0" anchor="t" anchorCtr="0">
            <a:noAutofit/>
          </a:bodyPr>
          <a:lstStyle>
            <a:lvl1pPr marL="0" indent="0" algn="ctr">
              <a:lnSpc>
                <a:spcPts val="1150"/>
              </a:lnSpc>
              <a:buNone/>
              <a:defRPr sz="1100" b="0" i="0">
                <a:solidFill>
                  <a:schemeClr val="accent4"/>
                </a:solidFill>
                <a:latin typeface="Segoe UI" panose="020B0502040204020203" pitchFamily="34" charset="0"/>
                <a:cs typeface="Segoe UI" panose="020B0502040204020203" pitchFamily="34" charset="0"/>
              </a:defRPr>
            </a:lvl1pPr>
          </a:lstStyle>
          <a:p>
            <a:r>
              <a:rPr lang="en-US"/>
              <a:t>Drag &amp; drop your photo </a:t>
            </a:r>
            <a:br>
              <a:rPr lang="en-US"/>
            </a:br>
            <a:r>
              <a:rPr lang="en-US"/>
              <a:t>here or click or tap icon below </a:t>
            </a:r>
            <a:br>
              <a:rPr lang="en-US"/>
            </a:br>
            <a:r>
              <a:rPr lang="en-US"/>
              <a:t>to insert</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2613" y="5689600"/>
            <a:ext cx="3475037" cy="276999"/>
          </a:xfrm>
        </p:spPr>
        <p:txBody>
          <a:bodyPr/>
          <a:lstStyle>
            <a:lvl1pPr marL="0" indent="0" algn="l">
              <a:spcBef>
                <a:spcPts val="0"/>
              </a:spcBef>
              <a:buNone/>
              <a:defRPr sz="1800" b="1" i="0">
                <a:latin typeface="Segoe UI Semibold" panose="020B0502040204020203" pitchFamily="34" charset="0"/>
                <a:cs typeface="Segoe UI Semibold" panose="020B0502040204020203" pitchFamily="34" charset="0"/>
              </a:defRPr>
            </a:lvl1pPr>
          </a:lstStyle>
          <a:p>
            <a:pPr lvl="0"/>
            <a:r>
              <a:rPr lang="en-US"/>
              <a:t>Click to edit Master text styles</a:t>
            </a:r>
          </a:p>
        </p:txBody>
      </p:sp>
      <p:sp>
        <p:nvSpPr>
          <p:cNvPr id="6" name="Picture Placeholder" descr="This photo is a 'placeholder' only. Drag or drop your photo here, or click and tap the center to insert a photo.">
            <a:extLst>
              <a:ext uri="{FF2B5EF4-FFF2-40B4-BE49-F238E27FC236}">
                <a16:creationId xmlns:a16="http://schemas.microsoft.com/office/drawing/2014/main" id="{9DF1E040-0941-6869-558C-C2463306AEFA}"/>
              </a:ext>
            </a:extLst>
          </p:cNvPr>
          <p:cNvSpPr>
            <a:spLocks noGrp="1"/>
          </p:cNvSpPr>
          <p:nvPr>
            <p:ph type="pic" sz="quarter" idx="11" hasCustomPrompt="1"/>
          </p:nvPr>
        </p:nvSpPr>
        <p:spPr bwMode="ltGray">
          <a:xfrm>
            <a:off x="582612" y="2025651"/>
            <a:ext cx="3474720" cy="3473450"/>
          </a:xfrm>
          <a:blipFill dpi="0" rotWithShape="1">
            <a:blip r:embed="rId4" cstate="screen">
              <a:extLst>
                <a:ext uri="{28A0092B-C50C-407E-A947-70E740481C1C}">
                  <a14:useLocalDpi xmlns:a14="http://schemas.microsoft.com/office/drawing/2010/main"/>
                </a:ext>
              </a:extLst>
            </a:blip>
            <a:srcRect/>
            <a:stretch>
              <a:fillRect/>
            </a:stretch>
          </a:blipFill>
        </p:spPr>
        <p:txBody>
          <a:bodyPr lIns="0" tIns="1005840" rIns="0" anchor="t" anchorCtr="0">
            <a:noAutofit/>
          </a:bodyPr>
          <a:lstStyle>
            <a:lvl1pPr marL="0" indent="0" algn="ctr">
              <a:lnSpc>
                <a:spcPts val="1150"/>
              </a:lnSpc>
              <a:buNone/>
              <a:defRPr sz="1100" b="0" i="0">
                <a:solidFill>
                  <a:schemeClr val="accent4"/>
                </a:solidFill>
                <a:latin typeface="Segoe UI" panose="020B0502040204020203" pitchFamily="34" charset="0"/>
                <a:cs typeface="Segoe UI" panose="020B0502040204020203" pitchFamily="34" charset="0"/>
              </a:defRPr>
            </a:lvl1pPr>
          </a:lstStyle>
          <a:p>
            <a:r>
              <a:rPr lang="en-US"/>
              <a:t>Drag &amp; drop your photo </a:t>
            </a:r>
            <a:br>
              <a:rPr lang="en-US"/>
            </a:br>
            <a:r>
              <a:rPr lang="en-US"/>
              <a:t>here or click or tap icon below </a:t>
            </a:r>
            <a:br>
              <a:rPr lang="en-US"/>
            </a:br>
            <a:r>
              <a:rPr lang="en-US"/>
              <a:t>to insert</a:t>
            </a:r>
          </a:p>
        </p:txBody>
      </p:sp>
      <p:sp>
        <p:nvSpPr>
          <p:cNvPr id="3" name="Title 2">
            <a:extLst>
              <a:ext uri="{FF2B5EF4-FFF2-40B4-BE49-F238E27FC236}">
                <a16:creationId xmlns:a16="http://schemas.microsoft.com/office/drawing/2014/main" id="{F260F77E-464D-46F7-A8F8-6F281DAB0C7A}"/>
              </a:ext>
            </a:extLst>
          </p:cNvPr>
          <p:cNvSpPr>
            <a:spLocks noGrp="1"/>
          </p:cNvSpPr>
          <p:nvPr>
            <p:ph type="title"/>
          </p:nvPr>
        </p:nvSpPr>
        <p:spPr>
          <a:xfrm>
            <a:off x="588263" y="457200"/>
            <a:ext cx="11018520" cy="430887"/>
          </a:xfrm>
        </p:spPr>
        <p:txBody>
          <a:bodyPr/>
          <a:lstStyle>
            <a:lvl1pPr>
              <a:defRPr b="1" i="0">
                <a:latin typeface="Segoe UI Semibold" panose="020B0502040204020203" pitchFamily="34" charset="0"/>
                <a:cs typeface="Segoe UI Semibold"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1006981859"/>
      </p:ext>
    </p:extLst>
  </p:cSld>
  <p:clrMapOvr>
    <a:masterClrMapping/>
  </p:clrMapOvr>
  <p:transition>
    <p:fade/>
  </p:transition>
  <p:extLst>
    <p:ext uri="{DCECCB84-F9BA-43D5-87BE-67443E8EF086}">
      <p15:sldGuideLst xmlns:p15="http://schemas.microsoft.com/office/powerpoint/2012/main">
        <p15:guide id="3" orient="horz" pos="3584">
          <p15:clr>
            <a:srgbClr val="5ACBF0"/>
          </p15:clr>
        </p15:guide>
        <p15:guide id="4" orient="horz" pos="1276">
          <p15:clr>
            <a:srgbClr val="5ACBF0"/>
          </p15:clr>
        </p15:guide>
        <p15:guide id="5" orient="horz" pos="288">
          <p15:clr>
            <a:srgbClr val="5ACBF0"/>
          </p15:clr>
        </p15:guide>
        <p15:guide id="6" pos="2557">
          <p15:clr>
            <a:srgbClr val="5ACBF0"/>
          </p15:clr>
        </p15:guide>
        <p15:guide id="7" pos="2744">
          <p15:clr>
            <a:srgbClr val="5ACBF0"/>
          </p15:clr>
        </p15:guide>
        <p15:guide id="8" pos="4936">
          <p15:clr>
            <a:srgbClr val="5ACBF0"/>
          </p15:clr>
        </p15:guide>
        <p15:guide id="9" pos="5123">
          <p15:clr>
            <a:srgbClr val="5ACBF0"/>
          </p15:clr>
        </p15:guide>
        <p15:guide id="10" orient="horz" pos="3465">
          <p15:clr>
            <a:srgbClr val="5ACBF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Four picture content">
    <p:spTree>
      <p:nvGrpSpPr>
        <p:cNvPr id="1" name=""/>
        <p:cNvGrpSpPr/>
        <p:nvPr/>
      </p:nvGrpSpPr>
      <p:grpSpPr>
        <a:xfrm>
          <a:off x="0" y="0"/>
          <a:ext cx="0" cy="0"/>
          <a:chOff x="0" y="0"/>
          <a:chExt cx="0" cy="0"/>
        </a:xfrm>
      </p:grpSpPr>
      <p:sp>
        <p:nvSpPr>
          <p:cNvPr id="8" name="Picture Placeholder" descr="This photo is a 'placeholder' only. Drag or drop your photo here, or click and tap the center to insert a photo.">
            <a:extLst>
              <a:ext uri="{FF2B5EF4-FFF2-40B4-BE49-F238E27FC236}">
                <a16:creationId xmlns:a16="http://schemas.microsoft.com/office/drawing/2014/main" id="{CB4A9C70-A9D5-92AD-7CB9-B4E9280B95CC}"/>
              </a:ext>
            </a:extLst>
          </p:cNvPr>
          <p:cNvSpPr>
            <a:spLocks noGrp="1"/>
          </p:cNvSpPr>
          <p:nvPr>
            <p:ph type="pic" sz="quarter" idx="23" hasCustomPrompt="1"/>
          </p:nvPr>
        </p:nvSpPr>
        <p:spPr bwMode="ltGray">
          <a:xfrm>
            <a:off x="9074970" y="2025651"/>
            <a:ext cx="2533813" cy="2532887"/>
          </a:xfrm>
          <a:blipFill dpi="0" rotWithShape="1">
            <a:blip r:embed="rId2" cstate="screen">
              <a:extLst>
                <a:ext uri="{28A0092B-C50C-407E-A947-70E740481C1C}">
                  <a14:useLocalDpi xmlns:a14="http://schemas.microsoft.com/office/drawing/2010/main"/>
                </a:ext>
              </a:extLst>
            </a:blip>
            <a:srcRect/>
            <a:stretch>
              <a:fillRect/>
            </a:stretch>
          </a:blipFill>
        </p:spPr>
        <p:txBody>
          <a:bodyPr lIns="0" tIns="685800" rIns="0" anchor="t" anchorCtr="0">
            <a:noAutofit/>
          </a:bodyPr>
          <a:lstStyle>
            <a:lvl1pPr marL="0" indent="0" algn="ctr">
              <a:lnSpc>
                <a:spcPts val="900"/>
              </a:lnSpc>
              <a:buNone/>
              <a:defRPr sz="900" b="0" i="0">
                <a:solidFill>
                  <a:schemeClr val="accent4"/>
                </a:solidFill>
                <a:latin typeface="Segoe UI" panose="020B0502040204020203" pitchFamily="34" charset="0"/>
                <a:cs typeface="Segoe UI" panose="020B0502040204020203" pitchFamily="34" charset="0"/>
              </a:defRPr>
            </a:lvl1pPr>
          </a:lstStyle>
          <a:p>
            <a:r>
              <a:rPr lang="en-US"/>
              <a:t>Drag &amp; drop your photo </a:t>
            </a:r>
            <a:br>
              <a:rPr lang="en-US"/>
            </a:br>
            <a:r>
              <a:rPr lang="en-US"/>
              <a:t>here or click or tap icon below </a:t>
            </a:r>
            <a:br>
              <a:rPr lang="en-US"/>
            </a:br>
            <a:r>
              <a:rPr lang="en-US"/>
              <a:t>to insert</a:t>
            </a:r>
          </a:p>
        </p:txBody>
      </p:sp>
      <p:sp>
        <p:nvSpPr>
          <p:cNvPr id="15" name="Text Placeholder 3">
            <a:extLst>
              <a:ext uri="{FF2B5EF4-FFF2-40B4-BE49-F238E27FC236}">
                <a16:creationId xmlns:a16="http://schemas.microsoft.com/office/drawing/2014/main" id="{38E883C1-8203-4549-AF30-B96AEC45AC68}"/>
              </a:ext>
            </a:extLst>
          </p:cNvPr>
          <p:cNvSpPr>
            <a:spLocks noGrp="1"/>
          </p:cNvSpPr>
          <p:nvPr>
            <p:ph type="body" sz="quarter" idx="20"/>
          </p:nvPr>
        </p:nvSpPr>
        <p:spPr>
          <a:xfrm>
            <a:off x="9076500" y="4753938"/>
            <a:ext cx="2532888" cy="553998"/>
          </a:xfrm>
        </p:spPr>
        <p:txBody>
          <a:bodyPr/>
          <a:lstStyle>
            <a:lvl1pPr marL="0" indent="0" algn="l">
              <a:spcBef>
                <a:spcPts val="0"/>
              </a:spcBef>
              <a:buNone/>
              <a:defRPr sz="1800" b="1" i="0">
                <a:latin typeface="Segoe UI Semibold" panose="020B0502040204020203" pitchFamily="34" charset="0"/>
                <a:cs typeface="Segoe UI Semibold" panose="020B0502040204020203" pitchFamily="34" charset="0"/>
              </a:defRPr>
            </a:lvl1pPr>
          </a:lstStyle>
          <a:p>
            <a:pPr lvl="0"/>
            <a:r>
              <a:rPr lang="en-US"/>
              <a:t>Click to edit Master text styles</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6245204" y="4753938"/>
            <a:ext cx="2532888" cy="553998"/>
          </a:xfrm>
        </p:spPr>
        <p:txBody>
          <a:bodyPr/>
          <a:lstStyle>
            <a:lvl1pPr marL="0" indent="0" algn="l">
              <a:spcBef>
                <a:spcPts val="0"/>
              </a:spcBef>
              <a:buNone/>
              <a:defRPr sz="1800" b="1" i="0">
                <a:latin typeface="Segoe UI Semibold" panose="020B0502040204020203" pitchFamily="34" charset="0"/>
                <a:cs typeface="Segoe UI Semibold" panose="020B0502040204020203" pitchFamily="34" charset="0"/>
              </a:defRPr>
            </a:lvl1pPr>
          </a:lstStyle>
          <a:p>
            <a:pPr lvl="0"/>
            <a:r>
              <a:rPr lang="en-US"/>
              <a:t>Click to edit Master text styles</a:t>
            </a:r>
          </a:p>
        </p:txBody>
      </p:sp>
      <p:sp>
        <p:nvSpPr>
          <p:cNvPr id="7" name="Picture Placeholder" descr="This photo is a 'placeholder' only. Drag or drop your photo here, or click and tap the center to insert a photo.">
            <a:extLst>
              <a:ext uri="{FF2B5EF4-FFF2-40B4-BE49-F238E27FC236}">
                <a16:creationId xmlns:a16="http://schemas.microsoft.com/office/drawing/2014/main" id="{2B83E35C-8D0E-DB17-DA47-F1FEC2B0AD0D}"/>
              </a:ext>
            </a:extLst>
          </p:cNvPr>
          <p:cNvSpPr>
            <a:spLocks noGrp="1"/>
          </p:cNvSpPr>
          <p:nvPr>
            <p:ph type="pic" sz="quarter" idx="22" hasCustomPrompt="1"/>
          </p:nvPr>
        </p:nvSpPr>
        <p:spPr bwMode="ltGray">
          <a:xfrm>
            <a:off x="6247688" y="2025651"/>
            <a:ext cx="2533813" cy="2532887"/>
          </a:xfrm>
          <a:blipFill dpi="0" rotWithShape="1">
            <a:blip r:embed="rId3" cstate="screen">
              <a:extLst>
                <a:ext uri="{28A0092B-C50C-407E-A947-70E740481C1C}">
                  <a14:useLocalDpi xmlns:a14="http://schemas.microsoft.com/office/drawing/2010/main"/>
                </a:ext>
              </a:extLst>
            </a:blip>
            <a:srcRect/>
            <a:stretch>
              <a:fillRect/>
            </a:stretch>
          </a:blipFill>
        </p:spPr>
        <p:txBody>
          <a:bodyPr lIns="0" tIns="685800" rIns="0" anchor="t" anchorCtr="0">
            <a:noAutofit/>
          </a:bodyPr>
          <a:lstStyle>
            <a:lvl1pPr marL="0" indent="0" algn="ctr">
              <a:lnSpc>
                <a:spcPts val="900"/>
              </a:lnSpc>
              <a:buNone/>
              <a:defRPr sz="900" b="0" i="0">
                <a:solidFill>
                  <a:schemeClr val="accent4"/>
                </a:solidFill>
                <a:latin typeface="Segoe UI" panose="020B0502040204020203" pitchFamily="34" charset="0"/>
                <a:cs typeface="Segoe UI" panose="020B0502040204020203" pitchFamily="34" charset="0"/>
              </a:defRPr>
            </a:lvl1pPr>
          </a:lstStyle>
          <a:p>
            <a:r>
              <a:rPr lang="en-US"/>
              <a:t>Drag &amp; drop your photo </a:t>
            </a:r>
            <a:br>
              <a:rPr lang="en-US"/>
            </a:br>
            <a:r>
              <a:rPr lang="en-US"/>
              <a:t>here or click or tap icon below </a:t>
            </a:r>
            <a:br>
              <a:rPr lang="en-US"/>
            </a:br>
            <a:r>
              <a:rPr lang="en-US"/>
              <a:t>to insert</a:t>
            </a:r>
          </a:p>
        </p:txBody>
      </p:sp>
      <p:sp>
        <p:nvSpPr>
          <p:cNvPr id="12" name="Text Placeholder 3">
            <a:extLst>
              <a:ext uri="{FF2B5EF4-FFF2-40B4-BE49-F238E27FC236}">
                <a16:creationId xmlns:a16="http://schemas.microsoft.com/office/drawing/2014/main" id="{7E8A9C08-F392-459F-B90B-EDBF4A830C55}"/>
              </a:ext>
            </a:extLst>
          </p:cNvPr>
          <p:cNvSpPr>
            <a:spLocks noGrp="1"/>
          </p:cNvSpPr>
          <p:nvPr>
            <p:ph type="body" sz="quarter" idx="17"/>
          </p:nvPr>
        </p:nvSpPr>
        <p:spPr>
          <a:xfrm>
            <a:off x="3413908" y="4753938"/>
            <a:ext cx="2532888" cy="553998"/>
          </a:xfrm>
        </p:spPr>
        <p:txBody>
          <a:bodyPr/>
          <a:lstStyle>
            <a:lvl1pPr marL="0" indent="0" algn="l">
              <a:spcBef>
                <a:spcPts val="0"/>
              </a:spcBef>
              <a:buNone/>
              <a:defRPr sz="1800" b="1" i="0">
                <a:latin typeface="Segoe UI Semibold" panose="020B0502040204020203" pitchFamily="34" charset="0"/>
                <a:cs typeface="Segoe UI Semibold" panose="020B0502040204020203" pitchFamily="34" charset="0"/>
              </a:defRPr>
            </a:lvl1pPr>
          </a:lstStyle>
          <a:p>
            <a:pPr lvl="0"/>
            <a:r>
              <a:rPr lang="en-US"/>
              <a:t>Click to edit Master text styles</a:t>
            </a:r>
          </a:p>
        </p:txBody>
      </p:sp>
      <p:sp>
        <p:nvSpPr>
          <p:cNvPr id="6" name="Picture Placeholder" descr="This photo is a 'placeholder' only. Drag or drop your photo here, or click and tap the center to insert a photo.">
            <a:extLst>
              <a:ext uri="{FF2B5EF4-FFF2-40B4-BE49-F238E27FC236}">
                <a16:creationId xmlns:a16="http://schemas.microsoft.com/office/drawing/2014/main" id="{98E40177-582B-E8A8-116F-186B1D7A836E}"/>
              </a:ext>
            </a:extLst>
          </p:cNvPr>
          <p:cNvSpPr>
            <a:spLocks noGrp="1"/>
          </p:cNvSpPr>
          <p:nvPr>
            <p:ph type="pic" sz="quarter" idx="21" hasCustomPrompt="1"/>
          </p:nvPr>
        </p:nvSpPr>
        <p:spPr bwMode="ltGray">
          <a:xfrm>
            <a:off x="3415150" y="2025651"/>
            <a:ext cx="2533813" cy="2532887"/>
          </a:xfrm>
          <a:blipFill dpi="0" rotWithShape="1">
            <a:blip r:embed="rId4" cstate="screen">
              <a:extLst>
                <a:ext uri="{28A0092B-C50C-407E-A947-70E740481C1C}">
                  <a14:useLocalDpi xmlns:a14="http://schemas.microsoft.com/office/drawing/2010/main"/>
                </a:ext>
              </a:extLst>
            </a:blip>
            <a:srcRect/>
            <a:stretch>
              <a:fillRect/>
            </a:stretch>
          </a:blipFill>
        </p:spPr>
        <p:txBody>
          <a:bodyPr lIns="0" tIns="685800" rIns="0" anchor="t" anchorCtr="0">
            <a:noAutofit/>
          </a:bodyPr>
          <a:lstStyle>
            <a:lvl1pPr marL="0" indent="0" algn="ctr">
              <a:lnSpc>
                <a:spcPts val="900"/>
              </a:lnSpc>
              <a:buNone/>
              <a:defRPr sz="900" b="0" i="0">
                <a:solidFill>
                  <a:schemeClr val="accent4"/>
                </a:solidFill>
                <a:latin typeface="Segoe UI" panose="020B0502040204020203" pitchFamily="34" charset="0"/>
                <a:cs typeface="Segoe UI" panose="020B0502040204020203" pitchFamily="34" charset="0"/>
              </a:defRPr>
            </a:lvl1pPr>
          </a:lstStyle>
          <a:p>
            <a:r>
              <a:rPr lang="en-US"/>
              <a:t>Drag &amp; drop your photo </a:t>
            </a:r>
            <a:br>
              <a:rPr lang="en-US"/>
            </a:br>
            <a:r>
              <a:rPr lang="en-US"/>
              <a:t>here or click or tap icon below </a:t>
            </a:r>
            <a:br>
              <a:rPr lang="en-US"/>
            </a:br>
            <a:r>
              <a:rPr lang="en-US"/>
              <a:t>to insert</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2613" y="4753938"/>
            <a:ext cx="2532888" cy="553998"/>
          </a:xfrm>
        </p:spPr>
        <p:txBody>
          <a:bodyPr/>
          <a:lstStyle>
            <a:lvl1pPr marL="0" indent="0" algn="l">
              <a:spcBef>
                <a:spcPts val="0"/>
              </a:spcBef>
              <a:buNone/>
              <a:defRPr sz="1800" b="1" i="0">
                <a:latin typeface="Segoe UI Semibold" panose="020B0502040204020203" pitchFamily="34" charset="0"/>
                <a:cs typeface="Segoe UI Semibold" panose="020B0502040204020203" pitchFamily="34" charset="0"/>
              </a:defRPr>
            </a:lvl1pPr>
          </a:lstStyle>
          <a:p>
            <a:pPr lvl="0"/>
            <a:r>
              <a:rPr lang="en-US"/>
              <a:t>Click to edit Master text styles</a:t>
            </a:r>
          </a:p>
        </p:txBody>
      </p:sp>
      <p:sp>
        <p:nvSpPr>
          <p:cNvPr id="2" name="Picture Placeholder" descr="This photo is a 'placeholder' only. Drag or drop your photo here, or click and tap the center to insert a photo.">
            <a:extLst>
              <a:ext uri="{FF2B5EF4-FFF2-40B4-BE49-F238E27FC236}">
                <a16:creationId xmlns:a16="http://schemas.microsoft.com/office/drawing/2014/main" id="{C4F1881F-1874-7379-72E2-44128D2A9BCD}"/>
              </a:ext>
            </a:extLst>
          </p:cNvPr>
          <p:cNvSpPr>
            <a:spLocks noGrp="1"/>
          </p:cNvSpPr>
          <p:nvPr>
            <p:ph type="pic" sz="quarter" idx="11" hasCustomPrompt="1"/>
          </p:nvPr>
        </p:nvSpPr>
        <p:spPr bwMode="ltGray">
          <a:xfrm>
            <a:off x="582612" y="2025651"/>
            <a:ext cx="2533813" cy="2532887"/>
          </a:xfrm>
          <a:blipFill dpi="0" rotWithShape="1">
            <a:blip r:embed="rId5" cstate="screen">
              <a:extLst>
                <a:ext uri="{28A0092B-C50C-407E-A947-70E740481C1C}">
                  <a14:useLocalDpi xmlns:a14="http://schemas.microsoft.com/office/drawing/2010/main"/>
                </a:ext>
              </a:extLst>
            </a:blip>
            <a:srcRect/>
            <a:stretch>
              <a:fillRect/>
            </a:stretch>
          </a:blipFill>
        </p:spPr>
        <p:txBody>
          <a:bodyPr lIns="0" tIns="685800" rIns="0" anchor="t" anchorCtr="0">
            <a:noAutofit/>
          </a:bodyPr>
          <a:lstStyle>
            <a:lvl1pPr marL="0" indent="0" algn="ctr">
              <a:lnSpc>
                <a:spcPts val="900"/>
              </a:lnSpc>
              <a:buNone/>
              <a:defRPr sz="900" b="0" i="0">
                <a:solidFill>
                  <a:schemeClr val="accent4"/>
                </a:solidFill>
                <a:latin typeface="Segoe UI" panose="020B0502040204020203" pitchFamily="34" charset="0"/>
                <a:cs typeface="Segoe UI" panose="020B0502040204020203" pitchFamily="34" charset="0"/>
              </a:defRPr>
            </a:lvl1pPr>
          </a:lstStyle>
          <a:p>
            <a:r>
              <a:rPr lang="en-US"/>
              <a:t>Drag &amp; drop your photo </a:t>
            </a:r>
            <a:br>
              <a:rPr lang="en-US"/>
            </a:br>
            <a:r>
              <a:rPr lang="en-US"/>
              <a:t>here or click or tap icon below </a:t>
            </a:r>
            <a:br>
              <a:rPr lang="en-US"/>
            </a:br>
            <a:r>
              <a:rPr lang="en-US"/>
              <a:t>to insert</a:t>
            </a:r>
          </a:p>
        </p:txBody>
      </p:sp>
      <p:sp>
        <p:nvSpPr>
          <p:cNvPr id="3" name="Title 2">
            <a:extLst>
              <a:ext uri="{FF2B5EF4-FFF2-40B4-BE49-F238E27FC236}">
                <a16:creationId xmlns:a16="http://schemas.microsoft.com/office/drawing/2014/main" id="{87A434B7-D4B9-4D45-A31C-F0CC4D227945}"/>
              </a:ext>
            </a:extLst>
          </p:cNvPr>
          <p:cNvSpPr>
            <a:spLocks noGrp="1"/>
          </p:cNvSpPr>
          <p:nvPr>
            <p:ph type="title"/>
          </p:nvPr>
        </p:nvSpPr>
        <p:spPr>
          <a:xfrm>
            <a:off x="588263" y="457200"/>
            <a:ext cx="11018520" cy="430887"/>
          </a:xfrm>
        </p:spPr>
        <p:txBody>
          <a:bodyPr/>
          <a:lstStyle>
            <a:lvl1pPr>
              <a:defRPr b="1" i="0">
                <a:latin typeface="Segoe UI Semibold" panose="020B0502040204020203" pitchFamily="34" charset="0"/>
                <a:cs typeface="Segoe UI Semibold"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3429294731"/>
      </p:ext>
    </p:extLst>
  </p:cSld>
  <p:clrMapOvr>
    <a:masterClrMapping/>
  </p:clrMapOvr>
  <p:transition>
    <p:fade/>
  </p:transition>
  <p:extLst>
    <p:ext uri="{DCECCB84-F9BA-43D5-87BE-67443E8EF086}">
      <p15:sldGuideLst xmlns:p15="http://schemas.microsoft.com/office/powerpoint/2012/main">
        <p15:guide id="3" orient="horz" pos="2993">
          <p15:clr>
            <a:srgbClr val="5ACBF0"/>
          </p15:clr>
        </p15:guide>
        <p15:guide id="4" orient="horz" pos="1276">
          <p15:clr>
            <a:srgbClr val="5ACBF0"/>
          </p15:clr>
        </p15:guide>
        <p15:guide id="5" orient="horz" pos="288">
          <p15:clr>
            <a:srgbClr val="5ACBF0"/>
          </p15:clr>
        </p15:guide>
        <p15:guide id="6" pos="1963">
          <p15:clr>
            <a:srgbClr val="5ACBF0"/>
          </p15:clr>
        </p15:guide>
        <p15:guide id="7" pos="2150">
          <p15:clr>
            <a:srgbClr val="5ACBF0"/>
          </p15:clr>
        </p15:guide>
        <p15:guide id="8" pos="3746">
          <p15:clr>
            <a:srgbClr val="5ACBF0"/>
          </p15:clr>
        </p15:guide>
        <p15:guide id="9" pos="3934">
          <p15:clr>
            <a:srgbClr val="5ACBF0"/>
          </p15:clr>
        </p15:guide>
        <p15:guide id="10" pos="5530">
          <p15:clr>
            <a:srgbClr val="5ACBF0"/>
          </p15:clr>
        </p15:guide>
        <p15:guide id="11" pos="5716">
          <p15:clr>
            <a:srgbClr val="5ACBF0"/>
          </p15:clr>
        </p15:guide>
        <p15:guide id="12" orient="horz" pos="2870">
          <p15:clr>
            <a:srgbClr val="5ACBF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wo filmstrip photos">
    <p:spTree>
      <p:nvGrpSpPr>
        <p:cNvPr id="1" name=""/>
        <p:cNvGrpSpPr/>
        <p:nvPr/>
      </p:nvGrpSpPr>
      <p:grpSpPr>
        <a:xfrm>
          <a:off x="0" y="0"/>
          <a:ext cx="0" cy="0"/>
          <a:chOff x="0" y="0"/>
          <a:chExt cx="0" cy="0"/>
        </a:xfrm>
      </p:grpSpPr>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6714744" y="5334000"/>
            <a:ext cx="4892040" cy="276999"/>
          </a:xfrm>
        </p:spPr>
        <p:txBody>
          <a:bodyPr/>
          <a:lstStyle>
            <a:lvl1pPr marL="0" indent="0" algn="ctr">
              <a:spcBef>
                <a:spcPts val="0"/>
              </a:spcBef>
              <a:buNone/>
              <a:defRPr sz="1800" b="1" i="0">
                <a:latin typeface="Segoe UI Semibold" panose="020B0502040204020203" pitchFamily="34" charset="0"/>
                <a:cs typeface="Segoe UI Semibold" panose="020B0502040204020203" pitchFamily="34" charset="0"/>
              </a:defRPr>
            </a:lvl1pPr>
          </a:lstStyle>
          <a:p>
            <a:pPr lvl="0"/>
            <a:r>
              <a:rPr lang="en-US"/>
              <a:t>Click to edit Master text styles</a:t>
            </a:r>
          </a:p>
        </p:txBody>
      </p:sp>
      <p:sp>
        <p:nvSpPr>
          <p:cNvPr id="6" name="Picture Placeholder" descr="This photo is a 'placeholder' only. Drag or drop your photo here, or click and tap the center to insert a photo.">
            <a:extLst>
              <a:ext uri="{FF2B5EF4-FFF2-40B4-BE49-F238E27FC236}">
                <a16:creationId xmlns:a16="http://schemas.microsoft.com/office/drawing/2014/main" id="{1CD858CF-2184-A979-4D7F-332EC818A928}"/>
              </a:ext>
            </a:extLst>
          </p:cNvPr>
          <p:cNvSpPr>
            <a:spLocks noGrp="1"/>
          </p:cNvSpPr>
          <p:nvPr>
            <p:ph type="pic" sz="quarter" idx="18" hasCustomPrompt="1"/>
          </p:nvPr>
        </p:nvSpPr>
        <p:spPr bwMode="ltGray">
          <a:xfrm>
            <a:off x="6127531" y="2286000"/>
            <a:ext cx="6062472" cy="2807208"/>
          </a:xfrm>
          <a:blipFill dpi="0" rotWithShape="1">
            <a:blip r:embed="rId2">
              <a:extLst>
                <a:ext uri="{28A0092B-C50C-407E-A947-70E740481C1C}">
                  <a14:useLocalDpi xmlns:a14="http://schemas.microsoft.com/office/drawing/2010/main"/>
                </a:ext>
              </a:extLst>
            </a:blip>
            <a:srcRect/>
            <a:stretch>
              <a:fillRect/>
            </a:stretch>
          </a:blipFill>
        </p:spPr>
        <p:txBody>
          <a:bodyPr lIns="0" tIns="777240" rIns="0" anchor="t" anchorCtr="0">
            <a:noAutofit/>
          </a:bodyPr>
          <a:lstStyle>
            <a:lvl1pPr marL="0" indent="0" algn="ctr">
              <a:lnSpc>
                <a:spcPts val="1000"/>
              </a:lnSpc>
              <a:buNone/>
              <a:defRPr sz="1100" b="0" i="0">
                <a:solidFill>
                  <a:schemeClr val="accent4"/>
                </a:solidFill>
                <a:latin typeface="Segoe UI" panose="020B0502040204020203" pitchFamily="34" charset="0"/>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585216" y="5334000"/>
            <a:ext cx="4892040" cy="276999"/>
          </a:xfrm>
        </p:spPr>
        <p:txBody>
          <a:bodyPr/>
          <a:lstStyle>
            <a:lvl1pPr marL="0" indent="0" algn="ctr">
              <a:spcBef>
                <a:spcPts val="0"/>
              </a:spcBef>
              <a:buNone/>
              <a:defRPr sz="1800" b="1" i="0">
                <a:latin typeface="Segoe UI Semibold" panose="020B0502040204020203" pitchFamily="34" charset="0"/>
                <a:cs typeface="Segoe UI Semibold" panose="020B0502040204020203" pitchFamily="34" charset="0"/>
              </a:defRPr>
            </a:lvl1pPr>
          </a:lstStyle>
          <a:p>
            <a:pPr lvl="0"/>
            <a:r>
              <a:rPr lang="en-US"/>
              <a:t>Click to edit Master text styles</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5B4222CD-1C03-3A88-623D-7889F585837D}"/>
              </a:ext>
            </a:extLst>
          </p:cNvPr>
          <p:cNvSpPr>
            <a:spLocks noGrp="1"/>
          </p:cNvSpPr>
          <p:nvPr>
            <p:ph type="pic" sz="quarter" idx="11" hasCustomPrompt="1"/>
          </p:nvPr>
        </p:nvSpPr>
        <p:spPr bwMode="ltGray">
          <a:xfrm>
            <a:off x="0" y="2286000"/>
            <a:ext cx="6062472" cy="2807208"/>
          </a:xfrm>
          <a:blipFill dpi="0" rotWithShape="1">
            <a:blip r:embed="rId3">
              <a:extLst>
                <a:ext uri="{28A0092B-C50C-407E-A947-70E740481C1C}">
                  <a14:useLocalDpi xmlns:a14="http://schemas.microsoft.com/office/drawing/2010/main"/>
                </a:ext>
              </a:extLst>
            </a:blip>
            <a:srcRect/>
            <a:stretch>
              <a:fillRect/>
            </a:stretch>
          </a:blipFill>
        </p:spPr>
        <p:txBody>
          <a:bodyPr lIns="0" tIns="777240" rIns="0" anchor="t" anchorCtr="0">
            <a:noAutofit/>
          </a:bodyPr>
          <a:lstStyle>
            <a:lvl1pPr marL="0" indent="0" algn="ctr">
              <a:lnSpc>
                <a:spcPts val="1000"/>
              </a:lnSpc>
              <a:buNone/>
              <a:defRPr sz="1100" b="0" i="0">
                <a:solidFill>
                  <a:schemeClr val="accent4"/>
                </a:solidFill>
                <a:latin typeface="Segoe UI" panose="020B0502040204020203" pitchFamily="34" charset="0"/>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588263" y="928128"/>
            <a:ext cx="11018520" cy="430887"/>
          </a:xfrm>
        </p:spPr>
        <p:txBody>
          <a:bodyPr anchor="ctr"/>
          <a:lstStyle>
            <a:lvl1pPr algn="ctr">
              <a:defRPr sz="2800" b="1" i="0">
                <a:solidFill>
                  <a:srgbClr val="5C5AD4"/>
                </a:solidFill>
                <a:latin typeface="Segoe UI Semibold" panose="020B0502040204020203" pitchFamily="34" charset="0"/>
                <a:cs typeface="Segoe UI Semibold"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3157689291"/>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1440">
          <p15:clr>
            <a:srgbClr val="5ACBF0"/>
          </p15:clr>
        </p15:guide>
        <p15:guide id="4" orient="horz" pos="3209">
          <p15:clr>
            <a:srgbClr val="5ACBF0"/>
          </p15:clr>
        </p15:guide>
        <p15:guide id="5" pos="3826">
          <p15:clr>
            <a:srgbClr val="5ACBF0"/>
          </p15:clr>
        </p15:guide>
        <p15:guide id="6" pos="3859">
          <p15:clr>
            <a:srgbClr val="5ACBF0"/>
          </p15:clr>
        </p15:guide>
        <p15:guide id="11" pos="1910">
          <p15:clr>
            <a:srgbClr val="5ACBF0"/>
          </p15:clr>
        </p15:guide>
        <p15:guide id="12" pos="5770">
          <p15:clr>
            <a:srgbClr val="5ACBF0"/>
          </p15:clr>
        </p15:guide>
        <p15:guide id="13" orient="horz" pos="3360">
          <p15:clr>
            <a:srgbClr val="5ACBF0"/>
          </p15:clr>
        </p15:guide>
        <p15:guide id="14" orient="horz">
          <p15:clr>
            <a:srgbClr val="5ACBF0"/>
          </p15:clr>
        </p15:guide>
        <p15:guide id="15" pos="3451">
          <p15:clr>
            <a:srgbClr val="5ACBF0"/>
          </p15:clr>
        </p15:guide>
        <p15:guide id="16" pos="4229">
          <p15:clr>
            <a:srgbClr val="5ACBF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hree filmstrip photos">
    <p:spTree>
      <p:nvGrpSpPr>
        <p:cNvPr id="1" name=""/>
        <p:cNvGrpSpPr/>
        <p:nvPr/>
      </p:nvGrpSpPr>
      <p:grpSpPr>
        <a:xfrm>
          <a:off x="0" y="0"/>
          <a:ext cx="0" cy="0"/>
          <a:chOff x="0" y="0"/>
          <a:chExt cx="0" cy="0"/>
        </a:xfrm>
      </p:grpSpPr>
      <p:sp>
        <p:nvSpPr>
          <p:cNvPr id="16" name="Text Placeholder 3">
            <a:extLst>
              <a:ext uri="{FF2B5EF4-FFF2-40B4-BE49-F238E27FC236}">
                <a16:creationId xmlns:a16="http://schemas.microsoft.com/office/drawing/2014/main" id="{D682B8EC-8F33-4730-BBE6-E8B7234C9C62}"/>
              </a:ext>
            </a:extLst>
          </p:cNvPr>
          <p:cNvSpPr>
            <a:spLocks noGrp="1"/>
          </p:cNvSpPr>
          <p:nvPr>
            <p:ph type="body" sz="quarter" idx="18"/>
          </p:nvPr>
        </p:nvSpPr>
        <p:spPr>
          <a:xfrm>
            <a:off x="8753856" y="4799410"/>
            <a:ext cx="2852928" cy="553998"/>
          </a:xfrm>
        </p:spPr>
        <p:txBody>
          <a:bodyPr/>
          <a:lstStyle>
            <a:lvl1pPr marL="0" indent="0" algn="ctr">
              <a:spcBef>
                <a:spcPts val="0"/>
              </a:spcBef>
              <a:buNone/>
              <a:defRPr sz="1800" b="1" i="0">
                <a:latin typeface="Segoe UI Semibold" panose="020B0502040204020203" pitchFamily="34" charset="0"/>
                <a:cs typeface="Segoe UI Semibold" panose="020B0502040204020203" pitchFamily="34" charset="0"/>
              </a:defRPr>
            </a:lvl1pPr>
          </a:lstStyle>
          <a:p>
            <a:pPr lvl="0"/>
            <a:r>
              <a:rPr lang="en-US"/>
              <a:t>Click to edit Master text styles</a:t>
            </a:r>
          </a:p>
        </p:txBody>
      </p:sp>
      <p:sp>
        <p:nvSpPr>
          <p:cNvPr id="8" name="Picture Placeholder" descr="This photo is a 'placeholder' only. Drag or drop your photo here, or click and tap the center to insert a photo.">
            <a:extLst>
              <a:ext uri="{FF2B5EF4-FFF2-40B4-BE49-F238E27FC236}">
                <a16:creationId xmlns:a16="http://schemas.microsoft.com/office/drawing/2014/main" id="{1CE97407-8DEE-8117-1349-282D3AF6CE5D}"/>
              </a:ext>
            </a:extLst>
          </p:cNvPr>
          <p:cNvSpPr>
            <a:spLocks noGrp="1"/>
          </p:cNvSpPr>
          <p:nvPr>
            <p:ph type="pic" sz="quarter" idx="20" hasCustomPrompt="1"/>
          </p:nvPr>
        </p:nvSpPr>
        <p:spPr bwMode="ltGray">
          <a:xfrm>
            <a:off x="8171793" y="2286000"/>
            <a:ext cx="4023360" cy="2286000"/>
          </a:xfrm>
          <a:blipFill dpi="0" rotWithShape="1">
            <a:blip r:embed="rId2" cstate="screen">
              <a:extLst>
                <a:ext uri="{28A0092B-C50C-407E-A947-70E740481C1C}">
                  <a14:useLocalDpi xmlns:a14="http://schemas.microsoft.com/office/drawing/2010/main"/>
                </a:ext>
              </a:extLst>
            </a:blip>
            <a:srcRect/>
            <a:stretch>
              <a:fillRect/>
            </a:stretch>
          </a:blipFill>
        </p:spPr>
        <p:txBody>
          <a:bodyPr lIns="0" tIns="640080" rIns="0" anchor="t" anchorCtr="0">
            <a:noAutofit/>
          </a:bodyPr>
          <a:lstStyle>
            <a:lvl1pPr marL="0" indent="0" algn="ctr">
              <a:lnSpc>
                <a:spcPts val="900"/>
              </a:lnSpc>
              <a:buNone/>
              <a:defRPr sz="900" b="0" i="0">
                <a:solidFill>
                  <a:schemeClr val="accent4"/>
                </a:solidFill>
                <a:latin typeface="Segoe UI" panose="020B0502040204020203" pitchFamily="34" charset="0"/>
                <a:cs typeface="Segoe UI" panose="020B0502040204020203" pitchFamily="34" charset="0"/>
              </a:defRPr>
            </a:lvl1pPr>
          </a:lstStyle>
          <a:p>
            <a:r>
              <a:rPr lang="en-US"/>
              <a:t>Drag &amp; drop your photo </a:t>
            </a:r>
            <a:br>
              <a:rPr lang="en-US"/>
            </a:br>
            <a:r>
              <a:rPr lang="en-US"/>
              <a:t>here 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4669536" y="4799409"/>
            <a:ext cx="2852928" cy="553998"/>
          </a:xfrm>
        </p:spPr>
        <p:txBody>
          <a:bodyPr/>
          <a:lstStyle>
            <a:lvl1pPr marL="0" indent="0" algn="ctr">
              <a:spcBef>
                <a:spcPts val="0"/>
              </a:spcBef>
              <a:buNone/>
              <a:defRPr sz="1800" b="1" i="0">
                <a:latin typeface="Segoe UI Semibold" panose="020B0502040204020203" pitchFamily="34" charset="0"/>
                <a:cs typeface="Segoe UI Semibold" panose="020B0502040204020203" pitchFamily="34" charset="0"/>
              </a:defRPr>
            </a:lvl1pPr>
          </a:lstStyle>
          <a:p>
            <a:pPr lvl="0"/>
            <a:r>
              <a:rPr lang="en-US"/>
              <a:t>Click to edit Master text styles</a:t>
            </a:r>
          </a:p>
        </p:txBody>
      </p:sp>
      <p:sp>
        <p:nvSpPr>
          <p:cNvPr id="7" name="Picture Placeholder" descr="This photo is a 'placeholder' only. Drag or drop your photo here, or click and tap the center to insert a photo.">
            <a:extLst>
              <a:ext uri="{FF2B5EF4-FFF2-40B4-BE49-F238E27FC236}">
                <a16:creationId xmlns:a16="http://schemas.microsoft.com/office/drawing/2014/main" id="{D0BDC7F4-8A47-37AA-76B4-2DE58878B286}"/>
              </a:ext>
            </a:extLst>
          </p:cNvPr>
          <p:cNvSpPr>
            <a:spLocks noGrp="1"/>
          </p:cNvSpPr>
          <p:nvPr>
            <p:ph type="pic" sz="quarter" idx="19" hasCustomPrompt="1"/>
          </p:nvPr>
        </p:nvSpPr>
        <p:spPr bwMode="ltGray">
          <a:xfrm>
            <a:off x="4088524" y="2286000"/>
            <a:ext cx="4023360" cy="2286000"/>
          </a:xfrm>
          <a:blipFill dpi="0" rotWithShape="1">
            <a:blip r:embed="rId3" cstate="screen">
              <a:extLst>
                <a:ext uri="{28A0092B-C50C-407E-A947-70E740481C1C}">
                  <a14:useLocalDpi xmlns:a14="http://schemas.microsoft.com/office/drawing/2010/main"/>
                </a:ext>
              </a:extLst>
            </a:blip>
            <a:srcRect/>
            <a:stretch>
              <a:fillRect/>
            </a:stretch>
          </a:blipFill>
        </p:spPr>
        <p:txBody>
          <a:bodyPr lIns="0" tIns="640080" rIns="0" anchor="t" anchorCtr="0">
            <a:noAutofit/>
          </a:bodyPr>
          <a:lstStyle>
            <a:lvl1pPr marL="0" indent="0" algn="ctr">
              <a:lnSpc>
                <a:spcPts val="900"/>
              </a:lnSpc>
              <a:buNone/>
              <a:defRPr sz="900" b="0" i="0">
                <a:solidFill>
                  <a:schemeClr val="accent4"/>
                </a:solidFill>
                <a:latin typeface="Segoe UI" panose="020B0502040204020203" pitchFamily="34" charset="0"/>
                <a:cs typeface="Segoe UI" panose="020B0502040204020203" pitchFamily="34" charset="0"/>
              </a:defRPr>
            </a:lvl1pPr>
          </a:lstStyle>
          <a:p>
            <a:r>
              <a:rPr lang="en-US"/>
              <a:t>Drag &amp; drop your photo </a:t>
            </a:r>
            <a:br>
              <a:rPr lang="en-US"/>
            </a:br>
            <a:r>
              <a:rPr lang="en-US"/>
              <a:t>here or click or tap icon below </a:t>
            </a:r>
            <a:br>
              <a:rPr lang="en-US"/>
            </a:br>
            <a:r>
              <a:rPr lang="en-US"/>
              <a:t>to insert</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585216" y="4800600"/>
            <a:ext cx="2852928" cy="553998"/>
          </a:xfrm>
        </p:spPr>
        <p:txBody>
          <a:bodyPr/>
          <a:lstStyle>
            <a:lvl1pPr marL="0" indent="0" algn="ctr">
              <a:spcBef>
                <a:spcPts val="0"/>
              </a:spcBef>
              <a:buNone/>
              <a:defRPr sz="1800" b="1" i="0">
                <a:latin typeface="Segoe UI Semibold" panose="020B0502040204020203" pitchFamily="34" charset="0"/>
                <a:cs typeface="Segoe UI Semibold" panose="020B0502040204020203" pitchFamily="34" charset="0"/>
              </a:defRPr>
            </a:lvl1pPr>
          </a:lstStyle>
          <a:p>
            <a:pPr lvl="0"/>
            <a:r>
              <a:rPr lang="en-US"/>
              <a:t>Click to edit Master text styles</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8EA6A152-8595-3F05-4FDF-907BFDCEAFA6}"/>
              </a:ext>
            </a:extLst>
          </p:cNvPr>
          <p:cNvSpPr>
            <a:spLocks noGrp="1"/>
          </p:cNvSpPr>
          <p:nvPr>
            <p:ph type="pic" sz="quarter" idx="11" hasCustomPrompt="1"/>
          </p:nvPr>
        </p:nvSpPr>
        <p:spPr bwMode="ltGray">
          <a:xfrm>
            <a:off x="0" y="2286000"/>
            <a:ext cx="4023360" cy="2286000"/>
          </a:xfrm>
          <a:blipFill dpi="0" rotWithShape="1">
            <a:blip r:embed="rId4" cstate="screen">
              <a:extLst>
                <a:ext uri="{28A0092B-C50C-407E-A947-70E740481C1C}">
                  <a14:useLocalDpi xmlns:a14="http://schemas.microsoft.com/office/drawing/2010/main"/>
                </a:ext>
              </a:extLst>
            </a:blip>
            <a:srcRect/>
            <a:stretch>
              <a:fillRect/>
            </a:stretch>
          </a:blipFill>
        </p:spPr>
        <p:txBody>
          <a:bodyPr lIns="0" tIns="640080" rIns="0" anchor="t" anchorCtr="0">
            <a:noAutofit/>
          </a:bodyPr>
          <a:lstStyle>
            <a:lvl1pPr marL="0" indent="0" algn="ctr">
              <a:lnSpc>
                <a:spcPts val="900"/>
              </a:lnSpc>
              <a:buNone/>
              <a:defRPr sz="900" b="0" i="0">
                <a:solidFill>
                  <a:schemeClr val="accent4"/>
                </a:solidFill>
                <a:latin typeface="Segoe UI" panose="020B0502040204020203" pitchFamily="34" charset="0"/>
                <a:cs typeface="Segoe UI" panose="020B0502040204020203" pitchFamily="34" charset="0"/>
              </a:defRPr>
            </a:lvl1pPr>
          </a:lstStyle>
          <a:p>
            <a:r>
              <a:rPr lang="en-US"/>
              <a:t>Drag &amp; drop your photo </a:t>
            </a:r>
            <a:br>
              <a:rPr lang="en-US"/>
            </a:br>
            <a:r>
              <a:rPr lang="en-US"/>
              <a:t>here or click or tap icon below </a:t>
            </a:r>
            <a:br>
              <a:rPr lang="en-US"/>
            </a:br>
            <a:r>
              <a:rPr lang="en-US"/>
              <a:t>to insert</a:t>
            </a:r>
          </a:p>
        </p:txBody>
      </p:sp>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588263" y="928127"/>
            <a:ext cx="11018520" cy="430887"/>
          </a:xfrm>
        </p:spPr>
        <p:txBody>
          <a:bodyPr anchor="ctr"/>
          <a:lstStyle>
            <a:lvl1pPr algn="ctr">
              <a:defRPr sz="2800" b="1" i="0">
                <a:solidFill>
                  <a:srgbClr val="5C5AD4"/>
                </a:solidFill>
                <a:latin typeface="Segoe UI Semibold" panose="020B0502040204020203" pitchFamily="34" charset="0"/>
                <a:cs typeface="Segoe UI Semibold"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3380035375"/>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1440">
          <p15:clr>
            <a:srgbClr val="5ACBF0"/>
          </p15:clr>
        </p15:guide>
        <p15:guide id="3" orient="horz" pos="2880">
          <p15:clr>
            <a:srgbClr val="5ACBF0"/>
          </p15:clr>
        </p15:guide>
        <p15:guide id="4" orient="horz" pos="3024">
          <p15:clr>
            <a:srgbClr val="5ACBF0"/>
          </p15:clr>
        </p15:guide>
        <p15:guide id="5" pos="2534">
          <p15:clr>
            <a:srgbClr val="5ACBF0"/>
          </p15:clr>
        </p15:guide>
        <p15:guide id="6" pos="2573">
          <p15:clr>
            <a:srgbClr val="5ACBF0"/>
          </p15:clr>
        </p15:guide>
        <p15:guide id="8" pos="5109">
          <p15:clr>
            <a:srgbClr val="5ACBF0"/>
          </p15:clr>
        </p15:guide>
        <p15:guide id="9" pos="5145">
          <p15:clr>
            <a:srgbClr val="5ACBF0"/>
          </p15:clr>
        </p15:guide>
        <p15:guide id="11" pos="1266">
          <p15:clr>
            <a:srgbClr val="5ACBF0"/>
          </p15:clr>
        </p15:guide>
        <p15:guide id="12" pos="3840">
          <p15:clr>
            <a:srgbClr val="5ACBF0"/>
          </p15:clr>
        </p15:guide>
        <p15:guide id="13" pos="6414">
          <p15:clr>
            <a:srgbClr val="5ACBF0"/>
          </p15:clr>
        </p15:guide>
        <p15:guide id="14" orient="horz" pos="1074">
          <p15:clr>
            <a:srgbClr val="5ACBF0"/>
          </p15:clr>
        </p15:guide>
        <p15:guide id="15" pos="2168">
          <p15:clr>
            <a:srgbClr val="5ACBF0"/>
          </p15:clr>
        </p15:guide>
        <p15:guide id="16" pos="2944">
          <p15:clr>
            <a:srgbClr val="5ACBF0"/>
          </p15:clr>
        </p15:guide>
        <p15:guide id="17" pos="4738">
          <p15:clr>
            <a:srgbClr val="5ACBF0"/>
          </p15:clr>
        </p15:guide>
        <p15:guide id="18" pos="5514">
          <p15:clr>
            <a:srgbClr val="5ACBF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Four filmstrip photos">
    <p:spTree>
      <p:nvGrpSpPr>
        <p:cNvPr id="1" name=""/>
        <p:cNvGrpSpPr/>
        <p:nvPr/>
      </p:nvGrpSpPr>
      <p:grpSpPr>
        <a:xfrm>
          <a:off x="0" y="0"/>
          <a:ext cx="0" cy="0"/>
          <a:chOff x="0" y="0"/>
          <a:chExt cx="0" cy="0"/>
        </a:xfrm>
      </p:grpSpPr>
      <p:sp>
        <p:nvSpPr>
          <p:cNvPr id="18" name="Text Placeholder 3">
            <a:extLst>
              <a:ext uri="{FF2B5EF4-FFF2-40B4-BE49-F238E27FC236}">
                <a16:creationId xmlns:a16="http://schemas.microsoft.com/office/drawing/2014/main" id="{83564109-638C-44E2-AE84-46B44C29FD6C}"/>
              </a:ext>
            </a:extLst>
          </p:cNvPr>
          <p:cNvSpPr>
            <a:spLocks noGrp="1"/>
          </p:cNvSpPr>
          <p:nvPr>
            <p:ph type="body" sz="quarter" idx="20"/>
          </p:nvPr>
        </p:nvSpPr>
        <p:spPr>
          <a:xfrm>
            <a:off x="9777984" y="4799409"/>
            <a:ext cx="1828800" cy="553998"/>
          </a:xfrm>
        </p:spPr>
        <p:txBody>
          <a:bodyPr/>
          <a:lstStyle>
            <a:lvl1pPr marL="0" indent="0" algn="ctr">
              <a:spcBef>
                <a:spcPts val="0"/>
              </a:spcBef>
              <a:buNone/>
              <a:defRPr sz="1800" b="1" i="0">
                <a:latin typeface="Segoe UI Semibold" panose="020B0502040204020203" pitchFamily="34" charset="0"/>
                <a:cs typeface="Segoe UI Semibold" panose="020B0502040204020203" pitchFamily="34" charset="0"/>
              </a:defRPr>
            </a:lvl1pPr>
          </a:lstStyle>
          <a:p>
            <a:pPr lvl="0"/>
            <a:r>
              <a:rPr lang="en-US"/>
              <a:t>Click to edit Master text styles</a:t>
            </a:r>
          </a:p>
        </p:txBody>
      </p:sp>
      <p:sp>
        <p:nvSpPr>
          <p:cNvPr id="8" name="Picture Placeholder" descr="This photo is a 'placeholder' only. Drag or drop your photo here, or click and tap the center to insert a photo.">
            <a:extLst>
              <a:ext uri="{FF2B5EF4-FFF2-40B4-BE49-F238E27FC236}">
                <a16:creationId xmlns:a16="http://schemas.microsoft.com/office/drawing/2014/main" id="{065C6E8D-2B53-37CF-515F-B87E1D8DD69B}"/>
              </a:ext>
            </a:extLst>
          </p:cNvPr>
          <p:cNvSpPr>
            <a:spLocks noGrp="1"/>
          </p:cNvSpPr>
          <p:nvPr>
            <p:ph type="pic" sz="quarter" idx="23" hasCustomPrompt="1"/>
          </p:nvPr>
        </p:nvSpPr>
        <p:spPr bwMode="ltGray">
          <a:xfrm>
            <a:off x="9196554" y="2286000"/>
            <a:ext cx="2999232" cy="2286000"/>
          </a:xfrm>
          <a:blipFill dpi="0" rotWithShape="1">
            <a:blip r:embed="rId2" cstate="screen">
              <a:extLst>
                <a:ext uri="{28A0092B-C50C-407E-A947-70E740481C1C}">
                  <a14:useLocalDpi xmlns:a14="http://schemas.microsoft.com/office/drawing/2010/main"/>
                </a:ext>
              </a:extLst>
            </a:blip>
            <a:srcRect/>
            <a:stretch>
              <a:fillRect/>
            </a:stretch>
          </a:blipFill>
        </p:spPr>
        <p:txBody>
          <a:bodyPr lIns="0" tIns="594360" rIns="0" anchor="t" anchorCtr="0">
            <a:noAutofit/>
          </a:bodyPr>
          <a:lstStyle>
            <a:lvl1pPr marL="0" indent="0" algn="ctr">
              <a:lnSpc>
                <a:spcPts val="900"/>
              </a:lnSpc>
              <a:buNone/>
              <a:defRPr sz="900" b="0" i="0">
                <a:solidFill>
                  <a:schemeClr val="accent4"/>
                </a:solidFill>
                <a:latin typeface="Segoe UI" panose="020B0502040204020203" pitchFamily="34" charset="0"/>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6" name="Text Placeholder 3">
            <a:extLst>
              <a:ext uri="{FF2B5EF4-FFF2-40B4-BE49-F238E27FC236}">
                <a16:creationId xmlns:a16="http://schemas.microsoft.com/office/drawing/2014/main" id="{D682B8EC-8F33-4730-BBE6-E8B7234C9C62}"/>
              </a:ext>
            </a:extLst>
          </p:cNvPr>
          <p:cNvSpPr>
            <a:spLocks noGrp="1"/>
          </p:cNvSpPr>
          <p:nvPr>
            <p:ph type="body" sz="quarter" idx="18"/>
          </p:nvPr>
        </p:nvSpPr>
        <p:spPr>
          <a:xfrm>
            <a:off x="6713728" y="4799410"/>
            <a:ext cx="1828800" cy="553998"/>
          </a:xfrm>
        </p:spPr>
        <p:txBody>
          <a:bodyPr/>
          <a:lstStyle>
            <a:lvl1pPr marL="0" indent="0" algn="ctr">
              <a:spcBef>
                <a:spcPts val="0"/>
              </a:spcBef>
              <a:buNone/>
              <a:defRPr sz="1800" b="1" i="0">
                <a:latin typeface="Segoe UI Semibold" panose="020B0502040204020203" pitchFamily="34" charset="0"/>
                <a:cs typeface="Segoe UI Semibold" panose="020B0502040204020203" pitchFamily="34" charset="0"/>
              </a:defRPr>
            </a:lvl1pPr>
          </a:lstStyle>
          <a:p>
            <a:pPr lvl="0"/>
            <a:r>
              <a:rPr lang="en-US"/>
              <a:t>Click to edit Master text styles</a:t>
            </a:r>
          </a:p>
        </p:txBody>
      </p:sp>
      <p:sp>
        <p:nvSpPr>
          <p:cNvPr id="7" name="Picture Placeholder" descr="This photo is a 'placeholder' only. Drag or drop your photo here, or click and tap the center to insert a photo.">
            <a:extLst>
              <a:ext uri="{FF2B5EF4-FFF2-40B4-BE49-F238E27FC236}">
                <a16:creationId xmlns:a16="http://schemas.microsoft.com/office/drawing/2014/main" id="{6482EFA3-A812-27DC-DF71-F71A2E835EB9}"/>
              </a:ext>
            </a:extLst>
          </p:cNvPr>
          <p:cNvSpPr>
            <a:spLocks noGrp="1"/>
          </p:cNvSpPr>
          <p:nvPr>
            <p:ph type="pic" sz="quarter" idx="22" hasCustomPrompt="1"/>
          </p:nvPr>
        </p:nvSpPr>
        <p:spPr bwMode="ltGray">
          <a:xfrm>
            <a:off x="6127533" y="2286000"/>
            <a:ext cx="2999232" cy="2286000"/>
          </a:xfrm>
          <a:blipFill dpi="0" rotWithShape="1">
            <a:blip r:embed="rId3" cstate="screen">
              <a:extLst>
                <a:ext uri="{28A0092B-C50C-407E-A947-70E740481C1C}">
                  <a14:useLocalDpi xmlns:a14="http://schemas.microsoft.com/office/drawing/2010/main"/>
                </a:ext>
              </a:extLst>
            </a:blip>
            <a:srcRect/>
            <a:stretch>
              <a:fillRect/>
            </a:stretch>
          </a:blipFill>
        </p:spPr>
        <p:txBody>
          <a:bodyPr lIns="0" tIns="594360" rIns="0" anchor="t" anchorCtr="0">
            <a:noAutofit/>
          </a:bodyPr>
          <a:lstStyle>
            <a:lvl1pPr marL="0" indent="0" algn="ctr">
              <a:lnSpc>
                <a:spcPts val="900"/>
              </a:lnSpc>
              <a:buNone/>
              <a:defRPr sz="900" b="0" i="0">
                <a:solidFill>
                  <a:schemeClr val="accent4"/>
                </a:solidFill>
                <a:latin typeface="Segoe UI" panose="020B0502040204020203" pitchFamily="34" charset="0"/>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3649472" y="4799409"/>
            <a:ext cx="1828800" cy="553998"/>
          </a:xfrm>
        </p:spPr>
        <p:txBody>
          <a:bodyPr/>
          <a:lstStyle>
            <a:lvl1pPr marL="0" indent="0" algn="ctr">
              <a:spcBef>
                <a:spcPts val="0"/>
              </a:spcBef>
              <a:buNone/>
              <a:defRPr sz="1800" b="1" i="0">
                <a:latin typeface="Segoe UI Semibold" panose="020B0502040204020203" pitchFamily="34" charset="0"/>
                <a:cs typeface="Segoe UI Semibold" panose="020B0502040204020203" pitchFamily="34" charset="0"/>
              </a:defRPr>
            </a:lvl1pPr>
          </a:lstStyle>
          <a:p>
            <a:pPr lvl="0"/>
            <a:r>
              <a:rPr lang="en-US"/>
              <a:t>Click to edit Master text styles</a:t>
            </a:r>
          </a:p>
        </p:txBody>
      </p:sp>
      <p:sp>
        <p:nvSpPr>
          <p:cNvPr id="6" name="Picture Placeholder" descr="This photo is a 'placeholder' only. Drag or drop your photo here, or click and tap the center to insert a photo.">
            <a:extLst>
              <a:ext uri="{FF2B5EF4-FFF2-40B4-BE49-F238E27FC236}">
                <a16:creationId xmlns:a16="http://schemas.microsoft.com/office/drawing/2014/main" id="{DDAE931E-8EDB-E7CD-5B45-4FEE67BB5020}"/>
              </a:ext>
            </a:extLst>
          </p:cNvPr>
          <p:cNvSpPr>
            <a:spLocks noGrp="1"/>
          </p:cNvSpPr>
          <p:nvPr>
            <p:ph type="pic" sz="quarter" idx="21" hasCustomPrompt="1"/>
          </p:nvPr>
        </p:nvSpPr>
        <p:spPr bwMode="ltGray">
          <a:xfrm>
            <a:off x="3069022" y="2286000"/>
            <a:ext cx="2999232" cy="2286000"/>
          </a:xfrm>
          <a:blipFill dpi="0" rotWithShape="1">
            <a:blip r:embed="rId4" cstate="screen">
              <a:extLst>
                <a:ext uri="{28A0092B-C50C-407E-A947-70E740481C1C}">
                  <a14:useLocalDpi xmlns:a14="http://schemas.microsoft.com/office/drawing/2010/main"/>
                </a:ext>
              </a:extLst>
            </a:blip>
            <a:srcRect/>
            <a:stretch>
              <a:fillRect/>
            </a:stretch>
          </a:blipFill>
        </p:spPr>
        <p:txBody>
          <a:bodyPr lIns="0" tIns="594360" rIns="0" anchor="t" anchorCtr="0">
            <a:noAutofit/>
          </a:bodyPr>
          <a:lstStyle>
            <a:lvl1pPr marL="0" indent="0" algn="ctr">
              <a:lnSpc>
                <a:spcPts val="900"/>
              </a:lnSpc>
              <a:buNone/>
              <a:defRPr sz="900" b="0" i="0">
                <a:solidFill>
                  <a:schemeClr val="accent4"/>
                </a:solidFill>
                <a:latin typeface="Segoe UI" panose="020B0502040204020203" pitchFamily="34" charset="0"/>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585216" y="4800600"/>
            <a:ext cx="1828800" cy="553998"/>
          </a:xfrm>
        </p:spPr>
        <p:txBody>
          <a:bodyPr/>
          <a:lstStyle>
            <a:lvl1pPr marL="0" indent="0" algn="ctr">
              <a:spcBef>
                <a:spcPts val="0"/>
              </a:spcBef>
              <a:buNone/>
              <a:defRPr sz="1800" b="1" i="0">
                <a:latin typeface="Segoe UI Semibold" panose="020B0502040204020203" pitchFamily="34" charset="0"/>
                <a:cs typeface="Segoe UI Semibold" panose="020B0502040204020203" pitchFamily="34" charset="0"/>
              </a:defRPr>
            </a:lvl1pPr>
          </a:lstStyle>
          <a:p>
            <a:pPr lvl="0"/>
            <a:r>
              <a:rPr lang="en-US"/>
              <a:t>Click to edit Master text styles</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21D5563C-FB7C-5ABE-4534-449DA7E459FF}"/>
              </a:ext>
            </a:extLst>
          </p:cNvPr>
          <p:cNvSpPr>
            <a:spLocks noGrp="1"/>
          </p:cNvSpPr>
          <p:nvPr>
            <p:ph type="pic" sz="quarter" idx="11" hasCustomPrompt="1"/>
          </p:nvPr>
        </p:nvSpPr>
        <p:spPr bwMode="ltGray">
          <a:xfrm>
            <a:off x="1" y="2286000"/>
            <a:ext cx="2999232" cy="2286000"/>
          </a:xfrm>
          <a:blipFill dpi="0" rotWithShape="1">
            <a:blip r:embed="rId5" cstate="screen">
              <a:extLst>
                <a:ext uri="{28A0092B-C50C-407E-A947-70E740481C1C}">
                  <a14:useLocalDpi xmlns:a14="http://schemas.microsoft.com/office/drawing/2010/main"/>
                </a:ext>
              </a:extLst>
            </a:blip>
            <a:srcRect/>
            <a:stretch>
              <a:fillRect/>
            </a:stretch>
          </a:blipFill>
        </p:spPr>
        <p:txBody>
          <a:bodyPr lIns="0" tIns="594360" rIns="0" anchor="t" anchorCtr="0">
            <a:noAutofit/>
          </a:bodyPr>
          <a:lstStyle>
            <a:lvl1pPr marL="0" indent="0" algn="ctr">
              <a:lnSpc>
                <a:spcPts val="900"/>
              </a:lnSpc>
              <a:buNone/>
              <a:defRPr sz="900" b="0" i="0">
                <a:solidFill>
                  <a:schemeClr val="accent4"/>
                </a:solidFill>
                <a:latin typeface="Segoe UI" panose="020B0502040204020203" pitchFamily="34" charset="0"/>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588263" y="928128"/>
            <a:ext cx="11018520" cy="430887"/>
          </a:xfrm>
        </p:spPr>
        <p:txBody>
          <a:bodyPr anchor="ctr"/>
          <a:lstStyle>
            <a:lvl1pPr algn="ctr">
              <a:defRPr sz="2800" b="1" i="0">
                <a:solidFill>
                  <a:srgbClr val="5C5AD4"/>
                </a:solidFill>
                <a:latin typeface="Segoe UI Semibold" panose="020B0502040204020203" pitchFamily="34" charset="0"/>
                <a:cs typeface="Segoe UI Semibold"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826769798"/>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1440">
          <p15:clr>
            <a:srgbClr val="5ACBF0"/>
          </p15:clr>
        </p15:guide>
        <p15:guide id="3" orient="horz" pos="2880">
          <p15:clr>
            <a:srgbClr val="5ACBF0"/>
          </p15:clr>
        </p15:guide>
        <p15:guide id="4" orient="horz" pos="3024">
          <p15:clr>
            <a:srgbClr val="5ACBF0"/>
          </p15:clr>
        </p15:guide>
        <p15:guide id="5" pos="1890">
          <p15:clr>
            <a:srgbClr val="5ACBF0"/>
          </p15:clr>
        </p15:guide>
        <p15:guide id="6" pos="1930">
          <p15:clr>
            <a:srgbClr val="5ACBF0"/>
          </p15:clr>
        </p15:guide>
        <p15:guide id="7" pos="5749">
          <p15:clr>
            <a:srgbClr val="5ACBF0"/>
          </p15:clr>
        </p15:guide>
        <p15:guide id="8" pos="3820">
          <p15:clr>
            <a:srgbClr val="5ACBF0"/>
          </p15:clr>
        </p15:guide>
        <p15:guide id="9" pos="3860">
          <p15:clr>
            <a:srgbClr val="5ACBF0"/>
          </p15:clr>
        </p15:guide>
        <p15:guide id="10" pos="5789">
          <p15:clr>
            <a:srgbClr val="5ACBF0"/>
          </p15:clr>
        </p15:guide>
        <p15:guide id="11" pos="944">
          <p15:clr>
            <a:srgbClr val="5ACBF0"/>
          </p15:clr>
        </p15:guide>
        <p15:guide id="12" pos="2876">
          <p15:clr>
            <a:srgbClr val="5ACBF0"/>
          </p15:clr>
        </p15:guide>
        <p15:guide id="13" pos="4807">
          <p15:clr>
            <a:srgbClr val="5ACBF0"/>
          </p15:clr>
        </p15:guide>
        <p15:guide id="14" pos="6736">
          <p15:clr>
            <a:srgbClr val="5ACBF0"/>
          </p15:clr>
        </p15:guide>
        <p15:guide id="15" orient="horz">
          <p15:clr>
            <a:srgbClr val="5ACBF0"/>
          </p15:clr>
        </p15:guide>
        <p15:guide id="16" pos="1524">
          <p15:clr>
            <a:srgbClr val="5ACBF0"/>
          </p15:clr>
        </p15:guide>
        <p15:guide id="17" pos="2298">
          <p15:clr>
            <a:srgbClr val="5ACBF0"/>
          </p15:clr>
        </p15:guide>
        <p15:guide id="18" pos="3450">
          <p15:clr>
            <a:srgbClr val="5ACBF0"/>
          </p15:clr>
        </p15:guide>
        <p15:guide id="19" pos="4230">
          <p15:clr>
            <a:srgbClr val="5ACBF0"/>
          </p15:clr>
        </p15:guide>
        <p15:guide id="20" pos="5380">
          <p15:clr>
            <a:srgbClr val="5ACBF0"/>
          </p15:clr>
        </p15:guide>
        <p15:guide id="21" pos="6156">
          <p15:clr>
            <a:srgbClr val="5ACBF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and text side by side">
    <p:spTree>
      <p:nvGrpSpPr>
        <p:cNvPr id="1" name=""/>
        <p:cNvGrpSpPr/>
        <p:nvPr/>
      </p:nvGrpSpPr>
      <p:grpSpPr>
        <a:xfrm>
          <a:off x="0" y="0"/>
          <a:ext cx="0" cy="0"/>
          <a:chOff x="0" y="0"/>
          <a:chExt cx="0" cy="0"/>
        </a:xfrm>
      </p:grpSpPr>
      <p:sp>
        <p:nvSpPr>
          <p:cNvPr id="7" name="Text Placeholder 2">
            <a:extLst>
              <a:ext uri="{FF2B5EF4-FFF2-40B4-BE49-F238E27FC236}">
                <a16:creationId xmlns:a16="http://schemas.microsoft.com/office/drawing/2014/main" id="{7E9DBFD9-3E1E-4F19-AF15-56780F9C7927}"/>
              </a:ext>
            </a:extLst>
          </p:cNvPr>
          <p:cNvSpPr>
            <a:spLocks noGrp="1"/>
          </p:cNvSpPr>
          <p:nvPr>
            <p:ph type="body" sz="quarter" idx="11"/>
          </p:nvPr>
        </p:nvSpPr>
        <p:spPr>
          <a:xfrm>
            <a:off x="4356100" y="2309812"/>
            <a:ext cx="7253288" cy="3959223"/>
          </a:xfrm>
        </p:spPr>
        <p:txBody>
          <a:bodyPr anchor="t"/>
          <a:lstStyle>
            <a:lvl1pPr marL="231775" indent="-231775">
              <a:spcAft>
                <a:spcPts val="600"/>
              </a:spcAft>
              <a:buFont typeface="Wingdings" panose="05000000000000000000" pitchFamily="2" charset="2"/>
              <a:buChar char=""/>
              <a:defRPr/>
            </a:lvl1pPr>
          </a:lstStyle>
          <a:p>
            <a:pPr lvl="0"/>
            <a:r>
              <a:rPr lang="en-US"/>
              <a:t>Click to edit Master text styles</a:t>
            </a:r>
          </a:p>
        </p:txBody>
      </p:sp>
      <p:cxnSp>
        <p:nvCxnSpPr>
          <p:cNvPr id="8" name="Straight Connector 7">
            <a:extLst>
              <a:ext uri="{FF2B5EF4-FFF2-40B4-BE49-F238E27FC236}">
                <a16:creationId xmlns:a16="http://schemas.microsoft.com/office/drawing/2014/main" id="{DF1A9F7D-F14E-4BCE-9EB4-D9EF47B67809}"/>
              </a:ext>
              <a:ext uri="{C183D7F6-B498-43B3-948B-1728B52AA6E4}">
                <adec:decorative xmlns:adec="http://schemas.microsoft.com/office/drawing/2017/decorative" val="1"/>
              </a:ext>
            </a:extLst>
          </p:cNvPr>
          <p:cNvCxnSpPr>
            <a:cxnSpLocks/>
          </p:cNvCxnSpPr>
          <p:nvPr userDrawn="1"/>
        </p:nvCxnSpPr>
        <p:spPr>
          <a:xfrm>
            <a:off x="4354523" y="2019300"/>
            <a:ext cx="7254865" cy="0"/>
          </a:xfrm>
          <a:prstGeom prst="line">
            <a:avLst/>
          </a:prstGeom>
          <a:ln w="19050">
            <a:solidFill>
              <a:schemeClr val="tx1">
                <a:alpha val="30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585216" y="2309812"/>
            <a:ext cx="3182027" cy="430887"/>
          </a:xfrm>
        </p:spPr>
        <p:txBody>
          <a:bodyPr anchor="t"/>
          <a:lstStyle>
            <a:lvl1pPr>
              <a:defRPr sz="2800" b="1" i="0">
                <a:solidFill>
                  <a:schemeClr val="accent1"/>
                </a:solidFill>
                <a:latin typeface="Segoe UI Semibold" panose="020B0502040204020203" pitchFamily="34" charset="0"/>
                <a:cs typeface="Segoe UI Semibold" panose="020B0502040204020203" pitchFamily="34" charset="0"/>
              </a:defRPr>
            </a:lvl1pPr>
          </a:lstStyle>
          <a:p>
            <a:r>
              <a:rPr lang="en-US"/>
              <a:t>Title</a:t>
            </a:r>
          </a:p>
        </p:txBody>
      </p:sp>
      <p:cxnSp>
        <p:nvCxnSpPr>
          <p:cNvPr id="5" name="Straight Connector 4">
            <a:extLst>
              <a:ext uri="{FF2B5EF4-FFF2-40B4-BE49-F238E27FC236}">
                <a16:creationId xmlns:a16="http://schemas.microsoft.com/office/drawing/2014/main" id="{C35867F2-3994-4092-B53B-5792FEE69887}"/>
              </a:ext>
              <a:ext uri="{C183D7F6-B498-43B3-948B-1728B52AA6E4}">
                <adec:decorative xmlns:adec="http://schemas.microsoft.com/office/drawing/2017/decorative" val="1"/>
              </a:ext>
            </a:extLst>
          </p:cNvPr>
          <p:cNvCxnSpPr>
            <a:cxnSpLocks/>
          </p:cNvCxnSpPr>
          <p:nvPr userDrawn="1"/>
        </p:nvCxnSpPr>
        <p:spPr>
          <a:xfrm>
            <a:off x="585216" y="2019300"/>
            <a:ext cx="3182112" cy="0"/>
          </a:xfrm>
          <a:prstGeom prst="line">
            <a:avLst/>
          </a:prstGeom>
          <a:ln w="28575">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80660924"/>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29" orient="horz" pos="1272">
          <p15:clr>
            <a:srgbClr val="5ACBF0"/>
          </p15:clr>
        </p15:guide>
        <p15:guide id="30" pos="2376">
          <p15:clr>
            <a:srgbClr val="5ACBF0"/>
          </p15:clr>
        </p15:guide>
        <p15:guide id="32" orient="horz" pos="1455">
          <p15:clr>
            <a:srgbClr val="5ACBF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and text side by side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588263" y="3211969"/>
            <a:ext cx="3182027" cy="430887"/>
          </a:xfrm>
        </p:spPr>
        <p:txBody>
          <a:bodyPr anchor="ctr"/>
          <a:lstStyle>
            <a:lvl1pPr>
              <a:defRPr sz="2800" b="1" i="0">
                <a:solidFill>
                  <a:schemeClr val="accent1"/>
                </a:solidFill>
                <a:latin typeface="Segoe UI Semibold" panose="020B0502040204020203" pitchFamily="34" charset="0"/>
                <a:cs typeface="Segoe UI Semibold" panose="020B0502040204020203" pitchFamily="34" charset="0"/>
              </a:defRPr>
            </a:lvl1pPr>
          </a:lstStyle>
          <a:p>
            <a:r>
              <a:rPr lang="en-US"/>
              <a:t>Title</a:t>
            </a:r>
          </a:p>
        </p:txBody>
      </p:sp>
      <p:sp>
        <p:nvSpPr>
          <p:cNvPr id="3" name="Text Placeholder 2">
            <a:extLst>
              <a:ext uri="{FF2B5EF4-FFF2-40B4-BE49-F238E27FC236}">
                <a16:creationId xmlns:a16="http://schemas.microsoft.com/office/drawing/2014/main" id="{A4015781-2431-48C9-AEF1-52FBD41AF3FC}"/>
              </a:ext>
            </a:extLst>
          </p:cNvPr>
          <p:cNvSpPr>
            <a:spLocks noGrp="1"/>
          </p:cNvSpPr>
          <p:nvPr>
            <p:ph type="body" sz="quarter" idx="11"/>
          </p:nvPr>
        </p:nvSpPr>
        <p:spPr>
          <a:xfrm>
            <a:off x="4941888" y="585788"/>
            <a:ext cx="6667500" cy="5683249"/>
          </a:xfrm>
        </p:spPr>
        <p:txBody>
          <a:bodyPr anchor="ctr"/>
          <a:lstStyle>
            <a:lvl1pPr marL="231775" indent="-231775">
              <a:spcAft>
                <a:spcPts val="600"/>
              </a:spcAft>
              <a:buFont typeface="Wingdings" panose="05000000000000000000" pitchFamily="2" charset="2"/>
              <a:buChar char=""/>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C35867F2-3994-4092-B53B-5792FEE69887}"/>
              </a:ext>
              <a:ext uri="{C183D7F6-B498-43B3-948B-1728B52AA6E4}">
                <adec:decorative xmlns:adec="http://schemas.microsoft.com/office/drawing/2017/decorative" val="1"/>
              </a:ext>
            </a:extLst>
          </p:cNvPr>
          <p:cNvCxnSpPr/>
          <p:nvPr userDrawn="1"/>
        </p:nvCxnSpPr>
        <p:spPr>
          <a:xfrm>
            <a:off x="4356100" y="2578100"/>
            <a:ext cx="0" cy="1701800"/>
          </a:xfrm>
          <a:prstGeom prst="line">
            <a:avLst/>
          </a:prstGeom>
          <a:ln w="28575">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A1DC2181-37AB-40A3-B61C-1DE7DBB57D63}"/>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b="0" i="0">
                <a:solidFill>
                  <a:srgbClr val="A3A3A3"/>
                </a:solidFill>
                <a:latin typeface="Segoe UI" panose="020B0502040204020203" pitchFamily="34" charset="0"/>
              </a:rPr>
              <a:t>ELT layout</a:t>
            </a:r>
          </a:p>
        </p:txBody>
      </p:sp>
    </p:spTree>
    <p:extLst>
      <p:ext uri="{BB962C8B-B14F-4D97-AF65-F5344CB8AC3E}">
        <p14:creationId xmlns:p14="http://schemas.microsoft.com/office/powerpoint/2010/main" val="254963028"/>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29" orient="horz" pos="2160">
          <p15:clr>
            <a:srgbClr val="5ACBF0"/>
          </p15:clr>
        </p15:guide>
        <p15:guide id="30" pos="2376">
          <p15:clr>
            <a:srgbClr val="5ACBF0"/>
          </p15:clr>
        </p15:guide>
        <p15:guide id="31" pos="3113">
          <p15:clr>
            <a:srgbClr val="5ACBF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Developer Code Layout full page">
    <p:bg>
      <p:bgPr>
        <a:solidFill>
          <a:schemeClr val="accent4"/>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182D46E0-16CE-40B0-8623-F82D5D410958}"/>
              </a:ext>
              <a:ext uri="{C183D7F6-B498-43B3-948B-1728B52AA6E4}">
                <adec:decorative xmlns:adec="http://schemas.microsoft.com/office/drawing/2017/decorative" val="1"/>
              </a:ext>
            </a:extLst>
          </p:cNvPr>
          <p:cNvSpPr/>
          <p:nvPr userDrawn="1"/>
        </p:nvSpPr>
        <p:spPr bwMode="auto">
          <a:xfrm>
            <a:off x="0" y="0"/>
            <a:ext cx="12192000" cy="685800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b="0" i="0">
              <a:solidFill>
                <a:srgbClr val="FFFFFF"/>
              </a:solidFill>
              <a:latin typeface="Segoe UI" panose="020B0502040204020203" pitchFamily="34" charset="0"/>
              <a:ea typeface="Segoe UI" pitchFamily="34" charset="0"/>
              <a:cs typeface="Segoe UI" panose="020B0502040204020203" pitchFamily="34" charset="0"/>
            </a:endParaRPr>
          </a:p>
        </p:txBody>
      </p:sp>
      <p:sp>
        <p:nvSpPr>
          <p:cNvPr id="8" name="Text Placeholder 14">
            <a:extLst>
              <a:ext uri="{FF2B5EF4-FFF2-40B4-BE49-F238E27FC236}">
                <a16:creationId xmlns:a16="http://schemas.microsoft.com/office/drawing/2014/main" id="{44977AB6-1D7E-4858-A2EA-BF86577C3990}"/>
              </a:ext>
            </a:extLst>
          </p:cNvPr>
          <p:cNvSpPr>
            <a:spLocks noGrp="1"/>
          </p:cNvSpPr>
          <p:nvPr>
            <p:ph type="body" sz="quarter" idx="13" hasCustomPrompt="1"/>
          </p:nvPr>
        </p:nvSpPr>
        <p:spPr>
          <a:xfrm>
            <a:off x="0" y="0"/>
            <a:ext cx="3788358" cy="493776"/>
          </a:xfrm>
          <a:gradFill flip="none" rotWithShape="1">
            <a:gsLst>
              <a:gs pos="0">
                <a:srgbClr val="000000"/>
              </a:gs>
              <a:gs pos="99000">
                <a:srgbClr val="000000"/>
              </a:gs>
              <a:gs pos="99000">
                <a:schemeClr val="accent1"/>
              </a:gs>
            </a:gsLst>
            <a:lin ang="10800000" scaled="1"/>
            <a:tileRect/>
          </a:gradFill>
        </p:spPr>
        <p:txBody>
          <a:bodyPr vert="horz" wrap="square" lIns="585216" tIns="91440" rIns="0" bIns="91440" rtlCol="0">
            <a:spAutoFit/>
          </a:bodyPr>
          <a:lstStyle>
            <a:lvl1pPr marL="0" indent="0">
              <a:buNone/>
              <a:defRPr lang="en-US" sz="1999" b="1" i="0" dirty="0">
                <a:solidFill>
                  <a:srgbClr val="FFFFFF"/>
                </a:solidFill>
                <a:latin typeface="Segoe UI Semibold" panose="020B0502040204020203" pitchFamily="34" charset="0"/>
                <a:cs typeface="Segoe UI Semibold" panose="020B0502040204020203" pitchFamily="34" charset="0"/>
              </a:defRPr>
            </a:lvl1pPr>
          </a:lstStyle>
          <a:p>
            <a:pPr marL="0" lvl="0" indent="0">
              <a:buNone/>
            </a:pPr>
            <a:r>
              <a:rPr lang="en-US"/>
              <a:t>Click to enter title</a:t>
            </a:r>
          </a:p>
        </p:txBody>
      </p:sp>
      <p:sp>
        <p:nvSpPr>
          <p:cNvPr id="5" name="Text Placeholder 4" descr="This layout should only be used for developer code. The font used is a monospace font which is ideal for showing code.">
            <a:extLst>
              <a:ext uri="{FF2B5EF4-FFF2-40B4-BE49-F238E27FC236}">
                <a16:creationId xmlns:a16="http://schemas.microsoft.com/office/drawing/2014/main" id="{BA9F61CF-FF79-485A-A6C8-A1952EFD58AE}"/>
              </a:ext>
            </a:extLst>
          </p:cNvPr>
          <p:cNvSpPr>
            <a:spLocks noGrp="1"/>
          </p:cNvSpPr>
          <p:nvPr>
            <p:ph type="body" sz="quarter" idx="10"/>
          </p:nvPr>
        </p:nvSpPr>
        <p:spPr>
          <a:xfrm>
            <a:off x="591438" y="710247"/>
            <a:ext cx="11018520" cy="369332"/>
          </a:xfrm>
        </p:spPr>
        <p:txBody>
          <a:bodyPr/>
          <a:lstStyle>
            <a:lvl1pPr marL="0" indent="0">
              <a:buNone/>
              <a:tabLst/>
              <a:defRPr sz="2400">
                <a:solidFill>
                  <a:srgbClr val="000000"/>
                </a:solidFill>
                <a:latin typeface="Consolas" panose="020B0609020204030204" pitchFamily="49" charset="0"/>
                <a:cs typeface="Consolas" panose="020B0609020204030204" pitchFamily="49" charset="0"/>
              </a:defRPr>
            </a:lvl1pPr>
            <a:lvl2pPr marL="346553" indent="0">
              <a:buNone/>
              <a:tabLst>
                <a:tab pos="344488" algn="l"/>
              </a:tabLst>
              <a:defRPr sz="2400">
                <a:solidFill>
                  <a:schemeClr val="tx1"/>
                </a:solidFill>
                <a:latin typeface="Consolas" panose="020B0609020204030204" pitchFamily="49" charset="0"/>
                <a:cs typeface="Consolas" panose="020B0609020204030204" pitchFamily="49" charset="0"/>
              </a:defRPr>
            </a:lvl2pPr>
            <a:lvl3pPr marL="584607" indent="0">
              <a:buNone/>
              <a:tabLst>
                <a:tab pos="569913" algn="l"/>
              </a:tabLst>
              <a:defRPr sz="2400">
                <a:solidFill>
                  <a:schemeClr val="tx1"/>
                </a:solidFill>
                <a:latin typeface="Consolas" panose="020B0609020204030204" pitchFamily="49" charset="0"/>
                <a:cs typeface="Consolas" panose="020B0609020204030204" pitchFamily="49" charset="0"/>
              </a:defRPr>
            </a:lvl3pPr>
            <a:lvl4pPr marL="814563" indent="0">
              <a:buNone/>
              <a:tabLst>
                <a:tab pos="800100" algn="l"/>
              </a:tabLst>
              <a:defRPr sz="2400">
                <a:solidFill>
                  <a:schemeClr val="tx1"/>
                </a:solidFill>
                <a:latin typeface="Consolas" panose="020B0609020204030204" pitchFamily="49" charset="0"/>
                <a:cs typeface="Consolas" panose="020B0609020204030204" pitchFamily="49" charset="0"/>
              </a:defRPr>
            </a:lvl4pPr>
            <a:lvl5pPr marL="1050997" indent="0">
              <a:buNone/>
              <a:tabLst>
                <a:tab pos="1028700" algn="l"/>
              </a:tabLst>
              <a:defRPr sz="2400">
                <a:solidFill>
                  <a:schemeClr val="tx1"/>
                </a:solidFill>
                <a:latin typeface="Consolas" panose="020B0609020204030204" pitchFamily="49" charset="0"/>
                <a:cs typeface="Consolas" panose="020B0609020204030204" pitchFamily="49" charset="0"/>
              </a:defRPr>
            </a:lvl5pPr>
          </a:lstStyle>
          <a:p>
            <a:pPr lvl="0"/>
            <a:r>
              <a:rPr lang="en-US"/>
              <a:t>Click to edit Master text styles</a:t>
            </a:r>
          </a:p>
        </p:txBody>
      </p:sp>
    </p:spTree>
    <p:extLst>
      <p:ext uri="{BB962C8B-B14F-4D97-AF65-F5344CB8AC3E}">
        <p14:creationId xmlns:p14="http://schemas.microsoft.com/office/powerpoint/2010/main" val="1156352858"/>
      </p:ext>
    </p:extLst>
  </p:cSld>
  <p:clrMapOvr>
    <a:masterClrMapping/>
  </p:clrMapOvr>
  <p:transition>
    <p:fade/>
  </p:transition>
  <p:extLst>
    <p:ext uri="{DCECCB84-F9BA-43D5-87BE-67443E8EF086}">
      <p15:sldGuideLst xmlns:p15="http://schemas.microsoft.com/office/powerpoint/2012/main">
        <p15:guide id="2" orient="horz" pos="438">
          <p15:clr>
            <a:srgbClr val="5ACBF0"/>
          </p15:clr>
        </p15:guide>
        <p15:guide id="3" orient="horz" pos="288">
          <p15:clr>
            <a:srgbClr val="5ACBF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0636FE-845C-418D-82A1-1DA6DB73D781}"/>
              </a:ext>
            </a:extLst>
          </p:cNvPr>
          <p:cNvSpPr>
            <a:spLocks noGrp="1"/>
          </p:cNvSpPr>
          <p:nvPr>
            <p:ph type="title"/>
          </p:nvPr>
        </p:nvSpPr>
        <p:spPr>
          <a:xfrm>
            <a:off x="588263" y="518755"/>
            <a:ext cx="11018520" cy="430887"/>
          </a:xfrm>
        </p:spPr>
        <p:txBody>
          <a:bodyPr anchor="ctr"/>
          <a:lstStyle>
            <a:lvl1pPr>
              <a:defRPr sz="2800" b="1" i="0">
                <a:latin typeface="Segoe UI Semibold" panose="020B0502040204020203" pitchFamily="34" charset="0"/>
                <a:cs typeface="Segoe UI Semibold" panose="020B0502040204020203" pitchFamily="34" charset="0"/>
              </a:defRPr>
            </a:lvl1pPr>
          </a:lstStyle>
          <a:p>
            <a:r>
              <a:rPr lang="en-US"/>
              <a:t>Click to edit Master title style</a:t>
            </a:r>
          </a:p>
        </p:txBody>
      </p:sp>
      <p:sp>
        <p:nvSpPr>
          <p:cNvPr id="6" name="Rectangle 5">
            <a:extLst>
              <a:ext uri="{FF2B5EF4-FFF2-40B4-BE49-F238E27FC236}">
                <a16:creationId xmlns:a16="http://schemas.microsoft.com/office/drawing/2014/main" id="{182D46E0-16CE-40B0-8623-F82D5D410958}"/>
              </a:ext>
              <a:ext uri="{C183D7F6-B498-43B3-948B-1728B52AA6E4}">
                <adec:decorative xmlns:adec="http://schemas.microsoft.com/office/drawing/2017/decorative" val="1"/>
              </a:ext>
            </a:extLst>
          </p:cNvPr>
          <p:cNvSpPr/>
          <p:nvPr userDrawn="1"/>
        </p:nvSpPr>
        <p:spPr bwMode="auto">
          <a:xfrm>
            <a:off x="0" y="1436688"/>
            <a:ext cx="12192000" cy="5421312"/>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b="0" i="0">
              <a:solidFill>
                <a:srgbClr val="FFFFFF"/>
              </a:solidFill>
              <a:latin typeface="Segoe UI" panose="020B0502040204020203" pitchFamily="34" charset="0"/>
              <a:ea typeface="Segoe UI" pitchFamily="34" charset="0"/>
              <a:cs typeface="Segoe UI" panose="020B0502040204020203" pitchFamily="34" charset="0"/>
            </a:endParaRPr>
          </a:p>
        </p:txBody>
      </p:sp>
      <p:sp>
        <p:nvSpPr>
          <p:cNvPr id="8" name="Text Placeholder 14">
            <a:extLst>
              <a:ext uri="{FF2B5EF4-FFF2-40B4-BE49-F238E27FC236}">
                <a16:creationId xmlns:a16="http://schemas.microsoft.com/office/drawing/2014/main" id="{44977AB6-1D7E-4858-A2EA-BF86577C3990}"/>
              </a:ext>
            </a:extLst>
          </p:cNvPr>
          <p:cNvSpPr>
            <a:spLocks noGrp="1"/>
          </p:cNvSpPr>
          <p:nvPr>
            <p:ph type="body" sz="quarter" idx="13" hasCustomPrompt="1"/>
          </p:nvPr>
        </p:nvSpPr>
        <p:spPr>
          <a:xfrm>
            <a:off x="0" y="1436688"/>
            <a:ext cx="3788358" cy="446148"/>
          </a:xfrm>
          <a:gradFill flip="none" rotWithShape="1">
            <a:gsLst>
              <a:gs pos="0">
                <a:srgbClr val="000000"/>
              </a:gs>
              <a:gs pos="92000">
                <a:srgbClr val="000000"/>
              </a:gs>
              <a:gs pos="92000">
                <a:schemeClr val="accent1"/>
              </a:gs>
            </a:gsLst>
            <a:lin ang="16200000" scaled="1"/>
            <a:tileRect/>
          </a:gradFill>
        </p:spPr>
        <p:txBody>
          <a:bodyPr lIns="585216" tIns="91440" bIns="45720"/>
          <a:lstStyle>
            <a:lvl1pPr marL="0" indent="0">
              <a:buNone/>
              <a:defRPr sz="1999" b="1" i="0">
                <a:solidFill>
                  <a:srgbClr val="FFFFFF"/>
                </a:solidFill>
                <a:latin typeface="Segoe UI Semibold" panose="020B0502040204020203" pitchFamily="34" charset="0"/>
                <a:cs typeface="Segoe UI Semibold" panose="020B0502040204020203" pitchFamily="34" charset="0"/>
              </a:defRPr>
            </a:lvl1pPr>
          </a:lstStyle>
          <a:p>
            <a:pPr lvl="0"/>
            <a:r>
              <a:rPr lang="en-US"/>
              <a:t>Click to enter title</a:t>
            </a:r>
          </a:p>
        </p:txBody>
      </p:sp>
      <p:sp>
        <p:nvSpPr>
          <p:cNvPr id="5" name="Text Placeholder 4" descr="This layout should only be used for developer code. The font used is a monospace font which is ideal for showing code.">
            <a:extLst>
              <a:ext uri="{FF2B5EF4-FFF2-40B4-BE49-F238E27FC236}">
                <a16:creationId xmlns:a16="http://schemas.microsoft.com/office/drawing/2014/main" id="{BA9F61CF-FF79-485A-A6C8-A1952EFD58AE}"/>
              </a:ext>
            </a:extLst>
          </p:cNvPr>
          <p:cNvSpPr>
            <a:spLocks noGrp="1"/>
          </p:cNvSpPr>
          <p:nvPr>
            <p:ph type="body" sz="quarter" idx="10"/>
          </p:nvPr>
        </p:nvSpPr>
        <p:spPr>
          <a:xfrm>
            <a:off x="588263" y="2099310"/>
            <a:ext cx="11018520" cy="369332"/>
          </a:xfrm>
        </p:spPr>
        <p:txBody>
          <a:bodyPr/>
          <a:lstStyle>
            <a:lvl1pPr marL="0" indent="0">
              <a:buNone/>
              <a:tabLst/>
              <a:defRPr sz="2400">
                <a:solidFill>
                  <a:srgbClr val="000000"/>
                </a:solidFill>
                <a:latin typeface="Consolas" panose="020B0609020204030204" pitchFamily="49" charset="0"/>
                <a:cs typeface="Consolas" panose="020B0609020204030204" pitchFamily="49" charset="0"/>
              </a:defRPr>
            </a:lvl1pPr>
            <a:lvl2pPr marL="346553" indent="0">
              <a:buNone/>
              <a:tabLst>
                <a:tab pos="344488" algn="l"/>
              </a:tabLst>
              <a:defRPr sz="2400">
                <a:solidFill>
                  <a:schemeClr val="tx1"/>
                </a:solidFill>
                <a:latin typeface="Consolas" panose="020B0609020204030204" pitchFamily="49" charset="0"/>
                <a:cs typeface="Consolas" panose="020B0609020204030204" pitchFamily="49" charset="0"/>
              </a:defRPr>
            </a:lvl2pPr>
            <a:lvl3pPr marL="584607" indent="0">
              <a:buNone/>
              <a:tabLst>
                <a:tab pos="569913" algn="l"/>
              </a:tabLst>
              <a:defRPr sz="2400">
                <a:solidFill>
                  <a:schemeClr val="tx1"/>
                </a:solidFill>
                <a:latin typeface="Consolas" panose="020B0609020204030204" pitchFamily="49" charset="0"/>
                <a:cs typeface="Consolas" panose="020B0609020204030204" pitchFamily="49" charset="0"/>
              </a:defRPr>
            </a:lvl3pPr>
            <a:lvl4pPr marL="814563" indent="0">
              <a:buNone/>
              <a:tabLst>
                <a:tab pos="800100" algn="l"/>
              </a:tabLst>
              <a:defRPr sz="2400">
                <a:solidFill>
                  <a:schemeClr val="tx1"/>
                </a:solidFill>
                <a:latin typeface="Consolas" panose="020B0609020204030204" pitchFamily="49" charset="0"/>
                <a:cs typeface="Consolas" panose="020B0609020204030204" pitchFamily="49" charset="0"/>
              </a:defRPr>
            </a:lvl4pPr>
            <a:lvl5pPr marL="1050997" indent="0">
              <a:buNone/>
              <a:tabLst>
                <a:tab pos="1028700" algn="l"/>
              </a:tabLst>
              <a:defRPr sz="2400">
                <a:solidFill>
                  <a:schemeClr val="tx1"/>
                </a:solidFill>
                <a:latin typeface="Consolas" panose="020B0609020204030204" pitchFamily="49" charset="0"/>
                <a:cs typeface="Consolas" panose="020B0609020204030204" pitchFamily="49" charset="0"/>
              </a:defRPr>
            </a:lvl5pPr>
          </a:lstStyle>
          <a:p>
            <a:pPr lvl="0"/>
            <a:r>
              <a:rPr lang="en-US"/>
              <a:t>Click to edit Master text styles</a:t>
            </a:r>
          </a:p>
        </p:txBody>
      </p:sp>
    </p:spTree>
    <p:extLst>
      <p:ext uri="{BB962C8B-B14F-4D97-AF65-F5344CB8AC3E}">
        <p14:creationId xmlns:p14="http://schemas.microsoft.com/office/powerpoint/2010/main" val="2873740400"/>
      </p:ext>
    </p:extLst>
  </p:cSld>
  <p:clrMapOvr>
    <a:masterClrMapping/>
  </p:clrMapOvr>
  <p:transition>
    <p:fade/>
  </p:transition>
  <p:extLst>
    <p:ext uri="{DCECCB84-F9BA-43D5-87BE-67443E8EF086}">
      <p15:sldGuideLst xmlns:p15="http://schemas.microsoft.com/office/powerpoint/2012/main">
        <p15:guide id="1" orient="horz" pos="1322">
          <p15:clr>
            <a:srgbClr val="5ACBF0"/>
          </p15:clr>
        </p15:guide>
        <p15:guide id="2" orient="horz" pos="905">
          <p15:clr>
            <a:srgbClr val="5ACBF0"/>
          </p15:clr>
        </p15:guide>
        <p15:guide id="3" orient="horz" pos="288">
          <p15:clr>
            <a:srgbClr val="5ACBF0"/>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Code Bottom">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1845FFD-6B9A-4013-932A-5E4D7E849D10}"/>
              </a:ext>
            </a:extLst>
          </p:cNvPr>
          <p:cNvSpPr>
            <a:spLocks noGrp="1"/>
          </p:cNvSpPr>
          <p:nvPr>
            <p:ph type="title"/>
          </p:nvPr>
        </p:nvSpPr>
        <p:spPr>
          <a:xfrm>
            <a:off x="588263" y="457200"/>
            <a:ext cx="11018520" cy="430887"/>
          </a:xfrm>
        </p:spPr>
        <p:txBody>
          <a:bodyPr/>
          <a:lstStyle>
            <a:lvl1pPr>
              <a:defRPr sz="2800" b="1" i="0">
                <a:solidFill>
                  <a:schemeClr val="tx1"/>
                </a:solidFill>
                <a:latin typeface="Segoe UI Semibold" panose="020B0502040204020203" pitchFamily="34" charset="0"/>
                <a:cs typeface="Segoe UI Semibold" panose="020B0502040204020203" pitchFamily="34" charset="0"/>
              </a:defRPr>
            </a:lvl1pPr>
          </a:lstStyle>
          <a:p>
            <a:r>
              <a:rPr lang="en-US"/>
              <a:t>Click to edit Master title style</a:t>
            </a:r>
          </a:p>
        </p:txBody>
      </p:sp>
      <p:sp>
        <p:nvSpPr>
          <p:cNvPr id="19" name="Text Placeholder 3">
            <a:extLst>
              <a:ext uri="{FF2B5EF4-FFF2-40B4-BE49-F238E27FC236}">
                <a16:creationId xmlns:a16="http://schemas.microsoft.com/office/drawing/2014/main" id="{7B17F8BB-3610-1A4F-9E76-B12E706A5517}"/>
              </a:ext>
            </a:extLst>
          </p:cNvPr>
          <p:cNvSpPr>
            <a:spLocks noGrp="1"/>
          </p:cNvSpPr>
          <p:nvPr>
            <p:ph type="body" sz="quarter" idx="10" hasCustomPrompt="1"/>
          </p:nvPr>
        </p:nvSpPr>
        <p:spPr>
          <a:xfrm>
            <a:off x="586390" y="1230681"/>
            <a:ext cx="11018520" cy="369332"/>
          </a:xfrm>
        </p:spPr>
        <p:txBody>
          <a:bodyPr wrap="square">
            <a:spAutoFit/>
          </a:bodyPr>
          <a:lstStyle>
            <a:lvl1pPr marL="0" indent="0">
              <a:spcBef>
                <a:spcPts val="600"/>
              </a:spcBef>
              <a:spcAft>
                <a:spcPts val="0"/>
              </a:spcAft>
              <a:buNone/>
              <a:defRPr sz="2400" b="0" i="0">
                <a:solidFill>
                  <a:schemeClr val="tx1"/>
                </a:solidFill>
                <a:latin typeface="Segoe UI" panose="020B0502040204020203" pitchFamily="34" charset="0"/>
                <a:cs typeface="Segoe UI" panose="020B0502040204020203" pitchFamily="34" charset="0"/>
              </a:defRPr>
            </a:lvl1pPr>
            <a:lvl2pPr marL="228531" indent="0">
              <a:buNone/>
              <a:defRPr sz="2400">
                <a:solidFill>
                  <a:srgbClr val="2F2F2F"/>
                </a:solidFill>
                <a:latin typeface="Segoe UI" panose="020B0502040204020203" pitchFamily="34" charset="0"/>
                <a:cs typeface="Segoe UI" panose="020B0502040204020203" pitchFamily="34" charset="0"/>
              </a:defRPr>
            </a:lvl2pPr>
            <a:lvl3pPr marL="457063" indent="0">
              <a:buNone/>
              <a:defRPr/>
            </a:lvl3pPr>
            <a:lvl4pPr marL="685594" indent="0">
              <a:buNone/>
              <a:defRPr/>
            </a:lvl4pPr>
            <a:lvl5pPr marL="914126" indent="0">
              <a:buNone/>
              <a:defRPr/>
            </a:lvl5pPr>
          </a:lstStyle>
          <a:p>
            <a:pPr lvl="0"/>
            <a:r>
              <a:rPr lang="en-US"/>
              <a:t>Click to edit text</a:t>
            </a:r>
          </a:p>
        </p:txBody>
      </p:sp>
      <p:sp>
        <p:nvSpPr>
          <p:cNvPr id="5" name="Rectangle 4">
            <a:extLst>
              <a:ext uri="{FF2B5EF4-FFF2-40B4-BE49-F238E27FC236}">
                <a16:creationId xmlns:a16="http://schemas.microsoft.com/office/drawing/2014/main" id="{F1EBE70E-6A93-4EB4-A189-6F9DE42CEE12}"/>
              </a:ext>
              <a:ext uri="{C183D7F6-B498-43B3-948B-1728B52AA6E4}">
                <adec:decorative xmlns:adec="http://schemas.microsoft.com/office/drawing/2017/decorative" val="1"/>
              </a:ext>
            </a:extLst>
          </p:cNvPr>
          <p:cNvSpPr/>
          <p:nvPr userDrawn="1"/>
        </p:nvSpPr>
        <p:spPr bwMode="auto">
          <a:xfrm>
            <a:off x="0" y="2827138"/>
            <a:ext cx="12192000" cy="4030862"/>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b="0" i="0">
              <a:solidFill>
                <a:srgbClr val="FFFFFF"/>
              </a:solidFill>
              <a:latin typeface="Segoe UI" panose="020B0502040204020203" pitchFamily="34" charset="0"/>
              <a:ea typeface="Segoe UI" pitchFamily="34" charset="0"/>
              <a:cs typeface="Segoe UI" panose="020B0502040204020203" pitchFamily="34" charset="0"/>
            </a:endParaRPr>
          </a:p>
        </p:txBody>
      </p:sp>
      <p:sp>
        <p:nvSpPr>
          <p:cNvPr id="17" name="Text Placeholder 14">
            <a:extLst>
              <a:ext uri="{FF2B5EF4-FFF2-40B4-BE49-F238E27FC236}">
                <a16:creationId xmlns:a16="http://schemas.microsoft.com/office/drawing/2014/main" id="{0E9A2E28-037B-FA4D-ADDC-1AFA11D65CB2}"/>
              </a:ext>
            </a:extLst>
          </p:cNvPr>
          <p:cNvSpPr>
            <a:spLocks noGrp="1"/>
          </p:cNvSpPr>
          <p:nvPr>
            <p:ph type="body" sz="quarter" idx="13" hasCustomPrompt="1"/>
          </p:nvPr>
        </p:nvSpPr>
        <p:spPr>
          <a:xfrm>
            <a:off x="0" y="2827138"/>
            <a:ext cx="3788358" cy="446148"/>
          </a:xfrm>
          <a:gradFill flip="none" rotWithShape="1">
            <a:gsLst>
              <a:gs pos="0">
                <a:srgbClr val="000000"/>
              </a:gs>
              <a:gs pos="92000">
                <a:srgbClr val="000000"/>
              </a:gs>
              <a:gs pos="92000">
                <a:schemeClr val="accent1"/>
              </a:gs>
            </a:gsLst>
            <a:lin ang="16200000" scaled="1"/>
            <a:tileRect/>
          </a:gradFill>
        </p:spPr>
        <p:txBody>
          <a:bodyPr lIns="585216" tIns="91440" bIns="45720"/>
          <a:lstStyle>
            <a:lvl1pPr marL="0" indent="0">
              <a:buNone/>
              <a:defRPr sz="1999" b="1" i="0">
                <a:solidFill>
                  <a:srgbClr val="FFFFFF"/>
                </a:solidFill>
                <a:latin typeface="Segoe UI Semibold" panose="020B0502040204020203" pitchFamily="34" charset="0"/>
                <a:cs typeface="Segoe UI Semibold" panose="020B0502040204020203" pitchFamily="34" charset="0"/>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586389" y="3491219"/>
            <a:ext cx="11018520" cy="369332"/>
          </a:xfrm>
        </p:spPr>
        <p:txBody>
          <a:bodyPr/>
          <a:lstStyle>
            <a:lvl1pPr marL="0" indent="0">
              <a:buNone/>
              <a:tabLst/>
              <a:defRPr sz="2400">
                <a:solidFill>
                  <a:srgbClr val="000000"/>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Tree>
    <p:extLst>
      <p:ext uri="{BB962C8B-B14F-4D97-AF65-F5344CB8AC3E}">
        <p14:creationId xmlns:p14="http://schemas.microsoft.com/office/powerpoint/2010/main" val="1662445786"/>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4" orient="horz" pos="1776">
          <p15:clr>
            <a:srgbClr val="5ACBF0"/>
          </p15:clr>
        </p15:guide>
        <p15:guide id="5" orient="horz" pos="2197">
          <p15:clr>
            <a:srgbClr val="5ACBF0"/>
          </p15:clr>
        </p15:guide>
        <p15:guide id="6" orient="horz" pos="773">
          <p15:clr>
            <a:srgbClr val="5ACBF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graphic">
    <p:bg>
      <p:bgPr>
        <a:solidFill>
          <a:srgbClr val="0E0B1A"/>
        </a:solidFill>
        <a:effectLst/>
      </p:bgPr>
    </p:bg>
    <p:spTree>
      <p:nvGrpSpPr>
        <p:cNvPr id="1" name=""/>
        <p:cNvGrpSpPr/>
        <p:nvPr/>
      </p:nvGrpSpPr>
      <p:grpSpPr>
        <a:xfrm>
          <a:off x="0" y="0"/>
          <a:ext cx="0" cy="0"/>
          <a:chOff x="0" y="0"/>
          <a:chExt cx="0" cy="0"/>
        </a:xfrm>
      </p:grpSpPr>
      <p:pic>
        <p:nvPicPr>
          <p:cNvPr id="6" name="Picture 5" descr="A computer screen with emojis&#10;&#10;Description automatically generated">
            <a:extLst>
              <a:ext uri="{FF2B5EF4-FFF2-40B4-BE49-F238E27FC236}">
                <a16:creationId xmlns:a16="http://schemas.microsoft.com/office/drawing/2014/main" id="{B609798E-F6F6-6FED-36D2-46DDBAC5293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206" y="-12481"/>
            <a:ext cx="12181794" cy="6870481"/>
          </a:xfrm>
          <a:prstGeom prst="rect">
            <a:avLst/>
          </a:prstGeom>
        </p:spPr>
      </p:pic>
      <p:sp>
        <p:nvSpPr>
          <p:cNvPr id="8" name="Title 1">
            <a:extLst>
              <a:ext uri="{FF2B5EF4-FFF2-40B4-BE49-F238E27FC236}">
                <a16:creationId xmlns:a16="http://schemas.microsoft.com/office/drawing/2014/main" id="{58D9A625-7B33-9448-97A1-99DEE908F45E}"/>
              </a:ext>
            </a:extLst>
          </p:cNvPr>
          <p:cNvSpPr>
            <a:spLocks noGrp="1"/>
          </p:cNvSpPr>
          <p:nvPr>
            <p:ph type="title" hasCustomPrompt="1"/>
          </p:nvPr>
        </p:nvSpPr>
        <p:spPr>
          <a:xfrm>
            <a:off x="588263" y="2302431"/>
            <a:ext cx="4167887" cy="1231106"/>
          </a:xfrm>
        </p:spPr>
        <p:txBody>
          <a:bodyPr wrap="square" anchor="b" anchorCtr="0">
            <a:spAutoFit/>
          </a:bodyPr>
          <a:lstStyle>
            <a:lvl1pPr>
              <a:defRPr sz="4000" b="1" i="0">
                <a:solidFill>
                  <a:schemeClr val="tx1"/>
                </a:solidFill>
                <a:latin typeface="Segoe UI Semibold" panose="020B0502040204020203" pitchFamily="34" charset="0"/>
                <a:cs typeface="Segoe UI Semibold" panose="020B0502040204020203" pitchFamily="34" charset="0"/>
              </a:defRPr>
            </a:lvl1pPr>
          </a:lstStyle>
          <a:p>
            <a:r>
              <a:rPr lang="en-US"/>
              <a:t>Event name or presentation title </a:t>
            </a:r>
          </a:p>
        </p:txBody>
      </p:sp>
      <p:sp>
        <p:nvSpPr>
          <p:cNvPr id="9" name="Text Placeholder 4">
            <a:extLst>
              <a:ext uri="{FF2B5EF4-FFF2-40B4-BE49-F238E27FC236}">
                <a16:creationId xmlns:a16="http://schemas.microsoft.com/office/drawing/2014/main" id="{423DD525-2F3B-4A4E-B202-FF58FCA13450}"/>
              </a:ext>
            </a:extLst>
          </p:cNvPr>
          <p:cNvSpPr>
            <a:spLocks noGrp="1"/>
          </p:cNvSpPr>
          <p:nvPr>
            <p:ph type="body" sz="quarter" idx="12" hasCustomPrompt="1"/>
          </p:nvPr>
        </p:nvSpPr>
        <p:spPr>
          <a:xfrm>
            <a:off x="582042" y="3962400"/>
            <a:ext cx="4164583" cy="338554"/>
          </a:xfrm>
          <a:noFill/>
        </p:spPr>
        <p:txBody>
          <a:bodyPr wrap="square" lIns="0" tIns="0" rIns="0" bIns="0">
            <a:spAutoFit/>
          </a:bodyPr>
          <a:lstStyle>
            <a:lvl1pPr marL="0" indent="0">
              <a:spcBef>
                <a:spcPts val="0"/>
              </a:spcBef>
              <a:buNone/>
              <a:defRPr sz="2200" b="0" i="0" spc="0" baseline="0">
                <a:solidFill>
                  <a:schemeClr val="tx1"/>
                </a:solidFill>
                <a:latin typeface="Segoe UI" panose="020B0502040204020203" pitchFamily="34" charset="0"/>
                <a:cs typeface="Segoe UI" panose="020B0502040204020203" pitchFamily="34" charset="0"/>
              </a:defRPr>
            </a:lvl1pPr>
          </a:lstStyle>
          <a:p>
            <a:pPr lvl="0"/>
            <a:r>
              <a:rPr lang="en-US"/>
              <a:t>Speaker name or subtitle</a:t>
            </a:r>
          </a:p>
        </p:txBody>
      </p:sp>
      <p:pic>
        <p:nvPicPr>
          <p:cNvPr id="12" name="Picture 11" descr="Microsoft Teams Logo">
            <a:extLst>
              <a:ext uri="{FF2B5EF4-FFF2-40B4-BE49-F238E27FC236}">
                <a16:creationId xmlns:a16="http://schemas.microsoft.com/office/drawing/2014/main" id="{777E5B59-6876-A74A-8666-AA8EA0DD1343}"/>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98039" y="305421"/>
            <a:ext cx="2659872" cy="866473"/>
          </a:xfrm>
          <a:prstGeom prst="rect">
            <a:avLst/>
          </a:prstGeom>
        </p:spPr>
      </p:pic>
    </p:spTree>
    <p:extLst>
      <p:ext uri="{BB962C8B-B14F-4D97-AF65-F5344CB8AC3E}">
        <p14:creationId xmlns:p14="http://schemas.microsoft.com/office/powerpoint/2010/main" val="183381531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55">
          <p15:clr>
            <a:srgbClr val="5ACBF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Code Top">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1EBE70E-6A93-4EB4-A189-6F9DE42CEE12}"/>
              </a:ext>
              <a:ext uri="{C183D7F6-B498-43B3-948B-1728B52AA6E4}">
                <adec:decorative xmlns:adec="http://schemas.microsoft.com/office/drawing/2017/decorative" val="1"/>
              </a:ext>
            </a:extLst>
          </p:cNvPr>
          <p:cNvSpPr/>
          <p:nvPr userDrawn="1"/>
        </p:nvSpPr>
        <p:spPr bwMode="auto">
          <a:xfrm>
            <a:off x="0" y="0"/>
            <a:ext cx="12192000" cy="4030862"/>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b="0" i="0">
              <a:solidFill>
                <a:srgbClr val="FFFFFF"/>
              </a:solidFill>
              <a:latin typeface="Segoe UI" panose="020B0502040204020203" pitchFamily="34" charset="0"/>
              <a:ea typeface="Segoe UI" pitchFamily="34" charset="0"/>
              <a:cs typeface="Segoe UI" panose="020B0502040204020203" pitchFamily="34" charset="0"/>
            </a:endParaRPr>
          </a:p>
        </p:txBody>
      </p:sp>
      <p:sp>
        <p:nvSpPr>
          <p:cNvPr id="3" name="Title 2">
            <a:extLst>
              <a:ext uri="{FF2B5EF4-FFF2-40B4-BE49-F238E27FC236}">
                <a16:creationId xmlns:a16="http://schemas.microsoft.com/office/drawing/2014/main" id="{71845FFD-6B9A-4013-932A-5E4D7E849D10}"/>
              </a:ext>
            </a:extLst>
          </p:cNvPr>
          <p:cNvSpPr>
            <a:spLocks noGrp="1"/>
          </p:cNvSpPr>
          <p:nvPr>
            <p:ph type="title"/>
          </p:nvPr>
        </p:nvSpPr>
        <p:spPr>
          <a:xfrm>
            <a:off x="588263" y="4224580"/>
            <a:ext cx="11018520" cy="430887"/>
          </a:xfrm>
        </p:spPr>
        <p:txBody>
          <a:bodyPr/>
          <a:lstStyle>
            <a:lvl1pPr>
              <a:defRPr sz="2800" b="1" i="0">
                <a:solidFill>
                  <a:schemeClr val="tx1"/>
                </a:solidFill>
                <a:latin typeface="Segoe UI Semibold" panose="020B0502040204020203" pitchFamily="34" charset="0"/>
                <a:cs typeface="Segoe UI Semibold" panose="020B0502040204020203" pitchFamily="34" charset="0"/>
              </a:defRPr>
            </a:lvl1pPr>
          </a:lstStyle>
          <a:p>
            <a:r>
              <a:rPr lang="en-US"/>
              <a:t>Click to edit Master title style</a:t>
            </a:r>
          </a:p>
        </p:txBody>
      </p:sp>
      <p:sp>
        <p:nvSpPr>
          <p:cNvPr id="17" name="Text Placeholder 14">
            <a:extLst>
              <a:ext uri="{FF2B5EF4-FFF2-40B4-BE49-F238E27FC236}">
                <a16:creationId xmlns:a16="http://schemas.microsoft.com/office/drawing/2014/main" id="{0E9A2E28-037B-FA4D-ADDC-1AFA11D65CB2}"/>
              </a:ext>
            </a:extLst>
          </p:cNvPr>
          <p:cNvSpPr>
            <a:spLocks noGrp="1"/>
          </p:cNvSpPr>
          <p:nvPr>
            <p:ph type="body" sz="quarter" idx="13" hasCustomPrompt="1"/>
          </p:nvPr>
        </p:nvSpPr>
        <p:spPr>
          <a:xfrm>
            <a:off x="0" y="0"/>
            <a:ext cx="3788358" cy="446148"/>
          </a:xfrm>
          <a:gradFill flip="none" rotWithShape="1">
            <a:gsLst>
              <a:gs pos="0">
                <a:srgbClr val="000000"/>
              </a:gs>
              <a:gs pos="92000">
                <a:srgbClr val="000000"/>
              </a:gs>
              <a:gs pos="92000">
                <a:schemeClr val="accent1"/>
              </a:gs>
            </a:gsLst>
            <a:lin ang="16200000" scaled="1"/>
            <a:tileRect/>
          </a:gradFill>
        </p:spPr>
        <p:txBody>
          <a:bodyPr lIns="585216" tIns="91440" bIns="45720"/>
          <a:lstStyle>
            <a:lvl1pPr marL="0" indent="0">
              <a:buNone/>
              <a:defRPr sz="1999" b="1" i="0">
                <a:solidFill>
                  <a:srgbClr val="FFFFFF"/>
                </a:solidFill>
                <a:latin typeface="Segoe UI Semibold" panose="020B0502040204020203" pitchFamily="34" charset="0"/>
                <a:cs typeface="Segoe UI Semibold" panose="020B0502040204020203" pitchFamily="34" charset="0"/>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586389" y="660508"/>
            <a:ext cx="11018520" cy="369332"/>
          </a:xfrm>
        </p:spPr>
        <p:txBody>
          <a:bodyPr/>
          <a:lstStyle>
            <a:lvl1pPr marL="0" indent="0">
              <a:buNone/>
              <a:tabLst/>
              <a:defRPr sz="2400">
                <a:solidFill>
                  <a:srgbClr val="000000"/>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
        <p:nvSpPr>
          <p:cNvPr id="19" name="Text Placeholder 3">
            <a:extLst>
              <a:ext uri="{FF2B5EF4-FFF2-40B4-BE49-F238E27FC236}">
                <a16:creationId xmlns:a16="http://schemas.microsoft.com/office/drawing/2014/main" id="{7B17F8BB-3610-1A4F-9E76-B12E706A5517}"/>
              </a:ext>
            </a:extLst>
          </p:cNvPr>
          <p:cNvSpPr>
            <a:spLocks noGrp="1"/>
          </p:cNvSpPr>
          <p:nvPr>
            <p:ph type="body" sz="quarter" idx="10" hasCustomPrompt="1"/>
          </p:nvPr>
        </p:nvSpPr>
        <p:spPr>
          <a:xfrm>
            <a:off x="591152" y="4996505"/>
            <a:ext cx="11018520" cy="369332"/>
          </a:xfrm>
        </p:spPr>
        <p:txBody>
          <a:bodyPr wrap="square">
            <a:spAutoFit/>
          </a:bodyPr>
          <a:lstStyle>
            <a:lvl1pPr marL="0" indent="0">
              <a:spcBef>
                <a:spcPts val="600"/>
              </a:spcBef>
              <a:spcAft>
                <a:spcPts val="0"/>
              </a:spcAft>
              <a:buNone/>
              <a:defRPr sz="2400" b="0" i="0">
                <a:solidFill>
                  <a:schemeClr val="tx1"/>
                </a:solidFill>
                <a:latin typeface="Segoe UI" panose="020B0502040204020203" pitchFamily="34" charset="0"/>
                <a:cs typeface="Segoe UI" panose="020B0502040204020203" pitchFamily="34" charset="0"/>
              </a:defRPr>
            </a:lvl1pPr>
            <a:lvl2pPr marL="228531" indent="0">
              <a:buNone/>
              <a:defRPr sz="2400">
                <a:solidFill>
                  <a:srgbClr val="2F2F2F"/>
                </a:solidFill>
                <a:latin typeface="Segoe UI" panose="020B0502040204020203" pitchFamily="34" charset="0"/>
                <a:cs typeface="Segoe UI" panose="020B0502040204020203" pitchFamily="34" charset="0"/>
              </a:defRPr>
            </a:lvl2pPr>
            <a:lvl3pPr marL="457063" indent="0">
              <a:buNone/>
              <a:defRPr/>
            </a:lvl3pPr>
            <a:lvl4pPr marL="685594" indent="0">
              <a:buNone/>
              <a:defRPr/>
            </a:lvl4pPr>
            <a:lvl5pPr marL="914126" indent="0">
              <a:buNone/>
              <a:defRPr/>
            </a:lvl5pPr>
          </a:lstStyle>
          <a:p>
            <a:pPr lvl="0"/>
            <a:r>
              <a:rPr lang="en-US"/>
              <a:t>Click to edit text</a:t>
            </a:r>
          </a:p>
        </p:txBody>
      </p:sp>
    </p:spTree>
    <p:extLst>
      <p:ext uri="{BB962C8B-B14F-4D97-AF65-F5344CB8AC3E}">
        <p14:creationId xmlns:p14="http://schemas.microsoft.com/office/powerpoint/2010/main" val="2990728554"/>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4" orient="horz" pos="2661">
          <p15:clr>
            <a:srgbClr val="5ACBF0"/>
          </p15:clr>
        </p15:guide>
        <p15:guide id="5" orient="horz" pos="3147">
          <p15:clr>
            <a:srgbClr val="5ACBF0"/>
          </p15:clr>
        </p15:guide>
        <p15:guide id="6" orient="horz" pos="419">
          <p15:clr>
            <a:srgbClr val="5ACBF0"/>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Code Right s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82BB27-7DA5-4478-8C18-C1FFEE20AAC1}"/>
              </a:ext>
            </a:extLst>
          </p:cNvPr>
          <p:cNvSpPr>
            <a:spLocks noGrp="1"/>
          </p:cNvSpPr>
          <p:nvPr>
            <p:ph type="title" hasCustomPrompt="1"/>
          </p:nvPr>
        </p:nvSpPr>
        <p:spPr>
          <a:xfrm>
            <a:off x="588263" y="457200"/>
            <a:ext cx="4040887" cy="430887"/>
          </a:xfrm>
        </p:spPr>
        <p:txBody>
          <a:bodyPr/>
          <a:lstStyle>
            <a:lvl1pPr>
              <a:defRPr sz="2800" b="1" i="0">
                <a:solidFill>
                  <a:schemeClr val="tx1"/>
                </a:solidFill>
                <a:latin typeface="Segoe UI Semibold" panose="020B0502040204020203" pitchFamily="34" charset="0"/>
                <a:cs typeface="Segoe UI Semibold" panose="020B0502040204020203" pitchFamily="34" charset="0"/>
              </a:defRPr>
            </a:lvl1pPr>
          </a:lstStyle>
          <a:p>
            <a:r>
              <a:rPr lang="en-US"/>
              <a:t>Click to edit title</a:t>
            </a:r>
          </a:p>
        </p:txBody>
      </p:sp>
      <p:sp>
        <p:nvSpPr>
          <p:cNvPr id="12" name="Text Placeholder 3">
            <a:extLst>
              <a:ext uri="{FF2B5EF4-FFF2-40B4-BE49-F238E27FC236}">
                <a16:creationId xmlns:a16="http://schemas.microsoft.com/office/drawing/2014/main" id="{2BB818A5-4223-0847-B6E2-655C7DC7B6B4}"/>
              </a:ext>
            </a:extLst>
          </p:cNvPr>
          <p:cNvSpPr>
            <a:spLocks noGrp="1"/>
          </p:cNvSpPr>
          <p:nvPr>
            <p:ph type="body" sz="quarter" idx="10" hasCustomPrompt="1"/>
          </p:nvPr>
        </p:nvSpPr>
        <p:spPr>
          <a:xfrm>
            <a:off x="588965" y="1338139"/>
            <a:ext cx="4040185" cy="369332"/>
          </a:xfrm>
        </p:spPr>
        <p:txBody>
          <a:bodyPr wrap="square">
            <a:spAutoFit/>
          </a:bodyPr>
          <a:lstStyle>
            <a:lvl1pPr marL="0" indent="0">
              <a:lnSpc>
                <a:spcPct val="100000"/>
              </a:lnSpc>
              <a:spcBef>
                <a:spcPts val="600"/>
              </a:spcBef>
              <a:spcAft>
                <a:spcPts val="0"/>
              </a:spcAft>
              <a:buNone/>
              <a:defRPr sz="2400" b="0" i="0" baseline="0">
                <a:solidFill>
                  <a:schemeClr val="tx1"/>
                </a:solidFill>
                <a:latin typeface="Segoe UI" panose="020B0502040204020203" pitchFamily="34" charset="0"/>
                <a:cs typeface="Segoe UI" panose="020B0502040204020203" pitchFamily="34" charset="0"/>
              </a:defRPr>
            </a:lvl1pPr>
            <a:lvl2pPr marL="0" indent="0">
              <a:lnSpc>
                <a:spcPct val="100000"/>
              </a:lnSpc>
              <a:spcBef>
                <a:spcPts val="60"/>
              </a:spcBef>
              <a:spcAft>
                <a:spcPts val="60"/>
              </a:spcAft>
              <a:buNone/>
              <a:defRPr sz="2400" b="0" i="0">
                <a:solidFill>
                  <a:srgbClr val="2F2F2F"/>
                </a:solidFill>
                <a:latin typeface="Segoe UI" panose="020B0502040204020203" pitchFamily="34" charset="0"/>
                <a:cs typeface="Segoe UI" panose="020B0502040204020203" pitchFamily="34" charset="0"/>
              </a:defRPr>
            </a:lvl2pPr>
            <a:lvl3pPr marL="457063" indent="0">
              <a:buNone/>
              <a:defRPr/>
            </a:lvl3pPr>
            <a:lvl4pPr marL="685594" indent="0">
              <a:buNone/>
              <a:defRPr/>
            </a:lvl4pPr>
            <a:lvl5pPr marL="914126" indent="0">
              <a:buNone/>
              <a:defRPr/>
            </a:lvl5pPr>
          </a:lstStyle>
          <a:p>
            <a:pPr lvl="0"/>
            <a:r>
              <a:rPr lang="en-US"/>
              <a:t>Click to edit text</a:t>
            </a:r>
          </a:p>
        </p:txBody>
      </p:sp>
      <p:sp>
        <p:nvSpPr>
          <p:cNvPr id="3" name="Rectangle 2">
            <a:extLst>
              <a:ext uri="{FF2B5EF4-FFF2-40B4-BE49-F238E27FC236}">
                <a16:creationId xmlns:a16="http://schemas.microsoft.com/office/drawing/2014/main" id="{2316165A-5926-4F59-B348-996936FBB574}"/>
              </a:ext>
              <a:ext uri="{C183D7F6-B498-43B3-948B-1728B52AA6E4}">
                <adec:decorative xmlns:adec="http://schemas.microsoft.com/office/drawing/2017/decorative" val="1"/>
              </a:ext>
            </a:extLst>
          </p:cNvPr>
          <p:cNvSpPr/>
          <p:nvPr userDrawn="1"/>
        </p:nvSpPr>
        <p:spPr bwMode="auto">
          <a:xfrm>
            <a:off x="5205984" y="0"/>
            <a:ext cx="6986016" cy="685800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b="0" i="0">
              <a:solidFill>
                <a:srgbClr val="FFFFFF"/>
              </a:solidFill>
              <a:latin typeface="Segoe UI" panose="020B0502040204020203" pitchFamily="34" charset="0"/>
              <a:ea typeface="Segoe UI" pitchFamily="34" charset="0"/>
              <a:cs typeface="Segoe UI" panose="020B0502040204020203" pitchFamily="34" charset="0"/>
            </a:endParaRPr>
          </a:p>
        </p:txBody>
      </p:sp>
      <p:sp>
        <p:nvSpPr>
          <p:cNvPr id="19" name="Text Placeholder 14">
            <a:extLst>
              <a:ext uri="{FF2B5EF4-FFF2-40B4-BE49-F238E27FC236}">
                <a16:creationId xmlns:a16="http://schemas.microsoft.com/office/drawing/2014/main" id="{0D599919-A8E3-4D2B-86CF-50C6704F17D5}"/>
              </a:ext>
            </a:extLst>
          </p:cNvPr>
          <p:cNvSpPr>
            <a:spLocks noGrp="1"/>
          </p:cNvSpPr>
          <p:nvPr>
            <p:ph type="body" sz="quarter" idx="13" hasCustomPrompt="1"/>
          </p:nvPr>
        </p:nvSpPr>
        <p:spPr>
          <a:xfrm>
            <a:off x="5211763" y="0"/>
            <a:ext cx="3788358" cy="492314"/>
          </a:xfrm>
          <a:gradFill flip="none" rotWithShape="1">
            <a:gsLst>
              <a:gs pos="0">
                <a:srgbClr val="000000"/>
              </a:gs>
              <a:gs pos="99000">
                <a:srgbClr val="000000"/>
              </a:gs>
              <a:gs pos="99000">
                <a:schemeClr val="accent1"/>
              </a:gs>
            </a:gsLst>
            <a:lin ang="10800000" scaled="1"/>
            <a:tileRect/>
          </a:gradFill>
        </p:spPr>
        <p:txBody>
          <a:bodyPr lIns="585216" tIns="91440" bIns="91440"/>
          <a:lstStyle>
            <a:lvl1pPr marL="0" indent="0">
              <a:buNone/>
              <a:defRPr sz="1999" b="1" i="0">
                <a:solidFill>
                  <a:srgbClr val="FFFFFF"/>
                </a:solidFill>
                <a:latin typeface="Segoe UI Semibold" panose="020B0502040204020203" pitchFamily="34" charset="0"/>
                <a:cs typeface="Segoe UI Semibold" panose="020B0502040204020203" pitchFamily="34" charset="0"/>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5800725" y="709187"/>
            <a:ext cx="5801961" cy="369332"/>
          </a:xfrm>
        </p:spPr>
        <p:txBody>
          <a:bodyPr/>
          <a:lstStyle>
            <a:lvl1pPr marL="0" indent="0">
              <a:buNone/>
              <a:tabLst/>
              <a:defRPr sz="2400">
                <a:solidFill>
                  <a:srgbClr val="2F2F2F"/>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Tree>
    <p:extLst>
      <p:ext uri="{BB962C8B-B14F-4D97-AF65-F5344CB8AC3E}">
        <p14:creationId xmlns:p14="http://schemas.microsoft.com/office/powerpoint/2010/main" val="2233466156"/>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445">
          <p15:clr>
            <a:srgbClr val="5ACBF0"/>
          </p15:clr>
        </p15:guide>
        <p15:guide id="4" orient="horz" pos="843">
          <p15:clr>
            <a:srgbClr val="5ACBF0"/>
          </p15:clr>
        </p15:guide>
        <p15:guide id="7" pos="3283">
          <p15:clr>
            <a:srgbClr val="5ACBF0"/>
          </p15:clr>
        </p15:guide>
        <p15:guide id="8" pos="3654">
          <p15:clr>
            <a:srgbClr val="5ACBF0"/>
          </p15:clr>
        </p15:guide>
        <p15:guide id="9" pos="2916">
          <p15:clr>
            <a:srgbClr val="5ACBF0"/>
          </p15:clr>
        </p15:guide>
      </p15:sldGuideLst>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Code Left s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316165A-5926-4F59-B348-996936FBB574}"/>
              </a:ext>
              <a:ext uri="{C183D7F6-B498-43B3-948B-1728B52AA6E4}">
                <adec:decorative xmlns:adec="http://schemas.microsoft.com/office/drawing/2017/decorative" val="1"/>
              </a:ext>
            </a:extLst>
          </p:cNvPr>
          <p:cNvSpPr/>
          <p:nvPr userDrawn="1"/>
        </p:nvSpPr>
        <p:spPr bwMode="auto">
          <a:xfrm>
            <a:off x="-2" y="0"/>
            <a:ext cx="6986016" cy="685800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b="0" i="0">
              <a:solidFill>
                <a:srgbClr val="FFFFFF"/>
              </a:solidFill>
              <a:latin typeface="Segoe UI" panose="020B0502040204020203" pitchFamily="34" charset="0"/>
              <a:ea typeface="Segoe UI" pitchFamily="34" charset="0"/>
              <a:cs typeface="Segoe UI" panose="020B0502040204020203" pitchFamily="34" charset="0"/>
            </a:endParaRPr>
          </a:p>
        </p:txBody>
      </p:sp>
      <p:sp>
        <p:nvSpPr>
          <p:cNvPr id="2" name="Title 1">
            <a:extLst>
              <a:ext uri="{FF2B5EF4-FFF2-40B4-BE49-F238E27FC236}">
                <a16:creationId xmlns:a16="http://schemas.microsoft.com/office/drawing/2014/main" id="{6BB14A7D-C409-4A7C-9D82-A2E5DBB8AB72}"/>
              </a:ext>
            </a:extLst>
          </p:cNvPr>
          <p:cNvSpPr>
            <a:spLocks noGrp="1"/>
          </p:cNvSpPr>
          <p:nvPr>
            <p:ph type="title" hasCustomPrompt="1"/>
          </p:nvPr>
        </p:nvSpPr>
        <p:spPr>
          <a:xfrm>
            <a:off x="7575549" y="457200"/>
            <a:ext cx="4031233" cy="430887"/>
          </a:xfrm>
        </p:spPr>
        <p:txBody>
          <a:bodyPr/>
          <a:lstStyle>
            <a:lvl1pPr>
              <a:defRPr sz="2800" b="1" i="0">
                <a:solidFill>
                  <a:schemeClr val="tx1"/>
                </a:solidFill>
                <a:latin typeface="Segoe UI Semibold" panose="020B0502040204020203" pitchFamily="34" charset="0"/>
                <a:cs typeface="Segoe UI Semibold" panose="020B0502040204020203" pitchFamily="34" charset="0"/>
              </a:defRPr>
            </a:lvl1pPr>
          </a:lstStyle>
          <a:p>
            <a:r>
              <a:rPr lang="en-US"/>
              <a:t>Click to edit title</a:t>
            </a:r>
          </a:p>
        </p:txBody>
      </p:sp>
      <p:sp>
        <p:nvSpPr>
          <p:cNvPr id="19" name="Text Placeholder 14">
            <a:extLst>
              <a:ext uri="{FF2B5EF4-FFF2-40B4-BE49-F238E27FC236}">
                <a16:creationId xmlns:a16="http://schemas.microsoft.com/office/drawing/2014/main" id="{0D599919-A8E3-4D2B-86CF-50C6704F17D5}"/>
              </a:ext>
            </a:extLst>
          </p:cNvPr>
          <p:cNvSpPr>
            <a:spLocks noGrp="1"/>
          </p:cNvSpPr>
          <p:nvPr>
            <p:ph type="body" sz="quarter" idx="13" hasCustomPrompt="1"/>
          </p:nvPr>
        </p:nvSpPr>
        <p:spPr>
          <a:xfrm>
            <a:off x="-1" y="0"/>
            <a:ext cx="3788358" cy="492314"/>
          </a:xfrm>
          <a:gradFill flip="none" rotWithShape="1">
            <a:gsLst>
              <a:gs pos="0">
                <a:srgbClr val="000000"/>
              </a:gs>
              <a:gs pos="99000">
                <a:srgbClr val="000000"/>
              </a:gs>
              <a:gs pos="99000">
                <a:schemeClr val="accent1"/>
              </a:gs>
            </a:gsLst>
            <a:lin ang="10800000" scaled="1"/>
            <a:tileRect/>
          </a:gradFill>
        </p:spPr>
        <p:txBody>
          <a:bodyPr lIns="585216" tIns="91440" bIns="91440"/>
          <a:lstStyle>
            <a:lvl1pPr marL="0" indent="0">
              <a:buNone/>
              <a:defRPr sz="1999" b="1" i="0">
                <a:solidFill>
                  <a:srgbClr val="FFFFFF"/>
                </a:solidFill>
                <a:latin typeface="Segoe UI Semibold" panose="020B0502040204020203" pitchFamily="34" charset="0"/>
                <a:cs typeface="Segoe UI Semibold" panose="020B0502040204020203" pitchFamily="34" charset="0"/>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584199" y="706011"/>
            <a:ext cx="5819775" cy="369332"/>
          </a:xfrm>
        </p:spPr>
        <p:txBody>
          <a:bodyPr/>
          <a:lstStyle>
            <a:lvl1pPr marL="0" indent="0">
              <a:buNone/>
              <a:defRPr sz="2400">
                <a:solidFill>
                  <a:srgbClr val="2F2F2F"/>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
        <p:nvSpPr>
          <p:cNvPr id="12" name="Text Placeholder 3">
            <a:extLst>
              <a:ext uri="{FF2B5EF4-FFF2-40B4-BE49-F238E27FC236}">
                <a16:creationId xmlns:a16="http://schemas.microsoft.com/office/drawing/2014/main" id="{2BB818A5-4223-0847-B6E2-655C7DC7B6B4}"/>
              </a:ext>
            </a:extLst>
          </p:cNvPr>
          <p:cNvSpPr>
            <a:spLocks noGrp="1"/>
          </p:cNvSpPr>
          <p:nvPr>
            <p:ph type="body" sz="quarter" idx="10" hasCustomPrompt="1"/>
          </p:nvPr>
        </p:nvSpPr>
        <p:spPr>
          <a:xfrm>
            <a:off x="7575550" y="1336675"/>
            <a:ext cx="4033838" cy="369332"/>
          </a:xfrm>
        </p:spPr>
        <p:txBody>
          <a:bodyPr wrap="square">
            <a:spAutoFit/>
          </a:bodyPr>
          <a:lstStyle>
            <a:lvl1pPr marL="0" indent="0">
              <a:lnSpc>
                <a:spcPct val="100000"/>
              </a:lnSpc>
              <a:spcBef>
                <a:spcPts val="600"/>
              </a:spcBef>
              <a:spcAft>
                <a:spcPts val="0"/>
              </a:spcAft>
              <a:buNone/>
              <a:defRPr sz="2400" b="0" i="0" baseline="0">
                <a:solidFill>
                  <a:schemeClr val="tx1"/>
                </a:solidFill>
                <a:latin typeface="Segoe UI" panose="020B0502040204020203" pitchFamily="34" charset="0"/>
                <a:cs typeface="Segoe UI" panose="020B0502040204020203" pitchFamily="34" charset="0"/>
              </a:defRPr>
            </a:lvl1pPr>
            <a:lvl2pPr marL="0" indent="0">
              <a:lnSpc>
                <a:spcPct val="100000"/>
              </a:lnSpc>
              <a:spcBef>
                <a:spcPts val="60"/>
              </a:spcBef>
              <a:spcAft>
                <a:spcPts val="60"/>
              </a:spcAft>
              <a:buNone/>
              <a:defRPr sz="2400" b="0" i="0">
                <a:solidFill>
                  <a:srgbClr val="2F2F2F"/>
                </a:solidFill>
                <a:latin typeface="Segoe UI" panose="020B0502040204020203" pitchFamily="34" charset="0"/>
                <a:cs typeface="Segoe UI" panose="020B0502040204020203" pitchFamily="34" charset="0"/>
              </a:defRPr>
            </a:lvl2pPr>
            <a:lvl3pPr marL="457063" indent="0">
              <a:buNone/>
              <a:defRPr/>
            </a:lvl3pPr>
            <a:lvl4pPr marL="685594" indent="0">
              <a:buNone/>
              <a:defRPr/>
            </a:lvl4pPr>
            <a:lvl5pPr marL="914126" indent="0">
              <a:buNone/>
              <a:defRPr/>
            </a:lvl5pPr>
          </a:lstStyle>
          <a:p>
            <a:pPr lvl="0"/>
            <a:r>
              <a:rPr lang="en-US"/>
              <a:t>Click to edit text</a:t>
            </a:r>
          </a:p>
        </p:txBody>
      </p:sp>
    </p:spTree>
    <p:extLst>
      <p:ext uri="{BB962C8B-B14F-4D97-AF65-F5344CB8AC3E}">
        <p14:creationId xmlns:p14="http://schemas.microsoft.com/office/powerpoint/2010/main" val="2426983011"/>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436">
          <p15:clr>
            <a:srgbClr val="5ACBF0"/>
          </p15:clr>
        </p15:guide>
        <p15:guide id="4" orient="horz" pos="839">
          <p15:clr>
            <a:srgbClr val="5ACBF0"/>
          </p15:clr>
        </p15:guide>
        <p15:guide id="6" pos="4402">
          <p15:clr>
            <a:srgbClr val="5ACBF0"/>
          </p15:clr>
        </p15:guide>
        <p15:guide id="7" pos="4034">
          <p15:clr>
            <a:srgbClr val="5ACBF0"/>
          </p15:clr>
        </p15:guide>
        <p15:guide id="8" pos="4772">
          <p15:clr>
            <a:srgbClr val="5ACBF0"/>
          </p15:clr>
        </p15:guide>
      </p15:sldGuideLst>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Demo slide">
    <p:bg>
      <p:bgPr>
        <a:solidFill>
          <a:schemeClr val="accent1"/>
        </a:solidFill>
        <a:effectLst/>
      </p:bgPr>
    </p:bg>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585216" y="3977319"/>
            <a:ext cx="9144000" cy="338554"/>
          </a:xfrm>
          <a:noFill/>
        </p:spPr>
        <p:txBody>
          <a:bodyPr lIns="0" tIns="0" rIns="0" bIns="0">
            <a:spAutoFit/>
          </a:bodyPr>
          <a:lstStyle>
            <a:lvl1pPr marL="0" indent="0">
              <a:spcBef>
                <a:spcPts val="0"/>
              </a:spcBef>
              <a:spcAft>
                <a:spcPts val="0"/>
              </a:spcAft>
              <a:buFont typeface="Arial" panose="020B0604020202020204" pitchFamily="34" charset="0"/>
              <a:buNone/>
              <a:defRPr sz="2200" b="0" i="0" spc="0" baseline="0">
                <a:solidFill>
                  <a:schemeClr val="tx1"/>
                </a:solidFill>
                <a:latin typeface="Segoe UI" panose="020B0502040204020203" pitchFamily="34" charset="0"/>
                <a:cs typeface="Segoe UI" panose="020B0502040204020203" pitchFamily="34" charset="0"/>
              </a:defRPr>
            </a:lvl1pPr>
          </a:lstStyle>
          <a:p>
            <a:pPr lvl="0"/>
            <a:r>
              <a:rPr lang="en-US"/>
              <a:t>Speaker name</a:t>
            </a:r>
          </a:p>
        </p:txBody>
      </p:sp>
      <p:sp>
        <p:nvSpPr>
          <p:cNvPr id="2" name="Title 1"/>
          <p:cNvSpPr>
            <a:spLocks noGrp="1"/>
          </p:cNvSpPr>
          <p:nvPr>
            <p:ph type="title" hasCustomPrompt="1"/>
          </p:nvPr>
        </p:nvSpPr>
        <p:spPr>
          <a:xfrm>
            <a:off x="585216" y="3033223"/>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1" i="0" kern="1200" cap="none" spc="-50" baseline="0" dirty="0">
                <a:ln w="3175">
                  <a:noFill/>
                </a:ln>
                <a:solidFill>
                  <a:schemeClr val="tx2"/>
                </a:solidFill>
                <a:effectLst/>
                <a:latin typeface="Segoe UI Semibold" panose="020B0502040204020203" pitchFamily="34" charset="0"/>
                <a:ea typeface="+mn-ea"/>
                <a:cs typeface="Segoe UI Semibold" panose="020B0502040204020203" pitchFamily="34" charset="0"/>
              </a:defRPr>
            </a:lvl1pPr>
          </a:lstStyle>
          <a:p>
            <a:r>
              <a:rPr lang="en-US"/>
              <a:t>Demo title</a:t>
            </a:r>
          </a:p>
        </p:txBody>
      </p:sp>
    </p:spTree>
    <p:extLst>
      <p:ext uri="{BB962C8B-B14F-4D97-AF65-F5344CB8AC3E}">
        <p14:creationId xmlns:p14="http://schemas.microsoft.com/office/powerpoint/2010/main" val="299219312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accent4"/>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01245169"/>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Blank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15284679"/>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gray">
      <p:bgRef idx="1001">
        <a:schemeClr val="bg1"/>
      </p:bgRef>
    </p:bg>
    <p:spTree>
      <p:nvGrpSpPr>
        <p:cNvPr id="1" name=""/>
        <p:cNvGrpSpPr/>
        <p:nvPr/>
      </p:nvGrpSpPr>
      <p:grpSpPr>
        <a:xfrm>
          <a:off x="0" y="0"/>
          <a:ext cx="0" cy="0"/>
          <a:chOff x="0" y="0"/>
          <a:chExt cx="0" cy="0"/>
        </a:xfrm>
      </p:grpSpPr>
      <p:sp>
        <p:nvSpPr>
          <p:cNvPr id="3" name="Title 2"/>
          <p:cNvSpPr>
            <a:spLocks noGrp="1"/>
          </p:cNvSpPr>
          <p:nvPr>
            <p:ph type="title"/>
          </p:nvPr>
        </p:nvSpPr>
        <p:spPr bwMode="white">
          <a:xfrm>
            <a:off x="588263" y="457200"/>
            <a:ext cx="11018520" cy="430887"/>
          </a:xfrm>
        </p:spPr>
        <p:txBody>
          <a:bodyPr/>
          <a:lstStyle>
            <a:lvl1pPr>
              <a:defRPr sz="2800" b="1" i="0">
                <a:solidFill>
                  <a:schemeClr val="tx1"/>
                </a:solidFill>
                <a:latin typeface="Segoe UI Semibold" panose="020B0502040204020203" pitchFamily="34" charset="0"/>
                <a:ea typeface="Segoe UI Semibold" panose="020B0502040204020203" pitchFamily="34" charset="0"/>
                <a:cs typeface="Segoe UI Semibold" panose="020B0502040204020203" pitchFamily="34" charset="0"/>
              </a:defRPr>
            </a:lvl1pPr>
          </a:lstStyle>
          <a:p>
            <a:r>
              <a:rPr lang="en-US"/>
              <a:t>Click to edit Master title style</a:t>
            </a:r>
          </a:p>
        </p:txBody>
      </p:sp>
      <p:sp>
        <p:nvSpPr>
          <p:cNvPr id="5" name="Text Placeholder 4">
            <a:extLst>
              <a:ext uri="{FF2B5EF4-FFF2-40B4-BE49-F238E27FC236}">
                <a16:creationId xmlns:a16="http://schemas.microsoft.com/office/drawing/2014/main" id="{F4B6606D-2DF9-48CD-BBE9-B751BF55CD2B}"/>
              </a:ext>
            </a:extLst>
          </p:cNvPr>
          <p:cNvSpPr>
            <a:spLocks noGrp="1"/>
          </p:cNvSpPr>
          <p:nvPr>
            <p:ph type="body" sz="quarter" idx="12"/>
          </p:nvPr>
        </p:nvSpPr>
        <p:spPr bwMode="white">
          <a:xfrm>
            <a:off x="584200" y="1436688"/>
            <a:ext cx="11018838" cy="2092881"/>
          </a:xfrm>
        </p:spPr>
        <p:txBody>
          <a:bodyPr>
            <a:spAutoFit/>
          </a:bodyPr>
          <a:lstStyle>
            <a:lvl1pPr>
              <a:defRPr sz="2800" b="0" i="0">
                <a:latin typeface="Segoe UI" panose="020B0502040204020203" pitchFamily="34" charset="0"/>
                <a:cs typeface="Segoe UI" panose="020B0502040204020203" pitchFamily="34" charset="0"/>
              </a:defRPr>
            </a:lvl1pPr>
            <a:lvl2pPr>
              <a:defRPr sz="2800" b="0" i="0">
                <a:latin typeface="Segoe UI" panose="020B0502040204020203" pitchFamily="34" charset="0"/>
                <a:cs typeface="Segoe UI" panose="020B0502040204020203" pitchFamily="34" charset="0"/>
              </a:defRPr>
            </a:lvl2pPr>
            <a:lvl3pPr>
              <a:defRPr sz="2400" b="0" i="0">
                <a:latin typeface="Segoe UI" panose="020B0502040204020203" pitchFamily="34" charset="0"/>
                <a:cs typeface="Segoe UI" panose="020B0502040204020203" pitchFamily="34" charset="0"/>
              </a:defRPr>
            </a:lvl3pPr>
            <a:lvl4pPr>
              <a:defRPr sz="2000" b="0" i="0">
                <a:latin typeface="Segoe UI" panose="020B0502040204020203" pitchFamily="34" charset="0"/>
                <a:cs typeface="Segoe UI" panose="020B0502040204020203" pitchFamily="34" charset="0"/>
              </a:defRPr>
            </a:lvl4pPr>
            <a:lvl5pPr>
              <a:defRPr sz="1800" b="0" i="0">
                <a:latin typeface="Segoe UI" panose="020B0502040204020203" pitchFamily="34" charset="0"/>
                <a:cs typeface="Segoe UI" panose="020B050204020402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Next slide"/>
          <p:cNvSpPr>
            <a:spLocks noGrp="1"/>
          </p:cNvSpPr>
          <p:nvPr>
            <p:ph type="body" sz="quarter" idx="11" hasCustomPrompt="1"/>
          </p:nvPr>
        </p:nvSpPr>
        <p:spPr>
          <a:xfrm>
            <a:off x="1" y="6269038"/>
            <a:ext cx="12192001" cy="588963"/>
          </a:xfrm>
          <a:prstGeom prst="rect">
            <a:avLst/>
          </a:prstGeom>
          <a:solidFill>
            <a:srgbClr val="FFFF99"/>
          </a:solidFill>
        </p:spPr>
        <p:txBody>
          <a:bodyPr wrap="square" lIns="155457" tIns="77729" rIns="155457" bIns="45720" anchor="b" anchorCtr="0">
            <a:noAutofit/>
          </a:bodyPr>
          <a:lstStyle>
            <a:lvl1pPr algn="r">
              <a:buFont typeface="Arial" pitchFamily="34" charset="0"/>
              <a:buNone/>
              <a:defRPr sz="3700" b="0" i="0" spc="-51" baseline="0">
                <a:solidFill>
                  <a:srgbClr val="000000"/>
                </a:solidFill>
                <a:effectLst/>
                <a:latin typeface="Segoe UI" panose="020B0502040204020203" pitchFamily="34" charset="0"/>
                <a:ea typeface="Segoe UI" panose="020B0502040204020203" pitchFamily="34" charset="0"/>
                <a:cs typeface="Segoe UI" panose="020B0502040204020203" pitchFamily="34" charset="0"/>
              </a:defRPr>
            </a:lvl1pPr>
          </a:lstStyle>
          <a:p>
            <a:pPr lvl="0"/>
            <a:r>
              <a:rPr lang="en-US"/>
              <a:t>Next:</a:t>
            </a:r>
          </a:p>
        </p:txBody>
      </p:sp>
    </p:spTree>
    <p:extLst>
      <p:ext uri="{BB962C8B-B14F-4D97-AF65-F5344CB8AC3E}">
        <p14:creationId xmlns:p14="http://schemas.microsoft.com/office/powerpoint/2010/main" val="2674647388"/>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904">
          <p15:clr>
            <a:srgbClr val="5ACBF0"/>
          </p15:clr>
        </p15:guide>
        <p15:guide id="2" orient="horz" pos="288">
          <p15:clr>
            <a:srgbClr val="5ACBF0"/>
          </p15:clr>
        </p15:guide>
      </p15:sldGuideLst>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2_Teams photo">
    <p:spTree>
      <p:nvGrpSpPr>
        <p:cNvPr id="1" name=""/>
        <p:cNvGrpSpPr/>
        <p:nvPr/>
      </p:nvGrpSpPr>
      <p:grpSpPr>
        <a:xfrm>
          <a:off x="0" y="0"/>
          <a:ext cx="0" cy="0"/>
          <a:chOff x="0" y="0"/>
          <a:chExt cx="0" cy="0"/>
        </a:xfrm>
      </p:grpSpPr>
      <p:sp>
        <p:nvSpPr>
          <p:cNvPr id="3" name="Text Placeholder 3">
            <a:extLst>
              <a:ext uri="{FF2B5EF4-FFF2-40B4-BE49-F238E27FC236}">
                <a16:creationId xmlns:a16="http://schemas.microsoft.com/office/drawing/2014/main" id="{581593C0-90FF-2243-9A36-C4FDCBA6DEEB}"/>
              </a:ext>
            </a:extLst>
          </p:cNvPr>
          <p:cNvSpPr>
            <a:spLocks noGrp="1"/>
          </p:cNvSpPr>
          <p:nvPr>
            <p:ph type="body" sz="half" idx="2"/>
          </p:nvPr>
        </p:nvSpPr>
        <p:spPr>
          <a:xfrm>
            <a:off x="576072" y="1588296"/>
            <a:ext cx="4309079" cy="4519427"/>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Content Placeholder 4">
            <a:extLst>
              <a:ext uri="{FF2B5EF4-FFF2-40B4-BE49-F238E27FC236}">
                <a16:creationId xmlns:a16="http://schemas.microsoft.com/office/drawing/2014/main" id="{32C4CD77-6F12-0D4B-9249-0CA3D240592B}"/>
              </a:ext>
            </a:extLst>
          </p:cNvPr>
          <p:cNvSpPr>
            <a:spLocks noGrp="1"/>
          </p:cNvSpPr>
          <p:nvPr>
            <p:ph sz="quarter" idx="12" hasCustomPrompt="1"/>
          </p:nvPr>
        </p:nvSpPr>
        <p:spPr>
          <a:xfrm>
            <a:off x="5081314" y="1588081"/>
            <a:ext cx="6553634" cy="3681838"/>
          </a:xfrm>
          <a:prstGeom prst="roundRect">
            <a:avLst>
              <a:gd name="adj" fmla="val 0"/>
            </a:avLst>
          </a:prstGeom>
          <a:blipFill>
            <a:blip r:embed="rId2"/>
            <a:stretch>
              <a:fillRect/>
            </a:stretch>
          </a:blipFill>
          <a:ln w="146050">
            <a:solidFill>
              <a:schemeClr val="bg1"/>
            </a:solidFill>
          </a:ln>
          <a:effectLst>
            <a:outerShdw blurRad="254000" dist="12700" dir="5400000" sx="101000" sy="101000" algn="ctr" rotWithShape="0">
              <a:schemeClr val="tx1">
                <a:lumMod val="50000"/>
                <a:lumOff val="50000"/>
                <a:alpha val="20000"/>
              </a:schemeClr>
            </a:outerShdw>
          </a:effectLst>
        </p:spPr>
        <p:txBody>
          <a:bodyPr tIns="2651760">
            <a:noAutofit/>
          </a:bodyPr>
          <a:lstStyle>
            <a:lvl1pPr marL="0" indent="0">
              <a:defRPr lang="en-US" sz="1400" b="1" kern="1200" spc="0" baseline="0" dirty="0">
                <a:solidFill>
                  <a:srgbClr val="000000"/>
                </a:solidFill>
                <a:latin typeface="+mn-lt"/>
                <a:ea typeface="+mn-ea"/>
                <a:cs typeface="Segoe UI" panose="020B0502040204020203" pitchFamily="34" charset="0"/>
              </a:defRPr>
            </a:lvl1pPr>
          </a:lstStyle>
          <a:p>
            <a:pPr marL="228600" marR="0" lvl="0" indent="-228600" algn="ct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pPr>
            <a:r>
              <a:rPr lang="en-US"/>
              <a:t>Drag &amp; drop your photo here </a:t>
            </a:r>
            <a:br>
              <a:rPr lang="en-US"/>
            </a:br>
            <a:r>
              <a:rPr lang="en-US"/>
              <a:t>or click or tap icon below </a:t>
            </a:r>
            <a:br>
              <a:rPr lang="en-US"/>
            </a:br>
            <a:r>
              <a:rPr lang="en-US"/>
              <a:t>to insert</a:t>
            </a:r>
          </a:p>
          <a:p>
            <a:pPr marL="228600" marR="0" lvl="0" indent="-228600" algn="ct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pPr>
            <a:endParaRPr lang="en-US"/>
          </a:p>
        </p:txBody>
      </p:sp>
      <p:sp>
        <p:nvSpPr>
          <p:cNvPr id="2" name="TextBox 1">
            <a:extLst>
              <a:ext uri="{FF2B5EF4-FFF2-40B4-BE49-F238E27FC236}">
                <a16:creationId xmlns:a16="http://schemas.microsoft.com/office/drawing/2014/main" id="{6B687266-7716-BD9A-9EAE-62579628FA26}"/>
              </a:ext>
            </a:extLst>
          </p:cNvPr>
          <p:cNvSpPr txBox="1"/>
          <p:nvPr userDrawn="1"/>
        </p:nvSpPr>
        <p:spPr>
          <a:xfrm>
            <a:off x="1656272" y="6780362"/>
            <a:ext cx="65" cy="307777"/>
          </a:xfrm>
          <a:prstGeom prst="rect">
            <a:avLst/>
          </a:prstGeom>
          <a:noFill/>
        </p:spPr>
        <p:txBody>
          <a:bodyPr wrap="none" lIns="0" tIns="0" rIns="0" bIns="0" rtlCol="0">
            <a:spAutoFit/>
          </a:bodyPr>
          <a:lstStyle/>
          <a:p>
            <a:pPr algn="l"/>
            <a:endParaRPr lang="en-US" sz="2000" err="1"/>
          </a:p>
        </p:txBody>
      </p:sp>
      <p:sp>
        <p:nvSpPr>
          <p:cNvPr id="4" name="TextBox 3">
            <a:extLst>
              <a:ext uri="{FF2B5EF4-FFF2-40B4-BE49-F238E27FC236}">
                <a16:creationId xmlns:a16="http://schemas.microsoft.com/office/drawing/2014/main" id="{8D7C1EA4-1532-85D9-DC01-79A4FF67064F}"/>
              </a:ext>
            </a:extLst>
          </p:cNvPr>
          <p:cNvSpPr txBox="1"/>
          <p:nvPr userDrawn="1"/>
        </p:nvSpPr>
        <p:spPr>
          <a:xfrm>
            <a:off x="1457864" y="6763109"/>
            <a:ext cx="65" cy="307777"/>
          </a:xfrm>
          <a:prstGeom prst="rect">
            <a:avLst/>
          </a:prstGeom>
          <a:noFill/>
        </p:spPr>
        <p:txBody>
          <a:bodyPr wrap="none" lIns="0" tIns="0" rIns="0" bIns="0" rtlCol="0">
            <a:spAutoFit/>
          </a:bodyPr>
          <a:lstStyle/>
          <a:p>
            <a:pPr algn="l"/>
            <a:endParaRPr lang="en-US" sz="2000" err="1"/>
          </a:p>
        </p:txBody>
      </p:sp>
    </p:spTree>
    <p:extLst>
      <p:ext uri="{BB962C8B-B14F-4D97-AF65-F5344CB8AC3E}">
        <p14:creationId xmlns:p14="http://schemas.microsoft.com/office/powerpoint/2010/main" val="866734427"/>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52">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guide id="31" pos="3840">
          <p15:clr>
            <a:srgbClr val="5ACBF0"/>
          </p15:clr>
        </p15:guide>
      </p15:sldGuideLst>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userDrawn="1">
  <p:cSld name="Title Only ">
    <p:spTree>
      <p:nvGrpSpPr>
        <p:cNvPr id="1" name=""/>
        <p:cNvGrpSpPr/>
        <p:nvPr/>
      </p:nvGrpSpPr>
      <p:grpSpPr>
        <a:xfrm>
          <a:off x="0" y="0"/>
          <a:ext cx="0" cy="0"/>
          <a:chOff x="0" y="0"/>
          <a:chExt cx="0" cy="0"/>
        </a:xfrm>
      </p:grpSpPr>
      <p:sp>
        <p:nvSpPr>
          <p:cNvPr id="3" name="Title 6">
            <a:extLst>
              <a:ext uri="{FF2B5EF4-FFF2-40B4-BE49-F238E27FC236}">
                <a16:creationId xmlns:a16="http://schemas.microsoft.com/office/drawing/2014/main" id="{858B6245-E099-679C-77B1-776AD302331A}"/>
              </a:ext>
            </a:extLst>
          </p:cNvPr>
          <p:cNvSpPr>
            <a:spLocks noGrp="1"/>
          </p:cNvSpPr>
          <p:nvPr>
            <p:ph type="title"/>
          </p:nvPr>
        </p:nvSpPr>
        <p:spPr>
          <a:xfrm>
            <a:off x="588263" y="457200"/>
            <a:ext cx="11018520" cy="492443"/>
          </a:xfrm>
        </p:spPr>
        <p:txBody>
          <a:bodyPr/>
          <a:lstStyle>
            <a:lvl1pPr>
              <a:defRPr sz="3200" b="1" i="0">
                <a:latin typeface="+mj-lt"/>
                <a:cs typeface="Segoe UI Semibold"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3397682933"/>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52">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guide id="31" pos="3840">
          <p15:clr>
            <a:srgbClr val="5ACBF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square photo_purple">
    <p:bg>
      <p:bgPr>
        <a:solidFill>
          <a:schemeClr val="accent4"/>
        </a:solidFill>
        <a:effectLst/>
      </p:bgPr>
    </p:bg>
    <p:spTree>
      <p:nvGrpSpPr>
        <p:cNvPr id="1" name=""/>
        <p:cNvGrpSpPr/>
        <p:nvPr/>
      </p:nvGrpSpPr>
      <p:grpSpPr>
        <a:xfrm>
          <a:off x="0" y="0"/>
          <a:ext cx="0" cy="0"/>
          <a:chOff x="0" y="0"/>
          <a:chExt cx="0" cy="0"/>
        </a:xfrm>
      </p:grpSpPr>
      <p:sp>
        <p:nvSpPr>
          <p:cNvPr id="4" name="Text Placeholder 4">
            <a:extLst>
              <a:ext uri="{FF2B5EF4-FFF2-40B4-BE49-F238E27FC236}">
                <a16:creationId xmlns:a16="http://schemas.microsoft.com/office/drawing/2014/main" id="{137FDC5B-95EE-316E-B9A5-79ED64FE8F3F}"/>
              </a:ext>
            </a:extLst>
          </p:cNvPr>
          <p:cNvSpPr>
            <a:spLocks noGrp="1"/>
          </p:cNvSpPr>
          <p:nvPr>
            <p:ph type="body" sz="quarter" idx="12" hasCustomPrompt="1"/>
          </p:nvPr>
        </p:nvSpPr>
        <p:spPr>
          <a:xfrm>
            <a:off x="582042" y="3962400"/>
            <a:ext cx="4164583" cy="338554"/>
          </a:xfrm>
          <a:noFill/>
        </p:spPr>
        <p:txBody>
          <a:bodyPr wrap="square" lIns="0" tIns="0" rIns="0" bIns="0">
            <a:spAutoFit/>
          </a:bodyPr>
          <a:lstStyle>
            <a:lvl1pPr marL="0" indent="0">
              <a:spcBef>
                <a:spcPts val="0"/>
              </a:spcBef>
              <a:buNone/>
              <a:defRPr sz="2200" b="0" i="0" spc="0" baseline="0">
                <a:solidFill>
                  <a:schemeClr val="bg1"/>
                </a:solidFill>
                <a:latin typeface="Segoe UI" panose="020B0502040204020203" pitchFamily="34" charset="0"/>
                <a:cs typeface="Segoe UI" panose="020B0502040204020203" pitchFamily="34" charset="0"/>
              </a:defRPr>
            </a:lvl1pPr>
          </a:lstStyle>
          <a:p>
            <a:pPr lvl="0"/>
            <a:r>
              <a:rPr lang="en-US"/>
              <a:t>Speaker name or subtitle</a:t>
            </a:r>
          </a:p>
        </p:txBody>
      </p:sp>
      <p:sp>
        <p:nvSpPr>
          <p:cNvPr id="7" name="Title 1">
            <a:extLst>
              <a:ext uri="{FF2B5EF4-FFF2-40B4-BE49-F238E27FC236}">
                <a16:creationId xmlns:a16="http://schemas.microsoft.com/office/drawing/2014/main" id="{F95432C5-2EBB-5E7F-F93F-8A3AFDF886FD}"/>
              </a:ext>
            </a:extLst>
          </p:cNvPr>
          <p:cNvSpPr>
            <a:spLocks noGrp="1"/>
          </p:cNvSpPr>
          <p:nvPr>
            <p:ph type="title" hasCustomPrompt="1"/>
          </p:nvPr>
        </p:nvSpPr>
        <p:spPr>
          <a:xfrm>
            <a:off x="588263" y="2302431"/>
            <a:ext cx="4167887" cy="1231106"/>
          </a:xfrm>
        </p:spPr>
        <p:txBody>
          <a:bodyPr wrap="square" anchor="b" anchorCtr="0">
            <a:spAutoFit/>
          </a:bodyPr>
          <a:lstStyle>
            <a:lvl1pPr>
              <a:defRPr sz="4000" b="1" i="0">
                <a:solidFill>
                  <a:srgbClr val="C03BC4"/>
                </a:solidFill>
                <a:latin typeface="Segoe UI Semibold" panose="020B0502040204020203" pitchFamily="34" charset="0"/>
                <a:cs typeface="Segoe UI Semibold" panose="020B0502040204020203" pitchFamily="34" charset="0"/>
              </a:defRPr>
            </a:lvl1pPr>
          </a:lstStyle>
          <a:p>
            <a:r>
              <a:rPr lang="en-US"/>
              <a:t>Event name or presentation title </a:t>
            </a:r>
          </a:p>
        </p:txBody>
      </p:sp>
      <p:pic>
        <p:nvPicPr>
          <p:cNvPr id="2" name="Picture 1" descr="Microsoft Teams Logo">
            <a:extLst>
              <a:ext uri="{FF2B5EF4-FFF2-40B4-BE49-F238E27FC236}">
                <a16:creationId xmlns:a16="http://schemas.microsoft.com/office/drawing/2014/main" id="{231AD60C-6836-B7B6-23F9-D3B8E7B362E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98039" y="305420"/>
            <a:ext cx="2659872" cy="866473"/>
          </a:xfrm>
          <a:prstGeom prst="rect">
            <a:avLst/>
          </a:prstGeom>
        </p:spPr>
      </p:pic>
      <p:sp>
        <p:nvSpPr>
          <p:cNvPr id="5" name="Picture Placeholder 5" descr="This photo is a 'placeholder' only. Drag or drop your photo here, or click and tap the center to insert a photo.">
            <a:extLst>
              <a:ext uri="{FF2B5EF4-FFF2-40B4-BE49-F238E27FC236}">
                <a16:creationId xmlns:a16="http://schemas.microsoft.com/office/drawing/2014/main" id="{9DB5E255-9A2F-DFEA-B90C-F798EC392F9B}"/>
              </a:ext>
            </a:extLst>
          </p:cNvPr>
          <p:cNvSpPr>
            <a:spLocks noGrp="1"/>
          </p:cNvSpPr>
          <p:nvPr>
            <p:ph type="pic" sz="quarter" idx="11" hasCustomPrompt="1"/>
          </p:nvPr>
        </p:nvSpPr>
        <p:spPr>
          <a:xfrm>
            <a:off x="6096000" y="0"/>
            <a:ext cx="6096000" cy="6858000"/>
          </a:xfrm>
          <a:blipFill dpi="0" rotWithShape="1">
            <a:blip r:embed="rId3">
              <a:extLst>
                <a:ext uri="{28A0092B-C50C-407E-A947-70E740481C1C}">
                  <a14:useLocalDpi xmlns:a14="http://schemas.microsoft.com/office/drawing/2010/main"/>
                </a:ext>
              </a:extLst>
            </a:blip>
            <a:srcRect/>
            <a:stretch>
              <a:fillRect l="-4929" r="-7571"/>
            </a:stretch>
          </a:blipFill>
        </p:spPr>
        <p:txBody>
          <a:bodyPr lIns="0" bIns="1280160" anchor="ctr" anchorCtr="1">
            <a:noAutofit/>
          </a:bodyPr>
          <a:lstStyle>
            <a:lvl1pPr marL="0" indent="0" algn="ctr">
              <a:lnSpc>
                <a:spcPct val="100000"/>
              </a:lnSpc>
              <a:buFontTx/>
              <a:buNone/>
              <a:defRPr sz="1200" b="0" i="0">
                <a:solidFill>
                  <a:schemeClr val="accent4"/>
                </a:solidFill>
                <a:latin typeface="Segoe UI" panose="020B0502040204020203" pitchFamily="34" charset="0"/>
                <a:cs typeface="Segoe UI" panose="020B0502040204020203" pitchFamily="34" charset="0"/>
              </a:defRPr>
            </a:lvl1pPr>
          </a:lstStyle>
          <a:p>
            <a:r>
              <a:rPr lang="en-US"/>
              <a:t>Drag &amp; drop your photo here</a:t>
            </a:r>
            <a:br>
              <a:rPr lang="en-US"/>
            </a:br>
            <a:r>
              <a:rPr lang="en-US"/>
              <a:t>or click or tap icon below to insert</a:t>
            </a:r>
          </a:p>
        </p:txBody>
      </p:sp>
    </p:spTree>
    <p:extLst>
      <p:ext uri="{BB962C8B-B14F-4D97-AF65-F5344CB8AC3E}">
        <p14:creationId xmlns:p14="http://schemas.microsoft.com/office/powerpoint/2010/main" val="214853523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60">
          <p15:clr>
            <a:srgbClr val="5ACBF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square photo 2">
    <p:bg>
      <p:bgPr>
        <a:solidFill>
          <a:schemeClr val="accent4"/>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2485829A-157F-7CF1-48E1-90C475649A83}"/>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1198" t="16587" b="14807"/>
          <a:stretch/>
        </p:blipFill>
        <p:spPr>
          <a:xfrm>
            <a:off x="4898948" y="0"/>
            <a:ext cx="6751080" cy="6858000"/>
          </a:xfrm>
          <a:prstGeom prst="rect">
            <a:avLst/>
          </a:prstGeom>
        </p:spPr>
      </p:pic>
      <p:sp>
        <p:nvSpPr>
          <p:cNvPr id="7" name="Text Placeholder 4">
            <a:extLst>
              <a:ext uri="{FF2B5EF4-FFF2-40B4-BE49-F238E27FC236}">
                <a16:creationId xmlns:a16="http://schemas.microsoft.com/office/drawing/2014/main" id="{EA953CF4-10F8-CADE-4915-A160EFB7736D}"/>
              </a:ext>
            </a:extLst>
          </p:cNvPr>
          <p:cNvSpPr>
            <a:spLocks noGrp="1"/>
          </p:cNvSpPr>
          <p:nvPr>
            <p:ph type="body" sz="quarter" idx="12" hasCustomPrompt="1"/>
          </p:nvPr>
        </p:nvSpPr>
        <p:spPr>
          <a:xfrm>
            <a:off x="582042" y="3962400"/>
            <a:ext cx="4164583" cy="338554"/>
          </a:xfrm>
          <a:noFill/>
        </p:spPr>
        <p:txBody>
          <a:bodyPr wrap="square" lIns="0" tIns="0" rIns="0" bIns="0">
            <a:spAutoFit/>
          </a:bodyPr>
          <a:lstStyle>
            <a:lvl1pPr marL="0" indent="0">
              <a:spcBef>
                <a:spcPts val="0"/>
              </a:spcBef>
              <a:buNone/>
              <a:defRPr sz="2200" b="0" i="0" spc="0" baseline="0">
                <a:solidFill>
                  <a:schemeClr val="accent1"/>
                </a:solidFill>
                <a:latin typeface="Segoe UI" panose="020B0502040204020203" pitchFamily="34" charset="0"/>
                <a:cs typeface="Segoe UI" panose="020B0502040204020203" pitchFamily="34" charset="0"/>
              </a:defRPr>
            </a:lvl1pPr>
          </a:lstStyle>
          <a:p>
            <a:pPr lvl="0"/>
            <a:r>
              <a:rPr lang="en-US"/>
              <a:t>Speaker name or subtitle</a:t>
            </a:r>
          </a:p>
        </p:txBody>
      </p:sp>
      <p:sp>
        <p:nvSpPr>
          <p:cNvPr id="8" name="Title 1">
            <a:extLst>
              <a:ext uri="{FF2B5EF4-FFF2-40B4-BE49-F238E27FC236}">
                <a16:creationId xmlns:a16="http://schemas.microsoft.com/office/drawing/2014/main" id="{C87EBA45-DDFA-7FE4-A32F-48509FB586BD}"/>
              </a:ext>
            </a:extLst>
          </p:cNvPr>
          <p:cNvSpPr>
            <a:spLocks noGrp="1"/>
          </p:cNvSpPr>
          <p:nvPr>
            <p:ph type="title" hasCustomPrompt="1"/>
          </p:nvPr>
        </p:nvSpPr>
        <p:spPr>
          <a:xfrm>
            <a:off x="588263" y="2302431"/>
            <a:ext cx="4167887" cy="1231106"/>
          </a:xfrm>
        </p:spPr>
        <p:txBody>
          <a:bodyPr wrap="square" anchor="b" anchorCtr="0">
            <a:spAutoFit/>
          </a:bodyPr>
          <a:lstStyle>
            <a:lvl1pPr>
              <a:defRPr sz="4000" b="1" i="0">
                <a:solidFill>
                  <a:schemeClr val="tx1"/>
                </a:solidFill>
                <a:latin typeface="Segoe UI Semibold" panose="020B0502040204020203" pitchFamily="34" charset="0"/>
                <a:cs typeface="Segoe UI Semibold" panose="020B0502040204020203" pitchFamily="34" charset="0"/>
              </a:defRPr>
            </a:lvl1pPr>
          </a:lstStyle>
          <a:p>
            <a:r>
              <a:rPr lang="en-US"/>
              <a:t>Event name or presentation title </a:t>
            </a:r>
          </a:p>
        </p:txBody>
      </p:sp>
      <p:pic>
        <p:nvPicPr>
          <p:cNvPr id="6" name="Picture 5" descr="Microsoft Teams Logo">
            <a:extLst>
              <a:ext uri="{FF2B5EF4-FFF2-40B4-BE49-F238E27FC236}">
                <a16:creationId xmlns:a16="http://schemas.microsoft.com/office/drawing/2014/main" id="{875582F2-DFDD-4CC4-AC2E-BA5BF1E4CAB7}"/>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98039" y="305420"/>
            <a:ext cx="2659872" cy="866473"/>
          </a:xfrm>
          <a:prstGeom prst="rect">
            <a:avLst/>
          </a:prstGeom>
        </p:spPr>
      </p:pic>
    </p:spTree>
    <p:extLst>
      <p:ext uri="{BB962C8B-B14F-4D97-AF65-F5344CB8AC3E}">
        <p14:creationId xmlns:p14="http://schemas.microsoft.com/office/powerpoint/2010/main" val="17197664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orient="horz" pos="2496">
          <p15:clr>
            <a:srgbClr val="5ACBF0"/>
          </p15:clr>
        </p15:guide>
        <p15:guide id="3" pos="3360">
          <p15:clr>
            <a:srgbClr val="5ACBF0"/>
          </p15:clr>
        </p15:guide>
        <p15:guide id="5" orient="horz" pos="2160">
          <p15:clr>
            <a:srgbClr val="FBAE40"/>
          </p15:clr>
        </p15:guide>
        <p15:guide id="6" orient="horz" pos="2229">
          <p15:clr>
            <a:srgbClr val="5ACBF0"/>
          </p15:clr>
        </p15:guide>
        <p15:guide id="7" pos="2996">
          <p15:clr>
            <a:srgbClr val="5ACBF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1"/>
        </a:solidFill>
        <a:effectLst/>
      </p:bgPr>
    </p:bg>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584200" y="3962400"/>
            <a:ext cx="9144000" cy="338554"/>
          </a:xfrm>
          <a:noFill/>
        </p:spPr>
        <p:txBody>
          <a:bodyPr wrap="square" lIns="0" tIns="0" rIns="0" bIns="0">
            <a:spAutoFit/>
          </a:bodyPr>
          <a:lstStyle>
            <a:lvl1pPr marL="0" indent="0">
              <a:spcBef>
                <a:spcPts val="0"/>
              </a:spcBef>
              <a:buNone/>
              <a:defRPr sz="2200" b="0" i="0" spc="0" baseline="0">
                <a:solidFill>
                  <a:schemeClr val="tx1"/>
                </a:solidFill>
                <a:latin typeface="Segoe UI" panose="020B0502040204020203" pitchFamily="34" charset="0"/>
                <a:cs typeface="Segoe UI" panose="020B0502040204020203" pitchFamily="34" charset="0"/>
              </a:defRPr>
            </a:lvl1pPr>
          </a:lstStyle>
          <a:p>
            <a:pPr lvl="0"/>
            <a:r>
              <a:rPr lang="en-US"/>
              <a:t>Speaker name or subtitle text</a:t>
            </a:r>
          </a:p>
        </p:txBody>
      </p:sp>
      <p:sp>
        <p:nvSpPr>
          <p:cNvPr id="9" name="Title 1"/>
          <p:cNvSpPr>
            <a:spLocks noGrp="1"/>
          </p:cNvSpPr>
          <p:nvPr>
            <p:ph type="title" hasCustomPrompt="1"/>
          </p:nvPr>
        </p:nvSpPr>
        <p:spPr>
          <a:xfrm>
            <a:off x="584200" y="2979778"/>
            <a:ext cx="9144000" cy="553998"/>
          </a:xfrm>
          <a:noFill/>
        </p:spPr>
        <p:txBody>
          <a:bodyPr lIns="0" tIns="0" rIns="0" bIns="0" anchor="b" anchorCtr="0">
            <a:spAutoFit/>
          </a:bodyPr>
          <a:lstStyle>
            <a:lvl1pPr>
              <a:defRPr sz="3600" b="1" i="0" spc="-50" baseline="0">
                <a:solidFill>
                  <a:schemeClr val="tx1"/>
                </a:solidFill>
                <a:latin typeface="Segoe UI Semibold" panose="020B0502040204020203" pitchFamily="34" charset="0"/>
                <a:cs typeface="Segoe UI Semibold" panose="020B0502040204020203" pitchFamily="34" charset="0"/>
              </a:defRPr>
            </a:lvl1pPr>
          </a:lstStyle>
          <a:p>
            <a:r>
              <a:rPr lang="en-US"/>
              <a:t>Event name or presentation title </a:t>
            </a:r>
          </a:p>
        </p:txBody>
      </p:sp>
      <p:pic>
        <p:nvPicPr>
          <p:cNvPr id="7" name="Picture 6" descr="Microsoft Teams Logo">
            <a:extLst>
              <a:ext uri="{FF2B5EF4-FFF2-40B4-BE49-F238E27FC236}">
                <a16:creationId xmlns:a16="http://schemas.microsoft.com/office/drawing/2014/main" id="{5567DD40-CB92-4D5A-9AA9-9409080A9E5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98039" y="305421"/>
            <a:ext cx="2659872" cy="866473"/>
          </a:xfrm>
          <a:prstGeom prst="rect">
            <a:avLst/>
          </a:prstGeom>
        </p:spPr>
      </p:pic>
    </p:spTree>
    <p:extLst>
      <p:ext uri="{BB962C8B-B14F-4D97-AF65-F5344CB8AC3E}">
        <p14:creationId xmlns:p14="http://schemas.microsoft.com/office/powerpoint/2010/main" val="31748903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Slide 2">
    <p:bg>
      <p:bgPr>
        <a:solidFill>
          <a:schemeClr val="accent4"/>
        </a:solidFill>
        <a:effectLst/>
      </p:bgPr>
    </p:bg>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584200" y="3962400"/>
            <a:ext cx="9144000" cy="338554"/>
          </a:xfrm>
          <a:noFill/>
        </p:spPr>
        <p:txBody>
          <a:bodyPr wrap="square" lIns="0" tIns="0" rIns="0" bIns="0">
            <a:spAutoFit/>
          </a:bodyPr>
          <a:lstStyle>
            <a:lvl1pPr marL="0" indent="0">
              <a:spcBef>
                <a:spcPts val="0"/>
              </a:spcBef>
              <a:buNone/>
              <a:defRPr sz="2200" b="0" i="0" spc="0" baseline="0">
                <a:solidFill>
                  <a:schemeClr val="tx1"/>
                </a:solidFill>
                <a:latin typeface="Segoe UI" panose="020B0502040204020203" pitchFamily="34" charset="0"/>
                <a:cs typeface="Segoe UI" panose="020B0502040204020203" pitchFamily="34" charset="0"/>
              </a:defRPr>
            </a:lvl1pPr>
          </a:lstStyle>
          <a:p>
            <a:pPr lvl="0"/>
            <a:r>
              <a:rPr lang="en-US"/>
              <a:t>Speaker name or subtitle text</a:t>
            </a:r>
          </a:p>
        </p:txBody>
      </p:sp>
      <p:sp>
        <p:nvSpPr>
          <p:cNvPr id="9" name="Title 1"/>
          <p:cNvSpPr>
            <a:spLocks noGrp="1"/>
          </p:cNvSpPr>
          <p:nvPr>
            <p:ph type="title" hasCustomPrompt="1"/>
          </p:nvPr>
        </p:nvSpPr>
        <p:spPr>
          <a:xfrm>
            <a:off x="584200" y="2979778"/>
            <a:ext cx="9144000" cy="553998"/>
          </a:xfrm>
          <a:noFill/>
        </p:spPr>
        <p:txBody>
          <a:bodyPr lIns="0" tIns="0" rIns="0" bIns="0" anchor="b" anchorCtr="0">
            <a:spAutoFit/>
          </a:bodyPr>
          <a:lstStyle>
            <a:lvl1pPr>
              <a:defRPr sz="3600" b="1" i="0" spc="-50" baseline="0">
                <a:solidFill>
                  <a:schemeClr val="accent1"/>
                </a:solidFill>
                <a:latin typeface="Segoe UI Semibold" panose="020B0502040204020203" pitchFamily="34" charset="0"/>
                <a:cs typeface="Segoe UI Semibold" panose="020B0502040204020203" pitchFamily="34" charset="0"/>
              </a:defRPr>
            </a:lvl1pPr>
          </a:lstStyle>
          <a:p>
            <a:r>
              <a:rPr lang="en-US"/>
              <a:t>Event name or presentation title </a:t>
            </a:r>
          </a:p>
        </p:txBody>
      </p:sp>
      <p:pic>
        <p:nvPicPr>
          <p:cNvPr id="6" name="Picture 5" descr="Microsoft Teams Logo">
            <a:extLst>
              <a:ext uri="{FF2B5EF4-FFF2-40B4-BE49-F238E27FC236}">
                <a16:creationId xmlns:a16="http://schemas.microsoft.com/office/drawing/2014/main" id="{EFFF51FB-E117-42D5-B29F-49F07B33065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98039" y="305420"/>
            <a:ext cx="2659872" cy="866473"/>
          </a:xfrm>
          <a:prstGeom prst="rect">
            <a:avLst/>
          </a:prstGeom>
        </p:spPr>
      </p:pic>
    </p:spTree>
    <p:extLst>
      <p:ext uri="{BB962C8B-B14F-4D97-AF65-F5344CB8AC3E}">
        <p14:creationId xmlns:p14="http://schemas.microsoft.com/office/powerpoint/2010/main" val="316546416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5" Type="http://schemas.openxmlformats.org/officeDocument/2006/relationships/slideLayout" Target="../slideLayouts/slideLayout5.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theme" Target="../theme/theme1.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blackWhite">
      <p:bgPr>
        <a:solidFill>
          <a:schemeClr val="accent4"/>
        </a:solidFill>
        <a:effectLst/>
      </p:bgPr>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88263" y="457200"/>
            <a:ext cx="11018520" cy="430887"/>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84200" y="1435503"/>
            <a:ext cx="11018520" cy="1612749"/>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b="0" i="0">
              <a:gradFill>
                <a:gsLst>
                  <a:gs pos="0">
                    <a:srgbClr val="FFFFFF"/>
                  </a:gs>
                  <a:gs pos="100000">
                    <a:srgbClr val="FFFFFF"/>
                  </a:gs>
                </a:gsLst>
                <a:lin ang="5400000" scaled="0"/>
              </a:gradFill>
              <a:latin typeface="Segoe UI" panose="020B0502040204020203" pitchFamily="34" charset="0"/>
              <a:ea typeface="Segoe UI" pitchFamily="34" charset="0"/>
              <a:cs typeface="Segoe UI" panose="020B0502040204020203"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b="0" i="0">
              <a:gradFill>
                <a:gsLst>
                  <a:gs pos="0">
                    <a:srgbClr val="FFFFFF"/>
                  </a:gs>
                  <a:gs pos="100000">
                    <a:srgbClr val="FFFFFF"/>
                  </a:gs>
                </a:gsLst>
                <a:lin ang="5400000" scaled="0"/>
              </a:gradFill>
              <a:latin typeface="Segoe UI" panose="020B0502040204020203" pitchFamily="34" charset="0"/>
              <a:ea typeface="Segoe UI" pitchFamily="34" charset="0"/>
              <a:cs typeface="Segoe UI" panose="020B0502040204020203" pitchFamily="34" charset="0"/>
            </a:endParaRPr>
          </a:p>
        </p:txBody>
      </p:sp>
    </p:spTree>
    <p:extLst>
      <p:ext uri="{BB962C8B-B14F-4D97-AF65-F5344CB8AC3E}">
        <p14:creationId xmlns:p14="http://schemas.microsoft.com/office/powerpoint/2010/main" val="804001453"/>
      </p:ext>
    </p:extLst>
  </p:cSld>
  <p:clrMap bg1="lt1" tx1="dk1" bg2="lt2" tx2="dk2" accent1="accent1" accent2="accent2" accent3="accent3" accent4="accent4" accent5="accent5" accent6="accent6" hlink="hlink" folHlink="folHlink"/>
  <p:sldLayoutIdLst>
    <p:sldLayoutId id="2147485636" r:id="rId1"/>
    <p:sldLayoutId id="2147485638" r:id="rId2"/>
    <p:sldLayoutId id="2147485635" r:id="rId3"/>
    <p:sldLayoutId id="2147485472" r:id="rId4"/>
    <p:sldLayoutId id="2147485473" r:id="rId5"/>
    <p:sldLayoutId id="2147485475" r:id="rId6"/>
    <p:sldLayoutId id="2147485474" r:id="rId7"/>
    <p:sldLayoutId id="2147485477" r:id="rId8"/>
    <p:sldLayoutId id="2147485476" r:id="rId9"/>
    <p:sldLayoutId id="2147485478" r:id="rId10"/>
    <p:sldLayoutId id="2147485479" r:id="rId11"/>
    <p:sldLayoutId id="2147485605" r:id="rId12"/>
    <p:sldLayoutId id="2147485481" r:id="rId13"/>
    <p:sldLayoutId id="2147485483" r:id="rId14"/>
    <p:sldLayoutId id="2147485484" r:id="rId15"/>
    <p:sldLayoutId id="2147485485" r:id="rId16"/>
    <p:sldLayoutId id="2147485486" r:id="rId17"/>
    <p:sldLayoutId id="2147485487" r:id="rId18"/>
    <p:sldLayoutId id="2147485488" r:id="rId19"/>
    <p:sldLayoutId id="2147485489" r:id="rId20"/>
    <p:sldLayoutId id="2147485490" r:id="rId21"/>
    <p:sldLayoutId id="2147485491" r:id="rId22"/>
    <p:sldLayoutId id="2147485492" r:id="rId23"/>
    <p:sldLayoutId id="2147485493" r:id="rId24"/>
    <p:sldLayoutId id="2147485610" r:id="rId25"/>
    <p:sldLayoutId id="2147485631" r:id="rId26"/>
    <p:sldLayoutId id="2147485634" r:id="rId27"/>
    <p:sldLayoutId id="2147485633" r:id="rId28"/>
    <p:sldLayoutId id="2147485521" r:id="rId29"/>
    <p:sldLayoutId id="2147485630" r:id="rId30"/>
    <p:sldLayoutId id="2147485494" r:id="rId31"/>
    <p:sldLayoutId id="2147485495" r:id="rId32"/>
    <p:sldLayoutId id="2147485496" r:id="rId33"/>
    <p:sldLayoutId id="2147485500" r:id="rId34"/>
    <p:sldLayoutId id="2147485501" r:id="rId35"/>
    <p:sldLayoutId id="2147485502" r:id="rId36"/>
    <p:sldLayoutId id="2147485503" r:id="rId37"/>
    <p:sldLayoutId id="2147485504" r:id="rId38"/>
    <p:sldLayoutId id="2147485505" r:id="rId39"/>
    <p:sldLayoutId id="2147485506" r:id="rId40"/>
    <p:sldLayoutId id="2147485507" r:id="rId41"/>
    <p:sldLayoutId id="2147485508" r:id="rId42"/>
    <p:sldLayoutId id="2147485509" r:id="rId43"/>
    <p:sldLayoutId id="2147485510" r:id="rId44"/>
    <p:sldLayoutId id="2147485515" r:id="rId45"/>
    <p:sldLayoutId id="2147485623" r:id="rId46"/>
    <p:sldLayoutId id="2147485624" r:id="rId47"/>
    <p:sldLayoutId id="2147485625" r:id="rId48"/>
    <p:sldLayoutId id="2147485626" r:id="rId49"/>
    <p:sldLayoutId id="2147485627" r:id="rId50"/>
    <p:sldLayoutId id="2147485628" r:id="rId51"/>
    <p:sldLayoutId id="2147485629" r:id="rId52"/>
    <p:sldLayoutId id="2147485516" r:id="rId53"/>
    <p:sldLayoutId id="2147485518" r:id="rId54"/>
    <p:sldLayoutId id="2147485612" r:id="rId55"/>
    <p:sldLayoutId id="2147485520" r:id="rId56"/>
    <p:sldLayoutId id="2147485639" r:id="rId57"/>
    <p:sldLayoutId id="2147485640" r:id="rId58"/>
  </p:sldLayoutIdLst>
  <p:transition>
    <p:fade/>
  </p:transition>
  <p:hf sldNum="0" hdr="0" ftr="0" dt="0"/>
  <p:txStyles>
    <p:titleStyle>
      <a:lvl1pPr algn="l" defTabSz="932742" rtl="0" eaLnBrk="1" latinLnBrk="0" hangingPunct="1">
        <a:lnSpc>
          <a:spcPct val="100000"/>
        </a:lnSpc>
        <a:spcBef>
          <a:spcPct val="0"/>
        </a:spcBef>
        <a:buNone/>
        <a:defRPr lang="en-US" sz="2800" b="1" i="0" kern="1200" cap="none" spc="-50" baseline="0" dirty="0" smtClean="0">
          <a:ln w="3175">
            <a:noFill/>
          </a:ln>
          <a:solidFill>
            <a:schemeClr val="tx1"/>
          </a:solidFill>
          <a:effectLst/>
          <a:latin typeface="Segoe UI Semibold" panose="020B0502040204020203" pitchFamily="34" charset="0"/>
          <a:ea typeface="+mn-ea"/>
          <a:cs typeface="Segoe UI Semibold" panose="020B0502040204020203"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b="0" i="0" kern="1200" spc="0" baseline="0">
          <a:solidFill>
            <a:schemeClr val="tx1"/>
          </a:solidFill>
          <a:latin typeface="Segoe UI" panose="020B0502040204020203" pitchFamily="34" charset="0"/>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b="0" i="0" kern="1200" spc="0" baseline="0">
          <a:solidFill>
            <a:schemeClr val="tx1"/>
          </a:solidFill>
          <a:latin typeface="Segoe UI" panose="020B0502040204020203" pitchFamily="34" charset="0"/>
          <a:ea typeface="+mn-ea"/>
          <a:cs typeface="Segoe UI" panose="020B0502040204020203" pitchFamily="34" charset="0"/>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b="0" i="0" kern="1200" spc="0" baseline="0">
          <a:solidFill>
            <a:schemeClr val="tx1"/>
          </a:solidFill>
          <a:latin typeface="Segoe UI" panose="020B0502040204020203" pitchFamily="34" charset="0"/>
          <a:ea typeface="+mn-ea"/>
          <a:cs typeface="Segoe UI" panose="020B0502040204020203" pitchFamily="34" charset="0"/>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b="0" i="0" kern="1200" spc="0" baseline="0">
          <a:solidFill>
            <a:schemeClr val="tx1"/>
          </a:solidFill>
          <a:latin typeface="Segoe UI" panose="020B0502040204020203" pitchFamily="34" charset="0"/>
          <a:ea typeface="+mn-ea"/>
          <a:cs typeface="Segoe UI" panose="020B0502040204020203" pitchFamily="34" charset="0"/>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b="0" i="0" kern="1200" spc="0" baseline="0">
          <a:solidFill>
            <a:schemeClr val="tx1"/>
          </a:solidFill>
          <a:latin typeface="Segoe UI" panose="020B0502040204020203" pitchFamily="34" charset="0"/>
          <a:ea typeface="+mn-ea"/>
          <a:cs typeface="Segoe UI" panose="020B0502040204020203" pitchFamily="34"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3.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11.xml"/><Relationship Id="rId6" Type="http://schemas.openxmlformats.org/officeDocument/2006/relationships/slide" Target="slide65.xml"/><Relationship Id="rId5" Type="http://schemas.openxmlformats.org/officeDocument/2006/relationships/slide" Target="slide25.xml"/><Relationship Id="rId4" Type="http://schemas.openxmlformats.org/officeDocument/2006/relationships/slide" Target="slide9.xml"/></Relationships>
</file>

<file path=ppt/slides/_rels/slide2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hyperlink" Target="https://admin.teams.microsoft.com/" TargetMode="External"/><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1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7.xml.rels><?xml version="1.0" encoding="UTF-8" standalone="yes"?>
<Relationships xmlns="http://schemas.openxmlformats.org/package/2006/relationships"><Relationship Id="rId2" Type="http://schemas.openxmlformats.org/officeDocument/2006/relationships/slide" Target="slide9.xml"/><Relationship Id="rId1" Type="http://schemas.openxmlformats.org/officeDocument/2006/relationships/slideLayout" Target="../slideLayouts/slideLayout1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3.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hyperlink" Target="https://entra.microsoft.com/" TargetMode="External"/><Relationship Id="rId1" Type="http://schemas.openxmlformats.org/officeDocument/2006/relationships/slideLayout" Target="../slideLayouts/slideLayout16.xml"/><Relationship Id="rId4" Type="http://schemas.openxmlformats.org/officeDocument/2006/relationships/image" Target="../media/image53.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5.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hyperlink" Target="https://aka.ms/teams-bookable-desks-deployment-playbook" TargetMode="External"/><Relationship Id="rId1" Type="http://schemas.openxmlformats.org/officeDocument/2006/relationships/slideLayout" Target="../slideLayouts/slideLayout14.xml"/></Relationships>
</file>

<file path=ppt/slides/_rels/slide36.xml.rels><?xml version="1.0" encoding="UTF-8" standalone="yes"?>
<Relationships xmlns="http://schemas.openxmlformats.org/package/2006/relationships"><Relationship Id="rId3" Type="http://schemas.openxmlformats.org/officeDocument/2006/relationships/image" Target="../media/image55.png"/><Relationship Id="rId7" Type="http://schemas.openxmlformats.org/officeDocument/2006/relationships/image" Target="../media/image59.svg"/><Relationship Id="rId2" Type="http://schemas.openxmlformats.org/officeDocument/2006/relationships/notesSlide" Target="../notesSlides/notesSlide4.xml"/><Relationship Id="rId1" Type="http://schemas.openxmlformats.org/officeDocument/2006/relationships/slideLayout" Target="../slideLayouts/slideLayout58.xml"/><Relationship Id="rId6" Type="http://schemas.openxmlformats.org/officeDocument/2006/relationships/image" Target="../media/image58.png"/><Relationship Id="rId5" Type="http://schemas.openxmlformats.org/officeDocument/2006/relationships/image" Target="../media/image57.png"/><Relationship Id="rId4" Type="http://schemas.openxmlformats.org/officeDocument/2006/relationships/image" Target="../media/image56.png"/></Relationships>
</file>

<file path=ppt/slides/_rels/slide37.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5.xml"/><Relationship Id="rId1" Type="http://schemas.openxmlformats.org/officeDocument/2006/relationships/slideLayout" Target="../slideLayouts/slideLayout58.xml"/><Relationship Id="rId5" Type="http://schemas.openxmlformats.org/officeDocument/2006/relationships/hyperlink" Target="https://learn.microsoft.com/microsoftteams/rooms/bookable-desks#turning-off-automatic-discovery-and-usage-data-collection-in-the-teams-client" TargetMode="External"/><Relationship Id="rId4" Type="http://schemas.openxmlformats.org/officeDocument/2006/relationships/hyperlink" Target="https://learn.microsoft.com/en-us/microsoftteams/rooms/get-peripheral-information" TargetMode="External"/></Relationships>
</file>

<file path=ppt/slides/_rels/slide38.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58.xml"/><Relationship Id="rId5" Type="http://schemas.openxmlformats.org/officeDocument/2006/relationships/hyperlink" Target="https://learn.microsoft.com/en-us/powershell/module/teams/grant-csteamsworklocationdetectionpolicy?view=teams-ps" TargetMode="External"/><Relationship Id="rId4" Type="http://schemas.openxmlformats.org/officeDocument/2006/relationships/hyperlink" Target="https://learn.microsoft.com/en-us/powershell/module/teams/new-csteamsworklocationdetectionpolicy?view=teams-ps" TargetMode="Externa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xml"/><Relationship Id="rId1" Type="http://schemas.openxmlformats.org/officeDocument/2006/relationships/slideLayout" Target="../slideLayouts/slideLayout58.xml"/><Relationship Id="rId4" Type="http://schemas.openxmlformats.org/officeDocument/2006/relationships/image" Target="../media/image42.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1.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5.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42.xml.rels><?xml version="1.0" encoding="UTF-8" standalone="yes"?>
<Relationships xmlns="http://schemas.openxmlformats.org/package/2006/relationships"><Relationship Id="rId3" Type="http://schemas.openxmlformats.org/officeDocument/2006/relationships/hyperlink" Target="https://www.archilogic.com/imdf-conversion-service" TargetMode="External"/><Relationship Id="rId2" Type="http://schemas.openxmlformats.org/officeDocument/2006/relationships/hyperlink" Target="https://learn.microsoft.com/microsoft-365/places/setting-up-maps-in-places" TargetMode="External"/><Relationship Id="rId1" Type="http://schemas.openxmlformats.org/officeDocument/2006/relationships/slideLayout" Target="../slideLayouts/slideLayout15.xml"/><Relationship Id="rId5" Type="http://schemas.openxmlformats.org/officeDocument/2006/relationships/hyperlink" Target="https://www.mappedin.com/" TargetMode="External"/><Relationship Id="rId4" Type="http://schemas.openxmlformats.org/officeDocument/2006/relationships/hyperlink" Target="https://converter.pointr.cloud/" TargetMode="Externa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45.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8.xml"/><Relationship Id="rId1" Type="http://schemas.openxmlformats.org/officeDocument/2006/relationships/slideLayout" Target="../slideLayouts/slideLayout15.xml"/><Relationship Id="rId4" Type="http://schemas.openxmlformats.org/officeDocument/2006/relationships/image" Target="../media/image64.png"/></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3" Type="http://schemas.openxmlformats.org/officeDocument/2006/relationships/hyperlink" Target="https://learn.microsoft.com/en-us/microsoft-365/places/places-overview" TargetMode="External"/><Relationship Id="rId2" Type="http://schemas.openxmlformats.org/officeDocument/2006/relationships/hyperlink" Target="https://learn.microsoft.com/en-us/microsoft-365/places/places-overview#feature-description" TargetMode="External"/><Relationship Id="rId1" Type="http://schemas.openxmlformats.org/officeDocument/2006/relationships/slideLayout" Target="../slideLayouts/slideLayout14.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51.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16.xml"/></Relationships>
</file>

<file path=ppt/slides/_rels/slide52.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16.xml"/></Relationships>
</file>

<file path=ppt/slides/_rels/slide53.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hyperlink" Target="https://aka.ms/Places" TargetMode="External"/><Relationship Id="rId1" Type="http://schemas.openxmlformats.org/officeDocument/2006/relationships/slideLayout" Target="../slideLayouts/slideLayout16.xml"/></Relationships>
</file>

<file path=ppt/slides/_rels/slide54.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16.xml"/></Relationships>
</file>

<file path=ppt/slides/_rels/slide55.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16.xml"/></Relationships>
</file>

<file path=ppt/slides/_rels/slide56.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16.xml"/></Relationships>
</file>

<file path=ppt/slides/_rels/slide57.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16.xml"/></Relationships>
</file>

<file path=ppt/slides/_rels/slide58.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16.xml"/></Relationships>
</file>

<file path=ppt/slides/_rels/slide59.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4.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0.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16.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3.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16.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66.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67.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68.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12.xml"/><Relationship Id="rId1" Type="http://schemas.openxmlformats.org/officeDocument/2006/relationships/slideLayout" Target="../slideLayouts/slideLayout15.xml"/><Relationship Id="rId4" Type="http://schemas.openxmlformats.org/officeDocument/2006/relationships/image" Target="../media/image64.pn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70.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71.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946DBB-7615-BE47-B286-A38742255F4D}"/>
              </a:ext>
            </a:extLst>
          </p:cNvPr>
          <p:cNvSpPr>
            <a:spLocks noGrp="1"/>
          </p:cNvSpPr>
          <p:nvPr>
            <p:ph type="title"/>
          </p:nvPr>
        </p:nvSpPr>
        <p:spPr>
          <a:xfrm>
            <a:off x="588263" y="2302431"/>
            <a:ext cx="4167887" cy="1231106"/>
          </a:xfrm>
        </p:spPr>
        <p:txBody>
          <a:bodyPr/>
          <a:lstStyle/>
          <a:p>
            <a:r>
              <a:rPr lang="en-US">
                <a:solidFill>
                  <a:srgbClr val="C03BC4"/>
                </a:solidFill>
              </a:rPr>
              <a:t>Microsoft Places deployment guide</a:t>
            </a:r>
          </a:p>
        </p:txBody>
      </p:sp>
      <p:sp>
        <p:nvSpPr>
          <p:cNvPr id="3" name="TextBox 2">
            <a:extLst>
              <a:ext uri="{FF2B5EF4-FFF2-40B4-BE49-F238E27FC236}">
                <a16:creationId xmlns:a16="http://schemas.microsoft.com/office/drawing/2014/main" id="{FBEF9679-1EF5-04CC-C35A-43D55DB23BAC}"/>
              </a:ext>
            </a:extLst>
          </p:cNvPr>
          <p:cNvSpPr txBox="1"/>
          <p:nvPr/>
        </p:nvSpPr>
        <p:spPr>
          <a:xfrm>
            <a:off x="621102" y="3907766"/>
            <a:ext cx="4175185" cy="307777"/>
          </a:xfrm>
          <a:prstGeom prst="rect">
            <a:avLst/>
          </a:prstGeom>
          <a:noFill/>
        </p:spPr>
        <p:txBody>
          <a:bodyPr wrap="square" lIns="0" tIns="0" rIns="0" bIns="0" rtlCol="0">
            <a:spAutoFit/>
          </a:bodyPr>
          <a:lstStyle/>
          <a:p>
            <a:pPr algn="l"/>
            <a:r>
              <a:rPr lang="en-US" sz="2000"/>
              <a:t>aka.ms/</a:t>
            </a:r>
            <a:r>
              <a:rPr lang="en-US" sz="2000" err="1"/>
              <a:t>PlacesDeployment</a:t>
            </a:r>
            <a:endParaRPr lang="en-US" sz="2000"/>
          </a:p>
        </p:txBody>
      </p:sp>
    </p:spTree>
    <p:extLst>
      <p:ext uri="{BB962C8B-B14F-4D97-AF65-F5344CB8AC3E}">
        <p14:creationId xmlns:p14="http://schemas.microsoft.com/office/powerpoint/2010/main" val="14024991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993746-AA9C-F87A-9024-B660FABECC47}"/>
            </a:ext>
          </a:extLst>
        </p:cNvPr>
        <p:cNvGrpSpPr/>
        <p:nvPr/>
      </p:nvGrpSpPr>
      <p:grpSpPr>
        <a:xfrm>
          <a:off x="0" y="0"/>
          <a:ext cx="0" cy="0"/>
          <a:chOff x="0" y="0"/>
          <a:chExt cx="0" cy="0"/>
        </a:xfrm>
      </p:grpSpPr>
      <p:sp>
        <p:nvSpPr>
          <p:cNvPr id="15" name="Title 14">
            <a:extLst>
              <a:ext uri="{FF2B5EF4-FFF2-40B4-BE49-F238E27FC236}">
                <a16:creationId xmlns:a16="http://schemas.microsoft.com/office/drawing/2014/main" id="{D4A56ADC-4514-975B-CA77-4A6CE0B8F196}"/>
              </a:ext>
            </a:extLst>
          </p:cNvPr>
          <p:cNvSpPr>
            <a:spLocks noGrp="1"/>
          </p:cNvSpPr>
          <p:nvPr>
            <p:ph type="title"/>
          </p:nvPr>
        </p:nvSpPr>
        <p:spPr>
          <a:xfrm>
            <a:off x="608662" y="3035808"/>
            <a:ext cx="9144000" cy="498598"/>
          </a:xfrm>
        </p:spPr>
        <p:txBody>
          <a:bodyPr/>
          <a:lstStyle/>
          <a:p>
            <a:r>
              <a:rPr lang="en-US">
                <a:latin typeface="+mj-lt"/>
              </a:rPr>
              <a:t>Configuring buildings (and optionally, floors)</a:t>
            </a:r>
          </a:p>
        </p:txBody>
      </p:sp>
    </p:spTree>
    <p:extLst>
      <p:ext uri="{BB962C8B-B14F-4D97-AF65-F5344CB8AC3E}">
        <p14:creationId xmlns:p14="http://schemas.microsoft.com/office/powerpoint/2010/main" val="6303609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45EDD1-9BB9-9DCF-3106-BF95BD588F05}"/>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17FEBC84-161D-BDB0-C5EF-D4F50308BB44}"/>
              </a:ext>
            </a:extLst>
          </p:cNvPr>
          <p:cNvSpPr>
            <a:spLocks noGrp="1"/>
          </p:cNvSpPr>
          <p:nvPr>
            <p:ph type="title"/>
          </p:nvPr>
        </p:nvSpPr>
        <p:spPr/>
        <p:txBody>
          <a:bodyPr/>
          <a:lstStyle/>
          <a:p>
            <a:r>
              <a:rPr lang="en-GB">
                <a:latin typeface="+mj-lt"/>
              </a:rPr>
              <a:t>Admin Guidance: Configuring buildings and floors</a:t>
            </a:r>
          </a:p>
        </p:txBody>
      </p:sp>
      <p:sp>
        <p:nvSpPr>
          <p:cNvPr id="9" name="TextBox 8">
            <a:extLst>
              <a:ext uri="{FF2B5EF4-FFF2-40B4-BE49-F238E27FC236}">
                <a16:creationId xmlns:a16="http://schemas.microsoft.com/office/drawing/2014/main" id="{6FE83F5C-6EA0-9142-AF99-3E12B80F492F}"/>
              </a:ext>
            </a:extLst>
          </p:cNvPr>
          <p:cNvSpPr txBox="1"/>
          <p:nvPr/>
        </p:nvSpPr>
        <p:spPr>
          <a:xfrm>
            <a:off x="588263" y="1114328"/>
            <a:ext cx="10512687" cy="1231106"/>
          </a:xfrm>
          <a:prstGeom prst="rect">
            <a:avLst/>
          </a:prstGeom>
          <a:noFill/>
        </p:spPr>
        <p:txBody>
          <a:bodyPr wrap="square">
            <a:spAutoFit/>
          </a:bodyPr>
          <a:lstStyle/>
          <a:p>
            <a:pPr marL="11204" defTabSz="806658">
              <a:spcAft>
                <a:spcPts val="1200"/>
              </a:spcAft>
              <a:tabLst>
                <a:tab pos="1645806" algn="l"/>
              </a:tabLst>
              <a:defRPr/>
            </a:pPr>
            <a:r>
              <a:rPr lang="en-US" sz="1600">
                <a:cs typeface="Segoe UI" panose="020B0502040204020203" pitchFamily="34" charset="0"/>
              </a:rPr>
              <a:t>Creating a hierarchy of desks, rooms, sections, floors and buildings are critical for user experience with places. We offer two approaches to create these in Places.</a:t>
            </a:r>
          </a:p>
          <a:p>
            <a:pPr marL="11204" defTabSz="806658">
              <a:spcAft>
                <a:spcPts val="1200"/>
              </a:spcAft>
              <a:tabLst>
                <a:tab pos="1645806" algn="l"/>
              </a:tabLst>
              <a:defRPr/>
            </a:pPr>
            <a:r>
              <a:rPr lang="en-US" sz="1600">
                <a:cs typeface="Segoe UI" panose="020B0502040204020203" pitchFamily="34" charset="0"/>
              </a:rPr>
              <a:t>If your environment currently utilizes Room Lists to distinguish between buildings and floors, we recommend using Approach #1; if the Room Lists do not represent all your workplaces, we recommend Approach #2.</a:t>
            </a:r>
          </a:p>
        </p:txBody>
      </p:sp>
      <p:sp>
        <p:nvSpPr>
          <p:cNvPr id="13" name="Rectangle: Rounded Corners 5">
            <a:extLst>
              <a:ext uri="{FF2B5EF4-FFF2-40B4-BE49-F238E27FC236}">
                <a16:creationId xmlns:a16="http://schemas.microsoft.com/office/drawing/2014/main" id="{85351B03-B698-B012-B15D-74182032FFF9}"/>
              </a:ext>
              <a:ext uri="{C183D7F6-B498-43B3-948B-1728B52AA6E4}">
                <adec:decorative xmlns:adec="http://schemas.microsoft.com/office/drawing/2017/decorative" val="1"/>
              </a:ext>
            </a:extLst>
          </p:cNvPr>
          <p:cNvSpPr/>
          <p:nvPr/>
        </p:nvSpPr>
        <p:spPr bwMode="auto">
          <a:xfrm>
            <a:off x="1091050" y="2390660"/>
            <a:ext cx="3923861" cy="3838690"/>
          </a:xfrm>
          <a:prstGeom prst="roundRect">
            <a:avLst>
              <a:gd name="adj" fmla="val 5056"/>
            </a:avLst>
          </a:prstGeom>
          <a:ln w="12700" cap="rnd">
            <a:solidFill>
              <a:schemeClr val="accent1">
                <a:lumMod val="20000"/>
                <a:lumOff val="80000"/>
              </a:schemeClr>
            </a:solidFill>
            <a:headEnd type="none" w="lg" len="med"/>
            <a:tailEnd type="none" w="lg" len="med"/>
          </a:ln>
          <a:effectLst>
            <a:outerShdw blurRad="38100" dist="63500" dir="8100000" algn="tr" rotWithShape="0">
              <a:prstClr val="black">
                <a:alpha val="13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ea typeface="+mn-ea"/>
              <a:cs typeface="Segoe UI" pitchFamily="34" charset="0"/>
            </a:endParaRPr>
          </a:p>
        </p:txBody>
      </p:sp>
      <p:sp>
        <p:nvSpPr>
          <p:cNvPr id="15" name="Rectangle: Rounded Corners 5">
            <a:extLst>
              <a:ext uri="{FF2B5EF4-FFF2-40B4-BE49-F238E27FC236}">
                <a16:creationId xmlns:a16="http://schemas.microsoft.com/office/drawing/2014/main" id="{9F5A1354-F44B-38A9-70B0-6D7F4846A71C}"/>
              </a:ext>
              <a:ext uri="{C183D7F6-B498-43B3-948B-1728B52AA6E4}">
                <adec:decorative xmlns:adec="http://schemas.microsoft.com/office/drawing/2017/decorative" val="1"/>
              </a:ext>
            </a:extLst>
          </p:cNvPr>
          <p:cNvSpPr/>
          <p:nvPr/>
        </p:nvSpPr>
        <p:spPr bwMode="auto">
          <a:xfrm>
            <a:off x="7177089" y="2390660"/>
            <a:ext cx="3923861" cy="3838690"/>
          </a:xfrm>
          <a:prstGeom prst="roundRect">
            <a:avLst>
              <a:gd name="adj" fmla="val 5056"/>
            </a:avLst>
          </a:prstGeom>
          <a:ln w="12700" cap="rnd">
            <a:solidFill>
              <a:schemeClr val="accent1">
                <a:lumMod val="20000"/>
                <a:lumOff val="80000"/>
              </a:schemeClr>
            </a:solidFill>
            <a:headEnd type="none" w="lg" len="med"/>
            <a:tailEnd type="none" w="lg" len="med"/>
          </a:ln>
          <a:effectLst>
            <a:outerShdw blurRad="38100" dist="63500" dir="8100000" algn="tr" rotWithShape="0">
              <a:prstClr val="black">
                <a:alpha val="13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ea typeface="+mn-ea"/>
              <a:cs typeface="Segoe UI" pitchFamily="34" charset="0"/>
            </a:endParaRPr>
          </a:p>
        </p:txBody>
      </p:sp>
      <p:sp>
        <p:nvSpPr>
          <p:cNvPr id="17" name="TextBox 16">
            <a:extLst>
              <a:ext uri="{FF2B5EF4-FFF2-40B4-BE49-F238E27FC236}">
                <a16:creationId xmlns:a16="http://schemas.microsoft.com/office/drawing/2014/main" id="{89DA1C70-7EEC-A7A7-8EF4-EFF809C65245}"/>
              </a:ext>
            </a:extLst>
          </p:cNvPr>
          <p:cNvSpPr txBox="1"/>
          <p:nvPr/>
        </p:nvSpPr>
        <p:spPr>
          <a:xfrm>
            <a:off x="2183278" y="2482625"/>
            <a:ext cx="1739405" cy="369332"/>
          </a:xfrm>
          <a:prstGeom prst="rect">
            <a:avLst/>
          </a:prstGeom>
          <a:noFill/>
        </p:spPr>
        <p:txBody>
          <a:bodyPr wrap="square">
            <a:spAutoFit/>
          </a:bodyPr>
          <a:lstStyle/>
          <a:p>
            <a:r>
              <a:rPr lang="en-US" sz="1800">
                <a:solidFill>
                  <a:srgbClr val="5A5FC7"/>
                </a:solidFill>
                <a:cs typeface="Segoe UI" panose="020B0502040204020203" pitchFamily="34" charset="0"/>
              </a:rPr>
              <a:t>Approach #1:</a:t>
            </a:r>
            <a:r>
              <a:rPr lang="en-US" sz="1800">
                <a:cs typeface="Segoe UI" panose="020B0502040204020203" pitchFamily="34" charset="0"/>
              </a:rPr>
              <a:t> </a:t>
            </a:r>
            <a:endParaRPr lang="en-GB"/>
          </a:p>
        </p:txBody>
      </p:sp>
      <p:sp>
        <p:nvSpPr>
          <p:cNvPr id="22" name="TextBox 21">
            <a:extLst>
              <a:ext uri="{FF2B5EF4-FFF2-40B4-BE49-F238E27FC236}">
                <a16:creationId xmlns:a16="http://schemas.microsoft.com/office/drawing/2014/main" id="{126F772D-C9DC-EA12-F797-98D5D882A517}"/>
              </a:ext>
            </a:extLst>
          </p:cNvPr>
          <p:cNvSpPr txBox="1"/>
          <p:nvPr/>
        </p:nvSpPr>
        <p:spPr>
          <a:xfrm>
            <a:off x="716840" y="2982724"/>
            <a:ext cx="4286249" cy="3139321"/>
          </a:xfrm>
          <a:prstGeom prst="rect">
            <a:avLst/>
          </a:prstGeom>
          <a:noFill/>
        </p:spPr>
        <p:txBody>
          <a:bodyPr wrap="square">
            <a:spAutoFit/>
          </a:bodyPr>
          <a:lstStyle/>
          <a:p>
            <a:pPr marL="639837" lvl="1" indent="-171450" defTabSz="806658">
              <a:spcAft>
                <a:spcPts val="1200"/>
              </a:spcAft>
              <a:buFont typeface="Arial" panose="020B0604020202020204" pitchFamily="34" charset="0"/>
              <a:buChar char="•"/>
              <a:tabLst>
                <a:tab pos="1645806" algn="l"/>
              </a:tabLst>
              <a:defRPr/>
            </a:pPr>
            <a:r>
              <a:rPr lang="en-US" sz="1400">
                <a:cs typeface="Segoe UI" panose="020B0502040204020203" pitchFamily="34" charset="0"/>
              </a:rPr>
              <a:t>Microsoft Places will generate the hierarchy on your behalf</a:t>
            </a:r>
          </a:p>
          <a:p>
            <a:pPr marL="639837" lvl="1" indent="-171450" defTabSz="806658">
              <a:spcAft>
                <a:spcPts val="1200"/>
              </a:spcAft>
              <a:buFont typeface="Arial" panose="020B0604020202020204" pitchFamily="34" charset="0"/>
              <a:buChar char="•"/>
              <a:tabLst>
                <a:tab pos="1645806" algn="l"/>
              </a:tabLst>
              <a:defRPr/>
            </a:pPr>
            <a:r>
              <a:rPr lang="en-US" sz="1400">
                <a:cs typeface="Segoe UI" panose="020B0502040204020203" pitchFamily="34" charset="0"/>
              </a:rPr>
              <a:t>The </a:t>
            </a:r>
            <a:r>
              <a:rPr lang="en-US" sz="1400" b="1">
                <a:cs typeface="Segoe UI" panose="020B0502040204020203" pitchFamily="34" charset="0"/>
              </a:rPr>
              <a:t>Initialize-Places</a:t>
            </a:r>
            <a:r>
              <a:rPr lang="en-US" sz="1400">
                <a:cs typeface="Segoe UI" panose="020B0502040204020203" pitchFamily="34" charset="0"/>
              </a:rPr>
              <a:t> cmdlet is utilized to parse existing rooms and workspaces</a:t>
            </a:r>
          </a:p>
          <a:p>
            <a:pPr marL="639837" lvl="1" indent="-171450" defTabSz="806658">
              <a:spcAft>
                <a:spcPts val="1200"/>
              </a:spcAft>
              <a:buFont typeface="Arial" panose="020B0604020202020204" pitchFamily="34" charset="0"/>
              <a:buChar char="•"/>
              <a:tabLst>
                <a:tab pos="1645806" algn="l"/>
              </a:tabLst>
              <a:defRPr/>
            </a:pPr>
            <a:r>
              <a:rPr lang="en-US" sz="1400">
                <a:cs typeface="Segoe UI" panose="020B0502040204020203" pitchFamily="34" charset="0"/>
              </a:rPr>
              <a:t>You will have the opportunity to verify and edit the generated hierarchy (also known as the Places Directory) in the </a:t>
            </a:r>
            <a:r>
              <a:rPr lang="en-US" sz="1400" i="1">
                <a:cs typeface="Segoe UI" panose="020B0502040204020203" pitchFamily="34" charset="0"/>
              </a:rPr>
              <a:t>ResourceAccountsMapped.csv</a:t>
            </a:r>
            <a:r>
              <a:rPr lang="en-US" sz="1400">
                <a:cs typeface="Segoe UI" panose="020B0502040204020203" pitchFamily="34" charset="0"/>
              </a:rPr>
              <a:t> file</a:t>
            </a:r>
          </a:p>
          <a:p>
            <a:pPr marL="639837" lvl="1" indent="-171450" defTabSz="806658">
              <a:spcAft>
                <a:spcPts val="1200"/>
              </a:spcAft>
              <a:buFont typeface="Arial" panose="020B0604020202020204" pitchFamily="34" charset="0"/>
              <a:buChar char="•"/>
              <a:tabLst>
                <a:tab pos="1645806" algn="l"/>
              </a:tabLst>
              <a:defRPr/>
            </a:pPr>
            <a:r>
              <a:rPr lang="en-US" sz="1400">
                <a:cs typeface="Segoe UI" panose="020B0502040204020203" pitchFamily="34" charset="0"/>
              </a:rPr>
              <a:t>Only rooms and workspaces that are associated to a </a:t>
            </a:r>
            <a:r>
              <a:rPr lang="en-US" sz="1400" b="1" err="1">
                <a:cs typeface="Segoe UI" panose="020B0502040204020203" pitchFamily="34" charset="0"/>
              </a:rPr>
              <a:t>RoomList</a:t>
            </a:r>
            <a:r>
              <a:rPr lang="en-US" sz="1400">
                <a:cs typeface="Segoe UI" panose="020B0502040204020203" pitchFamily="34" charset="0"/>
              </a:rPr>
              <a:t> and not yet parented to a floor and building in the Places Directory will be included</a:t>
            </a:r>
          </a:p>
        </p:txBody>
      </p:sp>
      <p:sp>
        <p:nvSpPr>
          <p:cNvPr id="18" name="TextBox 17">
            <a:extLst>
              <a:ext uri="{FF2B5EF4-FFF2-40B4-BE49-F238E27FC236}">
                <a16:creationId xmlns:a16="http://schemas.microsoft.com/office/drawing/2014/main" id="{A60E7DFF-1D25-C6E8-2D42-7BF2FD8B80D9}"/>
              </a:ext>
            </a:extLst>
          </p:cNvPr>
          <p:cNvSpPr txBox="1"/>
          <p:nvPr/>
        </p:nvSpPr>
        <p:spPr>
          <a:xfrm>
            <a:off x="8269317" y="2482625"/>
            <a:ext cx="1739405" cy="369332"/>
          </a:xfrm>
          <a:prstGeom prst="rect">
            <a:avLst/>
          </a:prstGeom>
          <a:noFill/>
        </p:spPr>
        <p:txBody>
          <a:bodyPr wrap="square">
            <a:spAutoFit/>
          </a:bodyPr>
          <a:lstStyle/>
          <a:p>
            <a:r>
              <a:rPr lang="en-US" sz="1800">
                <a:solidFill>
                  <a:srgbClr val="5A5FC7"/>
                </a:solidFill>
                <a:cs typeface="Segoe UI" panose="020B0502040204020203" pitchFamily="34" charset="0"/>
              </a:rPr>
              <a:t>Approach #2:</a:t>
            </a:r>
            <a:r>
              <a:rPr lang="en-US" sz="1800">
                <a:cs typeface="Segoe UI" panose="020B0502040204020203" pitchFamily="34" charset="0"/>
              </a:rPr>
              <a:t> </a:t>
            </a:r>
            <a:endParaRPr lang="en-GB"/>
          </a:p>
        </p:txBody>
      </p:sp>
      <p:sp>
        <p:nvSpPr>
          <p:cNvPr id="23" name="TextBox 22">
            <a:extLst>
              <a:ext uri="{FF2B5EF4-FFF2-40B4-BE49-F238E27FC236}">
                <a16:creationId xmlns:a16="http://schemas.microsoft.com/office/drawing/2014/main" id="{9D273AAC-29DB-0A48-7205-4AA508CB07E5}"/>
              </a:ext>
            </a:extLst>
          </p:cNvPr>
          <p:cNvSpPr txBox="1"/>
          <p:nvPr/>
        </p:nvSpPr>
        <p:spPr>
          <a:xfrm>
            <a:off x="6910550" y="2982724"/>
            <a:ext cx="4190400" cy="1692771"/>
          </a:xfrm>
          <a:prstGeom prst="rect">
            <a:avLst/>
          </a:prstGeom>
          <a:noFill/>
        </p:spPr>
        <p:txBody>
          <a:bodyPr wrap="square">
            <a:spAutoFit/>
          </a:bodyPr>
          <a:lstStyle/>
          <a:p>
            <a:pPr marL="754137" lvl="1" indent="-285750" defTabSz="806658">
              <a:spcAft>
                <a:spcPts val="1200"/>
              </a:spcAft>
              <a:buFont typeface="Arial" panose="020B0604020202020204" pitchFamily="34" charset="0"/>
              <a:buChar char="•"/>
              <a:tabLst>
                <a:tab pos="1645806" algn="l"/>
              </a:tabLst>
              <a:defRPr/>
            </a:pPr>
            <a:r>
              <a:rPr lang="en-US" sz="1400">
                <a:cs typeface="Segoe UI" panose="020B0502040204020203" pitchFamily="34" charset="0"/>
              </a:rPr>
              <a:t>Manual configuration</a:t>
            </a:r>
          </a:p>
          <a:p>
            <a:pPr marL="754137" lvl="1" indent="-285750" defTabSz="806658">
              <a:spcAft>
                <a:spcPts val="1200"/>
              </a:spcAft>
              <a:buFont typeface="Arial" panose="020B0604020202020204" pitchFamily="34" charset="0"/>
              <a:buChar char="•"/>
              <a:tabLst>
                <a:tab pos="1645806" algn="l"/>
              </a:tabLst>
              <a:defRPr/>
            </a:pPr>
            <a:r>
              <a:rPr lang="en-US" sz="1400">
                <a:cs typeface="Segoe UI" panose="020B0502040204020203" pitchFamily="34" charset="0"/>
              </a:rPr>
              <a:t>Planning and setup of all your buildings, floors, sections, rooms, and desk pools.</a:t>
            </a:r>
          </a:p>
          <a:p>
            <a:pPr marL="754137" lvl="1" indent="-285750" defTabSz="806658">
              <a:spcAft>
                <a:spcPts val="1200"/>
              </a:spcAft>
              <a:buFont typeface="Arial" panose="020B0604020202020204" pitchFamily="34" charset="0"/>
              <a:buChar char="•"/>
              <a:tabLst>
                <a:tab pos="1645806" algn="l"/>
              </a:tabLst>
              <a:defRPr/>
            </a:pPr>
            <a:r>
              <a:rPr lang="en-US" sz="1400">
                <a:cs typeface="Segoe UI" panose="020B0502040204020203" pitchFamily="34" charset="0"/>
              </a:rPr>
              <a:t>For deploying core features across all locations, you must at a minimum create your buildings. (Floors are optional)</a:t>
            </a:r>
          </a:p>
        </p:txBody>
      </p:sp>
      <p:sp>
        <p:nvSpPr>
          <p:cNvPr id="24" name="TextBox 23">
            <a:extLst>
              <a:ext uri="{FF2B5EF4-FFF2-40B4-BE49-F238E27FC236}">
                <a16:creationId xmlns:a16="http://schemas.microsoft.com/office/drawing/2014/main" id="{D079950A-C1F8-3A0A-906C-7F2902576898}"/>
              </a:ext>
            </a:extLst>
          </p:cNvPr>
          <p:cNvSpPr txBox="1"/>
          <p:nvPr/>
        </p:nvSpPr>
        <p:spPr>
          <a:xfrm>
            <a:off x="2439637" y="6343562"/>
            <a:ext cx="7312726" cy="338554"/>
          </a:xfrm>
          <a:prstGeom prst="rect">
            <a:avLst/>
          </a:prstGeom>
          <a:noFill/>
        </p:spPr>
        <p:txBody>
          <a:bodyPr wrap="square">
            <a:spAutoFit/>
          </a:bodyPr>
          <a:lstStyle/>
          <a:p>
            <a:pPr marL="11204" defTabSz="806658">
              <a:spcAft>
                <a:spcPts val="1200"/>
              </a:spcAft>
              <a:tabLst>
                <a:tab pos="1645806" algn="l"/>
              </a:tabLst>
              <a:defRPr/>
            </a:pPr>
            <a:r>
              <a:rPr lang="en-US" sz="1600">
                <a:cs typeface="Segoe UI" panose="020B0502040204020203" pitchFamily="34" charset="0"/>
              </a:rPr>
              <a:t>We’ll cover both approaches in detail in this playbook to help you get started!</a:t>
            </a:r>
          </a:p>
        </p:txBody>
      </p:sp>
    </p:spTree>
    <p:extLst>
      <p:ext uri="{BB962C8B-B14F-4D97-AF65-F5344CB8AC3E}">
        <p14:creationId xmlns:p14="http://schemas.microsoft.com/office/powerpoint/2010/main" val="82598611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42" presetClass="path" presetSubtype="0" decel="100000" fill="hold" grpId="1" nodeType="withEffect">
                                  <p:stCondLst>
                                    <p:cond delay="200"/>
                                  </p:stCondLst>
                                  <p:childTnLst>
                                    <p:animMotion origin="layout" path="M 1.25E-6 3.7037E-6 L 1.25E-6 0.03541 " pathEditMode="relative" rAng="0" ptsTypes="AA">
                                      <p:cBhvr>
                                        <p:cTn id="9" dur="700" spd="-100000" fill="hold"/>
                                        <p:tgtEl>
                                          <p:spTgt spid="13"/>
                                        </p:tgtEl>
                                        <p:attrNameLst>
                                          <p:attrName>ppt_x</p:attrName>
                                          <p:attrName>ppt_y</p:attrName>
                                        </p:attrNameLst>
                                      </p:cBhvr>
                                      <p:rCtr x="0" y="1759"/>
                                    </p:animMotion>
                                  </p:childTnLst>
                                </p:cTn>
                              </p:par>
                              <p:par>
                                <p:cTn id="10" presetID="10" presetClass="entr" presetSubtype="0" fill="hold" grpId="0" nodeType="withEffect">
                                  <p:stCondLst>
                                    <p:cond delay="20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par>
                                <p:cTn id="13" presetID="42" presetClass="path" presetSubtype="0" decel="100000" fill="hold" grpId="1" nodeType="withEffect">
                                  <p:stCondLst>
                                    <p:cond delay="200"/>
                                  </p:stCondLst>
                                  <p:childTnLst>
                                    <p:animMotion origin="layout" path="M 1.25E-6 3.7037E-6 L 1.25E-6 0.03541 " pathEditMode="relative" rAng="0" ptsTypes="AA">
                                      <p:cBhvr>
                                        <p:cTn id="14" dur="700" spd="-100000" fill="hold"/>
                                        <p:tgtEl>
                                          <p:spTgt spid="15"/>
                                        </p:tgtEl>
                                        <p:attrNameLst>
                                          <p:attrName>ppt_x</p:attrName>
                                          <p:attrName>ppt_y</p:attrName>
                                        </p:attrNameLst>
                                      </p:cBhvr>
                                      <p:rCtr x="0" y="175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3" grpId="1" animBg="1"/>
      <p:bldP spid="15" grpId="0" animBg="1"/>
      <p:bldP spid="15" grpId="1"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2A99DD-90F7-D533-E816-A173E243DF64}"/>
            </a:ext>
          </a:extLst>
        </p:cNvPr>
        <p:cNvGrpSpPr/>
        <p:nvPr/>
      </p:nvGrpSpPr>
      <p:grpSpPr>
        <a:xfrm>
          <a:off x="0" y="0"/>
          <a:ext cx="0" cy="0"/>
          <a:chOff x="0" y="0"/>
          <a:chExt cx="0" cy="0"/>
        </a:xfrm>
      </p:grpSpPr>
      <p:sp>
        <p:nvSpPr>
          <p:cNvPr id="15" name="Title 14">
            <a:extLst>
              <a:ext uri="{FF2B5EF4-FFF2-40B4-BE49-F238E27FC236}">
                <a16:creationId xmlns:a16="http://schemas.microsoft.com/office/drawing/2014/main" id="{6849AB70-9818-BBA1-0776-09A89F371053}"/>
              </a:ext>
            </a:extLst>
          </p:cNvPr>
          <p:cNvSpPr>
            <a:spLocks noGrp="1"/>
          </p:cNvSpPr>
          <p:nvPr>
            <p:ph type="title"/>
          </p:nvPr>
        </p:nvSpPr>
        <p:spPr>
          <a:xfrm>
            <a:off x="608661" y="2537210"/>
            <a:ext cx="10889655" cy="997196"/>
          </a:xfrm>
        </p:spPr>
        <p:txBody>
          <a:bodyPr/>
          <a:lstStyle/>
          <a:p>
            <a:r>
              <a:rPr lang="en-US">
                <a:latin typeface="+mj-lt"/>
                <a:cs typeface="Segoe Sans Display Semibold" pitchFamily="2" charset="0"/>
              </a:rPr>
              <a:t>Approach 1: Configuring Buildings (and Floors) with existing workspaces</a:t>
            </a:r>
          </a:p>
        </p:txBody>
      </p:sp>
    </p:spTree>
    <p:extLst>
      <p:ext uri="{BB962C8B-B14F-4D97-AF65-F5344CB8AC3E}">
        <p14:creationId xmlns:p14="http://schemas.microsoft.com/office/powerpoint/2010/main" val="1280357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9D4BCA-A45F-A623-4F1E-49103492B5CF}"/>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16B18DB6-AEC0-7B84-084B-002468A0EFC2}"/>
              </a:ext>
            </a:extLst>
          </p:cNvPr>
          <p:cNvSpPr txBox="1">
            <a:spLocks noGrp="1"/>
          </p:cNvSpPr>
          <p:nvPr>
            <p:ph type="title" idx="4294967295"/>
          </p:nvPr>
        </p:nvSpPr>
        <p:spPr>
          <a:xfrm>
            <a:off x="584200" y="644766"/>
            <a:ext cx="11036808" cy="984885"/>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2600" b="0" kern="1200" cap="none" spc="-50" baseline="0">
                <a:ln w="3175">
                  <a:noFill/>
                </a:ln>
                <a:solidFill>
                  <a:schemeClr val="tx1"/>
                </a:solidFill>
                <a:effectLst/>
                <a:latin typeface="+mj-lt"/>
                <a:ea typeface="+mn-ea"/>
                <a:cs typeface="Segoe UI" pitchFamily="34" charset="0"/>
              </a:defRPr>
            </a:lvl1pPr>
          </a:lstStyle>
          <a:p>
            <a:pPr marL="0" marR="0" lvl="0" indent="0" algn="l" defTabSz="932742" rtl="0" eaLnBrk="1" fontAlgn="auto" latinLnBrk="0" hangingPunct="1">
              <a:lnSpc>
                <a:spcPct val="100000"/>
              </a:lnSpc>
              <a:spcBef>
                <a:spcPct val="0"/>
              </a:spcBef>
              <a:spcAft>
                <a:spcPts val="0"/>
              </a:spcAft>
              <a:buClrTx/>
              <a:buSzTx/>
              <a:buFontTx/>
              <a:buNone/>
              <a:tabLst/>
              <a:defRPr/>
            </a:pPr>
            <a:r>
              <a:rPr kumimoji="0" lang="en-US" sz="3200" b="0" i="0" u="none" strike="noStrike" kern="1200" cap="none" spc="-50" normalizeH="0" baseline="0" noProof="0">
                <a:ln w="3175">
                  <a:noFill/>
                </a:ln>
                <a:solidFill>
                  <a:srgbClr val="000000"/>
                </a:solidFill>
                <a:effectLst/>
                <a:uLnTx/>
                <a:uFillTx/>
                <a:ea typeface="+mn-ea"/>
                <a:cs typeface="Segoe UI" pitchFamily="34" charset="0"/>
              </a:rPr>
              <a:t>Admin Guidance: Configuring buildings and floors (existing rooms and workspaces)</a:t>
            </a:r>
          </a:p>
        </p:txBody>
      </p:sp>
      <p:sp>
        <p:nvSpPr>
          <p:cNvPr id="6" name="TextBox 5">
            <a:extLst>
              <a:ext uri="{FF2B5EF4-FFF2-40B4-BE49-F238E27FC236}">
                <a16:creationId xmlns:a16="http://schemas.microsoft.com/office/drawing/2014/main" id="{637790DC-C267-42D9-FCAA-A5559D6333C0}"/>
              </a:ext>
            </a:extLst>
          </p:cNvPr>
          <p:cNvSpPr txBox="1"/>
          <p:nvPr/>
        </p:nvSpPr>
        <p:spPr>
          <a:xfrm>
            <a:off x="584200" y="292100"/>
            <a:ext cx="8060430" cy="307777"/>
          </a:xfrm>
          <a:prstGeom prst="rect">
            <a:avLst/>
          </a:prstGeom>
          <a:noFill/>
        </p:spPr>
        <p:txBody>
          <a:bodyPr wrap="square" lIns="0" tIns="0" rIns="0" bIns="0">
            <a:spAutoFit/>
          </a:bodyPr>
          <a:lstStyle>
            <a:defPPr>
              <a:defRPr lang="en-US"/>
            </a:defPPr>
            <a:lvl1pPr>
              <a:defRPr sz="2000">
                <a:solidFill>
                  <a:srgbClr val="6568B7"/>
                </a:solidFill>
              </a:defRPr>
            </a:lvl1pPr>
          </a:lstStyle>
          <a:p>
            <a:r>
              <a:rPr lang="en-US"/>
              <a:t>Places: Approach #1</a:t>
            </a:r>
          </a:p>
        </p:txBody>
      </p:sp>
      <p:sp>
        <p:nvSpPr>
          <p:cNvPr id="3" name="Content Placeholder 2">
            <a:extLst>
              <a:ext uri="{FF2B5EF4-FFF2-40B4-BE49-F238E27FC236}">
                <a16:creationId xmlns:a16="http://schemas.microsoft.com/office/drawing/2014/main" id="{87D699E9-2E9D-A671-EC68-E7A338A5CE10}"/>
              </a:ext>
            </a:extLst>
          </p:cNvPr>
          <p:cNvSpPr>
            <a:spLocks noGrp="1"/>
          </p:cNvSpPr>
          <p:nvPr>
            <p:ph sz="quarter" idx="12"/>
          </p:nvPr>
        </p:nvSpPr>
        <p:spPr>
          <a:xfrm>
            <a:off x="584200" y="1842646"/>
            <a:ext cx="11124324" cy="520463"/>
          </a:xfrm>
        </p:spPr>
        <p:txBody>
          <a:bodyPr/>
          <a:lstStyle/>
          <a:p>
            <a:pPr marL="0" indent="0">
              <a:lnSpc>
                <a:spcPct val="110000"/>
              </a:lnSpc>
              <a:buNone/>
            </a:pPr>
            <a:r>
              <a:rPr lang="en-GB" sz="1600">
                <a:latin typeface="+mn-lt"/>
              </a:rPr>
              <a:t>If your tenant already has existing rooms and workspaces defined, you can use the </a:t>
            </a:r>
            <a:r>
              <a:rPr lang="en-GB" sz="1600" b="1">
                <a:latin typeface="+mn-lt"/>
              </a:rPr>
              <a:t>Initialize-Places</a:t>
            </a:r>
            <a:r>
              <a:rPr lang="en-GB" sz="1600">
                <a:latin typeface="+mn-lt"/>
              </a:rPr>
              <a:t> cmdlet to generate the required hierarchy on your behalf.</a:t>
            </a:r>
            <a:endParaRPr lang="en-IE" sz="1600">
              <a:latin typeface="+mn-lt"/>
            </a:endParaRPr>
          </a:p>
        </p:txBody>
      </p:sp>
      <p:sp>
        <p:nvSpPr>
          <p:cNvPr id="11" name="TextBox 10">
            <a:extLst>
              <a:ext uri="{FF2B5EF4-FFF2-40B4-BE49-F238E27FC236}">
                <a16:creationId xmlns:a16="http://schemas.microsoft.com/office/drawing/2014/main" id="{25871416-817B-A994-4239-9AF17357FAA9}"/>
              </a:ext>
            </a:extLst>
          </p:cNvPr>
          <p:cNvSpPr txBox="1"/>
          <p:nvPr/>
        </p:nvSpPr>
        <p:spPr>
          <a:xfrm>
            <a:off x="584200" y="2651706"/>
            <a:ext cx="10935138" cy="788357"/>
          </a:xfrm>
          <a:prstGeom prst="rect">
            <a:avLst/>
          </a:prstGeom>
          <a:noFill/>
        </p:spPr>
        <p:txBody>
          <a:bodyPr wrap="square" lIns="0" tIns="0" rIns="0" bIns="0">
            <a:spAutoFit/>
          </a:bodyPr>
          <a:lstStyle/>
          <a:p>
            <a:pPr marR="0" lvl="0" indent="0" algn="l" defTabSz="806658" rtl="0" eaLnBrk="1" fontAlgn="auto" latinLnBrk="0" hangingPunct="1">
              <a:lnSpc>
                <a:spcPct val="110000"/>
              </a:lnSpc>
              <a:spcAft>
                <a:spcPts val="1800"/>
              </a:spcAft>
              <a:buClrTx/>
              <a:buSzTx/>
              <a:buFontTx/>
              <a:buNone/>
              <a:tabLst>
                <a:tab pos="1645806" algn="l"/>
              </a:tabLst>
              <a:defRPr/>
            </a:pPr>
            <a:r>
              <a:rPr kumimoji="0" lang="en-US" sz="1600" b="0" i="0" u="none" strike="noStrike" kern="1200" cap="none" spc="0" normalizeH="0" baseline="0" noProof="0">
                <a:ln>
                  <a:noFill/>
                </a:ln>
                <a:solidFill>
                  <a:srgbClr val="5A5FC7"/>
                </a:solidFill>
                <a:effectLst/>
                <a:uLnTx/>
                <a:uFillTx/>
                <a:ea typeface="+mn-ea"/>
                <a:cs typeface="Segoe UI" panose="020B0502040204020203" pitchFamily="34" charset="0"/>
              </a:rPr>
              <a:t>Step 1</a:t>
            </a:r>
            <a:r>
              <a:rPr lang="en-US" sz="1600">
                <a:solidFill>
                  <a:srgbClr val="000000"/>
                </a:solidFill>
                <a:cs typeface="Segoe UI" panose="020B0502040204020203" pitchFamily="34" charset="0"/>
              </a:rPr>
              <a:t>: Open PowerShell 7, and ensure you have the latest Places PowerShell version by running </a:t>
            </a:r>
            <a:r>
              <a:rPr lang="en-US" sz="1600" b="1">
                <a:solidFill>
                  <a:srgbClr val="000000"/>
                </a:solidFill>
                <a:cs typeface="Segoe UI" panose="020B0502040204020203" pitchFamily="34" charset="0"/>
              </a:rPr>
              <a:t>Update-Module</a:t>
            </a:r>
            <a:r>
              <a:rPr lang="en-US" sz="1600">
                <a:solidFill>
                  <a:srgbClr val="000000"/>
                </a:solidFill>
                <a:cs typeface="Segoe UI" panose="020B0502040204020203" pitchFamily="34" charset="0"/>
              </a:rPr>
              <a:t>. Then, connect to Microsoft Places (</a:t>
            </a:r>
            <a:r>
              <a:rPr lang="en-US" sz="1600" b="1">
                <a:solidFill>
                  <a:srgbClr val="000000"/>
                </a:solidFill>
                <a:cs typeface="Segoe UI" panose="020B0502040204020203" pitchFamily="34" charset="0"/>
              </a:rPr>
              <a:t>Connect-</a:t>
            </a:r>
            <a:r>
              <a:rPr lang="en-US" sz="1600" b="1" err="1">
                <a:solidFill>
                  <a:srgbClr val="000000"/>
                </a:solidFill>
                <a:cs typeface="Segoe UI" panose="020B0502040204020203" pitchFamily="34" charset="0"/>
              </a:rPr>
              <a:t>MicrosoftPlaces</a:t>
            </a:r>
            <a:r>
              <a:rPr lang="en-US" sz="1600">
                <a:solidFill>
                  <a:srgbClr val="000000"/>
                </a:solidFill>
                <a:cs typeface="Segoe UI" panose="020B0502040204020203" pitchFamily="34" charset="0"/>
              </a:rPr>
              <a:t>). After you have authenticated with an account that has proper management permissions, run the </a:t>
            </a:r>
            <a:r>
              <a:rPr lang="en-US" sz="1600" b="1">
                <a:solidFill>
                  <a:srgbClr val="000000"/>
                </a:solidFill>
                <a:cs typeface="Segoe UI" panose="020B0502040204020203" pitchFamily="34" charset="0"/>
              </a:rPr>
              <a:t>Initialize-Places</a:t>
            </a:r>
            <a:r>
              <a:rPr lang="en-US" sz="1600">
                <a:solidFill>
                  <a:srgbClr val="000000"/>
                </a:solidFill>
                <a:cs typeface="Segoe UI" panose="020B0502040204020203" pitchFamily="34" charset="0"/>
              </a:rPr>
              <a:t> cmdlet.</a:t>
            </a:r>
            <a:endParaRPr kumimoji="0" lang="en-US" sz="1600" b="0" i="0" u="none" strike="noStrike" kern="1200" cap="none" spc="0" normalizeH="0" baseline="0" noProof="0">
              <a:ln>
                <a:noFill/>
              </a:ln>
              <a:solidFill>
                <a:srgbClr val="000000"/>
              </a:solidFill>
              <a:effectLst/>
              <a:highlight>
                <a:srgbClr val="FFFF00"/>
              </a:highlight>
              <a:uLnTx/>
              <a:uFillTx/>
              <a:ea typeface="+mn-ea"/>
              <a:cs typeface="Segoe UI" panose="020B0502040204020203" pitchFamily="34" charset="0"/>
            </a:endParaRPr>
          </a:p>
        </p:txBody>
      </p:sp>
      <p:sp>
        <p:nvSpPr>
          <p:cNvPr id="2" name="TextBox 1">
            <a:extLst>
              <a:ext uri="{FF2B5EF4-FFF2-40B4-BE49-F238E27FC236}">
                <a16:creationId xmlns:a16="http://schemas.microsoft.com/office/drawing/2014/main" id="{61895F30-CD3C-29AF-F68F-156CA562E33A}"/>
              </a:ext>
            </a:extLst>
          </p:cNvPr>
          <p:cNvSpPr txBox="1"/>
          <p:nvPr/>
        </p:nvSpPr>
        <p:spPr>
          <a:xfrm>
            <a:off x="584200" y="3501626"/>
            <a:ext cx="10602805" cy="523220"/>
          </a:xfrm>
          <a:prstGeom prst="rect">
            <a:avLst/>
          </a:prstGeom>
          <a:solidFill>
            <a:schemeClr val="tx1"/>
          </a:solidFill>
        </p:spPr>
        <p:txBody>
          <a:bodyPr wrap="square">
            <a:spAutoFit/>
          </a:bodyPr>
          <a:lstStyle/>
          <a:p>
            <a:r>
              <a:rPr lang="en-US" sz="1400">
                <a:solidFill>
                  <a:srgbClr val="C1C1C1"/>
                </a:solidFill>
                <a:latin typeface="Consolas" panose="020B0609020204030204" pitchFamily="49" charset="0"/>
              </a:rPr>
              <a:t>PowerShell</a:t>
            </a:r>
          </a:p>
          <a:p>
            <a:r>
              <a:rPr lang="en-US" sz="1400">
                <a:solidFill>
                  <a:srgbClr val="F9F1A5"/>
                </a:solidFill>
                <a:latin typeface="Consolas" panose="020B0609020204030204" pitchFamily="49" charset="0"/>
              </a:rPr>
              <a:t>Update-Module </a:t>
            </a:r>
            <a:r>
              <a:rPr lang="en-US" sz="1400" err="1">
                <a:solidFill>
                  <a:srgbClr val="D2D2D2"/>
                </a:solidFill>
                <a:latin typeface="Consolas" panose="020B0609020204030204" pitchFamily="49" charset="0"/>
              </a:rPr>
              <a:t>MicrosoftPlaces</a:t>
            </a:r>
            <a:r>
              <a:rPr lang="en-US" sz="1400">
                <a:solidFill>
                  <a:srgbClr val="767676"/>
                </a:solidFill>
                <a:latin typeface="Consolas" panose="020B0609020204030204" pitchFamily="49" charset="0"/>
              </a:rPr>
              <a:t> -Force</a:t>
            </a:r>
            <a:endParaRPr lang="en-US" sz="1400">
              <a:solidFill>
                <a:srgbClr val="16C06C"/>
              </a:solidFill>
              <a:latin typeface="Consolas" panose="020B0609020204030204" pitchFamily="49" charset="0"/>
            </a:endParaRPr>
          </a:p>
        </p:txBody>
      </p:sp>
      <p:pic>
        <p:nvPicPr>
          <p:cNvPr id="12" name="Picture 11" descr="Screenshot of the PowerShell commands to connect and initialize Microsoft Places.">
            <a:extLst>
              <a:ext uri="{FF2B5EF4-FFF2-40B4-BE49-F238E27FC236}">
                <a16:creationId xmlns:a16="http://schemas.microsoft.com/office/drawing/2014/main" id="{1C4E1F28-86AB-188E-9520-AF931C8D8AEC}"/>
              </a:ext>
            </a:extLst>
          </p:cNvPr>
          <p:cNvPicPr>
            <a:picLocks noChangeAspect="1"/>
          </p:cNvPicPr>
          <p:nvPr/>
        </p:nvPicPr>
        <p:blipFill>
          <a:blip r:embed="rId2"/>
          <a:stretch>
            <a:fillRect/>
          </a:stretch>
        </p:blipFill>
        <p:spPr>
          <a:xfrm>
            <a:off x="584200" y="4062891"/>
            <a:ext cx="10602805" cy="1905266"/>
          </a:xfrm>
          <a:prstGeom prst="rect">
            <a:avLst/>
          </a:prstGeom>
        </p:spPr>
      </p:pic>
      <p:sp>
        <p:nvSpPr>
          <p:cNvPr id="8" name="TextBox 7">
            <a:extLst>
              <a:ext uri="{FF2B5EF4-FFF2-40B4-BE49-F238E27FC236}">
                <a16:creationId xmlns:a16="http://schemas.microsoft.com/office/drawing/2014/main" id="{13D43CCA-9FD5-66DE-3EB5-2D905FC9BAC4}"/>
              </a:ext>
            </a:extLst>
          </p:cNvPr>
          <p:cNvSpPr txBox="1"/>
          <p:nvPr/>
        </p:nvSpPr>
        <p:spPr>
          <a:xfrm>
            <a:off x="584200" y="6212909"/>
            <a:ext cx="10935138" cy="1022139"/>
          </a:xfrm>
          <a:prstGeom prst="rect">
            <a:avLst/>
          </a:prstGeom>
          <a:noFill/>
        </p:spPr>
        <p:txBody>
          <a:bodyPr wrap="square" lIns="0" tIns="0" rIns="0" bIns="0">
            <a:spAutoFit/>
          </a:bodyPr>
          <a:lstStyle/>
          <a:p>
            <a:pPr marL="0" marR="0" lvl="0" indent="0" algn="l" defTabSz="914400" rtl="0" eaLnBrk="1" fontAlgn="auto" latinLnBrk="0" hangingPunct="1">
              <a:lnSpc>
                <a:spcPct val="110000"/>
              </a:lnSpc>
              <a:spcAft>
                <a:spcPts val="1800"/>
              </a:spcAft>
              <a:buClrTx/>
              <a:buSzTx/>
              <a:buFontTx/>
              <a:buNone/>
              <a:tabLst/>
              <a:defRPr/>
            </a:pPr>
            <a:r>
              <a:rPr kumimoji="0" lang="en-US" sz="1600" b="0" i="0" u="none" strike="noStrike" kern="1200" cap="none" spc="0" normalizeH="0" baseline="0" noProof="0">
                <a:ln>
                  <a:noFill/>
                </a:ln>
                <a:solidFill>
                  <a:srgbClr val="5A5FC7"/>
                </a:solidFill>
                <a:effectLst/>
                <a:uLnTx/>
                <a:uFillTx/>
                <a:ea typeface="+mn-ea"/>
                <a:cs typeface="+mn-cs"/>
              </a:rPr>
              <a:t>Step 2</a:t>
            </a:r>
            <a:r>
              <a:rPr lang="en-US" sz="1600">
                <a:solidFill>
                  <a:srgbClr val="000000"/>
                </a:solidFill>
                <a:cs typeface="Segoe UI" panose="020B0502040204020203" pitchFamily="34" charset="0"/>
              </a:rPr>
              <a:t>: Use </a:t>
            </a:r>
            <a:r>
              <a:rPr lang="en-US" sz="1600" b="1">
                <a:solidFill>
                  <a:srgbClr val="000000"/>
                </a:solidFill>
                <a:cs typeface="Segoe UI" panose="020B0502040204020203" pitchFamily="34" charset="0"/>
              </a:rPr>
              <a:t>option 1</a:t>
            </a:r>
            <a:r>
              <a:rPr lang="en-US" sz="1600">
                <a:solidFill>
                  <a:srgbClr val="000000"/>
                </a:solidFill>
                <a:cs typeface="Segoe UI" panose="020B0502040204020203" pitchFamily="34" charset="0"/>
              </a:rPr>
              <a:t> to export a CSV file containing existing rooms/workspaces. </a:t>
            </a:r>
            <a:r>
              <a:rPr lang="en-US" sz="1600" b="1" u="sng">
                <a:solidFill>
                  <a:srgbClr val="000000"/>
                </a:solidFill>
                <a:cs typeface="Segoe UI" panose="020B0502040204020203" pitchFamily="34" charset="0"/>
              </a:rPr>
              <a:t>Note</a:t>
            </a:r>
            <a:r>
              <a:rPr lang="en-US" sz="1600">
                <a:solidFill>
                  <a:srgbClr val="000000"/>
                </a:solidFill>
                <a:cs typeface="Segoe UI" panose="020B0502040204020203" pitchFamily="34" charset="0"/>
              </a:rPr>
              <a:t>: this will only show rooms and workspaces that are associated with an </a:t>
            </a:r>
            <a:r>
              <a:rPr lang="en-US" sz="1600" u="sng">
                <a:solidFill>
                  <a:srgbClr val="000000"/>
                </a:solidFill>
                <a:cs typeface="Segoe UI" panose="020B0502040204020203" pitchFamily="34" charset="0"/>
              </a:rPr>
              <a:t>existing </a:t>
            </a:r>
            <a:r>
              <a:rPr lang="en-US" sz="1600" u="sng" err="1">
                <a:solidFill>
                  <a:srgbClr val="000000"/>
                </a:solidFill>
                <a:cs typeface="Segoe UI" panose="020B0502040204020203" pitchFamily="34" charset="0"/>
              </a:rPr>
              <a:t>RoomList</a:t>
            </a:r>
            <a:r>
              <a:rPr lang="en-US" sz="1600">
                <a:solidFill>
                  <a:srgbClr val="000000"/>
                </a:solidFill>
                <a:cs typeface="Segoe UI" panose="020B0502040204020203" pitchFamily="34" charset="0"/>
              </a:rPr>
              <a:t>. </a:t>
            </a:r>
          </a:p>
          <a:p>
            <a:pPr marL="0" marR="0" lvl="0" indent="0" algn="l" defTabSz="914400" rtl="0" eaLnBrk="1" fontAlgn="auto" latinLnBrk="0" hangingPunct="1">
              <a:lnSpc>
                <a:spcPct val="110000"/>
              </a:lnSpc>
              <a:spcAft>
                <a:spcPts val="1800"/>
              </a:spcAft>
              <a:buClrTx/>
              <a:buSzTx/>
              <a:buFontTx/>
              <a:buNone/>
              <a:tabLst/>
              <a:defRPr/>
            </a:pPr>
            <a:endParaRPr lang="en-US" sz="1600">
              <a:solidFill>
                <a:srgbClr val="000000"/>
              </a:solidFill>
              <a:cs typeface="Segoe UI" panose="020B0502040204020203" pitchFamily="34" charset="0"/>
            </a:endParaRPr>
          </a:p>
        </p:txBody>
      </p:sp>
    </p:spTree>
    <p:extLst>
      <p:ext uri="{BB962C8B-B14F-4D97-AF65-F5344CB8AC3E}">
        <p14:creationId xmlns:p14="http://schemas.microsoft.com/office/powerpoint/2010/main" val="12859643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iterate type="lt">
                                    <p:tmAbs val="20"/>
                                  </p:iterate>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par>
                          <p:cTn id="7" fill="hold">
                            <p:stCondLst>
                              <p:cond delay="181"/>
                            </p:stCondLst>
                            <p:childTnLst>
                              <p:par>
                                <p:cTn id="8" presetID="1" presetClass="entr" presetSubtype="0" fill="hold" nodeType="afterEffect">
                                  <p:stCondLst>
                                    <p:cond delay="0"/>
                                  </p:stCondLst>
                                  <p:iterate type="lt">
                                    <p:tmAbs val="20"/>
                                  </p:iterate>
                                  <p:childTnLst>
                                    <p:set>
                                      <p:cBhvr>
                                        <p:cTn id="9"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460137-B403-B8A2-94ED-8BE38F557BD5}"/>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5FFBE5F3-83D3-ED2F-C12E-55214AAA00CA}"/>
              </a:ext>
            </a:extLst>
          </p:cNvPr>
          <p:cNvSpPr txBox="1">
            <a:spLocks noGrp="1"/>
          </p:cNvSpPr>
          <p:nvPr>
            <p:ph type="title" idx="4294967295"/>
          </p:nvPr>
        </p:nvSpPr>
        <p:spPr>
          <a:xfrm>
            <a:off x="584200" y="644766"/>
            <a:ext cx="11036808" cy="984885"/>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2600" b="0" kern="1200" cap="none" spc="-50" baseline="0">
                <a:ln w="3175">
                  <a:noFill/>
                </a:ln>
                <a:solidFill>
                  <a:schemeClr val="tx1"/>
                </a:solidFill>
                <a:effectLst/>
                <a:latin typeface="+mj-lt"/>
                <a:ea typeface="+mn-ea"/>
                <a:cs typeface="Segoe UI" pitchFamily="34" charset="0"/>
              </a:defRPr>
            </a:lvl1pPr>
          </a:lstStyle>
          <a:p>
            <a:pPr marL="0" marR="0" lvl="0" indent="0" algn="l" defTabSz="932742" rtl="0" eaLnBrk="1" fontAlgn="auto" latinLnBrk="0" hangingPunct="1">
              <a:lnSpc>
                <a:spcPct val="100000"/>
              </a:lnSpc>
              <a:spcBef>
                <a:spcPct val="0"/>
              </a:spcBef>
              <a:spcAft>
                <a:spcPts val="0"/>
              </a:spcAft>
              <a:buClrTx/>
              <a:buSzTx/>
              <a:buFontTx/>
              <a:buNone/>
              <a:tabLst/>
              <a:defRPr/>
            </a:pPr>
            <a:r>
              <a:rPr kumimoji="0" lang="en-US" sz="3200" b="0" i="0" u="none" strike="noStrike" kern="1200" cap="none" spc="-50" normalizeH="0" baseline="0" noProof="0">
                <a:ln w="3175">
                  <a:noFill/>
                </a:ln>
                <a:solidFill>
                  <a:srgbClr val="000000"/>
                </a:solidFill>
                <a:effectLst/>
                <a:uLnTx/>
                <a:uFillTx/>
                <a:ea typeface="+mn-ea"/>
                <a:cs typeface="Segoe UI" pitchFamily="34" charset="0"/>
              </a:rPr>
              <a:t>Admin Guidance: Configuring buildings and floors </a:t>
            </a:r>
            <a:r>
              <a:rPr lang="en-US" sz="3200">
                <a:solidFill>
                  <a:srgbClr val="000000"/>
                </a:solidFill>
              </a:rPr>
              <a:t>- </a:t>
            </a:r>
            <a:r>
              <a:rPr kumimoji="0" lang="en-US" sz="3200" b="0" i="0" u="none" strike="noStrike" kern="1200" cap="none" spc="-50" normalizeH="0" baseline="0" noProof="0">
                <a:ln w="3175">
                  <a:noFill/>
                </a:ln>
                <a:solidFill>
                  <a:srgbClr val="000000"/>
                </a:solidFill>
                <a:effectLst/>
                <a:uLnTx/>
                <a:uFillTx/>
                <a:ea typeface="+mn-ea"/>
                <a:cs typeface="Segoe UI" pitchFamily="34" charset="0"/>
              </a:rPr>
              <a:t>existing rooms and workspaces (1/2)</a:t>
            </a:r>
          </a:p>
        </p:txBody>
      </p:sp>
      <p:sp>
        <p:nvSpPr>
          <p:cNvPr id="6" name="TextBox 5">
            <a:extLst>
              <a:ext uri="{FF2B5EF4-FFF2-40B4-BE49-F238E27FC236}">
                <a16:creationId xmlns:a16="http://schemas.microsoft.com/office/drawing/2014/main" id="{F713C61E-15E6-23A6-B8E3-514B1C223E7A}"/>
              </a:ext>
            </a:extLst>
          </p:cNvPr>
          <p:cNvSpPr txBox="1"/>
          <p:nvPr/>
        </p:nvSpPr>
        <p:spPr>
          <a:xfrm>
            <a:off x="584200" y="292100"/>
            <a:ext cx="8060430" cy="307777"/>
          </a:xfrm>
          <a:prstGeom prst="rect">
            <a:avLst/>
          </a:prstGeom>
          <a:noFill/>
        </p:spPr>
        <p:txBody>
          <a:bodyPr wrap="square" lIns="0" tIns="0" rIns="0" bIns="0">
            <a:spAutoFit/>
          </a:bodyPr>
          <a:lstStyle>
            <a:defPPr>
              <a:defRPr lang="en-US"/>
            </a:defPPr>
            <a:lvl1pPr>
              <a:defRPr sz="2000">
                <a:solidFill>
                  <a:srgbClr val="6568B7"/>
                </a:solidFill>
              </a:defRPr>
            </a:lvl1pPr>
          </a:lstStyle>
          <a:p>
            <a:r>
              <a:rPr lang="en-US"/>
              <a:t>Places: Approach #1</a:t>
            </a:r>
          </a:p>
        </p:txBody>
      </p:sp>
      <p:sp>
        <p:nvSpPr>
          <p:cNvPr id="11" name="TextBox 10">
            <a:extLst>
              <a:ext uri="{FF2B5EF4-FFF2-40B4-BE49-F238E27FC236}">
                <a16:creationId xmlns:a16="http://schemas.microsoft.com/office/drawing/2014/main" id="{DFDBA502-28AE-A16F-1ED2-AD5147FA419A}"/>
              </a:ext>
            </a:extLst>
          </p:cNvPr>
          <p:cNvSpPr txBox="1"/>
          <p:nvPr/>
        </p:nvSpPr>
        <p:spPr>
          <a:xfrm>
            <a:off x="584200" y="2052618"/>
            <a:ext cx="10935138" cy="791307"/>
          </a:xfrm>
          <a:prstGeom prst="rect">
            <a:avLst/>
          </a:prstGeom>
          <a:noFill/>
        </p:spPr>
        <p:txBody>
          <a:bodyPr wrap="square" lIns="0" tIns="0" rIns="0" bIns="0">
            <a:spAutoFit/>
          </a:bodyPr>
          <a:lstStyle/>
          <a:p>
            <a:pPr marR="0" lvl="0" indent="0" algn="l" defTabSz="806658" rtl="0" eaLnBrk="1" fontAlgn="auto" latinLnBrk="0" hangingPunct="1">
              <a:lnSpc>
                <a:spcPct val="110000"/>
              </a:lnSpc>
              <a:spcAft>
                <a:spcPts val="1800"/>
              </a:spcAft>
              <a:buClrTx/>
              <a:buSzTx/>
              <a:buFontTx/>
              <a:buNone/>
              <a:tabLst>
                <a:tab pos="1645806" algn="l"/>
              </a:tabLst>
              <a:defRPr/>
            </a:pPr>
            <a:r>
              <a:rPr kumimoji="0" lang="en-US" sz="1600" b="0" i="0" u="none" strike="noStrike" kern="1200" cap="none" spc="0" normalizeH="0" baseline="0" noProof="0">
                <a:ln>
                  <a:noFill/>
                </a:ln>
                <a:solidFill>
                  <a:srgbClr val="5A5FC7"/>
                </a:solidFill>
                <a:effectLst/>
                <a:uLnTx/>
                <a:uFillTx/>
                <a:ea typeface="+mn-ea"/>
                <a:cs typeface="Segoe UI" panose="020B0502040204020203" pitchFamily="34" charset="0"/>
              </a:rPr>
              <a:t>Step 3</a:t>
            </a:r>
            <a:r>
              <a:rPr lang="en-US" sz="1600">
                <a:solidFill>
                  <a:srgbClr val="000000"/>
                </a:solidFill>
                <a:cs typeface="Segoe UI" panose="020B0502040204020203" pitchFamily="34" charset="0"/>
              </a:rPr>
              <a:t>: Review the content from the export. Add or correct the building and floor names in the </a:t>
            </a:r>
            <a:r>
              <a:rPr lang="en-US" sz="1600" b="1" err="1">
                <a:solidFill>
                  <a:srgbClr val="000000"/>
                </a:solidFill>
                <a:cs typeface="Segoe UI" panose="020B0502040204020203" pitchFamily="34" charset="0"/>
              </a:rPr>
              <a:t>InferredBuildingName</a:t>
            </a:r>
            <a:r>
              <a:rPr lang="en-US" sz="1600">
                <a:solidFill>
                  <a:srgbClr val="000000"/>
                </a:solidFill>
                <a:cs typeface="Segoe UI" panose="020B0502040204020203" pitchFamily="34" charset="0"/>
              </a:rPr>
              <a:t> and </a:t>
            </a:r>
            <a:r>
              <a:rPr lang="en-US" sz="1600" b="1" err="1">
                <a:solidFill>
                  <a:srgbClr val="000000"/>
                </a:solidFill>
                <a:cs typeface="Segoe UI" panose="020B0502040204020203" pitchFamily="34" charset="0"/>
              </a:rPr>
              <a:t>InferredFloorName</a:t>
            </a:r>
            <a:r>
              <a:rPr lang="en-US" sz="1600">
                <a:solidFill>
                  <a:srgbClr val="000000"/>
                </a:solidFill>
                <a:cs typeface="Segoe UI" panose="020B0502040204020203" pitchFamily="34" charset="0"/>
              </a:rPr>
              <a:t> columns. For any workspaces, you must add or correct the name in the </a:t>
            </a:r>
            <a:r>
              <a:rPr lang="en-US" sz="1600" b="1" err="1">
                <a:solidFill>
                  <a:srgbClr val="000000"/>
                </a:solidFill>
                <a:cs typeface="Segoe UI" panose="020B0502040204020203" pitchFamily="34" charset="0"/>
              </a:rPr>
              <a:t>InferredSectionName</a:t>
            </a:r>
            <a:r>
              <a:rPr lang="en-US" sz="1600">
                <a:solidFill>
                  <a:srgbClr val="000000"/>
                </a:solidFill>
                <a:cs typeface="Segoe UI" panose="020B0502040204020203" pitchFamily="34" charset="0"/>
              </a:rPr>
              <a:t> column to represent the desired zone or neighborhood on the floor (this is optional for rooms).</a:t>
            </a:r>
            <a:endParaRPr kumimoji="0" lang="en-US" sz="1600" b="0" i="0" u="none" strike="noStrike" kern="1200" cap="none" spc="0" normalizeH="0" baseline="0" noProof="0">
              <a:ln>
                <a:noFill/>
              </a:ln>
              <a:solidFill>
                <a:srgbClr val="000000"/>
              </a:solidFill>
              <a:effectLst/>
              <a:highlight>
                <a:srgbClr val="FFFF00"/>
              </a:highlight>
              <a:uLnTx/>
              <a:uFillTx/>
              <a:ea typeface="+mn-ea"/>
              <a:cs typeface="Segoe UI" panose="020B0502040204020203" pitchFamily="34" charset="0"/>
            </a:endParaRPr>
          </a:p>
        </p:txBody>
      </p:sp>
      <p:pic>
        <p:nvPicPr>
          <p:cNvPr id="3" name="Picture 2" descr="Screenshot of an example CSV file exported using the Initialize-Places cmdlet.">
            <a:extLst>
              <a:ext uri="{FF2B5EF4-FFF2-40B4-BE49-F238E27FC236}">
                <a16:creationId xmlns:a16="http://schemas.microsoft.com/office/drawing/2014/main" id="{F854E36D-6BB2-B856-702F-3D28800C15A1}"/>
              </a:ext>
            </a:extLst>
          </p:cNvPr>
          <p:cNvPicPr>
            <a:picLocks noChangeAspect="1"/>
          </p:cNvPicPr>
          <p:nvPr/>
        </p:nvPicPr>
        <p:blipFill>
          <a:blip r:embed="rId2"/>
          <a:stretch>
            <a:fillRect/>
          </a:stretch>
        </p:blipFill>
        <p:spPr>
          <a:xfrm>
            <a:off x="46781" y="2910745"/>
            <a:ext cx="12098438" cy="1514686"/>
          </a:xfrm>
          <a:prstGeom prst="rect">
            <a:avLst/>
          </a:prstGeom>
          <a:ln>
            <a:noFill/>
          </a:ln>
          <a:effectLst>
            <a:outerShdw blurRad="292100" dist="139700" dir="2700000" algn="tl" rotWithShape="0">
              <a:srgbClr val="333333">
                <a:alpha val="65000"/>
              </a:srgbClr>
            </a:outerShdw>
          </a:effectLst>
        </p:spPr>
      </p:pic>
      <p:sp>
        <p:nvSpPr>
          <p:cNvPr id="8" name="TextBox 7">
            <a:extLst>
              <a:ext uri="{FF2B5EF4-FFF2-40B4-BE49-F238E27FC236}">
                <a16:creationId xmlns:a16="http://schemas.microsoft.com/office/drawing/2014/main" id="{4A6A4A99-C8AC-0983-23C7-CACCB2DE805D}"/>
              </a:ext>
            </a:extLst>
          </p:cNvPr>
          <p:cNvSpPr txBox="1"/>
          <p:nvPr/>
        </p:nvSpPr>
        <p:spPr>
          <a:xfrm>
            <a:off x="584200" y="4628704"/>
            <a:ext cx="10935138" cy="520463"/>
          </a:xfrm>
          <a:prstGeom prst="rect">
            <a:avLst/>
          </a:prstGeom>
          <a:noFill/>
        </p:spPr>
        <p:txBody>
          <a:bodyPr wrap="square" lIns="0" tIns="0" rIns="0" bIns="0">
            <a:spAutoFit/>
          </a:bodyPr>
          <a:lstStyle/>
          <a:p>
            <a:pPr marL="0" marR="0" lvl="0" indent="0" algn="l" defTabSz="914400" rtl="0" eaLnBrk="1" fontAlgn="auto" latinLnBrk="0" hangingPunct="1">
              <a:lnSpc>
                <a:spcPct val="110000"/>
              </a:lnSpc>
              <a:spcAft>
                <a:spcPts val="1800"/>
              </a:spcAft>
              <a:buClrTx/>
              <a:buSzTx/>
              <a:buFontTx/>
              <a:buNone/>
              <a:tabLst/>
              <a:defRPr/>
            </a:pPr>
            <a:r>
              <a:rPr kumimoji="0" lang="en-US" sz="1600" b="0" i="0" u="none" strike="noStrike" kern="1200" cap="none" spc="0" normalizeH="0" baseline="0" noProof="0">
                <a:ln>
                  <a:noFill/>
                </a:ln>
                <a:solidFill>
                  <a:srgbClr val="5A5FC7"/>
                </a:solidFill>
                <a:effectLst/>
                <a:uLnTx/>
                <a:uFillTx/>
                <a:ea typeface="+mn-ea"/>
                <a:cs typeface="+mn-cs"/>
              </a:rPr>
              <a:t>Step 4</a:t>
            </a:r>
            <a:r>
              <a:rPr lang="en-US" sz="1600">
                <a:solidFill>
                  <a:srgbClr val="000000"/>
                </a:solidFill>
                <a:cs typeface="Segoe UI" panose="020B0502040204020203" pitchFamily="34" charset="0"/>
              </a:rPr>
              <a:t>: Remove all columns except for </a:t>
            </a:r>
            <a:r>
              <a:rPr lang="en-US" sz="1600" b="1" err="1">
                <a:solidFill>
                  <a:srgbClr val="000000"/>
                </a:solidFill>
                <a:cs typeface="Segoe UI" panose="020B0502040204020203" pitchFamily="34" charset="0"/>
              </a:rPr>
              <a:t>InferredBuildingName</a:t>
            </a:r>
            <a:r>
              <a:rPr lang="en-US" sz="1600" b="1">
                <a:solidFill>
                  <a:srgbClr val="000000"/>
                </a:solidFill>
                <a:cs typeface="Segoe UI" panose="020B0502040204020203" pitchFamily="34" charset="0"/>
              </a:rPr>
              <a:t>,</a:t>
            </a:r>
            <a:r>
              <a:rPr lang="en-US" sz="1600">
                <a:solidFill>
                  <a:srgbClr val="000000"/>
                </a:solidFill>
                <a:cs typeface="Segoe UI" panose="020B0502040204020203" pitchFamily="34" charset="0"/>
              </a:rPr>
              <a:t> </a:t>
            </a:r>
            <a:r>
              <a:rPr lang="en-US" sz="1600" b="1" err="1">
                <a:solidFill>
                  <a:srgbClr val="000000"/>
                </a:solidFill>
                <a:cs typeface="Segoe UI" panose="020B0502040204020203" pitchFamily="34" charset="0"/>
              </a:rPr>
              <a:t>InferredFloorName</a:t>
            </a:r>
            <a:r>
              <a:rPr lang="en-US" sz="1600" b="1">
                <a:solidFill>
                  <a:srgbClr val="000000"/>
                </a:solidFill>
                <a:cs typeface="Segoe UI" panose="020B0502040204020203" pitchFamily="34" charset="0"/>
              </a:rPr>
              <a:t>, </a:t>
            </a:r>
            <a:r>
              <a:rPr lang="en-US" sz="1600" b="1" err="1">
                <a:solidFill>
                  <a:srgbClr val="000000"/>
                </a:solidFill>
                <a:cs typeface="Segoe UI" panose="020B0502040204020203" pitchFamily="34" charset="0"/>
              </a:rPr>
              <a:t>InferredSectionName</a:t>
            </a:r>
            <a:r>
              <a:rPr lang="en-US" sz="1600">
                <a:solidFill>
                  <a:srgbClr val="000000"/>
                </a:solidFill>
                <a:cs typeface="Segoe UI" panose="020B0502040204020203" pitchFamily="34" charset="0"/>
              </a:rPr>
              <a:t> and </a:t>
            </a:r>
            <a:r>
              <a:rPr lang="en-US" sz="1600" b="1">
                <a:solidFill>
                  <a:srgbClr val="000000"/>
                </a:solidFill>
                <a:cs typeface="Segoe UI" panose="020B0502040204020203" pitchFamily="34" charset="0"/>
              </a:rPr>
              <a:t>PrimarySmtpAddress</a:t>
            </a:r>
            <a:r>
              <a:rPr lang="en-US" sz="1600">
                <a:solidFill>
                  <a:srgbClr val="000000"/>
                </a:solidFill>
                <a:cs typeface="Segoe UI" panose="020B0502040204020203" pitchFamily="34" charset="0"/>
              </a:rPr>
              <a:t>. </a:t>
            </a:r>
            <a:r>
              <a:rPr lang="en-US" sz="1600" b="1">
                <a:solidFill>
                  <a:srgbClr val="000000"/>
                </a:solidFill>
                <a:cs typeface="Segoe UI" panose="020B0502040204020203" pitchFamily="34" charset="0"/>
              </a:rPr>
              <a:t>Save</a:t>
            </a:r>
            <a:r>
              <a:rPr lang="en-US" sz="1600">
                <a:solidFill>
                  <a:srgbClr val="000000"/>
                </a:solidFill>
                <a:cs typeface="Segoe UI" panose="020B0502040204020203" pitchFamily="34" charset="0"/>
              </a:rPr>
              <a:t> and </a:t>
            </a:r>
            <a:r>
              <a:rPr lang="en-US" sz="1600" b="1">
                <a:solidFill>
                  <a:srgbClr val="000000"/>
                </a:solidFill>
                <a:cs typeface="Segoe UI" panose="020B0502040204020203" pitchFamily="34" charset="0"/>
              </a:rPr>
              <a:t>close</a:t>
            </a:r>
            <a:r>
              <a:rPr lang="en-US" sz="1600">
                <a:solidFill>
                  <a:srgbClr val="000000"/>
                </a:solidFill>
                <a:cs typeface="Segoe UI" panose="020B0502040204020203" pitchFamily="34" charset="0"/>
              </a:rPr>
              <a:t> this file.</a:t>
            </a:r>
          </a:p>
        </p:txBody>
      </p:sp>
      <p:pic>
        <p:nvPicPr>
          <p:cNvPr id="7" name="Picture 6" descr="Screenshot of the edited CSV file showing only the required columns.">
            <a:extLst>
              <a:ext uri="{FF2B5EF4-FFF2-40B4-BE49-F238E27FC236}">
                <a16:creationId xmlns:a16="http://schemas.microsoft.com/office/drawing/2014/main" id="{EED5495F-8BCD-C3B9-CA34-A2522EC82A6E}"/>
              </a:ext>
            </a:extLst>
          </p:cNvPr>
          <p:cNvPicPr>
            <a:picLocks noChangeAspect="1"/>
          </p:cNvPicPr>
          <p:nvPr/>
        </p:nvPicPr>
        <p:blipFill>
          <a:blip r:embed="rId3"/>
          <a:stretch>
            <a:fillRect/>
          </a:stretch>
        </p:blipFill>
        <p:spPr>
          <a:xfrm>
            <a:off x="584200" y="5222013"/>
            <a:ext cx="7266667" cy="151428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585439326"/>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B7096E-71C6-A804-620E-622D7E04296E}"/>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0E5A17AA-E773-1AB5-C60F-D30D17C78CF6}"/>
              </a:ext>
            </a:extLst>
          </p:cNvPr>
          <p:cNvSpPr txBox="1">
            <a:spLocks noGrp="1"/>
          </p:cNvSpPr>
          <p:nvPr>
            <p:ph type="title" idx="4294967295"/>
          </p:nvPr>
        </p:nvSpPr>
        <p:spPr>
          <a:xfrm>
            <a:off x="584200" y="644766"/>
            <a:ext cx="11036808" cy="984885"/>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2600" b="0" kern="1200" cap="none" spc="-50" baseline="0">
                <a:ln w="3175">
                  <a:noFill/>
                </a:ln>
                <a:solidFill>
                  <a:schemeClr val="tx1"/>
                </a:solidFill>
                <a:effectLst/>
                <a:latin typeface="+mj-lt"/>
                <a:ea typeface="+mn-ea"/>
                <a:cs typeface="Segoe UI" pitchFamily="34" charset="0"/>
              </a:defRPr>
            </a:lvl1pPr>
          </a:lstStyle>
          <a:p>
            <a:pPr marL="0" marR="0" lvl="0" indent="0" algn="l" defTabSz="932742" rtl="0" eaLnBrk="1" fontAlgn="auto" latinLnBrk="0" hangingPunct="1">
              <a:lnSpc>
                <a:spcPct val="100000"/>
              </a:lnSpc>
              <a:spcBef>
                <a:spcPct val="0"/>
              </a:spcBef>
              <a:spcAft>
                <a:spcPts val="0"/>
              </a:spcAft>
              <a:buClrTx/>
              <a:buSzTx/>
              <a:buFontTx/>
              <a:buNone/>
              <a:tabLst/>
              <a:defRPr/>
            </a:pPr>
            <a:r>
              <a:rPr kumimoji="0" lang="en-US" sz="3200" b="0" i="0" u="none" strike="noStrike" kern="1200" cap="none" spc="-50" normalizeH="0" baseline="0" noProof="0">
                <a:ln w="3175">
                  <a:noFill/>
                </a:ln>
                <a:solidFill>
                  <a:srgbClr val="000000"/>
                </a:solidFill>
                <a:effectLst/>
                <a:uLnTx/>
                <a:uFillTx/>
                <a:ea typeface="+mn-ea"/>
                <a:cs typeface="Segoe UI" pitchFamily="34" charset="0"/>
              </a:rPr>
              <a:t>Admin Guidance: Configuring buildings and floors </a:t>
            </a:r>
            <a:r>
              <a:rPr lang="en-US" sz="3200">
                <a:solidFill>
                  <a:srgbClr val="000000"/>
                </a:solidFill>
              </a:rPr>
              <a:t>- </a:t>
            </a:r>
            <a:r>
              <a:rPr kumimoji="0" lang="en-US" sz="3200" b="0" i="0" u="none" strike="noStrike" kern="1200" cap="none" spc="-50" normalizeH="0" baseline="0" noProof="0">
                <a:ln w="3175">
                  <a:noFill/>
                </a:ln>
                <a:solidFill>
                  <a:srgbClr val="000000"/>
                </a:solidFill>
                <a:effectLst/>
                <a:uLnTx/>
                <a:uFillTx/>
                <a:ea typeface="+mn-ea"/>
                <a:cs typeface="Segoe UI" pitchFamily="34" charset="0"/>
              </a:rPr>
              <a:t>existing rooms and workspaces (2/2)</a:t>
            </a:r>
          </a:p>
        </p:txBody>
      </p:sp>
      <p:sp>
        <p:nvSpPr>
          <p:cNvPr id="6" name="TextBox 5">
            <a:extLst>
              <a:ext uri="{FF2B5EF4-FFF2-40B4-BE49-F238E27FC236}">
                <a16:creationId xmlns:a16="http://schemas.microsoft.com/office/drawing/2014/main" id="{6218EA99-893F-712D-DC86-50151F8834D5}"/>
              </a:ext>
            </a:extLst>
          </p:cNvPr>
          <p:cNvSpPr txBox="1"/>
          <p:nvPr/>
        </p:nvSpPr>
        <p:spPr>
          <a:xfrm>
            <a:off x="584200" y="292100"/>
            <a:ext cx="8060430" cy="307777"/>
          </a:xfrm>
          <a:prstGeom prst="rect">
            <a:avLst/>
          </a:prstGeom>
          <a:noFill/>
        </p:spPr>
        <p:txBody>
          <a:bodyPr wrap="square" lIns="0" tIns="0" rIns="0" bIns="0">
            <a:spAutoFit/>
          </a:bodyPr>
          <a:lstStyle>
            <a:defPPr>
              <a:defRPr lang="en-US"/>
            </a:defPPr>
            <a:lvl1pPr>
              <a:defRPr sz="2000">
                <a:solidFill>
                  <a:srgbClr val="6568B7"/>
                </a:solidFill>
              </a:defRPr>
            </a:lvl1pPr>
          </a:lstStyle>
          <a:p>
            <a:r>
              <a:rPr lang="en-US"/>
              <a:t>Places: Approach #1</a:t>
            </a:r>
          </a:p>
        </p:txBody>
      </p:sp>
      <p:sp>
        <p:nvSpPr>
          <p:cNvPr id="11" name="TextBox 10">
            <a:extLst>
              <a:ext uri="{FF2B5EF4-FFF2-40B4-BE49-F238E27FC236}">
                <a16:creationId xmlns:a16="http://schemas.microsoft.com/office/drawing/2014/main" id="{D42F7378-AC1D-376F-668D-1B181ED68BE3}"/>
              </a:ext>
            </a:extLst>
          </p:cNvPr>
          <p:cNvSpPr txBox="1"/>
          <p:nvPr/>
        </p:nvSpPr>
        <p:spPr>
          <a:xfrm>
            <a:off x="584200" y="2210271"/>
            <a:ext cx="10935138" cy="520463"/>
          </a:xfrm>
          <a:prstGeom prst="rect">
            <a:avLst/>
          </a:prstGeom>
          <a:noFill/>
        </p:spPr>
        <p:txBody>
          <a:bodyPr wrap="square" lIns="0" tIns="0" rIns="0" bIns="0">
            <a:spAutoFit/>
          </a:bodyPr>
          <a:lstStyle/>
          <a:p>
            <a:pPr marR="0" lvl="0" indent="0" algn="l" defTabSz="806658" rtl="0" eaLnBrk="1" fontAlgn="auto" latinLnBrk="0" hangingPunct="1">
              <a:lnSpc>
                <a:spcPct val="110000"/>
              </a:lnSpc>
              <a:spcAft>
                <a:spcPts val="1800"/>
              </a:spcAft>
              <a:buClrTx/>
              <a:buSzTx/>
              <a:buFontTx/>
              <a:buNone/>
              <a:tabLst>
                <a:tab pos="1645806" algn="l"/>
              </a:tabLst>
              <a:defRPr/>
            </a:pPr>
            <a:r>
              <a:rPr kumimoji="0" lang="en-US" sz="1600" b="0" i="0" u="none" strike="noStrike" kern="1200" cap="none" spc="0" normalizeH="0" baseline="0" noProof="0">
                <a:ln>
                  <a:noFill/>
                </a:ln>
                <a:solidFill>
                  <a:srgbClr val="5A5FC7"/>
                </a:solidFill>
                <a:effectLst/>
                <a:uLnTx/>
                <a:uFillTx/>
                <a:ea typeface="+mn-ea"/>
                <a:cs typeface="Segoe UI" panose="020B0502040204020203" pitchFamily="34" charset="0"/>
              </a:rPr>
              <a:t>Step 5</a:t>
            </a:r>
            <a:r>
              <a:rPr lang="en-US" sz="1600">
                <a:solidFill>
                  <a:srgbClr val="000000"/>
                </a:solidFill>
                <a:cs typeface="Segoe UI" panose="020B0502040204020203" pitchFamily="34" charset="0"/>
              </a:rPr>
              <a:t>: Open PowerShell 7 and connect to Microsoft Places (</a:t>
            </a:r>
            <a:r>
              <a:rPr lang="en-US" sz="1600" b="1">
                <a:solidFill>
                  <a:srgbClr val="000000"/>
                </a:solidFill>
                <a:cs typeface="Segoe UI" panose="020B0502040204020203" pitchFamily="34" charset="0"/>
              </a:rPr>
              <a:t>Connect-</a:t>
            </a:r>
            <a:r>
              <a:rPr lang="en-US" sz="1600" b="1" err="1">
                <a:solidFill>
                  <a:srgbClr val="000000"/>
                </a:solidFill>
                <a:cs typeface="Segoe UI" panose="020B0502040204020203" pitchFamily="34" charset="0"/>
              </a:rPr>
              <a:t>MicrosoftPlaces</a:t>
            </a:r>
            <a:r>
              <a:rPr lang="en-US" sz="1600">
                <a:solidFill>
                  <a:srgbClr val="000000"/>
                </a:solidFill>
                <a:cs typeface="Segoe UI" panose="020B0502040204020203" pitchFamily="34" charset="0"/>
              </a:rPr>
              <a:t>). After you have authenticated with an account that has proper management permissions, run the </a:t>
            </a:r>
            <a:r>
              <a:rPr lang="en-US" sz="1600" b="1">
                <a:solidFill>
                  <a:srgbClr val="000000"/>
                </a:solidFill>
                <a:cs typeface="Segoe UI" panose="020B0502040204020203" pitchFamily="34" charset="0"/>
              </a:rPr>
              <a:t>Initialize-Places</a:t>
            </a:r>
            <a:r>
              <a:rPr lang="en-US" sz="1600">
                <a:solidFill>
                  <a:srgbClr val="000000"/>
                </a:solidFill>
                <a:cs typeface="Segoe UI" panose="020B0502040204020203" pitchFamily="34" charset="0"/>
              </a:rPr>
              <a:t> cmdlet.</a:t>
            </a:r>
            <a:endParaRPr kumimoji="0" lang="en-US" sz="1600" b="0" i="0" u="none" strike="noStrike" kern="1200" cap="none" spc="0" normalizeH="0" baseline="0" noProof="0">
              <a:ln>
                <a:noFill/>
              </a:ln>
              <a:solidFill>
                <a:srgbClr val="000000"/>
              </a:solidFill>
              <a:effectLst/>
              <a:highlight>
                <a:srgbClr val="FFFF00"/>
              </a:highlight>
              <a:uLnTx/>
              <a:uFillTx/>
              <a:ea typeface="+mn-ea"/>
              <a:cs typeface="Segoe UI" panose="020B0502040204020203" pitchFamily="34" charset="0"/>
            </a:endParaRPr>
          </a:p>
        </p:txBody>
      </p:sp>
      <p:pic>
        <p:nvPicPr>
          <p:cNvPr id="12" name="Picture 11" descr="Screenshot of the PowerShell commands to connect and initialize Microsoft Places.">
            <a:extLst>
              <a:ext uri="{FF2B5EF4-FFF2-40B4-BE49-F238E27FC236}">
                <a16:creationId xmlns:a16="http://schemas.microsoft.com/office/drawing/2014/main" id="{A257D8F8-2D83-D854-916E-85DDE1F4E8B1}"/>
              </a:ext>
            </a:extLst>
          </p:cNvPr>
          <p:cNvPicPr>
            <a:picLocks noChangeAspect="1"/>
          </p:cNvPicPr>
          <p:nvPr/>
        </p:nvPicPr>
        <p:blipFill>
          <a:blip r:embed="rId2"/>
          <a:stretch>
            <a:fillRect/>
          </a:stretch>
        </p:blipFill>
        <p:spPr>
          <a:xfrm>
            <a:off x="584200" y="2782357"/>
            <a:ext cx="10602805" cy="1905266"/>
          </a:xfrm>
          <a:prstGeom prst="rect">
            <a:avLst/>
          </a:prstGeom>
        </p:spPr>
      </p:pic>
      <p:sp>
        <p:nvSpPr>
          <p:cNvPr id="8" name="TextBox 7">
            <a:extLst>
              <a:ext uri="{FF2B5EF4-FFF2-40B4-BE49-F238E27FC236}">
                <a16:creationId xmlns:a16="http://schemas.microsoft.com/office/drawing/2014/main" id="{9EBA34C5-C58A-63C9-AF82-301CF3F2C810}"/>
              </a:ext>
            </a:extLst>
          </p:cNvPr>
          <p:cNvSpPr txBox="1"/>
          <p:nvPr/>
        </p:nvSpPr>
        <p:spPr>
          <a:xfrm>
            <a:off x="584200" y="4932375"/>
            <a:ext cx="10935138" cy="1290033"/>
          </a:xfrm>
          <a:prstGeom prst="rect">
            <a:avLst/>
          </a:prstGeom>
          <a:noFill/>
        </p:spPr>
        <p:txBody>
          <a:bodyPr wrap="square" lIns="0" tIns="0" rIns="0" bIns="0">
            <a:spAutoFit/>
          </a:bodyPr>
          <a:lstStyle/>
          <a:p>
            <a:pPr marL="0" marR="0" lvl="0" indent="0" algn="l" defTabSz="914400" rtl="0" eaLnBrk="1" fontAlgn="auto" latinLnBrk="0" hangingPunct="1">
              <a:lnSpc>
                <a:spcPct val="110000"/>
              </a:lnSpc>
              <a:spcAft>
                <a:spcPts val="1800"/>
              </a:spcAft>
              <a:buClrTx/>
              <a:buSzTx/>
              <a:buFontTx/>
              <a:buNone/>
              <a:tabLst/>
              <a:defRPr/>
            </a:pPr>
            <a:r>
              <a:rPr kumimoji="0" lang="en-US" sz="1600" b="0" i="0" u="none" strike="noStrike" kern="1200" cap="none" spc="0" normalizeH="0" baseline="0" noProof="0">
                <a:ln>
                  <a:noFill/>
                </a:ln>
                <a:solidFill>
                  <a:srgbClr val="5A5FC7"/>
                </a:solidFill>
                <a:effectLst/>
                <a:uLnTx/>
                <a:uFillTx/>
                <a:ea typeface="+mn-ea"/>
                <a:cs typeface="+mn-cs"/>
              </a:rPr>
              <a:t>Step </a:t>
            </a:r>
            <a:r>
              <a:rPr lang="en-US" sz="1600">
                <a:solidFill>
                  <a:srgbClr val="5A5FC7"/>
                </a:solidFill>
              </a:rPr>
              <a:t>6</a:t>
            </a:r>
            <a:r>
              <a:rPr lang="en-US" sz="1600">
                <a:solidFill>
                  <a:srgbClr val="000000"/>
                </a:solidFill>
                <a:cs typeface="Segoe UI" panose="020B0502040204020203" pitchFamily="34" charset="0"/>
              </a:rPr>
              <a:t>: Use </a:t>
            </a:r>
            <a:r>
              <a:rPr lang="en-US" sz="1600" b="1">
                <a:solidFill>
                  <a:srgbClr val="000000"/>
                </a:solidFill>
                <a:cs typeface="Segoe UI" panose="020B0502040204020203" pitchFamily="34" charset="0"/>
              </a:rPr>
              <a:t>option 2</a:t>
            </a:r>
            <a:r>
              <a:rPr lang="en-US" sz="1600">
                <a:solidFill>
                  <a:srgbClr val="000000"/>
                </a:solidFill>
                <a:cs typeface="Segoe UI" panose="020B0502040204020203" pitchFamily="34" charset="0"/>
              </a:rPr>
              <a:t> to import your updated CSV file. When completed, the script will generate a file summarizing the results and export it into the same folder as the file you imported.</a:t>
            </a:r>
          </a:p>
          <a:p>
            <a:pPr marL="0" marR="0" lvl="0" indent="0" algn="l" defTabSz="914400" rtl="0" eaLnBrk="1" fontAlgn="auto" latinLnBrk="0" hangingPunct="1">
              <a:lnSpc>
                <a:spcPct val="110000"/>
              </a:lnSpc>
              <a:spcAft>
                <a:spcPts val="1800"/>
              </a:spcAft>
              <a:buClrTx/>
              <a:buSzTx/>
              <a:buFontTx/>
              <a:buNone/>
              <a:tabLst/>
              <a:defRPr/>
            </a:pPr>
            <a:r>
              <a:rPr kumimoji="0" lang="en-US" sz="1600" b="0" i="0" u="none" strike="noStrike" kern="1200" cap="none" spc="0" normalizeH="0" baseline="0" noProof="0">
                <a:ln>
                  <a:noFill/>
                </a:ln>
                <a:solidFill>
                  <a:srgbClr val="5A5FC7"/>
                </a:solidFill>
                <a:effectLst/>
                <a:uLnTx/>
                <a:uFillTx/>
                <a:ea typeface="+mn-ea"/>
                <a:cs typeface="+mn-cs"/>
              </a:rPr>
              <a:t>Step 7</a:t>
            </a:r>
            <a:r>
              <a:rPr lang="en-US" sz="1600">
                <a:solidFill>
                  <a:srgbClr val="000000"/>
                </a:solidFill>
                <a:cs typeface="Segoe UI" panose="020B0502040204020203" pitchFamily="34" charset="0"/>
              </a:rPr>
              <a:t>: You can also use </a:t>
            </a:r>
            <a:r>
              <a:rPr lang="en-US" sz="1600" b="1">
                <a:solidFill>
                  <a:srgbClr val="000000"/>
                </a:solidFill>
                <a:cs typeface="Segoe UI" panose="020B0502040204020203" pitchFamily="34" charset="0"/>
              </a:rPr>
              <a:t>option 3</a:t>
            </a:r>
            <a:r>
              <a:rPr lang="en-US" sz="1600">
                <a:solidFill>
                  <a:srgbClr val="000000"/>
                </a:solidFill>
                <a:cs typeface="Segoe UI" panose="020B0502040204020203" pitchFamily="34" charset="0"/>
              </a:rPr>
              <a:t> to preview the commands that will be executed. You will need to provide the same updated CSV file from Step 4 – this is needed to generate the PowerShell script (nothing is imported with this option).</a:t>
            </a:r>
          </a:p>
        </p:txBody>
      </p:sp>
      <p:sp>
        <p:nvSpPr>
          <p:cNvPr id="3" name="TextBox 2">
            <a:extLst>
              <a:ext uri="{FF2B5EF4-FFF2-40B4-BE49-F238E27FC236}">
                <a16:creationId xmlns:a16="http://schemas.microsoft.com/office/drawing/2014/main" id="{49DDF8AC-3461-9DB5-A69B-5DDA8986D354}"/>
              </a:ext>
            </a:extLst>
          </p:cNvPr>
          <p:cNvSpPr txBox="1"/>
          <p:nvPr/>
        </p:nvSpPr>
        <p:spPr>
          <a:xfrm>
            <a:off x="584200" y="6396623"/>
            <a:ext cx="10602804" cy="338554"/>
          </a:xfrm>
          <a:prstGeom prst="rect">
            <a:avLst/>
          </a:prstGeom>
          <a:noFill/>
        </p:spPr>
        <p:txBody>
          <a:bodyPr wrap="square">
            <a:spAutoFit/>
          </a:bodyPr>
          <a:lstStyle/>
          <a:p>
            <a:pPr algn="ctr"/>
            <a:r>
              <a:rPr lang="en-US" sz="1600" b="1">
                <a:solidFill>
                  <a:srgbClr val="000000"/>
                </a:solidFill>
                <a:cs typeface="Segoe UI" panose="020B0502040204020203" pitchFamily="34" charset="0"/>
              </a:rPr>
              <a:t>Note</a:t>
            </a:r>
            <a:r>
              <a:rPr lang="en-US" sz="1600">
                <a:solidFill>
                  <a:srgbClr val="000000"/>
                </a:solidFill>
                <a:cs typeface="Segoe UI" panose="020B0502040204020203" pitchFamily="34" charset="0"/>
              </a:rPr>
              <a:t>: new buildings, floors and sections should be visible in Microsoft Places right away.</a:t>
            </a:r>
            <a:endParaRPr lang="en-US" sz="1600"/>
          </a:p>
        </p:txBody>
      </p:sp>
    </p:spTree>
    <p:extLst>
      <p:ext uri="{BB962C8B-B14F-4D97-AF65-F5344CB8AC3E}">
        <p14:creationId xmlns:p14="http://schemas.microsoft.com/office/powerpoint/2010/main" val="1173358826"/>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A5597B-8220-200F-4A08-191E8529DD58}"/>
            </a:ext>
          </a:extLst>
        </p:cNvPr>
        <p:cNvGrpSpPr/>
        <p:nvPr/>
      </p:nvGrpSpPr>
      <p:grpSpPr>
        <a:xfrm>
          <a:off x="0" y="0"/>
          <a:ext cx="0" cy="0"/>
          <a:chOff x="0" y="0"/>
          <a:chExt cx="0" cy="0"/>
        </a:xfrm>
      </p:grpSpPr>
      <p:sp>
        <p:nvSpPr>
          <p:cNvPr id="15" name="Title 14">
            <a:extLst>
              <a:ext uri="{FF2B5EF4-FFF2-40B4-BE49-F238E27FC236}">
                <a16:creationId xmlns:a16="http://schemas.microsoft.com/office/drawing/2014/main" id="{51C48EBC-D532-40F4-956D-8FBFA5C3FD84}"/>
              </a:ext>
            </a:extLst>
          </p:cNvPr>
          <p:cNvSpPr>
            <a:spLocks noGrp="1"/>
          </p:cNvSpPr>
          <p:nvPr>
            <p:ph type="title"/>
          </p:nvPr>
        </p:nvSpPr>
        <p:spPr>
          <a:xfrm>
            <a:off x="608661" y="3035808"/>
            <a:ext cx="10889655" cy="498598"/>
          </a:xfrm>
        </p:spPr>
        <p:txBody>
          <a:bodyPr/>
          <a:lstStyle/>
          <a:p>
            <a:r>
              <a:rPr lang="en-US">
                <a:latin typeface="+mj-lt"/>
              </a:rPr>
              <a:t>Approach 2: Manually creating buildings and floors</a:t>
            </a:r>
          </a:p>
        </p:txBody>
      </p:sp>
    </p:spTree>
    <p:extLst>
      <p:ext uri="{BB962C8B-B14F-4D97-AF65-F5344CB8AC3E}">
        <p14:creationId xmlns:p14="http://schemas.microsoft.com/office/powerpoint/2010/main" val="10411235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78E0AF-24D3-5AEF-D168-08EAB781E6CB}"/>
            </a:ext>
          </a:extLst>
        </p:cNvPr>
        <p:cNvGrpSpPr/>
        <p:nvPr/>
      </p:nvGrpSpPr>
      <p:grpSpPr>
        <a:xfrm>
          <a:off x="0" y="0"/>
          <a:ext cx="0" cy="0"/>
          <a:chOff x="0" y="0"/>
          <a:chExt cx="0" cy="0"/>
        </a:xfrm>
      </p:grpSpPr>
      <p:sp>
        <p:nvSpPr>
          <p:cNvPr id="7" name="Title 1">
            <a:extLst>
              <a:ext uri="{FF2B5EF4-FFF2-40B4-BE49-F238E27FC236}">
                <a16:creationId xmlns:a16="http://schemas.microsoft.com/office/drawing/2014/main" id="{0C39FAAD-1C32-C400-B638-308607111B88}"/>
              </a:ext>
            </a:extLst>
          </p:cNvPr>
          <p:cNvSpPr txBox="1">
            <a:spLocks noGrp="1"/>
          </p:cNvSpPr>
          <p:nvPr>
            <p:ph type="title" idx="4294967295"/>
          </p:nvPr>
        </p:nvSpPr>
        <p:spPr>
          <a:xfrm>
            <a:off x="584200" y="644766"/>
            <a:ext cx="11036808" cy="492443"/>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2600" b="0" i="0" kern="1200" cap="none" spc="-50" baseline="0">
                <a:ln w="3175">
                  <a:noFill/>
                </a:ln>
                <a:solidFill>
                  <a:schemeClr val="tx1"/>
                </a:solidFill>
                <a:effectLst/>
                <a:latin typeface="+mj-lt"/>
                <a:ea typeface="+mn-ea"/>
                <a:cs typeface="Segoe UI" pitchFamily="34" charset="0"/>
              </a:defRPr>
            </a:lvl1pPr>
          </a:lstStyle>
          <a:p>
            <a:pPr marL="0" marR="0" lvl="0" indent="0" algn="l" defTabSz="932742" rtl="0" eaLnBrk="1" fontAlgn="auto" latinLnBrk="0" hangingPunct="1">
              <a:lnSpc>
                <a:spcPct val="100000"/>
              </a:lnSpc>
              <a:spcBef>
                <a:spcPct val="0"/>
              </a:spcBef>
              <a:spcAft>
                <a:spcPts val="0"/>
              </a:spcAft>
              <a:buClrTx/>
              <a:buSzTx/>
              <a:buFontTx/>
              <a:buNone/>
              <a:tabLst/>
              <a:defRPr/>
            </a:pPr>
            <a:r>
              <a:rPr kumimoji="0" lang="en-US" sz="3200" b="0" i="0" u="none" strike="noStrike" kern="1200" cap="none" spc="-50" normalizeH="0" baseline="0" noProof="0">
                <a:ln w="3175">
                  <a:noFill/>
                </a:ln>
                <a:solidFill>
                  <a:srgbClr val="000000"/>
                </a:solidFill>
                <a:effectLst/>
                <a:uLnTx/>
                <a:uFillTx/>
                <a:ea typeface="+mn-ea"/>
                <a:cs typeface="Segoe UI" pitchFamily="34" charset="0"/>
              </a:rPr>
              <a:t>Admin Guidance: Configuring buildings and floors (manually)</a:t>
            </a:r>
          </a:p>
        </p:txBody>
      </p:sp>
      <p:sp>
        <p:nvSpPr>
          <p:cNvPr id="2" name="TextBox 1">
            <a:extLst>
              <a:ext uri="{FF2B5EF4-FFF2-40B4-BE49-F238E27FC236}">
                <a16:creationId xmlns:a16="http://schemas.microsoft.com/office/drawing/2014/main" id="{ACD41D0C-B512-8E62-F2B3-4B0A71D302A2}"/>
              </a:ext>
            </a:extLst>
          </p:cNvPr>
          <p:cNvSpPr txBox="1"/>
          <p:nvPr/>
        </p:nvSpPr>
        <p:spPr>
          <a:xfrm>
            <a:off x="584200" y="292100"/>
            <a:ext cx="8060430" cy="307777"/>
          </a:xfrm>
          <a:prstGeom prst="rect">
            <a:avLst/>
          </a:prstGeom>
          <a:noFill/>
        </p:spPr>
        <p:txBody>
          <a:bodyPr wrap="square" lIns="0" tIns="0" rIns="0" bIns="0">
            <a:spAutoFit/>
          </a:bodyPr>
          <a:lstStyle>
            <a:defPPr>
              <a:defRPr lang="en-US"/>
            </a:defPPr>
            <a:lvl1pPr>
              <a:defRPr sz="2000">
                <a:solidFill>
                  <a:srgbClr val="6568B7"/>
                </a:solidFill>
              </a:defRPr>
            </a:lvl1pPr>
          </a:lstStyle>
          <a:p>
            <a:r>
              <a:rPr lang="en-US"/>
              <a:t>Places: Approach #2</a:t>
            </a:r>
          </a:p>
        </p:txBody>
      </p:sp>
      <p:sp>
        <p:nvSpPr>
          <p:cNvPr id="5" name="TextBox 4">
            <a:extLst>
              <a:ext uri="{FF2B5EF4-FFF2-40B4-BE49-F238E27FC236}">
                <a16:creationId xmlns:a16="http://schemas.microsoft.com/office/drawing/2014/main" id="{1D5C245D-A890-886D-FBAE-590061498CC8}"/>
              </a:ext>
            </a:extLst>
          </p:cNvPr>
          <p:cNvSpPr txBox="1"/>
          <p:nvPr/>
        </p:nvSpPr>
        <p:spPr>
          <a:xfrm>
            <a:off x="584200" y="2202795"/>
            <a:ext cx="11399644" cy="2588401"/>
          </a:xfrm>
          <a:prstGeom prst="rect">
            <a:avLst/>
          </a:prstGeom>
          <a:noFill/>
        </p:spPr>
        <p:txBody>
          <a:bodyPr wrap="square" lIns="0" tIns="0" rIns="0" bIns="0">
            <a:spAutoFit/>
          </a:bodyPr>
          <a:lstStyle/>
          <a:p>
            <a:pPr marL="11204" defTabSz="806658">
              <a:spcAft>
                <a:spcPts val="1200"/>
              </a:spcAft>
              <a:tabLst>
                <a:tab pos="1645806" algn="l"/>
              </a:tabLst>
              <a:defRPr/>
            </a:pPr>
            <a:r>
              <a:rPr lang="en-US" sz="1770">
                <a:solidFill>
                  <a:srgbClr val="000000"/>
                </a:solidFill>
                <a:cs typeface="Segoe UI" panose="020B0502040204020203" pitchFamily="34" charset="0"/>
              </a:rPr>
              <a:t>Before starting the manual creation of buildings, ensure that you gather details about your offices to create them inside of Places:</a:t>
            </a:r>
          </a:p>
          <a:p>
            <a:pPr marL="811287" lvl="1" indent="-342900" defTabSz="806658">
              <a:spcAft>
                <a:spcPts val="1200"/>
              </a:spcAft>
              <a:buFont typeface="Arial" panose="020B0604020202020204" pitchFamily="34" charset="0"/>
              <a:buChar char="•"/>
              <a:tabLst>
                <a:tab pos="1645806" algn="l"/>
              </a:tabLst>
              <a:defRPr/>
            </a:pPr>
            <a:r>
              <a:rPr lang="en-US" sz="1770">
                <a:solidFill>
                  <a:srgbClr val="000000"/>
                </a:solidFill>
                <a:cs typeface="Segoe UI" panose="020B0502040204020203" pitchFamily="34" charset="0"/>
              </a:rPr>
              <a:t>Addresses</a:t>
            </a:r>
          </a:p>
          <a:p>
            <a:pPr marL="811287" lvl="1" indent="-342900" defTabSz="806658">
              <a:spcAft>
                <a:spcPts val="1200"/>
              </a:spcAft>
              <a:buFont typeface="Arial" panose="020B0604020202020204" pitchFamily="34" charset="0"/>
              <a:buChar char="•"/>
              <a:tabLst>
                <a:tab pos="1645806" algn="l"/>
              </a:tabLst>
              <a:defRPr/>
            </a:pPr>
            <a:r>
              <a:rPr lang="en-US" sz="1770">
                <a:solidFill>
                  <a:srgbClr val="000000"/>
                </a:solidFill>
                <a:cs typeface="Segoe UI" panose="020B0502040204020203" pitchFamily="34" charset="0"/>
              </a:rPr>
              <a:t>Floor Counts</a:t>
            </a:r>
          </a:p>
          <a:p>
            <a:pPr marL="811287" lvl="1" indent="-342900" defTabSz="806658">
              <a:spcAft>
                <a:spcPts val="1200"/>
              </a:spcAft>
              <a:buFont typeface="Arial" panose="020B0604020202020204" pitchFamily="34" charset="0"/>
              <a:buChar char="•"/>
              <a:tabLst>
                <a:tab pos="1645806" algn="l"/>
              </a:tabLst>
              <a:defRPr/>
            </a:pPr>
            <a:r>
              <a:rPr lang="en-US" sz="1770">
                <a:solidFill>
                  <a:srgbClr val="000000"/>
                </a:solidFill>
                <a:cs typeface="Segoe UI" panose="020B0502040204020203" pitchFamily="34" charset="0"/>
              </a:rPr>
              <a:t>Sections (Zones/Neighborhoods)</a:t>
            </a:r>
          </a:p>
          <a:p>
            <a:pPr marL="811287" lvl="1" indent="-342900" defTabSz="806658">
              <a:spcAft>
                <a:spcPts val="1200"/>
              </a:spcAft>
              <a:buFont typeface="Arial" panose="020B0604020202020204" pitchFamily="34" charset="0"/>
              <a:buChar char="•"/>
              <a:tabLst>
                <a:tab pos="1645806" algn="l"/>
              </a:tabLst>
              <a:defRPr/>
            </a:pPr>
            <a:r>
              <a:rPr lang="en-US" sz="1770">
                <a:solidFill>
                  <a:srgbClr val="000000"/>
                </a:solidFill>
                <a:cs typeface="Segoe UI" panose="020B0502040204020203" pitchFamily="34" charset="0"/>
              </a:rPr>
              <a:t>Available Services</a:t>
            </a:r>
          </a:p>
          <a:p>
            <a:pPr marL="11204" defTabSz="806658">
              <a:spcAft>
                <a:spcPts val="1200"/>
              </a:spcAft>
              <a:tabLst>
                <a:tab pos="1645806" algn="l"/>
              </a:tabLst>
              <a:defRPr/>
            </a:pPr>
            <a:endParaRPr lang="en-US" sz="1200" b="1"/>
          </a:p>
        </p:txBody>
      </p:sp>
    </p:spTree>
    <p:extLst>
      <p:ext uri="{BB962C8B-B14F-4D97-AF65-F5344CB8AC3E}">
        <p14:creationId xmlns:p14="http://schemas.microsoft.com/office/powerpoint/2010/main" val="4174637311"/>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790943-5986-14CD-2B82-EEA005A14DA6}"/>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36759DDD-E297-B1F9-6EA7-8C3B7794FA0B}"/>
              </a:ext>
            </a:extLst>
          </p:cNvPr>
          <p:cNvSpPr>
            <a:spLocks noGrp="1"/>
          </p:cNvSpPr>
          <p:nvPr>
            <p:ph type="title"/>
          </p:nvPr>
        </p:nvSpPr>
        <p:spPr>
          <a:xfrm>
            <a:off x="584200" y="694986"/>
            <a:ext cx="11018520" cy="430887"/>
          </a:xfrm>
        </p:spPr>
        <p:txBody>
          <a:bodyPr/>
          <a:lstStyle/>
          <a:p>
            <a:r>
              <a:rPr lang="en-GB">
                <a:latin typeface="+mj-lt"/>
              </a:rPr>
              <a:t>Create Buildings &amp; Floors</a:t>
            </a:r>
          </a:p>
        </p:txBody>
      </p:sp>
      <p:sp>
        <p:nvSpPr>
          <p:cNvPr id="9" name="TextBox 8">
            <a:extLst>
              <a:ext uri="{FF2B5EF4-FFF2-40B4-BE49-F238E27FC236}">
                <a16:creationId xmlns:a16="http://schemas.microsoft.com/office/drawing/2014/main" id="{573776E3-079D-6909-CB3C-13BBB6D9C831}"/>
              </a:ext>
            </a:extLst>
          </p:cNvPr>
          <p:cNvSpPr txBox="1"/>
          <p:nvPr/>
        </p:nvSpPr>
        <p:spPr>
          <a:xfrm>
            <a:off x="584200" y="292100"/>
            <a:ext cx="8060430" cy="307777"/>
          </a:xfrm>
          <a:prstGeom prst="rect">
            <a:avLst/>
          </a:prstGeom>
          <a:noFill/>
        </p:spPr>
        <p:txBody>
          <a:bodyPr wrap="square" lIns="0" tIns="0" rIns="0" bIns="0">
            <a:spAutoFit/>
          </a:bodyPr>
          <a:lstStyle>
            <a:defPPr>
              <a:defRPr lang="en-US"/>
            </a:defPPr>
            <a:lvl1pPr>
              <a:defRPr sz="2000">
                <a:solidFill>
                  <a:srgbClr val="6568B7"/>
                </a:solidFill>
              </a:defRPr>
            </a:lvl1pPr>
          </a:lstStyle>
          <a:p>
            <a:r>
              <a:rPr lang="en-US"/>
              <a:t>Places: Approach #2</a:t>
            </a:r>
          </a:p>
        </p:txBody>
      </p:sp>
      <p:sp>
        <p:nvSpPr>
          <p:cNvPr id="5" name="TextBox 4">
            <a:extLst>
              <a:ext uri="{FF2B5EF4-FFF2-40B4-BE49-F238E27FC236}">
                <a16:creationId xmlns:a16="http://schemas.microsoft.com/office/drawing/2014/main" id="{DDC96D8F-1137-082F-B888-AEDDFB204F8F}"/>
              </a:ext>
            </a:extLst>
          </p:cNvPr>
          <p:cNvSpPr txBox="1"/>
          <p:nvPr/>
        </p:nvSpPr>
        <p:spPr>
          <a:xfrm>
            <a:off x="584200" y="1393499"/>
            <a:ext cx="11399644" cy="1292662"/>
          </a:xfrm>
          <a:prstGeom prst="rect">
            <a:avLst/>
          </a:prstGeom>
          <a:noFill/>
        </p:spPr>
        <p:txBody>
          <a:bodyPr wrap="square" lIns="0" tIns="0" rIns="0" bIns="0">
            <a:spAutoFit/>
          </a:bodyPr>
          <a:lstStyle/>
          <a:p>
            <a:pPr marL="11204" defTabSz="806658">
              <a:spcAft>
                <a:spcPts val="1200"/>
              </a:spcAft>
              <a:tabLst>
                <a:tab pos="1645806" algn="l"/>
              </a:tabLst>
              <a:defRPr/>
            </a:pPr>
            <a:r>
              <a:rPr lang="en-US" sz="1600">
                <a:solidFill>
                  <a:srgbClr val="000000"/>
                </a:solidFill>
                <a:cs typeface="Segoe UI" panose="020B0502040204020203" pitchFamily="34" charset="0"/>
              </a:rPr>
              <a:t>You will need to complete these steps for each building &amp; floor within your organization within the Places PowerShell module</a:t>
            </a:r>
          </a:p>
          <a:p>
            <a:pPr marL="11204" defTabSz="806658">
              <a:spcAft>
                <a:spcPts val="1200"/>
              </a:spcAft>
              <a:tabLst>
                <a:tab pos="1645806" algn="l"/>
              </a:tabLst>
              <a:defRPr/>
            </a:pPr>
            <a:endParaRPr lang="en-US" sz="1600">
              <a:solidFill>
                <a:srgbClr val="000000"/>
              </a:solidFill>
              <a:cs typeface="Segoe UI" panose="020B0502040204020203" pitchFamily="34" charset="0"/>
            </a:endParaRPr>
          </a:p>
          <a:p>
            <a:pPr marL="11204" defTabSz="806658">
              <a:spcAft>
                <a:spcPts val="1200"/>
              </a:spcAft>
              <a:tabLst>
                <a:tab pos="1645806" algn="l"/>
              </a:tabLst>
              <a:defRPr/>
            </a:pPr>
            <a:r>
              <a:rPr kumimoji="0" lang="en-US" sz="1600" b="0" i="0" u="none" strike="noStrike" kern="1200" cap="none" spc="0" normalizeH="0" baseline="0" noProof="0">
                <a:ln>
                  <a:noFill/>
                </a:ln>
                <a:solidFill>
                  <a:srgbClr val="5A5FC7"/>
                </a:solidFill>
                <a:effectLst/>
                <a:uLnTx/>
                <a:uFillTx/>
                <a:ea typeface="+mn-ea"/>
                <a:cs typeface="Segoe UI" panose="020B0502040204020203" pitchFamily="34" charset="0"/>
              </a:rPr>
              <a:t>Step 1</a:t>
            </a:r>
            <a:r>
              <a:rPr lang="en-US" sz="1600">
                <a:solidFill>
                  <a:srgbClr val="000000"/>
                </a:solidFill>
                <a:cs typeface="Segoe UI" panose="020B0502040204020203" pitchFamily="34" charset="0"/>
              </a:rPr>
              <a:t>: Create the building &amp; define metadata.  Save the </a:t>
            </a:r>
            <a:r>
              <a:rPr lang="en-US" sz="1600" err="1">
                <a:solidFill>
                  <a:srgbClr val="000000"/>
                </a:solidFill>
                <a:cs typeface="Segoe UI" panose="020B0502040204020203" pitchFamily="34" charset="0"/>
              </a:rPr>
              <a:t>PlaceId</a:t>
            </a:r>
            <a:r>
              <a:rPr lang="en-US" sz="1600">
                <a:solidFill>
                  <a:srgbClr val="000000"/>
                </a:solidFill>
                <a:cs typeface="Segoe UI" panose="020B0502040204020203" pitchFamily="34" charset="0"/>
              </a:rPr>
              <a:t> generated as it’s needed in step 2 (and later) to upload floor plans.</a:t>
            </a:r>
          </a:p>
        </p:txBody>
      </p:sp>
      <p:sp>
        <p:nvSpPr>
          <p:cNvPr id="2" name="TextBox 1">
            <a:extLst>
              <a:ext uri="{FF2B5EF4-FFF2-40B4-BE49-F238E27FC236}">
                <a16:creationId xmlns:a16="http://schemas.microsoft.com/office/drawing/2014/main" id="{4B3342C8-2966-052A-3997-C85308EC24E8}"/>
              </a:ext>
            </a:extLst>
          </p:cNvPr>
          <p:cNvSpPr txBox="1"/>
          <p:nvPr/>
        </p:nvSpPr>
        <p:spPr>
          <a:xfrm>
            <a:off x="866894" y="2782669"/>
            <a:ext cx="10739887" cy="738664"/>
          </a:xfrm>
          <a:prstGeom prst="rect">
            <a:avLst/>
          </a:prstGeom>
          <a:solidFill>
            <a:schemeClr val="tx1"/>
          </a:solidFill>
        </p:spPr>
        <p:txBody>
          <a:bodyPr wrap="square">
            <a:spAutoFit/>
          </a:bodyPr>
          <a:lstStyle/>
          <a:p>
            <a:r>
              <a:rPr lang="en-US" sz="1400">
                <a:solidFill>
                  <a:srgbClr val="C1C1C1"/>
                </a:solidFill>
                <a:latin typeface="Consolas" panose="020B0609020204030204" pitchFamily="49" charset="0"/>
              </a:rPr>
              <a:t>PowerShell</a:t>
            </a:r>
          </a:p>
          <a:p>
            <a:r>
              <a:rPr lang="en-US" sz="1400">
                <a:solidFill>
                  <a:srgbClr val="F9F1A5"/>
                </a:solidFill>
                <a:latin typeface="Consolas" panose="020B0609020204030204" pitchFamily="49" charset="0"/>
              </a:rPr>
              <a:t>New-Place </a:t>
            </a:r>
            <a:r>
              <a:rPr lang="en-US" sz="1400">
                <a:solidFill>
                  <a:srgbClr val="767676"/>
                </a:solidFill>
                <a:latin typeface="Consolas" panose="020B0609020204030204" pitchFamily="49" charset="0"/>
              </a:rPr>
              <a:t>-Type </a:t>
            </a:r>
            <a:r>
              <a:rPr lang="en-US" sz="1400">
                <a:solidFill>
                  <a:srgbClr val="D2D2D2"/>
                </a:solidFill>
                <a:latin typeface="Consolas" panose="020B0609020204030204" pitchFamily="49" charset="0"/>
              </a:rPr>
              <a:t>Building</a:t>
            </a:r>
            <a:r>
              <a:rPr lang="en-US" sz="1400">
                <a:solidFill>
                  <a:srgbClr val="F9F1A5"/>
                </a:solidFill>
                <a:latin typeface="Consolas" panose="020B0609020204030204" pitchFamily="49" charset="0"/>
              </a:rPr>
              <a:t> </a:t>
            </a:r>
            <a:r>
              <a:rPr lang="en-US" sz="1400">
                <a:solidFill>
                  <a:srgbClr val="767676"/>
                </a:solidFill>
                <a:latin typeface="Consolas" panose="020B0609020204030204" pitchFamily="49" charset="0"/>
              </a:rPr>
              <a:t>-Name </a:t>
            </a:r>
            <a:r>
              <a:rPr lang="en-US" sz="1400">
                <a:solidFill>
                  <a:srgbClr val="3A96DD"/>
                </a:solidFill>
                <a:latin typeface="Consolas" panose="020B0609020204030204" pitchFamily="49" charset="0"/>
              </a:rPr>
              <a:t>"Contoso HQ" </a:t>
            </a:r>
            <a:r>
              <a:rPr lang="en-US" sz="1400">
                <a:solidFill>
                  <a:srgbClr val="767676"/>
                </a:solidFill>
                <a:latin typeface="Consolas" panose="020B0609020204030204" pitchFamily="49" charset="0"/>
              </a:rPr>
              <a:t>-Street </a:t>
            </a:r>
            <a:r>
              <a:rPr lang="en-US" sz="1400">
                <a:solidFill>
                  <a:srgbClr val="3A96DD"/>
                </a:solidFill>
                <a:latin typeface="Consolas" panose="020B0609020204030204" pitchFamily="49" charset="0"/>
              </a:rPr>
              <a:t>"One Microsoft Way" </a:t>
            </a:r>
            <a:r>
              <a:rPr lang="en-US" sz="1400">
                <a:solidFill>
                  <a:srgbClr val="767676"/>
                </a:solidFill>
                <a:latin typeface="Consolas" panose="020B0609020204030204" pitchFamily="49" charset="0"/>
              </a:rPr>
              <a:t>-City </a:t>
            </a:r>
            <a:r>
              <a:rPr lang="en-US" sz="1400">
                <a:solidFill>
                  <a:srgbClr val="3A96DD"/>
                </a:solidFill>
                <a:latin typeface="Consolas" panose="020B0609020204030204" pitchFamily="49" charset="0"/>
              </a:rPr>
              <a:t>"Redmond" </a:t>
            </a:r>
            <a:r>
              <a:rPr lang="en-US" sz="1400">
                <a:solidFill>
                  <a:srgbClr val="767676"/>
                </a:solidFill>
                <a:latin typeface="Consolas" panose="020B0609020204030204" pitchFamily="49" charset="0"/>
              </a:rPr>
              <a:t>-State </a:t>
            </a:r>
            <a:r>
              <a:rPr lang="en-US" sz="1400">
                <a:solidFill>
                  <a:srgbClr val="3A96DD"/>
                </a:solidFill>
                <a:latin typeface="Consolas" panose="020B0609020204030204" pitchFamily="49" charset="0"/>
              </a:rPr>
              <a:t>"WA"</a:t>
            </a:r>
            <a:r>
              <a:rPr lang="en-US" sz="1400">
                <a:solidFill>
                  <a:srgbClr val="F9F1A5"/>
                </a:solidFill>
                <a:latin typeface="Consolas" panose="020B0609020204030204" pitchFamily="49" charset="0"/>
              </a:rPr>
              <a:t> </a:t>
            </a:r>
            <a:r>
              <a:rPr lang="en-US" sz="1400">
                <a:solidFill>
                  <a:srgbClr val="767676"/>
                </a:solidFill>
                <a:latin typeface="Consolas" panose="020B0609020204030204" pitchFamily="49" charset="0"/>
              </a:rPr>
              <a:t>-</a:t>
            </a:r>
            <a:r>
              <a:rPr lang="en-US" sz="1400" err="1">
                <a:solidFill>
                  <a:srgbClr val="767676"/>
                </a:solidFill>
                <a:latin typeface="Consolas" panose="020B0609020204030204" pitchFamily="49" charset="0"/>
              </a:rPr>
              <a:t>PostalCode</a:t>
            </a:r>
            <a:r>
              <a:rPr lang="en-US" sz="1400">
                <a:solidFill>
                  <a:srgbClr val="767676"/>
                </a:solidFill>
                <a:latin typeface="Consolas" panose="020B0609020204030204" pitchFamily="49" charset="0"/>
              </a:rPr>
              <a:t> </a:t>
            </a:r>
            <a:r>
              <a:rPr lang="en-US" sz="1400">
                <a:solidFill>
                  <a:srgbClr val="3A96DD"/>
                </a:solidFill>
                <a:latin typeface="Consolas" panose="020B0609020204030204" pitchFamily="49" charset="0"/>
              </a:rPr>
              <a:t>"98052" </a:t>
            </a:r>
            <a:r>
              <a:rPr lang="en-US" sz="1400">
                <a:solidFill>
                  <a:srgbClr val="767676"/>
                </a:solidFill>
                <a:latin typeface="Consolas" panose="020B0609020204030204" pitchFamily="49" charset="0"/>
              </a:rPr>
              <a:t>-</a:t>
            </a:r>
            <a:r>
              <a:rPr lang="en-US" sz="1400" err="1">
                <a:solidFill>
                  <a:srgbClr val="767676"/>
                </a:solidFill>
                <a:latin typeface="Consolas" panose="020B0609020204030204" pitchFamily="49" charset="0"/>
              </a:rPr>
              <a:t>CountryorRegion</a:t>
            </a:r>
            <a:r>
              <a:rPr lang="en-US" sz="1400">
                <a:solidFill>
                  <a:srgbClr val="767676"/>
                </a:solidFill>
                <a:latin typeface="Consolas" panose="020B0609020204030204" pitchFamily="49" charset="0"/>
              </a:rPr>
              <a:t> </a:t>
            </a:r>
            <a:r>
              <a:rPr lang="en-US" sz="1400">
                <a:solidFill>
                  <a:srgbClr val="3A96DD"/>
                </a:solidFill>
                <a:latin typeface="Consolas" panose="020B0609020204030204" pitchFamily="49" charset="0"/>
              </a:rPr>
              <a:t>"United States" </a:t>
            </a:r>
            <a:r>
              <a:rPr lang="en-US" sz="1400">
                <a:solidFill>
                  <a:srgbClr val="767676"/>
                </a:solidFill>
                <a:latin typeface="Consolas" panose="020B0609020204030204" pitchFamily="49" charset="0"/>
              </a:rPr>
              <a:t>-</a:t>
            </a:r>
            <a:r>
              <a:rPr lang="en-US" sz="1400" err="1">
                <a:solidFill>
                  <a:srgbClr val="767676"/>
                </a:solidFill>
                <a:latin typeface="Consolas" panose="020B0609020204030204" pitchFamily="49" charset="0"/>
              </a:rPr>
              <a:t>IsWheelChairAccessible</a:t>
            </a:r>
            <a:r>
              <a:rPr lang="en-US" sz="1400">
                <a:solidFill>
                  <a:srgbClr val="767676"/>
                </a:solidFill>
                <a:latin typeface="Consolas" panose="020B0609020204030204" pitchFamily="49" charset="0"/>
              </a:rPr>
              <a:t> </a:t>
            </a:r>
            <a:r>
              <a:rPr lang="en-US" sz="1400">
                <a:solidFill>
                  <a:srgbClr val="16C06C"/>
                </a:solidFill>
                <a:latin typeface="Consolas" panose="020B0609020204030204" pitchFamily="49" charset="0"/>
              </a:rPr>
              <a:t>$true</a:t>
            </a:r>
          </a:p>
        </p:txBody>
      </p:sp>
      <p:sp>
        <p:nvSpPr>
          <p:cNvPr id="7" name="TextBox 6">
            <a:extLst>
              <a:ext uri="{FF2B5EF4-FFF2-40B4-BE49-F238E27FC236}">
                <a16:creationId xmlns:a16="http://schemas.microsoft.com/office/drawing/2014/main" id="{74CB34CF-37BA-B7F0-532A-5E7B19F292C9}"/>
              </a:ext>
            </a:extLst>
          </p:cNvPr>
          <p:cNvSpPr txBox="1"/>
          <p:nvPr/>
        </p:nvSpPr>
        <p:spPr>
          <a:xfrm>
            <a:off x="584200" y="3714747"/>
            <a:ext cx="11399644" cy="738664"/>
          </a:xfrm>
          <a:prstGeom prst="rect">
            <a:avLst/>
          </a:prstGeom>
          <a:noFill/>
        </p:spPr>
        <p:txBody>
          <a:bodyPr wrap="square" lIns="0" tIns="0" rIns="0" bIns="0">
            <a:spAutoFit/>
          </a:bodyPr>
          <a:lstStyle/>
          <a:p>
            <a:pPr marL="11204" defTabSz="806658">
              <a:spcAft>
                <a:spcPts val="1200"/>
              </a:spcAft>
              <a:tabLst>
                <a:tab pos="1645806" algn="l"/>
              </a:tabLst>
              <a:defRPr/>
            </a:pPr>
            <a:r>
              <a:rPr kumimoji="0" lang="en-US" sz="1600" b="0" i="0" u="none" strike="noStrike" kern="1200" cap="none" spc="0" normalizeH="0" baseline="0" noProof="0">
                <a:ln>
                  <a:noFill/>
                </a:ln>
                <a:solidFill>
                  <a:srgbClr val="5A5FC7"/>
                </a:solidFill>
                <a:effectLst/>
                <a:uLnTx/>
                <a:uFillTx/>
                <a:ea typeface="+mn-ea"/>
                <a:cs typeface="Segoe UI" panose="020B0502040204020203" pitchFamily="34" charset="0"/>
              </a:rPr>
              <a:t>Step 2</a:t>
            </a:r>
            <a:r>
              <a:rPr lang="en-US" sz="1600">
                <a:solidFill>
                  <a:srgbClr val="000000"/>
                </a:solidFill>
                <a:cs typeface="Segoe UI" panose="020B0502040204020203" pitchFamily="34" charset="0"/>
              </a:rPr>
              <a:t>: </a:t>
            </a:r>
            <a:r>
              <a:rPr lang="en-US" sz="1600">
                <a:cs typeface="Segoe UI" panose="020B0502040204020203" pitchFamily="34" charset="0"/>
              </a:rPr>
              <a:t>Create the floors tied back to the </a:t>
            </a:r>
            <a:r>
              <a:rPr lang="en-US" sz="1600" err="1">
                <a:cs typeface="Segoe UI" panose="020B0502040204020203" pitchFamily="34" charset="0"/>
              </a:rPr>
              <a:t>ParentId</a:t>
            </a:r>
            <a:r>
              <a:rPr lang="en-US" sz="1600">
                <a:cs typeface="Segoe UI" panose="020B0502040204020203" pitchFamily="34" charset="0"/>
              </a:rPr>
              <a:t> for the building they are in (note: ensure you only use the numerical value for the floor as the name, Places will automatically prepend “Floor” as the label in the user tools). Save the </a:t>
            </a:r>
            <a:r>
              <a:rPr lang="en-US" sz="1600" err="1">
                <a:cs typeface="Segoe UI" panose="020B0502040204020203" pitchFamily="34" charset="0"/>
              </a:rPr>
              <a:t>PlaceId</a:t>
            </a:r>
            <a:r>
              <a:rPr lang="en-US" sz="1600">
                <a:cs typeface="Segoe UI" panose="020B0502040204020203" pitchFamily="34" charset="0"/>
              </a:rPr>
              <a:t> generated for each floor, it’s needed in later steps (optional).	</a:t>
            </a:r>
            <a:endParaRPr lang="en-US" sz="1200" b="1"/>
          </a:p>
        </p:txBody>
      </p:sp>
      <p:sp>
        <p:nvSpPr>
          <p:cNvPr id="4" name="TextBox 3">
            <a:extLst>
              <a:ext uri="{FF2B5EF4-FFF2-40B4-BE49-F238E27FC236}">
                <a16:creationId xmlns:a16="http://schemas.microsoft.com/office/drawing/2014/main" id="{6978D869-884B-AA70-8E71-0897D608017D}"/>
              </a:ext>
            </a:extLst>
          </p:cNvPr>
          <p:cNvSpPr txBox="1"/>
          <p:nvPr/>
        </p:nvSpPr>
        <p:spPr>
          <a:xfrm>
            <a:off x="866895" y="4605531"/>
            <a:ext cx="10739887" cy="523220"/>
          </a:xfrm>
          <a:prstGeom prst="rect">
            <a:avLst/>
          </a:prstGeom>
          <a:solidFill>
            <a:schemeClr val="tx1"/>
          </a:solidFill>
        </p:spPr>
        <p:txBody>
          <a:bodyPr wrap="square">
            <a:spAutoFit/>
          </a:bodyPr>
          <a:lstStyle/>
          <a:p>
            <a:r>
              <a:rPr lang="en-US" sz="1400">
                <a:solidFill>
                  <a:srgbClr val="C1C1C1"/>
                </a:solidFill>
                <a:latin typeface="Consolas" panose="020B0609020204030204" pitchFamily="49" charset="0"/>
              </a:rPr>
              <a:t>PowerShell</a:t>
            </a:r>
          </a:p>
          <a:p>
            <a:r>
              <a:rPr lang="en-US" sz="1400">
                <a:solidFill>
                  <a:srgbClr val="F9F1A5"/>
                </a:solidFill>
                <a:latin typeface="Consolas" panose="020B0609020204030204" pitchFamily="49" charset="0"/>
              </a:rPr>
              <a:t>New-Place </a:t>
            </a:r>
            <a:r>
              <a:rPr lang="en-US" sz="1400">
                <a:solidFill>
                  <a:srgbClr val="767676"/>
                </a:solidFill>
                <a:latin typeface="Consolas" panose="020B0609020204030204" pitchFamily="49" charset="0"/>
              </a:rPr>
              <a:t>-Type </a:t>
            </a:r>
            <a:r>
              <a:rPr lang="en-US" sz="1400">
                <a:solidFill>
                  <a:srgbClr val="D2D2D2"/>
                </a:solidFill>
                <a:latin typeface="Consolas" panose="020B0609020204030204" pitchFamily="49" charset="0"/>
              </a:rPr>
              <a:t>Floor</a:t>
            </a:r>
            <a:r>
              <a:rPr lang="en-US" sz="1400">
                <a:solidFill>
                  <a:srgbClr val="F9F1A5"/>
                </a:solidFill>
                <a:latin typeface="Consolas" panose="020B0609020204030204" pitchFamily="49" charset="0"/>
              </a:rPr>
              <a:t> </a:t>
            </a:r>
            <a:r>
              <a:rPr lang="en-US" sz="1400">
                <a:solidFill>
                  <a:srgbClr val="767676"/>
                </a:solidFill>
                <a:latin typeface="Consolas" panose="020B0609020204030204" pitchFamily="49" charset="0"/>
              </a:rPr>
              <a:t>-Name </a:t>
            </a:r>
            <a:r>
              <a:rPr lang="en-US" sz="1400">
                <a:solidFill>
                  <a:srgbClr val="3A96DD"/>
                </a:solidFill>
                <a:latin typeface="Consolas" panose="020B0609020204030204" pitchFamily="49" charset="0"/>
              </a:rPr>
              <a:t>“2" </a:t>
            </a:r>
            <a:r>
              <a:rPr lang="en-US" sz="1400">
                <a:solidFill>
                  <a:srgbClr val="767676"/>
                </a:solidFill>
                <a:latin typeface="Consolas" panose="020B0609020204030204" pitchFamily="49" charset="0"/>
              </a:rPr>
              <a:t>-</a:t>
            </a:r>
            <a:r>
              <a:rPr lang="en-US" sz="1400" err="1">
                <a:solidFill>
                  <a:srgbClr val="767676"/>
                </a:solidFill>
                <a:latin typeface="Consolas" panose="020B0609020204030204" pitchFamily="49" charset="0"/>
              </a:rPr>
              <a:t>ParentId</a:t>
            </a:r>
            <a:r>
              <a:rPr lang="en-US" sz="1400">
                <a:solidFill>
                  <a:srgbClr val="767676"/>
                </a:solidFill>
                <a:latin typeface="Consolas" panose="020B0609020204030204" pitchFamily="49" charset="0"/>
              </a:rPr>
              <a:t> </a:t>
            </a:r>
            <a:r>
              <a:rPr lang="en-US" sz="1400">
                <a:solidFill>
                  <a:srgbClr val="3A96DD"/>
                </a:solidFill>
                <a:latin typeface="Consolas" panose="020B0609020204030204" pitchFamily="49" charset="0"/>
              </a:rPr>
              <a:t>&lt;</a:t>
            </a:r>
            <a:r>
              <a:rPr lang="en-US" sz="1400" err="1">
                <a:solidFill>
                  <a:srgbClr val="3A96DD"/>
                </a:solidFill>
                <a:latin typeface="Consolas" panose="020B0609020204030204" pitchFamily="49" charset="0"/>
              </a:rPr>
              <a:t>PlaceId</a:t>
            </a:r>
            <a:r>
              <a:rPr lang="en-US" sz="1400">
                <a:solidFill>
                  <a:srgbClr val="3A96DD"/>
                </a:solidFill>
                <a:latin typeface="Consolas" panose="020B0609020204030204" pitchFamily="49" charset="0"/>
              </a:rPr>
              <a:t> of Contoso HQ&gt;</a:t>
            </a:r>
            <a:endParaRPr lang="en-US" sz="1400">
              <a:solidFill>
                <a:srgbClr val="16C06C"/>
              </a:solidFill>
              <a:latin typeface="Consolas" panose="020B0609020204030204" pitchFamily="49" charset="0"/>
            </a:endParaRPr>
          </a:p>
        </p:txBody>
      </p:sp>
      <p:sp>
        <p:nvSpPr>
          <p:cNvPr id="8" name="TextBox 7">
            <a:extLst>
              <a:ext uri="{FF2B5EF4-FFF2-40B4-BE49-F238E27FC236}">
                <a16:creationId xmlns:a16="http://schemas.microsoft.com/office/drawing/2014/main" id="{15AC3107-C1F4-2D4C-B4A9-2AAD9A355D72}"/>
              </a:ext>
            </a:extLst>
          </p:cNvPr>
          <p:cNvSpPr txBox="1"/>
          <p:nvPr/>
        </p:nvSpPr>
        <p:spPr>
          <a:xfrm>
            <a:off x="584200" y="5312895"/>
            <a:ext cx="11399644" cy="246221"/>
          </a:xfrm>
          <a:prstGeom prst="rect">
            <a:avLst/>
          </a:prstGeom>
          <a:noFill/>
        </p:spPr>
        <p:txBody>
          <a:bodyPr wrap="square" lIns="0" tIns="0" rIns="0" bIns="0">
            <a:spAutoFit/>
          </a:bodyPr>
          <a:lstStyle/>
          <a:p>
            <a:pPr marL="11204" defTabSz="806658">
              <a:spcAft>
                <a:spcPts val="1200"/>
              </a:spcAft>
              <a:tabLst>
                <a:tab pos="1645806" algn="l"/>
              </a:tabLst>
              <a:defRPr/>
            </a:pPr>
            <a:r>
              <a:rPr lang="en-US" sz="1600">
                <a:solidFill>
                  <a:srgbClr val="5A5FC7"/>
                </a:solidFill>
                <a:cs typeface="Segoe UI" panose="020B0502040204020203" pitchFamily="34" charset="0"/>
              </a:rPr>
              <a:t>Step 3: </a:t>
            </a:r>
            <a:r>
              <a:rPr lang="en-US" sz="1600">
                <a:cs typeface="Segoe UI" panose="020B0502040204020203" pitchFamily="34" charset="0"/>
              </a:rPr>
              <a:t>Add services to your building (optional)</a:t>
            </a:r>
            <a:endParaRPr lang="en-US" sz="1200" b="1"/>
          </a:p>
        </p:txBody>
      </p:sp>
      <p:sp>
        <p:nvSpPr>
          <p:cNvPr id="6" name="TextBox 5">
            <a:extLst>
              <a:ext uri="{FF2B5EF4-FFF2-40B4-BE49-F238E27FC236}">
                <a16:creationId xmlns:a16="http://schemas.microsoft.com/office/drawing/2014/main" id="{B78C3120-2AB3-A3A0-1F71-CB91BEEF5FAE}"/>
              </a:ext>
            </a:extLst>
          </p:cNvPr>
          <p:cNvSpPr txBox="1"/>
          <p:nvPr/>
        </p:nvSpPr>
        <p:spPr>
          <a:xfrm>
            <a:off x="866893" y="5754469"/>
            <a:ext cx="10739887" cy="738664"/>
          </a:xfrm>
          <a:prstGeom prst="rect">
            <a:avLst/>
          </a:prstGeom>
          <a:solidFill>
            <a:schemeClr val="tx1"/>
          </a:solidFill>
        </p:spPr>
        <p:txBody>
          <a:bodyPr wrap="square">
            <a:spAutoFit/>
          </a:bodyPr>
          <a:lstStyle/>
          <a:p>
            <a:r>
              <a:rPr lang="en-US" sz="1400">
                <a:solidFill>
                  <a:srgbClr val="C1C1C1"/>
                </a:solidFill>
                <a:latin typeface="Consolas" panose="020B0609020204030204" pitchFamily="49" charset="0"/>
              </a:rPr>
              <a:t>PowerShell</a:t>
            </a:r>
          </a:p>
          <a:p>
            <a:r>
              <a:rPr lang="en-US" sz="1400">
                <a:solidFill>
                  <a:srgbClr val="F9F1A5"/>
                </a:solidFill>
                <a:latin typeface="Consolas" panose="020B0609020204030204" pitchFamily="49" charset="0"/>
              </a:rPr>
              <a:t>Set-PlaceV3 </a:t>
            </a:r>
            <a:r>
              <a:rPr lang="en-US" sz="1400">
                <a:solidFill>
                  <a:srgbClr val="767676"/>
                </a:solidFill>
                <a:latin typeface="Consolas" panose="020B0609020204030204" pitchFamily="49" charset="0"/>
              </a:rPr>
              <a:t>-Identity </a:t>
            </a:r>
            <a:r>
              <a:rPr lang="en-US" sz="1400">
                <a:solidFill>
                  <a:srgbClr val="3A96DD"/>
                </a:solidFill>
                <a:latin typeface="Consolas" panose="020B0609020204030204" pitchFamily="49" charset="0"/>
              </a:rPr>
              <a:t>&lt;</a:t>
            </a:r>
            <a:r>
              <a:rPr lang="en-US" sz="1400" err="1">
                <a:solidFill>
                  <a:srgbClr val="3A96DD"/>
                </a:solidFill>
                <a:latin typeface="Consolas" panose="020B0609020204030204" pitchFamily="49" charset="0"/>
              </a:rPr>
              <a:t>PlaceId</a:t>
            </a:r>
            <a:r>
              <a:rPr lang="en-US" sz="1400">
                <a:solidFill>
                  <a:srgbClr val="3A96DD"/>
                </a:solidFill>
                <a:latin typeface="Consolas" panose="020B0609020204030204" pitchFamily="49" charset="0"/>
              </a:rPr>
              <a:t> of Contoso HQ&gt; </a:t>
            </a:r>
            <a:r>
              <a:rPr lang="en-US" sz="1400">
                <a:solidFill>
                  <a:srgbClr val="767676"/>
                </a:solidFill>
                <a:latin typeface="Consolas" panose="020B0609020204030204" pitchFamily="49" charset="0"/>
              </a:rPr>
              <a:t>-</a:t>
            </a:r>
            <a:r>
              <a:rPr lang="en-US" sz="1400" err="1">
                <a:solidFill>
                  <a:srgbClr val="767676"/>
                </a:solidFill>
                <a:latin typeface="Consolas" panose="020B0609020204030204" pitchFamily="49" charset="0"/>
              </a:rPr>
              <a:t>ResourceLinks</a:t>
            </a:r>
            <a:r>
              <a:rPr lang="en-US" sz="1400">
                <a:solidFill>
                  <a:srgbClr val="3A96DD"/>
                </a:solidFill>
                <a:latin typeface="Consolas" panose="020B0609020204030204" pitchFamily="49" charset="0"/>
              </a:rPr>
              <a:t> @{name="Tech Support"; Value="www.contoso.sharepoint.com/</a:t>
            </a:r>
            <a:r>
              <a:rPr lang="en-US" sz="1400" err="1">
                <a:solidFill>
                  <a:srgbClr val="3A96DD"/>
                </a:solidFill>
                <a:latin typeface="Consolas" panose="020B0609020204030204" pitchFamily="49" charset="0"/>
              </a:rPr>
              <a:t>TechSupport</a:t>
            </a:r>
            <a:r>
              <a:rPr lang="en-US" sz="1400">
                <a:solidFill>
                  <a:srgbClr val="3A96DD"/>
                </a:solidFill>
                <a:latin typeface="Consolas" panose="020B0609020204030204" pitchFamily="49" charset="0"/>
              </a:rPr>
              <a:t>"; type="URL"}</a:t>
            </a:r>
          </a:p>
        </p:txBody>
      </p:sp>
    </p:spTree>
    <p:extLst>
      <p:ext uri="{BB962C8B-B14F-4D97-AF65-F5344CB8AC3E}">
        <p14:creationId xmlns:p14="http://schemas.microsoft.com/office/powerpoint/2010/main" val="263295900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iterate type="lt">
                                    <p:tmAbs val="20"/>
                                  </p:iterate>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par>
                          <p:cTn id="7" fill="hold">
                            <p:stCondLst>
                              <p:cond delay="181"/>
                            </p:stCondLst>
                            <p:childTnLst>
                              <p:par>
                                <p:cTn id="8" presetID="1" presetClass="entr" presetSubtype="0" fill="hold" nodeType="afterEffect">
                                  <p:stCondLst>
                                    <p:cond delay="0"/>
                                  </p:stCondLst>
                                  <p:iterate type="lt">
                                    <p:tmAbs val="20"/>
                                  </p:iterate>
                                  <p:childTnLst>
                                    <p:set>
                                      <p:cBhvr>
                                        <p:cTn id="9" dur="1" fill="hold">
                                          <p:stCondLst>
                                            <p:cond delay="0"/>
                                          </p:stCondLst>
                                        </p:cTn>
                                        <p:tgtEl>
                                          <p:spTgt spid="2">
                                            <p:txEl>
                                              <p:pRg st="1" end="1"/>
                                            </p:txEl>
                                          </p:spTgt>
                                        </p:tgtEl>
                                        <p:attrNameLst>
                                          <p:attrName>style.visibility</p:attrName>
                                        </p:attrNameLst>
                                      </p:cBhvr>
                                      <p:to>
                                        <p:strVal val="visible"/>
                                      </p:to>
                                    </p:set>
                                  </p:childTnLst>
                                </p:cTn>
                              </p:par>
                            </p:childTnLst>
                          </p:cTn>
                        </p:par>
                        <p:par>
                          <p:cTn id="10" fill="hold">
                            <p:stCondLst>
                              <p:cond delay="3402"/>
                            </p:stCondLst>
                            <p:childTnLst>
                              <p:par>
                                <p:cTn id="11" presetID="1" presetClass="entr" presetSubtype="0" fill="hold" nodeType="afterEffect">
                                  <p:stCondLst>
                                    <p:cond delay="0"/>
                                  </p:stCondLst>
                                  <p:iterate type="lt">
                                    <p:tmAbs val="20"/>
                                  </p:iterate>
                                  <p:childTnLst>
                                    <p:set>
                                      <p:cBhvr>
                                        <p:cTn id="12" dur="1" fill="hold">
                                          <p:stCondLst>
                                            <p:cond delay="0"/>
                                          </p:stCondLst>
                                        </p:cTn>
                                        <p:tgtEl>
                                          <p:spTgt spid="4">
                                            <p:txEl>
                                              <p:pRg st="0" end="0"/>
                                            </p:txEl>
                                          </p:spTgt>
                                        </p:tgtEl>
                                        <p:attrNameLst>
                                          <p:attrName>style.visibility</p:attrName>
                                        </p:attrNameLst>
                                      </p:cBhvr>
                                      <p:to>
                                        <p:strVal val="visible"/>
                                      </p:to>
                                    </p:set>
                                  </p:childTnLst>
                                </p:cTn>
                              </p:par>
                            </p:childTnLst>
                          </p:cTn>
                        </p:par>
                        <p:par>
                          <p:cTn id="13" fill="hold">
                            <p:stCondLst>
                              <p:cond delay="3583"/>
                            </p:stCondLst>
                            <p:childTnLst>
                              <p:par>
                                <p:cTn id="14" presetID="1" presetClass="entr" presetSubtype="0" fill="hold" nodeType="afterEffect">
                                  <p:stCondLst>
                                    <p:cond delay="0"/>
                                  </p:stCondLst>
                                  <p:iterate type="lt">
                                    <p:tmAbs val="20"/>
                                  </p:iterate>
                                  <p:childTnLst>
                                    <p:set>
                                      <p:cBhvr>
                                        <p:cTn id="15" dur="1" fill="hold">
                                          <p:stCondLst>
                                            <p:cond delay="0"/>
                                          </p:stCondLst>
                                        </p:cTn>
                                        <p:tgtEl>
                                          <p:spTgt spid="4">
                                            <p:txEl>
                                              <p:pRg st="1" end="1"/>
                                            </p:txEl>
                                          </p:spTgt>
                                        </p:tgtEl>
                                        <p:attrNameLst>
                                          <p:attrName>style.visibility</p:attrName>
                                        </p:attrNameLst>
                                      </p:cBhvr>
                                      <p:to>
                                        <p:strVal val="visible"/>
                                      </p:to>
                                    </p:set>
                                  </p:childTnLst>
                                </p:cTn>
                              </p:par>
                            </p:childTnLst>
                          </p:cTn>
                        </p:par>
                        <p:par>
                          <p:cTn id="16" fill="hold">
                            <p:stCondLst>
                              <p:cond delay="4684"/>
                            </p:stCondLst>
                            <p:childTnLst>
                              <p:par>
                                <p:cTn id="17" presetID="1" presetClass="entr" presetSubtype="0" fill="hold" nodeType="afterEffect">
                                  <p:stCondLst>
                                    <p:cond delay="0"/>
                                  </p:stCondLst>
                                  <p:iterate type="lt">
                                    <p:tmAbs val="20"/>
                                  </p:iterate>
                                  <p:childTnLst>
                                    <p:set>
                                      <p:cBhvr>
                                        <p:cTn id="18" dur="1" fill="hold">
                                          <p:stCondLst>
                                            <p:cond delay="0"/>
                                          </p:stCondLst>
                                        </p:cTn>
                                        <p:tgtEl>
                                          <p:spTgt spid="6">
                                            <p:txEl>
                                              <p:pRg st="0" end="0"/>
                                            </p:txEl>
                                          </p:spTgt>
                                        </p:tgtEl>
                                        <p:attrNameLst>
                                          <p:attrName>style.visibility</p:attrName>
                                        </p:attrNameLst>
                                      </p:cBhvr>
                                      <p:to>
                                        <p:strVal val="visible"/>
                                      </p:to>
                                    </p:set>
                                  </p:childTnLst>
                                </p:cTn>
                              </p:par>
                            </p:childTnLst>
                          </p:cTn>
                        </p:par>
                        <p:par>
                          <p:cTn id="19" fill="hold">
                            <p:stCondLst>
                              <p:cond delay="4865"/>
                            </p:stCondLst>
                            <p:childTnLst>
                              <p:par>
                                <p:cTn id="20" presetID="1" presetClass="entr" presetSubtype="0" fill="hold" nodeType="afterEffect">
                                  <p:stCondLst>
                                    <p:cond delay="0"/>
                                  </p:stCondLst>
                                  <p:iterate type="lt">
                                    <p:tmAbs val="20"/>
                                  </p:iterate>
                                  <p:childTnLst>
                                    <p:set>
                                      <p:cBhvr>
                                        <p:cTn id="21"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37F63E-46E3-CD41-A40A-794CE66D74A1}"/>
              </a:ext>
            </a:extLst>
          </p:cNvPr>
          <p:cNvSpPr>
            <a:spLocks noGrp="1"/>
          </p:cNvSpPr>
          <p:nvPr>
            <p:ph type="title"/>
          </p:nvPr>
        </p:nvSpPr>
        <p:spPr>
          <a:xfrm>
            <a:off x="585216" y="3035808"/>
            <a:ext cx="9144000" cy="498598"/>
          </a:xfrm>
        </p:spPr>
        <p:txBody>
          <a:bodyPr/>
          <a:lstStyle/>
          <a:p>
            <a:r>
              <a:rPr lang="en-US"/>
              <a:t>Enabling Places for End Users (Core features)</a:t>
            </a:r>
          </a:p>
        </p:txBody>
      </p:sp>
    </p:spTree>
    <p:extLst>
      <p:ext uri="{BB962C8B-B14F-4D97-AF65-F5344CB8AC3E}">
        <p14:creationId xmlns:p14="http://schemas.microsoft.com/office/powerpoint/2010/main" val="31745117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6DE267-550E-90A4-0D0F-660D851540D8}"/>
            </a:ext>
          </a:extLst>
        </p:cNvPr>
        <p:cNvGrpSpPr/>
        <p:nvPr/>
      </p:nvGrpSpPr>
      <p:grpSpPr>
        <a:xfrm>
          <a:off x="0" y="0"/>
          <a:ext cx="0" cy="0"/>
          <a:chOff x="0" y="0"/>
          <a:chExt cx="0" cy="0"/>
        </a:xfrm>
      </p:grpSpPr>
      <p:sp>
        <p:nvSpPr>
          <p:cNvPr id="14" name="Title 13">
            <a:extLst>
              <a:ext uri="{FF2B5EF4-FFF2-40B4-BE49-F238E27FC236}">
                <a16:creationId xmlns:a16="http://schemas.microsoft.com/office/drawing/2014/main" id="{ED74F935-5555-9858-5540-E6F47960D04E}"/>
              </a:ext>
            </a:extLst>
          </p:cNvPr>
          <p:cNvSpPr>
            <a:spLocks noGrp="1"/>
          </p:cNvSpPr>
          <p:nvPr>
            <p:ph type="title"/>
          </p:nvPr>
        </p:nvSpPr>
        <p:spPr/>
        <p:txBody>
          <a:bodyPr/>
          <a:lstStyle/>
          <a:p>
            <a:r>
              <a:rPr lang="en-US">
                <a:latin typeface="+mj-lt"/>
              </a:rPr>
              <a:t>Table of Contents</a:t>
            </a:r>
          </a:p>
        </p:txBody>
      </p:sp>
      <p:sp>
        <p:nvSpPr>
          <p:cNvPr id="12" name="Text Placeholder 11">
            <a:extLst>
              <a:ext uri="{FF2B5EF4-FFF2-40B4-BE49-F238E27FC236}">
                <a16:creationId xmlns:a16="http://schemas.microsoft.com/office/drawing/2014/main" id="{2FB8D42F-BC90-8C1C-F01B-A9C9E9DDDF32}"/>
              </a:ext>
            </a:extLst>
          </p:cNvPr>
          <p:cNvSpPr>
            <a:spLocks noGrp="1"/>
          </p:cNvSpPr>
          <p:nvPr>
            <p:ph type="body" sz="quarter" idx="14"/>
          </p:nvPr>
        </p:nvSpPr>
        <p:spPr/>
        <p:txBody>
          <a:bodyPr/>
          <a:lstStyle/>
          <a:p>
            <a:r>
              <a:rPr lang="en-US">
                <a:latin typeface="+mn-lt"/>
                <a:hlinkClick r:id="rId2" action="ppaction://hlinksldjump"/>
              </a:rPr>
              <a:t>Places overview</a:t>
            </a:r>
            <a:endParaRPr lang="en-US">
              <a:latin typeface="+mn-lt"/>
            </a:endParaRPr>
          </a:p>
        </p:txBody>
      </p:sp>
      <p:sp>
        <p:nvSpPr>
          <p:cNvPr id="10" name="Text Placeholder 9">
            <a:extLst>
              <a:ext uri="{FF2B5EF4-FFF2-40B4-BE49-F238E27FC236}">
                <a16:creationId xmlns:a16="http://schemas.microsoft.com/office/drawing/2014/main" id="{5DF63E94-1BCA-5486-3E49-9C772B28BACB}"/>
              </a:ext>
            </a:extLst>
          </p:cNvPr>
          <p:cNvSpPr>
            <a:spLocks noGrp="1"/>
          </p:cNvSpPr>
          <p:nvPr>
            <p:ph type="body" sz="quarter" idx="18"/>
          </p:nvPr>
        </p:nvSpPr>
        <p:spPr>
          <a:xfrm>
            <a:off x="1052948" y="2037112"/>
            <a:ext cx="5790787" cy="307777"/>
          </a:xfrm>
        </p:spPr>
        <p:txBody>
          <a:bodyPr/>
          <a:lstStyle/>
          <a:p>
            <a:r>
              <a:rPr lang="en-US">
                <a:latin typeface="+mn-lt"/>
                <a:hlinkClick r:id="rId3" action="ppaction://hlinksldjump"/>
              </a:rPr>
              <a:t>Pre-requisites for deployment</a:t>
            </a:r>
            <a:endParaRPr lang="en-US">
              <a:latin typeface="+mn-lt"/>
            </a:endParaRPr>
          </a:p>
        </p:txBody>
      </p:sp>
      <p:sp>
        <p:nvSpPr>
          <p:cNvPr id="6" name="Text Placeholder 5">
            <a:extLst>
              <a:ext uri="{FF2B5EF4-FFF2-40B4-BE49-F238E27FC236}">
                <a16:creationId xmlns:a16="http://schemas.microsoft.com/office/drawing/2014/main" id="{39187361-977A-C1F5-550C-02CA0F6E34C4}"/>
              </a:ext>
            </a:extLst>
          </p:cNvPr>
          <p:cNvSpPr>
            <a:spLocks noGrp="1"/>
          </p:cNvSpPr>
          <p:nvPr>
            <p:ph type="body" sz="quarter" idx="22"/>
          </p:nvPr>
        </p:nvSpPr>
        <p:spPr>
          <a:xfrm>
            <a:off x="1052187" y="2408037"/>
            <a:ext cx="5790787" cy="307777"/>
          </a:xfrm>
        </p:spPr>
        <p:txBody>
          <a:bodyPr/>
          <a:lstStyle/>
          <a:p>
            <a:r>
              <a:rPr lang="en-US">
                <a:latin typeface="+mn-lt"/>
                <a:hlinkClick r:id="rId4" action="ppaction://hlinksldjump"/>
              </a:rPr>
              <a:t>Deploying Places core features</a:t>
            </a:r>
            <a:endParaRPr lang="en-US">
              <a:latin typeface="+mn-lt"/>
            </a:endParaRPr>
          </a:p>
        </p:txBody>
      </p:sp>
      <p:sp>
        <p:nvSpPr>
          <p:cNvPr id="11" name="Text Placeholder 10">
            <a:extLst>
              <a:ext uri="{FF2B5EF4-FFF2-40B4-BE49-F238E27FC236}">
                <a16:creationId xmlns:a16="http://schemas.microsoft.com/office/drawing/2014/main" id="{9AB1DE43-2592-A8DF-DBFC-EB7973BA0D2F}"/>
              </a:ext>
              <a:ext uri="{C183D7F6-B498-43B3-948B-1728B52AA6E4}">
                <adec:decorative xmlns:adec="http://schemas.microsoft.com/office/drawing/2017/decorative" val="1"/>
              </a:ext>
            </a:extLst>
          </p:cNvPr>
          <p:cNvSpPr>
            <a:spLocks noGrp="1"/>
          </p:cNvSpPr>
          <p:nvPr>
            <p:ph type="body" sz="quarter" idx="17"/>
          </p:nvPr>
        </p:nvSpPr>
        <p:spPr>
          <a:xfrm>
            <a:off x="584201" y="2037112"/>
            <a:ext cx="467986" cy="307777"/>
          </a:xfrm>
        </p:spPr>
        <p:txBody>
          <a:bodyPr/>
          <a:lstStyle/>
          <a:p>
            <a:r>
              <a:rPr lang="en-US">
                <a:latin typeface="+mn-lt"/>
              </a:rPr>
              <a:t>2.</a:t>
            </a:r>
          </a:p>
        </p:txBody>
      </p:sp>
      <p:sp>
        <p:nvSpPr>
          <p:cNvPr id="13" name="Text Placeholder 12">
            <a:extLst>
              <a:ext uri="{FF2B5EF4-FFF2-40B4-BE49-F238E27FC236}">
                <a16:creationId xmlns:a16="http://schemas.microsoft.com/office/drawing/2014/main" id="{64467F0A-C518-0BC4-8D5C-AB8E58D6DF1B}"/>
              </a:ext>
              <a:ext uri="{C183D7F6-B498-43B3-948B-1728B52AA6E4}">
                <adec:decorative xmlns:adec="http://schemas.microsoft.com/office/drawing/2017/decorative" val="1"/>
              </a:ext>
            </a:extLst>
          </p:cNvPr>
          <p:cNvSpPr>
            <a:spLocks noGrp="1"/>
          </p:cNvSpPr>
          <p:nvPr>
            <p:ph type="body" sz="quarter" idx="16"/>
          </p:nvPr>
        </p:nvSpPr>
        <p:spPr/>
        <p:txBody>
          <a:bodyPr/>
          <a:lstStyle/>
          <a:p>
            <a:r>
              <a:rPr lang="en-US">
                <a:latin typeface="+mn-lt"/>
              </a:rPr>
              <a:t>1.</a:t>
            </a:r>
          </a:p>
        </p:txBody>
      </p:sp>
      <p:sp>
        <p:nvSpPr>
          <p:cNvPr id="16" name="Text Placeholder 6">
            <a:extLst>
              <a:ext uri="{FF2B5EF4-FFF2-40B4-BE49-F238E27FC236}">
                <a16:creationId xmlns:a16="http://schemas.microsoft.com/office/drawing/2014/main" id="{865BF7CC-D640-BBAC-5A65-0367D4113A6A}"/>
              </a:ext>
              <a:ext uri="{C183D7F6-B498-43B3-948B-1728B52AA6E4}">
                <adec:decorative xmlns:adec="http://schemas.microsoft.com/office/drawing/2017/decorative" val="1"/>
              </a:ext>
            </a:extLst>
          </p:cNvPr>
          <p:cNvSpPr txBox="1">
            <a:spLocks/>
          </p:cNvSpPr>
          <p:nvPr/>
        </p:nvSpPr>
        <p:spPr>
          <a:xfrm>
            <a:off x="584201" y="2408037"/>
            <a:ext cx="467986" cy="307777"/>
          </a:xfrm>
          <a:prstGeom prst="rect">
            <a:avLst/>
          </a:prstGeom>
        </p:spPr>
        <p:txBody>
          <a:bodyPr vert="horz" wrap="square" lIns="0" tIns="0" rIns="0" bIns="0" rtlCol="0" anchor="t">
            <a:spAutoFit/>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000" b="0" i="0" kern="1200" spc="0" baseline="0">
                <a:solidFill>
                  <a:srgbClr val="5D5AD5"/>
                </a:solidFill>
                <a:latin typeface="Segoe UI" panose="020B0502040204020203" pitchFamily="34" charset="0"/>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b="0" i="0" kern="1200" spc="0" baseline="0">
                <a:solidFill>
                  <a:schemeClr val="tx1"/>
                </a:solidFill>
                <a:latin typeface="Segoe UI" panose="020B0502040204020203" pitchFamily="34" charset="0"/>
                <a:ea typeface="+mn-ea"/>
                <a:cs typeface="Segoe UI" panose="020B0502040204020203" pitchFamily="34" charset="0"/>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b="0" i="0" kern="1200" spc="0" baseline="0">
                <a:solidFill>
                  <a:schemeClr val="tx1"/>
                </a:solidFill>
                <a:latin typeface="Segoe UI" panose="020B0502040204020203" pitchFamily="34" charset="0"/>
                <a:ea typeface="+mn-ea"/>
                <a:cs typeface="Segoe UI" panose="020B0502040204020203" pitchFamily="34" charset="0"/>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b="0" i="0" kern="1200" spc="0" baseline="0">
                <a:solidFill>
                  <a:schemeClr val="tx1"/>
                </a:solidFill>
                <a:latin typeface="Segoe UI" panose="020B0502040204020203" pitchFamily="34" charset="0"/>
                <a:ea typeface="+mn-ea"/>
                <a:cs typeface="Segoe UI" panose="020B0502040204020203" pitchFamily="34" charset="0"/>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b="0" i="0" kern="1200" spc="0" baseline="0">
                <a:solidFill>
                  <a:schemeClr val="tx1"/>
                </a:solidFill>
                <a:latin typeface="Segoe UI" panose="020B0502040204020203" pitchFamily="34" charset="0"/>
                <a:ea typeface="+mn-ea"/>
                <a:cs typeface="Segoe UI" panose="020B0502040204020203" pitchFamily="34"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a:latin typeface="+mn-lt"/>
              </a:rPr>
              <a:t>3.</a:t>
            </a:r>
          </a:p>
        </p:txBody>
      </p:sp>
      <p:sp>
        <p:nvSpPr>
          <p:cNvPr id="27" name="Text Placeholder 5">
            <a:extLst>
              <a:ext uri="{FF2B5EF4-FFF2-40B4-BE49-F238E27FC236}">
                <a16:creationId xmlns:a16="http://schemas.microsoft.com/office/drawing/2014/main" id="{DA83B499-F104-EB61-32B0-5FAF58029DAF}"/>
              </a:ext>
            </a:extLst>
          </p:cNvPr>
          <p:cNvSpPr txBox="1">
            <a:spLocks/>
          </p:cNvSpPr>
          <p:nvPr/>
        </p:nvSpPr>
        <p:spPr>
          <a:xfrm>
            <a:off x="1052187" y="2778962"/>
            <a:ext cx="5790787" cy="307777"/>
          </a:xfrm>
          <a:prstGeom prst="rect">
            <a:avLst/>
          </a:prstGeom>
        </p:spPr>
        <p:txBody>
          <a:bodyPr vert="horz" wrap="square" lIns="0" tIns="0" rIns="0" bIns="0" rtlCol="0">
            <a:spAutoFit/>
          </a:bodyPr>
          <a:lstStyle>
            <a:lvl1pPr marL="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2000" b="0" i="0" kern="1200" spc="0" baseline="0" dirty="0">
                <a:solidFill>
                  <a:schemeClr val="tx1"/>
                </a:solidFill>
                <a:latin typeface="Segoe UI" panose="020B0502040204020203" pitchFamily="34" charset="0"/>
                <a:ea typeface="+mn-ea"/>
                <a:cs typeface="Segoe UI" panose="020B0502040204020203" pitchFamily="34" charset="0"/>
              </a:defRPr>
            </a:lvl1pPr>
            <a:lvl2pPr marL="285750" marR="0" indent="-125413"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lang="en-US" sz="1600" b="0" i="0" kern="1200" spc="0" baseline="0" dirty="0">
                <a:solidFill>
                  <a:srgbClr val="747473"/>
                </a:solidFill>
                <a:latin typeface="Segoe UI" panose="020B0502040204020203" pitchFamily="34" charset="0"/>
                <a:ea typeface="+mn-ea"/>
                <a:cs typeface="Segoe UI" panose="020B0502040204020203" pitchFamily="34" charset="0"/>
              </a:defRPr>
            </a:lvl2pPr>
            <a:lvl3pPr marL="438150" marR="0" indent="-13335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lang="en-US" sz="1600" b="0" i="0" kern="1200" spc="0" baseline="0" dirty="0">
                <a:solidFill>
                  <a:srgbClr val="747473"/>
                </a:solidFill>
                <a:latin typeface="Segoe UI" panose="020B0502040204020203" pitchFamily="34" charset="0"/>
                <a:ea typeface="+mn-ea"/>
                <a:cs typeface="Segoe UI" panose="020B0502040204020203" pitchFamily="34" charset="0"/>
              </a:defRPr>
            </a:lvl3pPr>
            <a:lvl4pPr marL="566738" marR="0" indent="-1143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lang="en-US" sz="1400" b="0" i="0" kern="1200" spc="0" baseline="0" dirty="0">
                <a:solidFill>
                  <a:srgbClr val="747473"/>
                </a:solidFill>
                <a:latin typeface="Segoe UI" panose="020B0502040204020203" pitchFamily="34" charset="0"/>
                <a:ea typeface="+mn-ea"/>
                <a:cs typeface="Segoe UI" panose="020B0502040204020203" pitchFamily="34" charset="0"/>
              </a:defRPr>
            </a:lvl4pPr>
            <a:lvl5pPr marL="685800" marR="0" indent="-109538"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lang="en-US" sz="1400" b="0" i="0" kern="1200" spc="0" baseline="0" dirty="0">
                <a:solidFill>
                  <a:srgbClr val="747473"/>
                </a:solidFill>
                <a:latin typeface="Segoe UI" panose="020B0502040204020203" pitchFamily="34" charset="0"/>
                <a:ea typeface="+mn-ea"/>
                <a:cs typeface="Segoe UI" panose="020B0502040204020203" pitchFamily="34"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a:latin typeface="+mn-lt"/>
                <a:hlinkClick r:id="rId5" action="ppaction://hlinksldjump"/>
              </a:rPr>
              <a:t>Deploying enhanced features for a single building</a:t>
            </a:r>
            <a:endParaRPr lang="en-US">
              <a:latin typeface="+mn-lt"/>
            </a:endParaRPr>
          </a:p>
        </p:txBody>
      </p:sp>
      <p:sp>
        <p:nvSpPr>
          <p:cNvPr id="28" name="Text Placeholder 6">
            <a:extLst>
              <a:ext uri="{FF2B5EF4-FFF2-40B4-BE49-F238E27FC236}">
                <a16:creationId xmlns:a16="http://schemas.microsoft.com/office/drawing/2014/main" id="{506A3DB8-409A-47EA-C3D4-F44E1D393283}"/>
              </a:ext>
              <a:ext uri="{C183D7F6-B498-43B3-948B-1728B52AA6E4}">
                <adec:decorative xmlns:adec="http://schemas.microsoft.com/office/drawing/2017/decorative" val="1"/>
              </a:ext>
            </a:extLst>
          </p:cNvPr>
          <p:cNvSpPr txBox="1">
            <a:spLocks/>
          </p:cNvSpPr>
          <p:nvPr/>
        </p:nvSpPr>
        <p:spPr>
          <a:xfrm>
            <a:off x="584201" y="2778962"/>
            <a:ext cx="467986" cy="307777"/>
          </a:xfrm>
          <a:prstGeom prst="rect">
            <a:avLst/>
          </a:prstGeom>
        </p:spPr>
        <p:txBody>
          <a:bodyPr vert="horz" wrap="square" lIns="0" tIns="0" rIns="0" bIns="0" rtlCol="0" anchor="t">
            <a:spAutoFit/>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000" b="0" i="0" kern="1200" spc="0" baseline="0">
                <a:solidFill>
                  <a:srgbClr val="5D5AD5"/>
                </a:solidFill>
                <a:latin typeface="Segoe UI" panose="020B0502040204020203" pitchFamily="34" charset="0"/>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b="0" i="0" kern="1200" spc="0" baseline="0">
                <a:solidFill>
                  <a:schemeClr val="tx1"/>
                </a:solidFill>
                <a:latin typeface="Segoe UI" panose="020B0502040204020203" pitchFamily="34" charset="0"/>
                <a:ea typeface="+mn-ea"/>
                <a:cs typeface="Segoe UI" panose="020B0502040204020203" pitchFamily="34" charset="0"/>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b="0" i="0" kern="1200" spc="0" baseline="0">
                <a:solidFill>
                  <a:schemeClr val="tx1"/>
                </a:solidFill>
                <a:latin typeface="Segoe UI" panose="020B0502040204020203" pitchFamily="34" charset="0"/>
                <a:ea typeface="+mn-ea"/>
                <a:cs typeface="Segoe UI" panose="020B0502040204020203" pitchFamily="34" charset="0"/>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b="0" i="0" kern="1200" spc="0" baseline="0">
                <a:solidFill>
                  <a:schemeClr val="tx1"/>
                </a:solidFill>
                <a:latin typeface="Segoe UI" panose="020B0502040204020203" pitchFamily="34" charset="0"/>
                <a:ea typeface="+mn-ea"/>
                <a:cs typeface="Segoe UI" panose="020B0502040204020203" pitchFamily="34" charset="0"/>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b="0" i="0" kern="1200" spc="0" baseline="0">
                <a:solidFill>
                  <a:schemeClr val="tx1"/>
                </a:solidFill>
                <a:latin typeface="Segoe UI" panose="020B0502040204020203" pitchFamily="34" charset="0"/>
                <a:ea typeface="+mn-ea"/>
                <a:cs typeface="Segoe UI" panose="020B0502040204020203" pitchFamily="34"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a:latin typeface="+mn-lt"/>
              </a:rPr>
              <a:t>4.</a:t>
            </a:r>
          </a:p>
        </p:txBody>
      </p:sp>
      <p:sp>
        <p:nvSpPr>
          <p:cNvPr id="29" name="Text Placeholder 5">
            <a:extLst>
              <a:ext uri="{FF2B5EF4-FFF2-40B4-BE49-F238E27FC236}">
                <a16:creationId xmlns:a16="http://schemas.microsoft.com/office/drawing/2014/main" id="{4E956CF4-1253-24F2-B0C9-E390B749CFF1}"/>
              </a:ext>
            </a:extLst>
          </p:cNvPr>
          <p:cNvSpPr txBox="1">
            <a:spLocks/>
          </p:cNvSpPr>
          <p:nvPr/>
        </p:nvSpPr>
        <p:spPr>
          <a:xfrm>
            <a:off x="1052187" y="3149887"/>
            <a:ext cx="7276025" cy="307777"/>
          </a:xfrm>
          <a:prstGeom prst="rect">
            <a:avLst/>
          </a:prstGeom>
        </p:spPr>
        <p:txBody>
          <a:bodyPr vert="horz" wrap="square" lIns="0" tIns="0" rIns="0" bIns="0" rtlCol="0">
            <a:spAutoFit/>
          </a:bodyPr>
          <a:lstStyle>
            <a:lvl1pPr marL="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lang="en-US" sz="2000" b="0" i="0" kern="1200" spc="0" baseline="0" dirty="0">
                <a:solidFill>
                  <a:schemeClr val="tx1"/>
                </a:solidFill>
                <a:latin typeface="Segoe UI" panose="020B0502040204020203" pitchFamily="34" charset="0"/>
                <a:ea typeface="+mn-ea"/>
                <a:cs typeface="Segoe UI" panose="020B0502040204020203" pitchFamily="34" charset="0"/>
              </a:defRPr>
            </a:lvl1pPr>
            <a:lvl2pPr marL="285750" marR="0" indent="-125413"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lang="en-US" sz="1600" b="0" i="0" kern="1200" spc="0" baseline="0" dirty="0">
                <a:solidFill>
                  <a:srgbClr val="747473"/>
                </a:solidFill>
                <a:latin typeface="Segoe UI" panose="020B0502040204020203" pitchFamily="34" charset="0"/>
                <a:ea typeface="+mn-ea"/>
                <a:cs typeface="Segoe UI" panose="020B0502040204020203" pitchFamily="34" charset="0"/>
              </a:defRPr>
            </a:lvl2pPr>
            <a:lvl3pPr marL="438150" marR="0" indent="-13335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lang="en-US" sz="1600" b="0" i="0" kern="1200" spc="0" baseline="0" dirty="0">
                <a:solidFill>
                  <a:srgbClr val="747473"/>
                </a:solidFill>
                <a:latin typeface="Segoe UI" panose="020B0502040204020203" pitchFamily="34" charset="0"/>
                <a:ea typeface="+mn-ea"/>
                <a:cs typeface="Segoe UI" panose="020B0502040204020203" pitchFamily="34" charset="0"/>
              </a:defRPr>
            </a:lvl3pPr>
            <a:lvl4pPr marL="566738" marR="0" indent="-1143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lang="en-US" sz="1400" b="0" i="0" kern="1200" spc="0" baseline="0" dirty="0">
                <a:solidFill>
                  <a:srgbClr val="747473"/>
                </a:solidFill>
                <a:latin typeface="Segoe UI" panose="020B0502040204020203" pitchFamily="34" charset="0"/>
                <a:ea typeface="+mn-ea"/>
                <a:cs typeface="Segoe UI" panose="020B0502040204020203" pitchFamily="34" charset="0"/>
              </a:defRPr>
            </a:lvl4pPr>
            <a:lvl5pPr marL="685800" marR="0" indent="-109538"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lang="en-US" sz="1400" b="0" i="0" kern="1200" spc="0" baseline="0" dirty="0">
                <a:solidFill>
                  <a:srgbClr val="747473"/>
                </a:solidFill>
                <a:latin typeface="Segoe UI" panose="020B0502040204020203" pitchFamily="34" charset="0"/>
                <a:ea typeface="+mn-ea"/>
                <a:cs typeface="Segoe UI" panose="020B0502040204020203" pitchFamily="34"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a:latin typeface="+mn-lt"/>
                <a:hlinkClick r:id="rId6" action="ppaction://hlinksldjump"/>
              </a:rPr>
              <a:t>Appendix: Example Contoso HQ deployment (single building)</a:t>
            </a:r>
            <a:endParaRPr lang="en-US">
              <a:latin typeface="+mn-lt"/>
            </a:endParaRPr>
          </a:p>
        </p:txBody>
      </p:sp>
      <p:sp>
        <p:nvSpPr>
          <p:cNvPr id="30" name="Text Placeholder 6">
            <a:extLst>
              <a:ext uri="{FF2B5EF4-FFF2-40B4-BE49-F238E27FC236}">
                <a16:creationId xmlns:a16="http://schemas.microsoft.com/office/drawing/2014/main" id="{D8810B6B-244F-141F-54A4-930A58D4296B}"/>
              </a:ext>
              <a:ext uri="{C183D7F6-B498-43B3-948B-1728B52AA6E4}">
                <adec:decorative xmlns:adec="http://schemas.microsoft.com/office/drawing/2017/decorative" val="1"/>
              </a:ext>
            </a:extLst>
          </p:cNvPr>
          <p:cNvSpPr txBox="1">
            <a:spLocks/>
          </p:cNvSpPr>
          <p:nvPr/>
        </p:nvSpPr>
        <p:spPr>
          <a:xfrm>
            <a:off x="584201" y="3149887"/>
            <a:ext cx="467986" cy="307777"/>
          </a:xfrm>
          <a:prstGeom prst="rect">
            <a:avLst/>
          </a:prstGeom>
        </p:spPr>
        <p:txBody>
          <a:bodyPr vert="horz" wrap="square" lIns="0" tIns="0" rIns="0" bIns="0" rtlCol="0" anchor="t">
            <a:spAutoFit/>
          </a:bodyPr>
          <a:lstStyle>
            <a:lvl1pPr marL="0" marR="0" indent="0" algn="l" defTabSz="932742" rtl="0" eaLnBrk="1" fontAlgn="auto" latinLnBrk="0" hangingPunct="1">
              <a:lnSpc>
                <a:spcPct val="100000"/>
              </a:lnSpc>
              <a:spcBef>
                <a:spcPts val="0"/>
              </a:spcBef>
              <a:spcAft>
                <a:spcPts val="0"/>
              </a:spcAft>
              <a:buClrTx/>
              <a:buSzPct val="90000"/>
              <a:buFont typeface="Wingdings" panose="05000000000000000000" pitchFamily="2" charset="2"/>
              <a:buNone/>
              <a:tabLst/>
              <a:defRPr sz="2000" b="0" i="0" kern="1200" spc="0" baseline="0">
                <a:solidFill>
                  <a:srgbClr val="5D5AD5"/>
                </a:solidFill>
                <a:latin typeface="Segoe UI" panose="020B0502040204020203" pitchFamily="34" charset="0"/>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b="0" i="0" kern="1200" spc="0" baseline="0">
                <a:solidFill>
                  <a:schemeClr val="tx1"/>
                </a:solidFill>
                <a:latin typeface="Segoe UI" panose="020B0502040204020203" pitchFamily="34" charset="0"/>
                <a:ea typeface="+mn-ea"/>
                <a:cs typeface="Segoe UI" panose="020B0502040204020203" pitchFamily="34" charset="0"/>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b="0" i="0" kern="1200" spc="0" baseline="0">
                <a:solidFill>
                  <a:schemeClr val="tx1"/>
                </a:solidFill>
                <a:latin typeface="Segoe UI" panose="020B0502040204020203" pitchFamily="34" charset="0"/>
                <a:ea typeface="+mn-ea"/>
                <a:cs typeface="Segoe UI" panose="020B0502040204020203" pitchFamily="34" charset="0"/>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b="0" i="0" kern="1200" spc="0" baseline="0">
                <a:solidFill>
                  <a:schemeClr val="tx1"/>
                </a:solidFill>
                <a:latin typeface="Segoe UI" panose="020B0502040204020203" pitchFamily="34" charset="0"/>
                <a:ea typeface="+mn-ea"/>
                <a:cs typeface="Segoe UI" panose="020B0502040204020203" pitchFamily="34" charset="0"/>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b="0" i="0" kern="1200" spc="0" baseline="0">
                <a:solidFill>
                  <a:schemeClr val="tx1"/>
                </a:solidFill>
                <a:latin typeface="Segoe UI" panose="020B0502040204020203" pitchFamily="34" charset="0"/>
                <a:ea typeface="+mn-ea"/>
                <a:cs typeface="Segoe UI" panose="020B0502040204020203" pitchFamily="34"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a:latin typeface="+mn-lt"/>
              </a:rPr>
              <a:t>5.</a:t>
            </a:r>
          </a:p>
        </p:txBody>
      </p:sp>
    </p:spTree>
    <p:extLst>
      <p:ext uri="{BB962C8B-B14F-4D97-AF65-F5344CB8AC3E}">
        <p14:creationId xmlns:p14="http://schemas.microsoft.com/office/powerpoint/2010/main" val="420055175"/>
      </p:ext>
    </p:extLst>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EF98A0-C283-B4E5-BF41-10891BCA13BE}"/>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CC6C0201-AE68-33AC-151D-9A2DAE4C0600}"/>
              </a:ext>
            </a:extLst>
          </p:cNvPr>
          <p:cNvSpPr txBox="1">
            <a:spLocks noGrp="1"/>
          </p:cNvSpPr>
          <p:nvPr>
            <p:ph type="title" idx="4294967295"/>
          </p:nvPr>
        </p:nvSpPr>
        <p:spPr>
          <a:xfrm>
            <a:off x="584200" y="644766"/>
            <a:ext cx="11036808" cy="492443"/>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2600" b="0" kern="1200" cap="none" spc="-50" baseline="0">
                <a:ln w="3175">
                  <a:noFill/>
                </a:ln>
                <a:solidFill>
                  <a:schemeClr val="tx1"/>
                </a:solidFill>
                <a:effectLst/>
                <a:latin typeface="+mj-lt"/>
                <a:ea typeface="+mn-ea"/>
                <a:cs typeface="Segoe UI" pitchFamily="34" charset="0"/>
              </a:defRPr>
            </a:lvl1pPr>
          </a:lstStyle>
          <a:p>
            <a:pPr marL="0" marR="0" lvl="0" indent="0" algn="l" defTabSz="932742" rtl="0" eaLnBrk="1" fontAlgn="auto" latinLnBrk="0" hangingPunct="1">
              <a:lnSpc>
                <a:spcPct val="100000"/>
              </a:lnSpc>
              <a:spcBef>
                <a:spcPct val="0"/>
              </a:spcBef>
              <a:spcAft>
                <a:spcPts val="0"/>
              </a:spcAft>
              <a:buClrTx/>
              <a:buSzTx/>
              <a:buFontTx/>
              <a:buNone/>
              <a:tabLst/>
              <a:defRPr/>
            </a:pPr>
            <a:r>
              <a:rPr kumimoji="0" lang="en-US" sz="3200" b="0" i="0" u="none" strike="noStrike" kern="1200" cap="none" spc="-50" normalizeH="0" baseline="0" noProof="0">
                <a:ln w="3175">
                  <a:noFill/>
                </a:ln>
                <a:solidFill>
                  <a:srgbClr val="000000"/>
                </a:solidFill>
                <a:effectLst/>
                <a:uLnTx/>
                <a:uFillTx/>
                <a:latin typeface="Segoe UI Semibold"/>
                <a:ea typeface="+mn-ea"/>
                <a:cs typeface="Segoe UI" pitchFamily="34" charset="0"/>
              </a:rPr>
              <a:t>Admin Guidance: Pin the Teams app for specific users (1/4</a:t>
            </a:r>
            <a:r>
              <a:rPr lang="en-US" sz="3200">
                <a:solidFill>
                  <a:srgbClr val="000000"/>
                </a:solidFill>
                <a:latin typeface="Segoe UI Semibold"/>
              </a:rPr>
              <a:t>)</a:t>
            </a:r>
            <a:endParaRPr kumimoji="0" lang="en-US" sz="3200" b="0" i="0" u="none" strike="noStrike" kern="1200" cap="none" spc="-50" normalizeH="0" baseline="0" noProof="0">
              <a:ln w="3175">
                <a:noFill/>
              </a:ln>
              <a:solidFill>
                <a:srgbClr val="000000"/>
              </a:solidFill>
              <a:effectLst/>
              <a:uLnTx/>
              <a:uFillTx/>
              <a:latin typeface="Segoe UI Semibold"/>
              <a:ea typeface="+mn-ea"/>
              <a:cs typeface="Segoe UI" pitchFamily="34" charset="0"/>
            </a:endParaRPr>
          </a:p>
        </p:txBody>
      </p:sp>
      <p:sp>
        <p:nvSpPr>
          <p:cNvPr id="6" name="TextBox 5">
            <a:extLst>
              <a:ext uri="{FF2B5EF4-FFF2-40B4-BE49-F238E27FC236}">
                <a16:creationId xmlns:a16="http://schemas.microsoft.com/office/drawing/2014/main" id="{01377929-37B6-A47E-7B20-E021C59E4861}"/>
              </a:ext>
            </a:extLst>
          </p:cNvPr>
          <p:cNvSpPr txBox="1"/>
          <p:nvPr/>
        </p:nvSpPr>
        <p:spPr>
          <a:xfrm>
            <a:off x="584200" y="292100"/>
            <a:ext cx="8060430" cy="307777"/>
          </a:xfrm>
          <a:prstGeom prst="rect">
            <a:avLst/>
          </a:prstGeom>
          <a:noFill/>
        </p:spPr>
        <p:txBody>
          <a:bodyPr wrap="square" lIns="0" tIns="0" rIns="0" bIns="0">
            <a:spAutoFit/>
          </a:bodyPr>
          <a:lstStyle>
            <a:defPPr>
              <a:defRPr lang="en-US"/>
            </a:defPPr>
            <a:lvl1pPr>
              <a:defRPr sz="2000">
                <a:solidFill>
                  <a:srgbClr val="6568B7"/>
                </a:solidFill>
              </a:defRPr>
            </a:lvl1pPr>
          </a:lstStyle>
          <a:p>
            <a:r>
              <a:rPr lang="en-US"/>
              <a:t>Teams: Places app</a:t>
            </a:r>
          </a:p>
        </p:txBody>
      </p:sp>
      <p:sp>
        <p:nvSpPr>
          <p:cNvPr id="3" name="Content Placeholder 2">
            <a:extLst>
              <a:ext uri="{FF2B5EF4-FFF2-40B4-BE49-F238E27FC236}">
                <a16:creationId xmlns:a16="http://schemas.microsoft.com/office/drawing/2014/main" id="{5D2712C3-42E7-86A5-4D3E-41E38E478636}"/>
              </a:ext>
            </a:extLst>
          </p:cNvPr>
          <p:cNvSpPr>
            <a:spLocks noGrp="1"/>
          </p:cNvSpPr>
          <p:nvPr>
            <p:ph sz="quarter" idx="12"/>
          </p:nvPr>
        </p:nvSpPr>
        <p:spPr>
          <a:xfrm>
            <a:off x="584200" y="1393499"/>
            <a:ext cx="4412434" cy="520463"/>
          </a:xfrm>
        </p:spPr>
        <p:txBody>
          <a:bodyPr/>
          <a:lstStyle/>
          <a:p>
            <a:pPr marL="0" indent="0">
              <a:lnSpc>
                <a:spcPct val="110000"/>
              </a:lnSpc>
              <a:buNone/>
            </a:pPr>
            <a:r>
              <a:rPr lang="en-GB" sz="1600"/>
              <a:t>To create a custom policy to pin the Places app to the left rail:</a:t>
            </a:r>
            <a:endParaRPr lang="en-IE" sz="1600"/>
          </a:p>
        </p:txBody>
      </p:sp>
      <p:sp>
        <p:nvSpPr>
          <p:cNvPr id="11" name="TextBox 10">
            <a:extLst>
              <a:ext uri="{FF2B5EF4-FFF2-40B4-BE49-F238E27FC236}">
                <a16:creationId xmlns:a16="http://schemas.microsoft.com/office/drawing/2014/main" id="{292318AC-82D4-BF24-4D76-6E3F264BC02D}"/>
              </a:ext>
            </a:extLst>
          </p:cNvPr>
          <p:cNvSpPr txBox="1"/>
          <p:nvPr/>
        </p:nvSpPr>
        <p:spPr>
          <a:xfrm>
            <a:off x="584200" y="2872420"/>
            <a:ext cx="4615329" cy="2296334"/>
          </a:xfrm>
          <a:prstGeom prst="rect">
            <a:avLst/>
          </a:prstGeom>
          <a:noFill/>
        </p:spPr>
        <p:txBody>
          <a:bodyPr wrap="square" lIns="0" tIns="0" rIns="0" bIns="0">
            <a:spAutoFit/>
          </a:bodyPr>
          <a:lstStyle/>
          <a:p>
            <a:pPr marR="0" lvl="0" indent="0" algn="l" defTabSz="806658" rtl="0" eaLnBrk="1" fontAlgn="auto" latinLnBrk="0" hangingPunct="1">
              <a:lnSpc>
                <a:spcPct val="110000"/>
              </a:lnSpc>
              <a:spcAft>
                <a:spcPts val="1800"/>
              </a:spcAft>
              <a:buClrTx/>
              <a:buSzTx/>
              <a:buFontTx/>
              <a:buNone/>
              <a:tabLst>
                <a:tab pos="1645806" algn="l"/>
              </a:tabLst>
              <a:defRPr/>
            </a:pPr>
            <a:r>
              <a:rPr kumimoji="0" lang="en-US" sz="1600" b="0" i="0" u="none" strike="noStrike" kern="1200" cap="none" spc="0" normalizeH="0" baseline="0" noProof="0">
                <a:ln>
                  <a:noFill/>
                </a:ln>
                <a:solidFill>
                  <a:srgbClr val="5A5FC7"/>
                </a:solidFill>
                <a:effectLst/>
                <a:uLnTx/>
                <a:uFillTx/>
                <a:latin typeface="Segoe UI Semibold"/>
                <a:ea typeface="+mn-ea"/>
                <a:cs typeface="Segoe UI" panose="020B0502040204020203" pitchFamily="34" charset="0"/>
              </a:rPr>
              <a:t>Step 1</a:t>
            </a:r>
            <a:r>
              <a:rPr lang="en-US" sz="1600">
                <a:solidFill>
                  <a:srgbClr val="000000"/>
                </a:solidFill>
                <a:latin typeface="Segoe UI"/>
                <a:cs typeface="Segoe UI" panose="020B0502040204020203" pitchFamily="34" charset="0"/>
              </a:rPr>
              <a:t>: Go</a:t>
            </a:r>
            <a:r>
              <a:rPr kumimoji="0" lang="en-US" sz="1600" b="0" i="0" u="none" strike="noStrike" kern="1200" cap="none" spc="0" normalizeH="0" baseline="0" noProof="0">
                <a:ln>
                  <a:noFill/>
                </a:ln>
                <a:solidFill>
                  <a:srgbClr val="000000"/>
                </a:solidFill>
                <a:effectLst/>
                <a:uLnTx/>
                <a:uFillTx/>
                <a:latin typeface="Segoe UI"/>
                <a:ea typeface="+mn-ea"/>
                <a:cs typeface="Segoe UI" panose="020B0502040204020203" pitchFamily="34" charset="0"/>
              </a:rPr>
              <a:t> to </a:t>
            </a:r>
            <a:r>
              <a:rPr kumimoji="0" lang="en-US" sz="1600" b="0" i="0" u="none" strike="noStrike" kern="1200" cap="none" spc="0" normalizeH="0" baseline="0" noProof="0">
                <a:ln>
                  <a:noFill/>
                </a:ln>
                <a:solidFill>
                  <a:srgbClr val="000000"/>
                </a:solidFill>
                <a:effectLst/>
                <a:uLnTx/>
                <a:uFillTx/>
                <a:latin typeface="Segoe UI"/>
                <a:ea typeface="+mn-ea"/>
                <a:cs typeface="+mn-cs"/>
              </a:rPr>
              <a:t>your organization’s Teams Admin Center (</a:t>
            </a:r>
            <a:r>
              <a:rPr kumimoji="0" lang="en-US" sz="1600" b="0" i="0" u="none" strike="noStrike" kern="1200" cap="none" spc="0" normalizeH="0" baseline="0" noProof="0">
                <a:ln>
                  <a:noFill/>
                </a:ln>
                <a:solidFill>
                  <a:srgbClr val="000000"/>
                </a:solidFill>
                <a:effectLst/>
                <a:uLnTx/>
                <a:uFillTx/>
                <a:latin typeface="Segoe UI"/>
                <a:ea typeface="+mn-ea"/>
                <a:cs typeface="+mn-cs"/>
                <a:hlinkClick r:id="rId2"/>
              </a:rPr>
              <a:t>https://admin.teams.microsoft.com</a:t>
            </a:r>
            <a:r>
              <a:rPr kumimoji="0" lang="en-US" sz="1600" b="0" i="0" u="none" strike="noStrike" kern="1200" cap="none" spc="0" normalizeH="0" baseline="0" noProof="0">
                <a:ln>
                  <a:noFill/>
                </a:ln>
                <a:solidFill>
                  <a:srgbClr val="000000"/>
                </a:solidFill>
                <a:effectLst/>
                <a:uLnTx/>
                <a:uFillTx/>
                <a:latin typeface="Segoe UI"/>
                <a:ea typeface="+mn-ea"/>
                <a:cs typeface="+mn-cs"/>
              </a:rPr>
              <a:t>).</a:t>
            </a:r>
            <a:endParaRPr kumimoji="0" lang="en-US" sz="1600" b="0" i="0" u="none" strike="noStrike" kern="1200" cap="none" spc="0" normalizeH="0" baseline="0" noProof="0">
              <a:ln>
                <a:noFill/>
              </a:ln>
              <a:solidFill>
                <a:srgbClr val="000000"/>
              </a:solidFill>
              <a:effectLst/>
              <a:highlight>
                <a:srgbClr val="FFFF00"/>
              </a:highlight>
              <a:uLnTx/>
              <a:uFillTx/>
              <a:latin typeface="Segoe UI" panose="020B0502040204020203" pitchFamily="34" charset="0"/>
              <a:ea typeface="+mn-ea"/>
              <a:cs typeface="Segoe UI" panose="020B0502040204020203" pitchFamily="34" charset="0"/>
            </a:endParaRPr>
          </a:p>
          <a:p>
            <a:pPr marL="0" marR="0" lvl="0" indent="0" algn="l" defTabSz="914400" rtl="0" eaLnBrk="1" fontAlgn="auto" latinLnBrk="0" hangingPunct="1">
              <a:lnSpc>
                <a:spcPct val="110000"/>
              </a:lnSpc>
              <a:spcAft>
                <a:spcPts val="1800"/>
              </a:spcAft>
              <a:buClrTx/>
              <a:buSzTx/>
              <a:buFontTx/>
              <a:buNone/>
              <a:tabLst/>
              <a:defRPr/>
            </a:pPr>
            <a:r>
              <a:rPr kumimoji="0" lang="en-US" sz="1600" b="0" i="0" u="none" strike="noStrike" kern="1200" cap="none" spc="0" normalizeH="0" baseline="0" noProof="0">
                <a:ln>
                  <a:noFill/>
                </a:ln>
                <a:solidFill>
                  <a:srgbClr val="5A5FC7"/>
                </a:solidFill>
                <a:effectLst/>
                <a:uLnTx/>
                <a:uFillTx/>
                <a:latin typeface="Segoe UI Semibold"/>
                <a:ea typeface="+mn-ea"/>
                <a:cs typeface="+mn-cs"/>
              </a:rPr>
              <a:t>Step 2</a:t>
            </a:r>
            <a:r>
              <a:rPr lang="en-US" sz="1600">
                <a:solidFill>
                  <a:srgbClr val="000000"/>
                </a:solidFill>
                <a:latin typeface="Segoe UI"/>
                <a:cs typeface="Segoe UI" panose="020B0502040204020203" pitchFamily="34" charset="0"/>
              </a:rPr>
              <a:t>: Under </a:t>
            </a:r>
            <a:r>
              <a:rPr lang="en-US" sz="1600" b="1">
                <a:solidFill>
                  <a:srgbClr val="000000"/>
                </a:solidFill>
                <a:latin typeface="Segoe UI"/>
                <a:cs typeface="Segoe UI" panose="020B0502040204020203" pitchFamily="34" charset="0"/>
              </a:rPr>
              <a:t>Teams apps</a:t>
            </a:r>
            <a:r>
              <a:rPr lang="en-US" sz="1600">
                <a:solidFill>
                  <a:srgbClr val="000000"/>
                </a:solidFill>
                <a:latin typeface="Segoe UI"/>
                <a:cs typeface="Segoe UI" panose="020B0502040204020203" pitchFamily="34" charset="0"/>
              </a:rPr>
              <a:t>, cl</a:t>
            </a:r>
            <a:r>
              <a:rPr kumimoji="0" lang="en-US" sz="1600" b="0" i="0" u="none" strike="noStrike" kern="1200" cap="none" spc="0" normalizeH="0" baseline="0" noProof="0">
                <a:ln>
                  <a:noFill/>
                </a:ln>
                <a:solidFill>
                  <a:srgbClr val="000000"/>
                </a:solidFill>
                <a:effectLst/>
                <a:uLnTx/>
                <a:uFillTx/>
                <a:latin typeface="Segoe UI"/>
                <a:ea typeface="+mn-ea"/>
                <a:cs typeface="+mn-cs"/>
              </a:rPr>
              <a:t>ick on </a:t>
            </a:r>
            <a:r>
              <a:rPr kumimoji="0" lang="en-US" sz="1600" b="1" i="0" u="none" strike="noStrike" kern="1200" cap="none" spc="0" normalizeH="0" baseline="0" noProof="0">
                <a:ln>
                  <a:noFill/>
                </a:ln>
                <a:solidFill>
                  <a:srgbClr val="000000"/>
                </a:solidFill>
                <a:effectLst/>
                <a:uLnTx/>
                <a:uFillTx/>
                <a:latin typeface="Segoe UI"/>
                <a:ea typeface="+mn-ea"/>
                <a:cs typeface="+mn-cs"/>
              </a:rPr>
              <a:t>Setup Policies</a:t>
            </a:r>
            <a:r>
              <a:rPr lang="en-US" sz="1600">
                <a:solidFill>
                  <a:srgbClr val="000000"/>
                </a:solidFill>
                <a:latin typeface="Segoe UI"/>
                <a:cs typeface="Segoe UI" panose="020B0502040204020203" pitchFamily="34" charset="0"/>
              </a:rPr>
              <a:t>.</a:t>
            </a:r>
          </a:p>
          <a:p>
            <a:pPr defTabSz="914400">
              <a:lnSpc>
                <a:spcPct val="110000"/>
              </a:lnSpc>
              <a:spcAft>
                <a:spcPts val="1800"/>
              </a:spcAft>
              <a:defRPr/>
            </a:pPr>
            <a:r>
              <a:rPr kumimoji="0" lang="en-US" sz="1600" b="0" i="0" u="none" strike="noStrike" kern="1200" cap="none" spc="0" normalizeH="0" baseline="0" noProof="0">
                <a:ln>
                  <a:noFill/>
                </a:ln>
                <a:solidFill>
                  <a:srgbClr val="5A5FC7"/>
                </a:solidFill>
                <a:effectLst/>
                <a:uLnTx/>
                <a:uFillTx/>
                <a:latin typeface="Segoe UI Semibold"/>
                <a:ea typeface="+mn-ea"/>
                <a:cs typeface="+mn-cs"/>
              </a:rPr>
              <a:t>Step 3</a:t>
            </a:r>
            <a:r>
              <a:rPr lang="en-US" sz="1600">
                <a:solidFill>
                  <a:srgbClr val="000000"/>
                </a:solidFill>
                <a:latin typeface="Segoe UI"/>
                <a:cs typeface="Segoe UI" panose="020B0502040204020203" pitchFamily="34" charset="0"/>
              </a:rPr>
              <a:t>: Under </a:t>
            </a:r>
            <a:r>
              <a:rPr lang="en-US" sz="1600" b="1">
                <a:solidFill>
                  <a:srgbClr val="000000"/>
                </a:solidFill>
                <a:latin typeface="Segoe UI"/>
                <a:cs typeface="Segoe UI" panose="020B0502040204020203" pitchFamily="34" charset="0"/>
              </a:rPr>
              <a:t>Manage policies</a:t>
            </a:r>
            <a:r>
              <a:rPr lang="en-US" sz="1600">
                <a:solidFill>
                  <a:srgbClr val="000000"/>
                </a:solidFill>
                <a:latin typeface="Segoe UI"/>
                <a:cs typeface="Segoe UI" panose="020B0502040204020203" pitchFamily="34" charset="0"/>
              </a:rPr>
              <a:t>, click </a:t>
            </a:r>
            <a:r>
              <a:rPr lang="en-US" sz="1600" b="1">
                <a:solidFill>
                  <a:srgbClr val="000000"/>
                </a:solidFill>
                <a:latin typeface="Segoe UI"/>
                <a:cs typeface="Segoe UI" panose="020B0502040204020203" pitchFamily="34" charset="0"/>
              </a:rPr>
              <a:t>Add</a:t>
            </a:r>
            <a:r>
              <a:rPr lang="en-US" sz="1600">
                <a:solidFill>
                  <a:srgbClr val="000000"/>
                </a:solidFill>
                <a:latin typeface="Segoe UI"/>
                <a:cs typeface="Segoe UI" panose="020B0502040204020203" pitchFamily="34" charset="0"/>
              </a:rPr>
              <a:t> to create a new policy.</a:t>
            </a:r>
          </a:p>
          <a:p>
            <a:pPr marL="0" marR="0" lvl="0" indent="0" algn="l" defTabSz="914400" rtl="0" eaLnBrk="1" fontAlgn="auto" latinLnBrk="0" hangingPunct="1">
              <a:lnSpc>
                <a:spcPct val="110000"/>
              </a:lnSpc>
              <a:spcAft>
                <a:spcPts val="1800"/>
              </a:spcAft>
              <a:buClrTx/>
              <a:buSzTx/>
              <a:buFontTx/>
              <a:buNone/>
              <a:tabLst/>
              <a:defRPr/>
            </a:pPr>
            <a:endParaRPr lang="en-US" sz="1600">
              <a:solidFill>
                <a:srgbClr val="000000"/>
              </a:solidFill>
              <a:latin typeface="Segoe UI"/>
              <a:cs typeface="Segoe UI" panose="020B0502040204020203" pitchFamily="34" charset="0"/>
            </a:endParaRPr>
          </a:p>
        </p:txBody>
      </p:sp>
      <p:pic>
        <p:nvPicPr>
          <p:cNvPr id="9" name="Picture 8" descr="Screenshot of the Teams Admin Center, with a red box around the Setup Policies blade.">
            <a:extLst>
              <a:ext uri="{FF2B5EF4-FFF2-40B4-BE49-F238E27FC236}">
                <a16:creationId xmlns:a16="http://schemas.microsoft.com/office/drawing/2014/main" id="{7D3A4269-1F52-8370-3AF4-2832ABB8B8F2}"/>
              </a:ext>
            </a:extLst>
          </p:cNvPr>
          <p:cNvPicPr>
            <a:picLocks noChangeAspect="1"/>
          </p:cNvPicPr>
          <p:nvPr/>
        </p:nvPicPr>
        <p:blipFill>
          <a:blip r:embed="rId3"/>
          <a:stretch>
            <a:fillRect/>
          </a:stretch>
        </p:blipFill>
        <p:spPr>
          <a:xfrm>
            <a:off x="5444389" y="2182748"/>
            <a:ext cx="6731990" cy="3675678"/>
          </a:xfrm>
          <a:prstGeom prst="rect">
            <a:avLst/>
          </a:prstGeom>
          <a:ln>
            <a:noFill/>
          </a:ln>
          <a:effectLst>
            <a:outerShdw blurRad="292100" dist="139700" dir="2700000" algn="tl" rotWithShape="0">
              <a:srgbClr val="333333">
                <a:alpha val="65000"/>
              </a:srgbClr>
            </a:outerShdw>
          </a:effectLst>
        </p:spPr>
      </p:pic>
      <p:sp>
        <p:nvSpPr>
          <p:cNvPr id="19" name="Rectangle 18">
            <a:extLst>
              <a:ext uri="{FF2B5EF4-FFF2-40B4-BE49-F238E27FC236}">
                <a16:creationId xmlns:a16="http://schemas.microsoft.com/office/drawing/2014/main" id="{9F8B25EB-D632-F5D9-DDA5-A850038349D5}"/>
              </a:ext>
              <a:ext uri="{C183D7F6-B498-43B3-948B-1728B52AA6E4}">
                <adec:decorative xmlns:adec="http://schemas.microsoft.com/office/drawing/2017/decorative" val="1"/>
              </a:ext>
            </a:extLst>
          </p:cNvPr>
          <p:cNvSpPr/>
          <p:nvPr/>
        </p:nvSpPr>
        <p:spPr bwMode="auto">
          <a:xfrm>
            <a:off x="5623063" y="4606497"/>
            <a:ext cx="714703" cy="253497"/>
          </a:xfrm>
          <a:prstGeom prst="rect">
            <a:avLst/>
          </a:prstGeom>
          <a:noFill/>
          <a:ln w="31750">
            <a:solidFill>
              <a:srgbClr val="FF0000"/>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000">
              <a:solidFill>
                <a:srgbClr val="FFFFFF"/>
              </a:solidFill>
              <a:cs typeface="Segoe UI" pitchFamily="34" charset="0"/>
            </a:endParaRPr>
          </a:p>
        </p:txBody>
      </p:sp>
      <p:sp>
        <p:nvSpPr>
          <p:cNvPr id="21" name="Rectangle 20">
            <a:extLst>
              <a:ext uri="{FF2B5EF4-FFF2-40B4-BE49-F238E27FC236}">
                <a16:creationId xmlns:a16="http://schemas.microsoft.com/office/drawing/2014/main" id="{6E8384F3-32A4-4AB3-CD84-32CF7FBD6C57}"/>
              </a:ext>
              <a:ext uri="{C183D7F6-B498-43B3-948B-1728B52AA6E4}">
                <adec:decorative xmlns:adec="http://schemas.microsoft.com/office/drawing/2017/decorative" val="1"/>
              </a:ext>
            </a:extLst>
          </p:cNvPr>
          <p:cNvSpPr/>
          <p:nvPr/>
        </p:nvSpPr>
        <p:spPr bwMode="auto">
          <a:xfrm>
            <a:off x="7173339" y="4828465"/>
            <a:ext cx="488701" cy="163949"/>
          </a:xfrm>
          <a:prstGeom prst="rect">
            <a:avLst/>
          </a:prstGeom>
          <a:noFill/>
          <a:ln w="31750">
            <a:solidFill>
              <a:srgbClr val="FF0000"/>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000">
              <a:solidFill>
                <a:srgbClr val="FFFFFF"/>
              </a:solidFill>
              <a:cs typeface="Segoe UI" pitchFamily="34" charset="0"/>
            </a:endParaRPr>
          </a:p>
        </p:txBody>
      </p:sp>
    </p:spTree>
    <p:extLst>
      <p:ext uri="{BB962C8B-B14F-4D97-AF65-F5344CB8AC3E}">
        <p14:creationId xmlns:p14="http://schemas.microsoft.com/office/powerpoint/2010/main" val="2283890643"/>
      </p:ext>
    </p:ext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D1C8D3-3696-5339-0258-2F41A5479E1D}"/>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5F8AA1AD-49C9-7545-24A8-CAF16AFF94FA}"/>
              </a:ext>
            </a:extLst>
          </p:cNvPr>
          <p:cNvSpPr txBox="1">
            <a:spLocks noGrp="1"/>
          </p:cNvSpPr>
          <p:nvPr>
            <p:ph type="title" idx="4294967295"/>
          </p:nvPr>
        </p:nvSpPr>
        <p:spPr>
          <a:xfrm>
            <a:off x="584200" y="644766"/>
            <a:ext cx="11036808" cy="492443"/>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2600" b="0" kern="1200" cap="none" spc="-50" baseline="0">
                <a:ln w="3175">
                  <a:noFill/>
                </a:ln>
                <a:solidFill>
                  <a:schemeClr val="tx1"/>
                </a:solidFill>
                <a:effectLst/>
                <a:latin typeface="+mj-lt"/>
                <a:ea typeface="+mn-ea"/>
                <a:cs typeface="Segoe UI" pitchFamily="34" charset="0"/>
              </a:defRPr>
            </a:lvl1pPr>
          </a:lstStyle>
          <a:p>
            <a:pPr marL="0" marR="0" lvl="0" indent="0" algn="l" defTabSz="932742" rtl="0" eaLnBrk="1" fontAlgn="auto" latinLnBrk="0" hangingPunct="1">
              <a:lnSpc>
                <a:spcPct val="100000"/>
              </a:lnSpc>
              <a:spcBef>
                <a:spcPct val="0"/>
              </a:spcBef>
              <a:spcAft>
                <a:spcPts val="0"/>
              </a:spcAft>
              <a:buClrTx/>
              <a:buSzTx/>
              <a:buFontTx/>
              <a:buNone/>
              <a:tabLst/>
              <a:defRPr/>
            </a:pPr>
            <a:r>
              <a:rPr kumimoji="0" lang="en-US" sz="3200" b="0" i="0" u="none" strike="noStrike" kern="1200" cap="none" spc="-50" normalizeH="0" baseline="0" noProof="0">
                <a:ln w="3175">
                  <a:noFill/>
                </a:ln>
                <a:solidFill>
                  <a:srgbClr val="000000"/>
                </a:solidFill>
                <a:effectLst/>
                <a:uLnTx/>
                <a:uFillTx/>
                <a:latin typeface="Segoe UI Semibold"/>
                <a:ea typeface="+mn-ea"/>
                <a:cs typeface="Segoe UI" pitchFamily="34" charset="0"/>
              </a:rPr>
              <a:t>Admin Guidance: Pin the Teams app for specific users (2/4)</a:t>
            </a:r>
          </a:p>
        </p:txBody>
      </p:sp>
      <p:sp>
        <p:nvSpPr>
          <p:cNvPr id="6" name="TextBox 5">
            <a:extLst>
              <a:ext uri="{FF2B5EF4-FFF2-40B4-BE49-F238E27FC236}">
                <a16:creationId xmlns:a16="http://schemas.microsoft.com/office/drawing/2014/main" id="{49F76FFA-EC09-A769-90F3-1577B08F0E4E}"/>
              </a:ext>
            </a:extLst>
          </p:cNvPr>
          <p:cNvSpPr txBox="1"/>
          <p:nvPr/>
        </p:nvSpPr>
        <p:spPr>
          <a:xfrm>
            <a:off x="584200" y="292100"/>
            <a:ext cx="8060430" cy="307777"/>
          </a:xfrm>
          <a:prstGeom prst="rect">
            <a:avLst/>
          </a:prstGeom>
          <a:noFill/>
        </p:spPr>
        <p:txBody>
          <a:bodyPr wrap="square" lIns="0" tIns="0" rIns="0" bIns="0">
            <a:spAutoFit/>
          </a:bodyPr>
          <a:lstStyle>
            <a:defPPr>
              <a:defRPr lang="en-US"/>
            </a:defPPr>
            <a:lvl1pPr>
              <a:defRPr sz="2000">
                <a:solidFill>
                  <a:srgbClr val="6568B7"/>
                </a:solidFill>
              </a:defRPr>
            </a:lvl1pPr>
          </a:lstStyle>
          <a:p>
            <a:r>
              <a:rPr lang="en-US"/>
              <a:t>Teams: Places app</a:t>
            </a:r>
          </a:p>
        </p:txBody>
      </p:sp>
      <p:sp>
        <p:nvSpPr>
          <p:cNvPr id="3" name="Content Placeholder 2">
            <a:extLst>
              <a:ext uri="{FF2B5EF4-FFF2-40B4-BE49-F238E27FC236}">
                <a16:creationId xmlns:a16="http://schemas.microsoft.com/office/drawing/2014/main" id="{79A2D4BE-6A29-F07B-875F-9420BC1B6117}"/>
              </a:ext>
            </a:extLst>
          </p:cNvPr>
          <p:cNvSpPr>
            <a:spLocks noGrp="1"/>
          </p:cNvSpPr>
          <p:nvPr>
            <p:ph sz="quarter" idx="12"/>
          </p:nvPr>
        </p:nvSpPr>
        <p:spPr>
          <a:xfrm>
            <a:off x="584200" y="1393499"/>
            <a:ext cx="4412434" cy="520463"/>
          </a:xfrm>
        </p:spPr>
        <p:txBody>
          <a:bodyPr/>
          <a:lstStyle/>
          <a:p>
            <a:pPr marL="0" indent="0">
              <a:lnSpc>
                <a:spcPct val="110000"/>
              </a:lnSpc>
              <a:buNone/>
            </a:pPr>
            <a:r>
              <a:rPr lang="en-GB" sz="1600"/>
              <a:t>To create a custom policy to pin the Places app to the left rail:</a:t>
            </a:r>
            <a:endParaRPr lang="en-IE" sz="1600"/>
          </a:p>
        </p:txBody>
      </p:sp>
      <p:sp>
        <p:nvSpPr>
          <p:cNvPr id="11" name="TextBox 10">
            <a:extLst>
              <a:ext uri="{FF2B5EF4-FFF2-40B4-BE49-F238E27FC236}">
                <a16:creationId xmlns:a16="http://schemas.microsoft.com/office/drawing/2014/main" id="{FF9CD0D0-6A25-C58C-02BC-3EC2B1FF7690}"/>
              </a:ext>
            </a:extLst>
          </p:cNvPr>
          <p:cNvSpPr txBox="1"/>
          <p:nvPr/>
        </p:nvSpPr>
        <p:spPr>
          <a:xfrm>
            <a:off x="584201" y="2872420"/>
            <a:ext cx="4412433" cy="2567178"/>
          </a:xfrm>
          <a:prstGeom prst="rect">
            <a:avLst/>
          </a:prstGeom>
          <a:noFill/>
        </p:spPr>
        <p:txBody>
          <a:bodyPr wrap="square" lIns="0" tIns="0" rIns="0" bIns="0">
            <a:spAutoFit/>
          </a:bodyPr>
          <a:lstStyle/>
          <a:p>
            <a:pPr marL="0" marR="0" lvl="0" indent="0" algn="l" defTabSz="914400" rtl="0" eaLnBrk="1" fontAlgn="auto" latinLnBrk="0" hangingPunct="1">
              <a:lnSpc>
                <a:spcPct val="110000"/>
              </a:lnSpc>
              <a:spcAft>
                <a:spcPts val="1800"/>
              </a:spcAft>
              <a:buClrTx/>
              <a:buSzTx/>
              <a:buFontTx/>
              <a:buNone/>
              <a:tabLst/>
              <a:defRPr/>
            </a:pPr>
            <a:r>
              <a:rPr kumimoji="0" lang="en-US" sz="1600" b="1" i="0" u="none" strike="noStrike" kern="1200" cap="none" spc="0" normalizeH="0" baseline="0" noProof="0">
                <a:ln>
                  <a:noFill/>
                </a:ln>
                <a:solidFill>
                  <a:srgbClr val="5A5FC7"/>
                </a:solidFill>
                <a:effectLst/>
                <a:uLnTx/>
                <a:uFillTx/>
                <a:latin typeface="Segoe UI Semibold"/>
                <a:ea typeface="+mn-ea"/>
                <a:cs typeface="+mn-cs"/>
              </a:rPr>
              <a:t>Step 4</a:t>
            </a:r>
            <a:r>
              <a:rPr lang="en-US" sz="1600">
                <a:solidFill>
                  <a:srgbClr val="000000"/>
                </a:solidFill>
                <a:latin typeface="Segoe UI"/>
                <a:cs typeface="Segoe UI" panose="020B0502040204020203" pitchFamily="34" charset="0"/>
              </a:rPr>
              <a:t>: Enter a name for the policy: in this example, we used </a:t>
            </a:r>
            <a:r>
              <a:rPr lang="en-US" sz="1600" b="1" err="1">
                <a:solidFill>
                  <a:srgbClr val="000000"/>
                </a:solidFill>
                <a:latin typeface="Segoe UI"/>
                <a:cs typeface="Segoe UI" panose="020B0502040204020203" pitchFamily="34" charset="0"/>
              </a:rPr>
              <a:t>Places_Users</a:t>
            </a:r>
            <a:r>
              <a:rPr lang="en-US" sz="1600">
                <a:solidFill>
                  <a:srgbClr val="000000"/>
                </a:solidFill>
                <a:latin typeface="Segoe UI"/>
                <a:cs typeface="Segoe UI" panose="020B0502040204020203" pitchFamily="34" charset="0"/>
              </a:rPr>
              <a:t>.</a:t>
            </a:r>
          </a:p>
          <a:p>
            <a:pPr marL="0" marR="0" lvl="0" indent="0" algn="l" defTabSz="914400" rtl="0" eaLnBrk="1" fontAlgn="auto" latinLnBrk="0" hangingPunct="1">
              <a:lnSpc>
                <a:spcPct val="110000"/>
              </a:lnSpc>
              <a:spcAft>
                <a:spcPts val="1800"/>
              </a:spcAft>
              <a:buClrTx/>
              <a:buSzTx/>
              <a:buFontTx/>
              <a:buNone/>
              <a:tabLst/>
              <a:defRPr/>
            </a:pPr>
            <a:r>
              <a:rPr kumimoji="0" lang="en-US" sz="1600" b="1" i="0" u="none" strike="noStrike" kern="1200" cap="none" spc="0" normalizeH="0" baseline="0" noProof="0">
                <a:ln>
                  <a:noFill/>
                </a:ln>
                <a:solidFill>
                  <a:srgbClr val="5A5FC7"/>
                </a:solidFill>
                <a:effectLst/>
                <a:uLnTx/>
                <a:uFillTx/>
                <a:latin typeface="Segoe UI Semibold"/>
                <a:ea typeface="+mn-ea"/>
                <a:cs typeface="+mn-cs"/>
              </a:rPr>
              <a:t>Step 5</a:t>
            </a:r>
            <a:r>
              <a:rPr lang="en-US" sz="1600">
                <a:solidFill>
                  <a:srgbClr val="000000"/>
                </a:solidFill>
                <a:latin typeface="Segoe UI"/>
                <a:cs typeface="Segoe UI" panose="020B0502040204020203" pitchFamily="34" charset="0"/>
              </a:rPr>
              <a:t>: Under </a:t>
            </a:r>
            <a:r>
              <a:rPr lang="en-US" sz="1600" b="1">
                <a:solidFill>
                  <a:srgbClr val="000000"/>
                </a:solidFill>
                <a:latin typeface="Segoe UI"/>
                <a:cs typeface="Segoe UI" panose="020B0502040204020203" pitchFamily="34" charset="0"/>
              </a:rPr>
              <a:t>Pinned apps</a:t>
            </a:r>
            <a:r>
              <a:rPr lang="en-US" sz="1600">
                <a:solidFill>
                  <a:srgbClr val="000000"/>
                </a:solidFill>
                <a:latin typeface="Segoe UI"/>
                <a:cs typeface="Segoe UI" panose="020B0502040204020203" pitchFamily="34" charset="0"/>
              </a:rPr>
              <a:t>, click the </a:t>
            </a:r>
            <a:r>
              <a:rPr lang="en-US" sz="1600" b="1">
                <a:solidFill>
                  <a:srgbClr val="000000"/>
                </a:solidFill>
                <a:latin typeface="Segoe UI"/>
                <a:cs typeface="Segoe UI" panose="020B0502040204020203" pitchFamily="34" charset="0"/>
              </a:rPr>
              <a:t>Add apps </a:t>
            </a:r>
            <a:r>
              <a:rPr lang="en-US" sz="1600">
                <a:solidFill>
                  <a:srgbClr val="000000"/>
                </a:solidFill>
                <a:latin typeface="Segoe UI"/>
                <a:cs typeface="Segoe UI" panose="020B0502040204020203" pitchFamily="34" charset="0"/>
              </a:rPr>
              <a:t>button, and search for and select the </a:t>
            </a:r>
            <a:r>
              <a:rPr lang="en-US" sz="1600" b="1">
                <a:solidFill>
                  <a:srgbClr val="000000"/>
                </a:solidFill>
                <a:latin typeface="Segoe UI"/>
                <a:cs typeface="Segoe UI" panose="020B0502040204020203" pitchFamily="34" charset="0"/>
              </a:rPr>
              <a:t>Places</a:t>
            </a:r>
            <a:r>
              <a:rPr lang="en-US" sz="1600">
                <a:solidFill>
                  <a:srgbClr val="000000"/>
                </a:solidFill>
                <a:latin typeface="Segoe UI"/>
                <a:cs typeface="Segoe UI" panose="020B0502040204020203" pitchFamily="34" charset="0"/>
              </a:rPr>
              <a:t> app on the right.</a:t>
            </a:r>
            <a:endParaRPr kumimoji="0" lang="en-US" sz="1600" b="0" i="0" u="none" strike="noStrike" kern="1200" cap="none" spc="0" normalizeH="0" baseline="0" noProof="0">
              <a:ln>
                <a:noFill/>
              </a:ln>
              <a:solidFill>
                <a:srgbClr val="000000"/>
              </a:solidFill>
              <a:effectLst/>
              <a:uLnTx/>
              <a:uFillTx/>
              <a:latin typeface="Segoe UI"/>
              <a:ea typeface="+mn-ea"/>
              <a:cs typeface="+mn-cs"/>
            </a:endParaRPr>
          </a:p>
          <a:p>
            <a:pPr marL="0" marR="0" lvl="0" indent="0" algn="l" defTabSz="914400" rtl="0" eaLnBrk="1" fontAlgn="auto" latinLnBrk="0" hangingPunct="1">
              <a:lnSpc>
                <a:spcPct val="110000"/>
              </a:lnSpc>
              <a:spcAft>
                <a:spcPts val="1800"/>
              </a:spcAft>
              <a:buClrTx/>
              <a:buSzTx/>
              <a:buFontTx/>
              <a:buNone/>
              <a:tabLst/>
              <a:defRPr/>
            </a:pPr>
            <a:r>
              <a:rPr kumimoji="0" lang="en-US" sz="1600" b="1" i="0" u="none" strike="noStrike" kern="1200" cap="none" spc="0" normalizeH="0" baseline="0" noProof="0">
                <a:ln>
                  <a:noFill/>
                </a:ln>
                <a:solidFill>
                  <a:srgbClr val="5A5FC7"/>
                </a:solidFill>
                <a:effectLst/>
                <a:uLnTx/>
                <a:uFillTx/>
                <a:latin typeface="Segoe UI Semibold"/>
                <a:ea typeface="+mn-ea"/>
                <a:cs typeface="+mn-cs"/>
              </a:rPr>
              <a:t>Step 6</a:t>
            </a:r>
            <a:r>
              <a:rPr lang="en-US" sz="1600">
                <a:solidFill>
                  <a:srgbClr val="000000"/>
                </a:solidFill>
                <a:latin typeface="Segoe UI"/>
                <a:cs typeface="Segoe UI" panose="020B0502040204020203" pitchFamily="34" charset="0"/>
              </a:rPr>
              <a:t>: C</a:t>
            </a:r>
            <a:r>
              <a:rPr kumimoji="0" lang="en-US" sz="1600" b="0" i="0" u="none" strike="noStrike" kern="1200" cap="none" spc="0" normalizeH="0" baseline="0" noProof="0">
                <a:ln>
                  <a:noFill/>
                </a:ln>
                <a:solidFill>
                  <a:srgbClr val="000000"/>
                </a:solidFill>
                <a:effectLst/>
                <a:uLnTx/>
                <a:uFillTx/>
                <a:latin typeface="Segoe UI"/>
                <a:ea typeface="+mn-ea"/>
                <a:cs typeface="+mn-cs"/>
              </a:rPr>
              <a:t>lick</a:t>
            </a:r>
            <a:r>
              <a:rPr kumimoji="0" lang="en-US" sz="1600" b="1" i="0" u="none" strike="noStrike" kern="1200" cap="none" spc="0" normalizeH="0" baseline="0" noProof="0">
                <a:ln>
                  <a:noFill/>
                </a:ln>
                <a:solidFill>
                  <a:srgbClr val="000000"/>
                </a:solidFill>
                <a:effectLst/>
                <a:uLnTx/>
                <a:uFillTx/>
                <a:latin typeface="Segoe UI"/>
                <a:ea typeface="+mn-ea"/>
                <a:cs typeface="+mn-cs"/>
              </a:rPr>
              <a:t> Add</a:t>
            </a:r>
            <a:r>
              <a:rPr lang="en-US" sz="1600">
                <a:solidFill>
                  <a:srgbClr val="000000"/>
                </a:solidFill>
                <a:latin typeface="Segoe UI"/>
                <a:cs typeface="Segoe UI" panose="020B0502040204020203" pitchFamily="34" charset="0"/>
              </a:rPr>
              <a:t>.</a:t>
            </a:r>
          </a:p>
          <a:p>
            <a:pPr marL="0" marR="0" lvl="0" indent="0" algn="l" defTabSz="914400" rtl="0" eaLnBrk="1" fontAlgn="auto" latinLnBrk="0" hangingPunct="1">
              <a:lnSpc>
                <a:spcPct val="110000"/>
              </a:lnSpc>
              <a:spcAft>
                <a:spcPts val="1800"/>
              </a:spcAft>
              <a:buClrTx/>
              <a:buSzTx/>
              <a:buFontTx/>
              <a:buNone/>
              <a:tabLst/>
              <a:defRPr/>
            </a:pPr>
            <a:endParaRPr lang="en-US" sz="1600">
              <a:solidFill>
                <a:srgbClr val="000000"/>
              </a:solidFill>
              <a:latin typeface="Segoe UI"/>
              <a:cs typeface="Segoe UI" panose="020B0502040204020203" pitchFamily="34" charset="0"/>
            </a:endParaRPr>
          </a:p>
        </p:txBody>
      </p:sp>
      <p:pic>
        <p:nvPicPr>
          <p:cNvPr id="14" name="Picture 13" descr="Screenshot of the Teams Admin Center, showing the creation of a custom policy for Places Users, adding the Places app to the list of pinned apps.">
            <a:extLst>
              <a:ext uri="{FF2B5EF4-FFF2-40B4-BE49-F238E27FC236}">
                <a16:creationId xmlns:a16="http://schemas.microsoft.com/office/drawing/2014/main" id="{91F7C2B8-CB6D-4121-7245-0F31B0FEB70B}"/>
              </a:ext>
            </a:extLst>
          </p:cNvPr>
          <p:cNvPicPr>
            <a:picLocks noChangeAspect="1"/>
          </p:cNvPicPr>
          <p:nvPr/>
        </p:nvPicPr>
        <p:blipFill>
          <a:blip r:embed="rId2"/>
          <a:stretch>
            <a:fillRect/>
          </a:stretch>
        </p:blipFill>
        <p:spPr>
          <a:xfrm>
            <a:off x="5038675" y="1261240"/>
            <a:ext cx="7100772" cy="5597456"/>
          </a:xfrm>
          <a:prstGeom prst="rect">
            <a:avLst/>
          </a:prstGeom>
          <a:ln>
            <a:noFill/>
          </a:ln>
          <a:effectLst>
            <a:outerShdw blurRad="292100" dist="139700" dir="2700000" algn="tl" rotWithShape="0">
              <a:srgbClr val="333333">
                <a:alpha val="65000"/>
              </a:srgbClr>
            </a:outerShdw>
          </a:effectLst>
        </p:spPr>
      </p:pic>
      <p:sp>
        <p:nvSpPr>
          <p:cNvPr id="19" name="Rectangle 18">
            <a:extLst>
              <a:ext uri="{FF2B5EF4-FFF2-40B4-BE49-F238E27FC236}">
                <a16:creationId xmlns:a16="http://schemas.microsoft.com/office/drawing/2014/main" id="{56B1F54C-15D2-BAC0-EDA9-DCE8437C5782}"/>
              </a:ext>
              <a:ext uri="{C183D7F6-B498-43B3-948B-1728B52AA6E4}">
                <adec:decorative xmlns:adec="http://schemas.microsoft.com/office/drawing/2017/decorative" val="1"/>
              </a:ext>
            </a:extLst>
          </p:cNvPr>
          <p:cNvSpPr/>
          <p:nvPr/>
        </p:nvSpPr>
        <p:spPr bwMode="auto">
          <a:xfrm>
            <a:off x="10226564" y="2662212"/>
            <a:ext cx="1765738" cy="490891"/>
          </a:xfrm>
          <a:prstGeom prst="rect">
            <a:avLst/>
          </a:prstGeom>
          <a:noFill/>
          <a:ln w="31750">
            <a:solidFill>
              <a:srgbClr val="FF0000"/>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000">
              <a:solidFill>
                <a:srgbClr val="FFFFFF"/>
              </a:solidFill>
              <a:cs typeface="Segoe UI" pitchFamily="34" charset="0"/>
            </a:endParaRPr>
          </a:p>
        </p:txBody>
      </p:sp>
    </p:spTree>
    <p:extLst>
      <p:ext uri="{BB962C8B-B14F-4D97-AF65-F5344CB8AC3E}">
        <p14:creationId xmlns:p14="http://schemas.microsoft.com/office/powerpoint/2010/main" val="166998522"/>
      </p:ext>
    </p:extLst>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3D0758-C3BA-DB8E-F500-876447138E10}"/>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CA8C0F7F-1CDC-208F-C196-ECC9442B8693}"/>
              </a:ext>
            </a:extLst>
          </p:cNvPr>
          <p:cNvSpPr txBox="1">
            <a:spLocks noGrp="1"/>
          </p:cNvSpPr>
          <p:nvPr>
            <p:ph type="title" idx="4294967295"/>
          </p:nvPr>
        </p:nvSpPr>
        <p:spPr>
          <a:xfrm>
            <a:off x="584200" y="644766"/>
            <a:ext cx="11036808" cy="492443"/>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2600" b="0" kern="1200" cap="none" spc="-50" baseline="0">
                <a:ln w="3175">
                  <a:noFill/>
                </a:ln>
                <a:solidFill>
                  <a:schemeClr val="tx1"/>
                </a:solidFill>
                <a:effectLst/>
                <a:latin typeface="+mj-lt"/>
                <a:ea typeface="+mn-ea"/>
                <a:cs typeface="Segoe UI" pitchFamily="34" charset="0"/>
              </a:defRPr>
            </a:lvl1pPr>
          </a:lstStyle>
          <a:p>
            <a:pPr marL="0" marR="0" lvl="0" indent="0" algn="l" defTabSz="932742" rtl="0" eaLnBrk="1" fontAlgn="auto" latinLnBrk="0" hangingPunct="1">
              <a:lnSpc>
                <a:spcPct val="100000"/>
              </a:lnSpc>
              <a:spcBef>
                <a:spcPct val="0"/>
              </a:spcBef>
              <a:spcAft>
                <a:spcPts val="0"/>
              </a:spcAft>
              <a:buClrTx/>
              <a:buSzTx/>
              <a:buFontTx/>
              <a:buNone/>
              <a:tabLst/>
              <a:defRPr/>
            </a:pPr>
            <a:r>
              <a:rPr kumimoji="0" lang="en-US" sz="3200" b="0" i="0" u="none" strike="noStrike" kern="1200" cap="none" spc="-50" normalizeH="0" baseline="0" noProof="0">
                <a:ln w="3175">
                  <a:noFill/>
                </a:ln>
                <a:solidFill>
                  <a:srgbClr val="000000"/>
                </a:solidFill>
                <a:effectLst/>
                <a:uLnTx/>
                <a:uFillTx/>
                <a:latin typeface="Segoe UI Semibold"/>
                <a:ea typeface="+mn-ea"/>
                <a:cs typeface="Segoe UI" pitchFamily="34" charset="0"/>
              </a:rPr>
              <a:t>Admin Guidance: Pin the Teams app for specific users (3/4)</a:t>
            </a:r>
          </a:p>
        </p:txBody>
      </p:sp>
      <p:sp>
        <p:nvSpPr>
          <p:cNvPr id="6" name="TextBox 5">
            <a:extLst>
              <a:ext uri="{FF2B5EF4-FFF2-40B4-BE49-F238E27FC236}">
                <a16:creationId xmlns:a16="http://schemas.microsoft.com/office/drawing/2014/main" id="{96E88B07-7B88-38CB-0F48-429F0047C9DD}"/>
              </a:ext>
            </a:extLst>
          </p:cNvPr>
          <p:cNvSpPr txBox="1"/>
          <p:nvPr/>
        </p:nvSpPr>
        <p:spPr>
          <a:xfrm>
            <a:off x="584200" y="292100"/>
            <a:ext cx="8060430" cy="307777"/>
          </a:xfrm>
          <a:prstGeom prst="rect">
            <a:avLst/>
          </a:prstGeom>
          <a:noFill/>
        </p:spPr>
        <p:txBody>
          <a:bodyPr wrap="square" lIns="0" tIns="0" rIns="0" bIns="0">
            <a:spAutoFit/>
          </a:bodyPr>
          <a:lstStyle>
            <a:defPPr>
              <a:defRPr lang="en-US"/>
            </a:defPPr>
            <a:lvl1pPr>
              <a:defRPr sz="2000">
                <a:solidFill>
                  <a:srgbClr val="6568B7"/>
                </a:solidFill>
              </a:defRPr>
            </a:lvl1pPr>
          </a:lstStyle>
          <a:p>
            <a:r>
              <a:rPr lang="en-US"/>
              <a:t>Teams: Places app</a:t>
            </a:r>
          </a:p>
        </p:txBody>
      </p:sp>
      <p:sp>
        <p:nvSpPr>
          <p:cNvPr id="3" name="Content Placeholder 2">
            <a:extLst>
              <a:ext uri="{FF2B5EF4-FFF2-40B4-BE49-F238E27FC236}">
                <a16:creationId xmlns:a16="http://schemas.microsoft.com/office/drawing/2014/main" id="{77D16EE5-86E3-B22A-DE68-043ACAD0AA1F}"/>
              </a:ext>
            </a:extLst>
          </p:cNvPr>
          <p:cNvSpPr>
            <a:spLocks noGrp="1"/>
          </p:cNvSpPr>
          <p:nvPr>
            <p:ph sz="quarter" idx="12"/>
          </p:nvPr>
        </p:nvSpPr>
        <p:spPr>
          <a:xfrm>
            <a:off x="584200" y="1393499"/>
            <a:ext cx="4412434" cy="520463"/>
          </a:xfrm>
        </p:spPr>
        <p:txBody>
          <a:bodyPr/>
          <a:lstStyle/>
          <a:p>
            <a:pPr marL="0" indent="0">
              <a:lnSpc>
                <a:spcPct val="110000"/>
              </a:lnSpc>
              <a:buNone/>
            </a:pPr>
            <a:r>
              <a:rPr lang="en-GB" sz="1600"/>
              <a:t>To create a custom policy to pin the Places app to the left rail:</a:t>
            </a:r>
            <a:endParaRPr lang="en-IE" sz="1600"/>
          </a:p>
        </p:txBody>
      </p:sp>
      <p:sp>
        <p:nvSpPr>
          <p:cNvPr id="11" name="TextBox 10">
            <a:extLst>
              <a:ext uri="{FF2B5EF4-FFF2-40B4-BE49-F238E27FC236}">
                <a16:creationId xmlns:a16="http://schemas.microsoft.com/office/drawing/2014/main" id="{2BA5E427-7E06-92E5-278D-CDD50DC22553}"/>
              </a:ext>
            </a:extLst>
          </p:cNvPr>
          <p:cNvSpPr txBox="1"/>
          <p:nvPr/>
        </p:nvSpPr>
        <p:spPr>
          <a:xfrm>
            <a:off x="584201" y="2872420"/>
            <a:ext cx="4569590" cy="2838021"/>
          </a:xfrm>
          <a:prstGeom prst="rect">
            <a:avLst/>
          </a:prstGeom>
          <a:noFill/>
        </p:spPr>
        <p:txBody>
          <a:bodyPr wrap="square" lIns="0" tIns="0" rIns="0" bIns="0">
            <a:spAutoFit/>
          </a:bodyPr>
          <a:lstStyle/>
          <a:p>
            <a:pPr marL="0" marR="0" lvl="0" indent="0" algn="l" defTabSz="914400" rtl="0" eaLnBrk="1" fontAlgn="auto" latinLnBrk="0" hangingPunct="1">
              <a:lnSpc>
                <a:spcPct val="110000"/>
              </a:lnSpc>
              <a:spcAft>
                <a:spcPts val="1800"/>
              </a:spcAft>
              <a:buClrTx/>
              <a:buSzTx/>
              <a:buFontTx/>
              <a:buNone/>
              <a:tabLst/>
              <a:defRPr/>
            </a:pPr>
            <a:r>
              <a:rPr kumimoji="0" lang="en-US" sz="1600" b="1" i="0" u="none" strike="noStrike" kern="1200" cap="none" spc="0" normalizeH="0" baseline="0" noProof="0">
                <a:ln>
                  <a:noFill/>
                </a:ln>
                <a:solidFill>
                  <a:srgbClr val="5A5FC7"/>
                </a:solidFill>
                <a:effectLst/>
                <a:uLnTx/>
                <a:uFillTx/>
                <a:latin typeface="Segoe UI Semibold"/>
                <a:ea typeface="+mn-ea"/>
                <a:cs typeface="+mn-cs"/>
              </a:rPr>
              <a:t>Step 7</a:t>
            </a:r>
            <a:r>
              <a:rPr lang="en-US" sz="1600">
                <a:solidFill>
                  <a:srgbClr val="000000"/>
                </a:solidFill>
                <a:latin typeface="Segoe UI"/>
                <a:cs typeface="Segoe UI" panose="020B0502040204020203" pitchFamily="34" charset="0"/>
              </a:rPr>
              <a:t>: Use the handles on the right to drag and drop the apps into their desired position on the left rail.</a:t>
            </a:r>
          </a:p>
          <a:p>
            <a:pPr marL="0" marR="0" lvl="0" indent="0" algn="l" defTabSz="914400" rtl="0" eaLnBrk="1" fontAlgn="auto" latinLnBrk="0" hangingPunct="1">
              <a:lnSpc>
                <a:spcPct val="110000"/>
              </a:lnSpc>
              <a:spcAft>
                <a:spcPts val="1800"/>
              </a:spcAft>
              <a:buClrTx/>
              <a:buSzTx/>
              <a:buFontTx/>
              <a:buNone/>
              <a:tabLst/>
              <a:defRPr/>
            </a:pPr>
            <a:r>
              <a:rPr kumimoji="0" lang="en-US" sz="1600" b="1" i="0" u="none" strike="noStrike" kern="1200" cap="none" spc="0" normalizeH="0" baseline="0" noProof="0">
                <a:ln>
                  <a:noFill/>
                </a:ln>
                <a:solidFill>
                  <a:srgbClr val="5A5FC7"/>
                </a:solidFill>
                <a:effectLst/>
                <a:uLnTx/>
                <a:uFillTx/>
                <a:latin typeface="Segoe UI Semibold"/>
                <a:ea typeface="+mn-ea"/>
                <a:cs typeface="+mn-cs"/>
              </a:rPr>
              <a:t>Step 8</a:t>
            </a:r>
            <a:r>
              <a:rPr lang="en-US" sz="1600">
                <a:solidFill>
                  <a:srgbClr val="000000"/>
                </a:solidFill>
                <a:latin typeface="Segoe UI"/>
                <a:cs typeface="Segoe UI" panose="020B0502040204020203" pitchFamily="34" charset="0"/>
              </a:rPr>
              <a:t>: Optionally, click to the left of the app name to select (a check mark will appear) and use the </a:t>
            </a:r>
            <a:r>
              <a:rPr lang="en-US" sz="1600" b="1">
                <a:solidFill>
                  <a:srgbClr val="000000"/>
                </a:solidFill>
                <a:latin typeface="Segoe UI"/>
                <a:cs typeface="Segoe UI" panose="020B0502040204020203" pitchFamily="34" charset="0"/>
              </a:rPr>
              <a:t>Move up</a:t>
            </a:r>
            <a:r>
              <a:rPr lang="en-US" sz="1600">
                <a:solidFill>
                  <a:srgbClr val="000000"/>
                </a:solidFill>
                <a:latin typeface="Segoe UI"/>
                <a:cs typeface="Segoe UI" panose="020B0502040204020203" pitchFamily="34" charset="0"/>
              </a:rPr>
              <a:t>, </a:t>
            </a:r>
            <a:r>
              <a:rPr lang="en-US" sz="1600" b="1">
                <a:solidFill>
                  <a:srgbClr val="000000"/>
                </a:solidFill>
                <a:latin typeface="Segoe UI"/>
                <a:cs typeface="Segoe UI" panose="020B0502040204020203" pitchFamily="34" charset="0"/>
              </a:rPr>
              <a:t>Move down</a:t>
            </a:r>
            <a:r>
              <a:rPr lang="en-US" sz="1600">
                <a:solidFill>
                  <a:srgbClr val="000000"/>
                </a:solidFill>
                <a:latin typeface="Segoe UI"/>
                <a:cs typeface="Segoe UI" panose="020B0502040204020203" pitchFamily="34" charset="0"/>
              </a:rPr>
              <a:t>, or </a:t>
            </a:r>
            <a:r>
              <a:rPr lang="en-US" sz="1600" b="1">
                <a:solidFill>
                  <a:srgbClr val="000000"/>
                </a:solidFill>
                <a:latin typeface="Segoe UI"/>
                <a:cs typeface="Segoe UI" panose="020B0502040204020203" pitchFamily="34" charset="0"/>
              </a:rPr>
              <a:t>Remove</a:t>
            </a:r>
            <a:r>
              <a:rPr lang="en-US" sz="1600">
                <a:solidFill>
                  <a:srgbClr val="000000"/>
                </a:solidFill>
                <a:latin typeface="Segoe UI"/>
                <a:cs typeface="Segoe UI" panose="020B0502040204020203" pitchFamily="34" charset="0"/>
              </a:rPr>
              <a:t> options.</a:t>
            </a:r>
            <a:endParaRPr kumimoji="0" lang="en-US" sz="1600" b="0" i="0" u="none" strike="noStrike" kern="1200" cap="none" spc="0" normalizeH="0" baseline="0" noProof="0">
              <a:ln>
                <a:noFill/>
              </a:ln>
              <a:solidFill>
                <a:srgbClr val="000000"/>
              </a:solidFill>
              <a:effectLst/>
              <a:uLnTx/>
              <a:uFillTx/>
              <a:latin typeface="Segoe UI"/>
              <a:ea typeface="+mn-ea"/>
              <a:cs typeface="+mn-cs"/>
            </a:endParaRPr>
          </a:p>
          <a:p>
            <a:pPr marL="0" marR="0" lvl="0" indent="0" algn="l" defTabSz="914400" rtl="0" eaLnBrk="1" fontAlgn="auto" latinLnBrk="0" hangingPunct="1">
              <a:lnSpc>
                <a:spcPct val="110000"/>
              </a:lnSpc>
              <a:spcAft>
                <a:spcPts val="1800"/>
              </a:spcAft>
              <a:buClrTx/>
              <a:buSzTx/>
              <a:buFontTx/>
              <a:buNone/>
              <a:tabLst/>
              <a:defRPr/>
            </a:pPr>
            <a:r>
              <a:rPr kumimoji="0" lang="en-US" sz="1600" b="1" i="0" u="none" strike="noStrike" kern="1200" cap="none" spc="0" normalizeH="0" baseline="0" noProof="0">
                <a:ln>
                  <a:noFill/>
                </a:ln>
                <a:solidFill>
                  <a:srgbClr val="5A5FC7"/>
                </a:solidFill>
                <a:effectLst/>
                <a:uLnTx/>
                <a:uFillTx/>
                <a:latin typeface="Segoe UI Semibold"/>
                <a:ea typeface="+mn-ea"/>
                <a:cs typeface="+mn-cs"/>
              </a:rPr>
              <a:t>Step 9</a:t>
            </a:r>
            <a:r>
              <a:rPr lang="en-US" sz="1600">
                <a:solidFill>
                  <a:srgbClr val="000000"/>
                </a:solidFill>
                <a:latin typeface="Segoe UI"/>
                <a:cs typeface="Segoe UI" panose="020B0502040204020203" pitchFamily="34" charset="0"/>
              </a:rPr>
              <a:t>: C</a:t>
            </a:r>
            <a:r>
              <a:rPr kumimoji="0" lang="en-US" sz="1600" b="0" i="0" u="none" strike="noStrike" kern="1200" cap="none" spc="0" normalizeH="0" baseline="0" noProof="0">
                <a:ln>
                  <a:noFill/>
                </a:ln>
                <a:solidFill>
                  <a:srgbClr val="000000"/>
                </a:solidFill>
                <a:effectLst/>
                <a:uLnTx/>
                <a:uFillTx/>
                <a:latin typeface="Segoe UI"/>
                <a:ea typeface="+mn-ea"/>
                <a:cs typeface="+mn-cs"/>
              </a:rPr>
              <a:t>lick</a:t>
            </a:r>
            <a:r>
              <a:rPr kumimoji="0" lang="en-US" sz="1600" b="1" i="0" u="none" strike="noStrike" kern="1200" cap="none" spc="0" normalizeH="0" baseline="0" noProof="0">
                <a:ln>
                  <a:noFill/>
                </a:ln>
                <a:solidFill>
                  <a:srgbClr val="000000"/>
                </a:solidFill>
                <a:effectLst/>
                <a:uLnTx/>
                <a:uFillTx/>
                <a:latin typeface="Segoe UI"/>
                <a:ea typeface="+mn-ea"/>
                <a:cs typeface="+mn-cs"/>
              </a:rPr>
              <a:t> Save</a:t>
            </a:r>
            <a:r>
              <a:rPr lang="en-US" sz="1600">
                <a:solidFill>
                  <a:srgbClr val="000000"/>
                </a:solidFill>
                <a:latin typeface="Segoe UI"/>
                <a:cs typeface="Segoe UI" panose="020B0502040204020203" pitchFamily="34" charset="0"/>
              </a:rPr>
              <a:t>.</a:t>
            </a:r>
          </a:p>
          <a:p>
            <a:pPr marL="0" marR="0" lvl="0" indent="0" algn="l" defTabSz="914400" rtl="0" eaLnBrk="1" fontAlgn="auto" latinLnBrk="0" hangingPunct="1">
              <a:lnSpc>
                <a:spcPct val="110000"/>
              </a:lnSpc>
              <a:spcAft>
                <a:spcPts val="1800"/>
              </a:spcAft>
              <a:buClrTx/>
              <a:buSzTx/>
              <a:buFontTx/>
              <a:buNone/>
              <a:tabLst/>
              <a:defRPr/>
            </a:pPr>
            <a:endParaRPr lang="en-US" sz="1600">
              <a:solidFill>
                <a:srgbClr val="000000"/>
              </a:solidFill>
              <a:latin typeface="Segoe UI"/>
              <a:cs typeface="Segoe UI" panose="020B0502040204020203" pitchFamily="34" charset="0"/>
            </a:endParaRPr>
          </a:p>
        </p:txBody>
      </p:sp>
      <p:pic>
        <p:nvPicPr>
          <p:cNvPr id="7" name="Picture 6" descr="Screenshot of the Teams Admin Center, showing the list of pinned apps in the setup policy.">
            <a:extLst>
              <a:ext uri="{FF2B5EF4-FFF2-40B4-BE49-F238E27FC236}">
                <a16:creationId xmlns:a16="http://schemas.microsoft.com/office/drawing/2014/main" id="{72A753AB-1FAF-2BC4-F204-ADA3A74C4207}"/>
              </a:ext>
            </a:extLst>
          </p:cNvPr>
          <p:cNvPicPr>
            <a:picLocks noChangeAspect="1"/>
          </p:cNvPicPr>
          <p:nvPr/>
        </p:nvPicPr>
        <p:blipFill>
          <a:blip r:embed="rId2"/>
          <a:stretch>
            <a:fillRect/>
          </a:stretch>
        </p:blipFill>
        <p:spPr>
          <a:xfrm>
            <a:off x="5207953" y="1210269"/>
            <a:ext cx="6951267" cy="5484821"/>
          </a:xfrm>
          <a:prstGeom prst="rect">
            <a:avLst/>
          </a:prstGeom>
        </p:spPr>
      </p:pic>
      <p:sp>
        <p:nvSpPr>
          <p:cNvPr id="19" name="Rectangle 18">
            <a:extLst>
              <a:ext uri="{FF2B5EF4-FFF2-40B4-BE49-F238E27FC236}">
                <a16:creationId xmlns:a16="http://schemas.microsoft.com/office/drawing/2014/main" id="{CC6A4DC1-0078-7270-6E18-30008800FEAB}"/>
              </a:ext>
              <a:ext uri="{C183D7F6-B498-43B3-948B-1728B52AA6E4}">
                <adec:decorative xmlns:adec="http://schemas.microsoft.com/office/drawing/2017/decorative" val="1"/>
              </a:ext>
            </a:extLst>
          </p:cNvPr>
          <p:cNvSpPr/>
          <p:nvPr/>
        </p:nvSpPr>
        <p:spPr bwMode="auto">
          <a:xfrm>
            <a:off x="8460700" y="3615557"/>
            <a:ext cx="325820" cy="2032174"/>
          </a:xfrm>
          <a:prstGeom prst="rect">
            <a:avLst/>
          </a:prstGeom>
          <a:noFill/>
          <a:ln w="31750">
            <a:solidFill>
              <a:srgbClr val="FF0000"/>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000">
              <a:solidFill>
                <a:srgbClr val="FFFFFF"/>
              </a:solidFill>
              <a:cs typeface="Segoe UI" pitchFamily="34" charset="0"/>
            </a:endParaRPr>
          </a:p>
        </p:txBody>
      </p:sp>
    </p:spTree>
    <p:extLst>
      <p:ext uri="{BB962C8B-B14F-4D97-AF65-F5344CB8AC3E}">
        <p14:creationId xmlns:p14="http://schemas.microsoft.com/office/powerpoint/2010/main" val="2292743028"/>
      </p:ext>
    </p:extLst>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28F812-6031-5349-548F-EBEDDE2D6C97}"/>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18BDBEF6-2E09-FF4D-9473-1D777AA47A84}"/>
              </a:ext>
            </a:extLst>
          </p:cNvPr>
          <p:cNvSpPr txBox="1">
            <a:spLocks noGrp="1"/>
          </p:cNvSpPr>
          <p:nvPr>
            <p:ph type="title" idx="4294967295"/>
          </p:nvPr>
        </p:nvSpPr>
        <p:spPr>
          <a:xfrm>
            <a:off x="584200" y="644766"/>
            <a:ext cx="11036808" cy="492443"/>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2600" b="0" kern="1200" cap="none" spc="-50" baseline="0">
                <a:ln w="3175">
                  <a:noFill/>
                </a:ln>
                <a:solidFill>
                  <a:schemeClr val="tx1"/>
                </a:solidFill>
                <a:effectLst/>
                <a:latin typeface="+mj-lt"/>
                <a:ea typeface="+mn-ea"/>
                <a:cs typeface="Segoe UI" pitchFamily="34" charset="0"/>
              </a:defRPr>
            </a:lvl1pPr>
          </a:lstStyle>
          <a:p>
            <a:pPr marL="0" marR="0" lvl="0" indent="0" algn="l" defTabSz="932742" rtl="0" eaLnBrk="1" fontAlgn="auto" latinLnBrk="0" hangingPunct="1">
              <a:lnSpc>
                <a:spcPct val="100000"/>
              </a:lnSpc>
              <a:spcBef>
                <a:spcPct val="0"/>
              </a:spcBef>
              <a:spcAft>
                <a:spcPts val="0"/>
              </a:spcAft>
              <a:buClrTx/>
              <a:buSzTx/>
              <a:buFontTx/>
              <a:buNone/>
              <a:tabLst/>
              <a:defRPr/>
            </a:pPr>
            <a:r>
              <a:rPr kumimoji="0" lang="en-US" sz="3200" b="0" i="0" u="none" strike="noStrike" kern="1200" cap="none" spc="-50" normalizeH="0" baseline="0" noProof="0">
                <a:ln w="3175">
                  <a:noFill/>
                </a:ln>
                <a:solidFill>
                  <a:srgbClr val="000000"/>
                </a:solidFill>
                <a:effectLst/>
                <a:uLnTx/>
                <a:uFillTx/>
                <a:latin typeface="Segoe UI Semibold"/>
                <a:ea typeface="+mn-ea"/>
                <a:cs typeface="Segoe UI" pitchFamily="34" charset="0"/>
              </a:rPr>
              <a:t>Admin Guidance: Pin the Teams app for specific users (4/4)</a:t>
            </a:r>
          </a:p>
        </p:txBody>
      </p:sp>
      <p:sp>
        <p:nvSpPr>
          <p:cNvPr id="6" name="TextBox 5">
            <a:extLst>
              <a:ext uri="{FF2B5EF4-FFF2-40B4-BE49-F238E27FC236}">
                <a16:creationId xmlns:a16="http://schemas.microsoft.com/office/drawing/2014/main" id="{604E3930-DA0C-2068-0FEC-A44EC5FAC945}"/>
              </a:ext>
            </a:extLst>
          </p:cNvPr>
          <p:cNvSpPr txBox="1"/>
          <p:nvPr/>
        </p:nvSpPr>
        <p:spPr>
          <a:xfrm>
            <a:off x="584200" y="292100"/>
            <a:ext cx="8060430" cy="307777"/>
          </a:xfrm>
          <a:prstGeom prst="rect">
            <a:avLst/>
          </a:prstGeom>
          <a:noFill/>
        </p:spPr>
        <p:txBody>
          <a:bodyPr wrap="square" lIns="0" tIns="0" rIns="0" bIns="0">
            <a:spAutoFit/>
          </a:bodyPr>
          <a:lstStyle>
            <a:defPPr>
              <a:defRPr lang="en-US"/>
            </a:defPPr>
            <a:lvl1pPr>
              <a:defRPr sz="2000">
                <a:solidFill>
                  <a:srgbClr val="6568B7"/>
                </a:solidFill>
              </a:defRPr>
            </a:lvl1pPr>
          </a:lstStyle>
          <a:p>
            <a:r>
              <a:rPr lang="en-US"/>
              <a:t>Teams: Places app</a:t>
            </a:r>
          </a:p>
        </p:txBody>
      </p:sp>
      <p:sp>
        <p:nvSpPr>
          <p:cNvPr id="3" name="Content Placeholder 2">
            <a:extLst>
              <a:ext uri="{FF2B5EF4-FFF2-40B4-BE49-F238E27FC236}">
                <a16:creationId xmlns:a16="http://schemas.microsoft.com/office/drawing/2014/main" id="{B8B1C67A-733A-636A-AB4D-4913965EF8D7}"/>
              </a:ext>
            </a:extLst>
          </p:cNvPr>
          <p:cNvSpPr>
            <a:spLocks noGrp="1"/>
          </p:cNvSpPr>
          <p:nvPr>
            <p:ph sz="quarter" idx="12"/>
          </p:nvPr>
        </p:nvSpPr>
        <p:spPr>
          <a:xfrm>
            <a:off x="584200" y="1393499"/>
            <a:ext cx="4412434" cy="520463"/>
          </a:xfrm>
        </p:spPr>
        <p:txBody>
          <a:bodyPr/>
          <a:lstStyle/>
          <a:p>
            <a:pPr marL="0" indent="0">
              <a:lnSpc>
                <a:spcPct val="110000"/>
              </a:lnSpc>
              <a:buNone/>
            </a:pPr>
            <a:r>
              <a:rPr lang="en-GB" sz="1600"/>
              <a:t>To create a custom policy to pin the Places app to the left rail:</a:t>
            </a:r>
            <a:endParaRPr lang="en-IE" sz="1600"/>
          </a:p>
        </p:txBody>
      </p:sp>
      <p:sp>
        <p:nvSpPr>
          <p:cNvPr id="11" name="TextBox 10">
            <a:extLst>
              <a:ext uri="{FF2B5EF4-FFF2-40B4-BE49-F238E27FC236}">
                <a16:creationId xmlns:a16="http://schemas.microsoft.com/office/drawing/2014/main" id="{D5A73C66-5756-F3CB-15D8-A67CD091B808}"/>
              </a:ext>
            </a:extLst>
          </p:cNvPr>
          <p:cNvSpPr txBox="1"/>
          <p:nvPr/>
        </p:nvSpPr>
        <p:spPr>
          <a:xfrm>
            <a:off x="573729" y="2197246"/>
            <a:ext cx="3693509" cy="4192238"/>
          </a:xfrm>
          <a:prstGeom prst="rect">
            <a:avLst/>
          </a:prstGeom>
          <a:noFill/>
        </p:spPr>
        <p:txBody>
          <a:bodyPr wrap="square" lIns="0" tIns="0" rIns="0" bIns="0">
            <a:spAutoFit/>
          </a:bodyPr>
          <a:lstStyle/>
          <a:p>
            <a:pPr marL="0" marR="0" lvl="0" indent="0" algn="l" defTabSz="914400" rtl="0" eaLnBrk="1" fontAlgn="auto" latinLnBrk="0" hangingPunct="1">
              <a:lnSpc>
                <a:spcPct val="110000"/>
              </a:lnSpc>
              <a:spcAft>
                <a:spcPts val="1800"/>
              </a:spcAft>
              <a:buClrTx/>
              <a:buSzTx/>
              <a:buFontTx/>
              <a:buNone/>
              <a:tabLst/>
              <a:defRPr/>
            </a:pPr>
            <a:r>
              <a:rPr kumimoji="0" lang="en-US" sz="1600" b="1" i="0" u="none" strike="noStrike" kern="1200" cap="none" spc="0" normalizeH="0" baseline="0" noProof="0">
                <a:ln>
                  <a:noFill/>
                </a:ln>
                <a:solidFill>
                  <a:srgbClr val="5A5FC7"/>
                </a:solidFill>
                <a:effectLst/>
                <a:uLnTx/>
                <a:uFillTx/>
                <a:latin typeface="Segoe UI Semibold"/>
                <a:ea typeface="+mn-ea"/>
                <a:cs typeface="+mn-cs"/>
              </a:rPr>
              <a:t>Step 10</a:t>
            </a:r>
            <a:r>
              <a:rPr lang="en-US" sz="1600">
                <a:solidFill>
                  <a:srgbClr val="000000"/>
                </a:solidFill>
                <a:latin typeface="Segoe UI"/>
                <a:cs typeface="Segoe UI" panose="020B0502040204020203" pitchFamily="34" charset="0"/>
              </a:rPr>
              <a:t>: Back in the list of App setup policies, click to select the new policy (</a:t>
            </a:r>
            <a:r>
              <a:rPr lang="en-US" sz="1600" err="1">
                <a:solidFill>
                  <a:srgbClr val="000000"/>
                </a:solidFill>
                <a:latin typeface="Segoe UI"/>
                <a:cs typeface="Segoe UI" panose="020B0502040204020203" pitchFamily="34" charset="0"/>
              </a:rPr>
              <a:t>Places_Users</a:t>
            </a:r>
            <a:r>
              <a:rPr lang="en-US" sz="1600">
                <a:solidFill>
                  <a:srgbClr val="000000"/>
                </a:solidFill>
                <a:latin typeface="Segoe UI"/>
                <a:cs typeface="Segoe UI" panose="020B0502040204020203" pitchFamily="34" charset="0"/>
              </a:rPr>
              <a:t>), then click </a:t>
            </a:r>
            <a:r>
              <a:rPr lang="en-US" sz="1600" b="1">
                <a:solidFill>
                  <a:srgbClr val="000000"/>
                </a:solidFill>
                <a:latin typeface="Segoe UI"/>
                <a:cs typeface="Segoe UI" panose="020B0502040204020203" pitchFamily="34" charset="0"/>
              </a:rPr>
              <a:t>Manage users -&gt; Assign users.</a:t>
            </a:r>
          </a:p>
          <a:p>
            <a:pPr marL="0" marR="0" lvl="0" indent="0" algn="l" defTabSz="914400" rtl="0" eaLnBrk="1" fontAlgn="auto" latinLnBrk="0" hangingPunct="1">
              <a:lnSpc>
                <a:spcPct val="110000"/>
              </a:lnSpc>
              <a:spcAft>
                <a:spcPts val="1800"/>
              </a:spcAft>
              <a:buClrTx/>
              <a:buSzTx/>
              <a:buFontTx/>
              <a:buNone/>
              <a:tabLst/>
              <a:defRPr/>
            </a:pPr>
            <a:r>
              <a:rPr kumimoji="0" lang="en-US" sz="1600" b="1" i="0" u="none" strike="noStrike" kern="1200" cap="none" spc="0" normalizeH="0" baseline="0" noProof="0">
                <a:ln>
                  <a:noFill/>
                </a:ln>
                <a:solidFill>
                  <a:srgbClr val="5A5FC7"/>
                </a:solidFill>
                <a:effectLst/>
                <a:uLnTx/>
                <a:uFillTx/>
                <a:latin typeface="Segoe UI Semibold"/>
                <a:ea typeface="+mn-ea"/>
                <a:cs typeface="+mn-cs"/>
              </a:rPr>
              <a:t>Step 11</a:t>
            </a:r>
            <a:r>
              <a:rPr lang="en-US" sz="1600">
                <a:solidFill>
                  <a:srgbClr val="000000"/>
                </a:solidFill>
                <a:latin typeface="Segoe UI"/>
                <a:cs typeface="Segoe UI" panose="020B0502040204020203" pitchFamily="34" charset="0"/>
              </a:rPr>
              <a:t>: In the </a:t>
            </a:r>
            <a:r>
              <a:rPr lang="en-US" sz="1600" b="1">
                <a:solidFill>
                  <a:srgbClr val="000000"/>
                </a:solidFill>
                <a:latin typeface="Segoe UI"/>
                <a:cs typeface="Segoe UI" panose="020B0502040204020203" pitchFamily="34" charset="0"/>
              </a:rPr>
              <a:t>Manage users </a:t>
            </a:r>
            <a:r>
              <a:rPr lang="en-US" sz="1600">
                <a:solidFill>
                  <a:srgbClr val="000000"/>
                </a:solidFill>
                <a:latin typeface="Segoe UI"/>
                <a:cs typeface="Segoe UI" panose="020B0502040204020203" pitchFamily="34" charset="0"/>
              </a:rPr>
              <a:t>window, </a:t>
            </a:r>
            <a:r>
              <a:rPr lang="en-US" sz="1600" b="1">
                <a:solidFill>
                  <a:srgbClr val="000000"/>
                </a:solidFill>
                <a:latin typeface="Segoe UI"/>
                <a:cs typeface="Segoe UI" panose="020B0502040204020203" pitchFamily="34" charset="0"/>
              </a:rPr>
              <a:t>search</a:t>
            </a:r>
            <a:r>
              <a:rPr lang="en-US" sz="1600">
                <a:solidFill>
                  <a:srgbClr val="000000"/>
                </a:solidFill>
                <a:latin typeface="Segoe UI"/>
                <a:cs typeface="Segoe UI" panose="020B0502040204020203" pitchFamily="34" charset="0"/>
              </a:rPr>
              <a:t> for and </a:t>
            </a:r>
            <a:r>
              <a:rPr lang="en-US" sz="1600" b="1">
                <a:solidFill>
                  <a:srgbClr val="000000"/>
                </a:solidFill>
                <a:latin typeface="Segoe UI"/>
                <a:cs typeface="Segoe UI" panose="020B0502040204020203" pitchFamily="34" charset="0"/>
              </a:rPr>
              <a:t>Add</a:t>
            </a:r>
            <a:r>
              <a:rPr lang="en-US" sz="1600">
                <a:solidFill>
                  <a:srgbClr val="000000"/>
                </a:solidFill>
                <a:latin typeface="Segoe UI"/>
                <a:cs typeface="Segoe UI" panose="020B0502040204020203" pitchFamily="34" charset="0"/>
              </a:rPr>
              <a:t> the desired user(s) to which this policy applies. In this example we have selected Lidia Holloway.</a:t>
            </a:r>
            <a:endParaRPr kumimoji="0" lang="en-US" sz="1600" b="0" i="0" u="none" strike="noStrike" kern="1200" cap="none" spc="0" normalizeH="0" baseline="0" noProof="0">
              <a:ln>
                <a:noFill/>
              </a:ln>
              <a:solidFill>
                <a:srgbClr val="000000"/>
              </a:solidFill>
              <a:effectLst/>
              <a:uLnTx/>
              <a:uFillTx/>
              <a:latin typeface="Segoe UI"/>
              <a:ea typeface="+mn-ea"/>
              <a:cs typeface="+mn-cs"/>
            </a:endParaRPr>
          </a:p>
          <a:p>
            <a:pPr marL="0" marR="0" lvl="0" indent="0" algn="l" defTabSz="914400" rtl="0" eaLnBrk="1" fontAlgn="auto" latinLnBrk="0" hangingPunct="1">
              <a:lnSpc>
                <a:spcPct val="110000"/>
              </a:lnSpc>
              <a:spcAft>
                <a:spcPts val="1800"/>
              </a:spcAft>
              <a:buClrTx/>
              <a:buSzTx/>
              <a:buFontTx/>
              <a:buNone/>
              <a:tabLst/>
              <a:defRPr/>
            </a:pPr>
            <a:r>
              <a:rPr kumimoji="0" lang="en-US" sz="1600" b="1" i="0" u="none" strike="noStrike" kern="1200" cap="none" spc="0" normalizeH="0" baseline="0" noProof="0">
                <a:ln>
                  <a:noFill/>
                </a:ln>
                <a:solidFill>
                  <a:srgbClr val="5A5FC7"/>
                </a:solidFill>
                <a:effectLst/>
                <a:uLnTx/>
                <a:uFillTx/>
                <a:latin typeface="Segoe UI Semibold"/>
                <a:ea typeface="+mn-ea"/>
                <a:cs typeface="+mn-cs"/>
              </a:rPr>
              <a:t>Step 12</a:t>
            </a:r>
            <a:r>
              <a:rPr lang="en-US" sz="1600">
                <a:solidFill>
                  <a:srgbClr val="000000"/>
                </a:solidFill>
                <a:latin typeface="Segoe UI"/>
                <a:cs typeface="Segoe UI" panose="020B0502040204020203" pitchFamily="34" charset="0"/>
              </a:rPr>
              <a:t>: C</a:t>
            </a:r>
            <a:r>
              <a:rPr kumimoji="0" lang="en-US" sz="1600" b="0" i="0" u="none" strike="noStrike" kern="1200" cap="none" spc="0" normalizeH="0" baseline="0" noProof="0">
                <a:ln>
                  <a:noFill/>
                </a:ln>
                <a:solidFill>
                  <a:srgbClr val="000000"/>
                </a:solidFill>
                <a:effectLst/>
                <a:uLnTx/>
                <a:uFillTx/>
                <a:latin typeface="Segoe UI"/>
                <a:ea typeface="+mn-ea"/>
                <a:cs typeface="+mn-cs"/>
              </a:rPr>
              <a:t>lick</a:t>
            </a:r>
            <a:r>
              <a:rPr kumimoji="0" lang="en-US" sz="1600" b="1" i="0" u="none" strike="noStrike" kern="1200" cap="none" spc="0" normalizeH="0" baseline="0" noProof="0">
                <a:ln>
                  <a:noFill/>
                </a:ln>
                <a:solidFill>
                  <a:srgbClr val="000000"/>
                </a:solidFill>
                <a:effectLst/>
                <a:uLnTx/>
                <a:uFillTx/>
                <a:latin typeface="Segoe UI"/>
                <a:ea typeface="+mn-ea"/>
                <a:cs typeface="+mn-cs"/>
              </a:rPr>
              <a:t> </a:t>
            </a:r>
            <a:r>
              <a:rPr lang="en-US" sz="1600" b="1">
                <a:solidFill>
                  <a:srgbClr val="000000"/>
                </a:solidFill>
                <a:latin typeface="Segoe UI"/>
              </a:rPr>
              <a:t>Apply</a:t>
            </a:r>
            <a:r>
              <a:rPr lang="en-US" sz="1600">
                <a:solidFill>
                  <a:srgbClr val="000000"/>
                </a:solidFill>
                <a:latin typeface="Segoe UI"/>
                <a:cs typeface="Segoe UI" panose="020B0502040204020203" pitchFamily="34" charset="0"/>
              </a:rPr>
              <a:t>. Click </a:t>
            </a:r>
            <a:r>
              <a:rPr lang="en-US" sz="1600" b="1">
                <a:solidFill>
                  <a:srgbClr val="000000"/>
                </a:solidFill>
                <a:latin typeface="Segoe UI"/>
                <a:cs typeface="Segoe UI" panose="020B0502040204020203" pitchFamily="34" charset="0"/>
              </a:rPr>
              <a:t>Confirm</a:t>
            </a:r>
            <a:r>
              <a:rPr lang="en-US" sz="1600">
                <a:solidFill>
                  <a:srgbClr val="000000"/>
                </a:solidFill>
                <a:latin typeface="Segoe UI"/>
                <a:cs typeface="Segoe UI" panose="020B0502040204020203" pitchFamily="34" charset="0"/>
              </a:rPr>
              <a:t>, acknowledging the dialog that the assignment will take time to take effect.</a:t>
            </a:r>
          </a:p>
          <a:p>
            <a:pPr marL="0" marR="0" lvl="0" indent="0" algn="l" defTabSz="914400" rtl="0" eaLnBrk="1" fontAlgn="auto" latinLnBrk="0" hangingPunct="1">
              <a:lnSpc>
                <a:spcPct val="110000"/>
              </a:lnSpc>
              <a:spcAft>
                <a:spcPts val="1800"/>
              </a:spcAft>
              <a:buClrTx/>
              <a:buSzTx/>
              <a:buFontTx/>
              <a:buNone/>
              <a:tabLst/>
              <a:defRPr/>
            </a:pPr>
            <a:endParaRPr lang="en-US" sz="1600">
              <a:solidFill>
                <a:srgbClr val="000000"/>
              </a:solidFill>
              <a:latin typeface="Segoe UI"/>
              <a:cs typeface="Segoe UI" panose="020B0502040204020203" pitchFamily="34" charset="0"/>
            </a:endParaRPr>
          </a:p>
        </p:txBody>
      </p:sp>
      <p:pic>
        <p:nvPicPr>
          <p:cNvPr id="4" name="Picture 3" descr="Screenshot of the App setup policies section, showing the newly created app setup policy.">
            <a:extLst>
              <a:ext uri="{FF2B5EF4-FFF2-40B4-BE49-F238E27FC236}">
                <a16:creationId xmlns:a16="http://schemas.microsoft.com/office/drawing/2014/main" id="{CDA69EC4-9661-07B9-76F0-B45BB1BAD191}"/>
              </a:ext>
            </a:extLst>
          </p:cNvPr>
          <p:cNvPicPr>
            <a:picLocks noChangeAspect="1"/>
          </p:cNvPicPr>
          <p:nvPr/>
        </p:nvPicPr>
        <p:blipFill>
          <a:blip r:embed="rId2"/>
          <a:stretch>
            <a:fillRect/>
          </a:stretch>
        </p:blipFill>
        <p:spPr>
          <a:xfrm>
            <a:off x="4519487" y="1832893"/>
            <a:ext cx="7556899" cy="4481945"/>
          </a:xfrm>
          <a:prstGeom prst="rect">
            <a:avLst/>
          </a:prstGeom>
          <a:ln>
            <a:noFill/>
          </a:ln>
          <a:effectLst>
            <a:outerShdw blurRad="292100" dist="139700" dir="2700000" algn="tl" rotWithShape="0">
              <a:srgbClr val="333333">
                <a:alpha val="65000"/>
              </a:srgbClr>
            </a:outerShdw>
          </a:effectLst>
        </p:spPr>
      </p:pic>
      <p:pic>
        <p:nvPicPr>
          <p:cNvPr id="10" name="Picture 9" descr="Screenshot of the Manage users window, with Lidia Holloway in the dropdown list.">
            <a:extLst>
              <a:ext uri="{FF2B5EF4-FFF2-40B4-BE49-F238E27FC236}">
                <a16:creationId xmlns:a16="http://schemas.microsoft.com/office/drawing/2014/main" id="{69EE7373-1EAF-C382-A3CB-75E08DB85D57}"/>
              </a:ext>
            </a:extLst>
          </p:cNvPr>
          <p:cNvPicPr>
            <a:picLocks noChangeAspect="1"/>
          </p:cNvPicPr>
          <p:nvPr/>
        </p:nvPicPr>
        <p:blipFill>
          <a:blip r:embed="rId3"/>
          <a:stretch>
            <a:fillRect/>
          </a:stretch>
        </p:blipFill>
        <p:spPr>
          <a:xfrm>
            <a:off x="9063410" y="1387419"/>
            <a:ext cx="2897362" cy="308083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347898537"/>
      </p:ext>
    </p:extLst>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EEDCC9-0D4F-1B1D-F61C-0F66D3E24C06}"/>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D00163A3-0E47-0260-443F-185336F7067F}"/>
              </a:ext>
            </a:extLst>
          </p:cNvPr>
          <p:cNvSpPr txBox="1">
            <a:spLocks noGrp="1"/>
          </p:cNvSpPr>
          <p:nvPr>
            <p:ph type="title" idx="4294967295"/>
          </p:nvPr>
        </p:nvSpPr>
        <p:spPr>
          <a:xfrm>
            <a:off x="584200" y="644766"/>
            <a:ext cx="11036808" cy="492443"/>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2600" b="0" kern="1200" cap="none" spc="-50" baseline="0">
                <a:ln w="3175">
                  <a:noFill/>
                </a:ln>
                <a:solidFill>
                  <a:schemeClr val="tx1"/>
                </a:solidFill>
                <a:effectLst/>
                <a:latin typeface="+mj-lt"/>
                <a:ea typeface="+mn-ea"/>
                <a:cs typeface="Segoe UI" pitchFamily="34" charset="0"/>
              </a:defRPr>
            </a:lvl1pPr>
          </a:lstStyle>
          <a:p>
            <a:pPr marL="0" marR="0" lvl="0" indent="0" algn="l" defTabSz="932742" rtl="0" eaLnBrk="1" fontAlgn="auto" latinLnBrk="0" hangingPunct="1">
              <a:lnSpc>
                <a:spcPct val="100000"/>
              </a:lnSpc>
              <a:spcBef>
                <a:spcPct val="0"/>
              </a:spcBef>
              <a:spcAft>
                <a:spcPts val="0"/>
              </a:spcAft>
              <a:buClrTx/>
              <a:buSzTx/>
              <a:buFontTx/>
              <a:buNone/>
              <a:tabLst/>
              <a:defRPr/>
            </a:pPr>
            <a:r>
              <a:rPr kumimoji="0" lang="en-US" sz="3200" b="0" i="0" u="none" strike="noStrike" kern="1200" cap="none" spc="-50" normalizeH="0" baseline="0" noProof="0">
                <a:ln w="3175">
                  <a:noFill/>
                </a:ln>
                <a:solidFill>
                  <a:srgbClr val="000000"/>
                </a:solidFill>
                <a:effectLst/>
                <a:uLnTx/>
                <a:uFillTx/>
                <a:ea typeface="+mn-ea"/>
                <a:cs typeface="Segoe UI" pitchFamily="34" charset="0"/>
              </a:rPr>
              <a:t>User Guidance: Setting your work plan </a:t>
            </a:r>
          </a:p>
        </p:txBody>
      </p:sp>
      <p:sp>
        <p:nvSpPr>
          <p:cNvPr id="6" name="TextBox 5">
            <a:extLst>
              <a:ext uri="{FF2B5EF4-FFF2-40B4-BE49-F238E27FC236}">
                <a16:creationId xmlns:a16="http://schemas.microsoft.com/office/drawing/2014/main" id="{72C1F76C-EBD1-2F9B-EF0B-93EAA19082ED}"/>
              </a:ext>
            </a:extLst>
          </p:cNvPr>
          <p:cNvSpPr txBox="1"/>
          <p:nvPr/>
        </p:nvSpPr>
        <p:spPr>
          <a:xfrm>
            <a:off x="584200" y="292100"/>
            <a:ext cx="8060430" cy="307777"/>
          </a:xfrm>
          <a:prstGeom prst="rect">
            <a:avLst/>
          </a:prstGeom>
          <a:noFill/>
        </p:spPr>
        <p:txBody>
          <a:bodyPr wrap="square" lIns="0" tIns="0" rIns="0" bIns="0">
            <a:spAutoFit/>
          </a:bodyPr>
          <a:lstStyle>
            <a:defPPr>
              <a:defRPr lang="en-US"/>
            </a:defPPr>
            <a:lvl1pPr>
              <a:defRPr sz="2000">
                <a:solidFill>
                  <a:srgbClr val="6568B7"/>
                </a:solidFill>
              </a:defRPr>
            </a:lvl1pPr>
          </a:lstStyle>
          <a:p>
            <a:r>
              <a:rPr lang="en-US"/>
              <a:t>Places experience</a:t>
            </a:r>
          </a:p>
        </p:txBody>
      </p:sp>
      <p:sp>
        <p:nvSpPr>
          <p:cNvPr id="3" name="Content Placeholder 2">
            <a:extLst>
              <a:ext uri="{FF2B5EF4-FFF2-40B4-BE49-F238E27FC236}">
                <a16:creationId xmlns:a16="http://schemas.microsoft.com/office/drawing/2014/main" id="{A0DF01CA-498A-6BA3-B065-AC82130E6FA0}"/>
              </a:ext>
            </a:extLst>
          </p:cNvPr>
          <p:cNvSpPr>
            <a:spLocks noGrp="1"/>
          </p:cNvSpPr>
          <p:nvPr>
            <p:ph sz="quarter" idx="12"/>
          </p:nvPr>
        </p:nvSpPr>
        <p:spPr>
          <a:xfrm>
            <a:off x="584200" y="1393499"/>
            <a:ext cx="11036808" cy="840551"/>
          </a:xfrm>
        </p:spPr>
        <p:txBody>
          <a:bodyPr/>
          <a:lstStyle/>
          <a:p>
            <a:pPr marL="0" indent="0">
              <a:lnSpc>
                <a:spcPct val="110000"/>
              </a:lnSpc>
              <a:buNone/>
            </a:pPr>
            <a:r>
              <a:rPr lang="en-GB" sz="1600">
                <a:latin typeface="+mn-lt"/>
              </a:rPr>
              <a:t>The Places experience is available through Outlook on the web, the new Outlook app, and as an app within Teams. </a:t>
            </a:r>
            <a:r>
              <a:rPr lang="en-US" sz="1600">
                <a:solidFill>
                  <a:srgbClr val="000000"/>
                </a:solidFill>
                <a:latin typeface="+mn-lt"/>
                <a:cs typeface="Segoe UI" panose="020B0502040204020203" pitchFamily="34" charset="0"/>
              </a:rPr>
              <a:t>On the initial launch of the Places experience, you will have the opportunity to set your weekly plan</a:t>
            </a:r>
            <a:endParaRPr kumimoji="0" lang="en-US" sz="1600" b="0" i="0" u="none" strike="noStrike" kern="1200" cap="none" spc="0" normalizeH="0" baseline="0" noProof="0">
              <a:ln>
                <a:noFill/>
              </a:ln>
              <a:solidFill>
                <a:srgbClr val="000000"/>
              </a:solidFill>
              <a:effectLst/>
              <a:highlight>
                <a:srgbClr val="FFFF00"/>
              </a:highlight>
              <a:uLnTx/>
              <a:uFillTx/>
              <a:latin typeface="+mn-lt"/>
              <a:ea typeface="+mn-ea"/>
              <a:cs typeface="Segoe UI" panose="020B0502040204020203" pitchFamily="34" charset="0"/>
            </a:endParaRPr>
          </a:p>
          <a:p>
            <a:pPr marL="0" indent="0">
              <a:lnSpc>
                <a:spcPct val="110000"/>
              </a:lnSpc>
              <a:buNone/>
            </a:pPr>
            <a:endParaRPr lang="en-IE" sz="1600">
              <a:latin typeface="+mn-lt"/>
            </a:endParaRPr>
          </a:p>
        </p:txBody>
      </p:sp>
      <p:sp>
        <p:nvSpPr>
          <p:cNvPr id="11" name="TextBox 10">
            <a:extLst>
              <a:ext uri="{FF2B5EF4-FFF2-40B4-BE49-F238E27FC236}">
                <a16:creationId xmlns:a16="http://schemas.microsoft.com/office/drawing/2014/main" id="{18BF1D1F-E724-4DD4-9AC7-0E4989CE6319}"/>
              </a:ext>
            </a:extLst>
          </p:cNvPr>
          <p:cNvSpPr txBox="1"/>
          <p:nvPr/>
        </p:nvSpPr>
        <p:spPr>
          <a:xfrm>
            <a:off x="584200" y="2093729"/>
            <a:ext cx="10702365" cy="2025491"/>
          </a:xfrm>
          <a:prstGeom prst="rect">
            <a:avLst/>
          </a:prstGeom>
          <a:noFill/>
        </p:spPr>
        <p:txBody>
          <a:bodyPr wrap="square" lIns="0" tIns="0" rIns="0" bIns="0">
            <a:spAutoFit/>
          </a:bodyPr>
          <a:lstStyle/>
          <a:p>
            <a:pPr marR="0" lvl="0" indent="0" algn="l" defTabSz="806658" rtl="0" eaLnBrk="1" fontAlgn="auto" latinLnBrk="0" hangingPunct="1">
              <a:lnSpc>
                <a:spcPct val="110000"/>
              </a:lnSpc>
              <a:spcAft>
                <a:spcPts val="1800"/>
              </a:spcAft>
              <a:buClrTx/>
              <a:buSzTx/>
              <a:buFontTx/>
              <a:buNone/>
              <a:tabLst>
                <a:tab pos="1645806" algn="l"/>
              </a:tabLst>
              <a:defRPr/>
            </a:pPr>
            <a:r>
              <a:rPr kumimoji="0" lang="en-US" sz="1600" b="0" i="0" u="none" strike="noStrike" kern="1200" cap="none" spc="0" normalizeH="0" baseline="0" noProof="0">
                <a:ln>
                  <a:noFill/>
                </a:ln>
                <a:solidFill>
                  <a:srgbClr val="5A5FC7"/>
                </a:solidFill>
                <a:effectLst/>
                <a:uLnTx/>
                <a:uFillTx/>
                <a:ea typeface="+mn-ea"/>
                <a:cs typeface="Segoe UI" panose="020B0502040204020203" pitchFamily="34" charset="0"/>
              </a:rPr>
              <a:t>Step 1</a:t>
            </a:r>
            <a:r>
              <a:rPr lang="en-US" sz="1600">
                <a:solidFill>
                  <a:srgbClr val="000000"/>
                </a:solidFill>
                <a:cs typeface="Segoe UI" panose="020B0502040204020203" pitchFamily="34" charset="0"/>
              </a:rPr>
              <a:t>: Click on the </a:t>
            </a:r>
            <a:r>
              <a:rPr lang="en-US" sz="1600" b="1">
                <a:solidFill>
                  <a:srgbClr val="000000"/>
                </a:solidFill>
                <a:cs typeface="Segoe UI" panose="020B0502040204020203" pitchFamily="34" charset="0"/>
              </a:rPr>
              <a:t>Set plan </a:t>
            </a:r>
            <a:r>
              <a:rPr lang="en-US" sz="1600">
                <a:solidFill>
                  <a:srgbClr val="000000"/>
                </a:solidFill>
                <a:cs typeface="Segoe UI" panose="020B0502040204020203" pitchFamily="34" charset="0"/>
              </a:rPr>
              <a:t>button.</a:t>
            </a:r>
            <a:endParaRPr kumimoji="0" lang="en-US" sz="1600" b="0" i="0" u="none" strike="noStrike" kern="1200" cap="none" spc="0" normalizeH="0" baseline="0" noProof="0">
              <a:ln>
                <a:noFill/>
              </a:ln>
              <a:solidFill>
                <a:srgbClr val="000000"/>
              </a:solidFill>
              <a:effectLst/>
              <a:highlight>
                <a:srgbClr val="FFFF00"/>
              </a:highlight>
              <a:uLnTx/>
              <a:uFillTx/>
              <a:ea typeface="+mn-ea"/>
              <a:cs typeface="Segoe UI" panose="020B0502040204020203" pitchFamily="34" charset="0"/>
            </a:endParaRPr>
          </a:p>
          <a:p>
            <a:pPr marL="0" marR="0" lvl="0" indent="0" algn="l" defTabSz="914400" rtl="0" eaLnBrk="1" fontAlgn="auto" latinLnBrk="0" hangingPunct="1">
              <a:lnSpc>
                <a:spcPct val="110000"/>
              </a:lnSpc>
              <a:spcAft>
                <a:spcPts val="1800"/>
              </a:spcAft>
              <a:buClrTx/>
              <a:buSzTx/>
              <a:buFontTx/>
              <a:buNone/>
              <a:tabLst/>
              <a:defRPr/>
            </a:pPr>
            <a:r>
              <a:rPr kumimoji="0" lang="en-US" sz="1600" b="0" i="0" u="none" strike="noStrike" kern="1200" cap="none" spc="0" normalizeH="0" baseline="0" noProof="0">
                <a:ln>
                  <a:noFill/>
                </a:ln>
                <a:solidFill>
                  <a:srgbClr val="5A5FC7"/>
                </a:solidFill>
                <a:effectLst/>
                <a:uLnTx/>
                <a:uFillTx/>
                <a:ea typeface="+mn-ea"/>
                <a:cs typeface="+mn-cs"/>
              </a:rPr>
              <a:t>Step 2</a:t>
            </a:r>
            <a:r>
              <a:rPr lang="en-US" sz="1600">
                <a:solidFill>
                  <a:srgbClr val="000000"/>
                </a:solidFill>
                <a:cs typeface="Segoe UI" panose="020B0502040204020203" pitchFamily="34" charset="0"/>
              </a:rPr>
              <a:t>: Select the days that you plan usually go to the office. (You can also check the box indicating you work fully remotely).</a:t>
            </a:r>
          </a:p>
          <a:p>
            <a:pPr defTabSz="914400">
              <a:lnSpc>
                <a:spcPct val="110000"/>
              </a:lnSpc>
              <a:spcAft>
                <a:spcPts val="1800"/>
              </a:spcAft>
              <a:defRPr/>
            </a:pPr>
            <a:r>
              <a:rPr kumimoji="0" lang="en-US" sz="1600" b="0" i="0" u="none" strike="noStrike" kern="1200" cap="none" spc="0" normalizeH="0" baseline="0" noProof="0">
                <a:ln>
                  <a:noFill/>
                </a:ln>
                <a:solidFill>
                  <a:srgbClr val="5A5FC7"/>
                </a:solidFill>
                <a:effectLst/>
                <a:uLnTx/>
                <a:uFillTx/>
                <a:ea typeface="+mn-ea"/>
                <a:cs typeface="+mn-cs"/>
              </a:rPr>
              <a:t>Step 3</a:t>
            </a:r>
            <a:r>
              <a:rPr lang="en-US" sz="1600">
                <a:solidFill>
                  <a:srgbClr val="000000"/>
                </a:solidFill>
                <a:cs typeface="Segoe UI" panose="020B0502040204020203" pitchFamily="34" charset="0"/>
              </a:rPr>
              <a:t>: When you select one (or more) days, you can browse and select your desired building.</a:t>
            </a:r>
          </a:p>
          <a:p>
            <a:pPr marL="0" marR="0" lvl="0" indent="0" algn="l" defTabSz="914400" rtl="0" eaLnBrk="1" fontAlgn="auto" latinLnBrk="0" hangingPunct="1">
              <a:lnSpc>
                <a:spcPct val="110000"/>
              </a:lnSpc>
              <a:spcAft>
                <a:spcPts val="1800"/>
              </a:spcAft>
              <a:buClrTx/>
              <a:buSzTx/>
              <a:buFontTx/>
              <a:buNone/>
              <a:tabLst/>
              <a:defRPr/>
            </a:pPr>
            <a:endParaRPr lang="en-US" sz="1600">
              <a:solidFill>
                <a:srgbClr val="000000"/>
              </a:solidFill>
              <a:cs typeface="Segoe UI" panose="020B0502040204020203" pitchFamily="34" charset="0"/>
            </a:endParaRPr>
          </a:p>
        </p:txBody>
      </p:sp>
      <p:pic>
        <p:nvPicPr>
          <p:cNvPr id="4" name="Picture 3" descr="Screenshot of the first run experience for the Places app. There is a red border around the Set plan button.">
            <a:extLst>
              <a:ext uri="{FF2B5EF4-FFF2-40B4-BE49-F238E27FC236}">
                <a16:creationId xmlns:a16="http://schemas.microsoft.com/office/drawing/2014/main" id="{ECAC11C5-F61C-9B34-D8A4-06CB5AF8A4FA}"/>
              </a:ext>
            </a:extLst>
          </p:cNvPr>
          <p:cNvPicPr>
            <a:picLocks noChangeAspect="1"/>
          </p:cNvPicPr>
          <p:nvPr/>
        </p:nvPicPr>
        <p:blipFill>
          <a:blip r:embed="rId2"/>
          <a:stretch>
            <a:fillRect/>
          </a:stretch>
        </p:blipFill>
        <p:spPr>
          <a:xfrm>
            <a:off x="2854804" y="3720771"/>
            <a:ext cx="6674122" cy="3048735"/>
          </a:xfrm>
          <a:prstGeom prst="rect">
            <a:avLst/>
          </a:prstGeom>
          <a:ln>
            <a:noFill/>
          </a:ln>
          <a:effectLst>
            <a:outerShdw blurRad="292100" dist="139700" dir="2700000" algn="tl" rotWithShape="0">
              <a:srgbClr val="333333">
                <a:alpha val="65000"/>
              </a:srgbClr>
            </a:outerShdw>
          </a:effectLst>
        </p:spPr>
      </p:pic>
      <p:sp>
        <p:nvSpPr>
          <p:cNvPr id="21" name="Rectangle 20">
            <a:extLst>
              <a:ext uri="{FF2B5EF4-FFF2-40B4-BE49-F238E27FC236}">
                <a16:creationId xmlns:a16="http://schemas.microsoft.com/office/drawing/2014/main" id="{C7D2E379-DDE0-AE7C-5408-EF6E9C857B05}"/>
              </a:ext>
              <a:ext uri="{C183D7F6-B498-43B3-948B-1728B52AA6E4}">
                <adec:decorative xmlns:adec="http://schemas.microsoft.com/office/drawing/2017/decorative" val="1"/>
              </a:ext>
            </a:extLst>
          </p:cNvPr>
          <p:cNvSpPr/>
          <p:nvPr/>
        </p:nvSpPr>
        <p:spPr bwMode="auto">
          <a:xfrm>
            <a:off x="7738115" y="5774961"/>
            <a:ext cx="509414" cy="258286"/>
          </a:xfrm>
          <a:prstGeom prst="rect">
            <a:avLst/>
          </a:prstGeom>
          <a:noFill/>
          <a:ln w="31750">
            <a:solidFill>
              <a:srgbClr val="FF0000"/>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000">
              <a:solidFill>
                <a:srgbClr val="FFFFFF"/>
              </a:solidFill>
              <a:cs typeface="Segoe UI" pitchFamily="34" charset="0"/>
            </a:endParaRPr>
          </a:p>
        </p:txBody>
      </p:sp>
    </p:spTree>
    <p:extLst>
      <p:ext uri="{BB962C8B-B14F-4D97-AF65-F5344CB8AC3E}">
        <p14:creationId xmlns:p14="http://schemas.microsoft.com/office/powerpoint/2010/main" val="2281820318"/>
      </p:ext>
    </p:extLst>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CCDC93-663D-DBD9-8E5E-EE944E245731}"/>
            </a:ext>
          </a:extLst>
        </p:cNvPr>
        <p:cNvGrpSpPr/>
        <p:nvPr/>
      </p:nvGrpSpPr>
      <p:grpSpPr>
        <a:xfrm>
          <a:off x="0" y="0"/>
          <a:ext cx="0" cy="0"/>
          <a:chOff x="0" y="0"/>
          <a:chExt cx="0" cy="0"/>
        </a:xfrm>
      </p:grpSpPr>
      <p:sp>
        <p:nvSpPr>
          <p:cNvPr id="15" name="Title 14">
            <a:extLst>
              <a:ext uri="{FF2B5EF4-FFF2-40B4-BE49-F238E27FC236}">
                <a16:creationId xmlns:a16="http://schemas.microsoft.com/office/drawing/2014/main" id="{CBEA0EAA-0B19-8622-7C88-0C573B36E713}"/>
              </a:ext>
            </a:extLst>
          </p:cNvPr>
          <p:cNvSpPr>
            <a:spLocks noGrp="1"/>
          </p:cNvSpPr>
          <p:nvPr>
            <p:ph type="title"/>
          </p:nvPr>
        </p:nvSpPr>
        <p:spPr>
          <a:xfrm>
            <a:off x="608662" y="2537210"/>
            <a:ext cx="9144000" cy="997196"/>
          </a:xfrm>
        </p:spPr>
        <p:txBody>
          <a:bodyPr/>
          <a:lstStyle/>
          <a:p>
            <a:r>
              <a:rPr lang="en-US">
                <a:latin typeface="+mj-lt"/>
              </a:rPr>
              <a:t>Configuring enhanced features for a single building</a:t>
            </a:r>
          </a:p>
        </p:txBody>
      </p:sp>
    </p:spTree>
    <p:extLst>
      <p:ext uri="{BB962C8B-B14F-4D97-AF65-F5344CB8AC3E}">
        <p14:creationId xmlns:p14="http://schemas.microsoft.com/office/powerpoint/2010/main" val="11268384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A0F38E-96FC-7AE5-49DD-67B0F22ABEEC}"/>
            </a:ext>
          </a:extLst>
        </p:cNvPr>
        <p:cNvGrpSpPr/>
        <p:nvPr/>
      </p:nvGrpSpPr>
      <p:grpSpPr>
        <a:xfrm>
          <a:off x="0" y="0"/>
          <a:ext cx="0" cy="0"/>
          <a:chOff x="0" y="0"/>
          <a:chExt cx="0" cy="0"/>
        </a:xfrm>
      </p:grpSpPr>
      <p:sp>
        <p:nvSpPr>
          <p:cNvPr id="15" name="Title 14">
            <a:extLst>
              <a:ext uri="{FF2B5EF4-FFF2-40B4-BE49-F238E27FC236}">
                <a16:creationId xmlns:a16="http://schemas.microsoft.com/office/drawing/2014/main" id="{915D2F50-2FF5-6C30-719B-BF51F67A158D}"/>
              </a:ext>
            </a:extLst>
          </p:cNvPr>
          <p:cNvSpPr>
            <a:spLocks noGrp="1"/>
          </p:cNvSpPr>
          <p:nvPr>
            <p:ph type="title"/>
          </p:nvPr>
        </p:nvSpPr>
        <p:spPr>
          <a:xfrm>
            <a:off x="608662" y="3035808"/>
            <a:ext cx="9144000" cy="498598"/>
          </a:xfrm>
        </p:spPr>
        <p:txBody>
          <a:bodyPr/>
          <a:lstStyle/>
          <a:p>
            <a:r>
              <a:rPr lang="en-US">
                <a:latin typeface="+mj-lt"/>
              </a:rPr>
              <a:t>Configuring bookable resources</a:t>
            </a:r>
          </a:p>
        </p:txBody>
      </p:sp>
    </p:spTree>
    <p:extLst>
      <p:ext uri="{BB962C8B-B14F-4D97-AF65-F5344CB8AC3E}">
        <p14:creationId xmlns:p14="http://schemas.microsoft.com/office/powerpoint/2010/main" val="1507663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F11874-4697-7BEF-0E31-81B3E92CED84}"/>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EC34B1F3-9D9A-BE87-6CED-F70A3B3D8842}"/>
              </a:ext>
            </a:extLst>
          </p:cNvPr>
          <p:cNvSpPr>
            <a:spLocks noGrp="1"/>
          </p:cNvSpPr>
          <p:nvPr>
            <p:ph type="title"/>
          </p:nvPr>
        </p:nvSpPr>
        <p:spPr/>
        <p:txBody>
          <a:bodyPr/>
          <a:lstStyle/>
          <a:p>
            <a:r>
              <a:rPr lang="en-GB">
                <a:latin typeface="+mj-lt"/>
              </a:rPr>
              <a:t>Admin Guidance: Configuring bookable resources</a:t>
            </a:r>
          </a:p>
        </p:txBody>
      </p:sp>
      <p:sp>
        <p:nvSpPr>
          <p:cNvPr id="9" name="TextBox 8">
            <a:extLst>
              <a:ext uri="{FF2B5EF4-FFF2-40B4-BE49-F238E27FC236}">
                <a16:creationId xmlns:a16="http://schemas.microsoft.com/office/drawing/2014/main" id="{5E959E9C-B11F-00CC-40D2-3E9A725D2B4B}"/>
              </a:ext>
            </a:extLst>
          </p:cNvPr>
          <p:cNvSpPr txBox="1"/>
          <p:nvPr/>
        </p:nvSpPr>
        <p:spPr>
          <a:xfrm>
            <a:off x="588263" y="1114328"/>
            <a:ext cx="10512687" cy="584775"/>
          </a:xfrm>
          <a:prstGeom prst="rect">
            <a:avLst/>
          </a:prstGeom>
          <a:noFill/>
        </p:spPr>
        <p:txBody>
          <a:bodyPr wrap="square">
            <a:spAutoFit/>
          </a:bodyPr>
          <a:lstStyle/>
          <a:p>
            <a:pPr marL="11204" defTabSz="806658">
              <a:spcAft>
                <a:spcPts val="1200"/>
              </a:spcAft>
              <a:tabLst>
                <a:tab pos="1645806" algn="l"/>
              </a:tabLst>
              <a:defRPr/>
            </a:pPr>
            <a:r>
              <a:rPr lang="en-US" sz="1600">
                <a:cs typeface="Segoe UI" panose="020B0502040204020203" pitchFamily="34" charset="0"/>
              </a:rPr>
              <a:t>Recall in the </a:t>
            </a:r>
            <a:r>
              <a:rPr lang="en-US" sz="1600">
                <a:cs typeface="Segoe UI" panose="020B0502040204020203" pitchFamily="34" charset="0"/>
                <a:hlinkClick r:id="rId2" action="ppaction://hlinksldjump"/>
              </a:rPr>
              <a:t>core deployment </a:t>
            </a:r>
            <a:r>
              <a:rPr lang="en-US" sz="1600">
                <a:cs typeface="Segoe UI" panose="020B0502040204020203" pitchFamily="34" charset="0"/>
              </a:rPr>
              <a:t>section, we discussed the two approaches for configuring the hierarchy within Places. We also discussed configuring the buildings and floors in the core deployment section.</a:t>
            </a:r>
          </a:p>
        </p:txBody>
      </p:sp>
      <p:sp>
        <p:nvSpPr>
          <p:cNvPr id="13" name="Rectangle: Rounded Corners 5">
            <a:extLst>
              <a:ext uri="{FF2B5EF4-FFF2-40B4-BE49-F238E27FC236}">
                <a16:creationId xmlns:a16="http://schemas.microsoft.com/office/drawing/2014/main" id="{552C3A22-749D-9D6C-B575-E59BB3FE16ED}"/>
              </a:ext>
              <a:ext uri="{C183D7F6-B498-43B3-948B-1728B52AA6E4}">
                <adec:decorative xmlns:adec="http://schemas.microsoft.com/office/drawing/2017/decorative" val="1"/>
              </a:ext>
            </a:extLst>
          </p:cNvPr>
          <p:cNvSpPr/>
          <p:nvPr/>
        </p:nvSpPr>
        <p:spPr bwMode="auto">
          <a:xfrm>
            <a:off x="1091050" y="2014536"/>
            <a:ext cx="3923861" cy="4214814"/>
          </a:xfrm>
          <a:prstGeom prst="roundRect">
            <a:avLst>
              <a:gd name="adj" fmla="val 5056"/>
            </a:avLst>
          </a:prstGeom>
          <a:ln w="12700" cap="rnd">
            <a:solidFill>
              <a:schemeClr val="accent1">
                <a:lumMod val="20000"/>
                <a:lumOff val="80000"/>
              </a:schemeClr>
            </a:solidFill>
            <a:headEnd type="none" w="lg" len="med"/>
            <a:tailEnd type="none" w="lg" len="med"/>
          </a:ln>
          <a:effectLst>
            <a:outerShdw blurRad="38100" dist="63500" dir="8100000" algn="tr" rotWithShape="0">
              <a:prstClr val="black">
                <a:alpha val="13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ea typeface="+mn-ea"/>
              <a:cs typeface="Segoe UI" pitchFamily="34" charset="0"/>
            </a:endParaRPr>
          </a:p>
        </p:txBody>
      </p:sp>
      <p:sp>
        <p:nvSpPr>
          <p:cNvPr id="15" name="Rectangle: Rounded Corners 5">
            <a:extLst>
              <a:ext uri="{FF2B5EF4-FFF2-40B4-BE49-F238E27FC236}">
                <a16:creationId xmlns:a16="http://schemas.microsoft.com/office/drawing/2014/main" id="{3FF77BFF-3768-DB86-7A52-C93C911D2C26}"/>
              </a:ext>
              <a:ext uri="{C183D7F6-B498-43B3-948B-1728B52AA6E4}">
                <adec:decorative xmlns:adec="http://schemas.microsoft.com/office/drawing/2017/decorative" val="1"/>
              </a:ext>
            </a:extLst>
          </p:cNvPr>
          <p:cNvSpPr/>
          <p:nvPr/>
        </p:nvSpPr>
        <p:spPr bwMode="auto">
          <a:xfrm>
            <a:off x="7177089" y="2014536"/>
            <a:ext cx="3923861" cy="4214814"/>
          </a:xfrm>
          <a:prstGeom prst="roundRect">
            <a:avLst>
              <a:gd name="adj" fmla="val 5056"/>
            </a:avLst>
          </a:prstGeom>
          <a:ln w="12700" cap="rnd">
            <a:solidFill>
              <a:schemeClr val="accent1">
                <a:lumMod val="20000"/>
                <a:lumOff val="80000"/>
              </a:schemeClr>
            </a:solidFill>
            <a:headEnd type="none" w="lg" len="med"/>
            <a:tailEnd type="none" w="lg" len="med"/>
          </a:ln>
          <a:effectLst>
            <a:outerShdw blurRad="38100" dist="63500" dir="8100000" algn="tr" rotWithShape="0">
              <a:prstClr val="black">
                <a:alpha val="13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ea typeface="+mn-ea"/>
              <a:cs typeface="Segoe UI" pitchFamily="34" charset="0"/>
            </a:endParaRPr>
          </a:p>
        </p:txBody>
      </p:sp>
      <p:sp>
        <p:nvSpPr>
          <p:cNvPr id="17" name="TextBox 16">
            <a:extLst>
              <a:ext uri="{FF2B5EF4-FFF2-40B4-BE49-F238E27FC236}">
                <a16:creationId xmlns:a16="http://schemas.microsoft.com/office/drawing/2014/main" id="{91BDF6E4-8892-3371-B12F-A5237B46EDFA}"/>
              </a:ext>
            </a:extLst>
          </p:cNvPr>
          <p:cNvSpPr txBox="1"/>
          <p:nvPr/>
        </p:nvSpPr>
        <p:spPr>
          <a:xfrm>
            <a:off x="2183277" y="2079340"/>
            <a:ext cx="1739405" cy="369332"/>
          </a:xfrm>
          <a:prstGeom prst="rect">
            <a:avLst/>
          </a:prstGeom>
          <a:noFill/>
        </p:spPr>
        <p:txBody>
          <a:bodyPr wrap="square">
            <a:spAutoFit/>
          </a:bodyPr>
          <a:lstStyle/>
          <a:p>
            <a:r>
              <a:rPr lang="en-US" sz="1800">
                <a:solidFill>
                  <a:srgbClr val="5A5FC7"/>
                </a:solidFill>
                <a:cs typeface="Segoe UI" panose="020B0502040204020203" pitchFamily="34" charset="0"/>
              </a:rPr>
              <a:t>Approach #1:</a:t>
            </a:r>
            <a:r>
              <a:rPr lang="en-US" sz="1800">
                <a:cs typeface="Segoe UI" panose="020B0502040204020203" pitchFamily="34" charset="0"/>
              </a:rPr>
              <a:t> </a:t>
            </a:r>
            <a:endParaRPr lang="en-GB"/>
          </a:p>
        </p:txBody>
      </p:sp>
      <p:sp>
        <p:nvSpPr>
          <p:cNvPr id="22" name="TextBox 21">
            <a:extLst>
              <a:ext uri="{FF2B5EF4-FFF2-40B4-BE49-F238E27FC236}">
                <a16:creationId xmlns:a16="http://schemas.microsoft.com/office/drawing/2014/main" id="{F9F55ABB-993B-CB38-9CC8-4565A65307CA}"/>
              </a:ext>
            </a:extLst>
          </p:cNvPr>
          <p:cNvSpPr txBox="1"/>
          <p:nvPr/>
        </p:nvSpPr>
        <p:spPr>
          <a:xfrm>
            <a:off x="642938" y="2586305"/>
            <a:ext cx="4286249" cy="3139321"/>
          </a:xfrm>
          <a:prstGeom prst="rect">
            <a:avLst/>
          </a:prstGeom>
          <a:noFill/>
        </p:spPr>
        <p:txBody>
          <a:bodyPr wrap="square">
            <a:spAutoFit/>
          </a:bodyPr>
          <a:lstStyle/>
          <a:p>
            <a:pPr marL="639837" lvl="1" indent="-171450" defTabSz="806658">
              <a:spcAft>
                <a:spcPts val="1200"/>
              </a:spcAft>
              <a:buFont typeface="Arial" panose="020B0604020202020204" pitchFamily="34" charset="0"/>
              <a:buChar char="•"/>
              <a:tabLst>
                <a:tab pos="1645806" algn="l"/>
              </a:tabLst>
              <a:defRPr/>
            </a:pPr>
            <a:r>
              <a:rPr lang="en-US" sz="1400">
                <a:cs typeface="Segoe UI" panose="020B0502040204020203" pitchFamily="34" charset="0"/>
              </a:rPr>
              <a:t>Microsoft Places will generate the hierarchy on your behalf</a:t>
            </a:r>
          </a:p>
          <a:p>
            <a:pPr marL="639837" lvl="1" indent="-171450" defTabSz="806658">
              <a:spcAft>
                <a:spcPts val="1200"/>
              </a:spcAft>
              <a:buFont typeface="Arial" panose="020B0604020202020204" pitchFamily="34" charset="0"/>
              <a:buChar char="•"/>
              <a:tabLst>
                <a:tab pos="1645806" algn="l"/>
              </a:tabLst>
              <a:defRPr/>
            </a:pPr>
            <a:r>
              <a:rPr lang="en-US" sz="1400">
                <a:cs typeface="Segoe UI" panose="020B0502040204020203" pitchFamily="34" charset="0"/>
              </a:rPr>
              <a:t>The </a:t>
            </a:r>
            <a:r>
              <a:rPr lang="en-US" sz="1400" b="1">
                <a:cs typeface="Segoe UI" panose="020B0502040204020203" pitchFamily="34" charset="0"/>
              </a:rPr>
              <a:t>Initialize-Places</a:t>
            </a:r>
            <a:r>
              <a:rPr lang="en-US" sz="1400">
                <a:cs typeface="Segoe UI" panose="020B0502040204020203" pitchFamily="34" charset="0"/>
              </a:rPr>
              <a:t> cmdlet is utilized to parse existing rooms and workspaces</a:t>
            </a:r>
          </a:p>
          <a:p>
            <a:pPr marL="639837" lvl="1" indent="-171450" defTabSz="806658">
              <a:spcAft>
                <a:spcPts val="1200"/>
              </a:spcAft>
              <a:buFont typeface="Arial" panose="020B0604020202020204" pitchFamily="34" charset="0"/>
              <a:buChar char="•"/>
              <a:tabLst>
                <a:tab pos="1645806" algn="l"/>
              </a:tabLst>
              <a:defRPr/>
            </a:pPr>
            <a:r>
              <a:rPr lang="en-US" sz="1400">
                <a:cs typeface="Segoe UI" panose="020B0502040204020203" pitchFamily="34" charset="0"/>
              </a:rPr>
              <a:t>You will have the opportunity to verify and edit the generated hierarchy (also known as the Places Directory) in the </a:t>
            </a:r>
            <a:r>
              <a:rPr lang="en-US" sz="1400" i="1">
                <a:cs typeface="Segoe UI" panose="020B0502040204020203" pitchFamily="34" charset="0"/>
              </a:rPr>
              <a:t>ResourceAccountsMapped.csv</a:t>
            </a:r>
            <a:r>
              <a:rPr lang="en-US" sz="1400">
                <a:cs typeface="Segoe UI" panose="020B0502040204020203" pitchFamily="34" charset="0"/>
              </a:rPr>
              <a:t> file</a:t>
            </a:r>
          </a:p>
          <a:p>
            <a:pPr marL="639837" lvl="1" indent="-171450" defTabSz="806658">
              <a:spcAft>
                <a:spcPts val="1200"/>
              </a:spcAft>
              <a:buFont typeface="Arial" panose="020B0604020202020204" pitchFamily="34" charset="0"/>
              <a:buChar char="•"/>
              <a:tabLst>
                <a:tab pos="1645806" algn="l"/>
              </a:tabLst>
              <a:defRPr/>
            </a:pPr>
            <a:r>
              <a:rPr lang="en-US" sz="1400">
                <a:cs typeface="Segoe UI" panose="020B0502040204020203" pitchFamily="34" charset="0"/>
              </a:rPr>
              <a:t>Only rooms and workspaces that are associated to a </a:t>
            </a:r>
            <a:r>
              <a:rPr lang="en-US" sz="1400" b="1" err="1">
                <a:cs typeface="Segoe UI" panose="020B0502040204020203" pitchFamily="34" charset="0"/>
              </a:rPr>
              <a:t>RoomList</a:t>
            </a:r>
            <a:r>
              <a:rPr lang="en-US" sz="1400">
                <a:cs typeface="Segoe UI" panose="020B0502040204020203" pitchFamily="34" charset="0"/>
              </a:rPr>
              <a:t> and not yet parented to a floor and building in the Places Directory will be included</a:t>
            </a:r>
          </a:p>
        </p:txBody>
      </p:sp>
      <p:sp>
        <p:nvSpPr>
          <p:cNvPr id="18" name="TextBox 17">
            <a:extLst>
              <a:ext uri="{FF2B5EF4-FFF2-40B4-BE49-F238E27FC236}">
                <a16:creationId xmlns:a16="http://schemas.microsoft.com/office/drawing/2014/main" id="{99C2374B-CCE3-E762-DFF8-FB2AE44D2879}"/>
              </a:ext>
            </a:extLst>
          </p:cNvPr>
          <p:cNvSpPr txBox="1"/>
          <p:nvPr/>
        </p:nvSpPr>
        <p:spPr>
          <a:xfrm>
            <a:off x="8269316" y="2079340"/>
            <a:ext cx="1739405" cy="369332"/>
          </a:xfrm>
          <a:prstGeom prst="rect">
            <a:avLst/>
          </a:prstGeom>
          <a:noFill/>
        </p:spPr>
        <p:txBody>
          <a:bodyPr wrap="square">
            <a:spAutoFit/>
          </a:bodyPr>
          <a:lstStyle/>
          <a:p>
            <a:r>
              <a:rPr lang="en-US" sz="1800">
                <a:solidFill>
                  <a:srgbClr val="5A5FC7"/>
                </a:solidFill>
                <a:cs typeface="Segoe UI" panose="020B0502040204020203" pitchFamily="34" charset="0"/>
              </a:rPr>
              <a:t>Approach #2:</a:t>
            </a:r>
            <a:r>
              <a:rPr lang="en-US" sz="1800">
                <a:cs typeface="Segoe UI" panose="020B0502040204020203" pitchFamily="34" charset="0"/>
              </a:rPr>
              <a:t> </a:t>
            </a:r>
            <a:endParaRPr lang="en-GB"/>
          </a:p>
        </p:txBody>
      </p:sp>
      <p:sp>
        <p:nvSpPr>
          <p:cNvPr id="23" name="TextBox 22">
            <a:extLst>
              <a:ext uri="{FF2B5EF4-FFF2-40B4-BE49-F238E27FC236}">
                <a16:creationId xmlns:a16="http://schemas.microsoft.com/office/drawing/2014/main" id="{7C39C93C-7ED7-2ACA-7B04-BAC6134DB119}"/>
              </a:ext>
            </a:extLst>
          </p:cNvPr>
          <p:cNvSpPr txBox="1"/>
          <p:nvPr/>
        </p:nvSpPr>
        <p:spPr>
          <a:xfrm>
            <a:off x="6836648" y="2586305"/>
            <a:ext cx="4190400" cy="892552"/>
          </a:xfrm>
          <a:prstGeom prst="rect">
            <a:avLst/>
          </a:prstGeom>
          <a:noFill/>
        </p:spPr>
        <p:txBody>
          <a:bodyPr wrap="square">
            <a:spAutoFit/>
          </a:bodyPr>
          <a:lstStyle/>
          <a:p>
            <a:pPr marL="754137" lvl="1" indent="-285750" defTabSz="806658">
              <a:spcAft>
                <a:spcPts val="1200"/>
              </a:spcAft>
              <a:buFont typeface="Arial" panose="020B0604020202020204" pitchFamily="34" charset="0"/>
              <a:buChar char="•"/>
              <a:tabLst>
                <a:tab pos="1645806" algn="l"/>
              </a:tabLst>
              <a:defRPr/>
            </a:pPr>
            <a:r>
              <a:rPr lang="en-US" sz="1400">
                <a:cs typeface="Segoe UI" panose="020B0502040204020203" pitchFamily="34" charset="0"/>
              </a:rPr>
              <a:t>Manual configuration</a:t>
            </a:r>
          </a:p>
          <a:p>
            <a:pPr marL="754137" lvl="1" indent="-285750" defTabSz="806658">
              <a:spcAft>
                <a:spcPts val="1200"/>
              </a:spcAft>
              <a:buFont typeface="Arial" panose="020B0604020202020204" pitchFamily="34" charset="0"/>
              <a:buChar char="•"/>
              <a:tabLst>
                <a:tab pos="1645806" algn="l"/>
              </a:tabLst>
              <a:defRPr/>
            </a:pPr>
            <a:r>
              <a:rPr lang="en-US" sz="1400">
                <a:cs typeface="Segoe UI" panose="020B0502040204020203" pitchFamily="34" charset="0"/>
              </a:rPr>
              <a:t>Planning, and setup of all your buildings, floors, sections, rooms, and desk pools.</a:t>
            </a:r>
          </a:p>
        </p:txBody>
      </p:sp>
      <p:sp>
        <p:nvSpPr>
          <p:cNvPr id="24" name="TextBox 23">
            <a:extLst>
              <a:ext uri="{FF2B5EF4-FFF2-40B4-BE49-F238E27FC236}">
                <a16:creationId xmlns:a16="http://schemas.microsoft.com/office/drawing/2014/main" id="{F23D5B52-170C-C6A7-F736-F3A3CF58D862}"/>
              </a:ext>
            </a:extLst>
          </p:cNvPr>
          <p:cNvSpPr txBox="1"/>
          <p:nvPr/>
        </p:nvSpPr>
        <p:spPr>
          <a:xfrm>
            <a:off x="2439637" y="6343562"/>
            <a:ext cx="7312726" cy="338554"/>
          </a:xfrm>
          <a:prstGeom prst="rect">
            <a:avLst/>
          </a:prstGeom>
          <a:noFill/>
        </p:spPr>
        <p:txBody>
          <a:bodyPr wrap="square">
            <a:spAutoFit/>
          </a:bodyPr>
          <a:lstStyle/>
          <a:p>
            <a:pPr marL="11204" algn="ctr" defTabSz="806658">
              <a:spcAft>
                <a:spcPts val="1200"/>
              </a:spcAft>
              <a:tabLst>
                <a:tab pos="1645806" algn="l"/>
              </a:tabLst>
              <a:defRPr/>
            </a:pPr>
            <a:r>
              <a:rPr lang="en-US" sz="1600">
                <a:cs typeface="Segoe UI" panose="020B0502040204020203" pitchFamily="34" charset="0"/>
              </a:rPr>
              <a:t>The following slides cover Approach #2 for the bookable resources</a:t>
            </a:r>
          </a:p>
        </p:txBody>
      </p:sp>
    </p:spTree>
    <p:extLst>
      <p:ext uri="{BB962C8B-B14F-4D97-AF65-F5344CB8AC3E}">
        <p14:creationId xmlns:p14="http://schemas.microsoft.com/office/powerpoint/2010/main" val="413101378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42" presetClass="path" presetSubtype="0" decel="100000" fill="hold" grpId="1" nodeType="withEffect">
                                  <p:stCondLst>
                                    <p:cond delay="200"/>
                                  </p:stCondLst>
                                  <p:childTnLst>
                                    <p:animMotion origin="layout" path="M 1.25E-6 3.7037E-6 L 1.25E-6 0.03541 " pathEditMode="relative" rAng="0" ptsTypes="AA">
                                      <p:cBhvr>
                                        <p:cTn id="9" dur="700" spd="-100000" fill="hold"/>
                                        <p:tgtEl>
                                          <p:spTgt spid="13"/>
                                        </p:tgtEl>
                                        <p:attrNameLst>
                                          <p:attrName>ppt_x</p:attrName>
                                          <p:attrName>ppt_y</p:attrName>
                                        </p:attrNameLst>
                                      </p:cBhvr>
                                      <p:rCtr x="0" y="1759"/>
                                    </p:animMotion>
                                  </p:childTnLst>
                                </p:cTn>
                              </p:par>
                              <p:par>
                                <p:cTn id="10" presetID="10" presetClass="entr" presetSubtype="0" fill="hold" grpId="0" nodeType="withEffect">
                                  <p:stCondLst>
                                    <p:cond delay="20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par>
                                <p:cTn id="13" presetID="42" presetClass="path" presetSubtype="0" decel="100000" fill="hold" grpId="1" nodeType="withEffect">
                                  <p:stCondLst>
                                    <p:cond delay="200"/>
                                  </p:stCondLst>
                                  <p:childTnLst>
                                    <p:animMotion origin="layout" path="M 1.25E-6 3.7037E-6 L 1.25E-6 0.03541 " pathEditMode="relative" rAng="0" ptsTypes="AA">
                                      <p:cBhvr>
                                        <p:cTn id="14" dur="700" spd="-100000" fill="hold"/>
                                        <p:tgtEl>
                                          <p:spTgt spid="15"/>
                                        </p:tgtEl>
                                        <p:attrNameLst>
                                          <p:attrName>ppt_x</p:attrName>
                                          <p:attrName>ppt_y</p:attrName>
                                        </p:attrNameLst>
                                      </p:cBhvr>
                                      <p:rCtr x="0" y="175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3" grpId="1" animBg="1"/>
      <p:bldP spid="15" grpId="0" animBg="1"/>
      <p:bldP spid="15" grpId="1"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166C6D-E2DC-093F-60DB-F7EB04DEEEF5}"/>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6D1BA5A9-26BE-A402-8B99-7D5354BD0432}"/>
              </a:ext>
            </a:extLst>
          </p:cNvPr>
          <p:cNvSpPr>
            <a:spLocks noGrp="1"/>
          </p:cNvSpPr>
          <p:nvPr>
            <p:ph type="title"/>
          </p:nvPr>
        </p:nvSpPr>
        <p:spPr>
          <a:xfrm>
            <a:off x="588263" y="701940"/>
            <a:ext cx="11018520" cy="430887"/>
          </a:xfrm>
        </p:spPr>
        <p:txBody>
          <a:bodyPr/>
          <a:lstStyle/>
          <a:p>
            <a:r>
              <a:rPr lang="en-GB">
                <a:latin typeface="+mj-lt"/>
              </a:rPr>
              <a:t>Create Individual Desks for booking (1/2)</a:t>
            </a:r>
          </a:p>
        </p:txBody>
      </p:sp>
      <p:sp>
        <p:nvSpPr>
          <p:cNvPr id="9" name="TextBox 8">
            <a:extLst>
              <a:ext uri="{FF2B5EF4-FFF2-40B4-BE49-F238E27FC236}">
                <a16:creationId xmlns:a16="http://schemas.microsoft.com/office/drawing/2014/main" id="{F233C380-8824-1BF8-A396-39CCABAA4270}"/>
              </a:ext>
            </a:extLst>
          </p:cNvPr>
          <p:cNvSpPr txBox="1"/>
          <p:nvPr/>
        </p:nvSpPr>
        <p:spPr>
          <a:xfrm>
            <a:off x="584200" y="292100"/>
            <a:ext cx="8060430" cy="307777"/>
          </a:xfrm>
          <a:prstGeom prst="rect">
            <a:avLst/>
          </a:prstGeom>
          <a:noFill/>
        </p:spPr>
        <p:txBody>
          <a:bodyPr wrap="square" lIns="0" tIns="0" rIns="0" bIns="0">
            <a:spAutoFit/>
          </a:bodyPr>
          <a:lstStyle>
            <a:defPPr>
              <a:defRPr lang="en-US"/>
            </a:defPPr>
            <a:lvl1pPr>
              <a:defRPr sz="2000">
                <a:solidFill>
                  <a:srgbClr val="6568B7"/>
                </a:solidFill>
              </a:defRPr>
            </a:lvl1pPr>
          </a:lstStyle>
          <a:p>
            <a:r>
              <a:rPr lang="en-US"/>
              <a:t>Places: Approach #2</a:t>
            </a:r>
          </a:p>
        </p:txBody>
      </p:sp>
      <p:sp>
        <p:nvSpPr>
          <p:cNvPr id="5" name="TextBox 4">
            <a:extLst>
              <a:ext uri="{FF2B5EF4-FFF2-40B4-BE49-F238E27FC236}">
                <a16:creationId xmlns:a16="http://schemas.microsoft.com/office/drawing/2014/main" id="{63858F6A-2748-FE44-240D-A0FB32737DD6}"/>
              </a:ext>
            </a:extLst>
          </p:cNvPr>
          <p:cNvSpPr txBox="1"/>
          <p:nvPr/>
        </p:nvSpPr>
        <p:spPr>
          <a:xfrm>
            <a:off x="584200" y="1393499"/>
            <a:ext cx="11069762" cy="1384995"/>
          </a:xfrm>
          <a:prstGeom prst="rect">
            <a:avLst/>
          </a:prstGeom>
          <a:noFill/>
        </p:spPr>
        <p:txBody>
          <a:bodyPr wrap="square" lIns="0" tIns="0" rIns="0" bIns="0">
            <a:spAutoFit/>
          </a:bodyPr>
          <a:lstStyle/>
          <a:p>
            <a:pPr marL="11204" defTabSz="806658">
              <a:spcAft>
                <a:spcPts val="1200"/>
              </a:spcAft>
              <a:tabLst>
                <a:tab pos="1645806" algn="l"/>
              </a:tabLst>
              <a:defRPr/>
            </a:pPr>
            <a:r>
              <a:rPr lang="en-US" sz="1600">
                <a:solidFill>
                  <a:srgbClr val="000000"/>
                </a:solidFill>
                <a:cs typeface="Segoe UI" panose="020B0502040204020203" pitchFamily="34" charset="0"/>
              </a:rPr>
              <a:t>You will need to complete these steps for each individual desk you want to configure within your organization using the Exchange Online and Places PowerShell modules.  We recommend you connect to both within one PowerShell 7 instance.</a:t>
            </a:r>
          </a:p>
          <a:p>
            <a:pPr marL="11204" defTabSz="806658">
              <a:spcAft>
                <a:spcPts val="1200"/>
              </a:spcAft>
              <a:tabLst>
                <a:tab pos="1645806" algn="l"/>
              </a:tabLst>
              <a:defRPr/>
            </a:pPr>
            <a:r>
              <a:rPr lang="en-US" sz="1600">
                <a:solidFill>
                  <a:srgbClr val="5A5FC7"/>
                </a:solidFill>
                <a:cs typeface="Segoe UI" panose="020B0502040204020203" pitchFamily="34" charset="0"/>
              </a:rPr>
              <a:t>Step 1: </a:t>
            </a:r>
            <a:r>
              <a:rPr lang="en-US" sz="1600">
                <a:solidFill>
                  <a:srgbClr val="000000"/>
                </a:solidFill>
                <a:cs typeface="Segoe UI" panose="020B0502040204020203" pitchFamily="34" charset="0"/>
              </a:rPr>
              <a:t>Create the desk and a new section (also known as a zone or neighborhood) associated to the desired floor in your building using the following commands. This example creates a new desk and associates it to a section named “HQ.1.SouthWest” on the first floor of the Contoso HQ Building.</a:t>
            </a:r>
          </a:p>
        </p:txBody>
      </p:sp>
      <p:sp>
        <p:nvSpPr>
          <p:cNvPr id="10" name="TextBox 9">
            <a:extLst>
              <a:ext uri="{FF2B5EF4-FFF2-40B4-BE49-F238E27FC236}">
                <a16:creationId xmlns:a16="http://schemas.microsoft.com/office/drawing/2014/main" id="{BBF96855-C01A-8073-A78F-D0D780BE62C1}"/>
              </a:ext>
            </a:extLst>
          </p:cNvPr>
          <p:cNvSpPr txBox="1"/>
          <p:nvPr/>
        </p:nvSpPr>
        <p:spPr>
          <a:xfrm>
            <a:off x="914075" y="2954973"/>
            <a:ext cx="10739887" cy="1384995"/>
          </a:xfrm>
          <a:prstGeom prst="rect">
            <a:avLst/>
          </a:prstGeom>
          <a:solidFill>
            <a:schemeClr val="tx1"/>
          </a:solidFill>
        </p:spPr>
        <p:txBody>
          <a:bodyPr wrap="square">
            <a:spAutoFit/>
          </a:bodyPr>
          <a:lstStyle/>
          <a:p>
            <a:r>
              <a:rPr lang="en-US" sz="1400">
                <a:solidFill>
                  <a:srgbClr val="C1C1C1"/>
                </a:solidFill>
                <a:latin typeface="Consolas" panose="020B0609020204030204" pitchFamily="49" charset="0"/>
              </a:rPr>
              <a:t>PowerShell</a:t>
            </a:r>
            <a:endParaRPr lang="en-US" sz="1400">
              <a:solidFill>
                <a:srgbClr val="F9F1A5"/>
              </a:solidFill>
              <a:latin typeface="Consolas" panose="020B0609020204030204" pitchFamily="49" charset="0"/>
            </a:endParaRPr>
          </a:p>
          <a:p>
            <a:r>
              <a:rPr lang="en-US" sz="1400">
                <a:solidFill>
                  <a:srgbClr val="F9F1A5"/>
                </a:solidFill>
                <a:latin typeface="Consolas" panose="020B0609020204030204" pitchFamily="49" charset="0"/>
              </a:rPr>
              <a:t>Connect-</a:t>
            </a:r>
            <a:r>
              <a:rPr lang="en-US" sz="1400" err="1">
                <a:solidFill>
                  <a:srgbClr val="F9F1A5"/>
                </a:solidFill>
                <a:latin typeface="Consolas" panose="020B0609020204030204" pitchFamily="49" charset="0"/>
              </a:rPr>
              <a:t>MicrosoftPlaces</a:t>
            </a:r>
            <a:endParaRPr lang="en-US" sz="1400">
              <a:solidFill>
                <a:srgbClr val="F9F1A5"/>
              </a:solidFill>
              <a:latin typeface="Consolas" panose="020B0609020204030204" pitchFamily="49" charset="0"/>
            </a:endParaRPr>
          </a:p>
          <a:p>
            <a:r>
              <a:rPr lang="en-US" sz="1400">
                <a:solidFill>
                  <a:srgbClr val="00B050"/>
                </a:solidFill>
                <a:latin typeface="Consolas" panose="020B0609020204030204" pitchFamily="49" charset="0"/>
              </a:rPr>
              <a:t>$building </a:t>
            </a:r>
            <a:r>
              <a:rPr lang="en-US" sz="1400">
                <a:solidFill>
                  <a:srgbClr val="767676"/>
                </a:solidFill>
                <a:latin typeface="Consolas" panose="020B0609020204030204" pitchFamily="49" charset="0"/>
              </a:rPr>
              <a:t>=</a:t>
            </a:r>
            <a:r>
              <a:rPr lang="en-US" sz="1400">
                <a:solidFill>
                  <a:srgbClr val="F9F1A5"/>
                </a:solidFill>
                <a:latin typeface="Consolas" panose="020B0609020204030204" pitchFamily="49" charset="0"/>
              </a:rPr>
              <a:t> Get-PlaceV3 </a:t>
            </a:r>
            <a:r>
              <a:rPr lang="en-US" sz="1400">
                <a:solidFill>
                  <a:srgbClr val="767676"/>
                </a:solidFill>
                <a:latin typeface="Consolas" panose="020B0609020204030204" pitchFamily="49" charset="0"/>
              </a:rPr>
              <a:t>-Type </a:t>
            </a:r>
            <a:r>
              <a:rPr lang="en-US" sz="1400">
                <a:solidFill>
                  <a:srgbClr val="D2D2D2"/>
                </a:solidFill>
                <a:latin typeface="Consolas" panose="020B0609020204030204" pitchFamily="49" charset="0"/>
              </a:rPr>
              <a:t>Building</a:t>
            </a:r>
            <a:r>
              <a:rPr lang="en-US" sz="1400">
                <a:solidFill>
                  <a:srgbClr val="F9F1A5"/>
                </a:solidFill>
                <a:latin typeface="Consolas" panose="020B0609020204030204" pitchFamily="49" charset="0"/>
              </a:rPr>
              <a:t> </a:t>
            </a:r>
            <a:r>
              <a:rPr lang="en-US" sz="1400">
                <a:solidFill>
                  <a:srgbClr val="D2D2D2"/>
                </a:solidFill>
                <a:latin typeface="Consolas" panose="020B0609020204030204" pitchFamily="49" charset="0"/>
              </a:rPr>
              <a:t>|</a:t>
            </a:r>
            <a:r>
              <a:rPr lang="en-US" sz="1400">
                <a:solidFill>
                  <a:srgbClr val="F9F1A5"/>
                </a:solidFill>
                <a:latin typeface="Consolas" panose="020B0609020204030204" pitchFamily="49" charset="0"/>
              </a:rPr>
              <a:t> Where-Object </a:t>
            </a:r>
            <a:r>
              <a:rPr lang="en-US" sz="1400">
                <a:solidFill>
                  <a:srgbClr val="767676"/>
                </a:solidFill>
                <a:latin typeface="Consolas" panose="020B0609020204030204" pitchFamily="49" charset="0"/>
              </a:rPr>
              <a:t>-Property </a:t>
            </a:r>
            <a:r>
              <a:rPr lang="en-US" sz="1400">
                <a:solidFill>
                  <a:srgbClr val="D2D2D2"/>
                </a:solidFill>
                <a:latin typeface="Consolas" panose="020B0609020204030204" pitchFamily="49" charset="0"/>
              </a:rPr>
              <a:t>DisplayName</a:t>
            </a:r>
            <a:r>
              <a:rPr lang="en-US" sz="1400">
                <a:solidFill>
                  <a:srgbClr val="F9F1A5"/>
                </a:solidFill>
                <a:latin typeface="Consolas" panose="020B0609020204030204" pitchFamily="49" charset="0"/>
              </a:rPr>
              <a:t> </a:t>
            </a:r>
            <a:r>
              <a:rPr lang="en-US" sz="1400">
                <a:solidFill>
                  <a:srgbClr val="767676"/>
                </a:solidFill>
                <a:latin typeface="Consolas" panose="020B0609020204030204" pitchFamily="49" charset="0"/>
              </a:rPr>
              <a:t>-eq </a:t>
            </a:r>
            <a:r>
              <a:rPr lang="en-US" sz="1400">
                <a:solidFill>
                  <a:srgbClr val="3A96DD"/>
                </a:solidFill>
                <a:latin typeface="Consolas" panose="020B0609020204030204" pitchFamily="49" charset="0"/>
              </a:rPr>
              <a:t>'Contoso HQ'</a:t>
            </a:r>
          </a:p>
          <a:p>
            <a:r>
              <a:rPr lang="en-US" sz="1400">
                <a:solidFill>
                  <a:srgbClr val="00B050"/>
                </a:solidFill>
                <a:latin typeface="Consolas" panose="020B0609020204030204" pitchFamily="49" charset="0"/>
              </a:rPr>
              <a:t>$floor1 </a:t>
            </a:r>
            <a:r>
              <a:rPr lang="en-US" sz="1400">
                <a:solidFill>
                  <a:srgbClr val="767676"/>
                </a:solidFill>
                <a:latin typeface="Consolas" panose="020B0609020204030204" pitchFamily="49" charset="0"/>
              </a:rPr>
              <a:t>=</a:t>
            </a:r>
            <a:r>
              <a:rPr lang="en-US" sz="1400">
                <a:solidFill>
                  <a:srgbClr val="F9F1A5"/>
                </a:solidFill>
                <a:latin typeface="Consolas" panose="020B0609020204030204" pitchFamily="49" charset="0"/>
              </a:rPr>
              <a:t> Get-PlaceV3 </a:t>
            </a:r>
            <a:r>
              <a:rPr lang="en-US" sz="1400">
                <a:solidFill>
                  <a:srgbClr val="767676"/>
                </a:solidFill>
                <a:latin typeface="Consolas" panose="020B0609020204030204" pitchFamily="49" charset="0"/>
              </a:rPr>
              <a:t>-</a:t>
            </a:r>
            <a:r>
              <a:rPr lang="en-US" sz="1400" err="1">
                <a:solidFill>
                  <a:srgbClr val="767676"/>
                </a:solidFill>
                <a:latin typeface="Consolas" panose="020B0609020204030204" pitchFamily="49" charset="0"/>
              </a:rPr>
              <a:t>AncestorId</a:t>
            </a:r>
            <a:r>
              <a:rPr lang="en-US" sz="1400">
                <a:solidFill>
                  <a:srgbClr val="767676"/>
                </a:solidFill>
                <a:latin typeface="Consolas" panose="020B0609020204030204" pitchFamily="49" charset="0"/>
              </a:rPr>
              <a:t> </a:t>
            </a:r>
            <a:r>
              <a:rPr lang="en-US" sz="1400">
                <a:solidFill>
                  <a:srgbClr val="00B050"/>
                </a:solidFill>
                <a:latin typeface="Consolas" panose="020B0609020204030204" pitchFamily="49" charset="0"/>
              </a:rPr>
              <a:t>$</a:t>
            </a:r>
            <a:r>
              <a:rPr lang="en-US" sz="1400" err="1">
                <a:solidFill>
                  <a:srgbClr val="00B050"/>
                </a:solidFill>
                <a:latin typeface="Consolas" panose="020B0609020204030204" pitchFamily="49" charset="0"/>
              </a:rPr>
              <a:t>building</a:t>
            </a:r>
            <a:r>
              <a:rPr lang="en-US" sz="1400" err="1">
                <a:solidFill>
                  <a:srgbClr val="D2D2D2"/>
                </a:solidFill>
                <a:latin typeface="Consolas" panose="020B0609020204030204" pitchFamily="49" charset="0"/>
              </a:rPr>
              <a:t>.PlaceId</a:t>
            </a:r>
            <a:r>
              <a:rPr lang="en-US" sz="1400">
                <a:solidFill>
                  <a:srgbClr val="D2D2D2"/>
                </a:solidFill>
                <a:latin typeface="Consolas" panose="020B0609020204030204" pitchFamily="49" charset="0"/>
              </a:rPr>
              <a:t> |</a:t>
            </a:r>
            <a:r>
              <a:rPr lang="en-US" sz="1400">
                <a:solidFill>
                  <a:srgbClr val="F9F1A5"/>
                </a:solidFill>
                <a:latin typeface="Consolas" panose="020B0609020204030204" pitchFamily="49" charset="0"/>
              </a:rPr>
              <a:t> Where-Object </a:t>
            </a:r>
            <a:r>
              <a:rPr lang="en-US" sz="1400">
                <a:solidFill>
                  <a:srgbClr val="767676"/>
                </a:solidFill>
                <a:latin typeface="Consolas" panose="020B0609020204030204" pitchFamily="49" charset="0"/>
              </a:rPr>
              <a:t>-Property </a:t>
            </a:r>
            <a:r>
              <a:rPr lang="en-US" sz="1400">
                <a:solidFill>
                  <a:srgbClr val="D2D2D2"/>
                </a:solidFill>
                <a:latin typeface="Consolas" panose="020B0609020204030204" pitchFamily="49" charset="0"/>
              </a:rPr>
              <a:t>DisplayName</a:t>
            </a:r>
            <a:r>
              <a:rPr lang="en-US" sz="1400">
                <a:solidFill>
                  <a:srgbClr val="F9F1A5"/>
                </a:solidFill>
                <a:latin typeface="Consolas" panose="020B0609020204030204" pitchFamily="49" charset="0"/>
              </a:rPr>
              <a:t> -eq </a:t>
            </a:r>
            <a:r>
              <a:rPr lang="en-US" sz="1400">
                <a:solidFill>
                  <a:srgbClr val="3A96DD"/>
                </a:solidFill>
                <a:latin typeface="Consolas" panose="020B0609020204030204" pitchFamily="49" charset="0"/>
              </a:rPr>
              <a:t>'1'</a:t>
            </a:r>
          </a:p>
          <a:p>
            <a:r>
              <a:rPr lang="en-US" sz="1400">
                <a:solidFill>
                  <a:srgbClr val="00B050"/>
                </a:solidFill>
                <a:latin typeface="Consolas" panose="020B0609020204030204" pitchFamily="49" charset="0"/>
              </a:rPr>
              <a:t>$sectionSW1 </a:t>
            </a:r>
            <a:r>
              <a:rPr lang="en-US" sz="1400">
                <a:solidFill>
                  <a:srgbClr val="767676"/>
                </a:solidFill>
                <a:latin typeface="Consolas" panose="020B0609020204030204" pitchFamily="49" charset="0"/>
              </a:rPr>
              <a:t>=</a:t>
            </a:r>
            <a:r>
              <a:rPr lang="en-US" sz="1400">
                <a:solidFill>
                  <a:srgbClr val="F9F1A5"/>
                </a:solidFill>
                <a:latin typeface="Consolas" panose="020B0609020204030204" pitchFamily="49" charset="0"/>
              </a:rPr>
              <a:t> New-Place </a:t>
            </a:r>
            <a:r>
              <a:rPr lang="en-US" sz="1400">
                <a:solidFill>
                  <a:srgbClr val="767676"/>
                </a:solidFill>
                <a:latin typeface="Consolas" panose="020B0609020204030204" pitchFamily="49" charset="0"/>
              </a:rPr>
              <a:t>-Type </a:t>
            </a:r>
            <a:r>
              <a:rPr lang="en-US" sz="1400">
                <a:solidFill>
                  <a:srgbClr val="D2D2D2"/>
                </a:solidFill>
                <a:latin typeface="Consolas" panose="020B0609020204030204" pitchFamily="49" charset="0"/>
              </a:rPr>
              <a:t>Section</a:t>
            </a:r>
            <a:r>
              <a:rPr lang="en-US" sz="1400">
                <a:solidFill>
                  <a:srgbClr val="F9F1A5"/>
                </a:solidFill>
                <a:latin typeface="Consolas" panose="020B0609020204030204" pitchFamily="49" charset="0"/>
              </a:rPr>
              <a:t> </a:t>
            </a:r>
            <a:r>
              <a:rPr lang="en-US" sz="1400">
                <a:solidFill>
                  <a:srgbClr val="767676"/>
                </a:solidFill>
                <a:latin typeface="Consolas" panose="020B0609020204030204" pitchFamily="49" charset="0"/>
              </a:rPr>
              <a:t>-Name </a:t>
            </a:r>
            <a:r>
              <a:rPr lang="en-US" sz="1400">
                <a:solidFill>
                  <a:srgbClr val="3A96DD"/>
                </a:solidFill>
                <a:latin typeface="Consolas" panose="020B0609020204030204" pitchFamily="49" charset="0"/>
              </a:rPr>
              <a:t>"HQ.1.SouthWest" </a:t>
            </a:r>
            <a:r>
              <a:rPr lang="en-US" sz="1400">
                <a:solidFill>
                  <a:srgbClr val="767676"/>
                </a:solidFill>
                <a:latin typeface="Consolas" panose="020B0609020204030204" pitchFamily="49" charset="0"/>
              </a:rPr>
              <a:t>-</a:t>
            </a:r>
            <a:r>
              <a:rPr lang="en-US" sz="1400" err="1">
                <a:solidFill>
                  <a:srgbClr val="767676"/>
                </a:solidFill>
                <a:latin typeface="Consolas" panose="020B0609020204030204" pitchFamily="49" charset="0"/>
              </a:rPr>
              <a:t>ParentId</a:t>
            </a:r>
            <a:r>
              <a:rPr lang="en-US" sz="1400">
                <a:solidFill>
                  <a:srgbClr val="767676"/>
                </a:solidFill>
                <a:latin typeface="Consolas" panose="020B0609020204030204" pitchFamily="49" charset="0"/>
              </a:rPr>
              <a:t> </a:t>
            </a:r>
            <a:r>
              <a:rPr lang="en-US" sz="1400">
                <a:solidFill>
                  <a:srgbClr val="00B050"/>
                </a:solidFill>
                <a:latin typeface="Consolas" panose="020B0609020204030204" pitchFamily="49" charset="0"/>
              </a:rPr>
              <a:t>$floor1</a:t>
            </a:r>
            <a:r>
              <a:rPr lang="en-US" sz="1400">
                <a:solidFill>
                  <a:srgbClr val="D2D2D2"/>
                </a:solidFill>
                <a:latin typeface="Consolas" panose="020B0609020204030204" pitchFamily="49" charset="0"/>
              </a:rPr>
              <a:t>.PlaceId</a:t>
            </a:r>
          </a:p>
          <a:p>
            <a:r>
              <a:rPr lang="en-US" sz="1400">
                <a:solidFill>
                  <a:srgbClr val="00B050"/>
                </a:solidFill>
                <a:latin typeface="Consolas" panose="020B0609020204030204" pitchFamily="49" charset="0"/>
              </a:rPr>
              <a:t>$desk1 </a:t>
            </a:r>
            <a:r>
              <a:rPr lang="en-US" sz="1400">
                <a:solidFill>
                  <a:srgbClr val="767676"/>
                </a:solidFill>
                <a:latin typeface="Consolas" panose="020B0609020204030204" pitchFamily="49" charset="0"/>
              </a:rPr>
              <a:t>=</a:t>
            </a:r>
            <a:r>
              <a:rPr lang="en-US" sz="1400">
                <a:solidFill>
                  <a:srgbClr val="D2D2D2"/>
                </a:solidFill>
                <a:latin typeface="Consolas" panose="020B0609020204030204" pitchFamily="49" charset="0"/>
              </a:rPr>
              <a:t> New-Place </a:t>
            </a:r>
            <a:r>
              <a:rPr lang="en-US" sz="1400">
                <a:solidFill>
                  <a:srgbClr val="767676"/>
                </a:solidFill>
                <a:latin typeface="Consolas" panose="020B0609020204030204" pitchFamily="49" charset="0"/>
              </a:rPr>
              <a:t>-Type </a:t>
            </a:r>
            <a:r>
              <a:rPr lang="en-US" sz="1400">
                <a:solidFill>
                  <a:srgbClr val="D2D2D2"/>
                </a:solidFill>
                <a:latin typeface="Consolas" panose="020B0609020204030204" pitchFamily="49" charset="0"/>
              </a:rPr>
              <a:t>Desk </a:t>
            </a:r>
            <a:r>
              <a:rPr lang="en-US" sz="1400">
                <a:solidFill>
                  <a:srgbClr val="767676"/>
                </a:solidFill>
                <a:latin typeface="Consolas" panose="020B0609020204030204" pitchFamily="49" charset="0"/>
              </a:rPr>
              <a:t>-Name </a:t>
            </a:r>
            <a:r>
              <a:rPr lang="en-US" sz="1400">
                <a:solidFill>
                  <a:srgbClr val="D2D2D2"/>
                </a:solidFill>
                <a:latin typeface="Consolas" panose="020B0609020204030204" pitchFamily="49" charset="0"/>
              </a:rPr>
              <a:t>"Office HQ/1.190" </a:t>
            </a:r>
            <a:r>
              <a:rPr lang="en-US" sz="1400">
                <a:solidFill>
                  <a:srgbClr val="767676"/>
                </a:solidFill>
                <a:latin typeface="Consolas" panose="020B0609020204030204" pitchFamily="49" charset="0"/>
              </a:rPr>
              <a:t>-</a:t>
            </a:r>
            <a:r>
              <a:rPr lang="en-US" sz="1400" err="1">
                <a:solidFill>
                  <a:srgbClr val="767676"/>
                </a:solidFill>
                <a:latin typeface="Consolas" panose="020B0609020204030204" pitchFamily="49" charset="0"/>
              </a:rPr>
              <a:t>ParentId</a:t>
            </a:r>
            <a:r>
              <a:rPr lang="en-US" sz="1400">
                <a:solidFill>
                  <a:srgbClr val="767676"/>
                </a:solidFill>
                <a:latin typeface="Consolas" panose="020B0609020204030204" pitchFamily="49" charset="0"/>
              </a:rPr>
              <a:t> </a:t>
            </a:r>
            <a:r>
              <a:rPr lang="en-US" sz="1400">
                <a:solidFill>
                  <a:srgbClr val="00B050"/>
                </a:solidFill>
                <a:latin typeface="Consolas" panose="020B0609020204030204" pitchFamily="49" charset="0"/>
              </a:rPr>
              <a:t>$sectionSW1</a:t>
            </a:r>
            <a:r>
              <a:rPr lang="en-US" sz="1400">
                <a:solidFill>
                  <a:srgbClr val="D2D2D2"/>
                </a:solidFill>
                <a:latin typeface="Consolas" panose="020B0609020204030204" pitchFamily="49" charset="0"/>
              </a:rPr>
              <a:t>.PlaceId</a:t>
            </a:r>
          </a:p>
        </p:txBody>
      </p:sp>
      <p:sp>
        <p:nvSpPr>
          <p:cNvPr id="7" name="TextBox 6">
            <a:extLst>
              <a:ext uri="{FF2B5EF4-FFF2-40B4-BE49-F238E27FC236}">
                <a16:creationId xmlns:a16="http://schemas.microsoft.com/office/drawing/2014/main" id="{B9E3BB73-41AB-7167-B5CA-7DAADAF07E5B}"/>
              </a:ext>
            </a:extLst>
          </p:cNvPr>
          <p:cNvSpPr txBox="1"/>
          <p:nvPr/>
        </p:nvSpPr>
        <p:spPr>
          <a:xfrm>
            <a:off x="503518" y="4604672"/>
            <a:ext cx="11399644" cy="246221"/>
          </a:xfrm>
          <a:prstGeom prst="rect">
            <a:avLst/>
          </a:prstGeom>
          <a:noFill/>
        </p:spPr>
        <p:txBody>
          <a:bodyPr wrap="square" lIns="0" tIns="0" rIns="0" bIns="0">
            <a:spAutoFit/>
          </a:bodyPr>
          <a:lstStyle/>
          <a:p>
            <a:pPr marL="11204" defTabSz="806658">
              <a:spcAft>
                <a:spcPts val="1200"/>
              </a:spcAft>
              <a:tabLst>
                <a:tab pos="1645806" algn="l"/>
              </a:tabLst>
              <a:defRPr/>
            </a:pPr>
            <a:r>
              <a:rPr lang="en-US" sz="1600">
                <a:solidFill>
                  <a:srgbClr val="5A5FC7"/>
                </a:solidFill>
                <a:cs typeface="Segoe UI" panose="020B0502040204020203" pitchFamily="34" charset="0"/>
              </a:rPr>
              <a:t>Step 2: </a:t>
            </a:r>
            <a:r>
              <a:rPr lang="en-US" sz="1600">
                <a:cs typeface="Segoe UI" panose="020B0502040204020203" pitchFamily="34" charset="0"/>
              </a:rPr>
              <a:t>Make the desk bookable by creating and associating a mailbox with the newly created desk object.</a:t>
            </a:r>
          </a:p>
        </p:txBody>
      </p:sp>
      <p:sp>
        <p:nvSpPr>
          <p:cNvPr id="8" name="TextBox 7">
            <a:extLst>
              <a:ext uri="{FF2B5EF4-FFF2-40B4-BE49-F238E27FC236}">
                <a16:creationId xmlns:a16="http://schemas.microsoft.com/office/drawing/2014/main" id="{C19E6EDC-B591-B838-2B22-126D27DFD0D1}"/>
              </a:ext>
            </a:extLst>
          </p:cNvPr>
          <p:cNvSpPr txBox="1"/>
          <p:nvPr/>
        </p:nvSpPr>
        <p:spPr>
          <a:xfrm>
            <a:off x="914075" y="5002504"/>
            <a:ext cx="10739887" cy="1169551"/>
          </a:xfrm>
          <a:prstGeom prst="rect">
            <a:avLst/>
          </a:prstGeom>
          <a:solidFill>
            <a:schemeClr val="tx1"/>
          </a:solidFill>
        </p:spPr>
        <p:txBody>
          <a:bodyPr wrap="square">
            <a:spAutoFit/>
          </a:bodyPr>
          <a:lstStyle/>
          <a:p>
            <a:r>
              <a:rPr lang="en-US" sz="1400">
                <a:solidFill>
                  <a:srgbClr val="C1C1C1"/>
                </a:solidFill>
                <a:latin typeface="Consolas" panose="020B0609020204030204" pitchFamily="49" charset="0"/>
              </a:rPr>
              <a:t>PowerShell</a:t>
            </a:r>
          </a:p>
          <a:p>
            <a:r>
              <a:rPr lang="en-US" sz="1400">
                <a:solidFill>
                  <a:srgbClr val="F9F1A5"/>
                </a:solidFill>
                <a:latin typeface="Consolas" panose="020B0609020204030204" pitchFamily="49" charset="0"/>
              </a:rPr>
              <a:t>Connect-</a:t>
            </a:r>
            <a:r>
              <a:rPr lang="en-US" sz="1400" err="1">
                <a:solidFill>
                  <a:srgbClr val="F9F1A5"/>
                </a:solidFill>
                <a:latin typeface="Consolas" panose="020B0609020204030204" pitchFamily="49" charset="0"/>
              </a:rPr>
              <a:t>ExchangeOnline</a:t>
            </a:r>
            <a:endParaRPr lang="en-US" sz="1400">
              <a:solidFill>
                <a:srgbClr val="F9F1A5"/>
              </a:solidFill>
              <a:latin typeface="Consolas" panose="020B0609020204030204" pitchFamily="49" charset="0"/>
            </a:endParaRPr>
          </a:p>
          <a:p>
            <a:r>
              <a:rPr lang="en-US" sz="1400">
                <a:solidFill>
                  <a:srgbClr val="00B050"/>
                </a:solidFill>
                <a:latin typeface="Consolas" panose="020B0609020204030204" pitchFamily="49" charset="0"/>
              </a:rPr>
              <a:t>$mbx1 </a:t>
            </a:r>
            <a:r>
              <a:rPr lang="en-US" sz="1400">
                <a:solidFill>
                  <a:srgbClr val="F9F1A5"/>
                </a:solidFill>
                <a:latin typeface="Consolas" panose="020B0609020204030204" pitchFamily="49" charset="0"/>
              </a:rPr>
              <a:t>= New-Mailbox </a:t>
            </a:r>
            <a:r>
              <a:rPr lang="en-US" sz="1400">
                <a:solidFill>
                  <a:srgbClr val="767676"/>
                </a:solidFill>
                <a:latin typeface="Consolas" panose="020B0609020204030204" pitchFamily="49" charset="0"/>
              </a:rPr>
              <a:t>-Room -Alias </a:t>
            </a:r>
            <a:r>
              <a:rPr lang="en-US" sz="1400">
                <a:solidFill>
                  <a:srgbClr val="3A96DD"/>
                </a:solidFill>
                <a:latin typeface="Consolas" panose="020B0609020204030204" pitchFamily="49" charset="0"/>
              </a:rPr>
              <a:t>"office-hq-1.190" </a:t>
            </a:r>
            <a:r>
              <a:rPr lang="en-US" sz="1400">
                <a:solidFill>
                  <a:srgbClr val="767676"/>
                </a:solidFill>
                <a:latin typeface="Consolas" panose="020B0609020204030204" pitchFamily="49" charset="0"/>
              </a:rPr>
              <a:t>-Name </a:t>
            </a:r>
            <a:r>
              <a:rPr lang="en-US" sz="1400">
                <a:solidFill>
                  <a:srgbClr val="3A96DD"/>
                </a:solidFill>
                <a:latin typeface="Consolas" panose="020B0609020204030204" pitchFamily="49" charset="0"/>
              </a:rPr>
              <a:t>"Office HQ/1.190"</a:t>
            </a:r>
          </a:p>
          <a:p>
            <a:r>
              <a:rPr lang="en-US" sz="1400">
                <a:solidFill>
                  <a:srgbClr val="F9F1A5"/>
                </a:solidFill>
                <a:latin typeface="Consolas" panose="020B0609020204030204" pitchFamily="49" charset="0"/>
              </a:rPr>
              <a:t>Set-Mailbox </a:t>
            </a:r>
            <a:r>
              <a:rPr lang="en-US" sz="1400">
                <a:solidFill>
                  <a:srgbClr val="00B050"/>
                </a:solidFill>
                <a:latin typeface="Consolas" panose="020B0609020204030204" pitchFamily="49" charset="0"/>
              </a:rPr>
              <a:t>$mbx1</a:t>
            </a:r>
            <a:r>
              <a:rPr lang="en-US" sz="1400">
                <a:solidFill>
                  <a:srgbClr val="D2D2D2"/>
                </a:solidFill>
                <a:latin typeface="Consolas" panose="020B0609020204030204" pitchFamily="49" charset="0"/>
              </a:rPr>
              <a:t>.Identity </a:t>
            </a:r>
            <a:r>
              <a:rPr lang="en-US" sz="1400">
                <a:solidFill>
                  <a:srgbClr val="767676"/>
                </a:solidFill>
                <a:latin typeface="Consolas" panose="020B0609020204030204" pitchFamily="49" charset="0"/>
              </a:rPr>
              <a:t>-Type </a:t>
            </a:r>
            <a:r>
              <a:rPr lang="en-US" sz="1400">
                <a:solidFill>
                  <a:srgbClr val="D2D2D2"/>
                </a:solidFill>
                <a:latin typeface="Consolas" panose="020B0609020204030204" pitchFamily="49" charset="0"/>
              </a:rPr>
              <a:t>Desk</a:t>
            </a:r>
            <a:r>
              <a:rPr lang="en-US" sz="1400">
                <a:solidFill>
                  <a:srgbClr val="F9F1A5"/>
                </a:solidFill>
                <a:latin typeface="Consolas" panose="020B0609020204030204" pitchFamily="49" charset="0"/>
              </a:rPr>
              <a:t> </a:t>
            </a:r>
            <a:r>
              <a:rPr lang="en-US" sz="1400">
                <a:solidFill>
                  <a:srgbClr val="D2D2D2"/>
                </a:solidFill>
                <a:latin typeface="Consolas" panose="020B0609020204030204" pitchFamily="49" charset="0"/>
              </a:rPr>
              <a:t>-</a:t>
            </a:r>
            <a:r>
              <a:rPr lang="en-US" sz="1400" err="1">
                <a:solidFill>
                  <a:srgbClr val="D2D2D2"/>
                </a:solidFill>
                <a:latin typeface="Consolas" panose="020B0609020204030204" pitchFamily="49" charset="0"/>
              </a:rPr>
              <a:t>HiddenFromAddressListsEnabled</a:t>
            </a:r>
            <a:r>
              <a:rPr lang="en-US" sz="1400">
                <a:solidFill>
                  <a:srgbClr val="D2D2D2"/>
                </a:solidFill>
                <a:latin typeface="Consolas" panose="020B0609020204030204" pitchFamily="49" charset="0"/>
              </a:rPr>
              <a:t> </a:t>
            </a:r>
            <a:r>
              <a:rPr lang="en-US" sz="1400">
                <a:solidFill>
                  <a:srgbClr val="00B050"/>
                </a:solidFill>
                <a:latin typeface="Consolas" panose="020B0609020204030204" pitchFamily="49" charset="0"/>
              </a:rPr>
              <a:t>$true</a:t>
            </a:r>
          </a:p>
          <a:p>
            <a:r>
              <a:rPr lang="en-US" sz="1400">
                <a:solidFill>
                  <a:srgbClr val="F9F1A5"/>
                </a:solidFill>
                <a:latin typeface="Consolas" panose="020B0609020204030204" pitchFamily="49" charset="0"/>
              </a:rPr>
              <a:t>Set-PlaceV3 </a:t>
            </a:r>
            <a:r>
              <a:rPr lang="en-US" sz="1400">
                <a:solidFill>
                  <a:srgbClr val="00B050"/>
                </a:solidFill>
                <a:latin typeface="Consolas" panose="020B0609020204030204" pitchFamily="49" charset="0"/>
              </a:rPr>
              <a:t>$desk1</a:t>
            </a:r>
            <a:r>
              <a:rPr lang="en-US" sz="1400">
                <a:solidFill>
                  <a:srgbClr val="D2D2D2"/>
                </a:solidFill>
                <a:latin typeface="Consolas" panose="020B0609020204030204" pitchFamily="49" charset="0"/>
              </a:rPr>
              <a:t>.PlaceId </a:t>
            </a:r>
            <a:r>
              <a:rPr lang="en-US" sz="1400">
                <a:solidFill>
                  <a:srgbClr val="767676"/>
                </a:solidFill>
                <a:latin typeface="Consolas" panose="020B0609020204030204" pitchFamily="49" charset="0"/>
              </a:rPr>
              <a:t>-Mailbox </a:t>
            </a:r>
            <a:r>
              <a:rPr lang="en-US" sz="1400">
                <a:solidFill>
                  <a:srgbClr val="00B050"/>
                </a:solidFill>
                <a:latin typeface="Consolas" panose="020B0609020204030204" pitchFamily="49" charset="0"/>
              </a:rPr>
              <a:t>$mbx1</a:t>
            </a:r>
            <a:r>
              <a:rPr lang="en-US" sz="1400">
                <a:solidFill>
                  <a:srgbClr val="D2D2D2"/>
                </a:solidFill>
                <a:latin typeface="Consolas" panose="020B0609020204030204" pitchFamily="49" charset="0"/>
              </a:rPr>
              <a:t>.Identity</a:t>
            </a:r>
          </a:p>
        </p:txBody>
      </p:sp>
    </p:spTree>
    <p:extLst>
      <p:ext uri="{BB962C8B-B14F-4D97-AF65-F5344CB8AC3E}">
        <p14:creationId xmlns:p14="http://schemas.microsoft.com/office/powerpoint/2010/main" val="19760491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iterate type="lt">
                                    <p:tmAbs val="20"/>
                                  </p:iterate>
                                  <p:childTnLst>
                                    <p:set>
                                      <p:cBhvr>
                                        <p:cTn id="6" dur="1" fill="hold">
                                          <p:stCondLst>
                                            <p:cond delay="0"/>
                                          </p:stCondLst>
                                        </p:cTn>
                                        <p:tgtEl>
                                          <p:spTgt spid="10">
                                            <p:txEl>
                                              <p:pRg st="0" end="0"/>
                                            </p:txEl>
                                          </p:spTgt>
                                        </p:tgtEl>
                                        <p:attrNameLst>
                                          <p:attrName>style.visibility</p:attrName>
                                        </p:attrNameLst>
                                      </p:cBhvr>
                                      <p:to>
                                        <p:strVal val="visible"/>
                                      </p:to>
                                    </p:set>
                                  </p:childTnLst>
                                </p:cTn>
                              </p:par>
                            </p:childTnLst>
                          </p:cTn>
                        </p:par>
                        <p:par>
                          <p:cTn id="7" fill="hold">
                            <p:stCondLst>
                              <p:cond delay="362"/>
                            </p:stCondLst>
                            <p:childTnLst>
                              <p:par>
                                <p:cTn id="8" presetID="1" presetClass="entr" presetSubtype="0" fill="hold" nodeType="afterEffect">
                                  <p:stCondLst>
                                    <p:cond delay="0"/>
                                  </p:stCondLst>
                                  <p:iterate type="lt">
                                    <p:tmAbs val="20"/>
                                  </p:iterate>
                                  <p:childTnLst>
                                    <p:set>
                                      <p:cBhvr>
                                        <p:cTn id="9" dur="1" fill="hold">
                                          <p:stCondLst>
                                            <p:cond delay="0"/>
                                          </p:stCondLst>
                                        </p:cTn>
                                        <p:tgtEl>
                                          <p:spTgt spid="10">
                                            <p:txEl>
                                              <p:pRg st="1" end="1"/>
                                            </p:txEl>
                                          </p:spTgt>
                                        </p:tgtEl>
                                        <p:attrNameLst>
                                          <p:attrName>style.visibility</p:attrName>
                                        </p:attrNameLst>
                                      </p:cBhvr>
                                      <p:to>
                                        <p:strVal val="visible"/>
                                      </p:to>
                                    </p:set>
                                  </p:childTnLst>
                                </p:cTn>
                              </p:par>
                            </p:childTnLst>
                          </p:cTn>
                        </p:par>
                        <p:par>
                          <p:cTn id="10" fill="hold">
                            <p:stCondLst>
                              <p:cond delay="803"/>
                            </p:stCondLst>
                            <p:childTnLst>
                              <p:par>
                                <p:cTn id="11" presetID="1" presetClass="entr" presetSubtype="0" fill="hold" nodeType="afterEffect">
                                  <p:stCondLst>
                                    <p:cond delay="0"/>
                                  </p:stCondLst>
                                  <p:iterate type="lt">
                                    <p:tmAbs val="20"/>
                                  </p:iterate>
                                  <p:childTnLst>
                                    <p:set>
                                      <p:cBhvr>
                                        <p:cTn id="12" dur="1" fill="hold">
                                          <p:stCondLst>
                                            <p:cond delay="0"/>
                                          </p:stCondLst>
                                        </p:cTn>
                                        <p:tgtEl>
                                          <p:spTgt spid="10">
                                            <p:txEl>
                                              <p:pRg st="2" end="2"/>
                                            </p:txEl>
                                          </p:spTgt>
                                        </p:tgtEl>
                                        <p:attrNameLst>
                                          <p:attrName>style.visibility</p:attrName>
                                        </p:attrNameLst>
                                      </p:cBhvr>
                                      <p:to>
                                        <p:strVal val="visible"/>
                                      </p:to>
                                    </p:set>
                                  </p:childTnLst>
                                </p:cTn>
                              </p:par>
                            </p:childTnLst>
                          </p:cTn>
                        </p:par>
                        <p:par>
                          <p:cTn id="13" fill="hold">
                            <p:stCondLst>
                              <p:cond delay="2404"/>
                            </p:stCondLst>
                            <p:childTnLst>
                              <p:par>
                                <p:cTn id="14" presetID="1" presetClass="entr" presetSubtype="0" fill="hold" nodeType="afterEffect">
                                  <p:stCondLst>
                                    <p:cond delay="0"/>
                                  </p:stCondLst>
                                  <p:iterate type="lt">
                                    <p:tmAbs val="20"/>
                                  </p:iterate>
                                  <p:childTnLst>
                                    <p:set>
                                      <p:cBhvr>
                                        <p:cTn id="15" dur="1" fill="hold">
                                          <p:stCondLst>
                                            <p:cond delay="0"/>
                                          </p:stCondLst>
                                        </p:cTn>
                                        <p:tgtEl>
                                          <p:spTgt spid="10">
                                            <p:txEl>
                                              <p:pRg st="3" end="3"/>
                                            </p:txEl>
                                          </p:spTgt>
                                        </p:tgtEl>
                                        <p:attrNameLst>
                                          <p:attrName>style.visibility</p:attrName>
                                        </p:attrNameLst>
                                      </p:cBhvr>
                                      <p:to>
                                        <p:strVal val="visible"/>
                                      </p:to>
                                    </p:set>
                                  </p:childTnLst>
                                </p:cTn>
                              </p:par>
                            </p:childTnLst>
                          </p:cTn>
                        </p:par>
                        <p:par>
                          <p:cTn id="16" fill="hold">
                            <p:stCondLst>
                              <p:cond delay="4105"/>
                            </p:stCondLst>
                            <p:childTnLst>
                              <p:par>
                                <p:cTn id="17" presetID="1" presetClass="entr" presetSubtype="0" fill="hold" nodeType="afterEffect">
                                  <p:stCondLst>
                                    <p:cond delay="0"/>
                                  </p:stCondLst>
                                  <p:iterate type="lt">
                                    <p:tmAbs val="20"/>
                                  </p:iterate>
                                  <p:childTnLst>
                                    <p:set>
                                      <p:cBhvr>
                                        <p:cTn id="18" dur="1" fill="hold">
                                          <p:stCondLst>
                                            <p:cond delay="0"/>
                                          </p:stCondLst>
                                        </p:cTn>
                                        <p:tgtEl>
                                          <p:spTgt spid="10">
                                            <p:txEl>
                                              <p:pRg st="4" end="4"/>
                                            </p:txEl>
                                          </p:spTgt>
                                        </p:tgtEl>
                                        <p:attrNameLst>
                                          <p:attrName>style.visibility</p:attrName>
                                        </p:attrNameLst>
                                      </p:cBhvr>
                                      <p:to>
                                        <p:strVal val="visible"/>
                                      </p:to>
                                    </p:set>
                                  </p:childTnLst>
                                </p:cTn>
                              </p:par>
                            </p:childTnLst>
                          </p:cTn>
                        </p:par>
                        <p:par>
                          <p:cTn id="19" fill="hold">
                            <p:stCondLst>
                              <p:cond delay="5646"/>
                            </p:stCondLst>
                            <p:childTnLst>
                              <p:par>
                                <p:cTn id="20" presetID="1" presetClass="entr" presetSubtype="0" fill="hold" nodeType="afterEffect">
                                  <p:stCondLst>
                                    <p:cond delay="0"/>
                                  </p:stCondLst>
                                  <p:iterate type="lt">
                                    <p:tmAbs val="20"/>
                                  </p:iterate>
                                  <p:childTnLst>
                                    <p:set>
                                      <p:cBhvr>
                                        <p:cTn id="21" dur="1" fill="hold">
                                          <p:stCondLst>
                                            <p:cond delay="0"/>
                                          </p:stCondLst>
                                        </p:cTn>
                                        <p:tgtEl>
                                          <p:spTgt spid="10">
                                            <p:txEl>
                                              <p:pRg st="5" end="5"/>
                                            </p:txEl>
                                          </p:spTgt>
                                        </p:tgtEl>
                                        <p:attrNameLst>
                                          <p:attrName>style.visibility</p:attrName>
                                        </p:attrNameLst>
                                      </p:cBhvr>
                                      <p:to>
                                        <p:strVal val="visible"/>
                                      </p:to>
                                    </p:set>
                                  </p:childTnLst>
                                </p:cTn>
                              </p:par>
                            </p:childTnLst>
                          </p:cTn>
                        </p:par>
                        <p:par>
                          <p:cTn id="22" fill="hold">
                            <p:stCondLst>
                              <p:cond delay="7107"/>
                            </p:stCondLst>
                            <p:childTnLst>
                              <p:par>
                                <p:cTn id="23" presetID="1" presetClass="entr" presetSubtype="0" fill="hold" nodeType="afterEffect">
                                  <p:stCondLst>
                                    <p:cond delay="0"/>
                                  </p:stCondLst>
                                  <p:iterate type="lt">
                                    <p:tmAbs val="20"/>
                                  </p:iterate>
                                  <p:childTnLst>
                                    <p:set>
                                      <p:cBhvr>
                                        <p:cTn id="24" dur="1" fill="hold">
                                          <p:stCondLst>
                                            <p:cond delay="0"/>
                                          </p:stCondLst>
                                        </p:cTn>
                                        <p:tgtEl>
                                          <p:spTgt spid="8">
                                            <p:txEl>
                                              <p:pRg st="0" end="0"/>
                                            </p:txEl>
                                          </p:spTgt>
                                        </p:tgtEl>
                                        <p:attrNameLst>
                                          <p:attrName>style.visibility</p:attrName>
                                        </p:attrNameLst>
                                      </p:cBhvr>
                                      <p:to>
                                        <p:strVal val="visible"/>
                                      </p:to>
                                    </p:set>
                                  </p:childTnLst>
                                </p:cTn>
                              </p:par>
                            </p:childTnLst>
                          </p:cTn>
                        </p:par>
                        <p:par>
                          <p:cTn id="25" fill="hold">
                            <p:stCondLst>
                              <p:cond delay="7288"/>
                            </p:stCondLst>
                            <p:childTnLst>
                              <p:par>
                                <p:cTn id="26" presetID="1" presetClass="entr" presetSubtype="0" fill="hold" nodeType="afterEffect">
                                  <p:stCondLst>
                                    <p:cond delay="0"/>
                                  </p:stCondLst>
                                  <p:iterate type="lt">
                                    <p:tmAbs val="20"/>
                                  </p:iterate>
                                  <p:childTnLst>
                                    <p:set>
                                      <p:cBhvr>
                                        <p:cTn id="27" dur="1" fill="hold">
                                          <p:stCondLst>
                                            <p:cond delay="0"/>
                                          </p:stCondLst>
                                        </p:cTn>
                                        <p:tgtEl>
                                          <p:spTgt spid="8">
                                            <p:txEl>
                                              <p:pRg st="1" end="1"/>
                                            </p:txEl>
                                          </p:spTgt>
                                        </p:tgtEl>
                                        <p:attrNameLst>
                                          <p:attrName>style.visibility</p:attrName>
                                        </p:attrNameLst>
                                      </p:cBhvr>
                                      <p:to>
                                        <p:strVal val="visible"/>
                                      </p:to>
                                    </p:set>
                                  </p:childTnLst>
                                </p:cTn>
                              </p:par>
                            </p:childTnLst>
                          </p:cTn>
                        </p:par>
                        <p:par>
                          <p:cTn id="28" fill="hold">
                            <p:stCondLst>
                              <p:cond delay="7709"/>
                            </p:stCondLst>
                            <p:childTnLst>
                              <p:par>
                                <p:cTn id="29" presetID="1" presetClass="entr" presetSubtype="0" fill="hold" nodeType="afterEffect">
                                  <p:stCondLst>
                                    <p:cond delay="0"/>
                                  </p:stCondLst>
                                  <p:iterate type="lt">
                                    <p:tmAbs val="20"/>
                                  </p:iterate>
                                  <p:childTnLst>
                                    <p:set>
                                      <p:cBhvr>
                                        <p:cTn id="30" dur="1" fill="hold">
                                          <p:stCondLst>
                                            <p:cond delay="0"/>
                                          </p:stCondLst>
                                        </p:cTn>
                                        <p:tgtEl>
                                          <p:spTgt spid="8">
                                            <p:txEl>
                                              <p:pRg st="2" end="2"/>
                                            </p:txEl>
                                          </p:spTgt>
                                        </p:tgtEl>
                                        <p:attrNameLst>
                                          <p:attrName>style.visibility</p:attrName>
                                        </p:attrNameLst>
                                      </p:cBhvr>
                                      <p:to>
                                        <p:strVal val="visible"/>
                                      </p:to>
                                    </p:set>
                                  </p:childTnLst>
                                </p:cTn>
                              </p:par>
                            </p:childTnLst>
                          </p:cTn>
                        </p:par>
                        <p:par>
                          <p:cTn id="31" fill="hold">
                            <p:stCondLst>
                              <p:cond delay="9010"/>
                            </p:stCondLst>
                            <p:childTnLst>
                              <p:par>
                                <p:cTn id="32" presetID="1" presetClass="entr" presetSubtype="0" fill="hold" nodeType="afterEffect">
                                  <p:stCondLst>
                                    <p:cond delay="0"/>
                                  </p:stCondLst>
                                  <p:iterate type="lt">
                                    <p:tmAbs val="20"/>
                                  </p:iterate>
                                  <p:childTnLst>
                                    <p:set>
                                      <p:cBhvr>
                                        <p:cTn id="33" dur="1" fill="hold">
                                          <p:stCondLst>
                                            <p:cond delay="0"/>
                                          </p:stCondLst>
                                        </p:cTn>
                                        <p:tgtEl>
                                          <p:spTgt spid="8">
                                            <p:txEl>
                                              <p:pRg st="3" end="3"/>
                                            </p:txEl>
                                          </p:spTgt>
                                        </p:tgtEl>
                                        <p:attrNameLst>
                                          <p:attrName>style.visibility</p:attrName>
                                        </p:attrNameLst>
                                      </p:cBhvr>
                                      <p:to>
                                        <p:strVal val="visible"/>
                                      </p:to>
                                    </p:set>
                                  </p:childTnLst>
                                </p:cTn>
                              </p:par>
                            </p:childTnLst>
                          </p:cTn>
                        </p:par>
                        <p:par>
                          <p:cTn id="34" fill="hold">
                            <p:stCondLst>
                              <p:cond delay="10371"/>
                            </p:stCondLst>
                            <p:childTnLst>
                              <p:par>
                                <p:cTn id="35" presetID="1" presetClass="entr" presetSubtype="0" fill="hold" nodeType="afterEffect">
                                  <p:stCondLst>
                                    <p:cond delay="0"/>
                                  </p:stCondLst>
                                  <p:iterate type="lt">
                                    <p:tmAbs val="20"/>
                                  </p:iterate>
                                  <p:childTnLst>
                                    <p:set>
                                      <p:cBhvr>
                                        <p:cTn id="36"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94C103-9204-6B68-1EAF-EBCAB7472050}"/>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F6683BC8-DC2D-792E-7D35-9BF297FD1033}"/>
              </a:ext>
            </a:extLst>
          </p:cNvPr>
          <p:cNvSpPr>
            <a:spLocks noGrp="1"/>
          </p:cNvSpPr>
          <p:nvPr>
            <p:ph type="title"/>
          </p:nvPr>
        </p:nvSpPr>
        <p:spPr>
          <a:xfrm>
            <a:off x="588263" y="701940"/>
            <a:ext cx="11018520" cy="430887"/>
          </a:xfrm>
        </p:spPr>
        <p:txBody>
          <a:bodyPr/>
          <a:lstStyle/>
          <a:p>
            <a:r>
              <a:rPr lang="en-GB">
                <a:latin typeface="+mj-lt"/>
              </a:rPr>
              <a:t>Create Individual Desks for booking (2/2)</a:t>
            </a:r>
          </a:p>
        </p:txBody>
      </p:sp>
      <p:sp>
        <p:nvSpPr>
          <p:cNvPr id="9" name="TextBox 8">
            <a:extLst>
              <a:ext uri="{FF2B5EF4-FFF2-40B4-BE49-F238E27FC236}">
                <a16:creationId xmlns:a16="http://schemas.microsoft.com/office/drawing/2014/main" id="{A9B0C021-5E24-0A22-C679-F35EAFC7150A}"/>
              </a:ext>
            </a:extLst>
          </p:cNvPr>
          <p:cNvSpPr txBox="1"/>
          <p:nvPr/>
        </p:nvSpPr>
        <p:spPr>
          <a:xfrm>
            <a:off x="584200" y="292100"/>
            <a:ext cx="8060430" cy="307777"/>
          </a:xfrm>
          <a:prstGeom prst="rect">
            <a:avLst/>
          </a:prstGeom>
          <a:noFill/>
        </p:spPr>
        <p:txBody>
          <a:bodyPr wrap="square" lIns="0" tIns="0" rIns="0" bIns="0">
            <a:spAutoFit/>
          </a:bodyPr>
          <a:lstStyle>
            <a:defPPr>
              <a:defRPr lang="en-US"/>
            </a:defPPr>
            <a:lvl1pPr>
              <a:defRPr sz="2000">
                <a:solidFill>
                  <a:srgbClr val="6568B7"/>
                </a:solidFill>
              </a:defRPr>
            </a:lvl1pPr>
          </a:lstStyle>
          <a:p>
            <a:r>
              <a:rPr lang="en-US"/>
              <a:t>Places: Approach #2</a:t>
            </a:r>
          </a:p>
        </p:txBody>
      </p:sp>
      <p:sp>
        <p:nvSpPr>
          <p:cNvPr id="5" name="TextBox 4">
            <a:extLst>
              <a:ext uri="{FF2B5EF4-FFF2-40B4-BE49-F238E27FC236}">
                <a16:creationId xmlns:a16="http://schemas.microsoft.com/office/drawing/2014/main" id="{2C1557B7-3695-0C8A-0FD0-AB76B7927EB7}"/>
              </a:ext>
            </a:extLst>
          </p:cNvPr>
          <p:cNvSpPr txBox="1"/>
          <p:nvPr/>
        </p:nvSpPr>
        <p:spPr>
          <a:xfrm>
            <a:off x="584200" y="1393499"/>
            <a:ext cx="11399644" cy="492443"/>
          </a:xfrm>
          <a:prstGeom prst="rect">
            <a:avLst/>
          </a:prstGeom>
          <a:noFill/>
        </p:spPr>
        <p:txBody>
          <a:bodyPr wrap="square" lIns="0" tIns="0" rIns="0" bIns="0">
            <a:spAutoFit/>
          </a:bodyPr>
          <a:lstStyle/>
          <a:p>
            <a:pPr marL="11204" defTabSz="806658">
              <a:spcAft>
                <a:spcPts val="1200"/>
              </a:spcAft>
              <a:tabLst>
                <a:tab pos="1645806" algn="l"/>
              </a:tabLst>
              <a:defRPr/>
            </a:pPr>
            <a:r>
              <a:rPr lang="en-US" sz="1600">
                <a:solidFill>
                  <a:srgbClr val="000000"/>
                </a:solidFill>
                <a:cs typeface="Segoe UI" panose="020B0502040204020203" pitchFamily="34" charset="0"/>
              </a:rPr>
              <a:t>You will need to complete these steps for each individual desk you want to configure within your organization using the Exchange Online and Places PowerShell modules.  We recommend you connect to both within one PowerShell 7 instance.</a:t>
            </a:r>
          </a:p>
        </p:txBody>
      </p:sp>
      <p:sp>
        <p:nvSpPr>
          <p:cNvPr id="2" name="TextBox 1">
            <a:extLst>
              <a:ext uri="{FF2B5EF4-FFF2-40B4-BE49-F238E27FC236}">
                <a16:creationId xmlns:a16="http://schemas.microsoft.com/office/drawing/2014/main" id="{996398B0-EDFE-C9F0-3F60-2484C9B98CFB}"/>
              </a:ext>
            </a:extLst>
          </p:cNvPr>
          <p:cNvSpPr txBox="1"/>
          <p:nvPr/>
        </p:nvSpPr>
        <p:spPr>
          <a:xfrm>
            <a:off x="584200" y="2283774"/>
            <a:ext cx="11399644" cy="984885"/>
          </a:xfrm>
          <a:prstGeom prst="rect">
            <a:avLst/>
          </a:prstGeom>
          <a:noFill/>
        </p:spPr>
        <p:txBody>
          <a:bodyPr wrap="square" lIns="0" tIns="0" rIns="0" bIns="0">
            <a:spAutoFit/>
          </a:bodyPr>
          <a:lstStyle/>
          <a:p>
            <a:pPr marL="11204" defTabSz="806658">
              <a:spcAft>
                <a:spcPts val="1200"/>
              </a:spcAft>
              <a:tabLst>
                <a:tab pos="1645806" algn="l"/>
              </a:tabLst>
              <a:defRPr/>
            </a:pPr>
            <a:r>
              <a:rPr lang="en-US" sz="1600" dirty="0">
                <a:solidFill>
                  <a:srgbClr val="5A5FC7"/>
                </a:solidFill>
                <a:cs typeface="Segoe UI" panose="020B0502040204020203" pitchFamily="34" charset="0"/>
              </a:rPr>
              <a:t>Step 3: </a:t>
            </a:r>
            <a:r>
              <a:rPr lang="en-US" sz="1600" dirty="0">
                <a:cs typeface="Segoe UI" panose="020B0502040204020203" pitchFamily="34" charset="0"/>
              </a:rPr>
              <a:t>Add additional capabilities (metadata) to the desk object to allow users to choose a desk based on their needs and preferences. In this example, we will configure the desk as wheelchair accessible, with custom tags indicating this desk is in an office, with a monitor, docking station and a height adjustable desk. We’re using the desk that was created in Step 3, using the </a:t>
            </a:r>
            <a:r>
              <a:rPr lang="en-US" sz="1600" b="1" dirty="0">
                <a:cs typeface="Segoe UI" panose="020B0502040204020203" pitchFamily="34" charset="0"/>
              </a:rPr>
              <a:t>$desk1 </a:t>
            </a:r>
            <a:r>
              <a:rPr lang="en-US" sz="1600" dirty="0">
                <a:cs typeface="Segoe UI" panose="020B0502040204020203" pitchFamily="34" charset="0"/>
              </a:rPr>
              <a:t>variable.</a:t>
            </a:r>
          </a:p>
        </p:txBody>
      </p:sp>
      <p:sp>
        <p:nvSpPr>
          <p:cNvPr id="7" name="TextBox 6">
            <a:extLst>
              <a:ext uri="{FF2B5EF4-FFF2-40B4-BE49-F238E27FC236}">
                <a16:creationId xmlns:a16="http://schemas.microsoft.com/office/drawing/2014/main" id="{621FF0E3-E694-0741-274F-192AC0F70195}"/>
              </a:ext>
            </a:extLst>
          </p:cNvPr>
          <p:cNvSpPr txBox="1"/>
          <p:nvPr/>
        </p:nvSpPr>
        <p:spPr>
          <a:xfrm>
            <a:off x="584199" y="3495546"/>
            <a:ext cx="10739887" cy="954107"/>
          </a:xfrm>
          <a:prstGeom prst="rect">
            <a:avLst/>
          </a:prstGeom>
          <a:solidFill>
            <a:schemeClr val="tx1"/>
          </a:solidFill>
        </p:spPr>
        <p:txBody>
          <a:bodyPr wrap="square">
            <a:spAutoFit/>
          </a:bodyPr>
          <a:lstStyle/>
          <a:p>
            <a:r>
              <a:rPr lang="en-US" sz="1400">
                <a:solidFill>
                  <a:srgbClr val="C1C1C1"/>
                </a:solidFill>
                <a:latin typeface="Consolas" panose="020B0609020204030204" pitchFamily="49" charset="0"/>
              </a:rPr>
              <a:t>PowerShell</a:t>
            </a:r>
          </a:p>
          <a:p>
            <a:r>
              <a:rPr lang="en-US" sz="1400">
                <a:solidFill>
                  <a:srgbClr val="F9F1A5"/>
                </a:solidFill>
                <a:latin typeface="Consolas" panose="020B0609020204030204" pitchFamily="49" charset="0"/>
              </a:rPr>
              <a:t>Connect-</a:t>
            </a:r>
            <a:r>
              <a:rPr lang="en-US" sz="1400" err="1">
                <a:solidFill>
                  <a:srgbClr val="F9F1A5"/>
                </a:solidFill>
                <a:latin typeface="Consolas" panose="020B0609020204030204" pitchFamily="49" charset="0"/>
              </a:rPr>
              <a:t>ExchangeOnline</a:t>
            </a:r>
            <a:endParaRPr lang="en-US" sz="1400">
              <a:solidFill>
                <a:srgbClr val="F9F1A5"/>
              </a:solidFill>
              <a:latin typeface="Consolas" panose="020B0609020204030204" pitchFamily="49" charset="0"/>
            </a:endParaRPr>
          </a:p>
          <a:p>
            <a:r>
              <a:rPr lang="en-US" sz="1400">
                <a:solidFill>
                  <a:srgbClr val="F9F1A5"/>
                </a:solidFill>
                <a:latin typeface="Consolas" panose="020B0609020204030204" pitchFamily="49" charset="0"/>
              </a:rPr>
              <a:t>Set-Placev3 </a:t>
            </a:r>
            <a:r>
              <a:rPr lang="en-US" sz="1400">
                <a:solidFill>
                  <a:srgbClr val="00B050"/>
                </a:solidFill>
                <a:latin typeface="Consolas" panose="020B0609020204030204" pitchFamily="49" charset="0"/>
              </a:rPr>
              <a:t>$desk1</a:t>
            </a:r>
            <a:r>
              <a:rPr lang="en-US" sz="1400">
                <a:solidFill>
                  <a:srgbClr val="D2D2D2"/>
                </a:solidFill>
                <a:latin typeface="Consolas" panose="020B0609020204030204" pitchFamily="49" charset="0"/>
              </a:rPr>
              <a:t>.PlaceId </a:t>
            </a:r>
            <a:r>
              <a:rPr lang="en-US" sz="1400">
                <a:solidFill>
                  <a:srgbClr val="767676"/>
                </a:solidFill>
                <a:latin typeface="Consolas" panose="020B0609020204030204" pitchFamily="49" charset="0"/>
              </a:rPr>
              <a:t>-</a:t>
            </a:r>
            <a:r>
              <a:rPr lang="en-US" sz="1400" err="1">
                <a:solidFill>
                  <a:srgbClr val="767676"/>
                </a:solidFill>
                <a:latin typeface="Consolas" panose="020B0609020204030204" pitchFamily="49" charset="0"/>
              </a:rPr>
              <a:t>IsWheelChairAccessible</a:t>
            </a:r>
            <a:r>
              <a:rPr lang="en-US" sz="1400">
                <a:solidFill>
                  <a:srgbClr val="767676"/>
                </a:solidFill>
                <a:latin typeface="Consolas" panose="020B0609020204030204" pitchFamily="49" charset="0"/>
              </a:rPr>
              <a:t> </a:t>
            </a:r>
            <a:r>
              <a:rPr lang="en-US" sz="1400">
                <a:solidFill>
                  <a:srgbClr val="00B050"/>
                </a:solidFill>
                <a:latin typeface="Consolas" panose="020B0609020204030204" pitchFamily="49" charset="0"/>
              </a:rPr>
              <a:t>$true </a:t>
            </a:r>
            <a:r>
              <a:rPr lang="en-US" sz="1400">
                <a:solidFill>
                  <a:srgbClr val="767676"/>
                </a:solidFill>
                <a:latin typeface="Consolas" panose="020B0609020204030204" pitchFamily="49" charset="0"/>
              </a:rPr>
              <a:t>-Tags </a:t>
            </a:r>
            <a:r>
              <a:rPr lang="en-US" sz="1400">
                <a:solidFill>
                  <a:srgbClr val="3A96DD"/>
                </a:solidFill>
                <a:latin typeface="Consolas" panose="020B0609020204030204" pitchFamily="49" charset="0"/>
              </a:rPr>
              <a:t>"Office"</a:t>
            </a:r>
            <a:r>
              <a:rPr lang="en-US" sz="1400">
                <a:solidFill>
                  <a:srgbClr val="D2D2D2"/>
                </a:solidFill>
                <a:latin typeface="Consolas" panose="020B0609020204030204" pitchFamily="49" charset="0"/>
              </a:rPr>
              <a:t>,</a:t>
            </a:r>
            <a:r>
              <a:rPr lang="en-US" sz="1400">
                <a:solidFill>
                  <a:srgbClr val="3A96DD"/>
                </a:solidFill>
                <a:latin typeface="Consolas" panose="020B0609020204030204" pitchFamily="49" charset="0"/>
              </a:rPr>
              <a:t> "Monitor"</a:t>
            </a:r>
            <a:r>
              <a:rPr lang="en-US" sz="1400">
                <a:solidFill>
                  <a:srgbClr val="D2D2D2"/>
                </a:solidFill>
                <a:latin typeface="Consolas" panose="020B0609020204030204" pitchFamily="49" charset="0"/>
              </a:rPr>
              <a:t>,</a:t>
            </a:r>
            <a:r>
              <a:rPr lang="en-US" sz="1400">
                <a:solidFill>
                  <a:srgbClr val="3A96DD"/>
                </a:solidFill>
                <a:latin typeface="Consolas" panose="020B0609020204030204" pitchFamily="49" charset="0"/>
              </a:rPr>
              <a:t> "Docking Station"</a:t>
            </a:r>
            <a:r>
              <a:rPr lang="en-US" sz="1400">
                <a:solidFill>
                  <a:srgbClr val="D2D2D2"/>
                </a:solidFill>
                <a:latin typeface="Consolas" panose="020B0609020204030204" pitchFamily="49" charset="0"/>
              </a:rPr>
              <a:t>,</a:t>
            </a:r>
            <a:r>
              <a:rPr lang="en-US" sz="1400">
                <a:solidFill>
                  <a:srgbClr val="3A96DD"/>
                </a:solidFill>
                <a:latin typeface="Consolas" panose="020B0609020204030204" pitchFamily="49" charset="0"/>
              </a:rPr>
              <a:t> "Height Adjustable Desk"</a:t>
            </a:r>
          </a:p>
        </p:txBody>
      </p:sp>
      <p:sp>
        <p:nvSpPr>
          <p:cNvPr id="12" name="TextBox 11">
            <a:extLst>
              <a:ext uri="{FF2B5EF4-FFF2-40B4-BE49-F238E27FC236}">
                <a16:creationId xmlns:a16="http://schemas.microsoft.com/office/drawing/2014/main" id="{0B80D23D-B505-A7FE-4535-07EE6EA1F481}"/>
              </a:ext>
            </a:extLst>
          </p:cNvPr>
          <p:cNvSpPr txBox="1"/>
          <p:nvPr/>
        </p:nvSpPr>
        <p:spPr>
          <a:xfrm>
            <a:off x="584199" y="4588600"/>
            <a:ext cx="11022583" cy="738664"/>
          </a:xfrm>
          <a:prstGeom prst="rect">
            <a:avLst/>
          </a:prstGeom>
          <a:noFill/>
        </p:spPr>
        <p:txBody>
          <a:bodyPr wrap="square" lIns="0" tIns="0" rIns="0" bIns="0">
            <a:spAutoFit/>
          </a:bodyPr>
          <a:lstStyle/>
          <a:p>
            <a:pPr marL="11204" defTabSz="806658">
              <a:spcAft>
                <a:spcPts val="1200"/>
              </a:spcAft>
              <a:tabLst>
                <a:tab pos="1645806" algn="l"/>
              </a:tabLst>
              <a:defRPr/>
            </a:pPr>
            <a:r>
              <a:rPr lang="en-US" sz="1600" dirty="0">
                <a:solidFill>
                  <a:srgbClr val="5A5FC7"/>
                </a:solidFill>
                <a:cs typeface="Segoe UI" panose="020B0502040204020203" pitchFamily="34" charset="0"/>
              </a:rPr>
              <a:t>Step 4: </a:t>
            </a:r>
            <a:r>
              <a:rPr lang="en-US" sz="1600" dirty="0">
                <a:solidFill>
                  <a:srgbClr val="000000"/>
                </a:solidFill>
                <a:cs typeface="Segoe UI" panose="020B0502040204020203" pitchFamily="34" charset="0"/>
              </a:rPr>
              <a:t>Optionally, you can also configure and apply booking policies to the individual desk. Booking policies would allow you to control who is allowed to book this specific desk (for example, you could ensure only engineering people can book a desk in the engineering area).</a:t>
            </a:r>
            <a:endParaRPr lang="en-US" sz="1600" dirty="0">
              <a:cs typeface="Segoe UI" panose="020B0502040204020203" pitchFamily="34" charset="0"/>
            </a:endParaRPr>
          </a:p>
        </p:txBody>
      </p:sp>
      <p:sp>
        <p:nvSpPr>
          <p:cNvPr id="10" name="TextBox 9">
            <a:extLst>
              <a:ext uri="{FF2B5EF4-FFF2-40B4-BE49-F238E27FC236}">
                <a16:creationId xmlns:a16="http://schemas.microsoft.com/office/drawing/2014/main" id="{33B188E9-872D-D9D4-DC93-83B10E2DCAF9}"/>
              </a:ext>
            </a:extLst>
          </p:cNvPr>
          <p:cNvSpPr txBox="1"/>
          <p:nvPr/>
        </p:nvSpPr>
        <p:spPr>
          <a:xfrm>
            <a:off x="584198" y="5495501"/>
            <a:ext cx="10739887" cy="738664"/>
          </a:xfrm>
          <a:prstGeom prst="rect">
            <a:avLst/>
          </a:prstGeom>
          <a:solidFill>
            <a:schemeClr val="tx1"/>
          </a:solidFill>
        </p:spPr>
        <p:txBody>
          <a:bodyPr wrap="square">
            <a:spAutoFit/>
          </a:bodyPr>
          <a:lstStyle/>
          <a:p>
            <a:r>
              <a:rPr lang="en-US" sz="1400">
                <a:solidFill>
                  <a:srgbClr val="C1C1C1"/>
                </a:solidFill>
                <a:latin typeface="Consolas" panose="020B0609020204030204" pitchFamily="49" charset="0"/>
              </a:rPr>
              <a:t>PowerShell</a:t>
            </a:r>
            <a:endParaRPr lang="en-US" sz="1400">
              <a:solidFill>
                <a:srgbClr val="F9F1A5"/>
              </a:solidFill>
              <a:latin typeface="Consolas" panose="020B0609020204030204" pitchFamily="49" charset="0"/>
            </a:endParaRPr>
          </a:p>
          <a:p>
            <a:r>
              <a:rPr lang="en-US" sz="1400">
                <a:solidFill>
                  <a:srgbClr val="F9F1A5"/>
                </a:solidFill>
                <a:latin typeface="Consolas" panose="020B0609020204030204" pitchFamily="49" charset="0"/>
              </a:rPr>
              <a:t>Connect-</a:t>
            </a:r>
            <a:r>
              <a:rPr lang="en-US" sz="1400" err="1">
                <a:solidFill>
                  <a:srgbClr val="F9F1A5"/>
                </a:solidFill>
                <a:latin typeface="Consolas" panose="020B0609020204030204" pitchFamily="49" charset="0"/>
              </a:rPr>
              <a:t>ExchangeOnline</a:t>
            </a:r>
            <a:endParaRPr lang="en-US" sz="1400">
              <a:solidFill>
                <a:srgbClr val="F9F1A5"/>
              </a:solidFill>
              <a:latin typeface="Consolas" panose="020B0609020204030204" pitchFamily="49" charset="0"/>
            </a:endParaRPr>
          </a:p>
          <a:p>
            <a:r>
              <a:rPr lang="en-US" sz="1400">
                <a:solidFill>
                  <a:srgbClr val="F9F1A5"/>
                </a:solidFill>
                <a:latin typeface="Consolas" panose="020B0609020204030204" pitchFamily="49" charset="0"/>
              </a:rPr>
              <a:t>Set-</a:t>
            </a:r>
            <a:r>
              <a:rPr lang="en-US" sz="1400" err="1">
                <a:solidFill>
                  <a:srgbClr val="F9F1A5"/>
                </a:solidFill>
                <a:latin typeface="Consolas" panose="020B0609020204030204" pitchFamily="49" charset="0"/>
              </a:rPr>
              <a:t>CalendarProcessing</a:t>
            </a:r>
            <a:r>
              <a:rPr lang="en-US" sz="1400">
                <a:solidFill>
                  <a:srgbClr val="F9F1A5"/>
                </a:solidFill>
                <a:latin typeface="Consolas" panose="020B0609020204030204" pitchFamily="49" charset="0"/>
              </a:rPr>
              <a:t> </a:t>
            </a:r>
            <a:r>
              <a:rPr lang="en-US" sz="1400">
                <a:solidFill>
                  <a:srgbClr val="767676"/>
                </a:solidFill>
                <a:latin typeface="Consolas" panose="020B0609020204030204" pitchFamily="49" charset="0"/>
              </a:rPr>
              <a:t>–Identity </a:t>
            </a:r>
            <a:r>
              <a:rPr lang="en-US" sz="1400">
                <a:solidFill>
                  <a:srgbClr val="00B050"/>
                </a:solidFill>
                <a:latin typeface="Consolas" panose="020B0609020204030204" pitchFamily="49" charset="0"/>
              </a:rPr>
              <a:t>$mbx1</a:t>
            </a:r>
            <a:r>
              <a:rPr lang="en-US" sz="1400">
                <a:solidFill>
                  <a:srgbClr val="D2D2D2"/>
                </a:solidFill>
                <a:latin typeface="Consolas" panose="020B0609020204030204" pitchFamily="49" charset="0"/>
              </a:rPr>
              <a:t>.Identity </a:t>
            </a:r>
            <a:r>
              <a:rPr lang="en-US" sz="1400">
                <a:solidFill>
                  <a:srgbClr val="767676"/>
                </a:solidFill>
                <a:latin typeface="Consolas" panose="020B0609020204030204" pitchFamily="49" charset="0"/>
              </a:rPr>
              <a:t>–</a:t>
            </a:r>
            <a:r>
              <a:rPr lang="en-US" sz="1400" err="1">
                <a:solidFill>
                  <a:srgbClr val="767676"/>
                </a:solidFill>
                <a:latin typeface="Consolas" panose="020B0609020204030204" pitchFamily="49" charset="0"/>
              </a:rPr>
              <a:t>BookInPolicy</a:t>
            </a:r>
            <a:r>
              <a:rPr lang="en-US" sz="1400">
                <a:solidFill>
                  <a:srgbClr val="767676"/>
                </a:solidFill>
                <a:latin typeface="Consolas" panose="020B0609020204030204" pitchFamily="49" charset="0"/>
              </a:rPr>
              <a:t> </a:t>
            </a:r>
            <a:r>
              <a:rPr lang="en-US" sz="1400">
                <a:solidFill>
                  <a:srgbClr val="3A96DD"/>
                </a:solidFill>
                <a:latin typeface="Consolas" panose="020B0609020204030204" pitchFamily="49" charset="0"/>
              </a:rPr>
              <a:t>"&lt;users, groups&gt;" </a:t>
            </a:r>
            <a:r>
              <a:rPr lang="en-US" sz="1400">
                <a:solidFill>
                  <a:srgbClr val="767676"/>
                </a:solidFill>
                <a:latin typeface="Consolas" panose="020B0609020204030204" pitchFamily="49" charset="0"/>
              </a:rPr>
              <a:t>–</a:t>
            </a:r>
            <a:r>
              <a:rPr lang="en-US" sz="1400" err="1">
                <a:solidFill>
                  <a:srgbClr val="767676"/>
                </a:solidFill>
                <a:latin typeface="Consolas" panose="020B0609020204030204" pitchFamily="49" charset="0"/>
              </a:rPr>
              <a:t>AllBookInPolicy</a:t>
            </a:r>
            <a:r>
              <a:rPr lang="en-US" sz="1400">
                <a:solidFill>
                  <a:srgbClr val="767676"/>
                </a:solidFill>
                <a:latin typeface="Consolas" panose="020B0609020204030204" pitchFamily="49" charset="0"/>
              </a:rPr>
              <a:t> </a:t>
            </a:r>
            <a:r>
              <a:rPr lang="en-US" sz="1400">
                <a:solidFill>
                  <a:srgbClr val="16C06C"/>
                </a:solidFill>
                <a:latin typeface="Consolas" panose="020B0609020204030204" pitchFamily="49" charset="0"/>
              </a:rPr>
              <a:t>$false</a:t>
            </a:r>
            <a:r>
              <a:rPr lang="en-US" sz="1400">
                <a:solidFill>
                  <a:srgbClr val="767676"/>
                </a:solidFill>
                <a:latin typeface="Consolas" panose="020B0609020204030204" pitchFamily="49" charset="0"/>
              </a:rPr>
              <a:t> </a:t>
            </a:r>
            <a:endParaRPr lang="en-US" sz="1400">
              <a:solidFill>
                <a:srgbClr val="16C06C"/>
              </a:solidFill>
              <a:latin typeface="Consolas" panose="020B0609020204030204" pitchFamily="49" charset="0"/>
            </a:endParaRPr>
          </a:p>
        </p:txBody>
      </p:sp>
      <p:sp>
        <p:nvSpPr>
          <p:cNvPr id="4" name="TextBox 3">
            <a:extLst>
              <a:ext uri="{FF2B5EF4-FFF2-40B4-BE49-F238E27FC236}">
                <a16:creationId xmlns:a16="http://schemas.microsoft.com/office/drawing/2014/main" id="{3C1020FF-21B5-9BD5-8476-E41C5CB3FAE4}"/>
              </a:ext>
            </a:extLst>
          </p:cNvPr>
          <p:cNvSpPr txBox="1"/>
          <p:nvPr/>
        </p:nvSpPr>
        <p:spPr>
          <a:xfrm>
            <a:off x="652739" y="6443012"/>
            <a:ext cx="10602804" cy="338554"/>
          </a:xfrm>
          <a:prstGeom prst="rect">
            <a:avLst/>
          </a:prstGeom>
          <a:noFill/>
        </p:spPr>
        <p:txBody>
          <a:bodyPr wrap="square">
            <a:spAutoFit/>
          </a:bodyPr>
          <a:lstStyle/>
          <a:p>
            <a:pPr algn="ctr"/>
            <a:r>
              <a:rPr lang="en-US" sz="1600" b="1">
                <a:solidFill>
                  <a:srgbClr val="000000"/>
                </a:solidFill>
                <a:cs typeface="Segoe UI" panose="020B0502040204020203" pitchFamily="34" charset="0"/>
              </a:rPr>
              <a:t>Note</a:t>
            </a:r>
            <a:r>
              <a:rPr lang="en-US" sz="1600">
                <a:solidFill>
                  <a:srgbClr val="000000"/>
                </a:solidFill>
                <a:cs typeface="Segoe UI" panose="020B0502040204020203" pitchFamily="34" charset="0"/>
              </a:rPr>
              <a:t>: new desks (as well as changes to existing desks) may take up to 24 hours to update.</a:t>
            </a:r>
            <a:endParaRPr lang="en-US" sz="1600"/>
          </a:p>
        </p:txBody>
      </p:sp>
    </p:spTree>
    <p:extLst>
      <p:ext uri="{BB962C8B-B14F-4D97-AF65-F5344CB8AC3E}">
        <p14:creationId xmlns:p14="http://schemas.microsoft.com/office/powerpoint/2010/main" val="284522725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iterate type="lt">
                                    <p:tmAbs val="20"/>
                                  </p:iterate>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par>
                          <p:cTn id="7" fill="hold">
                            <p:stCondLst>
                              <p:cond delay="181"/>
                            </p:stCondLst>
                            <p:childTnLst>
                              <p:par>
                                <p:cTn id="8" presetID="1" presetClass="entr" presetSubtype="0" fill="hold" nodeType="afterEffect">
                                  <p:stCondLst>
                                    <p:cond delay="0"/>
                                  </p:stCondLst>
                                  <p:iterate type="lt">
                                    <p:tmAbs val="20"/>
                                  </p:iterate>
                                  <p:childTnLst>
                                    <p:set>
                                      <p:cBhvr>
                                        <p:cTn id="9" dur="1" fill="hold">
                                          <p:stCondLst>
                                            <p:cond delay="0"/>
                                          </p:stCondLst>
                                        </p:cTn>
                                        <p:tgtEl>
                                          <p:spTgt spid="7">
                                            <p:txEl>
                                              <p:pRg st="1" end="1"/>
                                            </p:txEl>
                                          </p:spTgt>
                                        </p:tgtEl>
                                        <p:attrNameLst>
                                          <p:attrName>style.visibility</p:attrName>
                                        </p:attrNameLst>
                                      </p:cBhvr>
                                      <p:to>
                                        <p:strVal val="visible"/>
                                      </p:to>
                                    </p:set>
                                  </p:childTnLst>
                                </p:cTn>
                              </p:par>
                            </p:childTnLst>
                          </p:cTn>
                        </p:par>
                        <p:par>
                          <p:cTn id="10" fill="hold">
                            <p:stCondLst>
                              <p:cond delay="602"/>
                            </p:stCondLst>
                            <p:childTnLst>
                              <p:par>
                                <p:cTn id="11" presetID="1" presetClass="entr" presetSubtype="0" fill="hold" nodeType="afterEffect">
                                  <p:stCondLst>
                                    <p:cond delay="0"/>
                                  </p:stCondLst>
                                  <p:iterate type="lt">
                                    <p:tmAbs val="20"/>
                                  </p:iterate>
                                  <p:childTnLst>
                                    <p:set>
                                      <p:cBhvr>
                                        <p:cTn id="12" dur="1" fill="hold">
                                          <p:stCondLst>
                                            <p:cond delay="0"/>
                                          </p:stCondLst>
                                        </p:cTn>
                                        <p:tgtEl>
                                          <p:spTgt spid="7">
                                            <p:txEl>
                                              <p:pRg st="2" end="2"/>
                                            </p:txEl>
                                          </p:spTgt>
                                        </p:tgtEl>
                                        <p:attrNameLst>
                                          <p:attrName>style.visibility</p:attrName>
                                        </p:attrNameLst>
                                      </p:cBhvr>
                                      <p:to>
                                        <p:strVal val="visible"/>
                                      </p:to>
                                    </p:set>
                                  </p:childTnLst>
                                </p:cTn>
                              </p:par>
                            </p:childTnLst>
                          </p:cTn>
                        </p:par>
                        <p:par>
                          <p:cTn id="13" fill="hold">
                            <p:stCondLst>
                              <p:cond delay="2903"/>
                            </p:stCondLst>
                            <p:childTnLst>
                              <p:par>
                                <p:cTn id="14" presetID="1" presetClass="entr" presetSubtype="0" fill="hold" nodeType="afterEffect">
                                  <p:stCondLst>
                                    <p:cond delay="0"/>
                                  </p:stCondLst>
                                  <p:iterate type="lt">
                                    <p:tmAbs val="20"/>
                                  </p:iterate>
                                  <p:childTnLst>
                                    <p:set>
                                      <p:cBhvr>
                                        <p:cTn id="15" dur="1" fill="hold">
                                          <p:stCondLst>
                                            <p:cond delay="0"/>
                                          </p:stCondLst>
                                        </p:cTn>
                                        <p:tgtEl>
                                          <p:spTgt spid="10">
                                            <p:txEl>
                                              <p:pRg st="0" end="0"/>
                                            </p:txEl>
                                          </p:spTgt>
                                        </p:tgtEl>
                                        <p:attrNameLst>
                                          <p:attrName>style.visibility</p:attrName>
                                        </p:attrNameLst>
                                      </p:cBhvr>
                                      <p:to>
                                        <p:strVal val="visible"/>
                                      </p:to>
                                    </p:set>
                                  </p:childTnLst>
                                </p:cTn>
                              </p:par>
                            </p:childTnLst>
                          </p:cTn>
                        </p:par>
                        <p:par>
                          <p:cTn id="16" fill="hold">
                            <p:stCondLst>
                              <p:cond delay="3084"/>
                            </p:stCondLst>
                            <p:childTnLst>
                              <p:par>
                                <p:cTn id="17" presetID="1" presetClass="entr" presetSubtype="0" fill="hold" nodeType="afterEffect">
                                  <p:stCondLst>
                                    <p:cond delay="0"/>
                                  </p:stCondLst>
                                  <p:iterate type="lt">
                                    <p:tmAbs val="20"/>
                                  </p:iterate>
                                  <p:childTnLst>
                                    <p:set>
                                      <p:cBhvr>
                                        <p:cTn id="18" dur="1" fill="hold">
                                          <p:stCondLst>
                                            <p:cond delay="0"/>
                                          </p:stCondLst>
                                        </p:cTn>
                                        <p:tgtEl>
                                          <p:spTgt spid="10">
                                            <p:txEl>
                                              <p:pRg st="1" end="1"/>
                                            </p:txEl>
                                          </p:spTgt>
                                        </p:tgtEl>
                                        <p:attrNameLst>
                                          <p:attrName>style.visibility</p:attrName>
                                        </p:attrNameLst>
                                      </p:cBhvr>
                                      <p:to>
                                        <p:strVal val="visible"/>
                                      </p:to>
                                    </p:set>
                                  </p:childTnLst>
                                </p:cTn>
                              </p:par>
                            </p:childTnLst>
                          </p:cTn>
                        </p:par>
                        <p:par>
                          <p:cTn id="19" fill="hold">
                            <p:stCondLst>
                              <p:cond delay="3505"/>
                            </p:stCondLst>
                            <p:childTnLst>
                              <p:par>
                                <p:cTn id="20" presetID="1" presetClass="entr" presetSubtype="0" fill="hold" nodeType="afterEffect">
                                  <p:stCondLst>
                                    <p:cond delay="0"/>
                                  </p:stCondLst>
                                  <p:iterate type="lt">
                                    <p:tmAbs val="20"/>
                                  </p:iterate>
                                  <p:childTnLst>
                                    <p:set>
                                      <p:cBhvr>
                                        <p:cTn id="21"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a:extLst>
              <a:ext uri="{FF2B5EF4-FFF2-40B4-BE49-F238E27FC236}">
                <a16:creationId xmlns:a16="http://schemas.microsoft.com/office/drawing/2014/main" id="{5371C6EA-674C-7438-21BD-32D6EC5B4C9E}"/>
              </a:ext>
            </a:extLst>
          </p:cNvPr>
          <p:cNvSpPr>
            <a:spLocks noGrp="1"/>
          </p:cNvSpPr>
          <p:nvPr>
            <p:ph type="title"/>
          </p:nvPr>
        </p:nvSpPr>
        <p:spPr>
          <a:xfrm>
            <a:off x="608662" y="3035808"/>
            <a:ext cx="9144000" cy="498598"/>
          </a:xfrm>
        </p:spPr>
        <p:txBody>
          <a:bodyPr/>
          <a:lstStyle/>
          <a:p>
            <a:r>
              <a:rPr lang="en-GB">
                <a:latin typeface="+mj-lt"/>
              </a:rPr>
              <a:t>Places</a:t>
            </a:r>
            <a:r>
              <a:rPr lang="en-GB"/>
              <a:t> Overview</a:t>
            </a:r>
          </a:p>
        </p:txBody>
      </p:sp>
    </p:spTree>
    <p:extLst>
      <p:ext uri="{BB962C8B-B14F-4D97-AF65-F5344CB8AC3E}">
        <p14:creationId xmlns:p14="http://schemas.microsoft.com/office/powerpoint/2010/main" val="8148732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C890EB-2848-AD5D-7724-0E5C52605E01}"/>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7A8D2D65-3C86-2AAE-993D-4C31840AE197}"/>
              </a:ext>
            </a:extLst>
          </p:cNvPr>
          <p:cNvSpPr>
            <a:spLocks noGrp="1"/>
          </p:cNvSpPr>
          <p:nvPr>
            <p:ph type="title"/>
          </p:nvPr>
        </p:nvSpPr>
        <p:spPr>
          <a:xfrm>
            <a:off x="588263" y="701940"/>
            <a:ext cx="11018520" cy="430887"/>
          </a:xfrm>
        </p:spPr>
        <p:txBody>
          <a:bodyPr/>
          <a:lstStyle/>
          <a:p>
            <a:r>
              <a:rPr lang="en-GB">
                <a:latin typeface="+mj-lt"/>
              </a:rPr>
              <a:t>Create Desk Pools (1/2)</a:t>
            </a:r>
          </a:p>
        </p:txBody>
      </p:sp>
      <p:sp>
        <p:nvSpPr>
          <p:cNvPr id="9" name="TextBox 8">
            <a:extLst>
              <a:ext uri="{FF2B5EF4-FFF2-40B4-BE49-F238E27FC236}">
                <a16:creationId xmlns:a16="http://schemas.microsoft.com/office/drawing/2014/main" id="{2882AF3B-7754-3719-C124-913367DDF022}"/>
              </a:ext>
            </a:extLst>
          </p:cNvPr>
          <p:cNvSpPr txBox="1"/>
          <p:nvPr/>
        </p:nvSpPr>
        <p:spPr>
          <a:xfrm>
            <a:off x="584200" y="292100"/>
            <a:ext cx="8060430" cy="307777"/>
          </a:xfrm>
          <a:prstGeom prst="rect">
            <a:avLst/>
          </a:prstGeom>
          <a:noFill/>
        </p:spPr>
        <p:txBody>
          <a:bodyPr wrap="square" lIns="0" tIns="0" rIns="0" bIns="0">
            <a:spAutoFit/>
          </a:bodyPr>
          <a:lstStyle>
            <a:defPPr>
              <a:defRPr lang="en-US"/>
            </a:defPPr>
            <a:lvl1pPr>
              <a:defRPr sz="2000">
                <a:solidFill>
                  <a:srgbClr val="6568B7"/>
                </a:solidFill>
              </a:defRPr>
            </a:lvl1pPr>
          </a:lstStyle>
          <a:p>
            <a:r>
              <a:rPr lang="en-US"/>
              <a:t>Places: Approach #2</a:t>
            </a:r>
          </a:p>
        </p:txBody>
      </p:sp>
      <p:sp>
        <p:nvSpPr>
          <p:cNvPr id="5" name="TextBox 4">
            <a:extLst>
              <a:ext uri="{FF2B5EF4-FFF2-40B4-BE49-F238E27FC236}">
                <a16:creationId xmlns:a16="http://schemas.microsoft.com/office/drawing/2014/main" id="{D8F42282-2C5A-677C-9201-AABE615F389E}"/>
              </a:ext>
            </a:extLst>
          </p:cNvPr>
          <p:cNvSpPr txBox="1"/>
          <p:nvPr/>
        </p:nvSpPr>
        <p:spPr>
          <a:xfrm>
            <a:off x="584200" y="1393499"/>
            <a:ext cx="11399644" cy="892552"/>
          </a:xfrm>
          <a:prstGeom prst="rect">
            <a:avLst/>
          </a:prstGeom>
          <a:noFill/>
        </p:spPr>
        <p:txBody>
          <a:bodyPr wrap="square" lIns="0" tIns="0" rIns="0" bIns="0">
            <a:spAutoFit/>
          </a:bodyPr>
          <a:lstStyle/>
          <a:p>
            <a:pPr marL="11204" defTabSz="806658">
              <a:spcAft>
                <a:spcPts val="1200"/>
              </a:spcAft>
              <a:tabLst>
                <a:tab pos="1645806" algn="l"/>
              </a:tabLst>
              <a:defRPr/>
            </a:pPr>
            <a:r>
              <a:rPr lang="en-US" sz="1600">
                <a:solidFill>
                  <a:srgbClr val="000000"/>
                </a:solidFill>
                <a:cs typeface="Segoe UI" panose="020B0502040204020203" pitchFamily="34" charset="0"/>
              </a:rPr>
              <a:t>You will need to complete these steps for each desk pool within your organization using the Exchange Online and Places PowerShell modules.  We recommend you connect to both within one PowerShell 7 instance</a:t>
            </a:r>
          </a:p>
          <a:p>
            <a:pPr marL="11204" defTabSz="806658">
              <a:spcAft>
                <a:spcPts val="1200"/>
              </a:spcAft>
              <a:tabLst>
                <a:tab pos="1645806" algn="l"/>
              </a:tabLst>
              <a:defRPr/>
            </a:pPr>
            <a:r>
              <a:rPr lang="en-US" sz="1600">
                <a:solidFill>
                  <a:srgbClr val="5A5FC7"/>
                </a:solidFill>
                <a:cs typeface="Segoe UI" panose="020B0502040204020203" pitchFamily="34" charset="0"/>
              </a:rPr>
              <a:t>Step 1: </a:t>
            </a:r>
            <a:r>
              <a:rPr lang="en-US" sz="1600">
                <a:solidFill>
                  <a:srgbClr val="000000"/>
                </a:solidFill>
                <a:cs typeface="Segoe UI" panose="020B0502040204020203" pitchFamily="34" charset="0"/>
              </a:rPr>
              <a:t>Create the desk pool in Exchange Online</a:t>
            </a:r>
          </a:p>
        </p:txBody>
      </p:sp>
      <p:sp>
        <p:nvSpPr>
          <p:cNvPr id="2" name="TextBox 1">
            <a:extLst>
              <a:ext uri="{FF2B5EF4-FFF2-40B4-BE49-F238E27FC236}">
                <a16:creationId xmlns:a16="http://schemas.microsoft.com/office/drawing/2014/main" id="{0FC4BC85-653C-FBE9-70D1-7FD3A77D0718}"/>
              </a:ext>
            </a:extLst>
          </p:cNvPr>
          <p:cNvSpPr txBox="1"/>
          <p:nvPr/>
        </p:nvSpPr>
        <p:spPr>
          <a:xfrm>
            <a:off x="914076" y="2390355"/>
            <a:ext cx="10739887" cy="738664"/>
          </a:xfrm>
          <a:prstGeom prst="rect">
            <a:avLst/>
          </a:prstGeom>
          <a:solidFill>
            <a:schemeClr val="tx1"/>
          </a:solidFill>
        </p:spPr>
        <p:txBody>
          <a:bodyPr wrap="square">
            <a:spAutoFit/>
          </a:bodyPr>
          <a:lstStyle/>
          <a:p>
            <a:r>
              <a:rPr lang="en-US" sz="1400" dirty="0">
                <a:solidFill>
                  <a:srgbClr val="C1C1C1"/>
                </a:solidFill>
                <a:latin typeface="Consolas" panose="020B0609020204030204" pitchFamily="49" charset="0"/>
              </a:rPr>
              <a:t>PowerShell</a:t>
            </a:r>
          </a:p>
          <a:p>
            <a:r>
              <a:rPr lang="en-US" sz="1400" dirty="0">
                <a:solidFill>
                  <a:srgbClr val="F9F1A5"/>
                </a:solidFill>
                <a:latin typeface="Consolas" panose="020B0609020204030204" pitchFamily="49" charset="0"/>
              </a:rPr>
              <a:t>Connect-</a:t>
            </a:r>
            <a:r>
              <a:rPr lang="en-US" sz="1400" dirty="0" err="1">
                <a:solidFill>
                  <a:srgbClr val="F9F1A5"/>
                </a:solidFill>
                <a:latin typeface="Consolas" panose="020B0609020204030204" pitchFamily="49" charset="0"/>
              </a:rPr>
              <a:t>ExchangeOnline</a:t>
            </a:r>
            <a:endParaRPr lang="en-US" sz="1400" dirty="0">
              <a:solidFill>
                <a:srgbClr val="F9F1A5"/>
              </a:solidFill>
              <a:latin typeface="Consolas" panose="020B0609020204030204" pitchFamily="49" charset="0"/>
            </a:endParaRPr>
          </a:p>
          <a:p>
            <a:r>
              <a:rPr lang="en-US" sz="1400">
                <a:solidFill>
                  <a:srgbClr val="F9F1A5"/>
                </a:solidFill>
                <a:latin typeface="Consolas" panose="020B0609020204030204" pitchFamily="49" charset="0"/>
              </a:rPr>
              <a:t>New-Mailbox </a:t>
            </a:r>
            <a:r>
              <a:rPr lang="en-US" sz="1400">
                <a:solidFill>
                  <a:srgbClr val="767676"/>
                </a:solidFill>
                <a:latin typeface="Consolas" panose="020B0609020204030204" pitchFamily="49" charset="0"/>
              </a:rPr>
              <a:t>–Room -Alias </a:t>
            </a:r>
            <a:r>
              <a:rPr lang="en-US" sz="1400">
                <a:solidFill>
                  <a:srgbClr val="3A96DD"/>
                </a:solidFill>
                <a:latin typeface="Consolas" panose="020B0609020204030204" pitchFamily="49" charset="0"/>
              </a:rPr>
              <a:t>"wksp-hq-2.160" </a:t>
            </a:r>
            <a:r>
              <a:rPr lang="en-US" sz="1400">
                <a:solidFill>
                  <a:srgbClr val="767676"/>
                </a:solidFill>
                <a:latin typeface="Consolas" panose="020B0609020204030204" pitchFamily="49" charset="0"/>
              </a:rPr>
              <a:t>-Name </a:t>
            </a:r>
            <a:r>
              <a:rPr lang="en-US" sz="1400">
                <a:solidFill>
                  <a:srgbClr val="3A96DD"/>
                </a:solidFill>
                <a:latin typeface="Consolas" panose="020B0609020204030204" pitchFamily="49" charset="0"/>
              </a:rPr>
              <a:t>"Workspace HQ/2.160" </a:t>
            </a:r>
            <a:r>
              <a:rPr lang="en-US" sz="1400">
                <a:solidFill>
                  <a:srgbClr val="767676"/>
                </a:solidFill>
                <a:latin typeface="Consolas" panose="020B0609020204030204" pitchFamily="49" charset="0"/>
              </a:rPr>
              <a:t>|</a:t>
            </a:r>
            <a:r>
              <a:rPr lang="en-US" sz="1400">
                <a:solidFill>
                  <a:srgbClr val="3A96DD"/>
                </a:solidFill>
                <a:latin typeface="Consolas" panose="020B0609020204030204" pitchFamily="49" charset="0"/>
              </a:rPr>
              <a:t> </a:t>
            </a:r>
            <a:r>
              <a:rPr lang="en-US" sz="1400">
                <a:solidFill>
                  <a:srgbClr val="F9F1A5"/>
                </a:solidFill>
                <a:latin typeface="Consolas" panose="020B0609020204030204" pitchFamily="49" charset="0"/>
              </a:rPr>
              <a:t>Set-Mailbox </a:t>
            </a:r>
            <a:r>
              <a:rPr lang="en-US" sz="1400" dirty="0">
                <a:solidFill>
                  <a:srgbClr val="767676"/>
                </a:solidFill>
                <a:latin typeface="Consolas" panose="020B0609020204030204" pitchFamily="49" charset="0"/>
              </a:rPr>
              <a:t>–Room </a:t>
            </a:r>
            <a:r>
              <a:rPr lang="en-US" sz="1400" dirty="0">
                <a:solidFill>
                  <a:srgbClr val="D83B01"/>
                </a:solidFill>
                <a:latin typeface="Consolas" panose="020B0609020204030204" pitchFamily="49" charset="0"/>
              </a:rPr>
              <a:t>Workspace</a:t>
            </a:r>
          </a:p>
        </p:txBody>
      </p:sp>
      <p:sp>
        <p:nvSpPr>
          <p:cNvPr id="7" name="TextBox 6">
            <a:extLst>
              <a:ext uri="{FF2B5EF4-FFF2-40B4-BE49-F238E27FC236}">
                <a16:creationId xmlns:a16="http://schemas.microsoft.com/office/drawing/2014/main" id="{52F9B546-330D-1DE7-DBF6-B91684D310A4}"/>
              </a:ext>
            </a:extLst>
          </p:cNvPr>
          <p:cNvSpPr txBox="1"/>
          <p:nvPr/>
        </p:nvSpPr>
        <p:spPr>
          <a:xfrm>
            <a:off x="584197" y="3285884"/>
            <a:ext cx="11399644" cy="492443"/>
          </a:xfrm>
          <a:prstGeom prst="rect">
            <a:avLst/>
          </a:prstGeom>
          <a:noFill/>
        </p:spPr>
        <p:txBody>
          <a:bodyPr wrap="square" lIns="0" tIns="0" rIns="0" bIns="0">
            <a:spAutoFit/>
          </a:bodyPr>
          <a:lstStyle/>
          <a:p>
            <a:pPr marL="11204" defTabSz="806658">
              <a:spcAft>
                <a:spcPts val="1200"/>
              </a:spcAft>
              <a:tabLst>
                <a:tab pos="1645806" algn="l"/>
              </a:tabLst>
              <a:defRPr/>
            </a:pPr>
            <a:r>
              <a:rPr lang="en-US" sz="1600">
                <a:solidFill>
                  <a:srgbClr val="5A5FC7"/>
                </a:solidFill>
                <a:cs typeface="Segoe UI" panose="020B0502040204020203" pitchFamily="34" charset="0"/>
              </a:rPr>
              <a:t>Step 2: </a:t>
            </a:r>
            <a:r>
              <a:rPr lang="en-US" sz="1600">
                <a:cs typeface="Segoe UI" panose="020B0502040204020203" pitchFamily="34" charset="0"/>
              </a:rPr>
              <a:t>Set the calendar configuration on each desk/desk pool to align time zone and working hours as desired for that office as well as enforce the capacity of the desk</a:t>
            </a:r>
          </a:p>
        </p:txBody>
      </p:sp>
      <p:sp>
        <p:nvSpPr>
          <p:cNvPr id="4" name="TextBox 3">
            <a:extLst>
              <a:ext uri="{FF2B5EF4-FFF2-40B4-BE49-F238E27FC236}">
                <a16:creationId xmlns:a16="http://schemas.microsoft.com/office/drawing/2014/main" id="{73C65C60-CDC1-9B49-6EF3-E5A04F197C65}"/>
              </a:ext>
            </a:extLst>
          </p:cNvPr>
          <p:cNvSpPr txBox="1"/>
          <p:nvPr/>
        </p:nvSpPr>
        <p:spPr>
          <a:xfrm>
            <a:off x="914076" y="3841473"/>
            <a:ext cx="10739887" cy="954107"/>
          </a:xfrm>
          <a:prstGeom prst="rect">
            <a:avLst/>
          </a:prstGeom>
          <a:solidFill>
            <a:schemeClr val="tx1"/>
          </a:solidFill>
        </p:spPr>
        <p:txBody>
          <a:bodyPr wrap="square">
            <a:spAutoFit/>
          </a:bodyPr>
          <a:lstStyle/>
          <a:p>
            <a:r>
              <a:rPr lang="en-US" sz="1400">
                <a:solidFill>
                  <a:srgbClr val="C1C1C1"/>
                </a:solidFill>
                <a:latin typeface="Consolas" panose="020B0609020204030204" pitchFamily="49" charset="0"/>
              </a:rPr>
              <a:t>PowerShell</a:t>
            </a:r>
          </a:p>
          <a:p>
            <a:r>
              <a:rPr lang="en-US" sz="1400">
                <a:solidFill>
                  <a:srgbClr val="F9F1A5"/>
                </a:solidFill>
                <a:latin typeface="Consolas" panose="020B0609020204030204" pitchFamily="49" charset="0"/>
              </a:rPr>
              <a:t>Set-</a:t>
            </a:r>
            <a:r>
              <a:rPr lang="en-US" sz="1400" err="1">
                <a:solidFill>
                  <a:srgbClr val="F9F1A5"/>
                </a:solidFill>
                <a:latin typeface="Consolas" panose="020B0609020204030204" pitchFamily="49" charset="0"/>
              </a:rPr>
              <a:t>MailboxCalendarConfiguration</a:t>
            </a:r>
            <a:r>
              <a:rPr lang="en-US" sz="1400">
                <a:solidFill>
                  <a:srgbClr val="F9F1A5"/>
                </a:solidFill>
                <a:latin typeface="Consolas" panose="020B0609020204030204" pitchFamily="49" charset="0"/>
              </a:rPr>
              <a:t> </a:t>
            </a:r>
            <a:r>
              <a:rPr lang="en-US" sz="1400">
                <a:solidFill>
                  <a:srgbClr val="767676"/>
                </a:solidFill>
                <a:latin typeface="Consolas" panose="020B0609020204030204" pitchFamily="49" charset="0"/>
              </a:rPr>
              <a:t>–Identity </a:t>
            </a:r>
            <a:r>
              <a:rPr lang="en-US" sz="1400">
                <a:solidFill>
                  <a:srgbClr val="3A96DD"/>
                </a:solidFill>
                <a:latin typeface="Consolas" panose="020B0609020204030204" pitchFamily="49" charset="0"/>
              </a:rPr>
              <a:t>"wksp-hq-2.160" </a:t>
            </a:r>
            <a:r>
              <a:rPr lang="en-US" sz="1400">
                <a:solidFill>
                  <a:srgbClr val="767676"/>
                </a:solidFill>
                <a:latin typeface="Consolas" panose="020B0609020204030204" pitchFamily="49" charset="0"/>
              </a:rPr>
              <a:t>-</a:t>
            </a:r>
            <a:r>
              <a:rPr lang="en-US" sz="1400" err="1">
                <a:solidFill>
                  <a:srgbClr val="767676"/>
                </a:solidFill>
                <a:latin typeface="Consolas" panose="020B0609020204030204" pitchFamily="49" charset="0"/>
              </a:rPr>
              <a:t>WorkingHoursTimeZone</a:t>
            </a:r>
            <a:r>
              <a:rPr lang="en-US" sz="1400">
                <a:solidFill>
                  <a:srgbClr val="767676"/>
                </a:solidFill>
                <a:latin typeface="Consolas" panose="020B0609020204030204" pitchFamily="49" charset="0"/>
              </a:rPr>
              <a:t> </a:t>
            </a:r>
            <a:r>
              <a:rPr lang="en-US" sz="1400">
                <a:solidFill>
                  <a:srgbClr val="3A96DD"/>
                </a:solidFill>
                <a:latin typeface="Consolas" panose="020B0609020204030204" pitchFamily="49" charset="0"/>
              </a:rPr>
              <a:t>"Pacific Standard Time" </a:t>
            </a:r>
            <a:r>
              <a:rPr lang="en-US" sz="1400">
                <a:solidFill>
                  <a:srgbClr val="767676"/>
                </a:solidFill>
                <a:latin typeface="Consolas" panose="020B0609020204030204" pitchFamily="49" charset="0"/>
              </a:rPr>
              <a:t>-</a:t>
            </a:r>
            <a:r>
              <a:rPr lang="en-US" sz="1400" err="1">
                <a:solidFill>
                  <a:srgbClr val="767676"/>
                </a:solidFill>
                <a:latin typeface="Consolas" panose="020B0609020204030204" pitchFamily="49" charset="0"/>
              </a:rPr>
              <a:t>WorkingHoursStartTime</a:t>
            </a:r>
            <a:r>
              <a:rPr lang="en-US" sz="1400">
                <a:solidFill>
                  <a:srgbClr val="767676"/>
                </a:solidFill>
                <a:latin typeface="Consolas" panose="020B0609020204030204" pitchFamily="49" charset="0"/>
              </a:rPr>
              <a:t> </a:t>
            </a:r>
            <a:r>
              <a:rPr lang="en-US" sz="1400">
                <a:solidFill>
                  <a:srgbClr val="3A96DD"/>
                </a:solidFill>
                <a:latin typeface="Consolas" panose="020B0609020204030204" pitchFamily="49" charset="0"/>
              </a:rPr>
              <a:t>09:00:00</a:t>
            </a:r>
          </a:p>
          <a:p>
            <a:r>
              <a:rPr lang="en-US" sz="1400">
                <a:solidFill>
                  <a:srgbClr val="F9F1A5"/>
                </a:solidFill>
                <a:latin typeface="Consolas" panose="020B0609020204030204" pitchFamily="49" charset="0"/>
              </a:rPr>
              <a:t>Set-</a:t>
            </a:r>
            <a:r>
              <a:rPr lang="en-US" sz="1400" err="1">
                <a:solidFill>
                  <a:srgbClr val="F9F1A5"/>
                </a:solidFill>
                <a:latin typeface="Consolas" panose="020B0609020204030204" pitchFamily="49" charset="0"/>
              </a:rPr>
              <a:t>CalendarProcessing</a:t>
            </a:r>
            <a:r>
              <a:rPr lang="en-US" sz="1400">
                <a:solidFill>
                  <a:srgbClr val="F9F1A5"/>
                </a:solidFill>
                <a:latin typeface="Consolas" panose="020B0609020204030204" pitchFamily="49" charset="0"/>
              </a:rPr>
              <a:t> </a:t>
            </a:r>
            <a:r>
              <a:rPr lang="en-US" sz="1400">
                <a:solidFill>
                  <a:srgbClr val="767676"/>
                </a:solidFill>
                <a:latin typeface="Consolas" panose="020B0609020204030204" pitchFamily="49" charset="0"/>
              </a:rPr>
              <a:t>–Identity </a:t>
            </a:r>
            <a:r>
              <a:rPr lang="en-US" sz="1400">
                <a:solidFill>
                  <a:srgbClr val="3A96DD"/>
                </a:solidFill>
                <a:latin typeface="Consolas" panose="020B0609020204030204" pitchFamily="49" charset="0"/>
              </a:rPr>
              <a:t>"wksp-hq-2.160" </a:t>
            </a:r>
            <a:r>
              <a:rPr lang="en-US" sz="1400">
                <a:solidFill>
                  <a:srgbClr val="767676"/>
                </a:solidFill>
                <a:latin typeface="Consolas" panose="020B0609020204030204" pitchFamily="49" charset="0"/>
              </a:rPr>
              <a:t>-</a:t>
            </a:r>
            <a:r>
              <a:rPr lang="en-US" sz="1400" err="1">
                <a:solidFill>
                  <a:srgbClr val="767676"/>
                </a:solidFill>
                <a:latin typeface="Consolas" panose="020B0609020204030204" pitchFamily="49" charset="0"/>
              </a:rPr>
              <a:t>EnforceCapacity</a:t>
            </a:r>
            <a:r>
              <a:rPr lang="en-US" sz="1400">
                <a:solidFill>
                  <a:srgbClr val="767676"/>
                </a:solidFill>
                <a:latin typeface="Consolas" panose="020B0609020204030204" pitchFamily="49" charset="0"/>
              </a:rPr>
              <a:t> </a:t>
            </a:r>
            <a:r>
              <a:rPr lang="en-US" sz="1400">
                <a:solidFill>
                  <a:srgbClr val="16C06C"/>
                </a:solidFill>
                <a:latin typeface="Consolas" panose="020B0609020204030204" pitchFamily="49" charset="0"/>
              </a:rPr>
              <a:t>$true</a:t>
            </a:r>
          </a:p>
        </p:txBody>
      </p:sp>
      <p:sp>
        <p:nvSpPr>
          <p:cNvPr id="8" name="TextBox 7">
            <a:extLst>
              <a:ext uri="{FF2B5EF4-FFF2-40B4-BE49-F238E27FC236}">
                <a16:creationId xmlns:a16="http://schemas.microsoft.com/office/drawing/2014/main" id="{8A9AF5AE-08AC-D59C-3BB2-B227233B0F71}"/>
              </a:ext>
            </a:extLst>
          </p:cNvPr>
          <p:cNvSpPr txBox="1"/>
          <p:nvPr/>
        </p:nvSpPr>
        <p:spPr>
          <a:xfrm>
            <a:off x="584197" y="4947456"/>
            <a:ext cx="11399644" cy="492443"/>
          </a:xfrm>
          <a:prstGeom prst="rect">
            <a:avLst/>
          </a:prstGeom>
          <a:noFill/>
        </p:spPr>
        <p:txBody>
          <a:bodyPr wrap="square" lIns="0" tIns="0" rIns="0" bIns="0">
            <a:spAutoFit/>
          </a:bodyPr>
          <a:lstStyle/>
          <a:p>
            <a:pPr marL="11204" defTabSz="806658">
              <a:spcAft>
                <a:spcPts val="1200"/>
              </a:spcAft>
              <a:tabLst>
                <a:tab pos="1645806" algn="l"/>
              </a:tabLst>
              <a:defRPr/>
            </a:pPr>
            <a:r>
              <a:rPr lang="en-US" sz="1600">
                <a:solidFill>
                  <a:srgbClr val="5A5FC7"/>
                </a:solidFill>
                <a:cs typeface="Segoe UI" panose="020B0502040204020203" pitchFamily="34" charset="0"/>
              </a:rPr>
              <a:t>Step 3: </a:t>
            </a:r>
            <a:r>
              <a:rPr lang="en-US" sz="1600">
                <a:solidFill>
                  <a:srgbClr val="000000"/>
                </a:solidFill>
                <a:cs typeface="Segoe UI" panose="020B0502040204020203" pitchFamily="34" charset="0"/>
              </a:rPr>
              <a:t>Create a new section (also called a zone or neighborhood) associated to the desired floor in your building. In this example, we have created a section called “HQ.1.SouthWest” on the first floor of the Contoso HQ building.</a:t>
            </a:r>
            <a:endParaRPr lang="en-US" sz="1600">
              <a:cs typeface="Segoe UI" panose="020B0502040204020203" pitchFamily="34" charset="0"/>
            </a:endParaRPr>
          </a:p>
        </p:txBody>
      </p:sp>
      <p:sp>
        <p:nvSpPr>
          <p:cNvPr id="6" name="TextBox 5">
            <a:extLst>
              <a:ext uri="{FF2B5EF4-FFF2-40B4-BE49-F238E27FC236}">
                <a16:creationId xmlns:a16="http://schemas.microsoft.com/office/drawing/2014/main" id="{F7417EC2-0686-9DB3-74E8-1979AB16DCF8}"/>
              </a:ext>
            </a:extLst>
          </p:cNvPr>
          <p:cNvSpPr txBox="1"/>
          <p:nvPr/>
        </p:nvSpPr>
        <p:spPr>
          <a:xfrm>
            <a:off x="914076" y="5527647"/>
            <a:ext cx="10739887" cy="1169551"/>
          </a:xfrm>
          <a:prstGeom prst="rect">
            <a:avLst/>
          </a:prstGeom>
          <a:solidFill>
            <a:schemeClr val="tx1"/>
          </a:solidFill>
        </p:spPr>
        <p:txBody>
          <a:bodyPr wrap="square">
            <a:spAutoFit/>
          </a:bodyPr>
          <a:lstStyle/>
          <a:p>
            <a:r>
              <a:rPr lang="en-US" sz="1400">
                <a:solidFill>
                  <a:srgbClr val="C1C1C1"/>
                </a:solidFill>
                <a:latin typeface="Consolas" panose="020B0609020204030204" pitchFamily="49" charset="0"/>
              </a:rPr>
              <a:t>PowerShell</a:t>
            </a:r>
            <a:endParaRPr lang="en-US" sz="1400">
              <a:solidFill>
                <a:srgbClr val="F9F1A5"/>
              </a:solidFill>
              <a:latin typeface="Consolas" panose="020B0609020204030204" pitchFamily="49" charset="0"/>
            </a:endParaRPr>
          </a:p>
          <a:p>
            <a:r>
              <a:rPr lang="en-US" sz="1400">
                <a:solidFill>
                  <a:srgbClr val="F9F1A5"/>
                </a:solidFill>
                <a:latin typeface="Consolas" panose="020B0609020204030204" pitchFamily="49" charset="0"/>
              </a:rPr>
              <a:t>Connect-</a:t>
            </a:r>
            <a:r>
              <a:rPr lang="en-US" sz="1400" err="1">
                <a:solidFill>
                  <a:srgbClr val="F9F1A5"/>
                </a:solidFill>
                <a:latin typeface="Consolas" panose="020B0609020204030204" pitchFamily="49" charset="0"/>
              </a:rPr>
              <a:t>MicrosoftPlaces</a:t>
            </a:r>
            <a:endParaRPr lang="en-US" sz="1400">
              <a:solidFill>
                <a:srgbClr val="F9F1A5"/>
              </a:solidFill>
              <a:latin typeface="Consolas" panose="020B0609020204030204" pitchFamily="49" charset="0"/>
            </a:endParaRPr>
          </a:p>
          <a:p>
            <a:r>
              <a:rPr lang="en-US" sz="1400">
                <a:solidFill>
                  <a:srgbClr val="00B050"/>
                </a:solidFill>
                <a:latin typeface="Consolas" panose="020B0609020204030204" pitchFamily="49" charset="0"/>
              </a:rPr>
              <a:t>$building </a:t>
            </a:r>
            <a:r>
              <a:rPr lang="en-US" sz="1400">
                <a:solidFill>
                  <a:srgbClr val="767676"/>
                </a:solidFill>
                <a:latin typeface="Consolas" panose="020B0609020204030204" pitchFamily="49" charset="0"/>
              </a:rPr>
              <a:t>=</a:t>
            </a:r>
            <a:r>
              <a:rPr lang="en-US" sz="1400">
                <a:solidFill>
                  <a:srgbClr val="F9F1A5"/>
                </a:solidFill>
                <a:latin typeface="Consolas" panose="020B0609020204030204" pitchFamily="49" charset="0"/>
              </a:rPr>
              <a:t> Get-PlaceV3 </a:t>
            </a:r>
            <a:r>
              <a:rPr lang="en-US" sz="1400">
                <a:solidFill>
                  <a:srgbClr val="767676"/>
                </a:solidFill>
                <a:latin typeface="Consolas" panose="020B0609020204030204" pitchFamily="49" charset="0"/>
              </a:rPr>
              <a:t>-Type </a:t>
            </a:r>
            <a:r>
              <a:rPr lang="en-US" sz="1400">
                <a:solidFill>
                  <a:srgbClr val="D2D2D2"/>
                </a:solidFill>
                <a:latin typeface="Consolas" panose="020B0609020204030204" pitchFamily="49" charset="0"/>
              </a:rPr>
              <a:t>Building</a:t>
            </a:r>
            <a:r>
              <a:rPr lang="en-US" sz="1400">
                <a:solidFill>
                  <a:srgbClr val="F9F1A5"/>
                </a:solidFill>
                <a:latin typeface="Consolas" panose="020B0609020204030204" pitchFamily="49" charset="0"/>
              </a:rPr>
              <a:t> </a:t>
            </a:r>
            <a:r>
              <a:rPr lang="en-US" sz="1400">
                <a:solidFill>
                  <a:srgbClr val="D2D2D2"/>
                </a:solidFill>
                <a:latin typeface="Consolas" panose="020B0609020204030204" pitchFamily="49" charset="0"/>
              </a:rPr>
              <a:t>|</a:t>
            </a:r>
            <a:r>
              <a:rPr lang="en-US" sz="1400">
                <a:solidFill>
                  <a:srgbClr val="F9F1A5"/>
                </a:solidFill>
                <a:latin typeface="Consolas" panose="020B0609020204030204" pitchFamily="49" charset="0"/>
              </a:rPr>
              <a:t> Where-Object </a:t>
            </a:r>
            <a:r>
              <a:rPr lang="en-US" sz="1400">
                <a:solidFill>
                  <a:srgbClr val="767676"/>
                </a:solidFill>
                <a:latin typeface="Consolas" panose="020B0609020204030204" pitchFamily="49" charset="0"/>
              </a:rPr>
              <a:t>-Property </a:t>
            </a:r>
            <a:r>
              <a:rPr lang="en-US" sz="1400">
                <a:solidFill>
                  <a:srgbClr val="D2D2D2"/>
                </a:solidFill>
                <a:latin typeface="Consolas" panose="020B0609020204030204" pitchFamily="49" charset="0"/>
              </a:rPr>
              <a:t>DisplayName</a:t>
            </a:r>
            <a:r>
              <a:rPr lang="en-US" sz="1400">
                <a:solidFill>
                  <a:srgbClr val="F9F1A5"/>
                </a:solidFill>
                <a:latin typeface="Consolas" panose="020B0609020204030204" pitchFamily="49" charset="0"/>
              </a:rPr>
              <a:t> </a:t>
            </a:r>
            <a:r>
              <a:rPr lang="en-US" sz="1400">
                <a:solidFill>
                  <a:srgbClr val="767676"/>
                </a:solidFill>
                <a:latin typeface="Consolas" panose="020B0609020204030204" pitchFamily="49" charset="0"/>
              </a:rPr>
              <a:t>-eq </a:t>
            </a:r>
            <a:r>
              <a:rPr lang="en-US" sz="1400">
                <a:solidFill>
                  <a:srgbClr val="3A96DD"/>
                </a:solidFill>
                <a:latin typeface="Consolas" panose="020B0609020204030204" pitchFamily="49" charset="0"/>
              </a:rPr>
              <a:t>'Contoso HQ'</a:t>
            </a:r>
          </a:p>
          <a:p>
            <a:r>
              <a:rPr lang="en-US" sz="1400">
                <a:solidFill>
                  <a:srgbClr val="00B050"/>
                </a:solidFill>
                <a:latin typeface="Consolas" panose="020B0609020204030204" pitchFamily="49" charset="0"/>
              </a:rPr>
              <a:t>$floor1 </a:t>
            </a:r>
            <a:r>
              <a:rPr lang="en-US" sz="1400">
                <a:solidFill>
                  <a:srgbClr val="767676"/>
                </a:solidFill>
                <a:latin typeface="Consolas" panose="020B0609020204030204" pitchFamily="49" charset="0"/>
              </a:rPr>
              <a:t>=</a:t>
            </a:r>
            <a:r>
              <a:rPr lang="en-US" sz="1400">
                <a:solidFill>
                  <a:srgbClr val="F9F1A5"/>
                </a:solidFill>
                <a:latin typeface="Consolas" panose="020B0609020204030204" pitchFamily="49" charset="0"/>
              </a:rPr>
              <a:t> Get-PlaceV3 </a:t>
            </a:r>
            <a:r>
              <a:rPr lang="en-US" sz="1400">
                <a:solidFill>
                  <a:srgbClr val="767676"/>
                </a:solidFill>
                <a:latin typeface="Consolas" panose="020B0609020204030204" pitchFamily="49" charset="0"/>
              </a:rPr>
              <a:t>-</a:t>
            </a:r>
            <a:r>
              <a:rPr lang="en-US" sz="1400" err="1">
                <a:solidFill>
                  <a:srgbClr val="767676"/>
                </a:solidFill>
                <a:latin typeface="Consolas" panose="020B0609020204030204" pitchFamily="49" charset="0"/>
              </a:rPr>
              <a:t>AncestorId</a:t>
            </a:r>
            <a:r>
              <a:rPr lang="en-US" sz="1400">
                <a:solidFill>
                  <a:srgbClr val="767676"/>
                </a:solidFill>
                <a:latin typeface="Consolas" panose="020B0609020204030204" pitchFamily="49" charset="0"/>
              </a:rPr>
              <a:t> </a:t>
            </a:r>
            <a:r>
              <a:rPr lang="en-US" sz="1400">
                <a:solidFill>
                  <a:srgbClr val="00B050"/>
                </a:solidFill>
                <a:latin typeface="Consolas" panose="020B0609020204030204" pitchFamily="49" charset="0"/>
              </a:rPr>
              <a:t>$</a:t>
            </a:r>
            <a:r>
              <a:rPr lang="en-US" sz="1400" err="1">
                <a:solidFill>
                  <a:srgbClr val="00B050"/>
                </a:solidFill>
                <a:latin typeface="Consolas" panose="020B0609020204030204" pitchFamily="49" charset="0"/>
              </a:rPr>
              <a:t>building</a:t>
            </a:r>
            <a:r>
              <a:rPr lang="en-US" sz="1400" err="1">
                <a:solidFill>
                  <a:srgbClr val="D2D2D2"/>
                </a:solidFill>
                <a:latin typeface="Consolas" panose="020B0609020204030204" pitchFamily="49" charset="0"/>
              </a:rPr>
              <a:t>.PlaceId</a:t>
            </a:r>
            <a:r>
              <a:rPr lang="en-US" sz="1400">
                <a:solidFill>
                  <a:srgbClr val="D2D2D2"/>
                </a:solidFill>
                <a:latin typeface="Consolas" panose="020B0609020204030204" pitchFamily="49" charset="0"/>
              </a:rPr>
              <a:t> |</a:t>
            </a:r>
            <a:r>
              <a:rPr lang="en-US" sz="1400">
                <a:solidFill>
                  <a:srgbClr val="F9F1A5"/>
                </a:solidFill>
                <a:latin typeface="Consolas" panose="020B0609020204030204" pitchFamily="49" charset="0"/>
              </a:rPr>
              <a:t> Where-Object </a:t>
            </a:r>
            <a:r>
              <a:rPr lang="en-US" sz="1400">
                <a:solidFill>
                  <a:srgbClr val="767676"/>
                </a:solidFill>
                <a:latin typeface="Consolas" panose="020B0609020204030204" pitchFamily="49" charset="0"/>
              </a:rPr>
              <a:t>-Property </a:t>
            </a:r>
            <a:r>
              <a:rPr lang="en-US" sz="1400">
                <a:solidFill>
                  <a:srgbClr val="D2D2D2"/>
                </a:solidFill>
                <a:latin typeface="Consolas" panose="020B0609020204030204" pitchFamily="49" charset="0"/>
              </a:rPr>
              <a:t>DisplayName</a:t>
            </a:r>
            <a:r>
              <a:rPr lang="en-US" sz="1400">
                <a:solidFill>
                  <a:srgbClr val="F9F1A5"/>
                </a:solidFill>
                <a:latin typeface="Consolas" panose="020B0609020204030204" pitchFamily="49" charset="0"/>
              </a:rPr>
              <a:t> -eq </a:t>
            </a:r>
            <a:r>
              <a:rPr lang="en-US" sz="1400">
                <a:solidFill>
                  <a:srgbClr val="3A96DD"/>
                </a:solidFill>
                <a:latin typeface="Consolas" panose="020B0609020204030204" pitchFamily="49" charset="0"/>
              </a:rPr>
              <a:t>'1'</a:t>
            </a:r>
          </a:p>
          <a:p>
            <a:r>
              <a:rPr lang="en-US" sz="1400">
                <a:solidFill>
                  <a:srgbClr val="00B050"/>
                </a:solidFill>
                <a:latin typeface="Consolas" panose="020B0609020204030204" pitchFamily="49" charset="0"/>
              </a:rPr>
              <a:t>$sectionSW1 </a:t>
            </a:r>
            <a:r>
              <a:rPr lang="en-US" sz="1400">
                <a:solidFill>
                  <a:srgbClr val="767676"/>
                </a:solidFill>
                <a:latin typeface="Consolas" panose="020B0609020204030204" pitchFamily="49" charset="0"/>
              </a:rPr>
              <a:t>=</a:t>
            </a:r>
            <a:r>
              <a:rPr lang="en-US" sz="1400">
                <a:solidFill>
                  <a:srgbClr val="F9F1A5"/>
                </a:solidFill>
                <a:latin typeface="Consolas" panose="020B0609020204030204" pitchFamily="49" charset="0"/>
              </a:rPr>
              <a:t> New-Place </a:t>
            </a:r>
            <a:r>
              <a:rPr lang="en-US" sz="1400">
                <a:solidFill>
                  <a:srgbClr val="767676"/>
                </a:solidFill>
                <a:latin typeface="Consolas" panose="020B0609020204030204" pitchFamily="49" charset="0"/>
              </a:rPr>
              <a:t>-type </a:t>
            </a:r>
            <a:r>
              <a:rPr lang="en-US" sz="1400">
                <a:solidFill>
                  <a:srgbClr val="D2D2D2"/>
                </a:solidFill>
                <a:latin typeface="Consolas" panose="020B0609020204030204" pitchFamily="49" charset="0"/>
              </a:rPr>
              <a:t>Section</a:t>
            </a:r>
            <a:r>
              <a:rPr lang="en-US" sz="1400">
                <a:solidFill>
                  <a:srgbClr val="F9F1A5"/>
                </a:solidFill>
                <a:latin typeface="Consolas" panose="020B0609020204030204" pitchFamily="49" charset="0"/>
              </a:rPr>
              <a:t> </a:t>
            </a:r>
            <a:r>
              <a:rPr lang="en-US" sz="1400">
                <a:solidFill>
                  <a:srgbClr val="767676"/>
                </a:solidFill>
                <a:latin typeface="Consolas" panose="020B0609020204030204" pitchFamily="49" charset="0"/>
              </a:rPr>
              <a:t>-Name </a:t>
            </a:r>
            <a:r>
              <a:rPr lang="en-US" sz="1400">
                <a:solidFill>
                  <a:srgbClr val="3A96DD"/>
                </a:solidFill>
                <a:latin typeface="Consolas" panose="020B0609020204030204" pitchFamily="49" charset="0"/>
              </a:rPr>
              <a:t>"HQ.1.SouthWest" </a:t>
            </a:r>
            <a:r>
              <a:rPr lang="en-US" sz="1400">
                <a:solidFill>
                  <a:srgbClr val="767676"/>
                </a:solidFill>
                <a:latin typeface="Consolas" panose="020B0609020204030204" pitchFamily="49" charset="0"/>
              </a:rPr>
              <a:t>-</a:t>
            </a:r>
            <a:r>
              <a:rPr lang="en-US" sz="1400" err="1">
                <a:solidFill>
                  <a:srgbClr val="767676"/>
                </a:solidFill>
                <a:latin typeface="Consolas" panose="020B0609020204030204" pitchFamily="49" charset="0"/>
              </a:rPr>
              <a:t>ParentId</a:t>
            </a:r>
            <a:r>
              <a:rPr lang="en-US" sz="1400">
                <a:solidFill>
                  <a:srgbClr val="767676"/>
                </a:solidFill>
                <a:latin typeface="Consolas" panose="020B0609020204030204" pitchFamily="49" charset="0"/>
              </a:rPr>
              <a:t> </a:t>
            </a:r>
            <a:r>
              <a:rPr lang="en-US" sz="1400">
                <a:solidFill>
                  <a:srgbClr val="00B050"/>
                </a:solidFill>
                <a:latin typeface="Consolas" panose="020B0609020204030204" pitchFamily="49" charset="0"/>
              </a:rPr>
              <a:t>$floor1</a:t>
            </a:r>
            <a:r>
              <a:rPr lang="en-US" sz="1400">
                <a:solidFill>
                  <a:srgbClr val="D2D2D2"/>
                </a:solidFill>
                <a:latin typeface="Consolas" panose="020B0609020204030204" pitchFamily="49" charset="0"/>
              </a:rPr>
              <a:t>.PlaceId</a:t>
            </a:r>
          </a:p>
        </p:txBody>
      </p:sp>
    </p:spTree>
    <p:extLst>
      <p:ext uri="{BB962C8B-B14F-4D97-AF65-F5344CB8AC3E}">
        <p14:creationId xmlns:p14="http://schemas.microsoft.com/office/powerpoint/2010/main" val="235054245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iterate type="lt">
                                    <p:tmAbs val="20"/>
                                  </p:iterate>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par>
                          <p:cTn id="7" fill="hold">
                            <p:stCondLst>
                              <p:cond delay="181"/>
                            </p:stCondLst>
                            <p:childTnLst>
                              <p:par>
                                <p:cTn id="8" presetID="1" presetClass="entr" presetSubtype="0" fill="hold" nodeType="afterEffect">
                                  <p:stCondLst>
                                    <p:cond delay="0"/>
                                  </p:stCondLst>
                                  <p:iterate type="lt">
                                    <p:tmAbs val="20"/>
                                  </p:iterate>
                                  <p:childTnLst>
                                    <p:set>
                                      <p:cBhvr>
                                        <p:cTn id="9" dur="1" fill="hold">
                                          <p:stCondLst>
                                            <p:cond delay="0"/>
                                          </p:stCondLst>
                                        </p:cTn>
                                        <p:tgtEl>
                                          <p:spTgt spid="2">
                                            <p:txEl>
                                              <p:pRg st="1" end="1"/>
                                            </p:txEl>
                                          </p:spTgt>
                                        </p:tgtEl>
                                        <p:attrNameLst>
                                          <p:attrName>style.visibility</p:attrName>
                                        </p:attrNameLst>
                                      </p:cBhvr>
                                      <p:to>
                                        <p:strVal val="visible"/>
                                      </p:to>
                                    </p:set>
                                  </p:childTnLst>
                                </p:cTn>
                              </p:par>
                            </p:childTnLst>
                          </p:cTn>
                        </p:par>
                        <p:par>
                          <p:cTn id="10" fill="hold">
                            <p:stCondLst>
                              <p:cond delay="602"/>
                            </p:stCondLst>
                            <p:childTnLst>
                              <p:par>
                                <p:cTn id="11" presetID="1" presetClass="entr" presetSubtype="0" fill="hold" nodeType="afterEffect">
                                  <p:stCondLst>
                                    <p:cond delay="0"/>
                                  </p:stCondLst>
                                  <p:iterate type="lt">
                                    <p:tmAbs val="20"/>
                                  </p:iterate>
                                  <p:childTnLst>
                                    <p:set>
                                      <p:cBhvr>
                                        <p:cTn id="12" dur="1" fill="hold">
                                          <p:stCondLst>
                                            <p:cond delay="0"/>
                                          </p:stCondLst>
                                        </p:cTn>
                                        <p:tgtEl>
                                          <p:spTgt spid="2">
                                            <p:txEl>
                                              <p:pRg st="2" end="2"/>
                                            </p:txEl>
                                          </p:spTgt>
                                        </p:tgtEl>
                                        <p:attrNameLst>
                                          <p:attrName>style.visibility</p:attrName>
                                        </p:attrNameLst>
                                      </p:cBhvr>
                                      <p:to>
                                        <p:strVal val="visible"/>
                                      </p:to>
                                    </p:set>
                                  </p:childTnLst>
                                </p:cTn>
                              </p:par>
                            </p:childTnLst>
                          </p:cTn>
                        </p:par>
                        <p:par>
                          <p:cTn id="13" fill="hold">
                            <p:stCondLst>
                              <p:cond delay="2323"/>
                            </p:stCondLst>
                            <p:childTnLst>
                              <p:par>
                                <p:cTn id="14" presetID="1" presetClass="entr" presetSubtype="0" fill="hold" nodeType="afterEffect">
                                  <p:stCondLst>
                                    <p:cond delay="0"/>
                                  </p:stCondLst>
                                  <p:iterate type="lt">
                                    <p:tmAbs val="20"/>
                                  </p:iterate>
                                  <p:childTnLst>
                                    <p:set>
                                      <p:cBhvr>
                                        <p:cTn id="15" dur="1" fill="hold">
                                          <p:stCondLst>
                                            <p:cond delay="0"/>
                                          </p:stCondLst>
                                        </p:cTn>
                                        <p:tgtEl>
                                          <p:spTgt spid="4">
                                            <p:txEl>
                                              <p:pRg st="0" end="0"/>
                                            </p:txEl>
                                          </p:spTgt>
                                        </p:tgtEl>
                                        <p:attrNameLst>
                                          <p:attrName>style.visibility</p:attrName>
                                        </p:attrNameLst>
                                      </p:cBhvr>
                                      <p:to>
                                        <p:strVal val="visible"/>
                                      </p:to>
                                    </p:set>
                                  </p:childTnLst>
                                </p:cTn>
                              </p:par>
                            </p:childTnLst>
                          </p:cTn>
                        </p:par>
                        <p:par>
                          <p:cTn id="16" fill="hold">
                            <p:stCondLst>
                              <p:cond delay="2504"/>
                            </p:stCondLst>
                            <p:childTnLst>
                              <p:par>
                                <p:cTn id="17" presetID="1" presetClass="entr" presetSubtype="0" fill="hold" nodeType="afterEffect">
                                  <p:stCondLst>
                                    <p:cond delay="0"/>
                                  </p:stCondLst>
                                  <p:iterate type="lt">
                                    <p:tmAbs val="20"/>
                                  </p:iterate>
                                  <p:childTnLst>
                                    <p:set>
                                      <p:cBhvr>
                                        <p:cTn id="18" dur="1" fill="hold">
                                          <p:stCondLst>
                                            <p:cond delay="0"/>
                                          </p:stCondLst>
                                        </p:cTn>
                                        <p:tgtEl>
                                          <p:spTgt spid="4">
                                            <p:txEl>
                                              <p:pRg st="1" end="1"/>
                                            </p:txEl>
                                          </p:spTgt>
                                        </p:tgtEl>
                                        <p:attrNameLst>
                                          <p:attrName>style.visibility</p:attrName>
                                        </p:attrNameLst>
                                      </p:cBhvr>
                                      <p:to>
                                        <p:strVal val="visible"/>
                                      </p:to>
                                    </p:set>
                                  </p:childTnLst>
                                </p:cTn>
                              </p:par>
                            </p:childTnLst>
                          </p:cTn>
                        </p:par>
                        <p:par>
                          <p:cTn id="19" fill="hold">
                            <p:stCondLst>
                              <p:cond delay="5045"/>
                            </p:stCondLst>
                            <p:childTnLst>
                              <p:par>
                                <p:cTn id="20" presetID="1" presetClass="entr" presetSubtype="0" fill="hold" nodeType="afterEffect">
                                  <p:stCondLst>
                                    <p:cond delay="0"/>
                                  </p:stCondLst>
                                  <p:iterate type="lt">
                                    <p:tmAbs val="20"/>
                                  </p:iterate>
                                  <p:childTnLst>
                                    <p:set>
                                      <p:cBhvr>
                                        <p:cTn id="21" dur="1" fill="hold">
                                          <p:stCondLst>
                                            <p:cond delay="0"/>
                                          </p:stCondLst>
                                        </p:cTn>
                                        <p:tgtEl>
                                          <p:spTgt spid="4">
                                            <p:txEl>
                                              <p:pRg st="2" end="2"/>
                                            </p:txEl>
                                          </p:spTgt>
                                        </p:tgtEl>
                                        <p:attrNameLst>
                                          <p:attrName>style.visibility</p:attrName>
                                        </p:attrNameLst>
                                      </p:cBhvr>
                                      <p:to>
                                        <p:strVal val="visible"/>
                                      </p:to>
                                    </p:set>
                                  </p:childTnLst>
                                </p:cTn>
                              </p:par>
                            </p:childTnLst>
                          </p:cTn>
                        </p:par>
                        <p:par>
                          <p:cTn id="22" fill="hold">
                            <p:stCondLst>
                              <p:cond delay="6366"/>
                            </p:stCondLst>
                            <p:childTnLst>
                              <p:par>
                                <p:cTn id="23" presetID="1" presetClass="entr" presetSubtype="0" fill="hold" nodeType="afterEffect">
                                  <p:stCondLst>
                                    <p:cond delay="0"/>
                                  </p:stCondLst>
                                  <p:iterate type="lt">
                                    <p:tmAbs val="20"/>
                                  </p:iterate>
                                  <p:childTnLst>
                                    <p:set>
                                      <p:cBhvr>
                                        <p:cTn id="24" dur="1" fill="hold">
                                          <p:stCondLst>
                                            <p:cond delay="0"/>
                                          </p:stCondLst>
                                        </p:cTn>
                                        <p:tgtEl>
                                          <p:spTgt spid="6">
                                            <p:txEl>
                                              <p:pRg st="0" end="0"/>
                                            </p:txEl>
                                          </p:spTgt>
                                        </p:tgtEl>
                                        <p:attrNameLst>
                                          <p:attrName>style.visibility</p:attrName>
                                        </p:attrNameLst>
                                      </p:cBhvr>
                                      <p:to>
                                        <p:strVal val="visible"/>
                                      </p:to>
                                    </p:set>
                                  </p:childTnLst>
                                </p:cTn>
                              </p:par>
                            </p:childTnLst>
                          </p:cTn>
                        </p:par>
                        <p:par>
                          <p:cTn id="25" fill="hold">
                            <p:stCondLst>
                              <p:cond delay="6547"/>
                            </p:stCondLst>
                            <p:childTnLst>
                              <p:par>
                                <p:cTn id="26" presetID="1" presetClass="entr" presetSubtype="0" fill="hold" nodeType="afterEffect">
                                  <p:stCondLst>
                                    <p:cond delay="0"/>
                                  </p:stCondLst>
                                  <p:iterate type="lt">
                                    <p:tmAbs val="20"/>
                                  </p:iterate>
                                  <p:childTnLst>
                                    <p:set>
                                      <p:cBhvr>
                                        <p:cTn id="27" dur="1" fill="hold">
                                          <p:stCondLst>
                                            <p:cond delay="0"/>
                                          </p:stCondLst>
                                        </p:cTn>
                                        <p:tgtEl>
                                          <p:spTgt spid="6">
                                            <p:txEl>
                                              <p:pRg st="1" end="1"/>
                                            </p:txEl>
                                          </p:spTgt>
                                        </p:tgtEl>
                                        <p:attrNameLst>
                                          <p:attrName>style.visibility</p:attrName>
                                        </p:attrNameLst>
                                      </p:cBhvr>
                                      <p:to>
                                        <p:strVal val="visible"/>
                                      </p:to>
                                    </p:set>
                                  </p:childTnLst>
                                </p:cTn>
                              </p:par>
                            </p:childTnLst>
                          </p:cTn>
                        </p:par>
                        <p:par>
                          <p:cTn id="28" fill="hold">
                            <p:stCondLst>
                              <p:cond delay="6988"/>
                            </p:stCondLst>
                            <p:childTnLst>
                              <p:par>
                                <p:cTn id="29" presetID="1" presetClass="entr" presetSubtype="0" fill="hold" nodeType="afterEffect">
                                  <p:stCondLst>
                                    <p:cond delay="0"/>
                                  </p:stCondLst>
                                  <p:iterate type="lt">
                                    <p:tmAbs val="20"/>
                                  </p:iterate>
                                  <p:childTnLst>
                                    <p:set>
                                      <p:cBhvr>
                                        <p:cTn id="30" dur="1" fill="hold">
                                          <p:stCondLst>
                                            <p:cond delay="0"/>
                                          </p:stCondLst>
                                        </p:cTn>
                                        <p:tgtEl>
                                          <p:spTgt spid="6">
                                            <p:txEl>
                                              <p:pRg st="2" end="2"/>
                                            </p:txEl>
                                          </p:spTgt>
                                        </p:tgtEl>
                                        <p:attrNameLst>
                                          <p:attrName>style.visibility</p:attrName>
                                        </p:attrNameLst>
                                      </p:cBhvr>
                                      <p:to>
                                        <p:strVal val="visible"/>
                                      </p:to>
                                    </p:set>
                                  </p:childTnLst>
                                </p:cTn>
                              </p:par>
                            </p:childTnLst>
                          </p:cTn>
                        </p:par>
                        <p:par>
                          <p:cTn id="31" fill="hold">
                            <p:stCondLst>
                              <p:cond delay="8589"/>
                            </p:stCondLst>
                            <p:childTnLst>
                              <p:par>
                                <p:cTn id="32" presetID="1" presetClass="entr" presetSubtype="0" fill="hold" nodeType="afterEffect">
                                  <p:stCondLst>
                                    <p:cond delay="0"/>
                                  </p:stCondLst>
                                  <p:iterate type="lt">
                                    <p:tmAbs val="20"/>
                                  </p:iterate>
                                  <p:childTnLst>
                                    <p:set>
                                      <p:cBhvr>
                                        <p:cTn id="33" dur="1" fill="hold">
                                          <p:stCondLst>
                                            <p:cond delay="0"/>
                                          </p:stCondLst>
                                        </p:cTn>
                                        <p:tgtEl>
                                          <p:spTgt spid="6">
                                            <p:txEl>
                                              <p:pRg st="3" end="3"/>
                                            </p:txEl>
                                          </p:spTgt>
                                        </p:tgtEl>
                                        <p:attrNameLst>
                                          <p:attrName>style.visibility</p:attrName>
                                        </p:attrNameLst>
                                      </p:cBhvr>
                                      <p:to>
                                        <p:strVal val="visible"/>
                                      </p:to>
                                    </p:set>
                                  </p:childTnLst>
                                </p:cTn>
                              </p:par>
                            </p:childTnLst>
                          </p:cTn>
                        </p:par>
                        <p:par>
                          <p:cTn id="34" fill="hold">
                            <p:stCondLst>
                              <p:cond delay="10290"/>
                            </p:stCondLst>
                            <p:childTnLst>
                              <p:par>
                                <p:cTn id="35" presetID="1" presetClass="entr" presetSubtype="0" fill="hold" nodeType="afterEffect">
                                  <p:stCondLst>
                                    <p:cond delay="0"/>
                                  </p:stCondLst>
                                  <p:iterate type="lt">
                                    <p:tmAbs val="20"/>
                                  </p:iterate>
                                  <p:childTnLst>
                                    <p:set>
                                      <p:cBhvr>
                                        <p:cTn id="36"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61918C-D2B3-5B86-E1BD-40031027B63B}"/>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2586AAA6-4D5B-EAAB-B0E1-9F65F0BC4686}"/>
              </a:ext>
            </a:extLst>
          </p:cNvPr>
          <p:cNvSpPr>
            <a:spLocks noGrp="1"/>
          </p:cNvSpPr>
          <p:nvPr>
            <p:ph type="title"/>
          </p:nvPr>
        </p:nvSpPr>
        <p:spPr>
          <a:xfrm>
            <a:off x="588263" y="701940"/>
            <a:ext cx="11018520" cy="430887"/>
          </a:xfrm>
        </p:spPr>
        <p:txBody>
          <a:bodyPr/>
          <a:lstStyle/>
          <a:p>
            <a:r>
              <a:rPr lang="en-GB">
                <a:latin typeface="+mj-lt"/>
              </a:rPr>
              <a:t>Create Desk Pools (2/2)</a:t>
            </a:r>
          </a:p>
        </p:txBody>
      </p:sp>
      <p:sp>
        <p:nvSpPr>
          <p:cNvPr id="9" name="TextBox 8">
            <a:extLst>
              <a:ext uri="{FF2B5EF4-FFF2-40B4-BE49-F238E27FC236}">
                <a16:creationId xmlns:a16="http://schemas.microsoft.com/office/drawing/2014/main" id="{C9280BD2-A32B-258E-E1F6-7E5A06A0419C}"/>
              </a:ext>
            </a:extLst>
          </p:cNvPr>
          <p:cNvSpPr txBox="1"/>
          <p:nvPr/>
        </p:nvSpPr>
        <p:spPr>
          <a:xfrm>
            <a:off x="584200" y="292100"/>
            <a:ext cx="8060430" cy="307777"/>
          </a:xfrm>
          <a:prstGeom prst="rect">
            <a:avLst/>
          </a:prstGeom>
          <a:noFill/>
        </p:spPr>
        <p:txBody>
          <a:bodyPr wrap="square" lIns="0" tIns="0" rIns="0" bIns="0">
            <a:spAutoFit/>
          </a:bodyPr>
          <a:lstStyle>
            <a:defPPr>
              <a:defRPr lang="en-US"/>
            </a:defPPr>
            <a:lvl1pPr>
              <a:defRPr sz="2000">
                <a:solidFill>
                  <a:srgbClr val="6568B7"/>
                </a:solidFill>
              </a:defRPr>
            </a:lvl1pPr>
          </a:lstStyle>
          <a:p>
            <a:r>
              <a:rPr lang="en-US"/>
              <a:t>Places: Approach #2</a:t>
            </a:r>
          </a:p>
        </p:txBody>
      </p:sp>
      <p:sp>
        <p:nvSpPr>
          <p:cNvPr id="5" name="TextBox 4">
            <a:extLst>
              <a:ext uri="{FF2B5EF4-FFF2-40B4-BE49-F238E27FC236}">
                <a16:creationId xmlns:a16="http://schemas.microsoft.com/office/drawing/2014/main" id="{91C8A747-7F2E-9B89-8B30-43B292263272}"/>
              </a:ext>
            </a:extLst>
          </p:cNvPr>
          <p:cNvSpPr txBox="1"/>
          <p:nvPr/>
        </p:nvSpPr>
        <p:spPr>
          <a:xfrm>
            <a:off x="584200" y="1393499"/>
            <a:ext cx="11399644" cy="492443"/>
          </a:xfrm>
          <a:prstGeom prst="rect">
            <a:avLst/>
          </a:prstGeom>
          <a:noFill/>
        </p:spPr>
        <p:txBody>
          <a:bodyPr wrap="square" lIns="0" tIns="0" rIns="0" bIns="0">
            <a:spAutoFit/>
          </a:bodyPr>
          <a:lstStyle/>
          <a:p>
            <a:pPr marL="11204" defTabSz="806658">
              <a:spcAft>
                <a:spcPts val="1200"/>
              </a:spcAft>
              <a:tabLst>
                <a:tab pos="1645806" algn="l"/>
              </a:tabLst>
              <a:defRPr/>
            </a:pPr>
            <a:r>
              <a:rPr lang="en-US" sz="1600">
                <a:solidFill>
                  <a:srgbClr val="000000"/>
                </a:solidFill>
                <a:cs typeface="Segoe UI" panose="020B0502040204020203" pitchFamily="34" charset="0"/>
              </a:rPr>
              <a:t>You will need to complete these steps for each desk pool within your organization using the Exchange Online and Places PowerShell modules.  We recommend you connect to both within one PowerShell 7 instance</a:t>
            </a:r>
          </a:p>
        </p:txBody>
      </p:sp>
      <p:sp>
        <p:nvSpPr>
          <p:cNvPr id="8" name="TextBox 7">
            <a:extLst>
              <a:ext uri="{FF2B5EF4-FFF2-40B4-BE49-F238E27FC236}">
                <a16:creationId xmlns:a16="http://schemas.microsoft.com/office/drawing/2014/main" id="{999FD6A4-79DF-41F5-8D88-66C454390F8B}"/>
              </a:ext>
            </a:extLst>
          </p:cNvPr>
          <p:cNvSpPr txBox="1"/>
          <p:nvPr/>
        </p:nvSpPr>
        <p:spPr>
          <a:xfrm>
            <a:off x="584200" y="2283774"/>
            <a:ext cx="11022583" cy="738664"/>
          </a:xfrm>
          <a:prstGeom prst="rect">
            <a:avLst/>
          </a:prstGeom>
          <a:noFill/>
        </p:spPr>
        <p:txBody>
          <a:bodyPr wrap="square" lIns="0" tIns="0" rIns="0" bIns="0">
            <a:spAutoFit/>
          </a:bodyPr>
          <a:lstStyle/>
          <a:p>
            <a:pPr marL="11204" defTabSz="806658">
              <a:spcAft>
                <a:spcPts val="1200"/>
              </a:spcAft>
              <a:tabLst>
                <a:tab pos="1645806" algn="l"/>
              </a:tabLst>
              <a:defRPr/>
            </a:pPr>
            <a:r>
              <a:rPr lang="en-US" sz="1600">
                <a:solidFill>
                  <a:srgbClr val="5A5FC7"/>
                </a:solidFill>
                <a:cs typeface="Segoe UI" panose="020B0502040204020203" pitchFamily="34" charset="0"/>
              </a:rPr>
              <a:t>Step 4: </a:t>
            </a:r>
            <a:r>
              <a:rPr lang="en-US" sz="1600">
                <a:solidFill>
                  <a:srgbClr val="000000"/>
                </a:solidFill>
                <a:cs typeface="Segoe UI" panose="020B0502040204020203" pitchFamily="34" charset="0"/>
              </a:rPr>
              <a:t>Make the desk pool available in the new desk booking experience. In this example, we’re associating this desk pool with an existing section that was created in Step 3, using the </a:t>
            </a:r>
            <a:r>
              <a:rPr lang="en-US" sz="1600" b="1">
                <a:solidFill>
                  <a:srgbClr val="000000"/>
                </a:solidFill>
                <a:cs typeface="Segoe UI" panose="020B0502040204020203" pitchFamily="34" charset="0"/>
              </a:rPr>
              <a:t>$sectionSW1 </a:t>
            </a:r>
            <a:r>
              <a:rPr lang="en-US" sz="1600">
                <a:solidFill>
                  <a:srgbClr val="000000"/>
                </a:solidFill>
                <a:cs typeface="Segoe UI" panose="020B0502040204020203" pitchFamily="34" charset="0"/>
              </a:rPr>
              <a:t>variable, and this pool has a maximum of 10 desks available.</a:t>
            </a:r>
            <a:endParaRPr lang="en-US" sz="1600">
              <a:cs typeface="Segoe UI" panose="020B0502040204020203" pitchFamily="34" charset="0"/>
            </a:endParaRPr>
          </a:p>
        </p:txBody>
      </p:sp>
      <p:sp>
        <p:nvSpPr>
          <p:cNvPr id="6" name="TextBox 5">
            <a:extLst>
              <a:ext uri="{FF2B5EF4-FFF2-40B4-BE49-F238E27FC236}">
                <a16:creationId xmlns:a16="http://schemas.microsoft.com/office/drawing/2014/main" id="{B4BE5663-B8BE-220A-26A6-E50C68EAA186}"/>
              </a:ext>
            </a:extLst>
          </p:cNvPr>
          <p:cNvSpPr txBox="1"/>
          <p:nvPr/>
        </p:nvSpPr>
        <p:spPr>
          <a:xfrm>
            <a:off x="866896" y="3211923"/>
            <a:ext cx="10739887" cy="954107"/>
          </a:xfrm>
          <a:prstGeom prst="rect">
            <a:avLst/>
          </a:prstGeom>
          <a:solidFill>
            <a:schemeClr val="tx1"/>
          </a:solidFill>
        </p:spPr>
        <p:txBody>
          <a:bodyPr wrap="square">
            <a:spAutoFit/>
          </a:bodyPr>
          <a:lstStyle/>
          <a:p>
            <a:r>
              <a:rPr lang="en-US" sz="1400">
                <a:solidFill>
                  <a:srgbClr val="C1C1C1"/>
                </a:solidFill>
                <a:latin typeface="Consolas" panose="020B0609020204030204" pitchFamily="49" charset="0"/>
              </a:rPr>
              <a:t>PowerShell</a:t>
            </a:r>
            <a:endParaRPr lang="en-US" sz="1400">
              <a:solidFill>
                <a:srgbClr val="F9F1A5"/>
              </a:solidFill>
              <a:latin typeface="Consolas" panose="020B0609020204030204" pitchFamily="49" charset="0"/>
            </a:endParaRPr>
          </a:p>
          <a:p>
            <a:r>
              <a:rPr lang="en-US" sz="1400">
                <a:solidFill>
                  <a:srgbClr val="F9F1A5"/>
                </a:solidFill>
                <a:latin typeface="Consolas" panose="020B0609020204030204" pitchFamily="49" charset="0"/>
              </a:rPr>
              <a:t>Connect-</a:t>
            </a:r>
            <a:r>
              <a:rPr lang="en-US" sz="1400" err="1">
                <a:solidFill>
                  <a:srgbClr val="F9F1A5"/>
                </a:solidFill>
                <a:latin typeface="Consolas" panose="020B0609020204030204" pitchFamily="49" charset="0"/>
              </a:rPr>
              <a:t>MicrosoftPlaces</a:t>
            </a:r>
            <a:endParaRPr lang="en-US" sz="1400">
              <a:solidFill>
                <a:srgbClr val="F9F1A5"/>
              </a:solidFill>
              <a:latin typeface="Consolas" panose="020B0609020204030204" pitchFamily="49" charset="0"/>
            </a:endParaRPr>
          </a:p>
          <a:p>
            <a:r>
              <a:rPr lang="en-US" sz="1400">
                <a:solidFill>
                  <a:srgbClr val="F9F1A5"/>
                </a:solidFill>
                <a:latin typeface="Consolas" panose="020B0609020204030204" pitchFamily="49" charset="0"/>
              </a:rPr>
              <a:t>Set-PlaceV3 </a:t>
            </a:r>
            <a:r>
              <a:rPr lang="en-US" sz="1400">
                <a:solidFill>
                  <a:srgbClr val="767676"/>
                </a:solidFill>
                <a:latin typeface="Consolas" panose="020B0609020204030204" pitchFamily="49" charset="0"/>
              </a:rPr>
              <a:t>–Identity </a:t>
            </a:r>
            <a:r>
              <a:rPr lang="en-US" sz="1400">
                <a:solidFill>
                  <a:srgbClr val="3A96DD"/>
                </a:solidFill>
                <a:latin typeface="Consolas" panose="020B0609020204030204" pitchFamily="49" charset="0"/>
              </a:rPr>
              <a:t>"wksp-hq-2.160" </a:t>
            </a:r>
            <a:r>
              <a:rPr lang="en-US" sz="1400">
                <a:solidFill>
                  <a:srgbClr val="767676"/>
                </a:solidFill>
                <a:latin typeface="Consolas" panose="020B0609020204030204" pitchFamily="49" charset="0"/>
              </a:rPr>
              <a:t>-Capacity </a:t>
            </a:r>
            <a:r>
              <a:rPr lang="en-US" sz="1400">
                <a:solidFill>
                  <a:srgbClr val="3A96DD"/>
                </a:solidFill>
                <a:latin typeface="Consolas" panose="020B0609020204030204" pitchFamily="49" charset="0"/>
              </a:rPr>
              <a:t>10 </a:t>
            </a:r>
            <a:r>
              <a:rPr lang="en-US" sz="1400">
                <a:solidFill>
                  <a:srgbClr val="767676"/>
                </a:solidFill>
                <a:latin typeface="Consolas" panose="020B0609020204030204" pitchFamily="49" charset="0"/>
              </a:rPr>
              <a:t>-Label </a:t>
            </a:r>
            <a:r>
              <a:rPr lang="en-US" sz="1400">
                <a:solidFill>
                  <a:srgbClr val="3A96DD"/>
                </a:solidFill>
                <a:latin typeface="Consolas" panose="020B0609020204030204" pitchFamily="49" charset="0"/>
              </a:rPr>
              <a:t>"Workspace HQ/2.160" </a:t>
            </a:r>
            <a:r>
              <a:rPr lang="en-US" sz="1400">
                <a:solidFill>
                  <a:srgbClr val="767676"/>
                </a:solidFill>
                <a:latin typeface="Consolas" panose="020B0609020204030204" pitchFamily="49" charset="0"/>
              </a:rPr>
              <a:t>–</a:t>
            </a:r>
            <a:r>
              <a:rPr lang="en-US" sz="1400" err="1">
                <a:solidFill>
                  <a:srgbClr val="767676"/>
                </a:solidFill>
                <a:latin typeface="Consolas" panose="020B0609020204030204" pitchFamily="49" charset="0"/>
              </a:rPr>
              <a:t>FloorLabel</a:t>
            </a:r>
            <a:r>
              <a:rPr lang="en-US" sz="1400">
                <a:solidFill>
                  <a:srgbClr val="767676"/>
                </a:solidFill>
                <a:latin typeface="Consolas" panose="020B0609020204030204" pitchFamily="49" charset="0"/>
              </a:rPr>
              <a:t> </a:t>
            </a:r>
            <a:r>
              <a:rPr lang="en-US" sz="1400">
                <a:solidFill>
                  <a:srgbClr val="3A96DD"/>
                </a:solidFill>
                <a:latin typeface="Consolas" panose="020B0609020204030204" pitchFamily="49" charset="0"/>
              </a:rPr>
              <a:t>“2" </a:t>
            </a:r>
            <a:r>
              <a:rPr lang="en-US" sz="1400">
                <a:solidFill>
                  <a:srgbClr val="767676"/>
                </a:solidFill>
                <a:latin typeface="Consolas" panose="020B0609020204030204" pitchFamily="49" charset="0"/>
              </a:rPr>
              <a:t>–</a:t>
            </a:r>
            <a:r>
              <a:rPr lang="en-US" sz="1400" err="1">
                <a:solidFill>
                  <a:srgbClr val="767676"/>
                </a:solidFill>
                <a:latin typeface="Consolas" panose="020B0609020204030204" pitchFamily="49" charset="0"/>
              </a:rPr>
              <a:t>IsWheelChairAccessible</a:t>
            </a:r>
            <a:r>
              <a:rPr lang="en-US" sz="1400">
                <a:solidFill>
                  <a:srgbClr val="767676"/>
                </a:solidFill>
                <a:latin typeface="Consolas" panose="020B0609020204030204" pitchFamily="49" charset="0"/>
              </a:rPr>
              <a:t> </a:t>
            </a:r>
            <a:r>
              <a:rPr lang="en-US" sz="1400">
                <a:solidFill>
                  <a:srgbClr val="16C06C"/>
                </a:solidFill>
                <a:latin typeface="Consolas" panose="020B0609020204030204" pitchFamily="49" charset="0"/>
              </a:rPr>
              <a:t>$true </a:t>
            </a:r>
            <a:r>
              <a:rPr lang="en-US" sz="1400">
                <a:solidFill>
                  <a:srgbClr val="767676"/>
                </a:solidFill>
                <a:latin typeface="Consolas" panose="020B0609020204030204" pitchFamily="49" charset="0"/>
              </a:rPr>
              <a:t>–Tags </a:t>
            </a:r>
            <a:r>
              <a:rPr lang="en-US" sz="1400">
                <a:solidFill>
                  <a:srgbClr val="3A96DD"/>
                </a:solidFill>
                <a:latin typeface="Consolas" panose="020B0609020204030204" pitchFamily="49" charset="0"/>
              </a:rPr>
              <a:t>"Office", "Monitor", "Docking Station" </a:t>
            </a:r>
            <a:r>
              <a:rPr lang="en-US" sz="1400">
                <a:solidFill>
                  <a:srgbClr val="767676"/>
                </a:solidFill>
                <a:latin typeface="Consolas" panose="020B0609020204030204" pitchFamily="49" charset="0"/>
              </a:rPr>
              <a:t>–</a:t>
            </a:r>
            <a:r>
              <a:rPr lang="en-US" sz="1400" err="1">
                <a:solidFill>
                  <a:srgbClr val="767676"/>
                </a:solidFill>
                <a:latin typeface="Consolas" panose="020B0609020204030204" pitchFamily="49" charset="0"/>
              </a:rPr>
              <a:t>ParentId</a:t>
            </a:r>
            <a:r>
              <a:rPr lang="en-US" sz="1400">
                <a:solidFill>
                  <a:srgbClr val="767676"/>
                </a:solidFill>
                <a:latin typeface="Consolas" panose="020B0609020204030204" pitchFamily="49" charset="0"/>
              </a:rPr>
              <a:t> </a:t>
            </a:r>
            <a:r>
              <a:rPr lang="en-US" sz="1400">
                <a:solidFill>
                  <a:srgbClr val="00B050"/>
                </a:solidFill>
                <a:latin typeface="Consolas" panose="020B0609020204030204" pitchFamily="49" charset="0"/>
              </a:rPr>
              <a:t>$sectionSW1</a:t>
            </a:r>
            <a:r>
              <a:rPr lang="en-US" sz="1400">
                <a:solidFill>
                  <a:srgbClr val="D2D2D2"/>
                </a:solidFill>
                <a:latin typeface="Consolas" panose="020B0609020204030204" pitchFamily="49" charset="0"/>
              </a:rPr>
              <a:t>.PlaceId</a:t>
            </a:r>
            <a:r>
              <a:rPr lang="en-US" sz="1400">
                <a:solidFill>
                  <a:srgbClr val="00B050"/>
                </a:solidFill>
                <a:latin typeface="Consolas" panose="020B0609020204030204" pitchFamily="49" charset="0"/>
              </a:rPr>
              <a:t> </a:t>
            </a:r>
            <a:endParaRPr lang="en-US" sz="1400">
              <a:solidFill>
                <a:srgbClr val="3A96DD"/>
              </a:solidFill>
              <a:latin typeface="Consolas" panose="020B0609020204030204" pitchFamily="49" charset="0"/>
            </a:endParaRPr>
          </a:p>
        </p:txBody>
      </p:sp>
      <p:sp>
        <p:nvSpPr>
          <p:cNvPr id="10" name="TextBox 9">
            <a:extLst>
              <a:ext uri="{FF2B5EF4-FFF2-40B4-BE49-F238E27FC236}">
                <a16:creationId xmlns:a16="http://schemas.microsoft.com/office/drawing/2014/main" id="{E7B45228-7BF6-FFC0-F202-6755F35C3396}"/>
              </a:ext>
            </a:extLst>
          </p:cNvPr>
          <p:cNvSpPr txBox="1"/>
          <p:nvPr/>
        </p:nvSpPr>
        <p:spPr>
          <a:xfrm>
            <a:off x="584199" y="4498950"/>
            <a:ext cx="11022583" cy="738664"/>
          </a:xfrm>
          <a:prstGeom prst="rect">
            <a:avLst/>
          </a:prstGeom>
          <a:noFill/>
        </p:spPr>
        <p:txBody>
          <a:bodyPr wrap="square" lIns="0" tIns="0" rIns="0" bIns="0">
            <a:spAutoFit/>
          </a:bodyPr>
          <a:lstStyle/>
          <a:p>
            <a:pPr marL="11204" defTabSz="806658">
              <a:spcAft>
                <a:spcPts val="1200"/>
              </a:spcAft>
              <a:tabLst>
                <a:tab pos="1645806" algn="l"/>
              </a:tabLst>
              <a:defRPr/>
            </a:pPr>
            <a:r>
              <a:rPr lang="en-US" sz="1600">
                <a:solidFill>
                  <a:srgbClr val="5A5FC7"/>
                </a:solidFill>
                <a:cs typeface="Segoe UI" panose="020B0502040204020203" pitchFamily="34" charset="0"/>
              </a:rPr>
              <a:t>Step 5: </a:t>
            </a:r>
            <a:r>
              <a:rPr lang="en-US" sz="1600">
                <a:solidFill>
                  <a:srgbClr val="000000"/>
                </a:solidFill>
                <a:cs typeface="Segoe UI" panose="020B0502040204020203" pitchFamily="34" charset="0"/>
              </a:rPr>
              <a:t>Optionally, you can also configure and apply booking policies to the desk pool. Booking policies would allow you to control who is allowed to book desks within this desk pool (for example, you could ensure only engineering people can book desks from a desk pool in the engineering area).</a:t>
            </a:r>
            <a:endParaRPr lang="en-US" sz="1600">
              <a:cs typeface="Segoe UI" panose="020B0502040204020203" pitchFamily="34" charset="0"/>
            </a:endParaRPr>
          </a:p>
        </p:txBody>
      </p:sp>
      <p:sp>
        <p:nvSpPr>
          <p:cNvPr id="11" name="TextBox 10">
            <a:extLst>
              <a:ext uri="{FF2B5EF4-FFF2-40B4-BE49-F238E27FC236}">
                <a16:creationId xmlns:a16="http://schemas.microsoft.com/office/drawing/2014/main" id="{DC40FF19-BB12-5A7A-52FC-60994D92E7E4}"/>
              </a:ext>
            </a:extLst>
          </p:cNvPr>
          <p:cNvSpPr txBox="1"/>
          <p:nvPr/>
        </p:nvSpPr>
        <p:spPr>
          <a:xfrm>
            <a:off x="866895" y="5464501"/>
            <a:ext cx="10739887" cy="738664"/>
          </a:xfrm>
          <a:prstGeom prst="rect">
            <a:avLst/>
          </a:prstGeom>
          <a:solidFill>
            <a:schemeClr val="tx1"/>
          </a:solidFill>
        </p:spPr>
        <p:txBody>
          <a:bodyPr wrap="square">
            <a:spAutoFit/>
          </a:bodyPr>
          <a:lstStyle/>
          <a:p>
            <a:r>
              <a:rPr lang="en-US" sz="1400">
                <a:solidFill>
                  <a:srgbClr val="C1C1C1"/>
                </a:solidFill>
                <a:latin typeface="Consolas" panose="020B0609020204030204" pitchFamily="49" charset="0"/>
              </a:rPr>
              <a:t>PowerShell</a:t>
            </a:r>
            <a:endParaRPr lang="en-US" sz="1400">
              <a:solidFill>
                <a:srgbClr val="F9F1A5"/>
              </a:solidFill>
              <a:latin typeface="Consolas" panose="020B0609020204030204" pitchFamily="49" charset="0"/>
            </a:endParaRPr>
          </a:p>
          <a:p>
            <a:r>
              <a:rPr lang="en-US" sz="1400">
                <a:solidFill>
                  <a:srgbClr val="F9F1A5"/>
                </a:solidFill>
                <a:latin typeface="Consolas" panose="020B0609020204030204" pitchFamily="49" charset="0"/>
              </a:rPr>
              <a:t>Connect-</a:t>
            </a:r>
            <a:r>
              <a:rPr lang="en-US" sz="1400" err="1">
                <a:solidFill>
                  <a:srgbClr val="F9F1A5"/>
                </a:solidFill>
                <a:latin typeface="Consolas" panose="020B0609020204030204" pitchFamily="49" charset="0"/>
              </a:rPr>
              <a:t>ExchangeOnline</a:t>
            </a:r>
            <a:endParaRPr lang="en-US" sz="1400">
              <a:solidFill>
                <a:srgbClr val="F9F1A5"/>
              </a:solidFill>
              <a:latin typeface="Consolas" panose="020B0609020204030204" pitchFamily="49" charset="0"/>
            </a:endParaRPr>
          </a:p>
          <a:p>
            <a:r>
              <a:rPr lang="en-US" sz="1400">
                <a:solidFill>
                  <a:srgbClr val="F9F1A5"/>
                </a:solidFill>
                <a:latin typeface="Consolas" panose="020B0609020204030204" pitchFamily="49" charset="0"/>
              </a:rPr>
              <a:t>Set-</a:t>
            </a:r>
            <a:r>
              <a:rPr lang="en-US" sz="1400" err="1">
                <a:solidFill>
                  <a:srgbClr val="F9F1A5"/>
                </a:solidFill>
                <a:latin typeface="Consolas" panose="020B0609020204030204" pitchFamily="49" charset="0"/>
              </a:rPr>
              <a:t>CalendarProcessing</a:t>
            </a:r>
            <a:r>
              <a:rPr lang="en-US" sz="1400">
                <a:solidFill>
                  <a:srgbClr val="F9F1A5"/>
                </a:solidFill>
                <a:latin typeface="Consolas" panose="020B0609020204030204" pitchFamily="49" charset="0"/>
              </a:rPr>
              <a:t> </a:t>
            </a:r>
            <a:r>
              <a:rPr lang="en-US" sz="1400">
                <a:solidFill>
                  <a:srgbClr val="767676"/>
                </a:solidFill>
                <a:latin typeface="Consolas" panose="020B0609020204030204" pitchFamily="49" charset="0"/>
              </a:rPr>
              <a:t>–Identity </a:t>
            </a:r>
            <a:r>
              <a:rPr lang="en-US" sz="1400">
                <a:solidFill>
                  <a:srgbClr val="3A96DD"/>
                </a:solidFill>
                <a:latin typeface="Consolas" panose="020B0609020204030204" pitchFamily="49" charset="0"/>
              </a:rPr>
              <a:t>"wksp-hq-2.160" </a:t>
            </a:r>
            <a:r>
              <a:rPr lang="en-US" sz="1400">
                <a:solidFill>
                  <a:srgbClr val="767676"/>
                </a:solidFill>
                <a:latin typeface="Consolas" panose="020B0609020204030204" pitchFamily="49" charset="0"/>
              </a:rPr>
              <a:t>–</a:t>
            </a:r>
            <a:r>
              <a:rPr lang="en-US" sz="1400" err="1">
                <a:solidFill>
                  <a:srgbClr val="767676"/>
                </a:solidFill>
                <a:latin typeface="Consolas" panose="020B0609020204030204" pitchFamily="49" charset="0"/>
              </a:rPr>
              <a:t>BookInPolicy</a:t>
            </a:r>
            <a:r>
              <a:rPr lang="en-US" sz="1400">
                <a:solidFill>
                  <a:srgbClr val="767676"/>
                </a:solidFill>
                <a:latin typeface="Consolas" panose="020B0609020204030204" pitchFamily="49" charset="0"/>
              </a:rPr>
              <a:t> </a:t>
            </a:r>
            <a:r>
              <a:rPr lang="en-US" sz="1400">
                <a:solidFill>
                  <a:srgbClr val="3A96DD"/>
                </a:solidFill>
                <a:latin typeface="Consolas" panose="020B0609020204030204" pitchFamily="49" charset="0"/>
              </a:rPr>
              <a:t>"&lt;users, groups&gt;" </a:t>
            </a:r>
            <a:r>
              <a:rPr lang="en-US" sz="1400">
                <a:solidFill>
                  <a:srgbClr val="767676"/>
                </a:solidFill>
                <a:latin typeface="Consolas" panose="020B0609020204030204" pitchFamily="49" charset="0"/>
              </a:rPr>
              <a:t>–</a:t>
            </a:r>
            <a:r>
              <a:rPr lang="en-US" sz="1400" err="1">
                <a:solidFill>
                  <a:srgbClr val="767676"/>
                </a:solidFill>
                <a:latin typeface="Consolas" panose="020B0609020204030204" pitchFamily="49" charset="0"/>
              </a:rPr>
              <a:t>AllBookInPolicy</a:t>
            </a:r>
            <a:r>
              <a:rPr lang="en-US" sz="1400">
                <a:solidFill>
                  <a:srgbClr val="767676"/>
                </a:solidFill>
                <a:latin typeface="Consolas" panose="020B0609020204030204" pitchFamily="49" charset="0"/>
              </a:rPr>
              <a:t> </a:t>
            </a:r>
            <a:r>
              <a:rPr lang="en-US" sz="1400">
                <a:solidFill>
                  <a:srgbClr val="16C06C"/>
                </a:solidFill>
                <a:latin typeface="Consolas" panose="020B0609020204030204" pitchFamily="49" charset="0"/>
              </a:rPr>
              <a:t>$false</a:t>
            </a:r>
            <a:r>
              <a:rPr lang="en-US" sz="1400">
                <a:solidFill>
                  <a:srgbClr val="767676"/>
                </a:solidFill>
                <a:latin typeface="Consolas" panose="020B0609020204030204" pitchFamily="49" charset="0"/>
              </a:rPr>
              <a:t> </a:t>
            </a:r>
            <a:endParaRPr lang="en-US" sz="1400">
              <a:solidFill>
                <a:srgbClr val="16C06C"/>
              </a:solidFill>
              <a:latin typeface="Consolas" panose="020B0609020204030204" pitchFamily="49" charset="0"/>
            </a:endParaRPr>
          </a:p>
        </p:txBody>
      </p:sp>
      <p:sp>
        <p:nvSpPr>
          <p:cNvPr id="2" name="TextBox 1">
            <a:extLst>
              <a:ext uri="{FF2B5EF4-FFF2-40B4-BE49-F238E27FC236}">
                <a16:creationId xmlns:a16="http://schemas.microsoft.com/office/drawing/2014/main" id="{6866B169-22E3-00DB-D0D6-911AF478ED8D}"/>
              </a:ext>
            </a:extLst>
          </p:cNvPr>
          <p:cNvSpPr txBox="1"/>
          <p:nvPr/>
        </p:nvSpPr>
        <p:spPr>
          <a:xfrm>
            <a:off x="652739" y="6443012"/>
            <a:ext cx="10602804" cy="338554"/>
          </a:xfrm>
          <a:prstGeom prst="rect">
            <a:avLst/>
          </a:prstGeom>
          <a:noFill/>
        </p:spPr>
        <p:txBody>
          <a:bodyPr wrap="square">
            <a:spAutoFit/>
          </a:bodyPr>
          <a:lstStyle/>
          <a:p>
            <a:pPr algn="ctr"/>
            <a:r>
              <a:rPr lang="en-US" sz="1600" b="1">
                <a:solidFill>
                  <a:srgbClr val="000000"/>
                </a:solidFill>
                <a:cs typeface="Segoe UI" panose="020B0502040204020203" pitchFamily="34" charset="0"/>
              </a:rPr>
              <a:t>Note</a:t>
            </a:r>
            <a:r>
              <a:rPr lang="en-US" sz="1600">
                <a:solidFill>
                  <a:srgbClr val="000000"/>
                </a:solidFill>
                <a:cs typeface="Segoe UI" panose="020B0502040204020203" pitchFamily="34" charset="0"/>
              </a:rPr>
              <a:t>: new desk pools (as well as changes to existing desk pools) may take up to 24 hours to update.</a:t>
            </a:r>
            <a:endParaRPr lang="en-US" sz="1600"/>
          </a:p>
        </p:txBody>
      </p:sp>
    </p:spTree>
    <p:extLst>
      <p:ext uri="{BB962C8B-B14F-4D97-AF65-F5344CB8AC3E}">
        <p14:creationId xmlns:p14="http://schemas.microsoft.com/office/powerpoint/2010/main" val="266282180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iterate type="lt">
                                    <p:tmAbs val="20"/>
                                  </p:iterate>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par>
                          <p:cTn id="7" fill="hold">
                            <p:stCondLst>
                              <p:cond delay="181"/>
                            </p:stCondLst>
                            <p:childTnLst>
                              <p:par>
                                <p:cTn id="8" presetID="1" presetClass="entr" presetSubtype="0" fill="hold" nodeType="afterEffect">
                                  <p:stCondLst>
                                    <p:cond delay="0"/>
                                  </p:stCondLst>
                                  <p:iterate type="lt">
                                    <p:tmAbs val="20"/>
                                  </p:iterate>
                                  <p:childTnLst>
                                    <p:set>
                                      <p:cBhvr>
                                        <p:cTn id="9" dur="1" fill="hold">
                                          <p:stCondLst>
                                            <p:cond delay="0"/>
                                          </p:stCondLst>
                                        </p:cTn>
                                        <p:tgtEl>
                                          <p:spTgt spid="6">
                                            <p:txEl>
                                              <p:pRg st="1" end="1"/>
                                            </p:txEl>
                                          </p:spTgt>
                                        </p:tgtEl>
                                        <p:attrNameLst>
                                          <p:attrName>style.visibility</p:attrName>
                                        </p:attrNameLst>
                                      </p:cBhvr>
                                      <p:to>
                                        <p:strVal val="visible"/>
                                      </p:to>
                                    </p:set>
                                  </p:childTnLst>
                                </p:cTn>
                              </p:par>
                            </p:childTnLst>
                          </p:cTn>
                        </p:par>
                        <p:par>
                          <p:cTn id="10" fill="hold">
                            <p:stCondLst>
                              <p:cond delay="622"/>
                            </p:stCondLst>
                            <p:childTnLst>
                              <p:par>
                                <p:cTn id="11" presetID="1" presetClass="entr" presetSubtype="0" fill="hold" nodeType="afterEffect">
                                  <p:stCondLst>
                                    <p:cond delay="0"/>
                                  </p:stCondLst>
                                  <p:iterate type="lt">
                                    <p:tmAbs val="20"/>
                                  </p:iterate>
                                  <p:childTnLst>
                                    <p:set>
                                      <p:cBhvr>
                                        <p:cTn id="12" dur="1" fill="hold">
                                          <p:stCondLst>
                                            <p:cond delay="0"/>
                                          </p:stCondLst>
                                        </p:cTn>
                                        <p:tgtEl>
                                          <p:spTgt spid="6">
                                            <p:txEl>
                                              <p:pRg st="2" end="2"/>
                                            </p:txEl>
                                          </p:spTgt>
                                        </p:tgtEl>
                                        <p:attrNameLst>
                                          <p:attrName>style.visibility</p:attrName>
                                        </p:attrNameLst>
                                      </p:cBhvr>
                                      <p:to>
                                        <p:strVal val="visible"/>
                                      </p:to>
                                    </p:set>
                                  </p:childTnLst>
                                </p:cTn>
                              </p:par>
                            </p:childTnLst>
                          </p:cTn>
                        </p:par>
                        <p:par>
                          <p:cTn id="13" fill="hold">
                            <p:stCondLst>
                              <p:cond delay="4223"/>
                            </p:stCondLst>
                            <p:childTnLst>
                              <p:par>
                                <p:cTn id="14" presetID="1" presetClass="entr" presetSubtype="0" fill="hold" nodeType="afterEffect">
                                  <p:stCondLst>
                                    <p:cond delay="0"/>
                                  </p:stCondLst>
                                  <p:iterate type="lt">
                                    <p:tmAbs val="20"/>
                                  </p:iterate>
                                  <p:childTnLst>
                                    <p:set>
                                      <p:cBhvr>
                                        <p:cTn id="15" dur="1" fill="hold">
                                          <p:stCondLst>
                                            <p:cond delay="0"/>
                                          </p:stCondLst>
                                        </p:cTn>
                                        <p:tgtEl>
                                          <p:spTgt spid="11">
                                            <p:txEl>
                                              <p:pRg st="0" end="0"/>
                                            </p:txEl>
                                          </p:spTgt>
                                        </p:tgtEl>
                                        <p:attrNameLst>
                                          <p:attrName>style.visibility</p:attrName>
                                        </p:attrNameLst>
                                      </p:cBhvr>
                                      <p:to>
                                        <p:strVal val="visible"/>
                                      </p:to>
                                    </p:set>
                                  </p:childTnLst>
                                </p:cTn>
                              </p:par>
                            </p:childTnLst>
                          </p:cTn>
                        </p:par>
                        <p:par>
                          <p:cTn id="16" fill="hold">
                            <p:stCondLst>
                              <p:cond delay="4404"/>
                            </p:stCondLst>
                            <p:childTnLst>
                              <p:par>
                                <p:cTn id="17" presetID="1" presetClass="entr" presetSubtype="0" fill="hold" nodeType="afterEffect">
                                  <p:stCondLst>
                                    <p:cond delay="0"/>
                                  </p:stCondLst>
                                  <p:iterate type="lt">
                                    <p:tmAbs val="20"/>
                                  </p:iterate>
                                  <p:childTnLst>
                                    <p:set>
                                      <p:cBhvr>
                                        <p:cTn id="18"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CD4646-DB84-D19C-9534-2ABF1921EAF8}"/>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62710943-CF9F-F4CD-9A46-F5C694C7A8BA}"/>
              </a:ext>
            </a:extLst>
          </p:cNvPr>
          <p:cNvSpPr>
            <a:spLocks noGrp="1"/>
          </p:cNvSpPr>
          <p:nvPr>
            <p:ph type="title"/>
          </p:nvPr>
        </p:nvSpPr>
        <p:spPr>
          <a:xfrm>
            <a:off x="588263" y="701940"/>
            <a:ext cx="11018520" cy="430887"/>
          </a:xfrm>
        </p:spPr>
        <p:txBody>
          <a:bodyPr/>
          <a:lstStyle/>
          <a:p>
            <a:r>
              <a:rPr lang="en-GB">
                <a:latin typeface="+mj-lt"/>
              </a:rPr>
              <a:t>Create Conference Rooms</a:t>
            </a:r>
          </a:p>
        </p:txBody>
      </p:sp>
      <p:sp>
        <p:nvSpPr>
          <p:cNvPr id="9" name="TextBox 8">
            <a:extLst>
              <a:ext uri="{FF2B5EF4-FFF2-40B4-BE49-F238E27FC236}">
                <a16:creationId xmlns:a16="http://schemas.microsoft.com/office/drawing/2014/main" id="{3C99B164-2138-1C49-C7F9-CBE43A54CD2C}"/>
              </a:ext>
            </a:extLst>
          </p:cNvPr>
          <p:cNvSpPr txBox="1"/>
          <p:nvPr/>
        </p:nvSpPr>
        <p:spPr>
          <a:xfrm>
            <a:off x="584200" y="292100"/>
            <a:ext cx="8060430" cy="307777"/>
          </a:xfrm>
          <a:prstGeom prst="rect">
            <a:avLst/>
          </a:prstGeom>
          <a:noFill/>
        </p:spPr>
        <p:txBody>
          <a:bodyPr wrap="square" lIns="0" tIns="0" rIns="0" bIns="0">
            <a:spAutoFit/>
          </a:bodyPr>
          <a:lstStyle>
            <a:defPPr>
              <a:defRPr lang="en-US"/>
            </a:defPPr>
            <a:lvl1pPr>
              <a:defRPr sz="2000">
                <a:solidFill>
                  <a:srgbClr val="6568B7"/>
                </a:solidFill>
              </a:defRPr>
            </a:lvl1pPr>
          </a:lstStyle>
          <a:p>
            <a:r>
              <a:rPr lang="en-US"/>
              <a:t>Places: Approach #2</a:t>
            </a:r>
          </a:p>
        </p:txBody>
      </p:sp>
      <p:sp>
        <p:nvSpPr>
          <p:cNvPr id="5" name="TextBox 4">
            <a:extLst>
              <a:ext uri="{FF2B5EF4-FFF2-40B4-BE49-F238E27FC236}">
                <a16:creationId xmlns:a16="http://schemas.microsoft.com/office/drawing/2014/main" id="{695C5329-86C5-0806-3C8F-96ADB998CA5D}"/>
              </a:ext>
            </a:extLst>
          </p:cNvPr>
          <p:cNvSpPr txBox="1"/>
          <p:nvPr/>
        </p:nvSpPr>
        <p:spPr>
          <a:xfrm>
            <a:off x="584200" y="1393499"/>
            <a:ext cx="11399644" cy="892552"/>
          </a:xfrm>
          <a:prstGeom prst="rect">
            <a:avLst/>
          </a:prstGeom>
          <a:noFill/>
        </p:spPr>
        <p:txBody>
          <a:bodyPr wrap="square" lIns="0" tIns="0" rIns="0" bIns="0">
            <a:spAutoFit/>
          </a:bodyPr>
          <a:lstStyle/>
          <a:p>
            <a:pPr marL="11204" defTabSz="806658">
              <a:spcAft>
                <a:spcPts val="1200"/>
              </a:spcAft>
              <a:tabLst>
                <a:tab pos="1645806" algn="l"/>
              </a:tabLst>
              <a:defRPr/>
            </a:pPr>
            <a:r>
              <a:rPr lang="en-US" sz="1600">
                <a:solidFill>
                  <a:srgbClr val="000000"/>
                </a:solidFill>
                <a:cs typeface="Segoe UI" panose="020B0502040204020203" pitchFamily="34" charset="0"/>
              </a:rPr>
              <a:t>You will need to complete these steps for each conference room within your organization using the Exchange Online and Places PowerShell modules.  We recommend you connect to both within one PowerShell 7 instance</a:t>
            </a:r>
          </a:p>
          <a:p>
            <a:pPr marL="11204" defTabSz="806658">
              <a:spcAft>
                <a:spcPts val="1200"/>
              </a:spcAft>
              <a:tabLst>
                <a:tab pos="1645806" algn="l"/>
              </a:tabLst>
              <a:defRPr/>
            </a:pPr>
            <a:r>
              <a:rPr lang="en-US" sz="1600">
                <a:solidFill>
                  <a:srgbClr val="5A5FC7"/>
                </a:solidFill>
                <a:cs typeface="Segoe UI" panose="020B0502040204020203" pitchFamily="34" charset="0"/>
              </a:rPr>
              <a:t>Step 1: </a:t>
            </a:r>
            <a:r>
              <a:rPr lang="en-US" sz="1600">
                <a:solidFill>
                  <a:srgbClr val="000000"/>
                </a:solidFill>
                <a:cs typeface="Segoe UI" panose="020B0502040204020203" pitchFamily="34" charset="0"/>
              </a:rPr>
              <a:t>Create the conference room</a:t>
            </a:r>
          </a:p>
        </p:txBody>
      </p:sp>
      <p:sp>
        <p:nvSpPr>
          <p:cNvPr id="2" name="TextBox 1">
            <a:extLst>
              <a:ext uri="{FF2B5EF4-FFF2-40B4-BE49-F238E27FC236}">
                <a16:creationId xmlns:a16="http://schemas.microsoft.com/office/drawing/2014/main" id="{821AB993-4D5D-AEBC-47B1-68E0916AE650}"/>
              </a:ext>
            </a:extLst>
          </p:cNvPr>
          <p:cNvSpPr txBox="1"/>
          <p:nvPr/>
        </p:nvSpPr>
        <p:spPr>
          <a:xfrm>
            <a:off x="914078" y="2366658"/>
            <a:ext cx="10739887" cy="523220"/>
          </a:xfrm>
          <a:prstGeom prst="rect">
            <a:avLst/>
          </a:prstGeom>
          <a:solidFill>
            <a:schemeClr val="tx1"/>
          </a:solidFill>
        </p:spPr>
        <p:txBody>
          <a:bodyPr wrap="square">
            <a:spAutoFit/>
          </a:bodyPr>
          <a:lstStyle/>
          <a:p>
            <a:r>
              <a:rPr lang="en-US" sz="1400">
                <a:solidFill>
                  <a:srgbClr val="C1C1C1"/>
                </a:solidFill>
                <a:latin typeface="Consolas" panose="020B0609020204030204" pitchFamily="49" charset="0"/>
              </a:rPr>
              <a:t>PowerShell</a:t>
            </a:r>
          </a:p>
          <a:p>
            <a:r>
              <a:rPr lang="en-US" sz="1400">
                <a:solidFill>
                  <a:srgbClr val="F9F1A5"/>
                </a:solidFill>
                <a:latin typeface="Consolas" panose="020B0609020204030204" pitchFamily="49" charset="0"/>
              </a:rPr>
              <a:t>New-Mailbox </a:t>
            </a:r>
            <a:r>
              <a:rPr lang="en-US" sz="1400">
                <a:solidFill>
                  <a:srgbClr val="767676"/>
                </a:solidFill>
                <a:latin typeface="Consolas" panose="020B0609020204030204" pitchFamily="49" charset="0"/>
              </a:rPr>
              <a:t>–Room -Alias </a:t>
            </a:r>
            <a:r>
              <a:rPr lang="en-US" sz="1400">
                <a:solidFill>
                  <a:srgbClr val="3A96DD"/>
                </a:solidFill>
                <a:latin typeface="Consolas" panose="020B0609020204030204" pitchFamily="49" charset="0"/>
              </a:rPr>
              <a:t>"ConfRm-HQ-2.238" </a:t>
            </a:r>
            <a:r>
              <a:rPr lang="en-US" sz="1400">
                <a:solidFill>
                  <a:srgbClr val="767676"/>
                </a:solidFill>
                <a:latin typeface="Consolas" panose="020B0609020204030204" pitchFamily="49" charset="0"/>
              </a:rPr>
              <a:t>-Name </a:t>
            </a:r>
            <a:r>
              <a:rPr lang="en-US" sz="1400">
                <a:solidFill>
                  <a:srgbClr val="3A96DD"/>
                </a:solidFill>
                <a:latin typeface="Consolas" panose="020B0609020204030204" pitchFamily="49" charset="0"/>
              </a:rPr>
              <a:t>"</a:t>
            </a:r>
            <a:r>
              <a:rPr lang="en-US" sz="1400" err="1">
                <a:solidFill>
                  <a:srgbClr val="3A96DD"/>
                </a:solidFill>
                <a:latin typeface="Consolas" panose="020B0609020204030204" pitchFamily="49" charset="0"/>
              </a:rPr>
              <a:t>ConfRm</a:t>
            </a:r>
            <a:r>
              <a:rPr lang="en-US" sz="1400">
                <a:solidFill>
                  <a:srgbClr val="3A96DD"/>
                </a:solidFill>
                <a:latin typeface="Consolas" panose="020B0609020204030204" pitchFamily="49" charset="0"/>
              </a:rPr>
              <a:t> HQ/2.238"</a:t>
            </a:r>
            <a:endParaRPr lang="en-US" sz="1400">
              <a:solidFill>
                <a:srgbClr val="D83B01"/>
              </a:solidFill>
              <a:latin typeface="Consolas" panose="020B0609020204030204" pitchFamily="49" charset="0"/>
            </a:endParaRPr>
          </a:p>
        </p:txBody>
      </p:sp>
      <p:sp>
        <p:nvSpPr>
          <p:cNvPr id="7" name="TextBox 6">
            <a:extLst>
              <a:ext uri="{FF2B5EF4-FFF2-40B4-BE49-F238E27FC236}">
                <a16:creationId xmlns:a16="http://schemas.microsoft.com/office/drawing/2014/main" id="{7488DA39-C128-2FCB-AA72-3272519BED24}"/>
              </a:ext>
            </a:extLst>
          </p:cNvPr>
          <p:cNvSpPr txBox="1"/>
          <p:nvPr/>
        </p:nvSpPr>
        <p:spPr>
          <a:xfrm>
            <a:off x="584200" y="3040000"/>
            <a:ext cx="11399644" cy="492443"/>
          </a:xfrm>
          <a:prstGeom prst="rect">
            <a:avLst/>
          </a:prstGeom>
          <a:noFill/>
        </p:spPr>
        <p:txBody>
          <a:bodyPr wrap="square" lIns="0" tIns="0" rIns="0" bIns="0">
            <a:spAutoFit/>
          </a:bodyPr>
          <a:lstStyle/>
          <a:p>
            <a:pPr marL="11204" defTabSz="806658">
              <a:spcAft>
                <a:spcPts val="1200"/>
              </a:spcAft>
              <a:tabLst>
                <a:tab pos="1645806" algn="l"/>
              </a:tabLst>
              <a:defRPr/>
            </a:pPr>
            <a:r>
              <a:rPr lang="en-US" sz="1600">
                <a:solidFill>
                  <a:srgbClr val="5A5FC7"/>
                </a:solidFill>
                <a:cs typeface="Segoe UI" panose="020B0502040204020203" pitchFamily="34" charset="0"/>
              </a:rPr>
              <a:t>Step 2: </a:t>
            </a:r>
            <a:r>
              <a:rPr lang="en-US" sz="1600">
                <a:cs typeface="Segoe UI" panose="020B0502040204020203" pitchFamily="34" charset="0"/>
              </a:rPr>
              <a:t>Set the calendar configuration on each conference room. This example sets up the recommended configuration when adding a Teams Room to this space.</a:t>
            </a:r>
          </a:p>
        </p:txBody>
      </p:sp>
      <p:sp>
        <p:nvSpPr>
          <p:cNvPr id="4" name="TextBox 3">
            <a:extLst>
              <a:ext uri="{FF2B5EF4-FFF2-40B4-BE49-F238E27FC236}">
                <a16:creationId xmlns:a16="http://schemas.microsoft.com/office/drawing/2014/main" id="{F4F33345-218F-051E-5E6C-D702DE1922A0}"/>
              </a:ext>
            </a:extLst>
          </p:cNvPr>
          <p:cNvSpPr txBox="1"/>
          <p:nvPr/>
        </p:nvSpPr>
        <p:spPr>
          <a:xfrm>
            <a:off x="914078" y="3677482"/>
            <a:ext cx="10739887" cy="954107"/>
          </a:xfrm>
          <a:prstGeom prst="rect">
            <a:avLst/>
          </a:prstGeom>
          <a:solidFill>
            <a:schemeClr val="tx1"/>
          </a:solidFill>
        </p:spPr>
        <p:txBody>
          <a:bodyPr wrap="square">
            <a:spAutoFit/>
          </a:bodyPr>
          <a:lstStyle/>
          <a:p>
            <a:r>
              <a:rPr lang="en-US" sz="1400">
                <a:solidFill>
                  <a:srgbClr val="C1C1C1"/>
                </a:solidFill>
                <a:latin typeface="Consolas" panose="020B0609020204030204" pitchFamily="49" charset="0"/>
              </a:rPr>
              <a:t>PowerShell</a:t>
            </a:r>
          </a:p>
          <a:p>
            <a:r>
              <a:rPr lang="en-US" sz="1400">
                <a:solidFill>
                  <a:srgbClr val="F9F1A5"/>
                </a:solidFill>
                <a:latin typeface="Consolas" panose="020B0609020204030204" pitchFamily="49" charset="0"/>
              </a:rPr>
              <a:t>Set-</a:t>
            </a:r>
            <a:r>
              <a:rPr lang="en-US" sz="1400" err="1">
                <a:solidFill>
                  <a:srgbClr val="F9F1A5"/>
                </a:solidFill>
                <a:latin typeface="Consolas" panose="020B0609020204030204" pitchFamily="49" charset="0"/>
              </a:rPr>
              <a:t>CalendarProcessing</a:t>
            </a:r>
            <a:r>
              <a:rPr lang="en-US" sz="1400">
                <a:solidFill>
                  <a:srgbClr val="F9F1A5"/>
                </a:solidFill>
                <a:latin typeface="Consolas" panose="020B0609020204030204" pitchFamily="49" charset="0"/>
              </a:rPr>
              <a:t> </a:t>
            </a:r>
            <a:r>
              <a:rPr lang="en-US" sz="1400">
                <a:solidFill>
                  <a:srgbClr val="767676"/>
                </a:solidFill>
                <a:latin typeface="Consolas" panose="020B0609020204030204" pitchFamily="49" charset="0"/>
              </a:rPr>
              <a:t>–Identity </a:t>
            </a:r>
            <a:r>
              <a:rPr lang="en-US" sz="1400">
                <a:solidFill>
                  <a:srgbClr val="3A96DD"/>
                </a:solidFill>
                <a:latin typeface="Consolas" panose="020B0609020204030204" pitchFamily="49" charset="0"/>
              </a:rPr>
              <a:t>"ConfRm-HQ-2.238" </a:t>
            </a:r>
            <a:r>
              <a:rPr lang="en-US" sz="1400">
                <a:solidFill>
                  <a:srgbClr val="767676"/>
                </a:solidFill>
                <a:latin typeface="Consolas" panose="020B0609020204030204" pitchFamily="49" charset="0"/>
              </a:rPr>
              <a:t>-</a:t>
            </a:r>
            <a:r>
              <a:rPr lang="en-US" sz="1400" err="1">
                <a:solidFill>
                  <a:srgbClr val="767676"/>
                </a:solidFill>
                <a:latin typeface="Consolas" panose="020B0609020204030204" pitchFamily="49" charset="0"/>
              </a:rPr>
              <a:t>AutomateProcessing</a:t>
            </a:r>
            <a:r>
              <a:rPr lang="en-US" sz="1400">
                <a:solidFill>
                  <a:srgbClr val="767676"/>
                </a:solidFill>
                <a:latin typeface="Consolas" panose="020B0609020204030204" pitchFamily="49" charset="0"/>
              </a:rPr>
              <a:t> </a:t>
            </a:r>
            <a:r>
              <a:rPr lang="en-US" sz="1400" err="1">
                <a:solidFill>
                  <a:srgbClr val="D83B01"/>
                </a:solidFill>
                <a:latin typeface="Consolas" panose="020B0609020204030204" pitchFamily="49" charset="0"/>
              </a:rPr>
              <a:t>AutoAccept</a:t>
            </a:r>
            <a:r>
              <a:rPr lang="en-US" sz="1400">
                <a:solidFill>
                  <a:srgbClr val="767676"/>
                </a:solidFill>
                <a:latin typeface="Consolas" panose="020B0609020204030204" pitchFamily="49" charset="0"/>
              </a:rPr>
              <a:t> -</a:t>
            </a:r>
            <a:r>
              <a:rPr lang="en-US" sz="1400" err="1">
                <a:solidFill>
                  <a:srgbClr val="767676"/>
                </a:solidFill>
                <a:latin typeface="Consolas" panose="020B0609020204030204" pitchFamily="49" charset="0"/>
              </a:rPr>
              <a:t>AddOrganizerToSubject</a:t>
            </a:r>
            <a:r>
              <a:rPr lang="en-US" sz="1400">
                <a:solidFill>
                  <a:srgbClr val="767676"/>
                </a:solidFill>
                <a:latin typeface="Consolas" panose="020B0609020204030204" pitchFamily="49" charset="0"/>
              </a:rPr>
              <a:t> </a:t>
            </a:r>
            <a:r>
              <a:rPr lang="en-US" sz="1400">
                <a:solidFill>
                  <a:srgbClr val="16C06C"/>
                </a:solidFill>
                <a:latin typeface="Consolas" panose="020B0609020204030204" pitchFamily="49" charset="0"/>
              </a:rPr>
              <a:t>$false </a:t>
            </a:r>
            <a:r>
              <a:rPr lang="en-US" sz="1400">
                <a:solidFill>
                  <a:srgbClr val="767676"/>
                </a:solidFill>
                <a:latin typeface="Consolas" panose="020B0609020204030204" pitchFamily="49" charset="0"/>
              </a:rPr>
              <a:t>-</a:t>
            </a:r>
            <a:r>
              <a:rPr lang="en-US" sz="1400" err="1">
                <a:solidFill>
                  <a:srgbClr val="767676"/>
                </a:solidFill>
                <a:latin typeface="Consolas" panose="020B0609020204030204" pitchFamily="49" charset="0"/>
              </a:rPr>
              <a:t>AllowRecurringMeetings</a:t>
            </a:r>
            <a:r>
              <a:rPr lang="en-US" sz="1400">
                <a:solidFill>
                  <a:srgbClr val="767676"/>
                </a:solidFill>
                <a:latin typeface="Consolas" panose="020B0609020204030204" pitchFamily="49" charset="0"/>
              </a:rPr>
              <a:t> </a:t>
            </a:r>
            <a:r>
              <a:rPr lang="en-US" sz="1400">
                <a:solidFill>
                  <a:srgbClr val="16C06C"/>
                </a:solidFill>
                <a:latin typeface="Consolas" panose="020B0609020204030204" pitchFamily="49" charset="0"/>
              </a:rPr>
              <a:t>$true </a:t>
            </a:r>
            <a:r>
              <a:rPr lang="en-US" sz="1400">
                <a:solidFill>
                  <a:srgbClr val="767676"/>
                </a:solidFill>
                <a:latin typeface="Consolas" panose="020B0609020204030204" pitchFamily="49" charset="0"/>
              </a:rPr>
              <a:t>-</a:t>
            </a:r>
            <a:r>
              <a:rPr lang="en-US" sz="1400" err="1">
                <a:solidFill>
                  <a:srgbClr val="767676"/>
                </a:solidFill>
                <a:latin typeface="Consolas" panose="020B0609020204030204" pitchFamily="49" charset="0"/>
              </a:rPr>
              <a:t>DeleteAttachments</a:t>
            </a:r>
            <a:r>
              <a:rPr lang="en-US" sz="1400">
                <a:solidFill>
                  <a:srgbClr val="767676"/>
                </a:solidFill>
                <a:latin typeface="Consolas" panose="020B0609020204030204" pitchFamily="49" charset="0"/>
              </a:rPr>
              <a:t> </a:t>
            </a:r>
            <a:r>
              <a:rPr lang="en-US" sz="1400">
                <a:solidFill>
                  <a:srgbClr val="16C06C"/>
                </a:solidFill>
                <a:latin typeface="Consolas" panose="020B0609020204030204" pitchFamily="49" charset="0"/>
              </a:rPr>
              <a:t>$true </a:t>
            </a:r>
            <a:r>
              <a:rPr lang="en-US" sz="1400">
                <a:solidFill>
                  <a:srgbClr val="767676"/>
                </a:solidFill>
                <a:latin typeface="Consolas" panose="020B0609020204030204" pitchFamily="49" charset="0"/>
              </a:rPr>
              <a:t>-</a:t>
            </a:r>
            <a:r>
              <a:rPr lang="en-US" sz="1400" err="1">
                <a:solidFill>
                  <a:srgbClr val="767676"/>
                </a:solidFill>
                <a:latin typeface="Consolas" panose="020B0609020204030204" pitchFamily="49" charset="0"/>
              </a:rPr>
              <a:t>DeleteComments</a:t>
            </a:r>
            <a:r>
              <a:rPr lang="en-US" sz="1400">
                <a:solidFill>
                  <a:srgbClr val="767676"/>
                </a:solidFill>
                <a:latin typeface="Consolas" panose="020B0609020204030204" pitchFamily="49" charset="0"/>
              </a:rPr>
              <a:t> </a:t>
            </a:r>
            <a:r>
              <a:rPr lang="en-US" sz="1400">
                <a:solidFill>
                  <a:srgbClr val="16C06C"/>
                </a:solidFill>
                <a:latin typeface="Consolas" panose="020B0609020204030204" pitchFamily="49" charset="0"/>
              </a:rPr>
              <a:t>$false </a:t>
            </a:r>
            <a:r>
              <a:rPr lang="en-US" sz="1400">
                <a:solidFill>
                  <a:srgbClr val="767676"/>
                </a:solidFill>
                <a:latin typeface="Consolas" panose="020B0609020204030204" pitchFamily="49" charset="0"/>
              </a:rPr>
              <a:t>-</a:t>
            </a:r>
            <a:r>
              <a:rPr lang="en-US" sz="1400" err="1">
                <a:solidFill>
                  <a:srgbClr val="767676"/>
                </a:solidFill>
                <a:latin typeface="Consolas" panose="020B0609020204030204" pitchFamily="49" charset="0"/>
              </a:rPr>
              <a:t>DeleteSubject</a:t>
            </a:r>
            <a:r>
              <a:rPr lang="en-US" sz="1400">
                <a:solidFill>
                  <a:srgbClr val="767676"/>
                </a:solidFill>
                <a:latin typeface="Consolas" panose="020B0609020204030204" pitchFamily="49" charset="0"/>
              </a:rPr>
              <a:t> </a:t>
            </a:r>
            <a:r>
              <a:rPr lang="en-US" sz="1400">
                <a:solidFill>
                  <a:srgbClr val="16C06C"/>
                </a:solidFill>
                <a:latin typeface="Consolas" panose="020B0609020204030204" pitchFamily="49" charset="0"/>
              </a:rPr>
              <a:t>$false </a:t>
            </a:r>
            <a:r>
              <a:rPr lang="en-US" sz="1400">
                <a:solidFill>
                  <a:srgbClr val="767676"/>
                </a:solidFill>
                <a:latin typeface="Consolas" panose="020B0609020204030204" pitchFamily="49" charset="0"/>
              </a:rPr>
              <a:t>-</a:t>
            </a:r>
            <a:r>
              <a:rPr lang="en-US" sz="1400" err="1">
                <a:solidFill>
                  <a:srgbClr val="767676"/>
                </a:solidFill>
                <a:latin typeface="Consolas" panose="020B0609020204030204" pitchFamily="49" charset="0"/>
              </a:rPr>
              <a:t>ProcessExternalMeetingMessages</a:t>
            </a:r>
            <a:r>
              <a:rPr lang="en-US" sz="1400">
                <a:solidFill>
                  <a:srgbClr val="767676"/>
                </a:solidFill>
                <a:latin typeface="Consolas" panose="020B0609020204030204" pitchFamily="49" charset="0"/>
              </a:rPr>
              <a:t> </a:t>
            </a:r>
            <a:r>
              <a:rPr lang="en-US" sz="1400">
                <a:solidFill>
                  <a:srgbClr val="16C06C"/>
                </a:solidFill>
                <a:latin typeface="Consolas" panose="020B0609020204030204" pitchFamily="49" charset="0"/>
              </a:rPr>
              <a:t>$true </a:t>
            </a:r>
            <a:r>
              <a:rPr lang="en-US" sz="1400">
                <a:solidFill>
                  <a:srgbClr val="767676"/>
                </a:solidFill>
                <a:latin typeface="Consolas" panose="020B0609020204030204" pitchFamily="49" charset="0"/>
              </a:rPr>
              <a:t>-</a:t>
            </a:r>
            <a:r>
              <a:rPr lang="en-US" sz="1400" err="1">
                <a:solidFill>
                  <a:srgbClr val="767676"/>
                </a:solidFill>
                <a:latin typeface="Consolas" panose="020B0609020204030204" pitchFamily="49" charset="0"/>
              </a:rPr>
              <a:t>RemovePrivateProperty</a:t>
            </a:r>
            <a:r>
              <a:rPr lang="en-US" sz="1400">
                <a:solidFill>
                  <a:srgbClr val="767676"/>
                </a:solidFill>
                <a:latin typeface="Consolas" panose="020B0609020204030204" pitchFamily="49" charset="0"/>
              </a:rPr>
              <a:t> </a:t>
            </a:r>
            <a:r>
              <a:rPr lang="en-US" sz="1400">
                <a:solidFill>
                  <a:srgbClr val="16C06C"/>
                </a:solidFill>
                <a:latin typeface="Consolas" panose="020B0609020204030204" pitchFamily="49" charset="0"/>
              </a:rPr>
              <a:t>$false</a:t>
            </a:r>
          </a:p>
        </p:txBody>
      </p:sp>
      <p:sp>
        <p:nvSpPr>
          <p:cNvPr id="8" name="TextBox 7">
            <a:extLst>
              <a:ext uri="{FF2B5EF4-FFF2-40B4-BE49-F238E27FC236}">
                <a16:creationId xmlns:a16="http://schemas.microsoft.com/office/drawing/2014/main" id="{B8F83F09-D3C8-0623-D7B5-A82FCF92DA17}"/>
              </a:ext>
            </a:extLst>
          </p:cNvPr>
          <p:cNvSpPr txBox="1"/>
          <p:nvPr/>
        </p:nvSpPr>
        <p:spPr>
          <a:xfrm>
            <a:off x="584200" y="4847963"/>
            <a:ext cx="11399644" cy="246221"/>
          </a:xfrm>
          <a:prstGeom prst="rect">
            <a:avLst/>
          </a:prstGeom>
          <a:noFill/>
        </p:spPr>
        <p:txBody>
          <a:bodyPr wrap="square" lIns="0" tIns="0" rIns="0" bIns="0">
            <a:spAutoFit/>
          </a:bodyPr>
          <a:lstStyle/>
          <a:p>
            <a:pPr marL="11204" defTabSz="806658">
              <a:spcAft>
                <a:spcPts val="1200"/>
              </a:spcAft>
              <a:tabLst>
                <a:tab pos="1645806" algn="l"/>
              </a:tabLst>
              <a:defRPr/>
            </a:pPr>
            <a:r>
              <a:rPr lang="en-US" sz="1600">
                <a:solidFill>
                  <a:srgbClr val="5A5FC7"/>
                </a:solidFill>
                <a:cs typeface="Segoe UI" panose="020B0502040204020203" pitchFamily="34" charset="0"/>
              </a:rPr>
              <a:t>Step 3: </a:t>
            </a:r>
            <a:r>
              <a:rPr lang="en-US" sz="1600">
                <a:solidFill>
                  <a:srgbClr val="000000"/>
                </a:solidFill>
                <a:cs typeface="Segoe UI" panose="020B0502040204020203" pitchFamily="34" charset="0"/>
              </a:rPr>
              <a:t>Link your new workspace to the floor in your building and define</a:t>
            </a:r>
            <a:r>
              <a:rPr lang="en-US" sz="1600">
                <a:cs typeface="Segoe UI" panose="020B0502040204020203" pitchFamily="34" charset="0"/>
              </a:rPr>
              <a:t> metadata</a:t>
            </a:r>
          </a:p>
        </p:txBody>
      </p:sp>
      <p:sp>
        <p:nvSpPr>
          <p:cNvPr id="6" name="TextBox 5">
            <a:extLst>
              <a:ext uri="{FF2B5EF4-FFF2-40B4-BE49-F238E27FC236}">
                <a16:creationId xmlns:a16="http://schemas.microsoft.com/office/drawing/2014/main" id="{1174022F-0F2B-3584-E0D0-BA009290B783}"/>
              </a:ext>
            </a:extLst>
          </p:cNvPr>
          <p:cNvSpPr txBox="1"/>
          <p:nvPr/>
        </p:nvSpPr>
        <p:spPr>
          <a:xfrm>
            <a:off x="914077" y="5196670"/>
            <a:ext cx="10739887" cy="954107"/>
          </a:xfrm>
          <a:prstGeom prst="rect">
            <a:avLst/>
          </a:prstGeom>
          <a:solidFill>
            <a:schemeClr val="tx1"/>
          </a:solidFill>
        </p:spPr>
        <p:txBody>
          <a:bodyPr wrap="square">
            <a:spAutoFit/>
          </a:bodyPr>
          <a:lstStyle/>
          <a:p>
            <a:r>
              <a:rPr lang="en-US" sz="1400">
                <a:solidFill>
                  <a:srgbClr val="C1C1C1"/>
                </a:solidFill>
                <a:latin typeface="Consolas" panose="020B0609020204030204" pitchFamily="49" charset="0"/>
              </a:rPr>
              <a:t>PowerShell</a:t>
            </a:r>
          </a:p>
          <a:p>
            <a:r>
              <a:rPr lang="en-US" sz="1400">
                <a:solidFill>
                  <a:srgbClr val="F9F1A5"/>
                </a:solidFill>
                <a:latin typeface="Consolas" panose="020B0609020204030204" pitchFamily="49" charset="0"/>
              </a:rPr>
              <a:t>Set-PlaceV3 </a:t>
            </a:r>
            <a:r>
              <a:rPr lang="en-US" sz="1400">
                <a:solidFill>
                  <a:srgbClr val="767676"/>
                </a:solidFill>
                <a:latin typeface="Consolas" panose="020B0609020204030204" pitchFamily="49" charset="0"/>
              </a:rPr>
              <a:t>–Identity </a:t>
            </a:r>
            <a:r>
              <a:rPr lang="en-US" sz="1400">
                <a:solidFill>
                  <a:srgbClr val="3A96DD"/>
                </a:solidFill>
                <a:latin typeface="Consolas" panose="020B0609020204030204" pitchFamily="49" charset="0"/>
              </a:rPr>
              <a:t>"ConfRm-HQ-2.238" </a:t>
            </a:r>
            <a:r>
              <a:rPr lang="en-US" sz="1400">
                <a:solidFill>
                  <a:srgbClr val="767676"/>
                </a:solidFill>
                <a:latin typeface="Consolas" panose="020B0609020204030204" pitchFamily="49" charset="0"/>
              </a:rPr>
              <a:t>-Capacity </a:t>
            </a:r>
            <a:r>
              <a:rPr lang="en-US" sz="1400">
                <a:solidFill>
                  <a:srgbClr val="3A96DD"/>
                </a:solidFill>
                <a:latin typeface="Consolas" panose="020B0609020204030204" pitchFamily="49" charset="0"/>
              </a:rPr>
              <a:t>4</a:t>
            </a:r>
            <a:r>
              <a:rPr lang="en-US" sz="1400">
                <a:solidFill>
                  <a:srgbClr val="767676"/>
                </a:solidFill>
                <a:latin typeface="Consolas" panose="020B0609020204030204" pitchFamily="49" charset="0"/>
              </a:rPr>
              <a:t> -Label </a:t>
            </a:r>
            <a:r>
              <a:rPr lang="en-US" sz="1400">
                <a:solidFill>
                  <a:srgbClr val="3A96DD"/>
                </a:solidFill>
                <a:latin typeface="Consolas" panose="020B0609020204030204" pitchFamily="49" charset="0"/>
              </a:rPr>
              <a:t>"</a:t>
            </a:r>
            <a:r>
              <a:rPr lang="en-US" sz="1400" err="1">
                <a:solidFill>
                  <a:srgbClr val="3A96DD"/>
                </a:solidFill>
                <a:latin typeface="Consolas" panose="020B0609020204030204" pitchFamily="49" charset="0"/>
              </a:rPr>
              <a:t>ConfRm</a:t>
            </a:r>
            <a:r>
              <a:rPr lang="en-US" sz="1400">
                <a:solidFill>
                  <a:srgbClr val="3A96DD"/>
                </a:solidFill>
                <a:latin typeface="Consolas" panose="020B0609020204030204" pitchFamily="49" charset="0"/>
              </a:rPr>
              <a:t> HQ/2.238" </a:t>
            </a:r>
            <a:r>
              <a:rPr lang="en-US" sz="1400">
                <a:solidFill>
                  <a:srgbClr val="767676"/>
                </a:solidFill>
                <a:latin typeface="Consolas" panose="020B0609020204030204" pitchFamily="49" charset="0"/>
              </a:rPr>
              <a:t>-</a:t>
            </a:r>
            <a:r>
              <a:rPr lang="en-US" sz="1400" err="1">
                <a:solidFill>
                  <a:srgbClr val="767676"/>
                </a:solidFill>
                <a:latin typeface="Consolas" panose="020B0609020204030204" pitchFamily="49" charset="0"/>
              </a:rPr>
              <a:t>FloorLabel</a:t>
            </a:r>
            <a:r>
              <a:rPr lang="en-US" sz="1400">
                <a:solidFill>
                  <a:srgbClr val="767676"/>
                </a:solidFill>
                <a:latin typeface="Consolas" panose="020B0609020204030204" pitchFamily="49" charset="0"/>
              </a:rPr>
              <a:t> </a:t>
            </a:r>
            <a:r>
              <a:rPr lang="en-US" sz="1400">
                <a:solidFill>
                  <a:srgbClr val="3A96DD"/>
                </a:solidFill>
                <a:latin typeface="Consolas" panose="020B0609020204030204" pitchFamily="49" charset="0"/>
              </a:rPr>
              <a:t>"2"</a:t>
            </a:r>
            <a:r>
              <a:rPr lang="en-US" sz="1400">
                <a:solidFill>
                  <a:srgbClr val="767676"/>
                </a:solidFill>
                <a:latin typeface="Consolas" panose="020B0609020204030204" pitchFamily="49" charset="0"/>
              </a:rPr>
              <a:t> -</a:t>
            </a:r>
            <a:r>
              <a:rPr lang="en-US" sz="1400" err="1">
                <a:solidFill>
                  <a:srgbClr val="767676"/>
                </a:solidFill>
                <a:latin typeface="Consolas" panose="020B0609020204030204" pitchFamily="49" charset="0"/>
              </a:rPr>
              <a:t>IsWheelChairAccessible</a:t>
            </a:r>
            <a:r>
              <a:rPr lang="en-US" sz="1400">
                <a:solidFill>
                  <a:srgbClr val="767676"/>
                </a:solidFill>
                <a:latin typeface="Consolas" panose="020B0609020204030204" pitchFamily="49" charset="0"/>
              </a:rPr>
              <a:t> </a:t>
            </a:r>
            <a:r>
              <a:rPr lang="en-US" sz="1400">
                <a:solidFill>
                  <a:srgbClr val="16C06C"/>
                </a:solidFill>
                <a:latin typeface="Consolas" panose="020B0609020204030204" pitchFamily="49" charset="0"/>
              </a:rPr>
              <a:t>$true</a:t>
            </a:r>
            <a:r>
              <a:rPr lang="en-US" sz="1400">
                <a:solidFill>
                  <a:srgbClr val="767676"/>
                </a:solidFill>
                <a:latin typeface="Consolas" panose="020B0609020204030204" pitchFamily="49" charset="0"/>
              </a:rPr>
              <a:t> -Tags </a:t>
            </a:r>
            <a:r>
              <a:rPr lang="en-US" sz="1400">
                <a:solidFill>
                  <a:srgbClr val="3A96DD"/>
                </a:solidFill>
                <a:latin typeface="Consolas" panose="020B0609020204030204" pitchFamily="49" charset="0"/>
              </a:rPr>
              <a:t>"IntelliFrame Camera" </a:t>
            </a:r>
            <a:r>
              <a:rPr lang="en-US" sz="1400">
                <a:solidFill>
                  <a:srgbClr val="767676"/>
                </a:solidFill>
                <a:latin typeface="Consolas" panose="020B0609020204030204" pitchFamily="49" charset="0"/>
              </a:rPr>
              <a:t>-</a:t>
            </a:r>
            <a:r>
              <a:rPr lang="en-US" sz="1400" err="1">
                <a:solidFill>
                  <a:srgbClr val="767676"/>
                </a:solidFill>
                <a:latin typeface="Consolas" panose="020B0609020204030204" pitchFamily="49" charset="0"/>
              </a:rPr>
              <a:t>MTREnabled</a:t>
            </a:r>
            <a:r>
              <a:rPr lang="en-US" sz="1400">
                <a:solidFill>
                  <a:srgbClr val="767676"/>
                </a:solidFill>
                <a:latin typeface="Consolas" panose="020B0609020204030204" pitchFamily="49" charset="0"/>
              </a:rPr>
              <a:t> </a:t>
            </a:r>
            <a:r>
              <a:rPr lang="en-US" sz="1400">
                <a:solidFill>
                  <a:srgbClr val="16C06C"/>
                </a:solidFill>
                <a:latin typeface="Consolas" panose="020B0609020204030204" pitchFamily="49" charset="0"/>
              </a:rPr>
              <a:t>$true </a:t>
            </a:r>
            <a:r>
              <a:rPr lang="en-US" sz="1400">
                <a:solidFill>
                  <a:srgbClr val="767676"/>
                </a:solidFill>
                <a:latin typeface="Consolas" panose="020B0609020204030204" pitchFamily="49" charset="0"/>
              </a:rPr>
              <a:t>-</a:t>
            </a:r>
            <a:r>
              <a:rPr lang="en-US" sz="1400" err="1">
                <a:solidFill>
                  <a:srgbClr val="767676"/>
                </a:solidFill>
                <a:latin typeface="Consolas" panose="020B0609020204030204" pitchFamily="49" charset="0"/>
              </a:rPr>
              <a:t>ParentId</a:t>
            </a:r>
            <a:r>
              <a:rPr lang="en-US" sz="1400">
                <a:solidFill>
                  <a:srgbClr val="767676"/>
                </a:solidFill>
                <a:latin typeface="Consolas" panose="020B0609020204030204" pitchFamily="49" charset="0"/>
              </a:rPr>
              <a:t> </a:t>
            </a:r>
            <a:r>
              <a:rPr lang="en-US" sz="1400">
                <a:solidFill>
                  <a:srgbClr val="3A96DD"/>
                </a:solidFill>
                <a:latin typeface="Consolas" panose="020B0609020204030204" pitchFamily="49" charset="0"/>
              </a:rPr>
              <a:t>&lt;</a:t>
            </a:r>
            <a:r>
              <a:rPr lang="en-US" sz="1400" err="1">
                <a:solidFill>
                  <a:srgbClr val="3A96DD"/>
                </a:solidFill>
                <a:latin typeface="Consolas" panose="020B0609020204030204" pitchFamily="49" charset="0"/>
              </a:rPr>
              <a:t>PlaceId</a:t>
            </a:r>
            <a:r>
              <a:rPr lang="en-US" sz="1400">
                <a:solidFill>
                  <a:srgbClr val="3A96DD"/>
                </a:solidFill>
                <a:latin typeface="Consolas" panose="020B0609020204030204" pitchFamily="49" charset="0"/>
              </a:rPr>
              <a:t> of Contoso HQ Floor 2&gt;</a:t>
            </a:r>
          </a:p>
        </p:txBody>
      </p:sp>
      <p:sp>
        <p:nvSpPr>
          <p:cNvPr id="10" name="TextBox 9">
            <a:extLst>
              <a:ext uri="{FF2B5EF4-FFF2-40B4-BE49-F238E27FC236}">
                <a16:creationId xmlns:a16="http://schemas.microsoft.com/office/drawing/2014/main" id="{259C95BC-4098-9DEC-5A44-7A9ED0049BE8}"/>
              </a:ext>
            </a:extLst>
          </p:cNvPr>
          <p:cNvSpPr txBox="1"/>
          <p:nvPr/>
        </p:nvSpPr>
        <p:spPr>
          <a:xfrm>
            <a:off x="652739" y="6443012"/>
            <a:ext cx="10602804" cy="338554"/>
          </a:xfrm>
          <a:prstGeom prst="rect">
            <a:avLst/>
          </a:prstGeom>
          <a:noFill/>
        </p:spPr>
        <p:txBody>
          <a:bodyPr wrap="square">
            <a:spAutoFit/>
          </a:bodyPr>
          <a:lstStyle/>
          <a:p>
            <a:pPr algn="ctr"/>
            <a:r>
              <a:rPr lang="en-US" sz="1600" b="1">
                <a:solidFill>
                  <a:srgbClr val="000000"/>
                </a:solidFill>
                <a:cs typeface="Segoe UI" panose="020B0502040204020203" pitchFamily="34" charset="0"/>
              </a:rPr>
              <a:t>Note</a:t>
            </a:r>
            <a:r>
              <a:rPr lang="en-US" sz="1600">
                <a:solidFill>
                  <a:srgbClr val="000000"/>
                </a:solidFill>
                <a:cs typeface="Segoe UI" panose="020B0502040204020203" pitchFamily="34" charset="0"/>
              </a:rPr>
              <a:t>: new rooms (as well as changes to existing rooms) may take up to 24 hours to update.</a:t>
            </a:r>
            <a:endParaRPr lang="en-US" sz="1600"/>
          </a:p>
        </p:txBody>
      </p:sp>
    </p:spTree>
    <p:extLst>
      <p:ext uri="{BB962C8B-B14F-4D97-AF65-F5344CB8AC3E}">
        <p14:creationId xmlns:p14="http://schemas.microsoft.com/office/powerpoint/2010/main" val="346237158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iterate type="lt">
                                    <p:tmAbs val="20"/>
                                  </p:iterate>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par>
                          <p:cTn id="7" fill="hold">
                            <p:stCondLst>
                              <p:cond delay="181"/>
                            </p:stCondLst>
                            <p:childTnLst>
                              <p:par>
                                <p:cTn id="8" presetID="1" presetClass="entr" presetSubtype="0" fill="hold" nodeType="afterEffect">
                                  <p:stCondLst>
                                    <p:cond delay="0"/>
                                  </p:stCondLst>
                                  <p:iterate type="lt">
                                    <p:tmAbs val="20"/>
                                  </p:iterate>
                                  <p:childTnLst>
                                    <p:set>
                                      <p:cBhvr>
                                        <p:cTn id="9" dur="1" fill="hold">
                                          <p:stCondLst>
                                            <p:cond delay="0"/>
                                          </p:stCondLst>
                                        </p:cTn>
                                        <p:tgtEl>
                                          <p:spTgt spid="2">
                                            <p:txEl>
                                              <p:pRg st="1" end="1"/>
                                            </p:txEl>
                                          </p:spTgt>
                                        </p:tgtEl>
                                        <p:attrNameLst>
                                          <p:attrName>style.visibility</p:attrName>
                                        </p:attrNameLst>
                                      </p:cBhvr>
                                      <p:to>
                                        <p:strVal val="visible"/>
                                      </p:to>
                                    </p:set>
                                  </p:childTnLst>
                                </p:cTn>
                              </p:par>
                            </p:childTnLst>
                          </p:cTn>
                        </p:par>
                        <p:par>
                          <p:cTn id="10" fill="hold">
                            <p:stCondLst>
                              <p:cond delay="1362"/>
                            </p:stCondLst>
                            <p:childTnLst>
                              <p:par>
                                <p:cTn id="11" presetID="1" presetClass="entr" presetSubtype="0" fill="hold" nodeType="afterEffect">
                                  <p:stCondLst>
                                    <p:cond delay="0"/>
                                  </p:stCondLst>
                                  <p:iterate type="lt">
                                    <p:tmAbs val="20"/>
                                  </p:iterate>
                                  <p:childTnLst>
                                    <p:set>
                                      <p:cBhvr>
                                        <p:cTn id="12" dur="1" fill="hold">
                                          <p:stCondLst>
                                            <p:cond delay="0"/>
                                          </p:stCondLst>
                                        </p:cTn>
                                        <p:tgtEl>
                                          <p:spTgt spid="4">
                                            <p:txEl>
                                              <p:pRg st="0" end="0"/>
                                            </p:txEl>
                                          </p:spTgt>
                                        </p:tgtEl>
                                        <p:attrNameLst>
                                          <p:attrName>style.visibility</p:attrName>
                                        </p:attrNameLst>
                                      </p:cBhvr>
                                      <p:to>
                                        <p:strVal val="visible"/>
                                      </p:to>
                                    </p:set>
                                  </p:childTnLst>
                                </p:cTn>
                              </p:par>
                            </p:childTnLst>
                          </p:cTn>
                        </p:par>
                        <p:par>
                          <p:cTn id="13" fill="hold">
                            <p:stCondLst>
                              <p:cond delay="1543"/>
                            </p:stCondLst>
                            <p:childTnLst>
                              <p:par>
                                <p:cTn id="14" presetID="1" presetClass="entr" presetSubtype="0" fill="hold" nodeType="afterEffect">
                                  <p:stCondLst>
                                    <p:cond delay="0"/>
                                  </p:stCondLst>
                                  <p:iterate type="lt">
                                    <p:tmAbs val="20"/>
                                  </p:iterate>
                                  <p:childTnLst>
                                    <p:set>
                                      <p:cBhvr>
                                        <p:cTn id="15" dur="1" fill="hold">
                                          <p:stCondLst>
                                            <p:cond delay="0"/>
                                          </p:stCondLst>
                                        </p:cTn>
                                        <p:tgtEl>
                                          <p:spTgt spid="4">
                                            <p:txEl>
                                              <p:pRg st="1" end="1"/>
                                            </p:txEl>
                                          </p:spTgt>
                                        </p:tgtEl>
                                        <p:attrNameLst>
                                          <p:attrName>style.visibility</p:attrName>
                                        </p:attrNameLst>
                                      </p:cBhvr>
                                      <p:to>
                                        <p:strVal val="visible"/>
                                      </p:to>
                                    </p:set>
                                  </p:childTnLst>
                                </p:cTn>
                              </p:par>
                            </p:childTnLst>
                          </p:cTn>
                        </p:par>
                        <p:par>
                          <p:cTn id="16" fill="hold">
                            <p:stCondLst>
                              <p:cond delay="6744"/>
                            </p:stCondLst>
                            <p:childTnLst>
                              <p:par>
                                <p:cTn id="17" presetID="1" presetClass="entr" presetSubtype="0" fill="hold" nodeType="afterEffect">
                                  <p:stCondLst>
                                    <p:cond delay="0"/>
                                  </p:stCondLst>
                                  <p:iterate type="lt">
                                    <p:tmAbs val="20"/>
                                  </p:iterate>
                                  <p:childTnLst>
                                    <p:set>
                                      <p:cBhvr>
                                        <p:cTn id="18" dur="1" fill="hold">
                                          <p:stCondLst>
                                            <p:cond delay="0"/>
                                          </p:stCondLst>
                                        </p:cTn>
                                        <p:tgtEl>
                                          <p:spTgt spid="6">
                                            <p:txEl>
                                              <p:pRg st="0" end="0"/>
                                            </p:txEl>
                                          </p:spTgt>
                                        </p:tgtEl>
                                        <p:attrNameLst>
                                          <p:attrName>style.visibility</p:attrName>
                                        </p:attrNameLst>
                                      </p:cBhvr>
                                      <p:to>
                                        <p:strVal val="visible"/>
                                      </p:to>
                                    </p:set>
                                  </p:childTnLst>
                                </p:cTn>
                              </p:par>
                            </p:childTnLst>
                          </p:cTn>
                        </p:par>
                        <p:par>
                          <p:cTn id="19" fill="hold">
                            <p:stCondLst>
                              <p:cond delay="6925"/>
                            </p:stCondLst>
                            <p:childTnLst>
                              <p:par>
                                <p:cTn id="20" presetID="1" presetClass="entr" presetSubtype="0" fill="hold" nodeType="afterEffect">
                                  <p:stCondLst>
                                    <p:cond delay="0"/>
                                  </p:stCondLst>
                                  <p:iterate type="lt">
                                    <p:tmAbs val="20"/>
                                  </p:iterate>
                                  <p:childTnLst>
                                    <p:set>
                                      <p:cBhvr>
                                        <p:cTn id="21"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A32BF3-D09B-EFDC-1928-8D97282FD170}"/>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B9CD7F88-AE9D-A001-EB72-A1443BC2ABFD}"/>
              </a:ext>
            </a:extLst>
          </p:cNvPr>
          <p:cNvSpPr txBox="1">
            <a:spLocks noGrp="1"/>
          </p:cNvSpPr>
          <p:nvPr>
            <p:ph type="title" idx="4294967295"/>
          </p:nvPr>
        </p:nvSpPr>
        <p:spPr>
          <a:xfrm>
            <a:off x="584200" y="644766"/>
            <a:ext cx="11036808" cy="492443"/>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2600" b="0" kern="1200" cap="none" spc="-50" baseline="0">
                <a:ln w="3175">
                  <a:noFill/>
                </a:ln>
                <a:solidFill>
                  <a:schemeClr val="tx1"/>
                </a:solidFill>
                <a:effectLst/>
                <a:latin typeface="+mj-lt"/>
                <a:ea typeface="+mn-ea"/>
                <a:cs typeface="Segoe UI" pitchFamily="34" charset="0"/>
              </a:defRPr>
            </a:lvl1pPr>
          </a:lstStyle>
          <a:p>
            <a:pPr marL="0" marR="0" lvl="0" indent="0" algn="l" defTabSz="932742" rtl="0" eaLnBrk="1" fontAlgn="auto" latinLnBrk="0" hangingPunct="1">
              <a:lnSpc>
                <a:spcPct val="100000"/>
              </a:lnSpc>
              <a:spcBef>
                <a:spcPct val="0"/>
              </a:spcBef>
              <a:spcAft>
                <a:spcPts val="0"/>
              </a:spcAft>
              <a:buClrTx/>
              <a:buSzTx/>
              <a:buFontTx/>
              <a:buNone/>
              <a:tabLst/>
              <a:defRPr/>
            </a:pPr>
            <a:r>
              <a:rPr kumimoji="0" lang="en-US" sz="3200" b="0" i="0" u="none" strike="noStrike" kern="1200" cap="none" spc="-50" normalizeH="0" baseline="0" noProof="0">
                <a:ln w="3175">
                  <a:noFill/>
                </a:ln>
                <a:solidFill>
                  <a:srgbClr val="000000"/>
                </a:solidFill>
                <a:effectLst/>
                <a:uLnTx/>
                <a:uFillTx/>
                <a:ea typeface="+mn-ea"/>
                <a:cs typeface="Segoe UI" pitchFamily="34" charset="0"/>
              </a:rPr>
              <a:t>Admin Guidance: Updating the picture</a:t>
            </a:r>
          </a:p>
        </p:txBody>
      </p:sp>
      <p:sp>
        <p:nvSpPr>
          <p:cNvPr id="6" name="TextBox 5">
            <a:extLst>
              <a:ext uri="{FF2B5EF4-FFF2-40B4-BE49-F238E27FC236}">
                <a16:creationId xmlns:a16="http://schemas.microsoft.com/office/drawing/2014/main" id="{896CB071-9786-A94B-2E14-02D006EF97FF}"/>
              </a:ext>
            </a:extLst>
          </p:cNvPr>
          <p:cNvSpPr txBox="1"/>
          <p:nvPr/>
        </p:nvSpPr>
        <p:spPr>
          <a:xfrm>
            <a:off x="584200" y="292100"/>
            <a:ext cx="8060430" cy="307777"/>
          </a:xfrm>
          <a:prstGeom prst="rect">
            <a:avLst/>
          </a:prstGeom>
          <a:noFill/>
        </p:spPr>
        <p:txBody>
          <a:bodyPr wrap="square" lIns="0" tIns="0" rIns="0" bIns="0">
            <a:spAutoFit/>
          </a:bodyPr>
          <a:lstStyle>
            <a:defPPr>
              <a:defRPr lang="en-US"/>
            </a:defPPr>
            <a:lvl1pPr>
              <a:defRPr sz="2000">
                <a:solidFill>
                  <a:srgbClr val="6568B7"/>
                </a:solidFill>
              </a:defRPr>
            </a:lvl1pPr>
          </a:lstStyle>
          <a:p>
            <a:r>
              <a:rPr lang="en-US"/>
              <a:t>Teams: Places app</a:t>
            </a:r>
          </a:p>
        </p:txBody>
      </p:sp>
      <p:sp>
        <p:nvSpPr>
          <p:cNvPr id="3" name="Content Placeholder 2">
            <a:extLst>
              <a:ext uri="{FF2B5EF4-FFF2-40B4-BE49-F238E27FC236}">
                <a16:creationId xmlns:a16="http://schemas.microsoft.com/office/drawing/2014/main" id="{52F8226D-E43D-91C9-240A-B620D2AF0354}"/>
              </a:ext>
            </a:extLst>
          </p:cNvPr>
          <p:cNvSpPr>
            <a:spLocks noGrp="1"/>
          </p:cNvSpPr>
          <p:nvPr>
            <p:ph sz="quarter" idx="12"/>
          </p:nvPr>
        </p:nvSpPr>
        <p:spPr>
          <a:xfrm>
            <a:off x="584200" y="1393499"/>
            <a:ext cx="4412434" cy="520463"/>
          </a:xfrm>
        </p:spPr>
        <p:txBody>
          <a:bodyPr/>
          <a:lstStyle/>
          <a:p>
            <a:pPr marL="0" indent="0">
              <a:lnSpc>
                <a:spcPct val="110000"/>
              </a:lnSpc>
              <a:buNone/>
            </a:pPr>
            <a:r>
              <a:rPr lang="en-GB" sz="1600">
                <a:latin typeface="+mn-lt"/>
              </a:rPr>
              <a:t>To update the picture displayed with the bookable resource:</a:t>
            </a:r>
            <a:endParaRPr lang="en-IE" sz="1600">
              <a:latin typeface="+mn-lt"/>
            </a:endParaRPr>
          </a:p>
        </p:txBody>
      </p:sp>
      <p:sp>
        <p:nvSpPr>
          <p:cNvPr id="11" name="TextBox 10">
            <a:extLst>
              <a:ext uri="{FF2B5EF4-FFF2-40B4-BE49-F238E27FC236}">
                <a16:creationId xmlns:a16="http://schemas.microsoft.com/office/drawing/2014/main" id="{B9A744DD-CBC3-3203-E395-1939FF7162E3}"/>
              </a:ext>
            </a:extLst>
          </p:cNvPr>
          <p:cNvSpPr txBox="1"/>
          <p:nvPr/>
        </p:nvSpPr>
        <p:spPr>
          <a:xfrm>
            <a:off x="584200" y="2042103"/>
            <a:ext cx="4615329" cy="4653903"/>
          </a:xfrm>
          <a:prstGeom prst="rect">
            <a:avLst/>
          </a:prstGeom>
          <a:noFill/>
        </p:spPr>
        <p:txBody>
          <a:bodyPr wrap="square" lIns="0" tIns="0" rIns="0" bIns="0">
            <a:spAutoFit/>
          </a:bodyPr>
          <a:lstStyle/>
          <a:p>
            <a:pPr marR="0" lvl="0" indent="0" algn="l" defTabSz="806658" rtl="0" eaLnBrk="1" fontAlgn="auto" latinLnBrk="0" hangingPunct="1">
              <a:lnSpc>
                <a:spcPct val="110000"/>
              </a:lnSpc>
              <a:spcAft>
                <a:spcPts val="1800"/>
              </a:spcAft>
              <a:buClrTx/>
              <a:buSzTx/>
              <a:buFontTx/>
              <a:buNone/>
              <a:tabLst>
                <a:tab pos="1645806" algn="l"/>
              </a:tabLst>
              <a:defRPr/>
            </a:pPr>
            <a:r>
              <a:rPr kumimoji="0" lang="en-US" sz="1600" b="0" i="0" u="none" strike="noStrike" kern="1200" cap="none" spc="0" normalizeH="0" baseline="0" noProof="0">
                <a:ln>
                  <a:noFill/>
                </a:ln>
                <a:solidFill>
                  <a:srgbClr val="5A5FC7"/>
                </a:solidFill>
                <a:effectLst/>
                <a:uLnTx/>
                <a:uFillTx/>
                <a:ea typeface="+mn-ea"/>
                <a:cs typeface="Segoe UI" panose="020B0502040204020203" pitchFamily="34" charset="0"/>
              </a:rPr>
              <a:t>Step 1</a:t>
            </a:r>
            <a:r>
              <a:rPr lang="en-US" sz="1600">
                <a:solidFill>
                  <a:srgbClr val="000000"/>
                </a:solidFill>
                <a:cs typeface="Segoe UI" panose="020B0502040204020203" pitchFamily="34" charset="0"/>
              </a:rPr>
              <a:t>: Go</a:t>
            </a:r>
            <a:r>
              <a:rPr kumimoji="0" lang="en-US" sz="1600" b="0" i="0" u="none" strike="noStrike" kern="1200" cap="none" spc="0" normalizeH="0" baseline="0" noProof="0">
                <a:ln>
                  <a:noFill/>
                </a:ln>
                <a:solidFill>
                  <a:srgbClr val="000000"/>
                </a:solidFill>
                <a:effectLst/>
                <a:uLnTx/>
                <a:uFillTx/>
                <a:ea typeface="+mn-ea"/>
                <a:cs typeface="Segoe UI" panose="020B0502040204020203" pitchFamily="34" charset="0"/>
              </a:rPr>
              <a:t> to </a:t>
            </a:r>
            <a:r>
              <a:rPr kumimoji="0" lang="en-US" sz="1600" b="0" i="0" u="none" strike="noStrike" kern="1200" cap="none" spc="0" normalizeH="0" baseline="0" noProof="0">
                <a:ln>
                  <a:noFill/>
                </a:ln>
                <a:solidFill>
                  <a:srgbClr val="000000"/>
                </a:solidFill>
                <a:effectLst/>
                <a:uLnTx/>
                <a:uFillTx/>
                <a:ea typeface="+mn-ea"/>
                <a:cs typeface="+mn-cs"/>
              </a:rPr>
              <a:t>the Entra Admin Center (</a:t>
            </a:r>
            <a:r>
              <a:rPr kumimoji="0" lang="en-US" sz="1600" b="0" i="0" u="none" strike="noStrike" kern="1200" cap="none" spc="0" normalizeH="0" baseline="0" noProof="0">
                <a:ln>
                  <a:noFill/>
                </a:ln>
                <a:solidFill>
                  <a:srgbClr val="000000"/>
                </a:solidFill>
                <a:effectLst/>
                <a:uLnTx/>
                <a:uFillTx/>
                <a:ea typeface="+mn-ea"/>
                <a:cs typeface="+mn-cs"/>
                <a:hlinkClick r:id="rId2"/>
              </a:rPr>
              <a:t>https://entra.microsoft.com</a:t>
            </a:r>
            <a:r>
              <a:rPr kumimoji="0" lang="en-US" sz="1600" b="0" i="0" u="none" strike="noStrike" kern="1200" cap="none" spc="0" normalizeH="0" baseline="0" noProof="0">
                <a:ln>
                  <a:noFill/>
                </a:ln>
                <a:solidFill>
                  <a:srgbClr val="000000"/>
                </a:solidFill>
                <a:effectLst/>
                <a:uLnTx/>
                <a:uFillTx/>
                <a:ea typeface="+mn-ea"/>
                <a:cs typeface="+mn-cs"/>
              </a:rPr>
              <a:t>).</a:t>
            </a:r>
            <a:endParaRPr kumimoji="0" lang="en-US" sz="1600" b="0" i="0" u="none" strike="noStrike" kern="1200" cap="none" spc="0" normalizeH="0" baseline="0" noProof="0">
              <a:ln>
                <a:noFill/>
              </a:ln>
              <a:solidFill>
                <a:srgbClr val="000000"/>
              </a:solidFill>
              <a:effectLst/>
              <a:highlight>
                <a:srgbClr val="FFFF00"/>
              </a:highlight>
              <a:uLnTx/>
              <a:uFillTx/>
              <a:ea typeface="+mn-ea"/>
              <a:cs typeface="Segoe UI" panose="020B0502040204020203" pitchFamily="34" charset="0"/>
            </a:endParaRPr>
          </a:p>
          <a:p>
            <a:pPr marL="0" marR="0" lvl="0" indent="0" algn="l" defTabSz="914400" rtl="0" eaLnBrk="1" fontAlgn="auto" latinLnBrk="0" hangingPunct="1">
              <a:lnSpc>
                <a:spcPct val="110000"/>
              </a:lnSpc>
              <a:spcAft>
                <a:spcPts val="1800"/>
              </a:spcAft>
              <a:buClrTx/>
              <a:buSzTx/>
              <a:buFontTx/>
              <a:buNone/>
              <a:tabLst/>
              <a:defRPr/>
            </a:pPr>
            <a:r>
              <a:rPr kumimoji="0" lang="en-US" sz="1600" b="0" i="0" u="none" strike="noStrike" kern="1200" cap="none" spc="0" normalizeH="0" baseline="0" noProof="0">
                <a:ln>
                  <a:noFill/>
                </a:ln>
                <a:solidFill>
                  <a:srgbClr val="5A5FC7"/>
                </a:solidFill>
                <a:effectLst/>
                <a:uLnTx/>
                <a:uFillTx/>
                <a:ea typeface="+mn-ea"/>
                <a:cs typeface="+mn-cs"/>
              </a:rPr>
              <a:t>Step 2</a:t>
            </a:r>
            <a:r>
              <a:rPr lang="en-US" sz="1600">
                <a:solidFill>
                  <a:srgbClr val="000000"/>
                </a:solidFill>
                <a:cs typeface="Segoe UI" panose="020B0502040204020203" pitchFamily="34" charset="0"/>
              </a:rPr>
              <a:t>: Under </a:t>
            </a:r>
            <a:r>
              <a:rPr lang="en-US" sz="1600" b="1">
                <a:solidFill>
                  <a:srgbClr val="000000"/>
                </a:solidFill>
                <a:cs typeface="Segoe UI" panose="020B0502040204020203" pitchFamily="34" charset="0"/>
              </a:rPr>
              <a:t>Users</a:t>
            </a:r>
            <a:r>
              <a:rPr lang="en-US" sz="1600">
                <a:solidFill>
                  <a:srgbClr val="000000"/>
                </a:solidFill>
                <a:cs typeface="Segoe UI" panose="020B0502040204020203" pitchFamily="34" charset="0"/>
              </a:rPr>
              <a:t>, cl</a:t>
            </a:r>
            <a:r>
              <a:rPr kumimoji="0" lang="en-US" sz="1600" b="0" i="0" u="none" strike="noStrike" kern="1200" cap="none" spc="0" normalizeH="0" baseline="0" noProof="0">
                <a:ln>
                  <a:noFill/>
                </a:ln>
                <a:solidFill>
                  <a:srgbClr val="000000"/>
                </a:solidFill>
                <a:effectLst/>
                <a:uLnTx/>
                <a:uFillTx/>
                <a:ea typeface="+mn-ea"/>
                <a:cs typeface="+mn-cs"/>
              </a:rPr>
              <a:t>ick on </a:t>
            </a:r>
            <a:r>
              <a:rPr kumimoji="0" lang="en-US" sz="1600" b="1" i="0" u="none" strike="noStrike" kern="1200" cap="none" spc="0" normalizeH="0" baseline="0" noProof="0">
                <a:ln>
                  <a:noFill/>
                </a:ln>
                <a:solidFill>
                  <a:srgbClr val="000000"/>
                </a:solidFill>
                <a:effectLst/>
                <a:uLnTx/>
                <a:uFillTx/>
                <a:ea typeface="+mn-ea"/>
                <a:cs typeface="+mn-cs"/>
              </a:rPr>
              <a:t>All users</a:t>
            </a:r>
            <a:r>
              <a:rPr lang="en-US" sz="1600">
                <a:solidFill>
                  <a:srgbClr val="000000"/>
                </a:solidFill>
                <a:cs typeface="Segoe UI" panose="020B0502040204020203" pitchFamily="34" charset="0"/>
              </a:rPr>
              <a:t>.</a:t>
            </a:r>
          </a:p>
          <a:p>
            <a:pPr defTabSz="914400">
              <a:lnSpc>
                <a:spcPct val="110000"/>
              </a:lnSpc>
              <a:spcAft>
                <a:spcPts val="1800"/>
              </a:spcAft>
              <a:defRPr/>
            </a:pPr>
            <a:r>
              <a:rPr kumimoji="0" lang="en-US" sz="1600" b="0" i="0" u="none" strike="noStrike" kern="1200" cap="none" spc="0" normalizeH="0" baseline="0" noProof="0">
                <a:ln>
                  <a:noFill/>
                </a:ln>
                <a:solidFill>
                  <a:srgbClr val="5A5FC7"/>
                </a:solidFill>
                <a:effectLst/>
                <a:uLnTx/>
                <a:uFillTx/>
                <a:ea typeface="+mn-ea"/>
                <a:cs typeface="+mn-cs"/>
              </a:rPr>
              <a:t>Step 3</a:t>
            </a:r>
            <a:r>
              <a:rPr lang="en-US" sz="1600">
                <a:solidFill>
                  <a:srgbClr val="000000"/>
                </a:solidFill>
                <a:cs typeface="Segoe UI" panose="020B0502040204020203" pitchFamily="34" charset="0"/>
              </a:rPr>
              <a:t>: Search for the account associated to the resource. Click on this account to bring up the </a:t>
            </a:r>
            <a:r>
              <a:rPr lang="en-US" sz="1600" b="1">
                <a:solidFill>
                  <a:srgbClr val="000000"/>
                </a:solidFill>
                <a:cs typeface="Segoe UI" panose="020B0502040204020203" pitchFamily="34" charset="0"/>
              </a:rPr>
              <a:t>Overview</a:t>
            </a:r>
            <a:r>
              <a:rPr lang="en-US" sz="1600">
                <a:solidFill>
                  <a:srgbClr val="000000"/>
                </a:solidFill>
                <a:cs typeface="Segoe UI" panose="020B0502040204020203" pitchFamily="34" charset="0"/>
              </a:rPr>
              <a:t> screen. In this example, we have selected the </a:t>
            </a:r>
            <a:r>
              <a:rPr lang="en-US" sz="1600" b="1" err="1">
                <a:solidFill>
                  <a:srgbClr val="000000"/>
                </a:solidFill>
                <a:cs typeface="Segoe UI" panose="020B0502040204020203" pitchFamily="34" charset="0"/>
              </a:rPr>
              <a:t>ConfRm</a:t>
            </a:r>
            <a:r>
              <a:rPr lang="en-US" sz="1600" b="1">
                <a:solidFill>
                  <a:srgbClr val="000000"/>
                </a:solidFill>
                <a:cs typeface="Segoe UI" panose="020B0502040204020203" pitchFamily="34" charset="0"/>
              </a:rPr>
              <a:t> HQ/1.143 </a:t>
            </a:r>
            <a:r>
              <a:rPr lang="en-US" sz="1600">
                <a:solidFill>
                  <a:srgbClr val="000000"/>
                </a:solidFill>
                <a:cs typeface="Segoe UI" panose="020B0502040204020203" pitchFamily="34" charset="0"/>
              </a:rPr>
              <a:t>account.</a:t>
            </a:r>
          </a:p>
          <a:p>
            <a:pPr defTabSz="914400">
              <a:lnSpc>
                <a:spcPct val="110000"/>
              </a:lnSpc>
              <a:spcAft>
                <a:spcPts val="1800"/>
              </a:spcAft>
              <a:defRPr/>
            </a:pPr>
            <a:r>
              <a:rPr kumimoji="0" lang="en-US" sz="1600" b="0" i="0" u="none" strike="noStrike" kern="1200" cap="none" spc="0" normalizeH="0" baseline="0" noProof="0">
                <a:ln>
                  <a:noFill/>
                </a:ln>
                <a:solidFill>
                  <a:srgbClr val="5A5FC7"/>
                </a:solidFill>
                <a:effectLst/>
                <a:uLnTx/>
                <a:uFillTx/>
                <a:ea typeface="+mn-ea"/>
                <a:cs typeface="+mn-cs"/>
              </a:rPr>
              <a:t>Step 4</a:t>
            </a:r>
            <a:r>
              <a:rPr lang="en-US" sz="1600">
                <a:solidFill>
                  <a:srgbClr val="000000"/>
                </a:solidFill>
                <a:cs typeface="Segoe UI" panose="020B0502040204020203" pitchFamily="34" charset="0"/>
              </a:rPr>
              <a:t>: On the </a:t>
            </a:r>
            <a:r>
              <a:rPr lang="en-US" sz="1600" b="1">
                <a:solidFill>
                  <a:srgbClr val="000000"/>
                </a:solidFill>
                <a:cs typeface="Segoe UI" panose="020B0502040204020203" pitchFamily="34" charset="0"/>
              </a:rPr>
              <a:t>Overview</a:t>
            </a:r>
            <a:r>
              <a:rPr lang="en-US" sz="1600">
                <a:solidFill>
                  <a:srgbClr val="000000"/>
                </a:solidFill>
                <a:cs typeface="Segoe UI" panose="020B0502040204020203" pitchFamily="34" charset="0"/>
              </a:rPr>
              <a:t> screen, click on the </a:t>
            </a:r>
            <a:r>
              <a:rPr lang="en-US" sz="1600" b="1">
                <a:solidFill>
                  <a:srgbClr val="000000"/>
                </a:solidFill>
                <a:cs typeface="Segoe UI" panose="020B0502040204020203" pitchFamily="34" charset="0"/>
              </a:rPr>
              <a:t>camera icon </a:t>
            </a:r>
            <a:r>
              <a:rPr lang="en-US" sz="1600">
                <a:solidFill>
                  <a:srgbClr val="000000"/>
                </a:solidFill>
                <a:cs typeface="Segoe UI" panose="020B0502040204020203" pitchFamily="34" charset="0"/>
              </a:rPr>
              <a:t>next to the account name.</a:t>
            </a:r>
          </a:p>
          <a:p>
            <a:pPr defTabSz="914400">
              <a:lnSpc>
                <a:spcPct val="110000"/>
              </a:lnSpc>
              <a:spcAft>
                <a:spcPts val="1800"/>
              </a:spcAft>
              <a:defRPr/>
            </a:pPr>
            <a:r>
              <a:rPr kumimoji="0" lang="en-US" sz="1600" b="0" i="0" u="none" strike="noStrike" kern="1200" cap="none" spc="0" normalizeH="0" baseline="0" noProof="0">
                <a:ln>
                  <a:noFill/>
                </a:ln>
                <a:solidFill>
                  <a:srgbClr val="5A5FC7"/>
                </a:solidFill>
                <a:effectLst/>
                <a:uLnTx/>
                <a:uFillTx/>
                <a:ea typeface="+mn-ea"/>
                <a:cs typeface="+mn-cs"/>
              </a:rPr>
              <a:t>Step 5</a:t>
            </a:r>
            <a:r>
              <a:rPr lang="en-US" sz="1600">
                <a:solidFill>
                  <a:srgbClr val="000000"/>
                </a:solidFill>
                <a:cs typeface="Segoe UI" panose="020B0502040204020203" pitchFamily="34" charset="0"/>
              </a:rPr>
              <a:t>: In the </a:t>
            </a:r>
            <a:r>
              <a:rPr lang="en-US" sz="1600" b="1">
                <a:solidFill>
                  <a:srgbClr val="000000"/>
                </a:solidFill>
                <a:cs typeface="Segoe UI" panose="020B0502040204020203" pitchFamily="34" charset="0"/>
              </a:rPr>
              <a:t>Upload new photo </a:t>
            </a:r>
            <a:r>
              <a:rPr lang="en-US" sz="1600">
                <a:solidFill>
                  <a:srgbClr val="000000"/>
                </a:solidFill>
                <a:cs typeface="Segoe UI" panose="020B0502040204020203" pitchFamily="34" charset="0"/>
              </a:rPr>
              <a:t>dialog, drag &amp; drop (or browse) for the desired picture file. </a:t>
            </a:r>
            <a:r>
              <a:rPr lang="en-US" sz="1600" u="sng">
                <a:solidFill>
                  <a:srgbClr val="000000"/>
                </a:solidFill>
                <a:cs typeface="Segoe UI" panose="020B0502040204020203" pitchFamily="34" charset="0"/>
              </a:rPr>
              <a:t>Note</a:t>
            </a:r>
            <a:r>
              <a:rPr lang="en-US" sz="1600">
                <a:solidFill>
                  <a:srgbClr val="000000"/>
                </a:solidFill>
                <a:cs typeface="Segoe UI" panose="020B0502040204020203" pitchFamily="34" charset="0"/>
              </a:rPr>
              <a:t>: file cannot exceed 4MB in size. Click </a:t>
            </a:r>
            <a:r>
              <a:rPr lang="en-US" sz="1600" b="1">
                <a:solidFill>
                  <a:srgbClr val="000000"/>
                </a:solidFill>
                <a:cs typeface="Segoe UI" panose="020B0502040204020203" pitchFamily="34" charset="0"/>
              </a:rPr>
              <a:t>Upload</a:t>
            </a:r>
            <a:r>
              <a:rPr lang="en-US" sz="1600">
                <a:solidFill>
                  <a:srgbClr val="000000"/>
                </a:solidFill>
                <a:cs typeface="Segoe UI" panose="020B0502040204020203" pitchFamily="34" charset="0"/>
              </a:rPr>
              <a:t>.</a:t>
            </a:r>
          </a:p>
          <a:p>
            <a:pPr marL="0" marR="0" lvl="0" indent="0" algn="l" defTabSz="914400" rtl="0" eaLnBrk="1" fontAlgn="auto" latinLnBrk="0" hangingPunct="1">
              <a:lnSpc>
                <a:spcPct val="110000"/>
              </a:lnSpc>
              <a:spcAft>
                <a:spcPts val="1800"/>
              </a:spcAft>
              <a:buClrTx/>
              <a:buSzTx/>
              <a:buFontTx/>
              <a:buNone/>
              <a:tabLst/>
              <a:defRPr/>
            </a:pPr>
            <a:endParaRPr lang="en-US" sz="1600">
              <a:solidFill>
                <a:srgbClr val="000000"/>
              </a:solidFill>
              <a:cs typeface="Segoe UI" panose="020B0502040204020203" pitchFamily="34" charset="0"/>
            </a:endParaRPr>
          </a:p>
        </p:txBody>
      </p:sp>
      <p:sp>
        <p:nvSpPr>
          <p:cNvPr id="19" name="Rectangle 18">
            <a:extLst>
              <a:ext uri="{FF2B5EF4-FFF2-40B4-BE49-F238E27FC236}">
                <a16:creationId xmlns:a16="http://schemas.microsoft.com/office/drawing/2014/main" id="{D2243052-38C2-E9A7-5B32-136BFC4C405D}"/>
              </a:ext>
              <a:ext uri="{C183D7F6-B498-43B3-948B-1728B52AA6E4}">
                <adec:decorative xmlns:adec="http://schemas.microsoft.com/office/drawing/2017/decorative" val="1"/>
              </a:ext>
            </a:extLst>
          </p:cNvPr>
          <p:cNvSpPr/>
          <p:nvPr/>
        </p:nvSpPr>
        <p:spPr bwMode="auto">
          <a:xfrm>
            <a:off x="5623063" y="4606497"/>
            <a:ext cx="714703" cy="253497"/>
          </a:xfrm>
          <a:prstGeom prst="rect">
            <a:avLst/>
          </a:prstGeom>
          <a:noFill/>
          <a:ln w="31750">
            <a:solidFill>
              <a:srgbClr val="FF0000"/>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000">
              <a:solidFill>
                <a:srgbClr val="FFFFFF"/>
              </a:solidFill>
              <a:cs typeface="Segoe UI" pitchFamily="34" charset="0"/>
            </a:endParaRPr>
          </a:p>
        </p:txBody>
      </p:sp>
      <p:pic>
        <p:nvPicPr>
          <p:cNvPr id="4" name="Picture 3" descr="Screenshot of a Conference Room showing a custom thumbnail image.">
            <a:extLst>
              <a:ext uri="{FF2B5EF4-FFF2-40B4-BE49-F238E27FC236}">
                <a16:creationId xmlns:a16="http://schemas.microsoft.com/office/drawing/2014/main" id="{63270107-0C38-4FCC-F7DC-30A14283AEE5}"/>
              </a:ext>
            </a:extLst>
          </p:cNvPr>
          <p:cNvPicPr>
            <a:picLocks noChangeAspect="1"/>
          </p:cNvPicPr>
          <p:nvPr/>
        </p:nvPicPr>
        <p:blipFill>
          <a:blip r:embed="rId3"/>
          <a:stretch>
            <a:fillRect/>
          </a:stretch>
        </p:blipFill>
        <p:spPr>
          <a:xfrm>
            <a:off x="8747257" y="0"/>
            <a:ext cx="3429122" cy="1137209"/>
          </a:xfrm>
          <a:prstGeom prst="rect">
            <a:avLst/>
          </a:prstGeom>
        </p:spPr>
      </p:pic>
      <p:pic>
        <p:nvPicPr>
          <p:cNvPr id="8" name="Picture 7" descr="Screenshot of the Entra Admin portal, ">
            <a:extLst>
              <a:ext uri="{FF2B5EF4-FFF2-40B4-BE49-F238E27FC236}">
                <a16:creationId xmlns:a16="http://schemas.microsoft.com/office/drawing/2014/main" id="{C95F7833-10B8-0F9D-4CCB-FC735C4ACCDA}"/>
              </a:ext>
            </a:extLst>
          </p:cNvPr>
          <p:cNvPicPr>
            <a:picLocks noChangeAspect="1"/>
          </p:cNvPicPr>
          <p:nvPr/>
        </p:nvPicPr>
        <p:blipFill>
          <a:blip r:embed="rId4"/>
          <a:stretch>
            <a:fillRect/>
          </a:stretch>
        </p:blipFill>
        <p:spPr>
          <a:xfrm>
            <a:off x="5449754" y="1362183"/>
            <a:ext cx="6595006" cy="5203717"/>
          </a:xfrm>
          <a:prstGeom prst="rect">
            <a:avLst/>
          </a:prstGeom>
          <a:ln>
            <a:noFill/>
          </a:ln>
          <a:effectLst>
            <a:outerShdw blurRad="292100" dist="139700" dir="2700000" algn="tl" rotWithShape="0">
              <a:srgbClr val="333333">
                <a:alpha val="65000"/>
              </a:srgbClr>
            </a:outerShdw>
          </a:effectLst>
        </p:spPr>
      </p:pic>
      <p:sp>
        <p:nvSpPr>
          <p:cNvPr id="21" name="Rectangle 20">
            <a:extLst>
              <a:ext uri="{FF2B5EF4-FFF2-40B4-BE49-F238E27FC236}">
                <a16:creationId xmlns:a16="http://schemas.microsoft.com/office/drawing/2014/main" id="{BD53413C-5C4B-FF20-C0FE-8FB2F3CA028E}"/>
              </a:ext>
              <a:ext uri="{C183D7F6-B498-43B3-948B-1728B52AA6E4}">
                <adec:decorative xmlns:adec="http://schemas.microsoft.com/office/drawing/2017/decorative" val="1"/>
              </a:ext>
            </a:extLst>
          </p:cNvPr>
          <p:cNvSpPr/>
          <p:nvPr/>
        </p:nvSpPr>
        <p:spPr bwMode="auto">
          <a:xfrm>
            <a:off x="8534401" y="3096137"/>
            <a:ext cx="294290" cy="204111"/>
          </a:xfrm>
          <a:prstGeom prst="rect">
            <a:avLst/>
          </a:prstGeom>
          <a:noFill/>
          <a:ln w="31750">
            <a:solidFill>
              <a:srgbClr val="FF0000"/>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000">
              <a:solidFill>
                <a:srgbClr val="FFFFFF"/>
              </a:solidFill>
              <a:cs typeface="Segoe UI" pitchFamily="34" charset="0"/>
            </a:endParaRPr>
          </a:p>
        </p:txBody>
      </p:sp>
    </p:spTree>
    <p:extLst>
      <p:ext uri="{BB962C8B-B14F-4D97-AF65-F5344CB8AC3E}">
        <p14:creationId xmlns:p14="http://schemas.microsoft.com/office/powerpoint/2010/main" val="492079651"/>
      </p:ext>
    </p:extLst>
  </p:cSld>
  <p:clrMapOvr>
    <a:masterClrMapping/>
  </p:clrMapOvr>
  <p:transition>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BCA050-C1DD-CB7A-90E1-C53AA03A3BBF}"/>
            </a:ext>
          </a:extLst>
        </p:cNvPr>
        <p:cNvGrpSpPr/>
        <p:nvPr/>
      </p:nvGrpSpPr>
      <p:grpSpPr>
        <a:xfrm>
          <a:off x="0" y="0"/>
          <a:ext cx="0" cy="0"/>
          <a:chOff x="0" y="0"/>
          <a:chExt cx="0" cy="0"/>
        </a:xfrm>
      </p:grpSpPr>
      <p:sp>
        <p:nvSpPr>
          <p:cNvPr id="15" name="Title 14">
            <a:extLst>
              <a:ext uri="{FF2B5EF4-FFF2-40B4-BE49-F238E27FC236}">
                <a16:creationId xmlns:a16="http://schemas.microsoft.com/office/drawing/2014/main" id="{344EB296-EEB6-FE02-C26D-FBC72E274DD2}"/>
              </a:ext>
            </a:extLst>
          </p:cNvPr>
          <p:cNvSpPr>
            <a:spLocks noGrp="1"/>
          </p:cNvSpPr>
          <p:nvPr>
            <p:ph type="title"/>
          </p:nvPr>
        </p:nvSpPr>
        <p:spPr>
          <a:xfrm>
            <a:off x="608662" y="2537210"/>
            <a:ext cx="9144000" cy="997196"/>
          </a:xfrm>
        </p:spPr>
        <p:txBody>
          <a:bodyPr/>
          <a:lstStyle/>
          <a:p>
            <a:r>
              <a:rPr lang="en-US" dirty="0">
                <a:latin typeface="+mj-lt"/>
              </a:rPr>
              <a:t>Enhance your desk booking experience with Teams Bookable desks</a:t>
            </a:r>
          </a:p>
        </p:txBody>
      </p:sp>
    </p:spTree>
    <p:extLst>
      <p:ext uri="{BB962C8B-B14F-4D97-AF65-F5344CB8AC3E}">
        <p14:creationId xmlns:p14="http://schemas.microsoft.com/office/powerpoint/2010/main" val="2284639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F0E4E289-E69E-DD83-DF9B-13CC9818FC2C}"/>
              </a:ext>
            </a:extLst>
          </p:cNvPr>
          <p:cNvSpPr>
            <a:spLocks noGrp="1"/>
          </p:cNvSpPr>
          <p:nvPr>
            <p:ph type="title"/>
          </p:nvPr>
        </p:nvSpPr>
        <p:spPr/>
        <p:txBody>
          <a:bodyPr/>
          <a:lstStyle/>
          <a:p>
            <a:r>
              <a:rPr lang="en-GB">
                <a:latin typeface="+mj-lt"/>
                <a:cs typeface="Segoe UI Semibold"/>
              </a:rPr>
              <a:t>What is a Teams Bookable desk?</a:t>
            </a:r>
            <a:endParaRPr lang="en-US"/>
          </a:p>
        </p:txBody>
      </p:sp>
      <p:sp>
        <p:nvSpPr>
          <p:cNvPr id="6" name="Content Placeholder 5">
            <a:extLst>
              <a:ext uri="{FF2B5EF4-FFF2-40B4-BE49-F238E27FC236}">
                <a16:creationId xmlns:a16="http://schemas.microsoft.com/office/drawing/2014/main" id="{23DCFD99-FF5C-4968-0917-A9CA8D71E4A7}"/>
              </a:ext>
            </a:extLst>
          </p:cNvPr>
          <p:cNvSpPr>
            <a:spLocks noGrp="1"/>
          </p:cNvSpPr>
          <p:nvPr>
            <p:ph sz="quarter" idx="10"/>
          </p:nvPr>
        </p:nvSpPr>
        <p:spPr>
          <a:xfrm>
            <a:off x="529866" y="1858922"/>
            <a:ext cx="6115534" cy="3939540"/>
          </a:xfrm>
        </p:spPr>
        <p:txBody>
          <a:bodyPr vert="horz" wrap="square" lIns="0" tIns="0" rIns="0" bIns="0" rtlCol="0" anchor="t">
            <a:spAutoFit/>
          </a:bodyPr>
          <a:lstStyle/>
          <a:p>
            <a:pPr marL="0" indent="0">
              <a:spcBef>
                <a:spcPts val="1200"/>
              </a:spcBef>
              <a:spcAft>
                <a:spcPts val="1200"/>
              </a:spcAft>
              <a:buNone/>
            </a:pPr>
            <a:r>
              <a:rPr lang="en-GB" sz="1800" dirty="0">
                <a:solidFill>
                  <a:srgbClr val="161616"/>
                </a:solidFill>
                <a:latin typeface="+mn-lt"/>
                <a:cs typeface="Segoe UI"/>
              </a:rPr>
              <a:t>Teams Bookable desks are designed </a:t>
            </a:r>
            <a:r>
              <a:rPr lang="en-GB" sz="1800" dirty="0">
                <a:solidFill>
                  <a:srgbClr val="161616"/>
                </a:solidFill>
                <a:latin typeface="Segoe Sans Text"/>
                <a:cs typeface="Segoe UI"/>
              </a:rPr>
              <a:t>to improve both the end-user and admin experience with no extra hardware or software required. </a:t>
            </a:r>
            <a:r>
              <a:rPr lang="en-GB" sz="1800" dirty="0">
                <a:solidFill>
                  <a:srgbClr val="000000"/>
                </a:solidFill>
                <a:latin typeface="Segoe Sans Text"/>
                <a:cs typeface="Segoe UI"/>
              </a:rPr>
              <a:t>We leverage the Teams desktop client, Teams Rooms Pro Management portal, and hardware you have today (monitors and audio / video devices). This solution</a:t>
            </a:r>
            <a:r>
              <a:rPr lang="en-GB" sz="1800" dirty="0">
                <a:solidFill>
                  <a:srgbClr val="161616"/>
                </a:solidFill>
                <a:latin typeface="Segoe Sans Text"/>
                <a:cs typeface="Segoe UI"/>
              </a:rPr>
              <a:t> goes hand-in-hand with Microsoft Places, and many customers deploy both to create a great end-to-end solution.  </a:t>
            </a:r>
          </a:p>
          <a:p>
            <a:pPr marL="0" indent="0">
              <a:spcBef>
                <a:spcPts val="1200"/>
              </a:spcBef>
              <a:spcAft>
                <a:spcPts val="1200"/>
              </a:spcAft>
              <a:buNone/>
            </a:pPr>
            <a:endParaRPr lang="en-GB" sz="1800" b="0" i="0" dirty="0">
              <a:solidFill>
                <a:srgbClr val="161616"/>
              </a:solidFill>
              <a:effectLst/>
              <a:latin typeface="Segoe Sans Text"/>
              <a:cs typeface="Segoe UI"/>
            </a:endParaRPr>
          </a:p>
          <a:p>
            <a:pPr marL="0" indent="0">
              <a:spcBef>
                <a:spcPts val="1200"/>
              </a:spcBef>
              <a:spcAft>
                <a:spcPts val="1200"/>
              </a:spcAft>
              <a:buNone/>
            </a:pPr>
            <a:r>
              <a:rPr lang="en-GB" sz="1800" b="0" i="0" dirty="0">
                <a:solidFill>
                  <a:srgbClr val="161616"/>
                </a:solidFill>
                <a:effectLst/>
                <a:latin typeface="Segoe Sans Text"/>
                <a:cs typeface="Segoe UI"/>
              </a:rPr>
              <a:t>For detailed </a:t>
            </a:r>
            <a:r>
              <a:rPr lang="en-GB" sz="1800" dirty="0">
                <a:solidFill>
                  <a:srgbClr val="161616"/>
                </a:solidFill>
                <a:latin typeface="Segoe Sans Text"/>
                <a:cs typeface="Segoe UI"/>
              </a:rPr>
              <a:t>deployment guidance refer to link deployment guide: </a:t>
            </a:r>
            <a:r>
              <a:rPr lang="en-GB" sz="1800" dirty="0">
                <a:solidFill>
                  <a:srgbClr val="161616"/>
                </a:solidFill>
                <a:latin typeface="Segoe Sans Text"/>
                <a:cs typeface="Segoe UI"/>
                <a:hlinkClick r:id="rId2"/>
              </a:rPr>
              <a:t>https://aka.ms/teams-bookable-desks-deployment-playbook</a:t>
            </a:r>
            <a:r>
              <a:rPr lang="en-GB" sz="1800" dirty="0">
                <a:solidFill>
                  <a:srgbClr val="161616"/>
                </a:solidFill>
                <a:latin typeface="Segoe Sans Text"/>
                <a:cs typeface="Segoe UI"/>
              </a:rPr>
              <a:t> </a:t>
            </a:r>
            <a:endParaRPr lang="en-GB" sz="1800" b="0" i="0" dirty="0">
              <a:solidFill>
                <a:srgbClr val="161616"/>
              </a:solidFill>
              <a:effectLst/>
              <a:latin typeface="Segoe Sans Text"/>
            </a:endParaRPr>
          </a:p>
        </p:txBody>
      </p:sp>
      <p:pic>
        <p:nvPicPr>
          <p:cNvPr id="13" name="Picture 12" descr="Interior of an office">
            <a:extLst>
              <a:ext uri="{FF2B5EF4-FFF2-40B4-BE49-F238E27FC236}">
                <a16:creationId xmlns:a16="http://schemas.microsoft.com/office/drawing/2014/main" id="{5CAE7A8A-A7E5-006B-CF7A-F4B9A05057C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16620" y="1914821"/>
            <a:ext cx="4839478" cy="3226318"/>
          </a:xfrm>
          <a:prstGeom prst="rect">
            <a:avLst/>
          </a:prstGeom>
        </p:spPr>
      </p:pic>
    </p:spTree>
    <p:extLst>
      <p:ext uri="{BB962C8B-B14F-4D97-AF65-F5344CB8AC3E}">
        <p14:creationId xmlns:p14="http://schemas.microsoft.com/office/powerpoint/2010/main" val="858138138"/>
      </p:ext>
    </p:extLst>
  </p:cSld>
  <p:clrMapOvr>
    <a:masterClrMapping/>
  </p:clrMapOvr>
  <p:transition>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Rounded Corners 8">
            <a:extLst>
              <a:ext uri="{FF2B5EF4-FFF2-40B4-BE49-F238E27FC236}">
                <a16:creationId xmlns:a16="http://schemas.microsoft.com/office/drawing/2014/main" id="{BDEC1424-02AB-3434-3117-E407C39CCBB4}"/>
              </a:ext>
              <a:ext uri="{C183D7F6-B498-43B3-948B-1728B52AA6E4}">
                <adec:decorative xmlns:adec="http://schemas.microsoft.com/office/drawing/2017/decorative" val="1"/>
              </a:ext>
            </a:extLst>
          </p:cNvPr>
          <p:cNvSpPr/>
          <p:nvPr/>
        </p:nvSpPr>
        <p:spPr bwMode="auto">
          <a:xfrm>
            <a:off x="584200" y="1465292"/>
            <a:ext cx="3555673" cy="2482594"/>
          </a:xfrm>
          <a:prstGeom prst="roundRect">
            <a:avLst>
              <a:gd name="adj" fmla="val 3462"/>
            </a:avLst>
          </a:prstGeom>
          <a:solidFill>
            <a:srgbClr val="FFF8F3">
              <a:alpha val="50000"/>
            </a:srgbClr>
          </a:solidFill>
          <a:ln w="6350">
            <a:solidFill>
              <a:schemeClr val="bg1"/>
            </a:solidFill>
            <a:headEnd type="none" w="med" len="med"/>
            <a:tailEnd type="none" w="med" len="med"/>
          </a:ln>
          <a:effectLst>
            <a:outerShdw blurRad="495300" dist="38100" dir="5400000" algn="t" rotWithShape="0">
              <a:prstClr val="black">
                <a:alpha val="16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mn-ea"/>
              <a:cs typeface="Segoe UI" pitchFamily="34" charset="0"/>
            </a:endParaRPr>
          </a:p>
        </p:txBody>
      </p:sp>
      <p:sp>
        <p:nvSpPr>
          <p:cNvPr id="14" name="Rectangle: Rounded Corners 13">
            <a:extLst>
              <a:ext uri="{FF2B5EF4-FFF2-40B4-BE49-F238E27FC236}">
                <a16:creationId xmlns:a16="http://schemas.microsoft.com/office/drawing/2014/main" id="{B8C3023F-F787-A88C-7909-2DB61C716267}"/>
              </a:ext>
              <a:ext uri="{C183D7F6-B498-43B3-948B-1728B52AA6E4}">
                <adec:decorative xmlns:adec="http://schemas.microsoft.com/office/drawing/2017/decorative" val="1"/>
              </a:ext>
            </a:extLst>
          </p:cNvPr>
          <p:cNvSpPr/>
          <p:nvPr/>
        </p:nvSpPr>
        <p:spPr bwMode="auto">
          <a:xfrm>
            <a:off x="4317369" y="1465292"/>
            <a:ext cx="3555673" cy="2482594"/>
          </a:xfrm>
          <a:prstGeom prst="roundRect">
            <a:avLst>
              <a:gd name="adj" fmla="val 3462"/>
            </a:avLst>
          </a:prstGeom>
          <a:solidFill>
            <a:srgbClr val="FFF8F3">
              <a:alpha val="50000"/>
            </a:srgbClr>
          </a:solidFill>
          <a:ln w="6350">
            <a:solidFill>
              <a:schemeClr val="bg1"/>
            </a:solidFill>
            <a:headEnd type="none" w="med" len="med"/>
            <a:tailEnd type="none" w="med" len="med"/>
          </a:ln>
          <a:effectLst>
            <a:outerShdw blurRad="495300" dist="38100" dir="5400000" algn="t" rotWithShape="0">
              <a:prstClr val="black">
                <a:alpha val="16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mn-ea"/>
              <a:cs typeface="Segoe UI" pitchFamily="34" charset="0"/>
            </a:endParaRPr>
          </a:p>
        </p:txBody>
      </p:sp>
      <p:sp>
        <p:nvSpPr>
          <p:cNvPr id="18" name="Rectangle: Rounded Corners 17">
            <a:extLst>
              <a:ext uri="{FF2B5EF4-FFF2-40B4-BE49-F238E27FC236}">
                <a16:creationId xmlns:a16="http://schemas.microsoft.com/office/drawing/2014/main" id="{51A42BFA-DE01-0975-E6B2-83670B840369}"/>
              </a:ext>
              <a:ext uri="{C183D7F6-B498-43B3-948B-1728B52AA6E4}">
                <adec:decorative xmlns:adec="http://schemas.microsoft.com/office/drawing/2017/decorative" val="1"/>
              </a:ext>
            </a:extLst>
          </p:cNvPr>
          <p:cNvSpPr/>
          <p:nvPr/>
        </p:nvSpPr>
        <p:spPr bwMode="auto">
          <a:xfrm>
            <a:off x="8050539" y="1465292"/>
            <a:ext cx="3555673" cy="2482594"/>
          </a:xfrm>
          <a:prstGeom prst="roundRect">
            <a:avLst>
              <a:gd name="adj" fmla="val 3462"/>
            </a:avLst>
          </a:prstGeom>
          <a:solidFill>
            <a:srgbClr val="FFF8F3">
              <a:alpha val="50000"/>
            </a:srgbClr>
          </a:solidFill>
          <a:ln w="6350">
            <a:solidFill>
              <a:schemeClr val="bg1"/>
            </a:solidFill>
            <a:headEnd type="none" w="med" len="med"/>
            <a:tailEnd type="none" w="med" len="med"/>
          </a:ln>
          <a:effectLst>
            <a:outerShdw blurRad="495300" dist="38100" dir="5400000" algn="t" rotWithShape="0">
              <a:prstClr val="black">
                <a:alpha val="16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mn-ea"/>
              <a:cs typeface="Segoe UI" pitchFamily="34" charset="0"/>
            </a:endParaRPr>
          </a:p>
        </p:txBody>
      </p:sp>
      <p:sp>
        <p:nvSpPr>
          <p:cNvPr id="23" name="Rectangle: Rounded Corners 22">
            <a:extLst>
              <a:ext uri="{FF2B5EF4-FFF2-40B4-BE49-F238E27FC236}">
                <a16:creationId xmlns:a16="http://schemas.microsoft.com/office/drawing/2014/main" id="{23302A02-8EB8-1F8B-5FED-45692E56C892}"/>
              </a:ext>
              <a:ext uri="{C183D7F6-B498-43B3-948B-1728B52AA6E4}">
                <adec:decorative xmlns:adec="http://schemas.microsoft.com/office/drawing/2017/decorative" val="1"/>
              </a:ext>
            </a:extLst>
          </p:cNvPr>
          <p:cNvSpPr>
            <a:spLocks/>
          </p:cNvSpPr>
          <p:nvPr/>
        </p:nvSpPr>
        <p:spPr bwMode="auto">
          <a:xfrm>
            <a:off x="588263" y="4142665"/>
            <a:ext cx="3555673" cy="2258135"/>
          </a:xfrm>
          <a:prstGeom prst="roundRect">
            <a:avLst>
              <a:gd name="adj" fmla="val 4883"/>
            </a:avLst>
          </a:prstGeom>
          <a:solidFill>
            <a:schemeClr val="bg1"/>
          </a:solidFill>
          <a:ln w="635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mn-ea"/>
              <a:cs typeface="Segoe UI" pitchFamily="34" charset="0"/>
            </a:endParaRPr>
          </a:p>
        </p:txBody>
      </p:sp>
      <p:sp>
        <p:nvSpPr>
          <p:cNvPr id="24" name="Rectangle: Rounded Corners 23">
            <a:extLst>
              <a:ext uri="{FF2B5EF4-FFF2-40B4-BE49-F238E27FC236}">
                <a16:creationId xmlns:a16="http://schemas.microsoft.com/office/drawing/2014/main" id="{1D75304D-1670-B222-7FA0-8ECA6D7E54E5}"/>
              </a:ext>
              <a:ext uri="{C183D7F6-B498-43B3-948B-1728B52AA6E4}">
                <adec:decorative xmlns:adec="http://schemas.microsoft.com/office/drawing/2017/decorative" val="1"/>
              </a:ext>
            </a:extLst>
          </p:cNvPr>
          <p:cNvSpPr/>
          <p:nvPr/>
        </p:nvSpPr>
        <p:spPr bwMode="auto">
          <a:xfrm>
            <a:off x="702235" y="4255364"/>
            <a:ext cx="3327728" cy="613816"/>
          </a:xfrm>
          <a:prstGeom prst="round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IN" sz="2000" b="0" i="0" u="none" strike="noStrike" kern="1200" cap="none" spc="0" normalizeH="0" baseline="0" noProof="0">
              <a:ln>
                <a:noFill/>
              </a:ln>
              <a:solidFill>
                <a:srgbClr val="FFFFFF"/>
              </a:solidFill>
              <a:effectLst/>
              <a:uLnTx/>
              <a:uFillTx/>
              <a:latin typeface="Segoe Sans Text"/>
              <a:ea typeface="Segoe UI" pitchFamily="34" charset="0"/>
              <a:cs typeface="Segoe UI" pitchFamily="34" charset="0"/>
            </a:endParaRPr>
          </a:p>
        </p:txBody>
      </p:sp>
      <p:sp>
        <p:nvSpPr>
          <p:cNvPr id="27" name="Rectangle: Rounded Corners 26">
            <a:extLst>
              <a:ext uri="{FF2B5EF4-FFF2-40B4-BE49-F238E27FC236}">
                <a16:creationId xmlns:a16="http://schemas.microsoft.com/office/drawing/2014/main" id="{98D23A5E-2494-2E1C-0063-43B059D3D969}"/>
              </a:ext>
              <a:ext uri="{C183D7F6-B498-43B3-948B-1728B52AA6E4}">
                <adec:decorative xmlns:adec="http://schemas.microsoft.com/office/drawing/2017/decorative" val="1"/>
              </a:ext>
            </a:extLst>
          </p:cNvPr>
          <p:cNvSpPr>
            <a:spLocks/>
          </p:cNvSpPr>
          <p:nvPr/>
        </p:nvSpPr>
        <p:spPr bwMode="auto">
          <a:xfrm>
            <a:off x="4317369" y="4142665"/>
            <a:ext cx="3555673" cy="2258135"/>
          </a:xfrm>
          <a:prstGeom prst="roundRect">
            <a:avLst>
              <a:gd name="adj" fmla="val 4883"/>
            </a:avLst>
          </a:prstGeom>
          <a:solidFill>
            <a:schemeClr val="bg1"/>
          </a:solidFill>
          <a:ln w="635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mn-ea"/>
              <a:cs typeface="Segoe UI" pitchFamily="34" charset="0"/>
            </a:endParaRPr>
          </a:p>
        </p:txBody>
      </p:sp>
      <p:sp>
        <p:nvSpPr>
          <p:cNvPr id="28" name="Rectangle: Rounded Corners 27">
            <a:extLst>
              <a:ext uri="{FF2B5EF4-FFF2-40B4-BE49-F238E27FC236}">
                <a16:creationId xmlns:a16="http://schemas.microsoft.com/office/drawing/2014/main" id="{9AC3C68E-9A38-7BE4-5468-ABA4765DFC8C}"/>
              </a:ext>
              <a:ext uri="{C183D7F6-B498-43B3-948B-1728B52AA6E4}">
                <adec:decorative xmlns:adec="http://schemas.microsoft.com/office/drawing/2017/decorative" val="1"/>
              </a:ext>
            </a:extLst>
          </p:cNvPr>
          <p:cNvSpPr/>
          <p:nvPr/>
        </p:nvSpPr>
        <p:spPr bwMode="auto">
          <a:xfrm>
            <a:off x="4431341" y="4255364"/>
            <a:ext cx="3327728" cy="613816"/>
          </a:xfrm>
          <a:prstGeom prst="round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IN" sz="2000" b="0" i="0" u="none" strike="noStrike" kern="1200" cap="none" spc="0" normalizeH="0" baseline="0" noProof="0">
              <a:ln>
                <a:noFill/>
              </a:ln>
              <a:solidFill>
                <a:srgbClr val="FFFFFF"/>
              </a:solidFill>
              <a:effectLst/>
              <a:uLnTx/>
              <a:uFillTx/>
              <a:latin typeface="Segoe Sans Text"/>
              <a:ea typeface="Segoe UI" pitchFamily="34" charset="0"/>
              <a:cs typeface="Segoe UI" pitchFamily="34" charset="0"/>
            </a:endParaRPr>
          </a:p>
        </p:txBody>
      </p:sp>
      <p:sp>
        <p:nvSpPr>
          <p:cNvPr id="30" name="Rectangle: Rounded Corners 29">
            <a:extLst>
              <a:ext uri="{FF2B5EF4-FFF2-40B4-BE49-F238E27FC236}">
                <a16:creationId xmlns:a16="http://schemas.microsoft.com/office/drawing/2014/main" id="{9C551CFA-0D0B-B8DC-AFD9-86F9012DE867}"/>
              </a:ext>
              <a:ext uri="{C183D7F6-B498-43B3-948B-1728B52AA6E4}">
                <adec:decorative xmlns:adec="http://schemas.microsoft.com/office/drawing/2017/decorative" val="1"/>
              </a:ext>
            </a:extLst>
          </p:cNvPr>
          <p:cNvSpPr>
            <a:spLocks/>
          </p:cNvSpPr>
          <p:nvPr/>
        </p:nvSpPr>
        <p:spPr bwMode="auto">
          <a:xfrm>
            <a:off x="8050539" y="4142665"/>
            <a:ext cx="3555673" cy="2258135"/>
          </a:xfrm>
          <a:prstGeom prst="roundRect">
            <a:avLst>
              <a:gd name="adj" fmla="val 4883"/>
            </a:avLst>
          </a:prstGeom>
          <a:solidFill>
            <a:schemeClr val="bg1"/>
          </a:solidFill>
          <a:ln w="635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mn-ea"/>
              <a:cs typeface="Segoe UI" pitchFamily="34" charset="0"/>
            </a:endParaRPr>
          </a:p>
        </p:txBody>
      </p:sp>
      <p:sp>
        <p:nvSpPr>
          <p:cNvPr id="31" name="Rectangle: Rounded Corners 30">
            <a:extLst>
              <a:ext uri="{FF2B5EF4-FFF2-40B4-BE49-F238E27FC236}">
                <a16:creationId xmlns:a16="http://schemas.microsoft.com/office/drawing/2014/main" id="{B4EFE1DE-595D-F4B5-6CC9-E6C1D1D76A8C}"/>
              </a:ext>
              <a:ext uri="{C183D7F6-B498-43B3-948B-1728B52AA6E4}">
                <adec:decorative xmlns:adec="http://schemas.microsoft.com/office/drawing/2017/decorative" val="1"/>
              </a:ext>
            </a:extLst>
          </p:cNvPr>
          <p:cNvSpPr/>
          <p:nvPr/>
        </p:nvSpPr>
        <p:spPr bwMode="auto">
          <a:xfrm>
            <a:off x="8160448" y="4255364"/>
            <a:ext cx="3327728" cy="613816"/>
          </a:xfrm>
          <a:prstGeom prst="round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IN" sz="2000" b="0" i="0" u="none" strike="noStrike" kern="1200" cap="none" spc="0" normalizeH="0" baseline="0" noProof="0">
              <a:ln>
                <a:noFill/>
              </a:ln>
              <a:solidFill>
                <a:srgbClr val="FFFFFF"/>
              </a:solidFill>
              <a:effectLst/>
              <a:uLnTx/>
              <a:uFillTx/>
              <a:latin typeface="Segoe Sans Text"/>
              <a:ea typeface="Segoe UI" pitchFamily="34" charset="0"/>
              <a:cs typeface="Segoe UI" pitchFamily="34" charset="0"/>
            </a:endParaRPr>
          </a:p>
        </p:txBody>
      </p:sp>
      <p:sp>
        <p:nvSpPr>
          <p:cNvPr id="12" name="Title 11">
            <a:extLst>
              <a:ext uri="{FF2B5EF4-FFF2-40B4-BE49-F238E27FC236}">
                <a16:creationId xmlns:a16="http://schemas.microsoft.com/office/drawing/2014/main" id="{C9A4ACD8-86A3-97CA-1B78-2FAF5A99E295}"/>
              </a:ext>
            </a:extLst>
          </p:cNvPr>
          <p:cNvSpPr>
            <a:spLocks noGrp="1"/>
          </p:cNvSpPr>
          <p:nvPr>
            <p:ph type="title"/>
          </p:nvPr>
        </p:nvSpPr>
        <p:spPr>
          <a:xfrm>
            <a:off x="588963" y="457200"/>
            <a:ext cx="11017250" cy="430887"/>
          </a:xfrm>
        </p:spPr>
        <p:txBody>
          <a:bodyPr/>
          <a:lstStyle/>
          <a:p>
            <a:r>
              <a:rPr lang="en-US" sz="2800" noProof="0" dirty="0"/>
              <a:t>Bookable </a:t>
            </a:r>
            <a:r>
              <a:rPr lang="en-US" sz="2800" dirty="0"/>
              <a:t>desks</a:t>
            </a:r>
            <a:r>
              <a:rPr lang="en-US" sz="2800" noProof="0" dirty="0"/>
              <a:t> with Microsoft Teams</a:t>
            </a:r>
            <a:endParaRPr lang="en-US" sz="2800" dirty="0"/>
          </a:p>
        </p:txBody>
      </p:sp>
      <p:sp>
        <p:nvSpPr>
          <p:cNvPr id="8" name="TextBox 7">
            <a:extLst>
              <a:ext uri="{FF2B5EF4-FFF2-40B4-BE49-F238E27FC236}">
                <a16:creationId xmlns:a16="http://schemas.microsoft.com/office/drawing/2014/main" id="{B42129FF-0A91-5DA5-50DA-AA2A547D7DB7}"/>
              </a:ext>
            </a:extLst>
          </p:cNvPr>
          <p:cNvSpPr txBox="1"/>
          <p:nvPr/>
        </p:nvSpPr>
        <p:spPr>
          <a:xfrm>
            <a:off x="588963" y="1049268"/>
            <a:ext cx="3349763" cy="276999"/>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5B5FC7"/>
                </a:solidFill>
                <a:effectLst/>
                <a:uLnTx/>
                <a:uFillTx/>
                <a:latin typeface="Segoe Sans Display Semibold"/>
                <a:ea typeface="Calibri" panose="020F0502020204030204" pitchFamily="34" charset="0"/>
                <a:cs typeface="Segoe UI" panose="020B0502040204020203" pitchFamily="34" charset="0"/>
              </a:rPr>
              <a:t>Make any shared desk your own</a:t>
            </a:r>
            <a:endParaRPr kumimoji="0" lang="en-US" sz="1800" b="0" i="0" u="none" strike="noStrike" kern="1200" cap="none" spc="0" normalizeH="0" baseline="0" noProof="0">
              <a:ln>
                <a:noFill/>
              </a:ln>
              <a:solidFill>
                <a:srgbClr val="5B5FC7"/>
              </a:solidFill>
              <a:effectLst/>
              <a:uLnTx/>
              <a:uFillTx/>
              <a:latin typeface="Segoe Sans Display Semibold"/>
              <a:ea typeface="Calibri" panose="020F0502020204030204" pitchFamily="34" charset="0"/>
              <a:cs typeface="Arial" panose="020B0604020202020204" pitchFamily="34" charset="0"/>
            </a:endParaRPr>
          </a:p>
        </p:txBody>
      </p:sp>
      <p:pic>
        <p:nvPicPr>
          <p:cNvPr id="44" name="Picture 43">
            <a:extLst>
              <a:ext uri="{FF2B5EF4-FFF2-40B4-BE49-F238E27FC236}">
                <a16:creationId xmlns:a16="http://schemas.microsoft.com/office/drawing/2014/main" id="{76CEA569-F6F8-CD0A-5B64-B0EBB08BF6C3}"/>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val="0"/>
              </a:ext>
            </a:extLst>
          </a:blip>
          <a:srcRect l="1108" t="1840" r="2097" b="8882"/>
          <a:stretch/>
        </p:blipFill>
        <p:spPr>
          <a:xfrm>
            <a:off x="698172" y="1589717"/>
            <a:ext cx="3327728" cy="2233745"/>
          </a:xfrm>
          <a:custGeom>
            <a:avLst/>
            <a:gdLst>
              <a:gd name="connsiteX0" fmla="*/ 48450 w 3327728"/>
              <a:gd name="connsiteY0" fmla="*/ 0 h 2233745"/>
              <a:gd name="connsiteX1" fmla="*/ 3279278 w 3327728"/>
              <a:gd name="connsiteY1" fmla="*/ 0 h 2233745"/>
              <a:gd name="connsiteX2" fmla="*/ 3327728 w 3327728"/>
              <a:gd name="connsiteY2" fmla="*/ 48450 h 2233745"/>
              <a:gd name="connsiteX3" fmla="*/ 3327728 w 3327728"/>
              <a:gd name="connsiteY3" fmla="*/ 2185295 h 2233745"/>
              <a:gd name="connsiteX4" fmla="*/ 3279278 w 3327728"/>
              <a:gd name="connsiteY4" fmla="*/ 2233745 h 2233745"/>
              <a:gd name="connsiteX5" fmla="*/ 48450 w 3327728"/>
              <a:gd name="connsiteY5" fmla="*/ 2233745 h 2233745"/>
              <a:gd name="connsiteX6" fmla="*/ 0 w 3327728"/>
              <a:gd name="connsiteY6" fmla="*/ 2185295 h 2233745"/>
              <a:gd name="connsiteX7" fmla="*/ 0 w 3327728"/>
              <a:gd name="connsiteY7" fmla="*/ 48450 h 2233745"/>
              <a:gd name="connsiteX8" fmla="*/ 48450 w 3327728"/>
              <a:gd name="connsiteY8" fmla="*/ 0 h 2233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27728" h="2233745">
                <a:moveTo>
                  <a:pt x="48450" y="0"/>
                </a:moveTo>
                <a:lnTo>
                  <a:pt x="3279278" y="0"/>
                </a:lnTo>
                <a:cubicBezTo>
                  <a:pt x="3306036" y="0"/>
                  <a:pt x="3327728" y="21692"/>
                  <a:pt x="3327728" y="48450"/>
                </a:cubicBezTo>
                <a:lnTo>
                  <a:pt x="3327728" y="2185295"/>
                </a:lnTo>
                <a:cubicBezTo>
                  <a:pt x="3327728" y="2212053"/>
                  <a:pt x="3306036" y="2233745"/>
                  <a:pt x="3279278" y="2233745"/>
                </a:cubicBezTo>
                <a:lnTo>
                  <a:pt x="48450" y="2233745"/>
                </a:lnTo>
                <a:cubicBezTo>
                  <a:pt x="21692" y="2233745"/>
                  <a:pt x="0" y="2212053"/>
                  <a:pt x="0" y="2185295"/>
                </a:cubicBezTo>
                <a:lnTo>
                  <a:pt x="0" y="48450"/>
                </a:lnTo>
                <a:cubicBezTo>
                  <a:pt x="0" y="21692"/>
                  <a:pt x="21692" y="0"/>
                  <a:pt x="48450" y="0"/>
                </a:cubicBezTo>
                <a:close/>
              </a:path>
            </a:pathLst>
          </a:custGeom>
        </p:spPr>
      </p:pic>
      <p:sp>
        <p:nvSpPr>
          <p:cNvPr id="32" name="Rectangle 31">
            <a:extLst>
              <a:ext uri="{FF2B5EF4-FFF2-40B4-BE49-F238E27FC236}">
                <a16:creationId xmlns:a16="http://schemas.microsoft.com/office/drawing/2014/main" id="{32B7856F-3C40-FCC5-6B53-47AEDE0BFEB7}"/>
              </a:ext>
            </a:extLst>
          </p:cNvPr>
          <p:cNvSpPr/>
          <p:nvPr/>
        </p:nvSpPr>
        <p:spPr bwMode="auto">
          <a:xfrm>
            <a:off x="1084876" y="4327654"/>
            <a:ext cx="2562446" cy="46923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r>
              <a:rPr kumimoji="0" lang="en-US" sz="1600" b="0" i="0" u="none" strike="noStrike" kern="1200" cap="none" spc="0" normalizeH="0" baseline="0" noProof="0">
                <a:ln>
                  <a:noFill/>
                </a:ln>
                <a:solidFill>
                  <a:srgbClr val="FFFFFF"/>
                </a:solidFill>
                <a:effectLst/>
                <a:uLnTx/>
                <a:uFillTx/>
                <a:latin typeface="Segoe UI Semibold"/>
                <a:ea typeface="+mn-ea"/>
                <a:cs typeface="Segoe UI" pitchFamily="34" charset="0"/>
              </a:rPr>
              <a:t>Reserve your desk instantly or in advance</a:t>
            </a:r>
          </a:p>
        </p:txBody>
      </p:sp>
      <p:sp>
        <p:nvSpPr>
          <p:cNvPr id="36" name="Rectangle 35">
            <a:extLst>
              <a:ext uri="{FF2B5EF4-FFF2-40B4-BE49-F238E27FC236}">
                <a16:creationId xmlns:a16="http://schemas.microsoft.com/office/drawing/2014/main" id="{C603B6E0-53EB-B582-CB71-307263115D37}"/>
              </a:ext>
              <a:ext uri="{C183D7F6-B498-43B3-948B-1728B52AA6E4}">
                <adec:decorative xmlns:adec="http://schemas.microsoft.com/office/drawing/2017/decorative" val="0"/>
              </a:ext>
            </a:extLst>
          </p:cNvPr>
          <p:cNvSpPr/>
          <p:nvPr/>
        </p:nvSpPr>
        <p:spPr>
          <a:xfrm flipH="1">
            <a:off x="915187" y="5033080"/>
            <a:ext cx="2901824" cy="984885"/>
          </a:xfrm>
          <a:prstGeom prst="rect">
            <a:avLst/>
          </a:prstGeom>
        </p:spPr>
        <p:txBody>
          <a:bodyPr wrap="square" lIns="0" tIns="0" rIns="0" bIns="0" anchor="t">
            <a:spAutoFit/>
          </a:bodyPr>
          <a:lstStyle/>
          <a:p>
            <a:pPr marL="0" marR="0" lvl="0" indent="0" algn="ctr" defTabSz="932472" rtl="0" eaLnBrk="1" fontAlgn="auto" latinLnBrk="0" hangingPunct="1">
              <a:lnSpc>
                <a:spcPct val="100000"/>
              </a:lnSpc>
              <a:spcBef>
                <a:spcPct val="0"/>
              </a:spcBef>
              <a:spcAft>
                <a:spcPts val="60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Segoe Sans Text"/>
                <a:ea typeface="+mn-ea"/>
                <a:cs typeface="Segoe UI"/>
              </a:rPr>
              <a:t>Book a desk in advance or make a desk your personal workspace by reserving it upon connection </a:t>
            </a:r>
            <a:br>
              <a:rPr kumimoji="0" lang="en-US" sz="1600" b="0" i="0" u="none" strike="noStrike" kern="1200" cap="none" spc="0" normalizeH="0" baseline="0" noProof="0" dirty="0">
                <a:ln>
                  <a:noFill/>
                </a:ln>
                <a:solidFill>
                  <a:srgbClr val="000000"/>
                </a:solidFill>
                <a:effectLst/>
                <a:uLnTx/>
                <a:uFillTx/>
                <a:latin typeface="Segoe Sans Text"/>
                <a:ea typeface="+mn-ea"/>
                <a:cs typeface="Segoe UI"/>
              </a:rPr>
            </a:br>
            <a:r>
              <a:rPr kumimoji="0" lang="en-US" sz="1600" b="0" i="0" u="none" strike="noStrike" kern="1200" cap="none" spc="0" normalizeH="0" baseline="0" noProof="0" dirty="0">
                <a:ln>
                  <a:noFill/>
                </a:ln>
                <a:solidFill>
                  <a:srgbClr val="000000"/>
                </a:solidFill>
                <a:effectLst/>
                <a:uLnTx/>
                <a:uFillTx/>
                <a:latin typeface="Segoe Sans Text"/>
                <a:ea typeface="+mn-ea"/>
                <a:cs typeface="Segoe UI"/>
              </a:rPr>
              <a:t>to desk peripherals</a:t>
            </a:r>
          </a:p>
        </p:txBody>
      </p:sp>
      <p:pic>
        <p:nvPicPr>
          <p:cNvPr id="15" name="Picture 14">
            <a:extLst>
              <a:ext uri="{FF2B5EF4-FFF2-40B4-BE49-F238E27FC236}">
                <a16:creationId xmlns:a16="http://schemas.microsoft.com/office/drawing/2014/main" id="{C4E377DB-D7A8-28C9-C29D-32735914EB74}"/>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rcRect l="8101" r="8101"/>
          <a:stretch/>
        </p:blipFill>
        <p:spPr>
          <a:xfrm>
            <a:off x="4431892" y="1589717"/>
            <a:ext cx="3327728" cy="2233745"/>
          </a:xfrm>
          <a:custGeom>
            <a:avLst/>
            <a:gdLst>
              <a:gd name="connsiteX0" fmla="*/ 48450 w 3327728"/>
              <a:gd name="connsiteY0" fmla="*/ 0 h 2233745"/>
              <a:gd name="connsiteX1" fmla="*/ 3279278 w 3327728"/>
              <a:gd name="connsiteY1" fmla="*/ 0 h 2233745"/>
              <a:gd name="connsiteX2" fmla="*/ 3327728 w 3327728"/>
              <a:gd name="connsiteY2" fmla="*/ 48450 h 2233745"/>
              <a:gd name="connsiteX3" fmla="*/ 3327728 w 3327728"/>
              <a:gd name="connsiteY3" fmla="*/ 2185295 h 2233745"/>
              <a:gd name="connsiteX4" fmla="*/ 3279278 w 3327728"/>
              <a:gd name="connsiteY4" fmla="*/ 2233745 h 2233745"/>
              <a:gd name="connsiteX5" fmla="*/ 48450 w 3327728"/>
              <a:gd name="connsiteY5" fmla="*/ 2233745 h 2233745"/>
              <a:gd name="connsiteX6" fmla="*/ 0 w 3327728"/>
              <a:gd name="connsiteY6" fmla="*/ 2185295 h 2233745"/>
              <a:gd name="connsiteX7" fmla="*/ 0 w 3327728"/>
              <a:gd name="connsiteY7" fmla="*/ 48450 h 2233745"/>
              <a:gd name="connsiteX8" fmla="*/ 48450 w 3327728"/>
              <a:gd name="connsiteY8" fmla="*/ 0 h 2233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27728" h="2233745">
                <a:moveTo>
                  <a:pt x="48450" y="0"/>
                </a:moveTo>
                <a:lnTo>
                  <a:pt x="3279278" y="0"/>
                </a:lnTo>
                <a:cubicBezTo>
                  <a:pt x="3306036" y="0"/>
                  <a:pt x="3327728" y="21692"/>
                  <a:pt x="3327728" y="48450"/>
                </a:cubicBezTo>
                <a:lnTo>
                  <a:pt x="3327728" y="2185295"/>
                </a:lnTo>
                <a:cubicBezTo>
                  <a:pt x="3327728" y="2212053"/>
                  <a:pt x="3306036" y="2233745"/>
                  <a:pt x="3279278" y="2233745"/>
                </a:cubicBezTo>
                <a:lnTo>
                  <a:pt x="48450" y="2233745"/>
                </a:lnTo>
                <a:cubicBezTo>
                  <a:pt x="21692" y="2233745"/>
                  <a:pt x="0" y="2212053"/>
                  <a:pt x="0" y="2185295"/>
                </a:cubicBezTo>
                <a:lnTo>
                  <a:pt x="0" y="48450"/>
                </a:lnTo>
                <a:cubicBezTo>
                  <a:pt x="0" y="21692"/>
                  <a:pt x="21692" y="0"/>
                  <a:pt x="48450" y="0"/>
                </a:cubicBezTo>
                <a:close/>
              </a:path>
            </a:pathLst>
          </a:custGeom>
        </p:spPr>
      </p:pic>
      <p:sp>
        <p:nvSpPr>
          <p:cNvPr id="33" name="Rectangle 32">
            <a:extLst>
              <a:ext uri="{FF2B5EF4-FFF2-40B4-BE49-F238E27FC236}">
                <a16:creationId xmlns:a16="http://schemas.microsoft.com/office/drawing/2014/main" id="{E2CA2678-E98C-7165-25CB-7C96ACEEC355}"/>
              </a:ext>
            </a:extLst>
          </p:cNvPr>
          <p:cNvSpPr/>
          <p:nvPr/>
        </p:nvSpPr>
        <p:spPr bwMode="auto">
          <a:xfrm>
            <a:off x="4744180" y="4449807"/>
            <a:ext cx="2562446" cy="46923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a:defRPr/>
            </a:pPr>
            <a:r>
              <a:rPr lang="en-US" sz="1600" dirty="0">
                <a:solidFill>
                  <a:srgbClr val="FFFFFF"/>
                </a:solidFill>
                <a:latin typeface="Segoe UI Semibold"/>
                <a:cs typeface="Segoe UI Semibold"/>
              </a:rPr>
              <a:t>Space and device inventory and analytics</a:t>
            </a:r>
            <a:endParaRPr lang="en-US" sz="1600" dirty="0">
              <a:solidFill>
                <a:srgbClr val="000000"/>
              </a:solidFill>
              <a:latin typeface="Segoe UI Semibold"/>
              <a:cs typeface="Segoe UI Semibold"/>
            </a:endParaRPr>
          </a:p>
          <a:p>
            <a:pPr marL="0" marR="0" lvl="0" indent="0" algn="ctr" defTabSz="932472">
              <a:lnSpc>
                <a:spcPct val="100000"/>
              </a:lnSpc>
              <a:spcBef>
                <a:spcPct val="0"/>
              </a:spcBef>
              <a:spcAft>
                <a:spcPts val="600"/>
              </a:spcAft>
              <a:buClrTx/>
              <a:buSzTx/>
              <a:buFontTx/>
              <a:buNone/>
              <a:tabLst/>
              <a:defRPr/>
            </a:pPr>
            <a:endParaRPr lang="en-US" sz="1600" b="0" i="0" u="none" strike="noStrike" kern="1200" cap="none" spc="0" normalizeH="0" baseline="0" noProof="0" dirty="0">
              <a:ln>
                <a:noFill/>
              </a:ln>
              <a:solidFill>
                <a:srgbClr val="FFFFFF"/>
              </a:solidFill>
              <a:effectLst/>
              <a:uLnTx/>
              <a:uFillTx/>
              <a:latin typeface="Segoe Sans Display Semibold"/>
              <a:cs typeface="Segoe Sans Display Semibold"/>
            </a:endParaRPr>
          </a:p>
        </p:txBody>
      </p:sp>
      <p:sp>
        <p:nvSpPr>
          <p:cNvPr id="37" name="Rectangle 36">
            <a:extLst>
              <a:ext uri="{FF2B5EF4-FFF2-40B4-BE49-F238E27FC236}">
                <a16:creationId xmlns:a16="http://schemas.microsoft.com/office/drawing/2014/main" id="{3B965CA4-4C29-2158-9D20-40EE2D358F12}"/>
              </a:ext>
              <a:ext uri="{C183D7F6-B498-43B3-948B-1728B52AA6E4}">
                <adec:decorative xmlns:adec="http://schemas.microsoft.com/office/drawing/2017/decorative" val="0"/>
              </a:ext>
            </a:extLst>
          </p:cNvPr>
          <p:cNvSpPr/>
          <p:nvPr/>
        </p:nvSpPr>
        <p:spPr>
          <a:xfrm flipH="1">
            <a:off x="4317368" y="5039511"/>
            <a:ext cx="3573720" cy="1231106"/>
          </a:xfrm>
          <a:prstGeom prst="rect">
            <a:avLst/>
          </a:prstGeom>
        </p:spPr>
        <p:txBody>
          <a:bodyPr wrap="square" lIns="0" tIns="0" rIns="0" bIns="0" anchor="t">
            <a:spAutoFit/>
          </a:bodyPr>
          <a:lstStyle/>
          <a:p>
            <a:pPr algn="ctr" defTabSz="932472">
              <a:defRPr/>
            </a:pPr>
            <a:r>
              <a:rPr lang="en-US" sz="1600">
                <a:solidFill>
                  <a:srgbClr val="000000"/>
                </a:solidFill>
                <a:latin typeface="Segoe Sans Text"/>
                <a:cs typeface="Segoe Sans Text"/>
              </a:rPr>
              <a:t>Get a holistic inventory in the Teams Rooms Pro Management portal </a:t>
            </a:r>
            <a:r>
              <a:rPr kumimoji="0" lang="en-US" sz="1600" i="0" u="none" strike="noStrike" kern="1200" cap="none" spc="0" normalizeH="0" baseline="0" noProof="0">
                <a:ln>
                  <a:noFill/>
                </a:ln>
                <a:solidFill>
                  <a:srgbClr val="000000"/>
                </a:solidFill>
                <a:effectLst/>
                <a:uLnTx/>
                <a:uFillTx/>
                <a:latin typeface="Segoe Sans Text"/>
                <a:ea typeface="+mn-ea"/>
                <a:cs typeface="Segoe Sans Text"/>
              </a:rPr>
              <a:t>with </a:t>
            </a:r>
            <a:r>
              <a:rPr lang="en-US" sz="1600">
                <a:solidFill>
                  <a:srgbClr val="000000"/>
                </a:solidFill>
                <a:latin typeface="Segoe Sans Text"/>
                <a:cs typeface="Segoe Sans Text"/>
              </a:rPr>
              <a:t>usage data and insights </a:t>
            </a:r>
            <a:r>
              <a:rPr kumimoji="0" lang="en-US" sz="1600" i="0" u="none" strike="noStrike" kern="1200" cap="none" spc="0" normalizeH="0" baseline="0" noProof="0">
                <a:ln>
                  <a:noFill/>
                </a:ln>
                <a:solidFill>
                  <a:srgbClr val="000000"/>
                </a:solidFill>
                <a:effectLst/>
                <a:uLnTx/>
                <a:uFillTx/>
                <a:latin typeface="Segoe Sans Text"/>
                <a:ea typeface="+mn-ea"/>
                <a:cs typeface="Segoe Sans Text"/>
              </a:rPr>
              <a:t>for </a:t>
            </a:r>
            <a:r>
              <a:rPr lang="en-US" sz="1600">
                <a:solidFill>
                  <a:srgbClr val="000000"/>
                </a:solidFill>
                <a:latin typeface="Segoe Sans Text"/>
                <a:cs typeface="Segoe Sans Text"/>
              </a:rPr>
              <a:t>smart management and planning</a:t>
            </a:r>
          </a:p>
          <a:p>
            <a:pPr marL="0" marR="0" lvl="0" indent="0" algn="ctr" defTabSz="932472">
              <a:lnSpc>
                <a:spcPct val="100000"/>
              </a:lnSpc>
              <a:spcBef>
                <a:spcPct val="0"/>
              </a:spcBef>
              <a:spcAft>
                <a:spcPts val="600"/>
              </a:spcAft>
              <a:buClrTx/>
              <a:buSzTx/>
              <a:buFontTx/>
              <a:buNone/>
              <a:tabLst/>
              <a:defRPr/>
            </a:pPr>
            <a:endParaRPr lang="en-US" sz="1600" b="1" i="0" u="none" strike="noStrike" kern="1200" cap="none" spc="0" normalizeH="0" baseline="0" noProof="0">
              <a:ln>
                <a:noFill/>
              </a:ln>
              <a:solidFill>
                <a:srgbClr val="000000"/>
              </a:solidFill>
              <a:effectLst/>
              <a:uLnTx/>
              <a:uFillTx/>
              <a:latin typeface="Segoe Sans Text"/>
              <a:cs typeface="Segoe UI"/>
            </a:endParaRPr>
          </a:p>
        </p:txBody>
      </p:sp>
      <p:pic>
        <p:nvPicPr>
          <p:cNvPr id="4" name="Picture 3">
            <a:extLst>
              <a:ext uri="{FF2B5EF4-FFF2-40B4-BE49-F238E27FC236}">
                <a16:creationId xmlns:a16="http://schemas.microsoft.com/office/drawing/2014/main" id="{4FB92BD6-6BB3-AD24-B75E-5D4145BE9B6D}"/>
              </a:ext>
              <a:ext uri="{C183D7F6-B498-43B3-948B-1728B52AA6E4}">
                <adec:decorative xmlns:adec="http://schemas.microsoft.com/office/drawing/2017/decorative" val="1"/>
              </a:ext>
            </a:extLst>
          </p:cNvPr>
          <p:cNvPicPr>
            <a:picLocks noChangeAspect="1"/>
          </p:cNvPicPr>
          <p:nvPr/>
        </p:nvPicPr>
        <p:blipFill>
          <a:blip r:embed="rId5"/>
          <a:srcRect l="65868" r="-200" b="619"/>
          <a:stretch/>
        </p:blipFill>
        <p:spPr>
          <a:xfrm>
            <a:off x="8157835" y="2323916"/>
            <a:ext cx="523667" cy="632142"/>
          </a:xfrm>
          <a:prstGeom prst="rect">
            <a:avLst/>
          </a:prstGeom>
        </p:spPr>
      </p:pic>
      <p:pic>
        <p:nvPicPr>
          <p:cNvPr id="7" name="Picture 6">
            <a:extLst>
              <a:ext uri="{FF2B5EF4-FFF2-40B4-BE49-F238E27FC236}">
                <a16:creationId xmlns:a16="http://schemas.microsoft.com/office/drawing/2014/main" id="{38A619C0-38D3-AF8B-4715-D658022B82B1}"/>
              </a:ext>
              <a:ext uri="{C183D7F6-B498-43B3-948B-1728B52AA6E4}">
                <adec:decorative xmlns:adec="http://schemas.microsoft.com/office/drawing/2017/decorative" val="1"/>
              </a:ext>
            </a:extLst>
          </p:cNvPr>
          <p:cNvPicPr>
            <a:picLocks noChangeAspect="1"/>
          </p:cNvPicPr>
          <p:nvPr/>
        </p:nvPicPr>
        <p:blipFill>
          <a:blip r:embed="rId5"/>
          <a:srcRect l="43313" r="34531" b="481"/>
          <a:stretch/>
        </p:blipFill>
        <p:spPr>
          <a:xfrm>
            <a:off x="10228613" y="2254115"/>
            <a:ext cx="407279" cy="773417"/>
          </a:xfrm>
          <a:prstGeom prst="rect">
            <a:avLst/>
          </a:prstGeom>
        </p:spPr>
      </p:pic>
      <p:pic>
        <p:nvPicPr>
          <p:cNvPr id="3" name="Picture 2">
            <a:extLst>
              <a:ext uri="{FF2B5EF4-FFF2-40B4-BE49-F238E27FC236}">
                <a16:creationId xmlns:a16="http://schemas.microsoft.com/office/drawing/2014/main" id="{B63314CA-E132-ADB3-E681-768A59C669A5}"/>
              </a:ext>
              <a:ext uri="{C183D7F6-B498-43B3-948B-1728B52AA6E4}">
                <adec:decorative xmlns:adec="http://schemas.microsoft.com/office/drawing/2017/decorative" val="1"/>
              </a:ext>
            </a:extLst>
          </p:cNvPr>
          <p:cNvPicPr>
            <a:picLocks noChangeAspect="1"/>
          </p:cNvPicPr>
          <p:nvPr/>
        </p:nvPicPr>
        <p:blipFill>
          <a:blip r:embed="rId5"/>
          <a:srcRect r="53693" b="481"/>
          <a:stretch/>
        </p:blipFill>
        <p:spPr>
          <a:xfrm>
            <a:off x="9478248" y="2341368"/>
            <a:ext cx="686585" cy="616365"/>
          </a:xfrm>
          <a:prstGeom prst="rect">
            <a:avLst/>
          </a:prstGeom>
        </p:spPr>
      </p:pic>
      <p:pic>
        <p:nvPicPr>
          <p:cNvPr id="10" name="Picture 9">
            <a:extLst>
              <a:ext uri="{FF2B5EF4-FFF2-40B4-BE49-F238E27FC236}">
                <a16:creationId xmlns:a16="http://schemas.microsoft.com/office/drawing/2014/main" id="{EA56424A-3996-BA94-BE89-038F3A006B28}"/>
              </a:ext>
              <a:ext uri="{C183D7F6-B498-43B3-948B-1728B52AA6E4}">
                <adec:decorative xmlns:adec="http://schemas.microsoft.com/office/drawing/2017/decorative" val="1"/>
              </a:ext>
            </a:extLst>
          </p:cNvPr>
          <p:cNvPicPr>
            <a:picLocks noChangeAspect="1"/>
          </p:cNvPicPr>
          <p:nvPr/>
        </p:nvPicPr>
        <p:blipFill>
          <a:blip r:embed="rId5"/>
          <a:srcRect l="43313" r="34531" b="481"/>
          <a:stretch/>
        </p:blipFill>
        <p:spPr>
          <a:xfrm>
            <a:off x="8844216" y="2265749"/>
            <a:ext cx="407279" cy="773417"/>
          </a:xfrm>
          <a:prstGeom prst="rect">
            <a:avLst/>
          </a:prstGeom>
        </p:spPr>
      </p:pic>
      <p:pic>
        <p:nvPicPr>
          <p:cNvPr id="5" name="グラフィックス 38">
            <a:extLst>
              <a:ext uri="{FF2B5EF4-FFF2-40B4-BE49-F238E27FC236}">
                <a16:creationId xmlns:a16="http://schemas.microsoft.com/office/drawing/2014/main" id="{9229A91B-372B-4A79-A3E5-6867DB472258}"/>
              </a:ext>
              <a:ext uri="{C183D7F6-B498-43B3-948B-1728B52AA6E4}">
                <adec:decorative xmlns:adec="http://schemas.microsoft.com/office/drawing/2017/decorative" val="1"/>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554264" y="2175952"/>
            <a:ext cx="935340" cy="917890"/>
          </a:xfrm>
          <a:prstGeom prst="rect">
            <a:avLst/>
          </a:prstGeom>
        </p:spPr>
      </p:pic>
      <p:sp>
        <p:nvSpPr>
          <p:cNvPr id="34" name="Rectangle 33" descr="Title saying 'Integration across all your apps' ">
            <a:extLst>
              <a:ext uri="{FF2B5EF4-FFF2-40B4-BE49-F238E27FC236}">
                <a16:creationId xmlns:a16="http://schemas.microsoft.com/office/drawing/2014/main" id="{0524A92A-9150-60A7-D383-C5C9F718B9FE}"/>
              </a:ext>
            </a:extLst>
          </p:cNvPr>
          <p:cNvSpPr/>
          <p:nvPr/>
        </p:nvSpPr>
        <p:spPr bwMode="auto">
          <a:xfrm>
            <a:off x="8468373" y="4327654"/>
            <a:ext cx="2711878" cy="46923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32472" rtl="0" eaLnBrk="1" fontAlgn="auto" latinLnBrk="0" hangingPunct="1">
              <a:lnSpc>
                <a:spcPct val="100000"/>
              </a:lnSpc>
              <a:spcBef>
                <a:spcPct val="0"/>
              </a:spcBef>
              <a:spcAft>
                <a:spcPct val="0"/>
              </a:spcAft>
              <a:buClrTx/>
              <a:buSzTx/>
              <a:buFontTx/>
              <a:buNone/>
              <a:tabLst/>
              <a:defRPr/>
            </a:pPr>
            <a:endParaRPr lang="en-US" sz="1600" b="0" i="0" u="none" strike="noStrike" kern="1200" cap="none" spc="0" normalizeH="0" baseline="0" noProof="0">
              <a:ln>
                <a:noFill/>
              </a:ln>
              <a:solidFill>
                <a:srgbClr val="FFFFFF"/>
              </a:solidFill>
              <a:effectLst/>
              <a:uLnTx/>
              <a:uFillTx/>
              <a:latin typeface="Segoe UI Semibold"/>
              <a:cs typeface="Segoe UI"/>
            </a:endParaRPr>
          </a:p>
        </p:txBody>
      </p:sp>
      <p:sp>
        <p:nvSpPr>
          <p:cNvPr id="17" name="Rectangle 16">
            <a:extLst>
              <a:ext uri="{FF2B5EF4-FFF2-40B4-BE49-F238E27FC236}">
                <a16:creationId xmlns:a16="http://schemas.microsoft.com/office/drawing/2014/main" id="{70539953-FFF8-5E93-4EBF-B960A5C93F89}"/>
              </a:ext>
              <a:ext uri="{C183D7F6-B498-43B3-948B-1728B52AA6E4}">
                <adec:decorative xmlns:adec="http://schemas.microsoft.com/office/drawing/2017/decorative" val="0"/>
              </a:ext>
            </a:extLst>
          </p:cNvPr>
          <p:cNvSpPr/>
          <p:nvPr/>
        </p:nvSpPr>
        <p:spPr>
          <a:xfrm flipH="1">
            <a:off x="8173901" y="5033695"/>
            <a:ext cx="3393401" cy="1477328"/>
          </a:xfrm>
          <a:prstGeom prst="rect">
            <a:avLst/>
          </a:prstGeom>
        </p:spPr>
        <p:txBody>
          <a:bodyPr wrap="square" lIns="0" tIns="0" rIns="0" bIns="0" anchor="t">
            <a:spAutoFit/>
          </a:bodyPr>
          <a:lstStyle/>
          <a:p>
            <a:pPr algn="ctr" defTabSz="932472">
              <a:defRPr/>
            </a:pPr>
            <a:r>
              <a:rPr lang="en-US" sz="1600" dirty="0">
                <a:solidFill>
                  <a:srgbClr val="000000"/>
                </a:solidFill>
                <a:latin typeface="Segoe Sans Text"/>
                <a:cs typeface="Segoe Sans Text"/>
              </a:rPr>
              <a:t>No need to onboard to a new app! Bookable desks is a part of the AI-powered workplace and integrated with all your commonly used apps, right where you want it. </a:t>
            </a:r>
            <a:endParaRPr lang="en-US" dirty="0">
              <a:cs typeface="Segoe Sans Text"/>
            </a:endParaRPr>
          </a:p>
          <a:p>
            <a:pPr marL="0" marR="0" lvl="0" indent="0" algn="ctr" defTabSz="932472">
              <a:lnSpc>
                <a:spcPct val="100000"/>
              </a:lnSpc>
              <a:spcBef>
                <a:spcPct val="0"/>
              </a:spcBef>
              <a:spcAft>
                <a:spcPts val="600"/>
              </a:spcAft>
              <a:buClrTx/>
              <a:buSzTx/>
              <a:buFontTx/>
              <a:buNone/>
              <a:tabLst/>
              <a:defRPr/>
            </a:pPr>
            <a:endParaRPr lang="en-US" sz="1600" b="1" i="0" u="none" strike="noStrike" kern="1200" cap="none" spc="0" normalizeH="0" baseline="0" noProof="0" dirty="0">
              <a:ln>
                <a:noFill/>
              </a:ln>
              <a:solidFill>
                <a:srgbClr val="000000"/>
              </a:solidFill>
              <a:effectLst/>
              <a:uLnTx/>
              <a:uFillTx/>
              <a:latin typeface="Segoe Sans Text"/>
              <a:cs typeface="Segoe UI"/>
            </a:endParaRPr>
          </a:p>
        </p:txBody>
      </p:sp>
      <p:sp>
        <p:nvSpPr>
          <p:cNvPr id="11" name="Rectangle 10">
            <a:extLst>
              <a:ext uri="{FF2B5EF4-FFF2-40B4-BE49-F238E27FC236}">
                <a16:creationId xmlns:a16="http://schemas.microsoft.com/office/drawing/2014/main" id="{6DF30E56-7A1C-497C-7AF1-A6E5491B6C83}"/>
              </a:ext>
              <a:ext uri="{C183D7F6-B498-43B3-948B-1728B52AA6E4}">
                <adec:decorative xmlns:adec="http://schemas.microsoft.com/office/drawing/2017/decorative" val="1"/>
              </a:ext>
            </a:extLst>
          </p:cNvPr>
          <p:cNvSpPr/>
          <p:nvPr/>
        </p:nvSpPr>
        <p:spPr bwMode="auto">
          <a:xfrm>
            <a:off x="8468373" y="4481894"/>
            <a:ext cx="2562446" cy="46923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a:spcBef>
                <a:spcPct val="0"/>
              </a:spcBef>
              <a:spcAft>
                <a:spcPts val="600"/>
              </a:spcAft>
              <a:defRPr/>
            </a:pPr>
            <a:r>
              <a:rPr kumimoji="0" lang="en-US" sz="1800" b="0" i="0" u="none" strike="noStrike" kern="1200" cap="none" spc="0" normalizeH="0" baseline="0" noProof="0">
                <a:ln>
                  <a:noFill/>
                </a:ln>
                <a:solidFill>
                  <a:srgbClr val="FFFFFF"/>
                </a:solidFill>
                <a:effectLst/>
                <a:uLnTx/>
                <a:uFillTx/>
                <a:latin typeface="Segoe Sans Display Semibold"/>
                <a:ea typeface="+mn-ea"/>
                <a:cs typeface="Segoe Sans Display Semibold"/>
              </a:rPr>
              <a:t>Integration across all</a:t>
            </a:r>
            <a:r>
              <a:rPr lang="en-US">
                <a:solidFill>
                  <a:srgbClr val="FFFFFF"/>
                </a:solidFill>
                <a:latin typeface="Segoe Sans Display Semibold"/>
                <a:cs typeface="Segoe Sans Display Semibold"/>
              </a:rPr>
              <a:t> </a:t>
            </a:r>
            <a:r>
              <a:rPr kumimoji="0" lang="en-US" sz="1800" b="0" i="0" u="none" strike="noStrike" kern="1200" cap="none" spc="0" normalizeH="0" baseline="0" noProof="0">
                <a:ln>
                  <a:noFill/>
                </a:ln>
                <a:solidFill>
                  <a:srgbClr val="FFFFFF"/>
                </a:solidFill>
                <a:effectLst/>
                <a:uLnTx/>
                <a:uFillTx/>
                <a:latin typeface="Segoe Sans Display Semibold"/>
                <a:ea typeface="+mn-ea"/>
                <a:cs typeface="Segoe Sans Display Semibold"/>
              </a:rPr>
              <a:t>your apps</a:t>
            </a:r>
            <a:endParaRPr kumimoji="0" lang="en-US" sz="2000" b="0" i="0" u="none" strike="noStrike" kern="1200" cap="none" spc="0" normalizeH="0" baseline="0" noProof="0">
              <a:ln>
                <a:noFill/>
              </a:ln>
              <a:solidFill>
                <a:srgbClr val="FFFFFF"/>
              </a:solidFill>
              <a:effectLst/>
              <a:uLnTx/>
              <a:uFillTx/>
              <a:latin typeface="Segoe Sans Text"/>
              <a:ea typeface="+mn-ea"/>
              <a:cs typeface="+mn-cs"/>
            </a:endParaRPr>
          </a:p>
          <a:p>
            <a:pPr algn="ctr" defTabSz="932472">
              <a:spcBef>
                <a:spcPct val="0"/>
              </a:spcBef>
              <a:spcAft>
                <a:spcPts val="600"/>
              </a:spcAft>
              <a:defRPr/>
            </a:pPr>
            <a:endParaRPr lang="en-US"/>
          </a:p>
        </p:txBody>
      </p:sp>
      <p:sp>
        <p:nvSpPr>
          <p:cNvPr id="39" name="Rectangle 38">
            <a:extLst>
              <a:ext uri="{FF2B5EF4-FFF2-40B4-BE49-F238E27FC236}">
                <a16:creationId xmlns:a16="http://schemas.microsoft.com/office/drawing/2014/main" id="{2F7EB244-FB41-00F8-0666-99A2C16DA667}"/>
              </a:ext>
              <a:ext uri="{C183D7F6-B498-43B3-948B-1728B52AA6E4}">
                <adec:decorative xmlns:adec="http://schemas.microsoft.com/office/drawing/2017/decorative" val="1"/>
              </a:ext>
            </a:extLst>
          </p:cNvPr>
          <p:cNvSpPr/>
          <p:nvPr/>
        </p:nvSpPr>
        <p:spPr>
          <a:xfrm flipH="1">
            <a:off x="8160448" y="5033080"/>
            <a:ext cx="3397813" cy="246221"/>
          </a:xfrm>
          <a:prstGeom prst="rect">
            <a:avLst/>
          </a:prstGeom>
        </p:spPr>
        <p:txBody>
          <a:bodyPr wrap="square" lIns="0" tIns="0" rIns="0" bIns="0" anchor="t">
            <a:spAutoFit/>
          </a:bodyPr>
          <a:lstStyle/>
          <a:p>
            <a:pPr marL="0" marR="0" lvl="0" indent="0" algn="ctr" defTabSz="932472" rtl="0" eaLnBrk="1" fontAlgn="base" latinLnBrk="0" hangingPunct="1">
              <a:lnSpc>
                <a:spcPct val="100000"/>
              </a:lnSpc>
              <a:spcBef>
                <a:spcPct val="0"/>
              </a:spcBef>
              <a:spcAft>
                <a:spcPts val="600"/>
              </a:spcAft>
              <a:buClrTx/>
              <a:buSzTx/>
              <a:buFontTx/>
              <a:buNone/>
              <a:tabLst/>
              <a:defRPr/>
            </a:pPr>
            <a:endParaRPr lang="en-US" sz="1600" b="0" i="0" u="none" strike="noStrike" kern="1200" cap="none" spc="0" normalizeH="0" baseline="0" noProof="0">
              <a:ln>
                <a:noFill/>
              </a:ln>
              <a:solidFill>
                <a:srgbClr val="000000"/>
              </a:solidFill>
              <a:effectLst/>
              <a:uLnTx/>
              <a:uFillTx/>
              <a:latin typeface="Segoe Sans Text"/>
              <a:cs typeface="Segoe Sans Text" pitchFamily="2" charset="0"/>
            </a:endParaRPr>
          </a:p>
        </p:txBody>
      </p:sp>
    </p:spTree>
    <p:extLst>
      <p:ext uri="{BB962C8B-B14F-4D97-AF65-F5344CB8AC3E}">
        <p14:creationId xmlns:p14="http://schemas.microsoft.com/office/powerpoint/2010/main" val="38303363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Rounded Corners 14">
            <a:extLst>
              <a:ext uri="{FF2B5EF4-FFF2-40B4-BE49-F238E27FC236}">
                <a16:creationId xmlns:a16="http://schemas.microsoft.com/office/drawing/2014/main" id="{850C6060-5B42-76F0-1653-7DADAF24AE9A}"/>
              </a:ext>
              <a:ext uri="{C183D7F6-B498-43B3-948B-1728B52AA6E4}">
                <adec:decorative xmlns:adec="http://schemas.microsoft.com/office/drawing/2017/decorative" val="1"/>
              </a:ext>
            </a:extLst>
          </p:cNvPr>
          <p:cNvSpPr>
            <a:spLocks/>
          </p:cNvSpPr>
          <p:nvPr/>
        </p:nvSpPr>
        <p:spPr bwMode="auto">
          <a:xfrm>
            <a:off x="440675" y="1499451"/>
            <a:ext cx="5336011" cy="4262371"/>
          </a:xfrm>
          <a:prstGeom prst="roundRect">
            <a:avLst>
              <a:gd name="adj" fmla="val 6443"/>
            </a:avLst>
          </a:prstGeom>
          <a:solidFill>
            <a:srgbClr val="FFF8F3">
              <a:alpha val="50000"/>
            </a:srgbClr>
          </a:solidFill>
          <a:ln w="6350">
            <a:solidFill>
              <a:schemeClr val="bg1"/>
            </a:solidFill>
            <a:headEnd type="none" w="med" len="med"/>
            <a:tailEnd type="none" w="med" len="med"/>
          </a:ln>
          <a:effectLst>
            <a:outerShdw blurRad="495300" dist="38100" dir="5400000" algn="t" rotWithShape="0">
              <a:prstClr val="black">
                <a:alpha val="16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IN" sz="2000" b="0" i="0" u="none" strike="noStrike" kern="1200" cap="none" spc="0" normalizeH="0" baseline="0" noProof="0">
              <a:ln>
                <a:noFill/>
              </a:ln>
              <a:solidFill>
                <a:srgbClr val="FFFFFF"/>
              </a:solidFill>
              <a:effectLst/>
              <a:uLnTx/>
              <a:uFillTx/>
              <a:latin typeface="Segoe UI"/>
              <a:ea typeface="+mn-ea"/>
              <a:cs typeface="Segoe UI" pitchFamily="34" charset="0"/>
            </a:endParaRPr>
          </a:p>
        </p:txBody>
      </p:sp>
      <p:sp>
        <p:nvSpPr>
          <p:cNvPr id="11" name="Rectangle: Rounded Corners 10">
            <a:extLst>
              <a:ext uri="{FF2B5EF4-FFF2-40B4-BE49-F238E27FC236}">
                <a16:creationId xmlns:a16="http://schemas.microsoft.com/office/drawing/2014/main" id="{A5D966F5-574C-CCD1-76EB-50C6D43DE7E9}"/>
              </a:ext>
              <a:ext uri="{C183D7F6-B498-43B3-948B-1728B52AA6E4}">
                <adec:decorative xmlns:adec="http://schemas.microsoft.com/office/drawing/2017/decorative" val="1"/>
              </a:ext>
            </a:extLst>
          </p:cNvPr>
          <p:cNvSpPr/>
          <p:nvPr/>
        </p:nvSpPr>
        <p:spPr bwMode="auto">
          <a:xfrm>
            <a:off x="5458138" y="1266092"/>
            <a:ext cx="6151250" cy="4642339"/>
          </a:xfrm>
          <a:prstGeom prst="roundRect">
            <a:avLst>
              <a:gd name="adj" fmla="val 2740"/>
            </a:avLst>
          </a:prstGeom>
          <a:solidFill>
            <a:schemeClr val="bg1"/>
          </a:solidFill>
          <a:ln>
            <a:noFill/>
            <a:headEnd type="none" w="med" len="med"/>
            <a:tailEnd type="none" w="med" len="med"/>
          </a:ln>
          <a:effectLst>
            <a:outerShdw blurRad="190500" dist="88900" dir="2700000" algn="tl" rotWithShape="0">
              <a:schemeClr val="bg1">
                <a:lumMod val="65000"/>
                <a:alpha val="2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14400" rtl="0" eaLnBrk="1" fontAlgn="base" latinLnBrk="0" hangingPunct="1">
              <a:lnSpc>
                <a:spcPct val="100000"/>
              </a:lnSpc>
              <a:spcBef>
                <a:spcPct val="0"/>
              </a:spcBef>
              <a:spcAft>
                <a:spcPts val="600"/>
              </a:spcAft>
              <a:buClrTx/>
              <a:buSzTx/>
              <a:buFontTx/>
              <a:buNone/>
              <a:tabLst/>
              <a:defRPr/>
            </a:pPr>
            <a:endParaRPr kumimoji="0" lang="en-IN" sz="2000" b="0" i="0" u="none" strike="noStrike" kern="1200" cap="none" spc="0" normalizeH="0" baseline="0" noProof="0">
              <a:ln>
                <a:noFill/>
              </a:ln>
              <a:solidFill>
                <a:srgbClr val="444791"/>
              </a:solidFill>
              <a:effectLst/>
              <a:uLnTx/>
              <a:uFillTx/>
              <a:latin typeface="Segoe Sans Display Semibold"/>
              <a:ea typeface="+mn-ea"/>
              <a:cs typeface="+mn-cs"/>
            </a:endParaRPr>
          </a:p>
        </p:txBody>
      </p:sp>
      <p:sp>
        <p:nvSpPr>
          <p:cNvPr id="6" name="Title 5">
            <a:extLst>
              <a:ext uri="{FF2B5EF4-FFF2-40B4-BE49-F238E27FC236}">
                <a16:creationId xmlns:a16="http://schemas.microsoft.com/office/drawing/2014/main" id="{EC4EACCB-97C5-4F3D-5FD2-12659C201966}"/>
              </a:ext>
            </a:extLst>
          </p:cNvPr>
          <p:cNvSpPr>
            <a:spLocks noGrp="1"/>
          </p:cNvSpPr>
          <p:nvPr>
            <p:ph type="title"/>
          </p:nvPr>
        </p:nvSpPr>
        <p:spPr/>
        <p:txBody>
          <a:bodyPr/>
          <a:lstStyle/>
          <a:p>
            <a:r>
              <a:rPr lang="en-US" dirty="0"/>
              <a:t>Device ID collection and Account Association</a:t>
            </a:r>
          </a:p>
        </p:txBody>
      </p:sp>
      <p:pic>
        <p:nvPicPr>
          <p:cNvPr id="5" name="Picture 4" descr="Image showing a user plugging a USB-C cable into the laptop">
            <a:extLst>
              <a:ext uri="{FF2B5EF4-FFF2-40B4-BE49-F238E27FC236}">
                <a16:creationId xmlns:a16="http://schemas.microsoft.com/office/drawing/2014/main" id="{FBCCFA85-601F-557A-06D4-58F2DB72292F}"/>
              </a:ext>
            </a:extLst>
          </p:cNvPr>
          <p:cNvPicPr>
            <a:picLocks noChangeAspect="1"/>
          </p:cNvPicPr>
          <p:nvPr/>
        </p:nvPicPr>
        <p:blipFill rotWithShape="1">
          <a:blip r:embed="rId3"/>
          <a:srcRect l="12493" t="34744" r="52859" b="25498"/>
          <a:stretch/>
        </p:blipFill>
        <p:spPr>
          <a:xfrm>
            <a:off x="582612" y="1809691"/>
            <a:ext cx="5078227" cy="3641889"/>
          </a:xfrm>
          <a:prstGeom prst="roundRect">
            <a:avLst>
              <a:gd name="adj" fmla="val 4443"/>
            </a:avLst>
          </a:prstGeom>
        </p:spPr>
      </p:pic>
      <p:sp>
        <p:nvSpPr>
          <p:cNvPr id="12" name="TextBox 11">
            <a:extLst>
              <a:ext uri="{FF2B5EF4-FFF2-40B4-BE49-F238E27FC236}">
                <a16:creationId xmlns:a16="http://schemas.microsoft.com/office/drawing/2014/main" id="{9882B680-B816-DA83-504C-789FD04F2A03}"/>
              </a:ext>
            </a:extLst>
          </p:cNvPr>
          <p:cNvSpPr txBox="1"/>
          <p:nvPr/>
        </p:nvSpPr>
        <p:spPr>
          <a:xfrm>
            <a:off x="6084116" y="1832036"/>
            <a:ext cx="5217841" cy="3369384"/>
          </a:xfrm>
          <a:prstGeom prst="rect">
            <a:avLst/>
          </a:prstGeom>
          <a:noFill/>
        </p:spPr>
        <p:txBody>
          <a:bodyPr vert="horz" wrap="square" lIns="0" tIns="0" rIns="0" bIns="0" rtlCol="0">
            <a:spAutoFit/>
          </a:bodyPr>
          <a:lstStyle/>
          <a:p>
            <a:pPr marL="355600" indent="-355600">
              <a:spcBef>
                <a:spcPts val="1200"/>
              </a:spcBef>
              <a:spcAft>
                <a:spcPts val="1200"/>
              </a:spcAft>
              <a:buFont typeface="Courier New" panose="02070309020205020404" pitchFamily="49" charset="0"/>
              <a:buChar char="o"/>
              <a:defRPr/>
            </a:pPr>
            <a:r>
              <a:rPr kumimoji="0" lang="en-US" sz="1800" b="0" i="0" u="none" strike="noStrike" kern="1200" cap="none" spc="0" normalizeH="0" baseline="0" noProof="0" dirty="0">
                <a:ln>
                  <a:noFill/>
                </a:ln>
                <a:solidFill>
                  <a:srgbClr val="444791"/>
                </a:solidFill>
                <a:effectLst/>
                <a:uLnTx/>
                <a:uFillTx/>
                <a:latin typeface="Segoe Sans Display Semibold"/>
                <a:ea typeface="+mn-ea"/>
                <a:cs typeface="+mn-cs"/>
              </a:rPr>
              <a:t>Associating the peripherals to the resource account </a:t>
            </a:r>
            <a:r>
              <a:rPr lang="en-US" dirty="0">
                <a:solidFill>
                  <a:srgbClr val="000000"/>
                </a:solidFill>
                <a:latin typeface="Segoe Sans Text"/>
              </a:rPr>
              <a:t>in the Pro Management Portal is key to ensure upon plug-in to the peripheral(s), Teams desktop client can recognize that the user is at a desk pool the admin has configured.</a:t>
            </a:r>
            <a:endParaRPr kumimoji="0" lang="en-US" sz="1800" b="1" i="0" u="none" strike="noStrike" kern="1200" cap="none" spc="0" normalizeH="0" baseline="0" noProof="0" dirty="0">
              <a:ln>
                <a:noFill/>
              </a:ln>
              <a:solidFill>
                <a:srgbClr val="444791"/>
              </a:solidFill>
              <a:effectLst/>
              <a:uLnTx/>
              <a:uFillTx/>
              <a:latin typeface="Segoe Sans Display Semibold"/>
              <a:ea typeface="+mn-ea"/>
              <a:cs typeface="+mn-cs"/>
            </a:endParaRPr>
          </a:p>
          <a:p>
            <a:pPr marL="355600" indent="-355600">
              <a:spcBef>
                <a:spcPts val="1200"/>
              </a:spcBef>
              <a:spcAft>
                <a:spcPts val="1200"/>
              </a:spcAft>
              <a:buFont typeface="Courier New" panose="02070309020205020404" pitchFamily="49" charset="0"/>
              <a:buChar char="o"/>
              <a:defRPr/>
            </a:pPr>
            <a:r>
              <a:rPr kumimoji="0" lang="en-US" sz="1800" b="0" i="0" u="none" strike="noStrike" kern="1200" cap="none" spc="0" normalizeH="0" baseline="0" noProof="0" dirty="0">
                <a:ln>
                  <a:noFill/>
                </a:ln>
                <a:solidFill>
                  <a:srgbClr val="444791"/>
                </a:solidFill>
                <a:effectLst/>
                <a:uLnTx/>
                <a:uFillTx/>
                <a:latin typeface="Segoe Sans Display Semibold"/>
                <a:ea typeface="+mn-ea"/>
                <a:cs typeface="+mn-cs"/>
              </a:rPr>
              <a:t>Fast, easy setup </a:t>
            </a:r>
            <a:r>
              <a:rPr kumimoji="0" lang="en-US" sz="1800" b="0" i="0" u="none" strike="noStrike" kern="1200" cap="none" spc="0" normalizeH="0" baseline="0" noProof="0" dirty="0">
                <a:ln>
                  <a:noFill/>
                </a:ln>
                <a:solidFill>
                  <a:srgbClr val="000000"/>
                </a:solidFill>
                <a:effectLst/>
                <a:uLnTx/>
                <a:uFillTx/>
                <a:latin typeface="Segoe Sans Text"/>
                <a:ea typeface="+mn-ea"/>
                <a:cs typeface="+mn-cs"/>
              </a:rPr>
              <a:t>to collect device details with the script at </a:t>
            </a:r>
            <a:r>
              <a:rPr lang="en-US" dirty="0">
                <a:solidFill>
                  <a:srgbClr val="000000"/>
                </a:solidFill>
                <a:latin typeface="Segoe Sans Text"/>
                <a:hlinkClick r:id="rId4"/>
              </a:rPr>
              <a:t>aka.ms/</a:t>
            </a:r>
            <a:r>
              <a:rPr lang="en-US" dirty="0" err="1">
                <a:solidFill>
                  <a:srgbClr val="000000"/>
                </a:solidFill>
                <a:latin typeface="Segoe Sans Text"/>
                <a:hlinkClick r:id="rId4"/>
              </a:rPr>
              <a:t>byodonboard</a:t>
            </a:r>
            <a:r>
              <a:rPr lang="en-US" dirty="0">
                <a:solidFill>
                  <a:srgbClr val="000000"/>
                </a:solidFill>
                <a:latin typeface="Segoe Sans Text"/>
              </a:rPr>
              <a:t>.</a:t>
            </a:r>
            <a:endParaRPr kumimoji="0" lang="en-US" sz="1800" b="0" i="0" u="none" strike="noStrike" kern="1200" cap="none" spc="0" normalizeH="0" baseline="0" noProof="0" dirty="0">
              <a:ln>
                <a:noFill/>
              </a:ln>
              <a:solidFill>
                <a:srgbClr val="000000"/>
              </a:solidFill>
              <a:effectLst/>
              <a:uLnTx/>
              <a:uFillTx/>
              <a:latin typeface="Segoe Sans Text"/>
              <a:ea typeface="+mn-ea"/>
              <a:cs typeface="+mn-cs"/>
            </a:endParaRPr>
          </a:p>
          <a:p>
            <a:pPr marL="355600" marR="0" lvl="0" indent="-355600" algn="l" defTabSz="914400" rtl="0" eaLnBrk="1" fontAlgn="auto" latinLnBrk="0" hangingPunct="1">
              <a:lnSpc>
                <a:spcPct val="100000"/>
              </a:lnSpc>
              <a:spcBef>
                <a:spcPts val="1200"/>
              </a:spcBef>
              <a:spcAft>
                <a:spcPts val="1200"/>
              </a:spcAft>
              <a:buClrTx/>
              <a:buSzTx/>
              <a:buFont typeface="Courier New" panose="02070309020205020404" pitchFamily="49" charset="0"/>
              <a:buChar char="o"/>
              <a:tabLst/>
              <a:defRPr/>
            </a:pPr>
            <a:r>
              <a:rPr kumimoji="0" lang="en-US" sz="1800" b="0" i="0" u="none" strike="noStrike" kern="1200" cap="none" spc="0" normalizeH="0" baseline="0" noProof="0" dirty="0">
                <a:ln>
                  <a:noFill/>
                </a:ln>
                <a:solidFill>
                  <a:srgbClr val="444791"/>
                </a:solidFill>
                <a:effectLst/>
                <a:uLnTx/>
                <a:uFillTx/>
                <a:latin typeface="Segoe Sans Display Semibold"/>
                <a:ea typeface="+mn-ea"/>
                <a:cs typeface="+mn-cs"/>
              </a:rPr>
              <a:t>Align captured unique device information </a:t>
            </a:r>
            <a:r>
              <a:rPr kumimoji="0" lang="en-US" sz="1800" b="0" i="0" u="none" strike="noStrike" kern="1200" cap="none" spc="0" normalizeH="0" baseline="0" noProof="0" dirty="0">
                <a:ln>
                  <a:noFill/>
                </a:ln>
                <a:solidFill>
                  <a:srgbClr val="000000"/>
                </a:solidFill>
                <a:effectLst/>
                <a:uLnTx/>
                <a:uFillTx/>
                <a:latin typeface="Segoe Sans Text"/>
                <a:ea typeface="+mn-ea"/>
                <a:cs typeface="+mn-cs"/>
              </a:rPr>
              <a:t>to the desk inventory and track device usage in the Teams Rooms Pro Management portal</a:t>
            </a:r>
          </a:p>
        </p:txBody>
      </p:sp>
      <p:sp>
        <p:nvSpPr>
          <p:cNvPr id="3" name="TextBox 2">
            <a:extLst>
              <a:ext uri="{FF2B5EF4-FFF2-40B4-BE49-F238E27FC236}">
                <a16:creationId xmlns:a16="http://schemas.microsoft.com/office/drawing/2014/main" id="{7AB2E5FC-2834-A2F3-3B5A-D1015CC55039}"/>
              </a:ext>
            </a:extLst>
          </p:cNvPr>
          <p:cNvSpPr txBox="1"/>
          <p:nvPr/>
        </p:nvSpPr>
        <p:spPr>
          <a:xfrm>
            <a:off x="1587639" y="6403409"/>
            <a:ext cx="9123903" cy="169277"/>
          </a:xfrm>
          <a:prstGeom prst="rect">
            <a:avLst/>
          </a:prstGeom>
          <a:noFill/>
        </p:spPr>
        <p:txBody>
          <a:bodyPr wrap="square" lIns="0" tIns="0" rIns="0" bIns="0" rtlCol="0">
            <a:spAutoFit/>
          </a:bodyPr>
          <a:lstStyle/>
          <a:p>
            <a:pPr algn="l"/>
            <a:r>
              <a:rPr lang="en-US" sz="1100" dirty="0"/>
              <a:t>In a GCC tenant, you must enable Teams to send peripheral data, instructions can be found </a:t>
            </a:r>
            <a:r>
              <a:rPr lang="en-US" sz="1100" dirty="0">
                <a:hlinkClick r:id="rId5"/>
              </a:rPr>
              <a:t>here</a:t>
            </a:r>
            <a:endParaRPr lang="en-US" sz="1100" dirty="0"/>
          </a:p>
        </p:txBody>
      </p:sp>
    </p:spTree>
    <p:extLst>
      <p:ext uri="{BB962C8B-B14F-4D97-AF65-F5344CB8AC3E}">
        <p14:creationId xmlns:p14="http://schemas.microsoft.com/office/powerpoint/2010/main" val="558484451"/>
      </p:ext>
    </p:extLst>
  </p:cSld>
  <p:clrMapOvr>
    <a:masterClrMapping/>
  </p:clrMapOvr>
  <p:transition>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0D6B7DAA-A4B9-FA9E-0741-8334FC2AD85C}"/>
              </a:ext>
            </a:extLst>
          </p:cNvPr>
          <p:cNvSpPr txBox="1">
            <a:spLocks noGrp="1"/>
          </p:cNvSpPr>
          <p:nvPr>
            <p:ph type="title" idx="4294967295"/>
          </p:nvPr>
        </p:nvSpPr>
        <p:spPr>
          <a:xfrm>
            <a:off x="271515" y="244698"/>
            <a:ext cx="11017250" cy="430887"/>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normAutofit/>
          </a:bodyPr>
          <a:lstStyle>
            <a:lvl1pPr algn="l" defTabSz="932742" rtl="0" eaLnBrk="1" latinLnBrk="0" hangingPunct="1">
              <a:lnSpc>
                <a:spcPct val="100000"/>
              </a:lnSpc>
              <a:spcBef>
                <a:spcPct val="0"/>
              </a:spcBef>
              <a:buNone/>
              <a:defRPr lang="en-US" sz="3200" b="1" i="0" kern="1200" cap="none" spc="-50" baseline="0">
                <a:ln w="3175">
                  <a:noFill/>
                </a:ln>
                <a:solidFill>
                  <a:schemeClr val="tx1"/>
                </a:solidFill>
                <a:effectLst/>
                <a:latin typeface="+mj-lt"/>
                <a:ea typeface="+mn-ea"/>
                <a:cs typeface="Segoe UI Semibold" panose="020B0502040204020203" pitchFamily="34" charset="0"/>
              </a:defRPr>
            </a:lvl1pPr>
          </a:lstStyle>
          <a:p>
            <a:pPr marL="0" marR="0" lvl="0" indent="0" algn="l" defTabSz="932742" rtl="0" eaLnBrk="1" fontAlgn="auto" latinLnBrk="0" hangingPunct="1">
              <a:lnSpc>
                <a:spcPct val="100000"/>
              </a:lnSpc>
              <a:spcBef>
                <a:spcPct val="0"/>
              </a:spcBef>
              <a:spcAft>
                <a:spcPts val="0"/>
              </a:spcAft>
              <a:buClrTx/>
              <a:buSzTx/>
              <a:buFontTx/>
              <a:buNone/>
              <a:tabLst/>
              <a:defRPr/>
            </a:pPr>
            <a:r>
              <a:rPr kumimoji="0" lang="en-US" sz="2600" b="0" i="0" u="none" strike="noStrike" kern="1200" cap="none" spc="-50" normalizeH="0" baseline="0" noProof="0" dirty="0">
                <a:ln w="3175">
                  <a:noFill/>
                </a:ln>
                <a:solidFill>
                  <a:schemeClr val="accent5"/>
                </a:solidFill>
                <a:effectLst/>
                <a:uLnTx/>
                <a:uFillTx/>
                <a:latin typeface="Segoe UI Semibold"/>
                <a:ea typeface="+mn-ea"/>
                <a:cs typeface="Segoe UI Semibold"/>
              </a:rPr>
              <a:t>Enabling automatic location updates</a:t>
            </a:r>
            <a:endParaRPr kumimoji="0" lang="en-US" sz="3200" b="1" i="0" u="none" strike="noStrike" kern="1200" cap="none" spc="-50" normalizeH="0" baseline="0" noProof="0" dirty="0">
              <a:ln w="3175">
                <a:noFill/>
              </a:ln>
              <a:solidFill>
                <a:schemeClr val="accent5"/>
              </a:solidFill>
              <a:effectLst/>
              <a:uLnTx/>
              <a:uFillTx/>
              <a:latin typeface="+mj-lt"/>
              <a:ea typeface="+mn-ea"/>
              <a:cs typeface="Segoe UI Semibold" panose="020B0502040204020203" pitchFamily="34" charset="0"/>
            </a:endParaRPr>
          </a:p>
          <a:p>
            <a:pPr marL="0" marR="0" lvl="0" indent="0" algn="l" defTabSz="932742" rtl="0" eaLnBrk="1" fontAlgn="auto" latinLnBrk="0" hangingPunct="1">
              <a:lnSpc>
                <a:spcPct val="100000"/>
              </a:lnSpc>
              <a:spcBef>
                <a:spcPct val="0"/>
              </a:spcBef>
              <a:spcAft>
                <a:spcPts val="0"/>
              </a:spcAft>
              <a:buClrTx/>
              <a:buSzTx/>
              <a:buFontTx/>
              <a:buNone/>
              <a:tabLst/>
              <a:defRPr/>
            </a:pPr>
            <a:endParaRPr kumimoji="0" lang="en-US" sz="2800" b="1" i="0" u="none" strike="noStrike" kern="1200" cap="none" spc="-50" normalizeH="0" baseline="0" noProof="0" dirty="0">
              <a:ln w="3175">
                <a:noFill/>
              </a:ln>
              <a:solidFill>
                <a:schemeClr val="accent3">
                  <a:lumMod val="60000"/>
                  <a:lumOff val="40000"/>
                </a:schemeClr>
              </a:solidFill>
              <a:effectLst/>
              <a:uLnTx/>
              <a:uFillTx/>
              <a:latin typeface="+mj-lt"/>
              <a:ea typeface="+mn-ea"/>
              <a:cs typeface="Segoe UI Semibold"/>
            </a:endParaRPr>
          </a:p>
        </p:txBody>
      </p:sp>
      <p:sp>
        <p:nvSpPr>
          <p:cNvPr id="4" name="TextBox 3">
            <a:extLst>
              <a:ext uri="{FF2B5EF4-FFF2-40B4-BE49-F238E27FC236}">
                <a16:creationId xmlns:a16="http://schemas.microsoft.com/office/drawing/2014/main" id="{E53CC882-CD6F-DFA6-1AB1-B41BEDB345F9}"/>
              </a:ext>
            </a:extLst>
          </p:cNvPr>
          <p:cNvSpPr txBox="1"/>
          <p:nvPr/>
        </p:nvSpPr>
        <p:spPr>
          <a:xfrm>
            <a:off x="324678" y="907774"/>
            <a:ext cx="11668539" cy="1615827"/>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US" sz="1500" dirty="0">
                <a:solidFill>
                  <a:srgbClr val="161616"/>
                </a:solidFill>
                <a:latin typeface="Segoe UI"/>
                <a:cs typeface="Segoe UI"/>
              </a:rPr>
              <a:t>Automatic work location updates are designed to enhance the end user experience by making it easier to keep work location up-to-date and connect with others when in the office. With the policy enabled, users will have the option to enable automatic work location updates. After users have opted-in, their work location will automatically update when they connect to a bookable desk to </a:t>
            </a:r>
            <a:r>
              <a:rPr lang="en-US" sz="1500" b="1" dirty="0">
                <a:solidFill>
                  <a:srgbClr val="161616"/>
                </a:solidFill>
                <a:latin typeface="Segoe UI"/>
                <a:cs typeface="Segoe UI"/>
              </a:rPr>
              <a:t>In the office</a:t>
            </a:r>
            <a:r>
              <a:rPr lang="en-US" sz="1500" dirty="0">
                <a:solidFill>
                  <a:srgbClr val="161616"/>
                </a:solidFill>
                <a:latin typeface="Segoe UI"/>
                <a:cs typeface="Segoe UI"/>
              </a:rPr>
              <a:t> or to a specific building if the desk pool is a part of the location hierarchy. </a:t>
            </a:r>
          </a:p>
          <a:p>
            <a:endParaRPr lang="en-US" sz="1500" dirty="0">
              <a:solidFill>
                <a:srgbClr val="161616"/>
              </a:solidFill>
              <a:latin typeface="Segoe UI"/>
              <a:cs typeface="Segoe UI"/>
            </a:endParaRPr>
          </a:p>
          <a:p>
            <a:r>
              <a:rPr lang="en-US" sz="1500" b="1" dirty="0">
                <a:solidFill>
                  <a:srgbClr val="161616"/>
                </a:solidFill>
                <a:latin typeface="Segoe UI"/>
                <a:cs typeface="Segoe UI"/>
              </a:rPr>
              <a:t>Note: </a:t>
            </a:r>
            <a:r>
              <a:rPr lang="en-US" sz="1500" dirty="0">
                <a:solidFill>
                  <a:srgbClr val="161616"/>
                </a:solidFill>
                <a:latin typeface="Segoe UI"/>
                <a:cs typeface="Segoe UI"/>
              </a:rPr>
              <a:t>You must have Teams Admin permission to run these cmdlets and be connected to Teams PowerShell. In addition, this feature is not supported in GCC or higher.</a:t>
            </a:r>
          </a:p>
        </p:txBody>
      </p:sp>
      <p:sp>
        <p:nvSpPr>
          <p:cNvPr id="6" name="TextBox 5">
            <a:extLst>
              <a:ext uri="{FF2B5EF4-FFF2-40B4-BE49-F238E27FC236}">
                <a16:creationId xmlns:a16="http://schemas.microsoft.com/office/drawing/2014/main" id="{8B336864-9875-4F27-3A6E-C4E75AB3A674}"/>
              </a:ext>
            </a:extLst>
          </p:cNvPr>
          <p:cNvSpPr txBox="1"/>
          <p:nvPr/>
        </p:nvSpPr>
        <p:spPr>
          <a:xfrm>
            <a:off x="271515" y="2613503"/>
            <a:ext cx="8209721" cy="246221"/>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US" sz="1600" dirty="0">
                <a:solidFill>
                  <a:srgbClr val="5A5FC7"/>
                </a:solidFill>
              </a:rPr>
              <a:t>Step 1: </a:t>
            </a:r>
            <a:r>
              <a:rPr lang="en-US" sz="1600" dirty="0"/>
              <a:t>Create a policy with </a:t>
            </a:r>
            <a:r>
              <a:rPr lang="en-US" sz="1600" dirty="0" err="1"/>
              <a:t>EnableWorkLocationDetection</a:t>
            </a:r>
            <a:r>
              <a:rPr lang="en-US" sz="1600" dirty="0"/>
              <a:t> set to True. </a:t>
            </a:r>
            <a:endParaRPr lang="en-US" sz="1600" dirty="0">
              <a:cs typeface="Segoe Sans Text"/>
            </a:endParaRPr>
          </a:p>
        </p:txBody>
      </p:sp>
      <p:pic>
        <p:nvPicPr>
          <p:cNvPr id="5" name="Picture 4" descr="Image showing a user plugging into a USB-C cable">
            <a:extLst>
              <a:ext uri="{FF2B5EF4-FFF2-40B4-BE49-F238E27FC236}">
                <a16:creationId xmlns:a16="http://schemas.microsoft.com/office/drawing/2014/main" id="{E00F9EC9-73DE-DF26-795A-1B16C0914770}"/>
              </a:ext>
            </a:extLst>
          </p:cNvPr>
          <p:cNvPicPr>
            <a:picLocks noChangeAspect="1"/>
          </p:cNvPicPr>
          <p:nvPr/>
        </p:nvPicPr>
        <p:blipFill>
          <a:blip r:embed="rId2"/>
          <a:stretch>
            <a:fillRect/>
          </a:stretch>
        </p:blipFill>
        <p:spPr>
          <a:xfrm>
            <a:off x="1058311" y="3047098"/>
            <a:ext cx="9744075" cy="1352550"/>
          </a:xfrm>
          <a:prstGeom prst="rect">
            <a:avLst/>
          </a:prstGeom>
        </p:spPr>
      </p:pic>
      <p:sp>
        <p:nvSpPr>
          <p:cNvPr id="9" name="TextBox 8">
            <a:extLst>
              <a:ext uri="{FF2B5EF4-FFF2-40B4-BE49-F238E27FC236}">
                <a16:creationId xmlns:a16="http://schemas.microsoft.com/office/drawing/2014/main" id="{2C775EA4-0AFE-0501-5D2E-674F6FAE5B37}"/>
              </a:ext>
            </a:extLst>
          </p:cNvPr>
          <p:cNvSpPr txBox="1"/>
          <p:nvPr/>
        </p:nvSpPr>
        <p:spPr>
          <a:xfrm>
            <a:off x="271669" y="4677092"/>
            <a:ext cx="8209721" cy="246221"/>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US" sz="1600" dirty="0">
                <a:solidFill>
                  <a:srgbClr val="5A5FC7"/>
                </a:solidFill>
              </a:rPr>
              <a:t>Step 2: </a:t>
            </a:r>
            <a:r>
              <a:rPr lang="en-US" sz="1600" dirty="0"/>
              <a:t>Assign the policy to the whole tenant or to a specific group of users. </a:t>
            </a:r>
            <a:endParaRPr lang="en-US" sz="1600" dirty="0">
              <a:cs typeface="Segoe Sans Text"/>
            </a:endParaRPr>
          </a:p>
        </p:txBody>
      </p:sp>
      <p:pic>
        <p:nvPicPr>
          <p:cNvPr id="3" name="Picture 2" descr="Cmdlet to apply the TeamsWorkLocationDetectionPolicy to a specific group">
            <a:extLst>
              <a:ext uri="{FF2B5EF4-FFF2-40B4-BE49-F238E27FC236}">
                <a16:creationId xmlns:a16="http://schemas.microsoft.com/office/drawing/2014/main" id="{B8E04978-BFC6-3199-DB62-A836F9A7F83D}"/>
              </a:ext>
            </a:extLst>
          </p:cNvPr>
          <p:cNvPicPr>
            <a:picLocks noChangeAspect="1"/>
          </p:cNvPicPr>
          <p:nvPr/>
        </p:nvPicPr>
        <p:blipFill>
          <a:blip r:embed="rId3"/>
          <a:srcRect t="47244"/>
          <a:stretch/>
        </p:blipFill>
        <p:spPr>
          <a:xfrm>
            <a:off x="1058311" y="5103775"/>
            <a:ext cx="10040751" cy="447288"/>
          </a:xfrm>
          <a:prstGeom prst="rect">
            <a:avLst/>
          </a:prstGeom>
        </p:spPr>
      </p:pic>
      <p:sp>
        <p:nvSpPr>
          <p:cNvPr id="10" name="TextBox 9">
            <a:extLst>
              <a:ext uri="{FF2B5EF4-FFF2-40B4-BE49-F238E27FC236}">
                <a16:creationId xmlns:a16="http://schemas.microsoft.com/office/drawing/2014/main" id="{12E2004A-4FC4-9530-FFB6-0B186037CE85}"/>
              </a:ext>
            </a:extLst>
          </p:cNvPr>
          <p:cNvSpPr txBox="1"/>
          <p:nvPr/>
        </p:nvSpPr>
        <p:spPr>
          <a:xfrm>
            <a:off x="1583635" y="5705061"/>
            <a:ext cx="8209721" cy="738664"/>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r>
              <a:rPr lang="en-US" sz="1600"/>
              <a:t>Please refer to the following links for more information on enabling this feature. </a:t>
            </a:r>
            <a:br>
              <a:rPr lang="en-US" sz="1600">
                <a:cs typeface="Segoe Sans Text"/>
              </a:rPr>
            </a:br>
            <a:r>
              <a:rPr lang="en-US" sz="1600">
                <a:solidFill>
                  <a:srgbClr val="5A5FC7"/>
                </a:solidFill>
                <a:ea typeface="+mn-lt"/>
                <a:cs typeface="+mn-lt"/>
                <a:hlinkClick r:id="rId4"/>
              </a:rPr>
              <a:t>New-</a:t>
            </a:r>
            <a:r>
              <a:rPr lang="en-US" sz="1600" err="1">
                <a:solidFill>
                  <a:srgbClr val="5A5FC7"/>
                </a:solidFill>
                <a:ea typeface="+mn-lt"/>
                <a:cs typeface="+mn-lt"/>
                <a:hlinkClick r:id="rId4"/>
              </a:rPr>
              <a:t>CsTeamsWorkLocationDetectionPolicy</a:t>
            </a:r>
            <a:r>
              <a:rPr lang="en-US" sz="1600">
                <a:solidFill>
                  <a:srgbClr val="5A5FC7"/>
                </a:solidFill>
                <a:ea typeface="+mn-lt"/>
                <a:cs typeface="+mn-lt"/>
                <a:hlinkClick r:id="rId4"/>
              </a:rPr>
              <a:t> (</a:t>
            </a:r>
            <a:r>
              <a:rPr lang="en-US" sz="1600" err="1">
                <a:solidFill>
                  <a:srgbClr val="5A5FC7"/>
                </a:solidFill>
                <a:ea typeface="+mn-lt"/>
                <a:cs typeface="+mn-lt"/>
                <a:hlinkClick r:id="rId4"/>
              </a:rPr>
              <a:t>MicrosoftTeamsPowerShell</a:t>
            </a:r>
            <a:r>
              <a:rPr lang="en-US" sz="1600">
                <a:solidFill>
                  <a:srgbClr val="5A5FC7"/>
                </a:solidFill>
                <a:ea typeface="+mn-lt"/>
                <a:cs typeface="+mn-lt"/>
                <a:hlinkClick r:id="rId4"/>
              </a:rPr>
              <a:t>) | Microsoft Learn</a:t>
            </a:r>
            <a:endParaRPr lang="en-US" sz="1600">
              <a:ea typeface="+mn-lt"/>
              <a:cs typeface="+mn-lt"/>
            </a:endParaRPr>
          </a:p>
          <a:p>
            <a:pPr algn="ctr"/>
            <a:r>
              <a:rPr lang="en-US" sz="1600">
                <a:solidFill>
                  <a:srgbClr val="5A5FC7"/>
                </a:solidFill>
                <a:ea typeface="+mn-lt"/>
                <a:cs typeface="+mn-lt"/>
                <a:hlinkClick r:id="rId5"/>
              </a:rPr>
              <a:t>Grant-</a:t>
            </a:r>
            <a:r>
              <a:rPr lang="en-US" sz="1600" err="1">
                <a:solidFill>
                  <a:srgbClr val="5A5FC7"/>
                </a:solidFill>
                <a:ea typeface="+mn-lt"/>
                <a:cs typeface="+mn-lt"/>
                <a:hlinkClick r:id="rId5"/>
              </a:rPr>
              <a:t>CsTeamsWorkLocationDetectionPolicy</a:t>
            </a:r>
            <a:r>
              <a:rPr lang="en-US" sz="1600">
                <a:solidFill>
                  <a:srgbClr val="5A5FC7"/>
                </a:solidFill>
                <a:ea typeface="+mn-lt"/>
                <a:cs typeface="+mn-lt"/>
                <a:hlinkClick r:id="rId5"/>
              </a:rPr>
              <a:t> (</a:t>
            </a:r>
            <a:r>
              <a:rPr lang="en-US" sz="1600" err="1">
                <a:solidFill>
                  <a:srgbClr val="5A5FC7"/>
                </a:solidFill>
                <a:ea typeface="+mn-lt"/>
                <a:cs typeface="+mn-lt"/>
                <a:hlinkClick r:id="rId5"/>
              </a:rPr>
              <a:t>MicrosoftTeamsPowerShell</a:t>
            </a:r>
            <a:r>
              <a:rPr lang="en-US" sz="1600">
                <a:solidFill>
                  <a:srgbClr val="5A5FC7"/>
                </a:solidFill>
                <a:ea typeface="+mn-lt"/>
                <a:cs typeface="+mn-lt"/>
                <a:hlinkClick r:id="rId5"/>
              </a:rPr>
              <a:t>) | Microsoft Learn</a:t>
            </a:r>
            <a:endParaRPr lang="en-US">
              <a:ea typeface="+mn-lt"/>
              <a:cs typeface="+mn-lt"/>
            </a:endParaRPr>
          </a:p>
        </p:txBody>
      </p:sp>
    </p:spTree>
    <p:extLst>
      <p:ext uri="{BB962C8B-B14F-4D97-AF65-F5344CB8AC3E}">
        <p14:creationId xmlns:p14="http://schemas.microsoft.com/office/powerpoint/2010/main" val="950733116"/>
      </p:ext>
    </p:extLst>
  </p:cSld>
  <p:clrMapOvr>
    <a:masterClrMapping/>
  </p:clrMapOvr>
  <p:transition>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F90910-50BC-DBC9-86BE-765039B6A4CB}"/>
            </a:ext>
          </a:extLst>
        </p:cNvPr>
        <p:cNvGrpSpPr/>
        <p:nvPr/>
      </p:nvGrpSpPr>
      <p:grpSpPr>
        <a:xfrm>
          <a:off x="0" y="0"/>
          <a:ext cx="0" cy="0"/>
          <a:chOff x="0" y="0"/>
          <a:chExt cx="0" cy="0"/>
        </a:xfrm>
      </p:grpSpPr>
      <p:sp>
        <p:nvSpPr>
          <p:cNvPr id="15" name="Title 14">
            <a:extLst>
              <a:ext uri="{FF2B5EF4-FFF2-40B4-BE49-F238E27FC236}">
                <a16:creationId xmlns:a16="http://schemas.microsoft.com/office/drawing/2014/main" id="{3B2AFCF5-DD3B-F9FD-ACD4-3E301A4A20E4}"/>
              </a:ext>
            </a:extLst>
          </p:cNvPr>
          <p:cNvSpPr>
            <a:spLocks noGrp="1"/>
          </p:cNvSpPr>
          <p:nvPr>
            <p:ph type="title"/>
          </p:nvPr>
        </p:nvSpPr>
        <p:spPr>
          <a:xfrm>
            <a:off x="608662" y="3035808"/>
            <a:ext cx="9144000" cy="498598"/>
          </a:xfrm>
        </p:spPr>
        <p:txBody>
          <a:bodyPr/>
          <a:lstStyle/>
          <a:p>
            <a:r>
              <a:rPr lang="en-US">
                <a:latin typeface="+mj-lt"/>
              </a:rPr>
              <a:t>Creating and Deploying Floorplans</a:t>
            </a:r>
          </a:p>
        </p:txBody>
      </p:sp>
    </p:spTree>
    <p:extLst>
      <p:ext uri="{BB962C8B-B14F-4D97-AF65-F5344CB8AC3E}">
        <p14:creationId xmlns:p14="http://schemas.microsoft.com/office/powerpoint/2010/main" val="33804484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B228B4E-2931-F2FA-8B5F-FE2651332DB1}"/>
              </a:ext>
              <a:ext uri="{C183D7F6-B498-43B3-948B-1728B52AA6E4}">
                <adec:decorative xmlns:adec="http://schemas.microsoft.com/office/drawing/2017/decorative" val="1"/>
              </a:ext>
            </a:extLst>
          </p:cNvPr>
          <p:cNvSpPr/>
          <p:nvPr/>
        </p:nvSpPr>
        <p:spPr bwMode="auto">
          <a:xfrm>
            <a:off x="3975960" y="382085"/>
            <a:ext cx="8216039" cy="663883"/>
          </a:xfrm>
          <a:prstGeom prst="rect">
            <a:avLst/>
          </a:prstGeom>
          <a:solidFill>
            <a:schemeClr val="bg1">
              <a:alpha val="74000"/>
            </a:schemeClr>
          </a:solidFill>
          <a:ln>
            <a:noFill/>
          </a:ln>
          <a:effectLst>
            <a:outerShdw blurRad="76200" dist="38100" dir="8100000" algn="tr"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000" err="1">
              <a:solidFill>
                <a:srgbClr val="FFFFFF"/>
              </a:solidFill>
              <a:cs typeface="Segoe UI" pitchFamily="34" charset="0"/>
            </a:endParaRPr>
          </a:p>
        </p:txBody>
      </p:sp>
      <p:sp>
        <p:nvSpPr>
          <p:cNvPr id="7" name="Freeform: Shape 6">
            <a:extLst>
              <a:ext uri="{FF2B5EF4-FFF2-40B4-BE49-F238E27FC236}">
                <a16:creationId xmlns:a16="http://schemas.microsoft.com/office/drawing/2014/main" id="{580ED2F0-2EE4-1FD8-0BB4-7655937780A8}"/>
              </a:ext>
              <a:ext uri="{C183D7F6-B498-43B3-948B-1728B52AA6E4}">
                <adec:decorative xmlns:adec="http://schemas.microsoft.com/office/drawing/2017/decorative" val="1"/>
              </a:ext>
            </a:extLst>
          </p:cNvPr>
          <p:cNvSpPr>
            <a:spLocks/>
          </p:cNvSpPr>
          <p:nvPr/>
        </p:nvSpPr>
        <p:spPr bwMode="auto">
          <a:xfrm>
            <a:off x="2777602" y="382086"/>
            <a:ext cx="1200150" cy="667218"/>
          </a:xfrm>
          <a:custGeom>
            <a:avLst/>
            <a:gdLst>
              <a:gd name="connsiteX0" fmla="*/ 333609 w 1200150"/>
              <a:gd name="connsiteY0" fmla="*/ 0 h 667218"/>
              <a:gd name="connsiteX1" fmla="*/ 1200150 w 1200150"/>
              <a:gd name="connsiteY1" fmla="*/ 0 h 667218"/>
              <a:gd name="connsiteX2" fmla="*/ 1200150 w 1200150"/>
              <a:gd name="connsiteY2" fmla="*/ 667218 h 667218"/>
              <a:gd name="connsiteX3" fmla="*/ 333609 w 1200150"/>
              <a:gd name="connsiteY3" fmla="*/ 667218 h 667218"/>
              <a:gd name="connsiteX4" fmla="*/ 0 w 1200150"/>
              <a:gd name="connsiteY4" fmla="*/ 333609 h 667218"/>
              <a:gd name="connsiteX5" fmla="*/ 333609 w 1200150"/>
              <a:gd name="connsiteY5" fmla="*/ 0 h 667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00150" h="667218">
                <a:moveTo>
                  <a:pt x="333609" y="0"/>
                </a:moveTo>
                <a:lnTo>
                  <a:pt x="1200150" y="0"/>
                </a:lnTo>
                <a:lnTo>
                  <a:pt x="1200150" y="667218"/>
                </a:lnTo>
                <a:lnTo>
                  <a:pt x="333609" y="667218"/>
                </a:lnTo>
                <a:cubicBezTo>
                  <a:pt x="149362" y="667218"/>
                  <a:pt x="0" y="517856"/>
                  <a:pt x="0" y="333609"/>
                </a:cubicBezTo>
                <a:cubicBezTo>
                  <a:pt x="0" y="149362"/>
                  <a:pt x="149362" y="0"/>
                  <a:pt x="333609" y="0"/>
                </a:cubicBezTo>
                <a:close/>
              </a:path>
            </a:pathLst>
          </a:custGeom>
          <a:solidFill>
            <a:schemeClr val="bg1">
              <a:alpha val="74000"/>
            </a:schemeClr>
          </a:solidFill>
          <a:ln>
            <a:noFill/>
          </a:ln>
          <a:effectLst>
            <a:outerShdw blurRad="76200" dist="38100" dir="8100000" algn="tr"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IN" sz="2000" b="0" i="0" u="none" strike="noStrike" kern="1200" cap="none" spc="0" normalizeH="0" baseline="0" noProof="0" err="1">
              <a:ln>
                <a:noFill/>
              </a:ln>
              <a:solidFill>
                <a:srgbClr val="FFFFFF"/>
              </a:solidFill>
              <a:effectLst/>
              <a:uLnTx/>
              <a:uFillTx/>
              <a:ea typeface="+mn-ea"/>
              <a:cs typeface="Segoe UI" pitchFamily="34" charset="0"/>
            </a:endParaRPr>
          </a:p>
        </p:txBody>
      </p:sp>
      <p:sp>
        <p:nvSpPr>
          <p:cNvPr id="31" name="Oval 30">
            <a:extLst>
              <a:ext uri="{FF2B5EF4-FFF2-40B4-BE49-F238E27FC236}">
                <a16:creationId xmlns:a16="http://schemas.microsoft.com/office/drawing/2014/main" id="{6F97BB41-A44D-257E-B021-FCAB8BEA64F9}"/>
              </a:ext>
              <a:ext uri="{C183D7F6-B498-43B3-948B-1728B52AA6E4}">
                <adec:decorative xmlns:adec="http://schemas.microsoft.com/office/drawing/2017/decorative" val="1"/>
              </a:ext>
            </a:extLst>
          </p:cNvPr>
          <p:cNvSpPr/>
          <p:nvPr/>
        </p:nvSpPr>
        <p:spPr bwMode="auto">
          <a:xfrm>
            <a:off x="453747" y="1037628"/>
            <a:ext cx="1422400" cy="1422400"/>
          </a:xfrm>
          <a:prstGeom prst="ellipse">
            <a:avLst/>
          </a:prstGeom>
          <a:solidFill>
            <a:schemeClr val="tx2">
              <a:alpha val="22000"/>
            </a:schemeClr>
          </a:solidFill>
          <a:ln>
            <a:noFill/>
            <a:headEnd type="none" w="med" len="med"/>
            <a:tailEnd type="none" w="med" len="med"/>
          </a:ln>
          <a:effectLst>
            <a:softEdge rad="330200"/>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IN" sz="2000" b="0" i="0" u="none" strike="noStrike" kern="1200" cap="none" spc="0" normalizeH="0" baseline="0" noProof="0">
              <a:ln>
                <a:noFill/>
              </a:ln>
              <a:solidFill>
                <a:srgbClr val="FFFFFF"/>
              </a:solidFill>
              <a:effectLst/>
              <a:uLnTx/>
              <a:uFillTx/>
              <a:ea typeface="Segoe UI" pitchFamily="34" charset="0"/>
              <a:cs typeface="Segoe UI" pitchFamily="34" charset="0"/>
            </a:endParaRPr>
          </a:p>
        </p:txBody>
      </p:sp>
      <p:pic>
        <p:nvPicPr>
          <p:cNvPr id="37" name="Picture 36">
            <a:extLst>
              <a:ext uri="{FF2B5EF4-FFF2-40B4-BE49-F238E27FC236}">
                <a16:creationId xmlns:a16="http://schemas.microsoft.com/office/drawing/2014/main" id="{4E99FF6A-4887-95EC-758A-F3B0D19CA91D}"/>
              </a:ext>
              <a:ext uri="{C183D7F6-B498-43B3-948B-1728B52AA6E4}">
                <adec:decorative xmlns:adec="http://schemas.microsoft.com/office/drawing/2017/decorative" val="1"/>
              </a:ext>
            </a:extLst>
          </p:cNvPr>
          <p:cNvPicPr>
            <a:picLocks noChangeAspect="1"/>
          </p:cNvPicPr>
          <p:nvPr/>
        </p:nvPicPr>
        <p:blipFill>
          <a:blip r:embed="rId3">
            <a:duotone>
              <a:schemeClr val="accent1">
                <a:shade val="45000"/>
                <a:satMod val="135000"/>
              </a:schemeClr>
              <a:prstClr val="white"/>
            </a:duotone>
            <a:alphaModFix amt="52000"/>
          </a:blip>
          <a:stretch>
            <a:fillRect/>
          </a:stretch>
        </p:blipFill>
        <p:spPr>
          <a:xfrm>
            <a:off x="5161807" y="0"/>
            <a:ext cx="7030193" cy="6858000"/>
          </a:xfrm>
          <a:prstGeom prst="rect">
            <a:avLst/>
          </a:prstGeom>
        </p:spPr>
      </p:pic>
      <p:cxnSp>
        <p:nvCxnSpPr>
          <p:cNvPr id="14" name="Straight Connector 13">
            <a:extLst>
              <a:ext uri="{FF2B5EF4-FFF2-40B4-BE49-F238E27FC236}">
                <a16:creationId xmlns:a16="http://schemas.microsoft.com/office/drawing/2014/main" id="{64909ED8-D667-B352-803B-E9009D0A81AB}"/>
              </a:ext>
              <a:ext uri="{C183D7F6-B498-43B3-948B-1728B52AA6E4}">
                <adec:decorative xmlns:adec="http://schemas.microsoft.com/office/drawing/2017/decorative" val="1"/>
              </a:ext>
            </a:extLst>
          </p:cNvPr>
          <p:cNvCxnSpPr>
            <a:cxnSpLocks/>
          </p:cNvCxnSpPr>
          <p:nvPr/>
        </p:nvCxnSpPr>
        <p:spPr>
          <a:xfrm>
            <a:off x="0" y="731525"/>
            <a:ext cx="2732133" cy="0"/>
          </a:xfrm>
          <a:prstGeom prst="line">
            <a:avLst/>
          </a:prstGeom>
          <a:ln w="25400" cap="rnd">
            <a:solidFill>
              <a:schemeClr val="tx2"/>
            </a:solidFill>
            <a:headEnd type="none" w="lg" len="med"/>
            <a:tailEnd type="none" w="lg" len="med"/>
          </a:ln>
          <a:effectLst>
            <a:outerShdw blurRad="38100" dist="63500" dir="8100000" algn="tr" rotWithShape="0">
              <a:prstClr val="black">
                <a:alpha val="13000"/>
              </a:prstClr>
            </a:outerShdw>
          </a:effectLst>
        </p:spPr>
        <p:style>
          <a:lnRef idx="1">
            <a:schemeClr val="accent1"/>
          </a:lnRef>
          <a:fillRef idx="0">
            <a:schemeClr val="accent1"/>
          </a:fillRef>
          <a:effectRef idx="0">
            <a:schemeClr val="accent1"/>
          </a:effectRef>
          <a:fontRef idx="minor">
            <a:schemeClr val="tx1"/>
          </a:fontRef>
        </p:style>
      </p:cxnSp>
      <p:sp>
        <p:nvSpPr>
          <p:cNvPr id="30" name="Rectangle: Rounded Corners 29">
            <a:extLst>
              <a:ext uri="{FF2B5EF4-FFF2-40B4-BE49-F238E27FC236}">
                <a16:creationId xmlns:a16="http://schemas.microsoft.com/office/drawing/2014/main" id="{FE5A0BE8-8D87-745C-5B04-A0E3E03EA29F}"/>
              </a:ext>
              <a:ext uri="{C183D7F6-B498-43B3-948B-1728B52AA6E4}">
                <adec:decorative xmlns:adec="http://schemas.microsoft.com/office/drawing/2017/decorative" val="1"/>
              </a:ext>
            </a:extLst>
          </p:cNvPr>
          <p:cNvSpPr/>
          <p:nvPr/>
        </p:nvSpPr>
        <p:spPr bwMode="auto">
          <a:xfrm>
            <a:off x="588963" y="1130712"/>
            <a:ext cx="11017250" cy="5282788"/>
          </a:xfrm>
          <a:prstGeom prst="roundRect">
            <a:avLst>
              <a:gd name="adj" fmla="val 3071"/>
            </a:avLst>
          </a:prstGeom>
          <a:solidFill>
            <a:schemeClr val="bg1">
              <a:alpha val="74000"/>
            </a:schemeClr>
          </a:solidFill>
          <a:ln>
            <a:noFill/>
          </a:ln>
          <a:effectLst>
            <a:outerShdw blurRad="76200" dist="38100" dir="8100000" algn="tr" rotWithShape="0">
              <a:prstClr val="black">
                <a:alpha val="1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IN" sz="2000" b="0" i="0" u="none" strike="noStrike" kern="1200" cap="none" spc="0" normalizeH="0" baseline="0" noProof="0">
              <a:ln>
                <a:noFill/>
              </a:ln>
              <a:solidFill>
                <a:srgbClr val="FFFFFF"/>
              </a:solidFill>
              <a:effectLst/>
              <a:uLnTx/>
              <a:uFillTx/>
              <a:ea typeface="+mn-ea"/>
              <a:cs typeface="Segoe UI" pitchFamily="34" charset="0"/>
            </a:endParaRPr>
          </a:p>
        </p:txBody>
      </p:sp>
      <p:sp>
        <p:nvSpPr>
          <p:cNvPr id="39" name="Rectangle: Rounded Corners 5">
            <a:extLst>
              <a:ext uri="{FF2B5EF4-FFF2-40B4-BE49-F238E27FC236}">
                <a16:creationId xmlns:a16="http://schemas.microsoft.com/office/drawing/2014/main" id="{D2B37B16-CAB9-92DC-C88E-3A2768B48018}"/>
              </a:ext>
              <a:ext uri="{C183D7F6-B498-43B3-948B-1728B52AA6E4}">
                <adec:decorative xmlns:adec="http://schemas.microsoft.com/office/drawing/2017/decorative" val="1"/>
              </a:ext>
            </a:extLst>
          </p:cNvPr>
          <p:cNvSpPr/>
          <p:nvPr/>
        </p:nvSpPr>
        <p:spPr bwMode="auto">
          <a:xfrm>
            <a:off x="1098195" y="2347781"/>
            <a:ext cx="3119590" cy="2883915"/>
          </a:xfrm>
          <a:prstGeom prst="roundRect">
            <a:avLst>
              <a:gd name="adj" fmla="val 5056"/>
            </a:avLst>
          </a:prstGeom>
          <a:ln w="12700" cap="rnd">
            <a:solidFill>
              <a:schemeClr val="accent1">
                <a:lumMod val="20000"/>
                <a:lumOff val="80000"/>
              </a:schemeClr>
            </a:solidFill>
            <a:headEnd type="none" w="lg" len="med"/>
            <a:tailEnd type="none" w="lg" len="med"/>
          </a:ln>
          <a:effectLst>
            <a:outerShdw blurRad="38100" dist="63500" dir="8100000" algn="tr" rotWithShape="0">
              <a:prstClr val="black">
                <a:alpha val="13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ea typeface="+mn-ea"/>
              <a:cs typeface="Segoe UI" pitchFamily="34" charset="0"/>
            </a:endParaRPr>
          </a:p>
        </p:txBody>
      </p:sp>
      <p:sp>
        <p:nvSpPr>
          <p:cNvPr id="40" name="Rectangle: Rounded Corners 5">
            <a:extLst>
              <a:ext uri="{FF2B5EF4-FFF2-40B4-BE49-F238E27FC236}">
                <a16:creationId xmlns:a16="http://schemas.microsoft.com/office/drawing/2014/main" id="{852328EC-9FC3-71CC-6AED-3CFA55E021AB}"/>
              </a:ext>
              <a:ext uri="{C183D7F6-B498-43B3-948B-1728B52AA6E4}">
                <adec:decorative xmlns:adec="http://schemas.microsoft.com/office/drawing/2017/decorative" val="1"/>
              </a:ext>
            </a:extLst>
          </p:cNvPr>
          <p:cNvSpPr>
            <a:spLocks/>
          </p:cNvSpPr>
          <p:nvPr/>
        </p:nvSpPr>
        <p:spPr bwMode="auto">
          <a:xfrm>
            <a:off x="7974215" y="2347781"/>
            <a:ext cx="3119590" cy="2883915"/>
          </a:xfrm>
          <a:prstGeom prst="roundRect">
            <a:avLst>
              <a:gd name="adj" fmla="val 5056"/>
            </a:avLst>
          </a:prstGeom>
          <a:ln w="12700" cap="rnd">
            <a:solidFill>
              <a:schemeClr val="accent1">
                <a:lumMod val="20000"/>
                <a:lumOff val="80000"/>
              </a:schemeClr>
            </a:solidFill>
            <a:headEnd type="none" w="lg" len="med"/>
            <a:tailEnd type="none" w="lg" len="med"/>
          </a:ln>
          <a:effectLst>
            <a:outerShdw blurRad="38100" dist="63500" dir="8100000" algn="tr" rotWithShape="0">
              <a:prstClr val="black">
                <a:alpha val="13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ea typeface="+mn-ea"/>
              <a:cs typeface="Segoe UI" pitchFamily="34" charset="0"/>
            </a:endParaRPr>
          </a:p>
        </p:txBody>
      </p:sp>
      <p:sp>
        <p:nvSpPr>
          <p:cNvPr id="41" name="Rectangle: Rounded Corners 5">
            <a:extLst>
              <a:ext uri="{FF2B5EF4-FFF2-40B4-BE49-F238E27FC236}">
                <a16:creationId xmlns:a16="http://schemas.microsoft.com/office/drawing/2014/main" id="{3E3BCB83-4E96-32DA-CABE-4CF4A2263427}"/>
              </a:ext>
              <a:ext uri="{C183D7F6-B498-43B3-948B-1728B52AA6E4}">
                <adec:decorative xmlns:adec="http://schemas.microsoft.com/office/drawing/2017/decorative" val="1"/>
              </a:ext>
            </a:extLst>
          </p:cNvPr>
          <p:cNvSpPr/>
          <p:nvPr/>
        </p:nvSpPr>
        <p:spPr bwMode="auto">
          <a:xfrm>
            <a:off x="4536205" y="2347781"/>
            <a:ext cx="3119590" cy="2883915"/>
          </a:xfrm>
          <a:prstGeom prst="roundRect">
            <a:avLst>
              <a:gd name="adj" fmla="val 5056"/>
            </a:avLst>
          </a:prstGeom>
          <a:ln w="12700" cap="rnd">
            <a:solidFill>
              <a:schemeClr val="accent1">
                <a:lumMod val="20000"/>
                <a:lumOff val="80000"/>
              </a:schemeClr>
            </a:solidFill>
            <a:headEnd type="none" w="lg" len="med"/>
            <a:tailEnd type="none" w="lg" len="med"/>
          </a:ln>
          <a:effectLst>
            <a:outerShdw blurRad="38100" dist="63500" dir="8100000" algn="tr" rotWithShape="0">
              <a:prstClr val="black">
                <a:alpha val="13000"/>
              </a:prstClr>
            </a:outerShdw>
          </a:effectLst>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ea typeface="+mn-ea"/>
              <a:cs typeface="Segoe UI" pitchFamily="34" charset="0"/>
            </a:endParaRPr>
          </a:p>
        </p:txBody>
      </p:sp>
      <p:sp>
        <p:nvSpPr>
          <p:cNvPr id="51" name="Rectangle: Rounded Corners 50">
            <a:extLst>
              <a:ext uri="{FF2B5EF4-FFF2-40B4-BE49-F238E27FC236}">
                <a16:creationId xmlns:a16="http://schemas.microsoft.com/office/drawing/2014/main" id="{3C8894E4-C5E3-7F51-4683-B03340C8363B}"/>
              </a:ext>
              <a:ext uri="{C183D7F6-B498-43B3-948B-1728B52AA6E4}">
                <adec:decorative xmlns:adec="http://schemas.microsoft.com/office/drawing/2017/decorative" val="1"/>
              </a:ext>
            </a:extLst>
          </p:cNvPr>
          <p:cNvSpPr/>
          <p:nvPr/>
        </p:nvSpPr>
        <p:spPr bwMode="auto">
          <a:xfrm>
            <a:off x="1098194" y="5448300"/>
            <a:ext cx="4882380" cy="673100"/>
          </a:xfrm>
          <a:prstGeom prst="roundRect">
            <a:avLst>
              <a:gd name="adj" fmla="val 50000"/>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IN" sz="2000" b="0" i="0" u="none" strike="noStrike" kern="1200" cap="none" spc="0" normalizeH="0" baseline="0" noProof="0">
              <a:ln>
                <a:noFill/>
              </a:ln>
              <a:solidFill>
                <a:srgbClr val="FFFFFF"/>
              </a:solidFill>
              <a:effectLst/>
              <a:uLnTx/>
              <a:uFillTx/>
              <a:ea typeface="Segoe UI" pitchFamily="34" charset="0"/>
              <a:cs typeface="Segoe UI" pitchFamily="34" charset="0"/>
            </a:endParaRPr>
          </a:p>
        </p:txBody>
      </p:sp>
      <p:sp>
        <p:nvSpPr>
          <p:cNvPr id="52" name="Rectangle: Rounded Corners 51">
            <a:extLst>
              <a:ext uri="{FF2B5EF4-FFF2-40B4-BE49-F238E27FC236}">
                <a16:creationId xmlns:a16="http://schemas.microsoft.com/office/drawing/2014/main" id="{5092982E-1E3E-AEA0-0AAB-33FAA8FED0A5}"/>
              </a:ext>
              <a:ext uri="{C183D7F6-B498-43B3-948B-1728B52AA6E4}">
                <adec:decorative xmlns:adec="http://schemas.microsoft.com/office/drawing/2017/decorative" val="1"/>
              </a:ext>
            </a:extLst>
          </p:cNvPr>
          <p:cNvSpPr/>
          <p:nvPr/>
        </p:nvSpPr>
        <p:spPr bwMode="auto">
          <a:xfrm>
            <a:off x="6211424" y="5448300"/>
            <a:ext cx="4882380" cy="673100"/>
          </a:xfrm>
          <a:prstGeom prst="roundRect">
            <a:avLst>
              <a:gd name="adj" fmla="val 50000"/>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IN" sz="2000" b="0" i="0" u="none" strike="noStrike" kern="1200" cap="none" spc="0" normalizeH="0" baseline="0" noProof="0">
              <a:ln>
                <a:noFill/>
              </a:ln>
              <a:solidFill>
                <a:srgbClr val="FFFFFF"/>
              </a:solidFill>
              <a:effectLst/>
              <a:uLnTx/>
              <a:uFillTx/>
              <a:ea typeface="Segoe UI" pitchFamily="34" charset="0"/>
              <a:cs typeface="Segoe UI" pitchFamily="34" charset="0"/>
            </a:endParaRPr>
          </a:p>
        </p:txBody>
      </p:sp>
      <p:sp>
        <p:nvSpPr>
          <p:cNvPr id="2" name="Title 1">
            <a:extLst>
              <a:ext uri="{FF2B5EF4-FFF2-40B4-BE49-F238E27FC236}">
                <a16:creationId xmlns:a16="http://schemas.microsoft.com/office/drawing/2014/main" id="{763D2B97-46C5-9372-763B-C5487B428DD0}"/>
              </a:ext>
            </a:extLst>
          </p:cNvPr>
          <p:cNvSpPr>
            <a:spLocks noGrp="1"/>
          </p:cNvSpPr>
          <p:nvPr>
            <p:ph type="title"/>
          </p:nvPr>
        </p:nvSpPr>
        <p:spPr>
          <a:xfrm>
            <a:off x="2985856" y="467804"/>
            <a:ext cx="6233915" cy="492443"/>
          </a:xfrm>
          <a:noFill/>
        </p:spPr>
        <p:txBody>
          <a:bodyPr/>
          <a:lstStyle/>
          <a:p>
            <a:pPr marL="0" marR="0" lvl="0" indent="0" algn="ctr" defTabSz="932742" rtl="0" eaLnBrk="1" fontAlgn="auto" latinLnBrk="0" hangingPunct="1">
              <a:lnSpc>
                <a:spcPct val="100000"/>
              </a:lnSpc>
              <a:spcBef>
                <a:spcPct val="0"/>
              </a:spcBef>
              <a:spcAft>
                <a:spcPts val="0"/>
              </a:spcAft>
              <a:buClrTx/>
              <a:buSzTx/>
              <a:buFontTx/>
              <a:buNone/>
              <a:tabLst/>
              <a:defRPr/>
            </a:pPr>
            <a:r>
              <a:rPr kumimoji="0" lang="en-CA" sz="3200" b="0" i="0" u="none" strike="noStrike" kern="1200" cap="none" spc="-50" normalizeH="0" baseline="0" noProof="0">
                <a:ln w="3175">
                  <a:noFill/>
                </a:ln>
                <a:solidFill>
                  <a:srgbClr val="000000"/>
                </a:solidFill>
                <a:effectLst/>
                <a:uLnTx/>
                <a:uFillTx/>
                <a:ea typeface="+mn-ea"/>
                <a:cs typeface="Segoe UI" pitchFamily="34" charset="0"/>
              </a:rPr>
              <a:t>Places across Microsoft 365</a:t>
            </a:r>
          </a:p>
        </p:txBody>
      </p:sp>
      <p:sp>
        <p:nvSpPr>
          <p:cNvPr id="38" name="TextBox 37">
            <a:extLst>
              <a:ext uri="{FF2B5EF4-FFF2-40B4-BE49-F238E27FC236}">
                <a16:creationId xmlns:a16="http://schemas.microsoft.com/office/drawing/2014/main" id="{4DCB0FFB-A9F9-502F-B193-082320480D77}"/>
              </a:ext>
            </a:extLst>
          </p:cNvPr>
          <p:cNvSpPr txBox="1"/>
          <p:nvPr/>
        </p:nvSpPr>
        <p:spPr>
          <a:xfrm>
            <a:off x="1164948" y="1484557"/>
            <a:ext cx="9862105" cy="369332"/>
          </a:xfrm>
          <a:prstGeom prst="rect">
            <a:avLst/>
          </a:prstGeom>
          <a:noFill/>
        </p:spPr>
        <p:txBody>
          <a:bodyPr wrap="square" lIns="0" tIns="0" rIns="0" bIns="0" rtlCol="0" anchor="t">
            <a:spAutoFit/>
          </a:bodyPr>
          <a:lstStyle/>
          <a:p>
            <a:pPr algn="ctr" defTabSz="914367">
              <a:defRPr/>
            </a:pPr>
            <a:r>
              <a:rPr lang="en-US" sz="2400">
                <a:gradFill>
                  <a:gsLst>
                    <a:gs pos="16000">
                      <a:srgbClr val="8661C5"/>
                    </a:gs>
                    <a:gs pos="100000">
                      <a:srgbClr val="94CDFF"/>
                    </a:gs>
                  </a:gsLst>
                  <a:lin ang="2700000" scaled="1"/>
                </a:gradFill>
              </a:rPr>
              <a:t>An AI-powered app that reimagines flexible work</a:t>
            </a:r>
          </a:p>
        </p:txBody>
      </p:sp>
      <p:sp>
        <p:nvSpPr>
          <p:cNvPr id="44" name="Freeform 7" descr="Icon of a location">
            <a:extLst>
              <a:ext uri="{FF2B5EF4-FFF2-40B4-BE49-F238E27FC236}">
                <a16:creationId xmlns:a16="http://schemas.microsoft.com/office/drawing/2014/main" id="{0868D880-A675-940D-2FD6-C34CF5620BE8}"/>
              </a:ext>
              <a:ext uri="{C183D7F6-B498-43B3-948B-1728B52AA6E4}">
                <adec:decorative xmlns:adec="http://schemas.microsoft.com/office/drawing/2017/decorative" val="0"/>
              </a:ext>
            </a:extLst>
          </p:cNvPr>
          <p:cNvSpPr/>
          <p:nvPr/>
        </p:nvSpPr>
        <p:spPr>
          <a:xfrm>
            <a:off x="2429957" y="2690725"/>
            <a:ext cx="456066" cy="567218"/>
          </a:xfrm>
          <a:custGeom>
            <a:avLst/>
            <a:gdLst>
              <a:gd name="connsiteX0" fmla="*/ 117017 w 234034"/>
              <a:gd name="connsiteY0" fmla="*/ 0 h 291072"/>
              <a:gd name="connsiteX1" fmla="*/ 0 w 234034"/>
              <a:gd name="connsiteY1" fmla="*/ 117017 h 291072"/>
              <a:gd name="connsiteX2" fmla="*/ 17874 w 234034"/>
              <a:gd name="connsiteY2" fmla="*/ 173917 h 291072"/>
              <a:gd name="connsiteX3" fmla="*/ 101483 w 234034"/>
              <a:gd name="connsiteY3" fmla="*/ 283825 h 291072"/>
              <a:gd name="connsiteX4" fmla="*/ 130087 w 234034"/>
              <a:gd name="connsiteY4" fmla="*/ 286319 h 291072"/>
              <a:gd name="connsiteX5" fmla="*/ 132580 w 234034"/>
              <a:gd name="connsiteY5" fmla="*/ 283825 h 291072"/>
              <a:gd name="connsiteX6" fmla="*/ 216160 w 234034"/>
              <a:gd name="connsiteY6" fmla="*/ 173917 h 291072"/>
              <a:gd name="connsiteX7" fmla="*/ 234034 w 234034"/>
              <a:gd name="connsiteY7" fmla="*/ 117017 h 291072"/>
              <a:gd name="connsiteX8" fmla="*/ 117017 w 234034"/>
              <a:gd name="connsiteY8" fmla="*/ 0 h 291072"/>
              <a:gd name="connsiteX9" fmla="*/ 117017 w 234034"/>
              <a:gd name="connsiteY9" fmla="*/ 160518 h 291072"/>
              <a:gd name="connsiteX10" fmla="*/ 73136 w 234034"/>
              <a:gd name="connsiteY10" fmla="*/ 116637 h 291072"/>
              <a:gd name="connsiteX11" fmla="*/ 117017 w 234034"/>
              <a:gd name="connsiteY11" fmla="*/ 72755 h 291072"/>
              <a:gd name="connsiteX12" fmla="*/ 160899 w 234034"/>
              <a:gd name="connsiteY12" fmla="*/ 116637 h 291072"/>
              <a:gd name="connsiteX13" fmla="*/ 117017 w 234034"/>
              <a:gd name="connsiteY13" fmla="*/ 160518 h 291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34034" h="291072">
                <a:moveTo>
                  <a:pt x="117017" y="0"/>
                </a:moveTo>
                <a:cubicBezTo>
                  <a:pt x="52390" y="0"/>
                  <a:pt x="0" y="52390"/>
                  <a:pt x="0" y="117017"/>
                </a:cubicBezTo>
                <a:cubicBezTo>
                  <a:pt x="1527" y="137101"/>
                  <a:pt x="7642" y="156568"/>
                  <a:pt x="17874" y="173917"/>
                </a:cubicBezTo>
                <a:cubicBezTo>
                  <a:pt x="43009" y="212555"/>
                  <a:pt x="70954" y="249291"/>
                  <a:pt x="101483" y="283825"/>
                </a:cubicBezTo>
                <a:cubicBezTo>
                  <a:pt x="108693" y="292411"/>
                  <a:pt x="121500" y="293529"/>
                  <a:pt x="130087" y="286319"/>
                </a:cubicBezTo>
                <a:cubicBezTo>
                  <a:pt x="130989" y="285562"/>
                  <a:pt x="131823" y="284727"/>
                  <a:pt x="132580" y="283825"/>
                </a:cubicBezTo>
                <a:cubicBezTo>
                  <a:pt x="163100" y="249290"/>
                  <a:pt x="191035" y="212554"/>
                  <a:pt x="216160" y="173917"/>
                </a:cubicBezTo>
                <a:cubicBezTo>
                  <a:pt x="226393" y="156568"/>
                  <a:pt x="232508" y="137101"/>
                  <a:pt x="234034" y="117017"/>
                </a:cubicBezTo>
                <a:cubicBezTo>
                  <a:pt x="234034" y="52390"/>
                  <a:pt x="181644" y="0"/>
                  <a:pt x="117017" y="0"/>
                </a:cubicBezTo>
                <a:close/>
                <a:moveTo>
                  <a:pt x="117017" y="160518"/>
                </a:moveTo>
                <a:cubicBezTo>
                  <a:pt x="92782" y="160518"/>
                  <a:pt x="73136" y="140872"/>
                  <a:pt x="73136" y="116637"/>
                </a:cubicBezTo>
                <a:cubicBezTo>
                  <a:pt x="73136" y="92402"/>
                  <a:pt x="92782" y="72755"/>
                  <a:pt x="117017" y="72755"/>
                </a:cubicBezTo>
                <a:cubicBezTo>
                  <a:pt x="141252" y="72755"/>
                  <a:pt x="160899" y="92402"/>
                  <a:pt x="160899" y="116637"/>
                </a:cubicBezTo>
                <a:cubicBezTo>
                  <a:pt x="160899" y="140872"/>
                  <a:pt x="141252" y="160518"/>
                  <a:pt x="117017" y="160518"/>
                </a:cubicBezTo>
                <a:close/>
              </a:path>
            </a:pathLst>
          </a:custGeom>
          <a:gradFill flip="none" rotWithShape="1">
            <a:gsLst>
              <a:gs pos="0">
                <a:srgbClr val="C83DCC"/>
              </a:gs>
              <a:gs pos="100000">
                <a:schemeClr val="accent1"/>
              </a:gs>
            </a:gsLst>
            <a:path path="circle">
              <a:fillToRect l="100000" t="100000"/>
            </a:path>
            <a:tileRect r="-100000" b="-10000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srgbClr val="FFFFFF"/>
              </a:solidFill>
              <a:effectLst/>
              <a:uLnTx/>
              <a:uFillTx/>
              <a:ea typeface="+mn-ea"/>
              <a:cs typeface="Segoe UI" pitchFamily="34" charset="0"/>
            </a:endParaRPr>
          </a:p>
        </p:txBody>
      </p:sp>
      <p:sp>
        <p:nvSpPr>
          <p:cNvPr id="42" name="TextBox 41">
            <a:extLst>
              <a:ext uri="{FF2B5EF4-FFF2-40B4-BE49-F238E27FC236}">
                <a16:creationId xmlns:a16="http://schemas.microsoft.com/office/drawing/2014/main" id="{F09F9E9C-081E-3ECB-BBCB-C7FB7E661E17}"/>
              </a:ext>
            </a:extLst>
          </p:cNvPr>
          <p:cNvSpPr txBox="1"/>
          <p:nvPr/>
        </p:nvSpPr>
        <p:spPr>
          <a:xfrm>
            <a:off x="1575136" y="3546033"/>
            <a:ext cx="2165709" cy="369332"/>
          </a:xfrm>
          <a:prstGeom prst="rect">
            <a:avLst/>
          </a:prstGeom>
          <a:noFill/>
        </p:spPr>
        <p:txBody>
          <a:bodyPr wrap="square" lIns="0" tIns="0" rIns="0" bIns="0">
            <a:sp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2400" b="0" i="0" u="none" strike="noStrike" kern="1200" cap="none" spc="0" normalizeH="0" baseline="0" noProof="0">
                <a:ln>
                  <a:noFill/>
                </a:ln>
                <a:solidFill>
                  <a:srgbClr val="5B5FC7"/>
                </a:solidFill>
                <a:effectLst/>
                <a:uLnTx/>
                <a:uFillTx/>
                <a:ea typeface="+mn-ea"/>
                <a:cs typeface="Segoe UI" pitchFamily="34" charset="0"/>
              </a:rPr>
              <a:t>Coordinate</a:t>
            </a:r>
          </a:p>
        </p:txBody>
      </p:sp>
      <p:sp>
        <p:nvSpPr>
          <p:cNvPr id="43" name="TextBox 42">
            <a:extLst>
              <a:ext uri="{FF2B5EF4-FFF2-40B4-BE49-F238E27FC236}">
                <a16:creationId xmlns:a16="http://schemas.microsoft.com/office/drawing/2014/main" id="{3C478F1B-5F10-5154-C7D6-EDE54B393630}"/>
              </a:ext>
            </a:extLst>
          </p:cNvPr>
          <p:cNvSpPr txBox="1"/>
          <p:nvPr/>
        </p:nvSpPr>
        <p:spPr>
          <a:xfrm>
            <a:off x="1682276" y="4022224"/>
            <a:ext cx="1951428" cy="492443"/>
          </a:xfrm>
          <a:prstGeom prst="rect">
            <a:avLst/>
          </a:prstGeom>
          <a:noFill/>
        </p:spPr>
        <p:txBody>
          <a:bodyPr wrap="square" lIns="0" tIns="0" rIns="0" bIns="0">
            <a:sp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lang="en-US" sz="1600">
                <a:solidFill>
                  <a:srgbClr val="000000"/>
                </a:solidFill>
                <a:cs typeface="Segoe UI" pitchFamily="34" charset="0"/>
              </a:rPr>
              <a:t>align people and place with purpose</a:t>
            </a:r>
            <a:endParaRPr kumimoji="0" lang="en-US" sz="1600" b="0" i="0" u="none" strike="noStrike" kern="1200" cap="none" spc="0" normalizeH="0" baseline="0" noProof="0">
              <a:ln>
                <a:noFill/>
              </a:ln>
              <a:solidFill>
                <a:srgbClr val="000000"/>
              </a:solidFill>
              <a:effectLst/>
              <a:uLnTx/>
              <a:uFillTx/>
              <a:cs typeface="Segoe UI" pitchFamily="34" charset="0"/>
            </a:endParaRPr>
          </a:p>
        </p:txBody>
      </p:sp>
      <p:sp>
        <p:nvSpPr>
          <p:cNvPr id="50" name="Graphic 34" descr="Icon of a board">
            <a:extLst>
              <a:ext uri="{FF2B5EF4-FFF2-40B4-BE49-F238E27FC236}">
                <a16:creationId xmlns:a16="http://schemas.microsoft.com/office/drawing/2014/main" id="{8C492453-BACB-CDEF-B793-0F0F13414AEA}"/>
              </a:ext>
              <a:ext uri="{C183D7F6-B498-43B3-948B-1728B52AA6E4}">
                <adec:decorative xmlns:adec="http://schemas.microsoft.com/office/drawing/2017/decorative" val="0"/>
              </a:ext>
            </a:extLst>
          </p:cNvPr>
          <p:cNvSpPr/>
          <p:nvPr/>
        </p:nvSpPr>
        <p:spPr>
          <a:xfrm>
            <a:off x="5878597" y="2719667"/>
            <a:ext cx="434806" cy="543564"/>
          </a:xfrm>
          <a:custGeom>
            <a:avLst/>
            <a:gdLst>
              <a:gd name="connsiteX0" fmla="*/ 145254 w 152396"/>
              <a:gd name="connsiteY0" fmla="*/ 0 h 190515"/>
              <a:gd name="connsiteX1" fmla="*/ 152396 w 152396"/>
              <a:gd name="connsiteY1" fmla="*/ 6929 h 190515"/>
              <a:gd name="connsiteX2" fmla="*/ 152359 w 152396"/>
              <a:gd name="connsiteY2" fmla="*/ 7892 h 190515"/>
              <a:gd name="connsiteX3" fmla="*/ 142834 w 152396"/>
              <a:gd name="connsiteY3" fmla="*/ 98379 h 190515"/>
              <a:gd name="connsiteX4" fmla="*/ 136710 w 152396"/>
              <a:gd name="connsiteY4" fmla="*/ 104708 h 190515"/>
              <a:gd name="connsiteX5" fmla="*/ 135729 w 152396"/>
              <a:gd name="connsiteY5" fmla="*/ 104775 h 190515"/>
              <a:gd name="connsiteX6" fmla="*/ 128788 w 152396"/>
              <a:gd name="connsiteY6" fmla="*/ 104775 h 190515"/>
              <a:gd name="connsiteX7" fmla="*/ 142759 w 152396"/>
              <a:gd name="connsiteY7" fmla="*/ 182101 h 190515"/>
              <a:gd name="connsiteX8" fmla="*/ 142867 w 152396"/>
              <a:gd name="connsiteY8" fmla="*/ 183067 h 190515"/>
              <a:gd name="connsiteX9" fmla="*/ 136999 w 152396"/>
              <a:gd name="connsiteY9" fmla="*/ 190401 h 190515"/>
              <a:gd name="connsiteX10" fmla="*/ 128936 w 152396"/>
              <a:gd name="connsiteY10" fmla="*/ 185583 h 190515"/>
              <a:gd name="connsiteX11" fmla="*/ 128699 w 152396"/>
              <a:gd name="connsiteY11" fmla="*/ 184640 h 190515"/>
              <a:gd name="connsiteX12" fmla="*/ 122873 w 152396"/>
              <a:gd name="connsiteY12" fmla="*/ 152400 h 190515"/>
              <a:gd name="connsiteX13" fmla="*/ 96231 w 152396"/>
              <a:gd name="connsiteY13" fmla="*/ 152400 h 190515"/>
              <a:gd name="connsiteX14" fmla="*/ 90446 w 152396"/>
              <a:gd name="connsiteY14" fmla="*/ 184635 h 190515"/>
              <a:gd name="connsiteX15" fmla="*/ 82150 w 152396"/>
              <a:gd name="connsiteY15" fmla="*/ 190402 h 190515"/>
              <a:gd name="connsiteX16" fmla="*/ 76276 w 152396"/>
              <a:gd name="connsiteY16" fmla="*/ 183072 h 190515"/>
              <a:gd name="connsiteX17" fmla="*/ 76384 w 152396"/>
              <a:gd name="connsiteY17" fmla="*/ 182107 h 190515"/>
              <a:gd name="connsiteX18" fmla="*/ 81715 w 152396"/>
              <a:gd name="connsiteY18" fmla="*/ 152400 h 190515"/>
              <a:gd name="connsiteX19" fmla="*/ 39081 w 152396"/>
              <a:gd name="connsiteY19" fmla="*/ 152400 h 190515"/>
              <a:gd name="connsiteX20" fmla="*/ 33296 w 152396"/>
              <a:gd name="connsiteY20" fmla="*/ 184635 h 190515"/>
              <a:gd name="connsiteX21" fmla="*/ 25001 w 152396"/>
              <a:gd name="connsiteY21" fmla="*/ 190402 h 190515"/>
              <a:gd name="connsiteX22" fmla="*/ 19126 w 152396"/>
              <a:gd name="connsiteY22" fmla="*/ 183072 h 190515"/>
              <a:gd name="connsiteX23" fmla="*/ 19233 w 152396"/>
              <a:gd name="connsiteY23" fmla="*/ 182107 h 190515"/>
              <a:gd name="connsiteX24" fmla="*/ 33128 w 152396"/>
              <a:gd name="connsiteY24" fmla="*/ 104775 h 190515"/>
              <a:gd name="connsiteX25" fmla="*/ 7142 w 152396"/>
              <a:gd name="connsiteY25" fmla="*/ 104775 h 190515"/>
              <a:gd name="connsiteX26" fmla="*/ 0 w 152396"/>
              <a:gd name="connsiteY26" fmla="*/ 97846 h 190515"/>
              <a:gd name="connsiteX27" fmla="*/ 37 w 152396"/>
              <a:gd name="connsiteY27" fmla="*/ 96884 h 190515"/>
              <a:gd name="connsiteX28" fmla="*/ 9562 w 152396"/>
              <a:gd name="connsiteY28" fmla="*/ 6396 h 190515"/>
              <a:gd name="connsiteX29" fmla="*/ 15686 w 152396"/>
              <a:gd name="connsiteY29" fmla="*/ 67 h 190515"/>
              <a:gd name="connsiteX30" fmla="*/ 16667 w 152396"/>
              <a:gd name="connsiteY30" fmla="*/ 0 h 190515"/>
              <a:gd name="connsiteX31" fmla="*/ 145254 w 152396"/>
              <a:gd name="connsiteY31" fmla="*/ 0 h 190515"/>
              <a:gd name="connsiteX32" fmla="*/ 90278 w 152396"/>
              <a:gd name="connsiteY32" fmla="*/ 104775 h 190515"/>
              <a:gd name="connsiteX33" fmla="*/ 47644 w 152396"/>
              <a:gd name="connsiteY33" fmla="*/ 104775 h 190515"/>
              <a:gd name="connsiteX34" fmla="*/ 41653 w 152396"/>
              <a:gd name="connsiteY34" fmla="*/ 138113 h 190515"/>
              <a:gd name="connsiteX35" fmla="*/ 84287 w 152396"/>
              <a:gd name="connsiteY35" fmla="*/ 138113 h 190515"/>
              <a:gd name="connsiteX36" fmla="*/ 90278 w 152396"/>
              <a:gd name="connsiteY36" fmla="*/ 104775 h 190515"/>
              <a:gd name="connsiteX37" fmla="*/ 114262 w 152396"/>
              <a:gd name="connsiteY37" fmla="*/ 104775 h 190515"/>
              <a:gd name="connsiteX38" fmla="*/ 104794 w 152396"/>
              <a:gd name="connsiteY38" fmla="*/ 104775 h 190515"/>
              <a:gd name="connsiteX39" fmla="*/ 98803 w 152396"/>
              <a:gd name="connsiteY39" fmla="*/ 138113 h 190515"/>
              <a:gd name="connsiteX40" fmla="*/ 120282 w 152396"/>
              <a:gd name="connsiteY40" fmla="*/ 138113 h 190515"/>
              <a:gd name="connsiteX41" fmla="*/ 114262 w 152396"/>
              <a:gd name="connsiteY41" fmla="*/ 104775 h 190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52396" h="190515">
                <a:moveTo>
                  <a:pt x="145254" y="0"/>
                </a:moveTo>
                <a:cubicBezTo>
                  <a:pt x="149169" y="0"/>
                  <a:pt x="152289" y="3130"/>
                  <a:pt x="152396" y="6929"/>
                </a:cubicBezTo>
                <a:lnTo>
                  <a:pt x="152359" y="7892"/>
                </a:lnTo>
                <a:lnTo>
                  <a:pt x="142834" y="98379"/>
                </a:lnTo>
                <a:cubicBezTo>
                  <a:pt x="142485" y="101684"/>
                  <a:pt x="139920" y="104266"/>
                  <a:pt x="136710" y="104708"/>
                </a:cubicBezTo>
                <a:lnTo>
                  <a:pt x="135729" y="104775"/>
                </a:lnTo>
                <a:lnTo>
                  <a:pt x="128788" y="104775"/>
                </a:lnTo>
                <a:lnTo>
                  <a:pt x="142759" y="182101"/>
                </a:lnTo>
                <a:lnTo>
                  <a:pt x="142867" y="183067"/>
                </a:lnTo>
                <a:cubicBezTo>
                  <a:pt x="143022" y="186582"/>
                  <a:pt x="140558" y="189758"/>
                  <a:pt x="136999" y="190401"/>
                </a:cubicBezTo>
                <a:cubicBezTo>
                  <a:pt x="133440" y="191044"/>
                  <a:pt x="130021" y="188930"/>
                  <a:pt x="128936" y="185583"/>
                </a:cubicBezTo>
                <a:lnTo>
                  <a:pt x="128699" y="184640"/>
                </a:lnTo>
                <a:lnTo>
                  <a:pt x="122873" y="152400"/>
                </a:lnTo>
                <a:lnTo>
                  <a:pt x="96231" y="152400"/>
                </a:lnTo>
                <a:lnTo>
                  <a:pt x="90446" y="184635"/>
                </a:lnTo>
                <a:cubicBezTo>
                  <a:pt x="89747" y="188518"/>
                  <a:pt x="86034" y="191100"/>
                  <a:pt x="82150" y="190402"/>
                </a:cubicBezTo>
                <a:cubicBezTo>
                  <a:pt x="78591" y="189762"/>
                  <a:pt x="76125" y="186588"/>
                  <a:pt x="76276" y="183072"/>
                </a:cubicBezTo>
                <a:lnTo>
                  <a:pt x="76384" y="182107"/>
                </a:lnTo>
                <a:lnTo>
                  <a:pt x="81715" y="152400"/>
                </a:lnTo>
                <a:lnTo>
                  <a:pt x="39081" y="152400"/>
                </a:lnTo>
                <a:lnTo>
                  <a:pt x="33296" y="184635"/>
                </a:lnTo>
                <a:cubicBezTo>
                  <a:pt x="32598" y="188518"/>
                  <a:pt x="28884" y="191100"/>
                  <a:pt x="25001" y="190402"/>
                </a:cubicBezTo>
                <a:cubicBezTo>
                  <a:pt x="21441" y="189762"/>
                  <a:pt x="18975" y="186588"/>
                  <a:pt x="19126" y="183072"/>
                </a:cubicBezTo>
                <a:lnTo>
                  <a:pt x="19233" y="182107"/>
                </a:lnTo>
                <a:lnTo>
                  <a:pt x="33128" y="104775"/>
                </a:lnTo>
                <a:lnTo>
                  <a:pt x="7142" y="104775"/>
                </a:lnTo>
                <a:cubicBezTo>
                  <a:pt x="3227" y="104775"/>
                  <a:pt x="108" y="101645"/>
                  <a:pt x="0" y="97846"/>
                </a:cubicBezTo>
                <a:lnTo>
                  <a:pt x="37" y="96884"/>
                </a:lnTo>
                <a:lnTo>
                  <a:pt x="9562" y="6396"/>
                </a:lnTo>
                <a:cubicBezTo>
                  <a:pt x="9910" y="3091"/>
                  <a:pt x="12476" y="509"/>
                  <a:pt x="15686" y="67"/>
                </a:cubicBezTo>
                <a:lnTo>
                  <a:pt x="16667" y="0"/>
                </a:lnTo>
                <a:lnTo>
                  <a:pt x="145254" y="0"/>
                </a:lnTo>
                <a:close/>
                <a:moveTo>
                  <a:pt x="90278" y="104775"/>
                </a:moveTo>
                <a:lnTo>
                  <a:pt x="47644" y="104775"/>
                </a:lnTo>
                <a:lnTo>
                  <a:pt x="41653" y="138113"/>
                </a:lnTo>
                <a:lnTo>
                  <a:pt x="84287" y="138113"/>
                </a:lnTo>
                <a:lnTo>
                  <a:pt x="90278" y="104775"/>
                </a:lnTo>
                <a:close/>
                <a:moveTo>
                  <a:pt x="114262" y="104775"/>
                </a:moveTo>
                <a:lnTo>
                  <a:pt x="104794" y="104775"/>
                </a:lnTo>
                <a:lnTo>
                  <a:pt x="98803" y="138113"/>
                </a:lnTo>
                <a:lnTo>
                  <a:pt x="120282" y="138113"/>
                </a:lnTo>
                <a:lnTo>
                  <a:pt x="114262" y="104775"/>
                </a:lnTo>
                <a:close/>
              </a:path>
            </a:pathLst>
          </a:custGeom>
          <a:gradFill flip="none" rotWithShape="1">
            <a:gsLst>
              <a:gs pos="0">
                <a:srgbClr val="C83DCC"/>
              </a:gs>
              <a:gs pos="100000">
                <a:schemeClr val="accent1"/>
              </a:gs>
            </a:gsLst>
            <a:path path="circle">
              <a:fillToRect l="100000" t="100000"/>
            </a:path>
            <a:tileRect r="-100000" b="-10000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srgbClr val="FFFFFF"/>
              </a:solidFill>
              <a:effectLst/>
              <a:uLnTx/>
              <a:uFillTx/>
              <a:ea typeface="+mn-ea"/>
              <a:cs typeface="Segoe UI" pitchFamily="34" charset="0"/>
            </a:endParaRPr>
          </a:p>
        </p:txBody>
      </p:sp>
      <p:sp>
        <p:nvSpPr>
          <p:cNvPr id="49" name="TextBox 48">
            <a:extLst>
              <a:ext uri="{FF2B5EF4-FFF2-40B4-BE49-F238E27FC236}">
                <a16:creationId xmlns:a16="http://schemas.microsoft.com/office/drawing/2014/main" id="{DA958877-C9C2-E49A-D876-458F64FF6C84}"/>
              </a:ext>
            </a:extLst>
          </p:cNvPr>
          <p:cNvSpPr txBox="1"/>
          <p:nvPr/>
        </p:nvSpPr>
        <p:spPr>
          <a:xfrm>
            <a:off x="5013146" y="3546032"/>
            <a:ext cx="2165709" cy="369332"/>
          </a:xfrm>
          <a:prstGeom prst="rect">
            <a:avLst/>
          </a:prstGeom>
          <a:noFill/>
        </p:spPr>
        <p:txBody>
          <a:bodyPr wrap="square" lIns="0" tIns="0" rIns="0" bIns="0">
            <a:sp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2400" b="0" i="0" u="none" strike="noStrike" kern="1200" cap="none" spc="0" normalizeH="0" baseline="0" noProof="0">
                <a:ln>
                  <a:noFill/>
                </a:ln>
                <a:solidFill>
                  <a:srgbClr val="5B5FC7"/>
                </a:solidFill>
                <a:effectLst/>
                <a:uLnTx/>
                <a:uFillTx/>
                <a:ea typeface="+mn-ea"/>
                <a:cs typeface="Segoe UI" pitchFamily="34" charset="0"/>
              </a:rPr>
              <a:t>Modernize</a:t>
            </a:r>
          </a:p>
        </p:txBody>
      </p:sp>
      <p:sp>
        <p:nvSpPr>
          <p:cNvPr id="13" name="TextBox 12">
            <a:extLst>
              <a:ext uri="{FF2B5EF4-FFF2-40B4-BE49-F238E27FC236}">
                <a16:creationId xmlns:a16="http://schemas.microsoft.com/office/drawing/2014/main" id="{68200540-A3A3-32F5-8A24-BE3A38C5B5A0}"/>
              </a:ext>
            </a:extLst>
          </p:cNvPr>
          <p:cNvSpPr txBox="1"/>
          <p:nvPr/>
        </p:nvSpPr>
        <p:spPr>
          <a:xfrm>
            <a:off x="5215578" y="4022223"/>
            <a:ext cx="1760844" cy="984885"/>
          </a:xfrm>
          <a:prstGeom prst="rect">
            <a:avLst/>
          </a:prstGeom>
          <a:noFill/>
        </p:spPr>
        <p:txBody>
          <a:bodyPr wrap="square" lIns="0" tIns="0" rIns="0" bIns="0">
            <a:spAutoFit/>
          </a:bodyPr>
          <a:lstStyle/>
          <a:p>
            <a:pPr algn="ctr" defTabSz="932472" fontAlgn="base">
              <a:spcBef>
                <a:spcPct val="0"/>
              </a:spcBef>
              <a:spcAft>
                <a:spcPct val="0"/>
              </a:spcAft>
              <a:defRPr/>
            </a:pPr>
            <a:r>
              <a:rPr lang="en-US" sz="1600">
                <a:cs typeface="Segoe UI" pitchFamily="34" charset="0"/>
              </a:rPr>
              <a:t>rebuild connections and improve workplace experience</a:t>
            </a:r>
          </a:p>
        </p:txBody>
      </p:sp>
      <p:sp>
        <p:nvSpPr>
          <p:cNvPr id="47" name="Graphic 29" descr="Icon of three people">
            <a:extLst>
              <a:ext uri="{FF2B5EF4-FFF2-40B4-BE49-F238E27FC236}">
                <a16:creationId xmlns:a16="http://schemas.microsoft.com/office/drawing/2014/main" id="{73D86717-3177-6E65-EFDB-21DDF9B22893}"/>
              </a:ext>
            </a:extLst>
          </p:cNvPr>
          <p:cNvSpPr/>
          <p:nvPr/>
        </p:nvSpPr>
        <p:spPr>
          <a:xfrm>
            <a:off x="9262962" y="2774456"/>
            <a:ext cx="542097" cy="433986"/>
          </a:xfrm>
          <a:custGeom>
            <a:avLst/>
            <a:gdLst>
              <a:gd name="connsiteX0" fmla="*/ 25639 w 190500"/>
              <a:gd name="connsiteY0" fmla="*/ 217 h 152509"/>
              <a:gd name="connsiteX1" fmla="*/ 0 w 190500"/>
              <a:gd name="connsiteY1" fmla="*/ 22113 h 152509"/>
              <a:gd name="connsiteX2" fmla="*/ 0 w 190500"/>
              <a:gd name="connsiteY2" fmla="*/ 130401 h 152509"/>
              <a:gd name="connsiteX3" fmla="*/ 25632 w 190500"/>
              <a:gd name="connsiteY3" fmla="*/ 152293 h 152509"/>
              <a:gd name="connsiteX4" fmla="*/ 31691 w 190500"/>
              <a:gd name="connsiteY4" fmla="*/ 151491 h 152509"/>
              <a:gd name="connsiteX5" fmla="*/ 95251 w 190500"/>
              <a:gd name="connsiteY5" fmla="*/ 147690 h 152509"/>
              <a:gd name="connsiteX6" fmla="*/ 164869 w 190500"/>
              <a:gd name="connsiteY6" fmla="*/ 152293 h 152509"/>
              <a:gd name="connsiteX7" fmla="*/ 190501 w 190500"/>
              <a:gd name="connsiteY7" fmla="*/ 130401 h 152509"/>
              <a:gd name="connsiteX8" fmla="*/ 190501 w 190500"/>
              <a:gd name="connsiteY8" fmla="*/ 22113 h 152509"/>
              <a:gd name="connsiteX9" fmla="*/ 164862 w 190500"/>
              <a:gd name="connsiteY9" fmla="*/ 217 h 152509"/>
              <a:gd name="connsiteX10" fmla="*/ 95251 w 190500"/>
              <a:gd name="connsiteY10" fmla="*/ 4816 h 152509"/>
              <a:gd name="connsiteX11" fmla="*/ 25639 w 190500"/>
              <a:gd name="connsiteY11" fmla="*/ 217 h 152509"/>
              <a:gd name="connsiteX12" fmla="*/ 161925 w 190500"/>
              <a:gd name="connsiteY12" fmla="*/ 137483 h 152509"/>
              <a:gd name="connsiteX13" fmla="*/ 128588 w 190500"/>
              <a:gd name="connsiteY13" fmla="*/ 134393 h 152509"/>
              <a:gd name="connsiteX14" fmla="*/ 128588 w 190500"/>
              <a:gd name="connsiteY14" fmla="*/ 104827 h 152509"/>
              <a:gd name="connsiteX15" fmla="*/ 152400 w 190500"/>
              <a:gd name="connsiteY15" fmla="*/ 104827 h 152509"/>
              <a:gd name="connsiteX16" fmla="*/ 161925 w 190500"/>
              <a:gd name="connsiteY16" fmla="*/ 114352 h 152509"/>
              <a:gd name="connsiteX17" fmla="*/ 161925 w 190500"/>
              <a:gd name="connsiteY17" fmla="*/ 137483 h 152509"/>
              <a:gd name="connsiteX18" fmla="*/ 114294 w 190500"/>
              <a:gd name="connsiteY18" fmla="*/ 133724 h 152509"/>
              <a:gd name="connsiteX19" fmla="*/ 95251 w 190500"/>
              <a:gd name="connsiteY19" fmla="*/ 133403 h 152509"/>
              <a:gd name="connsiteX20" fmla="*/ 76206 w 190500"/>
              <a:gd name="connsiteY20" fmla="*/ 133724 h 152509"/>
              <a:gd name="connsiteX21" fmla="*/ 76200 w 190500"/>
              <a:gd name="connsiteY21" fmla="*/ 133403 h 152509"/>
              <a:gd name="connsiteX22" fmla="*/ 76200 w 190500"/>
              <a:gd name="connsiteY22" fmla="*/ 104828 h 152509"/>
              <a:gd name="connsiteX23" fmla="*/ 85725 w 190500"/>
              <a:gd name="connsiteY23" fmla="*/ 95303 h 152509"/>
              <a:gd name="connsiteX24" fmla="*/ 104775 w 190500"/>
              <a:gd name="connsiteY24" fmla="*/ 95303 h 152509"/>
              <a:gd name="connsiteX25" fmla="*/ 114300 w 190500"/>
              <a:gd name="connsiteY25" fmla="*/ 104828 h 152509"/>
              <a:gd name="connsiteX26" fmla="*/ 114300 w 190500"/>
              <a:gd name="connsiteY26" fmla="*/ 133403 h 152509"/>
              <a:gd name="connsiteX27" fmla="*/ 114294 w 190500"/>
              <a:gd name="connsiteY27" fmla="*/ 133724 h 152509"/>
              <a:gd name="connsiteX28" fmla="*/ 61913 w 190500"/>
              <a:gd name="connsiteY28" fmla="*/ 134393 h 152509"/>
              <a:gd name="connsiteX29" fmla="*/ 28575 w 190500"/>
              <a:gd name="connsiteY29" fmla="*/ 137483 h 152509"/>
              <a:gd name="connsiteX30" fmla="*/ 28575 w 190500"/>
              <a:gd name="connsiteY30" fmla="*/ 114352 h 152509"/>
              <a:gd name="connsiteX31" fmla="*/ 38100 w 190500"/>
              <a:gd name="connsiteY31" fmla="*/ 104827 h 152509"/>
              <a:gd name="connsiteX32" fmla="*/ 61913 w 190500"/>
              <a:gd name="connsiteY32" fmla="*/ 104827 h 152509"/>
              <a:gd name="connsiteX33" fmla="*/ 61913 w 190500"/>
              <a:gd name="connsiteY33" fmla="*/ 134393 h 152509"/>
              <a:gd name="connsiteX34" fmla="*/ 95250 w 190500"/>
              <a:gd name="connsiteY34" fmla="*/ 85778 h 152509"/>
              <a:gd name="connsiteX35" fmla="*/ 80963 w 190500"/>
              <a:gd name="connsiteY35" fmla="*/ 71490 h 152509"/>
              <a:gd name="connsiteX36" fmla="*/ 95250 w 190500"/>
              <a:gd name="connsiteY36" fmla="*/ 57203 h 152509"/>
              <a:gd name="connsiteX37" fmla="*/ 109538 w 190500"/>
              <a:gd name="connsiteY37" fmla="*/ 71490 h 152509"/>
              <a:gd name="connsiteX38" fmla="*/ 95250 w 190500"/>
              <a:gd name="connsiteY38" fmla="*/ 85778 h 152509"/>
              <a:gd name="connsiteX39" fmla="*/ 61913 w 190500"/>
              <a:gd name="connsiteY39" fmla="*/ 81015 h 152509"/>
              <a:gd name="connsiteX40" fmla="*/ 47625 w 190500"/>
              <a:gd name="connsiteY40" fmla="*/ 95303 h 152509"/>
              <a:gd name="connsiteX41" fmla="*/ 33338 w 190500"/>
              <a:gd name="connsiteY41" fmla="*/ 81015 h 152509"/>
              <a:gd name="connsiteX42" fmla="*/ 47625 w 190500"/>
              <a:gd name="connsiteY42" fmla="*/ 66728 h 152509"/>
              <a:gd name="connsiteX43" fmla="*/ 61913 w 190500"/>
              <a:gd name="connsiteY43" fmla="*/ 81015 h 152509"/>
              <a:gd name="connsiteX44" fmla="*/ 157163 w 190500"/>
              <a:gd name="connsiteY44" fmla="*/ 81015 h 152509"/>
              <a:gd name="connsiteX45" fmla="*/ 142875 w 190500"/>
              <a:gd name="connsiteY45" fmla="*/ 95303 h 152509"/>
              <a:gd name="connsiteX46" fmla="*/ 128588 w 190500"/>
              <a:gd name="connsiteY46" fmla="*/ 81015 h 152509"/>
              <a:gd name="connsiteX47" fmla="*/ 142875 w 190500"/>
              <a:gd name="connsiteY47" fmla="*/ 66728 h 152509"/>
              <a:gd name="connsiteX48" fmla="*/ 157163 w 190500"/>
              <a:gd name="connsiteY48" fmla="*/ 81015 h 152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190500" h="152509">
                <a:moveTo>
                  <a:pt x="25639" y="217"/>
                </a:moveTo>
                <a:cubicBezTo>
                  <a:pt x="12559" y="-1617"/>
                  <a:pt x="0" y="8389"/>
                  <a:pt x="0" y="22113"/>
                </a:cubicBezTo>
                <a:lnTo>
                  <a:pt x="0" y="130401"/>
                </a:lnTo>
                <a:cubicBezTo>
                  <a:pt x="1" y="144121"/>
                  <a:pt x="12553" y="154126"/>
                  <a:pt x="25632" y="152293"/>
                </a:cubicBezTo>
                <a:cubicBezTo>
                  <a:pt x="27510" y="152030"/>
                  <a:pt x="29531" y="151760"/>
                  <a:pt x="31691" y="151491"/>
                </a:cubicBezTo>
                <a:cubicBezTo>
                  <a:pt x="46805" y="149602"/>
                  <a:pt x="68670" y="147690"/>
                  <a:pt x="95251" y="147690"/>
                </a:cubicBezTo>
                <a:cubicBezTo>
                  <a:pt x="125629" y="147690"/>
                  <a:pt x="149847" y="150187"/>
                  <a:pt x="164869" y="152293"/>
                </a:cubicBezTo>
                <a:cubicBezTo>
                  <a:pt x="177948" y="154126"/>
                  <a:pt x="190501" y="144121"/>
                  <a:pt x="190501" y="130401"/>
                </a:cubicBezTo>
                <a:lnTo>
                  <a:pt x="190501" y="22113"/>
                </a:lnTo>
                <a:cubicBezTo>
                  <a:pt x="190501" y="8389"/>
                  <a:pt x="177942" y="-1617"/>
                  <a:pt x="164862" y="217"/>
                </a:cubicBezTo>
                <a:cubicBezTo>
                  <a:pt x="149851" y="2322"/>
                  <a:pt x="125649" y="4816"/>
                  <a:pt x="95251" y="4816"/>
                </a:cubicBezTo>
                <a:cubicBezTo>
                  <a:pt x="64852" y="4816"/>
                  <a:pt x="40650" y="2322"/>
                  <a:pt x="25639" y="217"/>
                </a:cubicBezTo>
                <a:close/>
                <a:moveTo>
                  <a:pt x="161925" y="137483"/>
                </a:moveTo>
                <a:cubicBezTo>
                  <a:pt x="153033" y="136344"/>
                  <a:pt x="141784" y="135183"/>
                  <a:pt x="128588" y="134393"/>
                </a:cubicBezTo>
                <a:lnTo>
                  <a:pt x="128588" y="104827"/>
                </a:lnTo>
                <a:lnTo>
                  <a:pt x="152400" y="104827"/>
                </a:lnTo>
                <a:cubicBezTo>
                  <a:pt x="157661" y="104827"/>
                  <a:pt x="161925" y="109091"/>
                  <a:pt x="161925" y="114352"/>
                </a:cubicBezTo>
                <a:lnTo>
                  <a:pt x="161925" y="137483"/>
                </a:lnTo>
                <a:close/>
                <a:moveTo>
                  <a:pt x="114294" y="133724"/>
                </a:moveTo>
                <a:cubicBezTo>
                  <a:pt x="108251" y="133519"/>
                  <a:pt x="101893" y="133403"/>
                  <a:pt x="95251" y="133403"/>
                </a:cubicBezTo>
                <a:cubicBezTo>
                  <a:pt x="88607" y="133403"/>
                  <a:pt x="82249" y="133519"/>
                  <a:pt x="76206" y="133724"/>
                </a:cubicBezTo>
                <a:cubicBezTo>
                  <a:pt x="76202" y="133617"/>
                  <a:pt x="76200" y="133511"/>
                  <a:pt x="76200" y="133403"/>
                </a:cubicBezTo>
                <a:lnTo>
                  <a:pt x="76200" y="104828"/>
                </a:lnTo>
                <a:cubicBezTo>
                  <a:pt x="76200" y="99567"/>
                  <a:pt x="80464" y="95303"/>
                  <a:pt x="85725" y="95303"/>
                </a:cubicBezTo>
                <a:lnTo>
                  <a:pt x="104775" y="95303"/>
                </a:lnTo>
                <a:cubicBezTo>
                  <a:pt x="110036" y="95303"/>
                  <a:pt x="114300" y="99567"/>
                  <a:pt x="114300" y="104828"/>
                </a:cubicBezTo>
                <a:lnTo>
                  <a:pt x="114300" y="133403"/>
                </a:lnTo>
                <a:cubicBezTo>
                  <a:pt x="114300" y="133511"/>
                  <a:pt x="114298" y="133617"/>
                  <a:pt x="114294" y="133724"/>
                </a:cubicBezTo>
                <a:close/>
                <a:moveTo>
                  <a:pt x="61913" y="134393"/>
                </a:moveTo>
                <a:cubicBezTo>
                  <a:pt x="48715" y="135183"/>
                  <a:pt x="37466" y="136344"/>
                  <a:pt x="28575" y="137483"/>
                </a:cubicBezTo>
                <a:lnTo>
                  <a:pt x="28575" y="114352"/>
                </a:lnTo>
                <a:cubicBezTo>
                  <a:pt x="28575" y="109091"/>
                  <a:pt x="32840" y="104827"/>
                  <a:pt x="38100" y="104827"/>
                </a:cubicBezTo>
                <a:lnTo>
                  <a:pt x="61913" y="104827"/>
                </a:lnTo>
                <a:lnTo>
                  <a:pt x="61913" y="134393"/>
                </a:lnTo>
                <a:close/>
                <a:moveTo>
                  <a:pt x="95250" y="85778"/>
                </a:moveTo>
                <a:cubicBezTo>
                  <a:pt x="87359" y="85778"/>
                  <a:pt x="80963" y="79381"/>
                  <a:pt x="80963" y="71490"/>
                </a:cubicBezTo>
                <a:cubicBezTo>
                  <a:pt x="80963" y="63600"/>
                  <a:pt x="87359" y="57203"/>
                  <a:pt x="95250" y="57203"/>
                </a:cubicBezTo>
                <a:cubicBezTo>
                  <a:pt x="103141" y="57203"/>
                  <a:pt x="109538" y="63600"/>
                  <a:pt x="109538" y="71490"/>
                </a:cubicBezTo>
                <a:cubicBezTo>
                  <a:pt x="109538" y="79381"/>
                  <a:pt x="103141" y="85778"/>
                  <a:pt x="95250" y="85778"/>
                </a:cubicBezTo>
                <a:close/>
                <a:moveTo>
                  <a:pt x="61913" y="81015"/>
                </a:moveTo>
                <a:cubicBezTo>
                  <a:pt x="61913" y="88906"/>
                  <a:pt x="55516" y="95303"/>
                  <a:pt x="47625" y="95303"/>
                </a:cubicBezTo>
                <a:cubicBezTo>
                  <a:pt x="39734" y="95303"/>
                  <a:pt x="33338" y="88906"/>
                  <a:pt x="33338" y="81015"/>
                </a:cubicBezTo>
                <a:cubicBezTo>
                  <a:pt x="33338" y="73125"/>
                  <a:pt x="39734" y="66728"/>
                  <a:pt x="47625" y="66728"/>
                </a:cubicBezTo>
                <a:cubicBezTo>
                  <a:pt x="55516" y="66728"/>
                  <a:pt x="61913" y="73125"/>
                  <a:pt x="61913" y="81015"/>
                </a:cubicBezTo>
                <a:close/>
                <a:moveTo>
                  <a:pt x="157163" y="81015"/>
                </a:moveTo>
                <a:cubicBezTo>
                  <a:pt x="157163" y="88906"/>
                  <a:pt x="150766" y="95303"/>
                  <a:pt x="142875" y="95303"/>
                </a:cubicBezTo>
                <a:cubicBezTo>
                  <a:pt x="134985" y="95303"/>
                  <a:pt x="128588" y="88906"/>
                  <a:pt x="128588" y="81015"/>
                </a:cubicBezTo>
                <a:cubicBezTo>
                  <a:pt x="128588" y="73125"/>
                  <a:pt x="134985" y="66728"/>
                  <a:pt x="142875" y="66728"/>
                </a:cubicBezTo>
                <a:cubicBezTo>
                  <a:pt x="150766" y="66728"/>
                  <a:pt x="157163" y="73125"/>
                  <a:pt x="157163" y="81015"/>
                </a:cubicBezTo>
                <a:close/>
              </a:path>
            </a:pathLst>
          </a:custGeom>
          <a:gradFill flip="none" rotWithShape="1">
            <a:gsLst>
              <a:gs pos="0">
                <a:srgbClr val="C83DCC"/>
              </a:gs>
              <a:gs pos="100000">
                <a:schemeClr val="accent1"/>
              </a:gs>
            </a:gsLst>
            <a:path path="circle">
              <a:fillToRect l="100000" t="100000"/>
            </a:path>
            <a:tileRect r="-100000" b="-10000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srgbClr val="FFFFFF"/>
              </a:solidFill>
              <a:effectLst/>
              <a:uLnTx/>
              <a:uFillTx/>
              <a:ea typeface="+mn-ea"/>
              <a:cs typeface="Segoe UI" pitchFamily="34" charset="0"/>
            </a:endParaRPr>
          </a:p>
        </p:txBody>
      </p:sp>
      <p:sp>
        <p:nvSpPr>
          <p:cNvPr id="46" name="TextBox 45">
            <a:extLst>
              <a:ext uri="{FF2B5EF4-FFF2-40B4-BE49-F238E27FC236}">
                <a16:creationId xmlns:a16="http://schemas.microsoft.com/office/drawing/2014/main" id="{9555C8FF-1CA2-7A3B-2A44-3C1019EB535F}"/>
              </a:ext>
            </a:extLst>
          </p:cNvPr>
          <p:cNvSpPr txBox="1"/>
          <p:nvPr/>
        </p:nvSpPr>
        <p:spPr>
          <a:xfrm>
            <a:off x="8451156" y="3546032"/>
            <a:ext cx="2165709" cy="369332"/>
          </a:xfrm>
          <a:prstGeom prst="rect">
            <a:avLst/>
          </a:prstGeom>
          <a:noFill/>
        </p:spPr>
        <p:txBody>
          <a:bodyPr wrap="square" lIns="0" tIns="0" rIns="0" bIns="0">
            <a:sp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2400" b="0" i="0" u="none" strike="noStrike" kern="1200" cap="none" spc="0" normalizeH="0" baseline="0" noProof="0">
                <a:ln>
                  <a:noFill/>
                </a:ln>
                <a:solidFill>
                  <a:srgbClr val="5B5FC7"/>
                </a:solidFill>
                <a:effectLst/>
                <a:uLnTx/>
                <a:uFillTx/>
                <a:ea typeface="+mn-ea"/>
                <a:cs typeface="Segoe UI" pitchFamily="34" charset="0"/>
              </a:rPr>
              <a:t>Optimize</a:t>
            </a:r>
          </a:p>
        </p:txBody>
      </p:sp>
      <p:sp>
        <p:nvSpPr>
          <p:cNvPr id="45" name="TextBox 44">
            <a:extLst>
              <a:ext uri="{FF2B5EF4-FFF2-40B4-BE49-F238E27FC236}">
                <a16:creationId xmlns:a16="http://schemas.microsoft.com/office/drawing/2014/main" id="{E0522BCD-7240-095A-44D1-C6C46A9DD8A0}"/>
              </a:ext>
            </a:extLst>
          </p:cNvPr>
          <p:cNvSpPr txBox="1"/>
          <p:nvPr/>
        </p:nvSpPr>
        <p:spPr>
          <a:xfrm>
            <a:off x="8391542" y="4022223"/>
            <a:ext cx="2284936" cy="738664"/>
          </a:xfrm>
          <a:prstGeom prst="rect">
            <a:avLst/>
          </a:prstGeom>
          <a:noFill/>
        </p:spPr>
        <p:txBody>
          <a:bodyPr wrap="square" lIns="0" tIns="0" rIns="0" bIns="0">
            <a:spAutoFit/>
          </a:bodyPr>
          <a:lstStyle/>
          <a:p>
            <a:pPr lvl="0" algn="ctr" defTabSz="932472" fontAlgn="base">
              <a:spcBef>
                <a:spcPct val="0"/>
              </a:spcBef>
              <a:spcAft>
                <a:spcPct val="0"/>
              </a:spcAft>
              <a:defRPr/>
            </a:pPr>
            <a:r>
              <a:rPr lang="en-US" sz="1600">
                <a:solidFill>
                  <a:srgbClr val="000000"/>
                </a:solidFill>
                <a:cs typeface="Segoe UI" pitchFamily="34" charset="0"/>
              </a:rPr>
              <a:t>understand effectiveness &amp; engagement across your workplace</a:t>
            </a:r>
          </a:p>
        </p:txBody>
      </p:sp>
      <p:sp>
        <p:nvSpPr>
          <p:cNvPr id="3" name="Graphic 12" descr="Icon of a gear">
            <a:extLst>
              <a:ext uri="{FF2B5EF4-FFF2-40B4-BE49-F238E27FC236}">
                <a16:creationId xmlns:a16="http://schemas.microsoft.com/office/drawing/2014/main" id="{A50F2644-7E53-33C4-D6D0-04B250DDC44F}"/>
              </a:ext>
            </a:extLst>
          </p:cNvPr>
          <p:cNvSpPr>
            <a:spLocks noChangeAspect="1"/>
          </p:cNvSpPr>
          <p:nvPr/>
        </p:nvSpPr>
        <p:spPr>
          <a:xfrm>
            <a:off x="1329533" y="5646391"/>
            <a:ext cx="297733" cy="310077"/>
          </a:xfrm>
          <a:custGeom>
            <a:avLst/>
            <a:gdLst>
              <a:gd name="connsiteX0" fmla="*/ 89274 w 178343"/>
              <a:gd name="connsiteY0" fmla="*/ 0 h 185737"/>
              <a:gd name="connsiteX1" fmla="*/ 110052 w 178343"/>
              <a:gd name="connsiteY1" fmla="*/ 2410 h 185737"/>
              <a:gd name="connsiteX2" fmla="*/ 115597 w 178343"/>
              <a:gd name="connsiteY2" fmla="*/ 8591 h 185737"/>
              <a:gd name="connsiteX3" fmla="*/ 117218 w 178343"/>
              <a:gd name="connsiteY3" fmla="*/ 23134 h 185737"/>
              <a:gd name="connsiteX4" fmla="*/ 130311 w 178343"/>
              <a:gd name="connsiteY4" fmla="*/ 34877 h 185737"/>
              <a:gd name="connsiteX5" fmla="*/ 135575 w 178343"/>
              <a:gd name="connsiteY5" fmla="*/ 33765 h 185737"/>
              <a:gd name="connsiteX6" fmla="*/ 148915 w 178343"/>
              <a:gd name="connsiteY6" fmla="*/ 27904 h 185737"/>
              <a:gd name="connsiteX7" fmla="*/ 157003 w 178343"/>
              <a:gd name="connsiteY7" fmla="*/ 29562 h 185737"/>
              <a:gd name="connsiteX8" fmla="*/ 178004 w 178343"/>
              <a:gd name="connsiteY8" fmla="*/ 65680 h 185737"/>
              <a:gd name="connsiteX9" fmla="*/ 175419 w 178343"/>
              <a:gd name="connsiteY9" fmla="*/ 73547 h 185737"/>
              <a:gd name="connsiteX10" fmla="*/ 163594 w 178343"/>
              <a:gd name="connsiteY10" fmla="*/ 82264 h 185737"/>
              <a:gd name="connsiteX11" fmla="*/ 158229 w 178343"/>
              <a:gd name="connsiteY11" fmla="*/ 92864 h 185737"/>
              <a:gd name="connsiteX12" fmla="*/ 163601 w 178343"/>
              <a:gd name="connsiteY12" fmla="*/ 103469 h 185737"/>
              <a:gd name="connsiteX13" fmla="*/ 175437 w 178343"/>
              <a:gd name="connsiteY13" fmla="*/ 112188 h 185737"/>
              <a:gd name="connsiteX14" fmla="*/ 178023 w 178343"/>
              <a:gd name="connsiteY14" fmla="*/ 120056 h 185737"/>
              <a:gd name="connsiteX15" fmla="*/ 157034 w 178343"/>
              <a:gd name="connsiteY15" fmla="*/ 156173 h 185737"/>
              <a:gd name="connsiteX16" fmla="*/ 148951 w 178343"/>
              <a:gd name="connsiteY16" fmla="*/ 157835 h 185737"/>
              <a:gd name="connsiteX17" fmla="*/ 135555 w 178343"/>
              <a:gd name="connsiteY17" fmla="*/ 151967 h 185737"/>
              <a:gd name="connsiteX18" fmla="*/ 123700 w 178343"/>
              <a:gd name="connsiteY18" fmla="*/ 152629 h 185737"/>
              <a:gd name="connsiteX19" fmla="*/ 117208 w 178343"/>
              <a:gd name="connsiteY19" fmla="*/ 162570 h 185737"/>
              <a:gd name="connsiteX20" fmla="*/ 115598 w 178343"/>
              <a:gd name="connsiteY20" fmla="*/ 177112 h 185737"/>
              <a:gd name="connsiteX21" fmla="*/ 110151 w 178343"/>
              <a:gd name="connsiteY21" fmla="*/ 183275 h 185737"/>
              <a:gd name="connsiteX22" fmla="*/ 68184 w 178343"/>
              <a:gd name="connsiteY22" fmla="*/ 183275 h 185737"/>
              <a:gd name="connsiteX23" fmla="*/ 62737 w 178343"/>
              <a:gd name="connsiteY23" fmla="*/ 177112 h 185737"/>
              <a:gd name="connsiteX24" fmla="*/ 61129 w 178343"/>
              <a:gd name="connsiteY24" fmla="*/ 162592 h 185737"/>
              <a:gd name="connsiteX25" fmla="*/ 54624 w 178343"/>
              <a:gd name="connsiteY25" fmla="*/ 152676 h 185737"/>
              <a:gd name="connsiteX26" fmla="*/ 42792 w 178343"/>
              <a:gd name="connsiteY26" fmla="*/ 152013 h 185737"/>
              <a:gd name="connsiteX27" fmla="*/ 29393 w 178343"/>
              <a:gd name="connsiteY27" fmla="*/ 157883 h 185737"/>
              <a:gd name="connsiteX28" fmla="*/ 21309 w 178343"/>
              <a:gd name="connsiteY28" fmla="*/ 156219 h 185737"/>
              <a:gd name="connsiteX29" fmla="*/ 320 w 178343"/>
              <a:gd name="connsiteY29" fmla="*/ 120061 h 185737"/>
              <a:gd name="connsiteX30" fmla="*/ 2907 w 178343"/>
              <a:gd name="connsiteY30" fmla="*/ 112198 h 185737"/>
              <a:gd name="connsiteX31" fmla="*/ 14750 w 178343"/>
              <a:gd name="connsiteY31" fmla="*/ 103473 h 185737"/>
              <a:gd name="connsiteX32" fmla="*/ 20115 w 178343"/>
              <a:gd name="connsiteY32" fmla="*/ 92874 h 185737"/>
              <a:gd name="connsiteX33" fmla="*/ 14745 w 178343"/>
              <a:gd name="connsiteY33" fmla="*/ 82270 h 185737"/>
              <a:gd name="connsiteX34" fmla="*/ 2910 w 178343"/>
              <a:gd name="connsiteY34" fmla="*/ 73560 h 185737"/>
              <a:gd name="connsiteX35" fmla="*/ 321 w 178343"/>
              <a:gd name="connsiteY35" fmla="*/ 65690 h 185737"/>
              <a:gd name="connsiteX36" fmla="*/ 21321 w 178343"/>
              <a:gd name="connsiteY36" fmla="*/ 29572 h 185737"/>
              <a:gd name="connsiteX37" fmla="*/ 29409 w 178343"/>
              <a:gd name="connsiteY37" fmla="*/ 27914 h 185737"/>
              <a:gd name="connsiteX38" fmla="*/ 42748 w 178343"/>
              <a:gd name="connsiteY38" fmla="*/ 33773 h 185737"/>
              <a:gd name="connsiteX39" fmla="*/ 54637 w 178343"/>
              <a:gd name="connsiteY39" fmla="*/ 33077 h 185737"/>
              <a:gd name="connsiteX40" fmla="*/ 61136 w 178343"/>
              <a:gd name="connsiteY40" fmla="*/ 23123 h 185737"/>
              <a:gd name="connsiteX41" fmla="*/ 62756 w 178343"/>
              <a:gd name="connsiteY41" fmla="*/ 8591 h 185737"/>
              <a:gd name="connsiteX42" fmla="*/ 68305 w 178343"/>
              <a:gd name="connsiteY42" fmla="*/ 2409 h 185737"/>
              <a:gd name="connsiteX43" fmla="*/ 89274 w 178343"/>
              <a:gd name="connsiteY43" fmla="*/ 0 h 185737"/>
              <a:gd name="connsiteX44" fmla="*/ 89155 w 178343"/>
              <a:gd name="connsiteY44" fmla="*/ 64293 h 185737"/>
              <a:gd name="connsiteX45" fmla="*/ 60579 w 178343"/>
              <a:gd name="connsiteY45" fmla="*/ 92869 h 185737"/>
              <a:gd name="connsiteX46" fmla="*/ 89155 w 178343"/>
              <a:gd name="connsiteY46" fmla="*/ 121444 h 185737"/>
              <a:gd name="connsiteX47" fmla="*/ 117730 w 178343"/>
              <a:gd name="connsiteY47" fmla="*/ 92869 h 185737"/>
              <a:gd name="connsiteX48" fmla="*/ 89155 w 178343"/>
              <a:gd name="connsiteY48" fmla="*/ 64293 h 185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178343" h="185737">
                <a:moveTo>
                  <a:pt x="89274" y="0"/>
                </a:moveTo>
                <a:cubicBezTo>
                  <a:pt x="96264" y="81"/>
                  <a:pt x="103228" y="888"/>
                  <a:pt x="110052" y="2410"/>
                </a:cubicBezTo>
                <a:cubicBezTo>
                  <a:pt x="113031" y="3075"/>
                  <a:pt x="115259" y="5558"/>
                  <a:pt x="115597" y="8591"/>
                </a:cubicBezTo>
                <a:lnTo>
                  <a:pt x="117218" y="23134"/>
                </a:lnTo>
                <a:cubicBezTo>
                  <a:pt x="117952" y="29812"/>
                  <a:pt x="123590" y="34870"/>
                  <a:pt x="130311" y="34877"/>
                </a:cubicBezTo>
                <a:cubicBezTo>
                  <a:pt x="132118" y="34879"/>
                  <a:pt x="133905" y="34503"/>
                  <a:pt x="135575" y="33765"/>
                </a:cubicBezTo>
                <a:lnTo>
                  <a:pt x="148915" y="27904"/>
                </a:lnTo>
                <a:cubicBezTo>
                  <a:pt x="151690" y="26685"/>
                  <a:pt x="154932" y="27350"/>
                  <a:pt x="157003" y="29562"/>
                </a:cubicBezTo>
                <a:cubicBezTo>
                  <a:pt x="166644" y="39859"/>
                  <a:pt x="173824" y="52208"/>
                  <a:pt x="178004" y="65680"/>
                </a:cubicBezTo>
                <a:cubicBezTo>
                  <a:pt x="178905" y="68586"/>
                  <a:pt x="177868" y="71743"/>
                  <a:pt x="175419" y="73547"/>
                </a:cubicBezTo>
                <a:lnTo>
                  <a:pt x="163594" y="82264"/>
                </a:lnTo>
                <a:cubicBezTo>
                  <a:pt x="160221" y="84742"/>
                  <a:pt x="158229" y="88678"/>
                  <a:pt x="158229" y="92864"/>
                </a:cubicBezTo>
                <a:cubicBezTo>
                  <a:pt x="158229" y="97049"/>
                  <a:pt x="160221" y="100985"/>
                  <a:pt x="163601" y="103469"/>
                </a:cubicBezTo>
                <a:lnTo>
                  <a:pt x="175437" y="112188"/>
                </a:lnTo>
                <a:cubicBezTo>
                  <a:pt x="177886" y="113992"/>
                  <a:pt x="178924" y="117150"/>
                  <a:pt x="178023" y="120056"/>
                </a:cubicBezTo>
                <a:cubicBezTo>
                  <a:pt x="173845" y="133526"/>
                  <a:pt x="166669" y="145874"/>
                  <a:pt x="157034" y="156173"/>
                </a:cubicBezTo>
                <a:cubicBezTo>
                  <a:pt x="154964" y="158385"/>
                  <a:pt x="151725" y="159051"/>
                  <a:pt x="148951" y="157835"/>
                </a:cubicBezTo>
                <a:lnTo>
                  <a:pt x="135555" y="151967"/>
                </a:lnTo>
                <a:cubicBezTo>
                  <a:pt x="131723" y="150289"/>
                  <a:pt x="127321" y="150535"/>
                  <a:pt x="123700" y="152629"/>
                </a:cubicBezTo>
                <a:cubicBezTo>
                  <a:pt x="120078" y="154721"/>
                  <a:pt x="117669" y="158412"/>
                  <a:pt x="117208" y="162570"/>
                </a:cubicBezTo>
                <a:lnTo>
                  <a:pt x="115598" y="177112"/>
                </a:lnTo>
                <a:cubicBezTo>
                  <a:pt x="115265" y="180110"/>
                  <a:pt x="113085" y="182577"/>
                  <a:pt x="110151" y="183275"/>
                </a:cubicBezTo>
                <a:cubicBezTo>
                  <a:pt x="96355" y="186558"/>
                  <a:pt x="81980" y="186558"/>
                  <a:pt x="68184" y="183275"/>
                </a:cubicBezTo>
                <a:cubicBezTo>
                  <a:pt x="65249" y="182577"/>
                  <a:pt x="63069" y="180110"/>
                  <a:pt x="62737" y="177112"/>
                </a:cubicBezTo>
                <a:lnTo>
                  <a:pt x="61129" y="162592"/>
                </a:lnTo>
                <a:cubicBezTo>
                  <a:pt x="60656" y="158442"/>
                  <a:pt x="58242" y="154762"/>
                  <a:pt x="54624" y="152676"/>
                </a:cubicBezTo>
                <a:cubicBezTo>
                  <a:pt x="51005" y="150590"/>
                  <a:pt x="46611" y="150345"/>
                  <a:pt x="42792" y="152013"/>
                </a:cubicBezTo>
                <a:lnTo>
                  <a:pt x="29393" y="157883"/>
                </a:lnTo>
                <a:cubicBezTo>
                  <a:pt x="26618" y="159099"/>
                  <a:pt x="23378" y="158432"/>
                  <a:pt x="21309" y="156219"/>
                </a:cubicBezTo>
                <a:cubicBezTo>
                  <a:pt x="11668" y="145909"/>
                  <a:pt x="4491" y="133545"/>
                  <a:pt x="320" y="120061"/>
                </a:cubicBezTo>
                <a:cubicBezTo>
                  <a:pt x="-579" y="117157"/>
                  <a:pt x="459" y="114001"/>
                  <a:pt x="2907" y="112198"/>
                </a:cubicBezTo>
                <a:lnTo>
                  <a:pt x="14750" y="103473"/>
                </a:lnTo>
                <a:cubicBezTo>
                  <a:pt x="18123" y="100995"/>
                  <a:pt x="20115" y="97059"/>
                  <a:pt x="20115" y="92874"/>
                </a:cubicBezTo>
                <a:cubicBezTo>
                  <a:pt x="20115" y="88687"/>
                  <a:pt x="18123" y="84752"/>
                  <a:pt x="14745" y="82270"/>
                </a:cubicBezTo>
                <a:lnTo>
                  <a:pt x="2910" y="73560"/>
                </a:lnTo>
                <a:cubicBezTo>
                  <a:pt x="459" y="71756"/>
                  <a:pt x="-581" y="68597"/>
                  <a:pt x="321" y="65690"/>
                </a:cubicBezTo>
                <a:cubicBezTo>
                  <a:pt x="4500" y="52217"/>
                  <a:pt x="11680" y="39868"/>
                  <a:pt x="21321" y="29572"/>
                </a:cubicBezTo>
                <a:cubicBezTo>
                  <a:pt x="23393" y="27359"/>
                  <a:pt x="26635" y="26695"/>
                  <a:pt x="29409" y="27914"/>
                </a:cubicBezTo>
                <a:lnTo>
                  <a:pt x="42748" y="33773"/>
                </a:lnTo>
                <a:cubicBezTo>
                  <a:pt x="46586" y="35457"/>
                  <a:pt x="50998" y="35203"/>
                  <a:pt x="54637" y="33077"/>
                </a:cubicBezTo>
                <a:cubicBezTo>
                  <a:pt x="58259" y="30976"/>
                  <a:pt x="60671" y="27282"/>
                  <a:pt x="61136" y="23123"/>
                </a:cubicBezTo>
                <a:lnTo>
                  <a:pt x="62756" y="8591"/>
                </a:lnTo>
                <a:cubicBezTo>
                  <a:pt x="63095" y="5556"/>
                  <a:pt x="65324" y="3072"/>
                  <a:pt x="68305" y="2409"/>
                </a:cubicBezTo>
                <a:cubicBezTo>
                  <a:pt x="75138" y="890"/>
                  <a:pt x="82108" y="82"/>
                  <a:pt x="89274" y="0"/>
                </a:cubicBezTo>
                <a:close/>
                <a:moveTo>
                  <a:pt x="89155" y="64293"/>
                </a:moveTo>
                <a:cubicBezTo>
                  <a:pt x="73373" y="64293"/>
                  <a:pt x="60579" y="77087"/>
                  <a:pt x="60579" y="92869"/>
                </a:cubicBezTo>
                <a:cubicBezTo>
                  <a:pt x="60579" y="108650"/>
                  <a:pt x="73373" y="121444"/>
                  <a:pt x="89155" y="121444"/>
                </a:cubicBezTo>
                <a:cubicBezTo>
                  <a:pt x="104936" y="121444"/>
                  <a:pt x="117730" y="108650"/>
                  <a:pt x="117730" y="92869"/>
                </a:cubicBezTo>
                <a:cubicBezTo>
                  <a:pt x="117730" y="77087"/>
                  <a:pt x="104936" y="64293"/>
                  <a:pt x="89155" y="64293"/>
                </a:cubicBezTo>
                <a:close/>
              </a:path>
            </a:pathLst>
          </a:cu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fr-FR" sz="1200" b="0" i="0" u="none" strike="noStrike" kern="1200" cap="none" spc="0" normalizeH="0" baseline="0" noProof="0">
              <a:ln>
                <a:noFill/>
              </a:ln>
              <a:solidFill>
                <a:srgbClr val="FFFFFF"/>
              </a:solidFill>
              <a:effectLst/>
              <a:uLnTx/>
              <a:uFillTx/>
              <a:ea typeface="+mn-ea"/>
              <a:cs typeface="Segoe UI" pitchFamily="34" charset="0"/>
            </a:endParaRPr>
          </a:p>
        </p:txBody>
      </p:sp>
      <p:sp>
        <p:nvSpPr>
          <p:cNvPr id="55" name="TextBox 54">
            <a:extLst>
              <a:ext uri="{FF2B5EF4-FFF2-40B4-BE49-F238E27FC236}">
                <a16:creationId xmlns:a16="http://schemas.microsoft.com/office/drawing/2014/main" id="{F5DF75A5-AD1C-5ED8-57BE-BAF72D88DA7E}"/>
              </a:ext>
            </a:extLst>
          </p:cNvPr>
          <p:cNvSpPr txBox="1"/>
          <p:nvPr/>
        </p:nvSpPr>
        <p:spPr>
          <a:xfrm>
            <a:off x="1764368" y="5646351"/>
            <a:ext cx="921727" cy="276999"/>
          </a:xfrm>
          <a:prstGeom prst="rect">
            <a:avLst/>
          </a:prstGeom>
          <a:noFill/>
        </p:spPr>
        <p:txBody>
          <a:bodyPr wrap="none" lIns="0" tIns="0" rIns="0" bIns="0">
            <a:sp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a:ln>
                  <a:noFill/>
                </a:ln>
                <a:solidFill>
                  <a:srgbClr val="5B5FC7"/>
                </a:solidFill>
                <a:effectLst/>
                <a:uLnTx/>
                <a:uFillTx/>
                <a:ea typeface="+mn-ea"/>
                <a:cs typeface="Segoe UI" pitchFamily="34" charset="0"/>
              </a:rPr>
              <a:t>Integrate</a:t>
            </a:r>
          </a:p>
        </p:txBody>
      </p:sp>
      <p:sp>
        <p:nvSpPr>
          <p:cNvPr id="54" name="TextBox 53">
            <a:extLst>
              <a:ext uri="{FF2B5EF4-FFF2-40B4-BE49-F238E27FC236}">
                <a16:creationId xmlns:a16="http://schemas.microsoft.com/office/drawing/2014/main" id="{AC49AC61-F12C-0EFA-3669-5DDD12116400}"/>
              </a:ext>
            </a:extLst>
          </p:cNvPr>
          <p:cNvSpPr txBox="1"/>
          <p:nvPr/>
        </p:nvSpPr>
        <p:spPr>
          <a:xfrm>
            <a:off x="2859704" y="5569407"/>
            <a:ext cx="2516790" cy="430887"/>
          </a:xfrm>
          <a:prstGeom prst="rect">
            <a:avLst/>
          </a:prstGeom>
          <a:noFill/>
        </p:spPr>
        <p:txBody>
          <a:bodyPr wrap="square" lIns="0" tIns="0" rIns="0" bIns="0">
            <a:sp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ea typeface="+mn-ea"/>
                <a:cs typeface="Segoe UI" pitchFamily="34" charset="0"/>
              </a:rPr>
              <a:t>Across a platform ecosystem of connected workplace partners </a:t>
            </a:r>
          </a:p>
        </p:txBody>
      </p:sp>
      <p:sp>
        <p:nvSpPr>
          <p:cNvPr id="4" name="Graphic 15" descr="Icon of a padlock">
            <a:extLst>
              <a:ext uri="{FF2B5EF4-FFF2-40B4-BE49-F238E27FC236}">
                <a16:creationId xmlns:a16="http://schemas.microsoft.com/office/drawing/2014/main" id="{97F339DB-8E32-E8D1-1151-0EBE1B22B5CC}"/>
              </a:ext>
            </a:extLst>
          </p:cNvPr>
          <p:cNvSpPr>
            <a:spLocks noChangeAspect="1"/>
          </p:cNvSpPr>
          <p:nvPr/>
        </p:nvSpPr>
        <p:spPr>
          <a:xfrm>
            <a:off x="6446543" y="5642571"/>
            <a:ext cx="254173" cy="317716"/>
          </a:xfrm>
          <a:custGeom>
            <a:avLst/>
            <a:gdLst>
              <a:gd name="connsiteX0" fmla="*/ 76200 w 152400"/>
              <a:gd name="connsiteY0" fmla="*/ 0 h 190500"/>
              <a:gd name="connsiteX1" fmla="*/ 114300 w 152400"/>
              <a:gd name="connsiteY1" fmla="*/ 38100 h 190500"/>
              <a:gd name="connsiteX2" fmla="*/ 114300 w 152400"/>
              <a:gd name="connsiteY2" fmla="*/ 57150 h 190500"/>
              <a:gd name="connsiteX3" fmla="*/ 138113 w 152400"/>
              <a:gd name="connsiteY3" fmla="*/ 57150 h 190500"/>
              <a:gd name="connsiteX4" fmla="*/ 152400 w 152400"/>
              <a:gd name="connsiteY4" fmla="*/ 71438 h 190500"/>
              <a:gd name="connsiteX5" fmla="*/ 152400 w 152400"/>
              <a:gd name="connsiteY5" fmla="*/ 176213 h 190500"/>
              <a:gd name="connsiteX6" fmla="*/ 138113 w 152400"/>
              <a:gd name="connsiteY6" fmla="*/ 190500 h 190500"/>
              <a:gd name="connsiteX7" fmla="*/ 14288 w 152400"/>
              <a:gd name="connsiteY7" fmla="*/ 190500 h 190500"/>
              <a:gd name="connsiteX8" fmla="*/ 0 w 152400"/>
              <a:gd name="connsiteY8" fmla="*/ 176213 h 190500"/>
              <a:gd name="connsiteX9" fmla="*/ 0 w 152400"/>
              <a:gd name="connsiteY9" fmla="*/ 71438 h 190500"/>
              <a:gd name="connsiteX10" fmla="*/ 14288 w 152400"/>
              <a:gd name="connsiteY10" fmla="*/ 57150 h 190500"/>
              <a:gd name="connsiteX11" fmla="*/ 38100 w 152400"/>
              <a:gd name="connsiteY11" fmla="*/ 57150 h 190500"/>
              <a:gd name="connsiteX12" fmla="*/ 38100 w 152400"/>
              <a:gd name="connsiteY12" fmla="*/ 38100 h 190500"/>
              <a:gd name="connsiteX13" fmla="*/ 76200 w 152400"/>
              <a:gd name="connsiteY13" fmla="*/ 0 h 190500"/>
              <a:gd name="connsiteX14" fmla="*/ 76201 w 152400"/>
              <a:gd name="connsiteY14" fmla="*/ 109538 h 190500"/>
              <a:gd name="connsiteX15" fmla="*/ 61913 w 152400"/>
              <a:gd name="connsiteY15" fmla="*/ 123825 h 190500"/>
              <a:gd name="connsiteX16" fmla="*/ 76201 w 152400"/>
              <a:gd name="connsiteY16" fmla="*/ 138113 h 190500"/>
              <a:gd name="connsiteX17" fmla="*/ 90488 w 152400"/>
              <a:gd name="connsiteY17" fmla="*/ 123825 h 190500"/>
              <a:gd name="connsiteX18" fmla="*/ 76201 w 152400"/>
              <a:gd name="connsiteY18" fmla="*/ 109538 h 190500"/>
              <a:gd name="connsiteX19" fmla="*/ 76200 w 152400"/>
              <a:gd name="connsiteY19" fmla="*/ 19050 h 190500"/>
              <a:gd name="connsiteX20" fmla="*/ 57150 w 152400"/>
              <a:gd name="connsiteY20" fmla="*/ 38100 h 190500"/>
              <a:gd name="connsiteX21" fmla="*/ 57150 w 152400"/>
              <a:gd name="connsiteY21" fmla="*/ 57150 h 190500"/>
              <a:gd name="connsiteX22" fmla="*/ 95250 w 152400"/>
              <a:gd name="connsiteY22" fmla="*/ 57150 h 190500"/>
              <a:gd name="connsiteX23" fmla="*/ 95250 w 152400"/>
              <a:gd name="connsiteY23" fmla="*/ 38100 h 190500"/>
              <a:gd name="connsiteX24" fmla="*/ 76200 w 152400"/>
              <a:gd name="connsiteY24" fmla="*/ 19050 h 190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52400" h="190500">
                <a:moveTo>
                  <a:pt x="76200" y="0"/>
                </a:moveTo>
                <a:cubicBezTo>
                  <a:pt x="97242" y="0"/>
                  <a:pt x="114300" y="17058"/>
                  <a:pt x="114300" y="38100"/>
                </a:cubicBezTo>
                <a:lnTo>
                  <a:pt x="114300" y="57150"/>
                </a:lnTo>
                <a:lnTo>
                  <a:pt x="138113" y="57150"/>
                </a:lnTo>
                <a:cubicBezTo>
                  <a:pt x="146003" y="57150"/>
                  <a:pt x="152400" y="63547"/>
                  <a:pt x="152400" y="71438"/>
                </a:cubicBezTo>
                <a:lnTo>
                  <a:pt x="152400" y="176213"/>
                </a:lnTo>
                <a:cubicBezTo>
                  <a:pt x="152400" y="184103"/>
                  <a:pt x="146003" y="190500"/>
                  <a:pt x="138113" y="190500"/>
                </a:cubicBezTo>
                <a:lnTo>
                  <a:pt x="14288" y="190500"/>
                </a:lnTo>
                <a:cubicBezTo>
                  <a:pt x="6397" y="190500"/>
                  <a:pt x="0" y="184103"/>
                  <a:pt x="0" y="176213"/>
                </a:cubicBezTo>
                <a:lnTo>
                  <a:pt x="0" y="71438"/>
                </a:lnTo>
                <a:cubicBezTo>
                  <a:pt x="0" y="63547"/>
                  <a:pt x="6397" y="57150"/>
                  <a:pt x="14288" y="57150"/>
                </a:cubicBezTo>
                <a:lnTo>
                  <a:pt x="38100" y="57150"/>
                </a:lnTo>
                <a:lnTo>
                  <a:pt x="38100" y="38100"/>
                </a:lnTo>
                <a:cubicBezTo>
                  <a:pt x="38100" y="17058"/>
                  <a:pt x="55158" y="0"/>
                  <a:pt x="76200" y="0"/>
                </a:cubicBezTo>
                <a:close/>
                <a:moveTo>
                  <a:pt x="76201" y="109538"/>
                </a:moveTo>
                <a:cubicBezTo>
                  <a:pt x="68310" y="109538"/>
                  <a:pt x="61913" y="115934"/>
                  <a:pt x="61913" y="123825"/>
                </a:cubicBezTo>
                <a:cubicBezTo>
                  <a:pt x="61913" y="131716"/>
                  <a:pt x="68310" y="138113"/>
                  <a:pt x="76201" y="138113"/>
                </a:cubicBezTo>
                <a:cubicBezTo>
                  <a:pt x="84092" y="138113"/>
                  <a:pt x="90488" y="131716"/>
                  <a:pt x="90488" y="123825"/>
                </a:cubicBezTo>
                <a:cubicBezTo>
                  <a:pt x="90488" y="115934"/>
                  <a:pt x="84092" y="109538"/>
                  <a:pt x="76201" y="109538"/>
                </a:cubicBezTo>
                <a:close/>
                <a:moveTo>
                  <a:pt x="76200" y="19050"/>
                </a:moveTo>
                <a:cubicBezTo>
                  <a:pt x="65679" y="19050"/>
                  <a:pt x="57150" y="27579"/>
                  <a:pt x="57150" y="38100"/>
                </a:cubicBezTo>
                <a:lnTo>
                  <a:pt x="57150" y="57150"/>
                </a:lnTo>
                <a:lnTo>
                  <a:pt x="95250" y="57150"/>
                </a:lnTo>
                <a:lnTo>
                  <a:pt x="95250" y="38100"/>
                </a:lnTo>
                <a:cubicBezTo>
                  <a:pt x="95250" y="27579"/>
                  <a:pt x="86721" y="19050"/>
                  <a:pt x="76200" y="19050"/>
                </a:cubicBezTo>
                <a:close/>
              </a:path>
            </a:pathLst>
          </a:cu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fr-FR" sz="1200" b="0" i="0" u="none" strike="noStrike" kern="1200" cap="none" spc="0" normalizeH="0" baseline="0" noProof="0">
              <a:ln>
                <a:noFill/>
              </a:ln>
              <a:solidFill>
                <a:srgbClr val="FFFFFF"/>
              </a:solidFill>
              <a:effectLst/>
              <a:uLnTx/>
              <a:uFillTx/>
              <a:ea typeface="+mn-ea"/>
              <a:cs typeface="Segoe UI" pitchFamily="34" charset="0"/>
            </a:endParaRPr>
          </a:p>
        </p:txBody>
      </p:sp>
      <p:sp>
        <p:nvSpPr>
          <p:cNvPr id="57" name="TextBox 56">
            <a:extLst>
              <a:ext uri="{FF2B5EF4-FFF2-40B4-BE49-F238E27FC236}">
                <a16:creationId xmlns:a16="http://schemas.microsoft.com/office/drawing/2014/main" id="{80785581-C23C-A3A6-94EC-DDB602DC3BAE}"/>
              </a:ext>
            </a:extLst>
          </p:cNvPr>
          <p:cNvSpPr txBox="1"/>
          <p:nvPr/>
        </p:nvSpPr>
        <p:spPr>
          <a:xfrm>
            <a:off x="6844100" y="5646351"/>
            <a:ext cx="681277" cy="276999"/>
          </a:xfrm>
          <a:prstGeom prst="rect">
            <a:avLst/>
          </a:prstGeom>
          <a:noFill/>
        </p:spPr>
        <p:txBody>
          <a:bodyPr wrap="none" lIns="0" tIns="0" rIns="0" bIns="0">
            <a:sp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a:ln>
                  <a:noFill/>
                </a:ln>
                <a:solidFill>
                  <a:srgbClr val="5B5FC7"/>
                </a:solidFill>
                <a:effectLst/>
                <a:uLnTx/>
                <a:uFillTx/>
                <a:ea typeface="+mn-ea"/>
                <a:cs typeface="Segoe UI" pitchFamily="34" charset="0"/>
              </a:rPr>
              <a:t>Secure</a:t>
            </a:r>
          </a:p>
        </p:txBody>
      </p:sp>
      <p:sp>
        <p:nvSpPr>
          <p:cNvPr id="56" name="TextBox 55">
            <a:extLst>
              <a:ext uri="{FF2B5EF4-FFF2-40B4-BE49-F238E27FC236}">
                <a16:creationId xmlns:a16="http://schemas.microsoft.com/office/drawing/2014/main" id="{A4ADE3C3-2A1F-E0D9-B9B7-824C86E84B85}"/>
              </a:ext>
            </a:extLst>
          </p:cNvPr>
          <p:cNvSpPr txBox="1"/>
          <p:nvPr/>
        </p:nvSpPr>
        <p:spPr>
          <a:xfrm>
            <a:off x="7732661" y="5569407"/>
            <a:ext cx="2974220" cy="430887"/>
          </a:xfrm>
          <a:prstGeom prst="rect">
            <a:avLst/>
          </a:prstGeom>
          <a:noFill/>
        </p:spPr>
        <p:txBody>
          <a:bodyPr wrap="square" lIns="0" tIns="0" rIns="0" bIns="0">
            <a:sp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ea typeface="+mn-ea"/>
                <a:cs typeface="Segoe UI" pitchFamily="34" charset="0"/>
              </a:rPr>
              <a:t>Trusted data with enterprise grade privacy and controls </a:t>
            </a:r>
          </a:p>
        </p:txBody>
      </p:sp>
      <p:pic>
        <p:nvPicPr>
          <p:cNvPr id="5" name="Picture 4">
            <a:extLst>
              <a:ext uri="{FF2B5EF4-FFF2-40B4-BE49-F238E27FC236}">
                <a16:creationId xmlns:a16="http://schemas.microsoft.com/office/drawing/2014/main" id="{BD088FF3-9B27-72DE-CD97-8DF70BFE2A42}"/>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15643" y="472785"/>
            <a:ext cx="468769" cy="468769"/>
          </a:xfrm>
          <a:prstGeom prst="rect">
            <a:avLst/>
          </a:prstGeom>
        </p:spPr>
      </p:pic>
    </p:spTree>
    <p:extLst>
      <p:ext uri="{BB962C8B-B14F-4D97-AF65-F5344CB8AC3E}">
        <p14:creationId xmlns:p14="http://schemas.microsoft.com/office/powerpoint/2010/main" val="22731790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500"/>
                                        <p:tgtEl>
                                          <p:spTgt spid="38"/>
                                        </p:tgtEl>
                                      </p:cBhvr>
                                    </p:animEffect>
                                  </p:childTnLst>
                                </p:cTn>
                              </p:par>
                              <p:par>
                                <p:cTn id="8" presetID="42" presetClass="path" presetSubtype="0" decel="100000" fill="hold" grpId="1" nodeType="withEffect">
                                  <p:stCondLst>
                                    <p:cond delay="100"/>
                                  </p:stCondLst>
                                  <p:childTnLst>
                                    <p:animMotion origin="layout" path="M 0 2.96296E-6 L 0 0.03541 " pathEditMode="relative" rAng="0" ptsTypes="AA">
                                      <p:cBhvr>
                                        <p:cTn id="9" dur="700" spd="-100000" fill="hold"/>
                                        <p:tgtEl>
                                          <p:spTgt spid="38"/>
                                        </p:tgtEl>
                                        <p:attrNameLst>
                                          <p:attrName>ppt_x</p:attrName>
                                          <p:attrName>ppt_y</p:attrName>
                                        </p:attrNameLst>
                                      </p:cBhvr>
                                      <p:rCtr x="0" y="1759"/>
                                    </p:animMotion>
                                  </p:childTnLst>
                                </p:cTn>
                              </p:par>
                              <p:par>
                                <p:cTn id="10" presetID="10" presetClass="entr" presetSubtype="0" fill="hold" grpId="0" nodeType="withEffect">
                                  <p:stCondLst>
                                    <p:cond delay="200"/>
                                  </p:stCondLst>
                                  <p:childTnLst>
                                    <p:set>
                                      <p:cBhvr>
                                        <p:cTn id="11" dur="1" fill="hold">
                                          <p:stCondLst>
                                            <p:cond delay="0"/>
                                          </p:stCondLst>
                                        </p:cTn>
                                        <p:tgtEl>
                                          <p:spTgt spid="39"/>
                                        </p:tgtEl>
                                        <p:attrNameLst>
                                          <p:attrName>style.visibility</p:attrName>
                                        </p:attrNameLst>
                                      </p:cBhvr>
                                      <p:to>
                                        <p:strVal val="visible"/>
                                      </p:to>
                                    </p:set>
                                    <p:animEffect transition="in" filter="fade">
                                      <p:cBhvr>
                                        <p:cTn id="12" dur="500"/>
                                        <p:tgtEl>
                                          <p:spTgt spid="39"/>
                                        </p:tgtEl>
                                      </p:cBhvr>
                                    </p:animEffect>
                                  </p:childTnLst>
                                </p:cTn>
                              </p:par>
                              <p:par>
                                <p:cTn id="13" presetID="42" presetClass="path" presetSubtype="0" decel="100000" fill="hold" grpId="1" nodeType="withEffect">
                                  <p:stCondLst>
                                    <p:cond delay="200"/>
                                  </p:stCondLst>
                                  <p:childTnLst>
                                    <p:animMotion origin="layout" path="M 1.25E-6 3.7037E-6 L 1.25E-6 0.03541 " pathEditMode="relative" rAng="0" ptsTypes="AA">
                                      <p:cBhvr>
                                        <p:cTn id="14" dur="700" spd="-100000" fill="hold"/>
                                        <p:tgtEl>
                                          <p:spTgt spid="39"/>
                                        </p:tgtEl>
                                        <p:attrNameLst>
                                          <p:attrName>ppt_x</p:attrName>
                                          <p:attrName>ppt_y</p:attrName>
                                        </p:attrNameLst>
                                      </p:cBhvr>
                                      <p:rCtr x="0" y="1759"/>
                                    </p:animMotion>
                                  </p:childTnLst>
                                </p:cTn>
                              </p:par>
                              <p:par>
                                <p:cTn id="15" presetID="10" presetClass="entr" presetSubtype="0" fill="hold" grpId="0" nodeType="withEffect">
                                  <p:stCondLst>
                                    <p:cond delay="200"/>
                                  </p:stCondLst>
                                  <p:childTnLst>
                                    <p:set>
                                      <p:cBhvr>
                                        <p:cTn id="16" dur="1" fill="hold">
                                          <p:stCondLst>
                                            <p:cond delay="0"/>
                                          </p:stCondLst>
                                        </p:cTn>
                                        <p:tgtEl>
                                          <p:spTgt spid="41"/>
                                        </p:tgtEl>
                                        <p:attrNameLst>
                                          <p:attrName>style.visibility</p:attrName>
                                        </p:attrNameLst>
                                      </p:cBhvr>
                                      <p:to>
                                        <p:strVal val="visible"/>
                                      </p:to>
                                    </p:set>
                                    <p:animEffect transition="in" filter="fade">
                                      <p:cBhvr>
                                        <p:cTn id="17" dur="500"/>
                                        <p:tgtEl>
                                          <p:spTgt spid="41"/>
                                        </p:tgtEl>
                                      </p:cBhvr>
                                    </p:animEffect>
                                  </p:childTnLst>
                                </p:cTn>
                              </p:par>
                              <p:par>
                                <p:cTn id="18" presetID="42" presetClass="path" presetSubtype="0" decel="100000" fill="hold" grpId="1" nodeType="withEffect">
                                  <p:stCondLst>
                                    <p:cond delay="200"/>
                                  </p:stCondLst>
                                  <p:childTnLst>
                                    <p:animMotion origin="layout" path="M 1.25E-6 3.7037E-7 L 1.25E-6 0.03542 " pathEditMode="relative" rAng="0" ptsTypes="AA">
                                      <p:cBhvr>
                                        <p:cTn id="19" dur="700" spd="-100000" fill="hold"/>
                                        <p:tgtEl>
                                          <p:spTgt spid="41"/>
                                        </p:tgtEl>
                                        <p:attrNameLst>
                                          <p:attrName>ppt_x</p:attrName>
                                          <p:attrName>ppt_y</p:attrName>
                                        </p:attrNameLst>
                                      </p:cBhvr>
                                      <p:rCtr x="0" y="1759"/>
                                    </p:animMotion>
                                  </p:childTnLst>
                                </p:cTn>
                              </p:par>
                              <p:par>
                                <p:cTn id="20" presetID="10" presetClass="entr" presetSubtype="0" fill="hold" grpId="0" nodeType="withEffect">
                                  <p:stCondLst>
                                    <p:cond delay="200"/>
                                  </p:stCondLst>
                                  <p:childTnLst>
                                    <p:set>
                                      <p:cBhvr>
                                        <p:cTn id="21" dur="1" fill="hold">
                                          <p:stCondLst>
                                            <p:cond delay="0"/>
                                          </p:stCondLst>
                                        </p:cTn>
                                        <p:tgtEl>
                                          <p:spTgt spid="40"/>
                                        </p:tgtEl>
                                        <p:attrNameLst>
                                          <p:attrName>style.visibility</p:attrName>
                                        </p:attrNameLst>
                                      </p:cBhvr>
                                      <p:to>
                                        <p:strVal val="visible"/>
                                      </p:to>
                                    </p:set>
                                    <p:animEffect transition="in" filter="fade">
                                      <p:cBhvr>
                                        <p:cTn id="22" dur="500"/>
                                        <p:tgtEl>
                                          <p:spTgt spid="40"/>
                                        </p:tgtEl>
                                      </p:cBhvr>
                                    </p:animEffect>
                                  </p:childTnLst>
                                </p:cTn>
                              </p:par>
                              <p:par>
                                <p:cTn id="23" presetID="42" presetClass="path" presetSubtype="0" decel="100000" fill="hold" grpId="1" nodeType="withEffect">
                                  <p:stCondLst>
                                    <p:cond delay="200"/>
                                  </p:stCondLst>
                                  <p:childTnLst>
                                    <p:animMotion origin="layout" path="M 1.25E-6 3.7037E-7 L 1.25E-6 0.03542 " pathEditMode="relative" rAng="0" ptsTypes="AA">
                                      <p:cBhvr>
                                        <p:cTn id="24" dur="700" spd="-100000" fill="hold"/>
                                        <p:tgtEl>
                                          <p:spTgt spid="40"/>
                                        </p:tgtEl>
                                        <p:attrNameLst>
                                          <p:attrName>ppt_x</p:attrName>
                                          <p:attrName>ppt_y</p:attrName>
                                        </p:attrNameLst>
                                      </p:cBhvr>
                                      <p:rCtr x="0" y="1759"/>
                                    </p:animMotion>
                                  </p:childTnLst>
                                </p:cTn>
                              </p:par>
                              <p:par>
                                <p:cTn id="25" presetID="10" presetClass="entr" presetSubtype="0" fill="hold" grpId="0" nodeType="withEffect">
                                  <p:stCondLst>
                                    <p:cond delay="200"/>
                                  </p:stCondLst>
                                  <p:childTnLst>
                                    <p:set>
                                      <p:cBhvr>
                                        <p:cTn id="26" dur="1" fill="hold">
                                          <p:stCondLst>
                                            <p:cond delay="0"/>
                                          </p:stCondLst>
                                        </p:cTn>
                                        <p:tgtEl>
                                          <p:spTgt spid="42"/>
                                        </p:tgtEl>
                                        <p:attrNameLst>
                                          <p:attrName>style.visibility</p:attrName>
                                        </p:attrNameLst>
                                      </p:cBhvr>
                                      <p:to>
                                        <p:strVal val="visible"/>
                                      </p:to>
                                    </p:set>
                                    <p:animEffect transition="in" filter="fade">
                                      <p:cBhvr>
                                        <p:cTn id="27" dur="500"/>
                                        <p:tgtEl>
                                          <p:spTgt spid="42"/>
                                        </p:tgtEl>
                                      </p:cBhvr>
                                    </p:animEffect>
                                  </p:childTnLst>
                                </p:cTn>
                              </p:par>
                              <p:par>
                                <p:cTn id="28" presetID="42" presetClass="path" presetSubtype="0" decel="100000" fill="hold" grpId="1" nodeType="withEffect">
                                  <p:stCondLst>
                                    <p:cond delay="200"/>
                                  </p:stCondLst>
                                  <p:childTnLst>
                                    <p:animMotion origin="layout" path="M 1.25E-6 3.7037E-7 L 1.25E-6 0.03542 " pathEditMode="relative" rAng="0" ptsTypes="AA">
                                      <p:cBhvr>
                                        <p:cTn id="29" dur="700" spd="-100000" fill="hold"/>
                                        <p:tgtEl>
                                          <p:spTgt spid="42"/>
                                        </p:tgtEl>
                                        <p:attrNameLst>
                                          <p:attrName>ppt_x</p:attrName>
                                          <p:attrName>ppt_y</p:attrName>
                                        </p:attrNameLst>
                                      </p:cBhvr>
                                      <p:rCtr x="0" y="1759"/>
                                    </p:animMotion>
                                  </p:childTnLst>
                                </p:cTn>
                              </p:par>
                              <p:par>
                                <p:cTn id="30" presetID="10" presetClass="entr" presetSubtype="0" fill="hold" grpId="0" nodeType="withEffect">
                                  <p:stCondLst>
                                    <p:cond delay="200"/>
                                  </p:stCondLst>
                                  <p:childTnLst>
                                    <p:set>
                                      <p:cBhvr>
                                        <p:cTn id="31" dur="1" fill="hold">
                                          <p:stCondLst>
                                            <p:cond delay="0"/>
                                          </p:stCondLst>
                                        </p:cTn>
                                        <p:tgtEl>
                                          <p:spTgt spid="44"/>
                                        </p:tgtEl>
                                        <p:attrNameLst>
                                          <p:attrName>style.visibility</p:attrName>
                                        </p:attrNameLst>
                                      </p:cBhvr>
                                      <p:to>
                                        <p:strVal val="visible"/>
                                      </p:to>
                                    </p:set>
                                    <p:animEffect transition="in" filter="fade">
                                      <p:cBhvr>
                                        <p:cTn id="32" dur="500"/>
                                        <p:tgtEl>
                                          <p:spTgt spid="44"/>
                                        </p:tgtEl>
                                      </p:cBhvr>
                                    </p:animEffect>
                                  </p:childTnLst>
                                </p:cTn>
                              </p:par>
                              <p:par>
                                <p:cTn id="33" presetID="42" presetClass="path" presetSubtype="0" decel="100000" fill="hold" grpId="1" nodeType="withEffect">
                                  <p:stCondLst>
                                    <p:cond delay="200"/>
                                  </p:stCondLst>
                                  <p:childTnLst>
                                    <p:animMotion origin="layout" path="M 1.25E-6 3.7037E-7 L 1.25E-6 0.03542 " pathEditMode="relative" rAng="0" ptsTypes="AA">
                                      <p:cBhvr>
                                        <p:cTn id="34" dur="700" spd="-100000" fill="hold"/>
                                        <p:tgtEl>
                                          <p:spTgt spid="44"/>
                                        </p:tgtEl>
                                        <p:attrNameLst>
                                          <p:attrName>ppt_x</p:attrName>
                                          <p:attrName>ppt_y</p:attrName>
                                        </p:attrNameLst>
                                      </p:cBhvr>
                                      <p:rCtr x="0" y="1759"/>
                                    </p:animMotion>
                                  </p:childTnLst>
                                </p:cTn>
                              </p:par>
                              <p:par>
                                <p:cTn id="35" presetID="10" presetClass="entr" presetSubtype="0" fill="hold" grpId="0" nodeType="withEffect">
                                  <p:stCondLst>
                                    <p:cond delay="200"/>
                                  </p:stCondLst>
                                  <p:childTnLst>
                                    <p:set>
                                      <p:cBhvr>
                                        <p:cTn id="36" dur="1" fill="hold">
                                          <p:stCondLst>
                                            <p:cond delay="0"/>
                                          </p:stCondLst>
                                        </p:cTn>
                                        <p:tgtEl>
                                          <p:spTgt spid="43"/>
                                        </p:tgtEl>
                                        <p:attrNameLst>
                                          <p:attrName>style.visibility</p:attrName>
                                        </p:attrNameLst>
                                      </p:cBhvr>
                                      <p:to>
                                        <p:strVal val="visible"/>
                                      </p:to>
                                    </p:set>
                                    <p:animEffect transition="in" filter="fade">
                                      <p:cBhvr>
                                        <p:cTn id="37" dur="500"/>
                                        <p:tgtEl>
                                          <p:spTgt spid="43"/>
                                        </p:tgtEl>
                                      </p:cBhvr>
                                    </p:animEffect>
                                  </p:childTnLst>
                                </p:cTn>
                              </p:par>
                              <p:par>
                                <p:cTn id="38" presetID="42" presetClass="path" presetSubtype="0" decel="100000" fill="hold" grpId="1" nodeType="withEffect">
                                  <p:stCondLst>
                                    <p:cond delay="200"/>
                                  </p:stCondLst>
                                  <p:childTnLst>
                                    <p:animMotion origin="layout" path="M 1.25E-6 -3.7037E-6 L 1.25E-6 0.03542 " pathEditMode="relative" rAng="0" ptsTypes="AA">
                                      <p:cBhvr>
                                        <p:cTn id="39" dur="700" spd="-100000" fill="hold"/>
                                        <p:tgtEl>
                                          <p:spTgt spid="43"/>
                                        </p:tgtEl>
                                        <p:attrNameLst>
                                          <p:attrName>ppt_x</p:attrName>
                                          <p:attrName>ppt_y</p:attrName>
                                        </p:attrNameLst>
                                      </p:cBhvr>
                                      <p:rCtr x="0" y="1759"/>
                                    </p:animMotion>
                                  </p:childTnLst>
                                </p:cTn>
                              </p:par>
                              <p:par>
                                <p:cTn id="40" presetID="10" presetClass="entr" presetSubtype="0" fill="hold" grpId="0" nodeType="withEffect">
                                  <p:stCondLst>
                                    <p:cond delay="200"/>
                                  </p:stCondLst>
                                  <p:childTnLst>
                                    <p:set>
                                      <p:cBhvr>
                                        <p:cTn id="41" dur="1" fill="hold">
                                          <p:stCondLst>
                                            <p:cond delay="0"/>
                                          </p:stCondLst>
                                        </p:cTn>
                                        <p:tgtEl>
                                          <p:spTgt spid="50"/>
                                        </p:tgtEl>
                                        <p:attrNameLst>
                                          <p:attrName>style.visibility</p:attrName>
                                        </p:attrNameLst>
                                      </p:cBhvr>
                                      <p:to>
                                        <p:strVal val="visible"/>
                                      </p:to>
                                    </p:set>
                                    <p:animEffect transition="in" filter="fade">
                                      <p:cBhvr>
                                        <p:cTn id="42" dur="500"/>
                                        <p:tgtEl>
                                          <p:spTgt spid="50"/>
                                        </p:tgtEl>
                                      </p:cBhvr>
                                    </p:animEffect>
                                  </p:childTnLst>
                                </p:cTn>
                              </p:par>
                              <p:par>
                                <p:cTn id="43" presetID="42" presetClass="path" presetSubtype="0" decel="100000" fill="hold" grpId="1" nodeType="withEffect">
                                  <p:stCondLst>
                                    <p:cond delay="200"/>
                                  </p:stCondLst>
                                  <p:childTnLst>
                                    <p:animMotion origin="layout" path="M 1.25E-6 3.7037E-7 L 1.25E-6 0.03542 " pathEditMode="relative" rAng="0" ptsTypes="AA">
                                      <p:cBhvr>
                                        <p:cTn id="44" dur="700" spd="-100000" fill="hold"/>
                                        <p:tgtEl>
                                          <p:spTgt spid="50"/>
                                        </p:tgtEl>
                                        <p:attrNameLst>
                                          <p:attrName>ppt_x</p:attrName>
                                          <p:attrName>ppt_y</p:attrName>
                                        </p:attrNameLst>
                                      </p:cBhvr>
                                      <p:rCtr x="0" y="1759"/>
                                    </p:animMotion>
                                  </p:childTnLst>
                                </p:cTn>
                              </p:par>
                              <p:par>
                                <p:cTn id="45" presetID="10" presetClass="entr" presetSubtype="0" fill="hold" grpId="0" nodeType="withEffect">
                                  <p:stCondLst>
                                    <p:cond delay="200"/>
                                  </p:stCondLst>
                                  <p:childTnLst>
                                    <p:set>
                                      <p:cBhvr>
                                        <p:cTn id="46" dur="1" fill="hold">
                                          <p:stCondLst>
                                            <p:cond delay="0"/>
                                          </p:stCondLst>
                                        </p:cTn>
                                        <p:tgtEl>
                                          <p:spTgt spid="49"/>
                                        </p:tgtEl>
                                        <p:attrNameLst>
                                          <p:attrName>style.visibility</p:attrName>
                                        </p:attrNameLst>
                                      </p:cBhvr>
                                      <p:to>
                                        <p:strVal val="visible"/>
                                      </p:to>
                                    </p:set>
                                    <p:animEffect transition="in" filter="fade">
                                      <p:cBhvr>
                                        <p:cTn id="47" dur="500"/>
                                        <p:tgtEl>
                                          <p:spTgt spid="49"/>
                                        </p:tgtEl>
                                      </p:cBhvr>
                                    </p:animEffect>
                                  </p:childTnLst>
                                </p:cTn>
                              </p:par>
                              <p:par>
                                <p:cTn id="48" presetID="42" presetClass="path" presetSubtype="0" decel="100000" fill="hold" grpId="1" nodeType="withEffect">
                                  <p:stCondLst>
                                    <p:cond delay="200"/>
                                  </p:stCondLst>
                                  <p:childTnLst>
                                    <p:animMotion origin="layout" path="M 1.25E-6 3.7037E-7 L 1.25E-6 0.03542 " pathEditMode="relative" rAng="0" ptsTypes="AA">
                                      <p:cBhvr>
                                        <p:cTn id="49" dur="700" spd="-100000" fill="hold"/>
                                        <p:tgtEl>
                                          <p:spTgt spid="49"/>
                                        </p:tgtEl>
                                        <p:attrNameLst>
                                          <p:attrName>ppt_x</p:attrName>
                                          <p:attrName>ppt_y</p:attrName>
                                        </p:attrNameLst>
                                      </p:cBhvr>
                                      <p:rCtr x="0" y="1759"/>
                                    </p:animMotion>
                                  </p:childTnLst>
                                </p:cTn>
                              </p:par>
                              <p:par>
                                <p:cTn id="50" presetID="10" presetClass="entr" presetSubtype="0" fill="hold" grpId="0" nodeType="withEffect">
                                  <p:stCondLst>
                                    <p:cond delay="200"/>
                                  </p:stCondLst>
                                  <p:childTnLst>
                                    <p:set>
                                      <p:cBhvr>
                                        <p:cTn id="51" dur="1" fill="hold">
                                          <p:stCondLst>
                                            <p:cond delay="0"/>
                                          </p:stCondLst>
                                        </p:cTn>
                                        <p:tgtEl>
                                          <p:spTgt spid="47"/>
                                        </p:tgtEl>
                                        <p:attrNameLst>
                                          <p:attrName>style.visibility</p:attrName>
                                        </p:attrNameLst>
                                      </p:cBhvr>
                                      <p:to>
                                        <p:strVal val="visible"/>
                                      </p:to>
                                    </p:set>
                                    <p:animEffect transition="in" filter="fade">
                                      <p:cBhvr>
                                        <p:cTn id="52" dur="500"/>
                                        <p:tgtEl>
                                          <p:spTgt spid="47"/>
                                        </p:tgtEl>
                                      </p:cBhvr>
                                    </p:animEffect>
                                  </p:childTnLst>
                                </p:cTn>
                              </p:par>
                              <p:par>
                                <p:cTn id="53" presetID="42" presetClass="path" presetSubtype="0" decel="100000" fill="hold" grpId="1" nodeType="withEffect">
                                  <p:stCondLst>
                                    <p:cond delay="200"/>
                                  </p:stCondLst>
                                  <p:childTnLst>
                                    <p:animMotion origin="layout" path="M 1.25E-6 3.7037E-7 L 1.25E-6 0.03542 " pathEditMode="relative" rAng="0" ptsTypes="AA">
                                      <p:cBhvr>
                                        <p:cTn id="54" dur="700" spd="-100000" fill="hold"/>
                                        <p:tgtEl>
                                          <p:spTgt spid="47"/>
                                        </p:tgtEl>
                                        <p:attrNameLst>
                                          <p:attrName>ppt_x</p:attrName>
                                          <p:attrName>ppt_y</p:attrName>
                                        </p:attrNameLst>
                                      </p:cBhvr>
                                      <p:rCtr x="0" y="1759"/>
                                    </p:animMotion>
                                  </p:childTnLst>
                                </p:cTn>
                              </p:par>
                              <p:par>
                                <p:cTn id="55" presetID="10" presetClass="entr" presetSubtype="0" fill="hold" grpId="0" nodeType="withEffect">
                                  <p:stCondLst>
                                    <p:cond delay="200"/>
                                  </p:stCondLst>
                                  <p:childTnLst>
                                    <p:set>
                                      <p:cBhvr>
                                        <p:cTn id="56" dur="1" fill="hold">
                                          <p:stCondLst>
                                            <p:cond delay="0"/>
                                          </p:stCondLst>
                                        </p:cTn>
                                        <p:tgtEl>
                                          <p:spTgt spid="46"/>
                                        </p:tgtEl>
                                        <p:attrNameLst>
                                          <p:attrName>style.visibility</p:attrName>
                                        </p:attrNameLst>
                                      </p:cBhvr>
                                      <p:to>
                                        <p:strVal val="visible"/>
                                      </p:to>
                                    </p:set>
                                    <p:animEffect transition="in" filter="fade">
                                      <p:cBhvr>
                                        <p:cTn id="57" dur="500"/>
                                        <p:tgtEl>
                                          <p:spTgt spid="46"/>
                                        </p:tgtEl>
                                      </p:cBhvr>
                                    </p:animEffect>
                                  </p:childTnLst>
                                </p:cTn>
                              </p:par>
                              <p:par>
                                <p:cTn id="58" presetID="42" presetClass="path" presetSubtype="0" decel="100000" fill="hold" grpId="1" nodeType="withEffect">
                                  <p:stCondLst>
                                    <p:cond delay="200"/>
                                  </p:stCondLst>
                                  <p:childTnLst>
                                    <p:animMotion origin="layout" path="M 1.25E-6 3.7037E-7 L 1.25E-6 0.03542 " pathEditMode="relative" rAng="0" ptsTypes="AA">
                                      <p:cBhvr>
                                        <p:cTn id="59" dur="700" spd="-100000" fill="hold"/>
                                        <p:tgtEl>
                                          <p:spTgt spid="46"/>
                                        </p:tgtEl>
                                        <p:attrNameLst>
                                          <p:attrName>ppt_x</p:attrName>
                                          <p:attrName>ppt_y</p:attrName>
                                        </p:attrNameLst>
                                      </p:cBhvr>
                                      <p:rCtr x="0" y="1759"/>
                                    </p:animMotion>
                                  </p:childTnLst>
                                </p:cTn>
                              </p:par>
                              <p:par>
                                <p:cTn id="60" presetID="10" presetClass="entr" presetSubtype="0" fill="hold" grpId="0" nodeType="withEffect">
                                  <p:stCondLst>
                                    <p:cond delay="200"/>
                                  </p:stCondLst>
                                  <p:childTnLst>
                                    <p:set>
                                      <p:cBhvr>
                                        <p:cTn id="61" dur="1" fill="hold">
                                          <p:stCondLst>
                                            <p:cond delay="0"/>
                                          </p:stCondLst>
                                        </p:cTn>
                                        <p:tgtEl>
                                          <p:spTgt spid="45"/>
                                        </p:tgtEl>
                                        <p:attrNameLst>
                                          <p:attrName>style.visibility</p:attrName>
                                        </p:attrNameLst>
                                      </p:cBhvr>
                                      <p:to>
                                        <p:strVal val="visible"/>
                                      </p:to>
                                    </p:set>
                                    <p:animEffect transition="in" filter="fade">
                                      <p:cBhvr>
                                        <p:cTn id="62" dur="500"/>
                                        <p:tgtEl>
                                          <p:spTgt spid="45"/>
                                        </p:tgtEl>
                                      </p:cBhvr>
                                    </p:animEffect>
                                  </p:childTnLst>
                                </p:cTn>
                              </p:par>
                              <p:par>
                                <p:cTn id="63" presetID="42" presetClass="path" presetSubtype="0" decel="100000" fill="hold" grpId="1" nodeType="withEffect">
                                  <p:stCondLst>
                                    <p:cond delay="200"/>
                                  </p:stCondLst>
                                  <p:childTnLst>
                                    <p:animMotion origin="layout" path="M -1.04167E-6 2.22222E-6 L -1.04167E-6 0.03541 " pathEditMode="relative" rAng="0" ptsTypes="AA">
                                      <p:cBhvr>
                                        <p:cTn id="64" dur="700" spd="-100000" fill="hold"/>
                                        <p:tgtEl>
                                          <p:spTgt spid="45"/>
                                        </p:tgtEl>
                                        <p:attrNameLst>
                                          <p:attrName>ppt_x</p:attrName>
                                          <p:attrName>ppt_y</p:attrName>
                                        </p:attrNameLst>
                                      </p:cBhvr>
                                      <p:rCtr x="0" y="1759"/>
                                    </p:animMotion>
                                  </p:childTnLst>
                                </p:cTn>
                              </p:par>
                              <p:par>
                                <p:cTn id="65" presetID="10" presetClass="entr" presetSubtype="0" fill="hold" grpId="0" nodeType="withEffect">
                                  <p:stCondLst>
                                    <p:cond delay="200"/>
                                  </p:stCondLst>
                                  <p:childTnLst>
                                    <p:set>
                                      <p:cBhvr>
                                        <p:cTn id="66" dur="1" fill="hold">
                                          <p:stCondLst>
                                            <p:cond delay="0"/>
                                          </p:stCondLst>
                                        </p:cTn>
                                        <p:tgtEl>
                                          <p:spTgt spid="3"/>
                                        </p:tgtEl>
                                        <p:attrNameLst>
                                          <p:attrName>style.visibility</p:attrName>
                                        </p:attrNameLst>
                                      </p:cBhvr>
                                      <p:to>
                                        <p:strVal val="visible"/>
                                      </p:to>
                                    </p:set>
                                    <p:animEffect transition="in" filter="fade">
                                      <p:cBhvr>
                                        <p:cTn id="67" dur="500"/>
                                        <p:tgtEl>
                                          <p:spTgt spid="3"/>
                                        </p:tgtEl>
                                      </p:cBhvr>
                                    </p:animEffect>
                                  </p:childTnLst>
                                </p:cTn>
                              </p:par>
                              <p:par>
                                <p:cTn id="68" presetID="42" presetClass="path" presetSubtype="0" decel="100000" fill="hold" grpId="1" nodeType="withEffect">
                                  <p:stCondLst>
                                    <p:cond delay="200"/>
                                  </p:stCondLst>
                                  <p:childTnLst>
                                    <p:animMotion origin="layout" path="M 1.25E-6 3.7037E-6 L 1.25E-6 0.03541 " pathEditMode="relative" rAng="0" ptsTypes="AA">
                                      <p:cBhvr>
                                        <p:cTn id="69" dur="700" spd="-100000" fill="hold"/>
                                        <p:tgtEl>
                                          <p:spTgt spid="3"/>
                                        </p:tgtEl>
                                        <p:attrNameLst>
                                          <p:attrName>ppt_x</p:attrName>
                                          <p:attrName>ppt_y</p:attrName>
                                        </p:attrNameLst>
                                      </p:cBhvr>
                                      <p:rCtr x="0" y="1759"/>
                                    </p:animMotion>
                                  </p:childTnLst>
                                </p:cTn>
                              </p:par>
                              <p:par>
                                <p:cTn id="70" presetID="10" presetClass="entr" presetSubtype="0" fill="hold" grpId="0" nodeType="withEffect">
                                  <p:stCondLst>
                                    <p:cond delay="200"/>
                                  </p:stCondLst>
                                  <p:childTnLst>
                                    <p:set>
                                      <p:cBhvr>
                                        <p:cTn id="71" dur="1" fill="hold">
                                          <p:stCondLst>
                                            <p:cond delay="0"/>
                                          </p:stCondLst>
                                        </p:cTn>
                                        <p:tgtEl>
                                          <p:spTgt spid="55"/>
                                        </p:tgtEl>
                                        <p:attrNameLst>
                                          <p:attrName>style.visibility</p:attrName>
                                        </p:attrNameLst>
                                      </p:cBhvr>
                                      <p:to>
                                        <p:strVal val="visible"/>
                                      </p:to>
                                    </p:set>
                                    <p:animEffect transition="in" filter="fade">
                                      <p:cBhvr>
                                        <p:cTn id="72" dur="500"/>
                                        <p:tgtEl>
                                          <p:spTgt spid="55"/>
                                        </p:tgtEl>
                                      </p:cBhvr>
                                    </p:animEffect>
                                  </p:childTnLst>
                                </p:cTn>
                              </p:par>
                              <p:par>
                                <p:cTn id="73" presetID="42" presetClass="path" presetSubtype="0" decel="100000" fill="hold" grpId="1" nodeType="withEffect">
                                  <p:stCondLst>
                                    <p:cond delay="200"/>
                                  </p:stCondLst>
                                  <p:childTnLst>
                                    <p:animMotion origin="layout" path="M 1.25E-6 3.7037E-6 L 1.25E-6 0.03541 " pathEditMode="relative" rAng="0" ptsTypes="AA">
                                      <p:cBhvr>
                                        <p:cTn id="74" dur="700" spd="-100000" fill="hold"/>
                                        <p:tgtEl>
                                          <p:spTgt spid="55"/>
                                        </p:tgtEl>
                                        <p:attrNameLst>
                                          <p:attrName>ppt_x</p:attrName>
                                          <p:attrName>ppt_y</p:attrName>
                                        </p:attrNameLst>
                                      </p:cBhvr>
                                      <p:rCtr x="0" y="1759"/>
                                    </p:animMotion>
                                  </p:childTnLst>
                                </p:cTn>
                              </p:par>
                              <p:par>
                                <p:cTn id="75" presetID="10" presetClass="entr" presetSubtype="0" fill="hold" grpId="0" nodeType="withEffect">
                                  <p:stCondLst>
                                    <p:cond delay="200"/>
                                  </p:stCondLst>
                                  <p:childTnLst>
                                    <p:set>
                                      <p:cBhvr>
                                        <p:cTn id="76" dur="1" fill="hold">
                                          <p:stCondLst>
                                            <p:cond delay="0"/>
                                          </p:stCondLst>
                                        </p:cTn>
                                        <p:tgtEl>
                                          <p:spTgt spid="54"/>
                                        </p:tgtEl>
                                        <p:attrNameLst>
                                          <p:attrName>style.visibility</p:attrName>
                                        </p:attrNameLst>
                                      </p:cBhvr>
                                      <p:to>
                                        <p:strVal val="visible"/>
                                      </p:to>
                                    </p:set>
                                    <p:animEffect transition="in" filter="fade">
                                      <p:cBhvr>
                                        <p:cTn id="77" dur="500"/>
                                        <p:tgtEl>
                                          <p:spTgt spid="54"/>
                                        </p:tgtEl>
                                      </p:cBhvr>
                                    </p:animEffect>
                                  </p:childTnLst>
                                </p:cTn>
                              </p:par>
                              <p:par>
                                <p:cTn id="78" presetID="42" presetClass="path" presetSubtype="0" decel="100000" fill="hold" grpId="1" nodeType="withEffect">
                                  <p:stCondLst>
                                    <p:cond delay="200"/>
                                  </p:stCondLst>
                                  <p:childTnLst>
                                    <p:animMotion origin="layout" path="M 1.25E-6 3.7037E-6 L 1.25E-6 0.03541 " pathEditMode="relative" rAng="0" ptsTypes="AA">
                                      <p:cBhvr>
                                        <p:cTn id="79" dur="700" spd="-100000" fill="hold"/>
                                        <p:tgtEl>
                                          <p:spTgt spid="54"/>
                                        </p:tgtEl>
                                        <p:attrNameLst>
                                          <p:attrName>ppt_x</p:attrName>
                                          <p:attrName>ppt_y</p:attrName>
                                        </p:attrNameLst>
                                      </p:cBhvr>
                                      <p:rCtr x="0" y="1759"/>
                                    </p:animMotion>
                                  </p:childTnLst>
                                </p:cTn>
                              </p:par>
                              <p:par>
                                <p:cTn id="80" presetID="10" presetClass="entr" presetSubtype="0" fill="hold" grpId="0" nodeType="withEffect">
                                  <p:stCondLst>
                                    <p:cond delay="200"/>
                                  </p:stCondLst>
                                  <p:childTnLst>
                                    <p:set>
                                      <p:cBhvr>
                                        <p:cTn id="81" dur="1" fill="hold">
                                          <p:stCondLst>
                                            <p:cond delay="0"/>
                                          </p:stCondLst>
                                        </p:cTn>
                                        <p:tgtEl>
                                          <p:spTgt spid="4"/>
                                        </p:tgtEl>
                                        <p:attrNameLst>
                                          <p:attrName>style.visibility</p:attrName>
                                        </p:attrNameLst>
                                      </p:cBhvr>
                                      <p:to>
                                        <p:strVal val="visible"/>
                                      </p:to>
                                    </p:set>
                                    <p:animEffect transition="in" filter="fade">
                                      <p:cBhvr>
                                        <p:cTn id="82" dur="500"/>
                                        <p:tgtEl>
                                          <p:spTgt spid="4"/>
                                        </p:tgtEl>
                                      </p:cBhvr>
                                    </p:animEffect>
                                  </p:childTnLst>
                                </p:cTn>
                              </p:par>
                              <p:par>
                                <p:cTn id="83" presetID="42" presetClass="path" presetSubtype="0" decel="100000" fill="hold" grpId="1" nodeType="withEffect">
                                  <p:stCondLst>
                                    <p:cond delay="200"/>
                                  </p:stCondLst>
                                  <p:childTnLst>
                                    <p:animMotion origin="layout" path="M 1.25E-6 3.7037E-6 L 1.25E-6 0.03541 " pathEditMode="relative" rAng="0" ptsTypes="AA">
                                      <p:cBhvr>
                                        <p:cTn id="84" dur="700" spd="-100000" fill="hold"/>
                                        <p:tgtEl>
                                          <p:spTgt spid="4"/>
                                        </p:tgtEl>
                                        <p:attrNameLst>
                                          <p:attrName>ppt_x</p:attrName>
                                          <p:attrName>ppt_y</p:attrName>
                                        </p:attrNameLst>
                                      </p:cBhvr>
                                      <p:rCtr x="0" y="1759"/>
                                    </p:animMotion>
                                  </p:childTnLst>
                                </p:cTn>
                              </p:par>
                              <p:par>
                                <p:cTn id="85" presetID="10" presetClass="entr" presetSubtype="0" fill="hold" grpId="0" nodeType="withEffect">
                                  <p:stCondLst>
                                    <p:cond delay="200"/>
                                  </p:stCondLst>
                                  <p:childTnLst>
                                    <p:set>
                                      <p:cBhvr>
                                        <p:cTn id="86" dur="1" fill="hold">
                                          <p:stCondLst>
                                            <p:cond delay="0"/>
                                          </p:stCondLst>
                                        </p:cTn>
                                        <p:tgtEl>
                                          <p:spTgt spid="57"/>
                                        </p:tgtEl>
                                        <p:attrNameLst>
                                          <p:attrName>style.visibility</p:attrName>
                                        </p:attrNameLst>
                                      </p:cBhvr>
                                      <p:to>
                                        <p:strVal val="visible"/>
                                      </p:to>
                                    </p:set>
                                    <p:animEffect transition="in" filter="fade">
                                      <p:cBhvr>
                                        <p:cTn id="87" dur="500"/>
                                        <p:tgtEl>
                                          <p:spTgt spid="57"/>
                                        </p:tgtEl>
                                      </p:cBhvr>
                                    </p:animEffect>
                                  </p:childTnLst>
                                </p:cTn>
                              </p:par>
                              <p:par>
                                <p:cTn id="88" presetID="42" presetClass="path" presetSubtype="0" decel="100000" fill="hold" grpId="1" nodeType="withEffect">
                                  <p:stCondLst>
                                    <p:cond delay="200"/>
                                  </p:stCondLst>
                                  <p:childTnLst>
                                    <p:animMotion origin="layout" path="M 1.25E-6 3.7037E-6 L 1.25E-6 0.03541 " pathEditMode="relative" rAng="0" ptsTypes="AA">
                                      <p:cBhvr>
                                        <p:cTn id="89" dur="700" spd="-100000" fill="hold"/>
                                        <p:tgtEl>
                                          <p:spTgt spid="57"/>
                                        </p:tgtEl>
                                        <p:attrNameLst>
                                          <p:attrName>ppt_x</p:attrName>
                                          <p:attrName>ppt_y</p:attrName>
                                        </p:attrNameLst>
                                      </p:cBhvr>
                                      <p:rCtr x="0" y="1759"/>
                                    </p:animMotion>
                                  </p:childTnLst>
                                </p:cTn>
                              </p:par>
                              <p:par>
                                <p:cTn id="90" presetID="10" presetClass="entr" presetSubtype="0" fill="hold" grpId="0" nodeType="withEffect">
                                  <p:stCondLst>
                                    <p:cond delay="200"/>
                                  </p:stCondLst>
                                  <p:childTnLst>
                                    <p:set>
                                      <p:cBhvr>
                                        <p:cTn id="91" dur="1" fill="hold">
                                          <p:stCondLst>
                                            <p:cond delay="0"/>
                                          </p:stCondLst>
                                        </p:cTn>
                                        <p:tgtEl>
                                          <p:spTgt spid="56"/>
                                        </p:tgtEl>
                                        <p:attrNameLst>
                                          <p:attrName>style.visibility</p:attrName>
                                        </p:attrNameLst>
                                      </p:cBhvr>
                                      <p:to>
                                        <p:strVal val="visible"/>
                                      </p:to>
                                    </p:set>
                                    <p:animEffect transition="in" filter="fade">
                                      <p:cBhvr>
                                        <p:cTn id="92" dur="500"/>
                                        <p:tgtEl>
                                          <p:spTgt spid="56"/>
                                        </p:tgtEl>
                                      </p:cBhvr>
                                    </p:animEffect>
                                  </p:childTnLst>
                                </p:cTn>
                              </p:par>
                              <p:par>
                                <p:cTn id="93" presetID="42" presetClass="path" presetSubtype="0" decel="100000" fill="hold" grpId="1" nodeType="withEffect">
                                  <p:stCondLst>
                                    <p:cond delay="200"/>
                                  </p:stCondLst>
                                  <p:childTnLst>
                                    <p:animMotion origin="layout" path="M 1.25E-6 3.7037E-6 L 1.25E-6 0.03541 " pathEditMode="relative" rAng="0" ptsTypes="AA">
                                      <p:cBhvr>
                                        <p:cTn id="94" dur="700" spd="-100000" fill="hold"/>
                                        <p:tgtEl>
                                          <p:spTgt spid="56"/>
                                        </p:tgtEl>
                                        <p:attrNameLst>
                                          <p:attrName>ppt_x</p:attrName>
                                          <p:attrName>ppt_y</p:attrName>
                                        </p:attrNameLst>
                                      </p:cBhvr>
                                      <p:rCtr x="0" y="1759"/>
                                    </p:animMotion>
                                  </p:childTnLst>
                                </p:cTn>
                              </p:par>
                              <p:par>
                                <p:cTn id="95" presetID="10" presetClass="entr" presetSubtype="0" fill="hold" grpId="0" nodeType="withEffect">
                                  <p:stCondLst>
                                    <p:cond delay="200"/>
                                  </p:stCondLst>
                                  <p:childTnLst>
                                    <p:set>
                                      <p:cBhvr>
                                        <p:cTn id="96" dur="1" fill="hold">
                                          <p:stCondLst>
                                            <p:cond delay="0"/>
                                          </p:stCondLst>
                                        </p:cTn>
                                        <p:tgtEl>
                                          <p:spTgt spid="51"/>
                                        </p:tgtEl>
                                        <p:attrNameLst>
                                          <p:attrName>style.visibility</p:attrName>
                                        </p:attrNameLst>
                                      </p:cBhvr>
                                      <p:to>
                                        <p:strVal val="visible"/>
                                      </p:to>
                                    </p:set>
                                    <p:animEffect transition="in" filter="fade">
                                      <p:cBhvr>
                                        <p:cTn id="97" dur="500"/>
                                        <p:tgtEl>
                                          <p:spTgt spid="51"/>
                                        </p:tgtEl>
                                      </p:cBhvr>
                                    </p:animEffect>
                                  </p:childTnLst>
                                </p:cTn>
                              </p:par>
                              <p:par>
                                <p:cTn id="98" presetID="42" presetClass="path" presetSubtype="0" decel="100000" fill="hold" grpId="1" nodeType="withEffect">
                                  <p:stCondLst>
                                    <p:cond delay="200"/>
                                  </p:stCondLst>
                                  <p:childTnLst>
                                    <p:animMotion origin="layout" path="M 1.25E-6 3.7037E-6 L 1.25E-6 0.03541 " pathEditMode="relative" rAng="0" ptsTypes="AA">
                                      <p:cBhvr>
                                        <p:cTn id="99" dur="700" spd="-100000" fill="hold"/>
                                        <p:tgtEl>
                                          <p:spTgt spid="51"/>
                                        </p:tgtEl>
                                        <p:attrNameLst>
                                          <p:attrName>ppt_x</p:attrName>
                                          <p:attrName>ppt_y</p:attrName>
                                        </p:attrNameLst>
                                      </p:cBhvr>
                                      <p:rCtr x="0" y="1759"/>
                                    </p:animMotion>
                                  </p:childTnLst>
                                </p:cTn>
                              </p:par>
                              <p:par>
                                <p:cTn id="100" presetID="10" presetClass="entr" presetSubtype="0" fill="hold" grpId="0" nodeType="withEffect">
                                  <p:stCondLst>
                                    <p:cond delay="200"/>
                                  </p:stCondLst>
                                  <p:childTnLst>
                                    <p:set>
                                      <p:cBhvr>
                                        <p:cTn id="101" dur="1" fill="hold">
                                          <p:stCondLst>
                                            <p:cond delay="0"/>
                                          </p:stCondLst>
                                        </p:cTn>
                                        <p:tgtEl>
                                          <p:spTgt spid="52"/>
                                        </p:tgtEl>
                                        <p:attrNameLst>
                                          <p:attrName>style.visibility</p:attrName>
                                        </p:attrNameLst>
                                      </p:cBhvr>
                                      <p:to>
                                        <p:strVal val="visible"/>
                                      </p:to>
                                    </p:set>
                                    <p:animEffect transition="in" filter="fade">
                                      <p:cBhvr>
                                        <p:cTn id="102" dur="500"/>
                                        <p:tgtEl>
                                          <p:spTgt spid="52"/>
                                        </p:tgtEl>
                                      </p:cBhvr>
                                    </p:animEffect>
                                  </p:childTnLst>
                                </p:cTn>
                              </p:par>
                              <p:par>
                                <p:cTn id="103" presetID="42" presetClass="path" presetSubtype="0" decel="100000" fill="hold" grpId="1" nodeType="withEffect">
                                  <p:stCondLst>
                                    <p:cond delay="200"/>
                                  </p:stCondLst>
                                  <p:childTnLst>
                                    <p:animMotion origin="layout" path="M 1.25E-6 3.7037E-6 L 1.25E-6 0.03541 " pathEditMode="relative" rAng="0" ptsTypes="AA">
                                      <p:cBhvr>
                                        <p:cTn id="104" dur="700" spd="-100000" fill="hold"/>
                                        <p:tgtEl>
                                          <p:spTgt spid="52"/>
                                        </p:tgtEl>
                                        <p:attrNameLst>
                                          <p:attrName>ppt_x</p:attrName>
                                          <p:attrName>ppt_y</p:attrName>
                                        </p:attrNameLst>
                                      </p:cBhvr>
                                      <p:rCtr x="0" y="1759"/>
                                    </p:animMotion>
                                  </p:childTnLst>
                                </p:cTn>
                              </p:par>
                              <p:par>
                                <p:cTn id="105" presetID="10" presetClass="entr" presetSubtype="0" fill="hold" grpId="0" nodeType="withEffect">
                                  <p:stCondLst>
                                    <p:cond delay="200"/>
                                  </p:stCondLst>
                                  <p:childTnLst>
                                    <p:set>
                                      <p:cBhvr>
                                        <p:cTn id="106" dur="1" fill="hold">
                                          <p:stCondLst>
                                            <p:cond delay="0"/>
                                          </p:stCondLst>
                                        </p:cTn>
                                        <p:tgtEl>
                                          <p:spTgt spid="13"/>
                                        </p:tgtEl>
                                        <p:attrNameLst>
                                          <p:attrName>style.visibility</p:attrName>
                                        </p:attrNameLst>
                                      </p:cBhvr>
                                      <p:to>
                                        <p:strVal val="visible"/>
                                      </p:to>
                                    </p:set>
                                    <p:animEffect transition="in" filter="fade">
                                      <p:cBhvr>
                                        <p:cTn id="107" dur="500"/>
                                        <p:tgtEl>
                                          <p:spTgt spid="13"/>
                                        </p:tgtEl>
                                      </p:cBhvr>
                                    </p:animEffect>
                                  </p:childTnLst>
                                </p:cTn>
                              </p:par>
                              <p:par>
                                <p:cTn id="108" presetID="42" presetClass="path" presetSubtype="0" decel="100000" fill="hold" grpId="1" nodeType="withEffect">
                                  <p:stCondLst>
                                    <p:cond delay="200"/>
                                  </p:stCondLst>
                                  <p:childTnLst>
                                    <p:animMotion origin="layout" path="M 0 -3.33333E-6 L 0 0.03542 " pathEditMode="relative" rAng="0" ptsTypes="AA">
                                      <p:cBhvr>
                                        <p:cTn id="109" dur="700" spd="-100000" fill="hold"/>
                                        <p:tgtEl>
                                          <p:spTgt spid="13"/>
                                        </p:tgtEl>
                                        <p:attrNameLst>
                                          <p:attrName>ppt_x</p:attrName>
                                          <p:attrName>ppt_y</p:attrName>
                                        </p:attrNameLst>
                                      </p:cBhvr>
                                      <p:rCtr x="0" y="175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39" grpId="1" animBg="1"/>
      <p:bldP spid="40" grpId="0" animBg="1"/>
      <p:bldP spid="40" grpId="1" animBg="1"/>
      <p:bldP spid="41" grpId="0" animBg="1"/>
      <p:bldP spid="41" grpId="1" animBg="1"/>
      <p:bldP spid="51" grpId="0" animBg="1"/>
      <p:bldP spid="51" grpId="1" animBg="1"/>
      <p:bldP spid="52" grpId="0" animBg="1"/>
      <p:bldP spid="52" grpId="1" animBg="1"/>
      <p:bldP spid="38" grpId="0"/>
      <p:bldP spid="38" grpId="1"/>
      <p:bldP spid="44" grpId="0" animBg="1"/>
      <p:bldP spid="44" grpId="1" animBg="1"/>
      <p:bldP spid="42" grpId="0"/>
      <p:bldP spid="42" grpId="1"/>
      <p:bldP spid="43" grpId="0"/>
      <p:bldP spid="43" grpId="1"/>
      <p:bldP spid="50" grpId="0" animBg="1"/>
      <p:bldP spid="50" grpId="1" animBg="1"/>
      <p:bldP spid="49" grpId="0"/>
      <p:bldP spid="49" grpId="1"/>
      <p:bldP spid="13" grpId="0"/>
      <p:bldP spid="13" grpId="1"/>
      <p:bldP spid="47" grpId="0" animBg="1"/>
      <p:bldP spid="47" grpId="1" animBg="1"/>
      <p:bldP spid="46" grpId="0"/>
      <p:bldP spid="46" grpId="1"/>
      <p:bldP spid="45" grpId="0"/>
      <p:bldP spid="45" grpId="1"/>
      <p:bldP spid="3" grpId="0" animBg="1"/>
      <p:bldP spid="3" grpId="1" animBg="1"/>
      <p:bldP spid="55" grpId="0"/>
      <p:bldP spid="55" grpId="1"/>
      <p:bldP spid="54" grpId="0"/>
      <p:bldP spid="54" grpId="1"/>
      <p:bldP spid="4" grpId="0" animBg="1"/>
      <p:bldP spid="4" grpId="1" animBg="1"/>
      <p:bldP spid="57" grpId="0"/>
      <p:bldP spid="57" grpId="1"/>
      <p:bldP spid="56" grpId="0"/>
      <p:bldP spid="56" grpId="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66BD50-60AD-35F7-FBB6-6DA69E0F1A30}"/>
            </a:ext>
          </a:extLst>
        </p:cNvPr>
        <p:cNvGrpSpPr/>
        <p:nvPr/>
      </p:nvGrpSpPr>
      <p:grpSpPr>
        <a:xfrm>
          <a:off x="0" y="0"/>
          <a:ext cx="0" cy="0"/>
          <a:chOff x="0" y="0"/>
          <a:chExt cx="0" cy="0"/>
        </a:xfrm>
      </p:grpSpPr>
      <p:sp>
        <p:nvSpPr>
          <p:cNvPr id="7" name="Title 1">
            <a:extLst>
              <a:ext uri="{FF2B5EF4-FFF2-40B4-BE49-F238E27FC236}">
                <a16:creationId xmlns:a16="http://schemas.microsoft.com/office/drawing/2014/main" id="{246BB404-24F0-0335-BBE7-F9BE68408A38}"/>
              </a:ext>
            </a:extLst>
          </p:cNvPr>
          <p:cNvSpPr txBox="1">
            <a:spLocks noGrp="1"/>
          </p:cNvSpPr>
          <p:nvPr>
            <p:ph type="title" idx="4294967295"/>
          </p:nvPr>
        </p:nvSpPr>
        <p:spPr>
          <a:xfrm>
            <a:off x="584200" y="644766"/>
            <a:ext cx="11036808" cy="492443"/>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2600" b="0" i="0" kern="1200" cap="none" spc="-50" baseline="0">
                <a:ln w="3175">
                  <a:noFill/>
                </a:ln>
                <a:solidFill>
                  <a:schemeClr val="tx1"/>
                </a:solidFill>
                <a:effectLst/>
                <a:latin typeface="+mj-lt"/>
                <a:ea typeface="+mn-ea"/>
                <a:cs typeface="Segoe UI" pitchFamily="34" charset="0"/>
              </a:defRPr>
            </a:lvl1pPr>
          </a:lstStyle>
          <a:p>
            <a:pPr marL="0" marR="0" lvl="0" indent="0" algn="l" defTabSz="932742" rtl="0" eaLnBrk="1" fontAlgn="auto" latinLnBrk="0" hangingPunct="1">
              <a:lnSpc>
                <a:spcPct val="100000"/>
              </a:lnSpc>
              <a:spcBef>
                <a:spcPct val="0"/>
              </a:spcBef>
              <a:spcAft>
                <a:spcPts val="0"/>
              </a:spcAft>
              <a:buClrTx/>
              <a:buSzTx/>
              <a:buFontTx/>
              <a:buNone/>
              <a:tabLst/>
              <a:defRPr/>
            </a:pPr>
            <a:r>
              <a:rPr kumimoji="0" lang="en-US" sz="3200" b="0" i="0" u="none" strike="noStrike" kern="1200" cap="none" spc="-50" normalizeH="0" baseline="0" noProof="0">
                <a:ln w="3175">
                  <a:noFill/>
                </a:ln>
                <a:solidFill>
                  <a:srgbClr val="000000"/>
                </a:solidFill>
                <a:effectLst/>
                <a:uLnTx/>
                <a:uFillTx/>
                <a:ea typeface="+mn-ea"/>
                <a:cs typeface="Segoe UI" pitchFamily="34" charset="0"/>
              </a:rPr>
              <a:t>Admin Guidance: Configuring floor plans (maps)</a:t>
            </a:r>
          </a:p>
        </p:txBody>
      </p:sp>
      <p:sp>
        <p:nvSpPr>
          <p:cNvPr id="2" name="TextBox 1">
            <a:extLst>
              <a:ext uri="{FF2B5EF4-FFF2-40B4-BE49-F238E27FC236}">
                <a16:creationId xmlns:a16="http://schemas.microsoft.com/office/drawing/2014/main" id="{ECABC499-3779-66E4-FD2E-997DF547E7C1}"/>
              </a:ext>
            </a:extLst>
          </p:cNvPr>
          <p:cNvSpPr txBox="1"/>
          <p:nvPr/>
        </p:nvSpPr>
        <p:spPr>
          <a:xfrm>
            <a:off x="584200" y="292100"/>
            <a:ext cx="8060430" cy="307777"/>
          </a:xfrm>
          <a:prstGeom prst="rect">
            <a:avLst/>
          </a:prstGeom>
          <a:noFill/>
        </p:spPr>
        <p:txBody>
          <a:bodyPr wrap="square" lIns="0" tIns="0" rIns="0" bIns="0">
            <a:spAutoFit/>
          </a:bodyPr>
          <a:lstStyle>
            <a:defPPr>
              <a:defRPr lang="en-US"/>
            </a:defPPr>
            <a:lvl1pPr>
              <a:defRPr sz="2000">
                <a:solidFill>
                  <a:srgbClr val="6568B7"/>
                </a:solidFill>
              </a:defRPr>
            </a:lvl1pPr>
          </a:lstStyle>
          <a:p>
            <a:r>
              <a:rPr lang="en-US"/>
              <a:t>Places: Floor Plans</a:t>
            </a:r>
          </a:p>
        </p:txBody>
      </p:sp>
      <p:sp>
        <p:nvSpPr>
          <p:cNvPr id="5" name="TextBox 4">
            <a:extLst>
              <a:ext uri="{FF2B5EF4-FFF2-40B4-BE49-F238E27FC236}">
                <a16:creationId xmlns:a16="http://schemas.microsoft.com/office/drawing/2014/main" id="{3FB3A925-0D21-CC59-995C-5DD4CAF3BAC9}"/>
              </a:ext>
            </a:extLst>
          </p:cNvPr>
          <p:cNvSpPr txBox="1"/>
          <p:nvPr/>
        </p:nvSpPr>
        <p:spPr>
          <a:xfrm>
            <a:off x="584200" y="2202795"/>
            <a:ext cx="11399644" cy="2706895"/>
          </a:xfrm>
          <a:prstGeom prst="rect">
            <a:avLst/>
          </a:prstGeom>
          <a:noFill/>
        </p:spPr>
        <p:txBody>
          <a:bodyPr wrap="square" lIns="0" tIns="0" rIns="0" bIns="0">
            <a:spAutoFit/>
          </a:bodyPr>
          <a:lstStyle/>
          <a:p>
            <a:pPr marL="11204" defTabSz="806658">
              <a:spcAft>
                <a:spcPts val="1200"/>
              </a:spcAft>
              <a:tabLst>
                <a:tab pos="1645806" algn="l"/>
              </a:tabLst>
              <a:defRPr/>
            </a:pPr>
            <a:r>
              <a:rPr lang="en-US" sz="1770">
                <a:solidFill>
                  <a:srgbClr val="000000"/>
                </a:solidFill>
                <a:cs typeface="Segoe UI" panose="020B0502040204020203" pitchFamily="34" charset="0"/>
              </a:rPr>
              <a:t>While not strictly required, setting up floorplans makes the Microsoft Places experience better for end-users. It allows users to see building floor layouts, find points of interest, and helps them find nearby rooms and desks. Before beginning, you should:</a:t>
            </a:r>
          </a:p>
          <a:p>
            <a:pPr marL="811287" lvl="1" indent="-342900" defTabSz="806658">
              <a:spcAft>
                <a:spcPts val="1200"/>
              </a:spcAft>
              <a:buFont typeface="Arial" panose="020B0604020202020204" pitchFamily="34" charset="0"/>
              <a:buChar char="•"/>
              <a:tabLst>
                <a:tab pos="1645806" algn="l"/>
              </a:tabLst>
              <a:defRPr/>
            </a:pPr>
            <a:r>
              <a:rPr lang="en-US" sz="1770">
                <a:solidFill>
                  <a:srgbClr val="000000"/>
                </a:solidFill>
                <a:cs typeface="Segoe UI" panose="020B0502040204020203" pitchFamily="34" charset="0"/>
              </a:rPr>
              <a:t>Locate floor plans for your office building</a:t>
            </a:r>
          </a:p>
          <a:p>
            <a:pPr marL="811287" lvl="1" indent="-342900" defTabSz="806658">
              <a:spcAft>
                <a:spcPts val="1200"/>
              </a:spcAft>
              <a:buFont typeface="Arial" panose="020B0604020202020204" pitchFamily="34" charset="0"/>
              <a:buChar char="•"/>
              <a:tabLst>
                <a:tab pos="1645806" algn="l"/>
              </a:tabLst>
              <a:defRPr/>
            </a:pPr>
            <a:r>
              <a:rPr lang="en-US" sz="1770">
                <a:solidFill>
                  <a:srgbClr val="000000"/>
                </a:solidFill>
                <a:cs typeface="Segoe UI" panose="020B0502040204020203" pitchFamily="34" charset="0"/>
              </a:rPr>
              <a:t>Determine the file format for your current floor plans (they likely require conversion)</a:t>
            </a:r>
          </a:p>
          <a:p>
            <a:pPr marL="811287" lvl="1" indent="-342900" defTabSz="806658">
              <a:spcAft>
                <a:spcPts val="1200"/>
              </a:spcAft>
              <a:buFont typeface="Arial" panose="020B0604020202020204" pitchFamily="34" charset="0"/>
              <a:buChar char="•"/>
              <a:tabLst>
                <a:tab pos="1645806" algn="l"/>
              </a:tabLst>
              <a:defRPr/>
            </a:pPr>
            <a:r>
              <a:rPr lang="en-US" sz="1770">
                <a:solidFill>
                  <a:srgbClr val="000000"/>
                </a:solidFill>
                <a:cs typeface="Segoe UI" panose="020B0502040204020203" pitchFamily="34" charset="0"/>
              </a:rPr>
              <a:t>Determine if you would like to convert yourself or contract with a partner who specializes in creating and correlating IMDF files for Microsoft Places</a:t>
            </a:r>
          </a:p>
          <a:p>
            <a:pPr marL="11204" defTabSz="806658">
              <a:spcAft>
                <a:spcPts val="1200"/>
              </a:spcAft>
              <a:tabLst>
                <a:tab pos="1645806" algn="l"/>
              </a:tabLst>
              <a:defRPr/>
            </a:pPr>
            <a:endParaRPr lang="en-US" sz="1200" b="1"/>
          </a:p>
        </p:txBody>
      </p:sp>
    </p:spTree>
    <p:extLst>
      <p:ext uri="{BB962C8B-B14F-4D97-AF65-F5344CB8AC3E}">
        <p14:creationId xmlns:p14="http://schemas.microsoft.com/office/powerpoint/2010/main" val="4137281592"/>
      </p:ext>
    </p:extLst>
  </p:cSld>
  <p:clrMapOvr>
    <a:masterClrMapping/>
  </p:clrMapOvr>
  <p:transition>
    <p:fad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887A94-07F7-F03E-0EF8-8B186FA80717}"/>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3C340391-9CBF-9477-5E38-A96F83866D4A}"/>
              </a:ext>
            </a:extLst>
          </p:cNvPr>
          <p:cNvSpPr>
            <a:spLocks noGrp="1"/>
          </p:cNvSpPr>
          <p:nvPr>
            <p:ph type="title"/>
          </p:nvPr>
        </p:nvSpPr>
        <p:spPr/>
        <p:txBody>
          <a:bodyPr/>
          <a:lstStyle/>
          <a:p>
            <a:r>
              <a:rPr lang="en-US">
                <a:latin typeface="+mj-lt"/>
              </a:rPr>
              <a:t>Floor Plan Creation Options</a:t>
            </a:r>
          </a:p>
        </p:txBody>
      </p:sp>
      <p:graphicFrame>
        <p:nvGraphicFramePr>
          <p:cNvPr id="6" name="Diagram 5" descr="Visual showing the two options available for creating floor plans.">
            <a:extLst>
              <a:ext uri="{FF2B5EF4-FFF2-40B4-BE49-F238E27FC236}">
                <a16:creationId xmlns:a16="http://schemas.microsoft.com/office/drawing/2014/main" id="{91165EF4-89B5-295D-5314-3C0C7213649B}"/>
              </a:ext>
            </a:extLst>
          </p:cNvPr>
          <p:cNvGraphicFramePr/>
          <p:nvPr>
            <p:extLst>
              <p:ext uri="{D42A27DB-BD31-4B8C-83A1-F6EECF244321}">
                <p14:modId xmlns:p14="http://schemas.microsoft.com/office/powerpoint/2010/main" val="697743503"/>
              </p:ext>
            </p:extLst>
          </p:nvPr>
        </p:nvGraphicFramePr>
        <p:xfrm>
          <a:off x="588263" y="964927"/>
          <a:ext cx="11254113"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672920950"/>
      </p:ext>
    </p:extLst>
  </p:cSld>
  <p:clrMapOvr>
    <a:masterClrMapping/>
  </p:clrMapOvr>
  <p:transition>
    <p:fad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98DA63-C703-A762-B581-6B1884249DFD}"/>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E1AFF6CA-2CF3-5322-37D1-1BFDC6C10339}"/>
              </a:ext>
            </a:extLst>
          </p:cNvPr>
          <p:cNvSpPr>
            <a:spLocks noGrp="1"/>
          </p:cNvSpPr>
          <p:nvPr>
            <p:ph type="title"/>
          </p:nvPr>
        </p:nvSpPr>
        <p:spPr>
          <a:xfrm>
            <a:off x="588263" y="583320"/>
            <a:ext cx="11018520" cy="492443"/>
          </a:xfrm>
        </p:spPr>
        <p:txBody>
          <a:bodyPr/>
          <a:lstStyle/>
          <a:p>
            <a:r>
              <a:rPr lang="en-GB" sz="3200">
                <a:latin typeface="+mj-lt"/>
              </a:rPr>
              <a:t>What are IMDF Files? (Floor Plans)</a:t>
            </a:r>
          </a:p>
        </p:txBody>
      </p:sp>
      <p:sp>
        <p:nvSpPr>
          <p:cNvPr id="2" name="TextBox 1">
            <a:extLst>
              <a:ext uri="{FF2B5EF4-FFF2-40B4-BE49-F238E27FC236}">
                <a16:creationId xmlns:a16="http://schemas.microsoft.com/office/drawing/2014/main" id="{A94EFC25-6F55-72A5-D24E-AF3D482568B7}"/>
              </a:ext>
            </a:extLst>
          </p:cNvPr>
          <p:cNvSpPr txBox="1"/>
          <p:nvPr/>
        </p:nvSpPr>
        <p:spPr>
          <a:xfrm>
            <a:off x="584200" y="292100"/>
            <a:ext cx="8060430" cy="307777"/>
          </a:xfrm>
          <a:prstGeom prst="rect">
            <a:avLst/>
          </a:prstGeom>
          <a:noFill/>
        </p:spPr>
        <p:txBody>
          <a:bodyPr wrap="square" lIns="0" tIns="0" rIns="0" bIns="0">
            <a:spAutoFit/>
          </a:bodyPr>
          <a:lstStyle>
            <a:defPPr>
              <a:defRPr lang="en-US"/>
            </a:defPPr>
            <a:lvl1pPr>
              <a:defRPr sz="2000">
                <a:solidFill>
                  <a:srgbClr val="6568B7"/>
                </a:solidFill>
              </a:defRPr>
            </a:lvl1pPr>
          </a:lstStyle>
          <a:p>
            <a:r>
              <a:rPr lang="en-US"/>
              <a:t>Places: Floor Plans</a:t>
            </a:r>
          </a:p>
        </p:txBody>
      </p:sp>
      <p:sp>
        <p:nvSpPr>
          <p:cNvPr id="5" name="TextBox 4">
            <a:extLst>
              <a:ext uri="{FF2B5EF4-FFF2-40B4-BE49-F238E27FC236}">
                <a16:creationId xmlns:a16="http://schemas.microsoft.com/office/drawing/2014/main" id="{85E26C3D-190F-8010-834E-D22587E0CB5E}"/>
              </a:ext>
            </a:extLst>
          </p:cNvPr>
          <p:cNvSpPr txBox="1"/>
          <p:nvPr/>
        </p:nvSpPr>
        <p:spPr>
          <a:xfrm>
            <a:off x="584200" y="1393499"/>
            <a:ext cx="11399644" cy="3493264"/>
          </a:xfrm>
          <a:prstGeom prst="rect">
            <a:avLst/>
          </a:prstGeom>
          <a:noFill/>
        </p:spPr>
        <p:txBody>
          <a:bodyPr wrap="square" lIns="0" tIns="0" rIns="0" bIns="0">
            <a:spAutoFit/>
          </a:bodyPr>
          <a:lstStyle/>
          <a:p>
            <a:pPr marL="9144" indent="-283464" algn="l" rtl="0" eaLnBrk="1" latinLnBrk="0" hangingPunct="1">
              <a:spcAft>
                <a:spcPts val="1200"/>
              </a:spcAft>
            </a:pPr>
            <a:r>
              <a:rPr lang="en-GB" sz="1770">
                <a:solidFill>
                  <a:srgbClr val="000000"/>
                </a:solidFill>
                <a:effectLst/>
              </a:rPr>
              <a:t>Microsoft Places uses the IMDF (indoor mapping data format), an open mapping standard that builds on </a:t>
            </a:r>
            <a:r>
              <a:rPr lang="en-GB" sz="1770" err="1">
                <a:solidFill>
                  <a:srgbClr val="000000"/>
                </a:solidFill>
                <a:effectLst/>
              </a:rPr>
              <a:t>GeoJSON</a:t>
            </a:r>
            <a:r>
              <a:rPr lang="en-GB" sz="1770">
                <a:solidFill>
                  <a:srgbClr val="000000"/>
                </a:solidFill>
                <a:effectLst/>
              </a:rPr>
              <a:t>, to support interactive maps. Each IMDF file must include details for the entire building, including all floors. For specific IMDF requirements, refer to the guidelines </a:t>
            </a:r>
            <a:r>
              <a:rPr lang="en-GB" sz="1770">
                <a:solidFill>
                  <a:srgbClr val="000000"/>
                </a:solidFill>
                <a:effectLst/>
                <a:hlinkClick r:id="rId2"/>
              </a:rPr>
              <a:t>here</a:t>
            </a:r>
            <a:r>
              <a:rPr lang="en-GB" sz="1770">
                <a:solidFill>
                  <a:srgbClr val="000000"/>
                </a:solidFill>
                <a:effectLst/>
              </a:rPr>
              <a:t>.</a:t>
            </a:r>
          </a:p>
          <a:p>
            <a:pPr marL="9144" indent="-283464" algn="l" rtl="0" eaLnBrk="1" latinLnBrk="0" hangingPunct="1">
              <a:spcAft>
                <a:spcPts val="1200"/>
              </a:spcAft>
            </a:pPr>
            <a:r>
              <a:rPr lang="en-GB" sz="1770">
                <a:solidFill>
                  <a:srgbClr val="000000"/>
                </a:solidFill>
                <a:effectLst/>
              </a:rPr>
              <a:t>It's advisable to consult your corporate real estate or facilities team, as they may have existing floor plans that can be converted to IMDF or may be collaborating with an architect for the necessary files.</a:t>
            </a:r>
          </a:p>
          <a:p>
            <a:pPr marL="9144" indent="-283464" algn="l" rtl="0" eaLnBrk="1" latinLnBrk="0" hangingPunct="1">
              <a:spcAft>
                <a:spcPts val="1200"/>
              </a:spcAft>
            </a:pPr>
            <a:r>
              <a:rPr lang="en-GB" sz="1770">
                <a:solidFill>
                  <a:srgbClr val="000000"/>
                </a:solidFill>
                <a:effectLst/>
              </a:rPr>
              <a:t>If your floor plans are in formats like PNG, PDF, or DWG, several partners can assist in converting them to IMDF (or full spatial data correlation services) for use with Places:</a:t>
            </a:r>
          </a:p>
          <a:p>
            <a:pPr marL="9144" indent="-283464" algn="l" rtl="0" eaLnBrk="1" latinLnBrk="0" hangingPunct="1">
              <a:spcAft>
                <a:spcPts val="1200"/>
              </a:spcAft>
              <a:buFont typeface="Arial" panose="020B0604020202020204" pitchFamily="34" charset="0"/>
              <a:buChar char="•"/>
            </a:pPr>
            <a:r>
              <a:rPr lang="en-GB" sz="1770" err="1">
                <a:solidFill>
                  <a:srgbClr val="000000"/>
                </a:solidFill>
                <a:effectLst/>
              </a:rPr>
              <a:t>Archilogic</a:t>
            </a:r>
            <a:r>
              <a:rPr lang="en-GB" sz="1770">
                <a:solidFill>
                  <a:srgbClr val="000000"/>
                </a:solidFill>
                <a:effectLst/>
              </a:rPr>
              <a:t> - </a:t>
            </a:r>
            <a:r>
              <a:rPr lang="en-GB" sz="1770">
                <a:solidFill>
                  <a:srgbClr val="000000"/>
                </a:solidFill>
                <a:effectLst/>
                <a:hlinkClick r:id="rId3"/>
              </a:rPr>
              <a:t>https://www.archilogic.com/imdf-conversion-service</a:t>
            </a:r>
            <a:endParaRPr lang="en-GB" sz="1770">
              <a:solidFill>
                <a:srgbClr val="000000"/>
              </a:solidFill>
              <a:effectLst/>
            </a:endParaRPr>
          </a:p>
          <a:p>
            <a:pPr marL="9144" indent="-283464" algn="l" rtl="0" eaLnBrk="1" latinLnBrk="0" hangingPunct="1">
              <a:spcAft>
                <a:spcPts val="1200"/>
              </a:spcAft>
              <a:buFont typeface="Arial" panose="020B0604020202020204" pitchFamily="34" charset="0"/>
              <a:buChar char="•"/>
            </a:pPr>
            <a:r>
              <a:rPr lang="en-GB" sz="1770" err="1">
                <a:solidFill>
                  <a:srgbClr val="000000"/>
                </a:solidFill>
                <a:effectLst/>
              </a:rPr>
              <a:t>Pointr</a:t>
            </a:r>
            <a:r>
              <a:rPr lang="en-GB" sz="1770">
                <a:solidFill>
                  <a:srgbClr val="000000"/>
                </a:solidFill>
                <a:effectLst/>
              </a:rPr>
              <a:t> - </a:t>
            </a:r>
            <a:r>
              <a:rPr lang="en-GB" sz="1770">
                <a:solidFill>
                  <a:srgbClr val="000000"/>
                </a:solidFill>
                <a:effectLst/>
                <a:hlinkClick r:id="rId4"/>
              </a:rPr>
              <a:t>https://converter.pointr.cloud</a:t>
            </a:r>
            <a:endParaRPr lang="en-GB" sz="1770">
              <a:solidFill>
                <a:srgbClr val="000000"/>
              </a:solidFill>
              <a:effectLst/>
            </a:endParaRPr>
          </a:p>
          <a:p>
            <a:pPr marL="9144" indent="-283464" algn="l" rtl="0" eaLnBrk="1" latinLnBrk="0" hangingPunct="1">
              <a:spcAft>
                <a:spcPts val="1200"/>
              </a:spcAft>
              <a:buFont typeface="Arial" panose="020B0604020202020204" pitchFamily="34" charset="0"/>
              <a:buChar char="•"/>
            </a:pPr>
            <a:r>
              <a:rPr lang="en-GB" sz="1770" err="1">
                <a:solidFill>
                  <a:srgbClr val="000000"/>
                </a:solidFill>
                <a:effectLst/>
              </a:rPr>
              <a:t>Mappedin</a:t>
            </a:r>
            <a:r>
              <a:rPr lang="en-GB" sz="1770">
                <a:solidFill>
                  <a:srgbClr val="000000"/>
                </a:solidFill>
                <a:effectLst/>
              </a:rPr>
              <a:t> - </a:t>
            </a:r>
            <a:r>
              <a:rPr lang="en-GB" sz="1770">
                <a:solidFill>
                  <a:srgbClr val="000000"/>
                </a:solidFill>
                <a:effectLst/>
                <a:hlinkClick r:id="rId5"/>
              </a:rPr>
              <a:t>https://www.mappedin.com/</a:t>
            </a:r>
            <a:endParaRPr lang="en-US" sz="1770">
              <a:solidFill>
                <a:srgbClr val="000000"/>
              </a:solidFill>
              <a:cs typeface="Segoe UI" panose="020B0502040204020203" pitchFamily="34" charset="0"/>
            </a:endParaRPr>
          </a:p>
        </p:txBody>
      </p:sp>
      <p:sp>
        <p:nvSpPr>
          <p:cNvPr id="10" name="TextBox 9">
            <a:extLst>
              <a:ext uri="{FF2B5EF4-FFF2-40B4-BE49-F238E27FC236}">
                <a16:creationId xmlns:a16="http://schemas.microsoft.com/office/drawing/2014/main" id="{71C39301-CCE9-2B3B-CD04-AC3D98183D34}"/>
              </a:ext>
            </a:extLst>
          </p:cNvPr>
          <p:cNvSpPr txBox="1"/>
          <p:nvPr/>
        </p:nvSpPr>
        <p:spPr>
          <a:xfrm>
            <a:off x="493059" y="5341831"/>
            <a:ext cx="10847294" cy="338554"/>
          </a:xfrm>
          <a:prstGeom prst="rect">
            <a:avLst/>
          </a:prstGeom>
          <a:noFill/>
        </p:spPr>
        <p:txBody>
          <a:bodyPr wrap="square">
            <a:spAutoFit/>
          </a:bodyPr>
          <a:lstStyle/>
          <a:p>
            <a:r>
              <a:rPr lang="en-GB" sz="1600" b="1">
                <a:solidFill>
                  <a:srgbClr val="000000"/>
                </a:solidFill>
                <a:effectLst/>
              </a:rPr>
              <a:t>Note</a:t>
            </a:r>
            <a:r>
              <a:rPr lang="en-GB" sz="1600">
                <a:solidFill>
                  <a:srgbClr val="000000"/>
                </a:solidFill>
                <a:effectLst/>
              </a:rPr>
              <a:t>: Microsoft does not specifically endorse the partners listed above, nor is this an exhaustive list.</a:t>
            </a:r>
            <a:endParaRPr lang="en-US"/>
          </a:p>
        </p:txBody>
      </p:sp>
    </p:spTree>
    <p:extLst>
      <p:ext uri="{BB962C8B-B14F-4D97-AF65-F5344CB8AC3E}">
        <p14:creationId xmlns:p14="http://schemas.microsoft.com/office/powerpoint/2010/main" val="1394388780"/>
      </p:ext>
    </p:extLst>
  </p:cSld>
  <p:clrMapOvr>
    <a:masterClrMapping/>
  </p:clrMapOvr>
  <p:transition>
    <p:fad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56BE3DD-CA6D-53A8-B390-428C4840982C}"/>
              </a:ext>
            </a:extLst>
          </p:cNvPr>
          <p:cNvSpPr>
            <a:spLocks noGrp="1"/>
          </p:cNvSpPr>
          <p:nvPr>
            <p:ph type="title"/>
          </p:nvPr>
        </p:nvSpPr>
        <p:spPr>
          <a:xfrm>
            <a:off x="588263" y="583320"/>
            <a:ext cx="11018520" cy="492443"/>
          </a:xfrm>
        </p:spPr>
        <p:txBody>
          <a:bodyPr/>
          <a:lstStyle/>
          <a:p>
            <a:r>
              <a:rPr lang="en-US" sz="3200">
                <a:latin typeface="+mj-lt"/>
              </a:rPr>
              <a:t>IMDF Creation Tips</a:t>
            </a:r>
          </a:p>
        </p:txBody>
      </p:sp>
      <p:sp>
        <p:nvSpPr>
          <p:cNvPr id="2" name="Text Placeholder 1">
            <a:extLst>
              <a:ext uri="{FF2B5EF4-FFF2-40B4-BE49-F238E27FC236}">
                <a16:creationId xmlns:a16="http://schemas.microsoft.com/office/drawing/2014/main" id="{9E06F05F-084F-9804-B617-2309759D2AD0}"/>
              </a:ext>
            </a:extLst>
          </p:cNvPr>
          <p:cNvSpPr>
            <a:spLocks noGrp="1"/>
          </p:cNvSpPr>
          <p:nvPr>
            <p:ph type="body" sz="quarter" idx="10"/>
          </p:nvPr>
        </p:nvSpPr>
        <p:spPr>
          <a:xfrm>
            <a:off x="586390" y="1434370"/>
            <a:ext cx="11018520" cy="3706143"/>
          </a:xfrm>
        </p:spPr>
        <p:txBody>
          <a:bodyPr/>
          <a:lstStyle/>
          <a:p>
            <a:pPr marL="347472" indent="-347472" algn="l" rtl="0" eaLnBrk="1" latinLnBrk="0" hangingPunct="1">
              <a:spcBef>
                <a:spcPts val="528"/>
              </a:spcBef>
              <a:buFont typeface="Arial" panose="020B0604020202020204" pitchFamily="34" charset="0"/>
              <a:buChar char="•"/>
            </a:pPr>
            <a:r>
              <a:rPr lang="en-GB" sz="2200">
                <a:solidFill>
                  <a:srgbClr val="000000"/>
                </a:solidFill>
                <a:effectLst/>
                <a:latin typeface="+mn-lt"/>
              </a:rPr>
              <a:t>The IMDF file should only contain elements for one building.</a:t>
            </a:r>
          </a:p>
          <a:p>
            <a:pPr marL="347472" indent="-347472" algn="l" rtl="0" eaLnBrk="1" latinLnBrk="0" hangingPunct="1">
              <a:spcBef>
                <a:spcPts val="528"/>
              </a:spcBef>
              <a:buFont typeface="Arial" panose="020B0604020202020204" pitchFamily="34" charset="0"/>
              <a:buChar char="•"/>
            </a:pPr>
            <a:r>
              <a:rPr lang="en-GB" sz="2200">
                <a:solidFill>
                  <a:srgbClr val="000000"/>
                </a:solidFill>
                <a:effectLst/>
                <a:latin typeface="+mn-lt"/>
              </a:rPr>
              <a:t>Ensure the map is geofenced.</a:t>
            </a:r>
          </a:p>
          <a:p>
            <a:pPr marL="347472" indent="-347472" algn="l" rtl="0" eaLnBrk="1" latinLnBrk="0" hangingPunct="1">
              <a:spcBef>
                <a:spcPts val="528"/>
              </a:spcBef>
              <a:buFont typeface="Arial" panose="020B0604020202020204" pitchFamily="34" charset="0"/>
              <a:buChar char="•"/>
            </a:pPr>
            <a:r>
              <a:rPr lang="en-GB" sz="2200">
                <a:solidFill>
                  <a:srgbClr val="000000"/>
                </a:solidFill>
                <a:effectLst/>
                <a:latin typeface="+mn-lt"/>
              </a:rPr>
              <a:t>The floor ordinal value in the IMDF must align with the </a:t>
            </a:r>
            <a:r>
              <a:rPr lang="en-GB" sz="2200" err="1">
                <a:solidFill>
                  <a:srgbClr val="000000"/>
                </a:solidFill>
                <a:effectLst/>
                <a:latin typeface="+mn-lt"/>
              </a:rPr>
              <a:t>SortOrder</a:t>
            </a:r>
            <a:r>
              <a:rPr lang="en-GB" sz="2200">
                <a:solidFill>
                  <a:srgbClr val="000000"/>
                </a:solidFill>
                <a:effectLst/>
                <a:latin typeface="+mn-lt"/>
              </a:rPr>
              <a:t> value of the floor in Places.</a:t>
            </a:r>
          </a:p>
          <a:p>
            <a:pPr marL="347472" indent="-347472" algn="l" rtl="0" eaLnBrk="1" latinLnBrk="0" hangingPunct="1">
              <a:spcBef>
                <a:spcPts val="528"/>
              </a:spcBef>
              <a:buFont typeface="Arial" panose="020B0604020202020204" pitchFamily="34" charset="0"/>
              <a:buChar char="•"/>
            </a:pPr>
            <a:r>
              <a:rPr lang="en-GB" sz="2200">
                <a:solidFill>
                  <a:srgbClr val="000000"/>
                </a:solidFill>
                <a:effectLst/>
                <a:latin typeface="+mn-lt"/>
              </a:rPr>
              <a:t>When creating the IM</a:t>
            </a:r>
            <a:r>
              <a:rPr lang="en-GB" sz="2200">
                <a:solidFill>
                  <a:srgbClr val="000000"/>
                </a:solidFill>
                <a:latin typeface="+mn-lt"/>
              </a:rPr>
              <a:t>D</a:t>
            </a:r>
            <a:r>
              <a:rPr lang="en-GB" sz="2200">
                <a:solidFill>
                  <a:srgbClr val="000000"/>
                </a:solidFill>
                <a:effectLst/>
                <a:latin typeface="+mn-lt"/>
              </a:rPr>
              <a:t>F, assign unique names to each feature (workspace, desk pool, conference room) that correspond with the objects in Places for easier correlation.</a:t>
            </a:r>
          </a:p>
          <a:p>
            <a:pPr marL="347472" indent="-347472" algn="l" rtl="0" eaLnBrk="1" latinLnBrk="0" hangingPunct="1">
              <a:spcBef>
                <a:spcPts val="528"/>
              </a:spcBef>
              <a:buFont typeface="Arial" panose="020B0604020202020204" pitchFamily="34" charset="0"/>
              <a:buChar char="•"/>
            </a:pPr>
            <a:r>
              <a:rPr lang="en-GB" sz="2200">
                <a:solidFill>
                  <a:srgbClr val="000000"/>
                </a:solidFill>
                <a:effectLst/>
                <a:latin typeface="+mn-lt"/>
              </a:rPr>
              <a:t>For desk pools, create them as "rooms" within the IMDF, including a door, to ensure they are displayed in Places.</a:t>
            </a:r>
          </a:p>
          <a:p>
            <a:pPr marL="347472" indent="-347472" algn="l" rtl="0" eaLnBrk="1" latinLnBrk="0" hangingPunct="1">
              <a:spcBef>
                <a:spcPts val="528"/>
              </a:spcBef>
              <a:buFont typeface="Arial" panose="020B0604020202020204" pitchFamily="34" charset="0"/>
              <a:buChar char="•"/>
            </a:pPr>
            <a:r>
              <a:rPr lang="en-GB" sz="2200">
                <a:solidFill>
                  <a:srgbClr val="000000"/>
                </a:solidFill>
                <a:effectLst/>
                <a:latin typeface="+mn-lt"/>
              </a:rPr>
              <a:t>Include essential building elements like stairs and elevators as fully enclosed "rooms" marked with "Elevator" or "Stairway" to indicate their operational floors.</a:t>
            </a:r>
            <a:endParaRPr lang="en-US" sz="2200">
              <a:latin typeface="+mn-lt"/>
            </a:endParaRPr>
          </a:p>
        </p:txBody>
      </p:sp>
      <p:sp>
        <p:nvSpPr>
          <p:cNvPr id="4" name="TextBox 3">
            <a:extLst>
              <a:ext uri="{FF2B5EF4-FFF2-40B4-BE49-F238E27FC236}">
                <a16:creationId xmlns:a16="http://schemas.microsoft.com/office/drawing/2014/main" id="{FEC6ED71-BE73-3A62-5AFD-BA8D6C41CB87}"/>
              </a:ext>
            </a:extLst>
          </p:cNvPr>
          <p:cNvSpPr txBox="1"/>
          <p:nvPr/>
        </p:nvSpPr>
        <p:spPr>
          <a:xfrm>
            <a:off x="584200" y="292100"/>
            <a:ext cx="8060430" cy="307777"/>
          </a:xfrm>
          <a:prstGeom prst="rect">
            <a:avLst/>
          </a:prstGeom>
          <a:noFill/>
        </p:spPr>
        <p:txBody>
          <a:bodyPr wrap="square" lIns="0" tIns="0" rIns="0" bIns="0">
            <a:spAutoFit/>
          </a:bodyPr>
          <a:lstStyle>
            <a:defPPr>
              <a:defRPr lang="en-US"/>
            </a:defPPr>
            <a:lvl1pPr>
              <a:defRPr sz="2000">
                <a:solidFill>
                  <a:srgbClr val="6568B7"/>
                </a:solidFill>
              </a:defRPr>
            </a:lvl1pPr>
          </a:lstStyle>
          <a:p>
            <a:r>
              <a:rPr lang="en-US"/>
              <a:t>Places: Floor Plans</a:t>
            </a:r>
          </a:p>
        </p:txBody>
      </p:sp>
    </p:spTree>
    <p:extLst>
      <p:ext uri="{BB962C8B-B14F-4D97-AF65-F5344CB8AC3E}">
        <p14:creationId xmlns:p14="http://schemas.microsoft.com/office/powerpoint/2010/main" val="1030180491"/>
      </p:ext>
    </p:extLst>
  </p:cSld>
  <p:clrMapOvr>
    <a:masterClrMapping/>
  </p:clrMapOvr>
  <p:transition>
    <p:fad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4A33334-6C4A-253E-A3CB-3904783AC423}"/>
              </a:ext>
            </a:extLst>
          </p:cNvPr>
          <p:cNvSpPr>
            <a:spLocks noGrp="1"/>
          </p:cNvSpPr>
          <p:nvPr>
            <p:ph type="title"/>
          </p:nvPr>
        </p:nvSpPr>
        <p:spPr>
          <a:xfrm>
            <a:off x="598773" y="614850"/>
            <a:ext cx="11393530" cy="984885"/>
          </a:xfrm>
        </p:spPr>
        <p:txBody>
          <a:bodyPr/>
          <a:lstStyle/>
          <a:p>
            <a:r>
              <a:rPr lang="en-US" sz="3200">
                <a:latin typeface="+mj-lt"/>
              </a:rPr>
              <a:t>Correlating your Places objects with the elements in your IMDF (1/3)</a:t>
            </a:r>
          </a:p>
        </p:txBody>
      </p:sp>
      <p:sp>
        <p:nvSpPr>
          <p:cNvPr id="6" name="TextBox 5">
            <a:extLst>
              <a:ext uri="{FF2B5EF4-FFF2-40B4-BE49-F238E27FC236}">
                <a16:creationId xmlns:a16="http://schemas.microsoft.com/office/drawing/2014/main" id="{0117DBB2-F75B-9AEE-5311-4C8C5F79900F}"/>
              </a:ext>
            </a:extLst>
          </p:cNvPr>
          <p:cNvSpPr txBox="1"/>
          <p:nvPr/>
        </p:nvSpPr>
        <p:spPr>
          <a:xfrm>
            <a:off x="584200" y="292100"/>
            <a:ext cx="8060430" cy="307777"/>
          </a:xfrm>
          <a:prstGeom prst="rect">
            <a:avLst/>
          </a:prstGeom>
          <a:noFill/>
        </p:spPr>
        <p:txBody>
          <a:bodyPr wrap="square" lIns="0" tIns="0" rIns="0" bIns="0">
            <a:spAutoFit/>
          </a:bodyPr>
          <a:lstStyle>
            <a:defPPr>
              <a:defRPr lang="en-US"/>
            </a:defPPr>
            <a:lvl1pPr>
              <a:defRPr sz="2000">
                <a:solidFill>
                  <a:srgbClr val="6568B7"/>
                </a:solidFill>
              </a:defRPr>
            </a:lvl1pPr>
          </a:lstStyle>
          <a:p>
            <a:r>
              <a:rPr lang="en-US"/>
              <a:t>Places: Floor Plans</a:t>
            </a:r>
          </a:p>
        </p:txBody>
      </p:sp>
      <p:sp>
        <p:nvSpPr>
          <p:cNvPr id="2" name="Text Placeholder 1">
            <a:extLst>
              <a:ext uri="{FF2B5EF4-FFF2-40B4-BE49-F238E27FC236}">
                <a16:creationId xmlns:a16="http://schemas.microsoft.com/office/drawing/2014/main" id="{654D783F-6C52-7BE9-31F8-878A1E122EC5}"/>
              </a:ext>
            </a:extLst>
          </p:cNvPr>
          <p:cNvSpPr>
            <a:spLocks noGrp="1"/>
          </p:cNvSpPr>
          <p:nvPr>
            <p:ph type="body" sz="quarter" idx="10"/>
          </p:nvPr>
        </p:nvSpPr>
        <p:spPr>
          <a:xfrm>
            <a:off x="584198" y="1773265"/>
            <a:ext cx="11179715" cy="2639697"/>
          </a:xfrm>
        </p:spPr>
        <p:txBody>
          <a:bodyPr/>
          <a:lstStyle/>
          <a:p>
            <a:pPr marL="0" indent="0" algn="l" rtl="0" eaLnBrk="1" latinLnBrk="0" hangingPunct="1">
              <a:spcBef>
                <a:spcPts val="384"/>
              </a:spcBef>
              <a:buNone/>
            </a:pPr>
            <a:r>
              <a:rPr lang="en-GB" sz="1600">
                <a:solidFill>
                  <a:srgbClr val="000000"/>
                </a:solidFill>
                <a:effectLst/>
                <a:latin typeface="+mn-lt"/>
              </a:rPr>
              <a:t>A correlated IMDF file contains the Places elements from your Microsoft Places environment, such as room names and </a:t>
            </a:r>
            <a:r>
              <a:rPr lang="en-GB" sz="1600" err="1">
                <a:solidFill>
                  <a:srgbClr val="000000"/>
                </a:solidFill>
                <a:effectLst/>
                <a:latin typeface="+mn-lt"/>
              </a:rPr>
              <a:t>PlaceIds</a:t>
            </a:r>
            <a:r>
              <a:rPr lang="en-GB" sz="1600">
                <a:solidFill>
                  <a:srgbClr val="000000"/>
                </a:solidFill>
                <a:effectLst/>
                <a:latin typeface="+mn-lt"/>
              </a:rPr>
              <a:t>, enabling integration with IMDF file elements. </a:t>
            </a:r>
          </a:p>
          <a:p>
            <a:pPr marL="0" indent="0" algn="l" rtl="0" eaLnBrk="1" latinLnBrk="0" hangingPunct="1">
              <a:spcBef>
                <a:spcPts val="384"/>
              </a:spcBef>
              <a:buNone/>
            </a:pPr>
            <a:endParaRPr lang="en-GB" sz="1600">
              <a:solidFill>
                <a:srgbClr val="000000"/>
              </a:solidFill>
              <a:latin typeface="+mn-lt"/>
            </a:endParaRPr>
          </a:p>
          <a:p>
            <a:pPr marL="0" indent="0" algn="l" rtl="0" eaLnBrk="1" latinLnBrk="0" hangingPunct="1">
              <a:spcBef>
                <a:spcPts val="384"/>
              </a:spcBef>
              <a:buNone/>
            </a:pPr>
            <a:r>
              <a:rPr lang="en-GB" sz="1600">
                <a:solidFill>
                  <a:srgbClr val="000000"/>
                </a:solidFill>
                <a:effectLst/>
                <a:latin typeface="+mn-lt"/>
              </a:rPr>
              <a:t>If you’re working with a specialised partner, they will create </a:t>
            </a:r>
            <a:r>
              <a:rPr lang="en-GB" sz="1600">
                <a:solidFill>
                  <a:srgbClr val="000000"/>
                </a:solidFill>
                <a:latin typeface="+mn-lt"/>
              </a:rPr>
              <a:t>the</a:t>
            </a:r>
            <a:r>
              <a:rPr lang="en-GB" sz="1600">
                <a:solidFill>
                  <a:srgbClr val="000000"/>
                </a:solidFill>
                <a:effectLst/>
                <a:latin typeface="+mn-lt"/>
              </a:rPr>
              <a:t> correlated IMDF file for you ready to upload to Places. You may need to provide them with an export of the spatial information from your Places environment, ensuring that object names match those on the floor plans.</a:t>
            </a:r>
          </a:p>
          <a:p>
            <a:pPr marL="0" indent="0" algn="l" rtl="0" eaLnBrk="1" latinLnBrk="0" hangingPunct="1">
              <a:spcBef>
                <a:spcPts val="384"/>
              </a:spcBef>
              <a:buNone/>
            </a:pPr>
            <a:br>
              <a:rPr lang="en-GB" sz="1600">
                <a:solidFill>
                  <a:srgbClr val="000000"/>
                </a:solidFill>
                <a:effectLst/>
                <a:latin typeface="+mn-lt"/>
              </a:rPr>
            </a:br>
            <a:r>
              <a:rPr lang="en-GB" sz="1600" b="1">
                <a:solidFill>
                  <a:srgbClr val="5C5AD4"/>
                </a:solidFill>
                <a:effectLst/>
                <a:latin typeface="+mn-lt"/>
              </a:rPr>
              <a:t>Step 1</a:t>
            </a:r>
            <a:r>
              <a:rPr lang="en-GB" sz="1600">
                <a:solidFill>
                  <a:srgbClr val="000000"/>
                </a:solidFill>
                <a:effectLst/>
                <a:latin typeface="+mn-lt"/>
              </a:rPr>
              <a:t>: Export the spatial information for your building and objects that correspond to your IMDF file.</a:t>
            </a:r>
          </a:p>
          <a:p>
            <a:pPr marL="0" indent="0">
              <a:buNone/>
            </a:pPr>
            <a:br>
              <a:rPr lang="en-GB" sz="1600">
                <a:solidFill>
                  <a:srgbClr val="000000"/>
                </a:solidFill>
                <a:effectLst/>
                <a:latin typeface="+mn-lt"/>
              </a:rPr>
            </a:br>
            <a:endParaRPr lang="en-US" sz="1100">
              <a:latin typeface="+mn-lt"/>
            </a:endParaRPr>
          </a:p>
        </p:txBody>
      </p:sp>
      <p:sp>
        <p:nvSpPr>
          <p:cNvPr id="4" name="TextBox 3">
            <a:extLst>
              <a:ext uri="{FF2B5EF4-FFF2-40B4-BE49-F238E27FC236}">
                <a16:creationId xmlns:a16="http://schemas.microsoft.com/office/drawing/2014/main" id="{1765C43B-8FFF-0F15-6940-431C17E84F13}"/>
              </a:ext>
            </a:extLst>
          </p:cNvPr>
          <p:cNvSpPr txBox="1"/>
          <p:nvPr/>
        </p:nvSpPr>
        <p:spPr>
          <a:xfrm>
            <a:off x="1026218" y="4006622"/>
            <a:ext cx="10739887" cy="523220"/>
          </a:xfrm>
          <a:prstGeom prst="rect">
            <a:avLst/>
          </a:prstGeom>
          <a:solidFill>
            <a:schemeClr val="tx1"/>
          </a:solidFill>
        </p:spPr>
        <p:txBody>
          <a:bodyPr wrap="square">
            <a:spAutoFit/>
          </a:bodyPr>
          <a:lstStyle/>
          <a:p>
            <a:r>
              <a:rPr lang="en-US" sz="1400">
                <a:solidFill>
                  <a:srgbClr val="C1C1C1"/>
                </a:solidFill>
                <a:latin typeface="Consolas" panose="020B0609020204030204" pitchFamily="49" charset="0"/>
              </a:rPr>
              <a:t>PowerShell</a:t>
            </a:r>
          </a:p>
          <a:p>
            <a:r>
              <a:rPr lang="en-US" sz="1400">
                <a:solidFill>
                  <a:srgbClr val="F9F1A5"/>
                </a:solidFill>
                <a:latin typeface="Consolas" panose="020B0609020204030204" pitchFamily="49" charset="0"/>
              </a:rPr>
              <a:t>Get-PlaceV3 </a:t>
            </a:r>
            <a:r>
              <a:rPr lang="en-US" sz="1400">
                <a:solidFill>
                  <a:srgbClr val="767676"/>
                </a:solidFill>
                <a:latin typeface="Consolas" panose="020B0609020204030204" pitchFamily="49" charset="0"/>
              </a:rPr>
              <a:t>–</a:t>
            </a:r>
            <a:r>
              <a:rPr lang="en-US" sz="1400" err="1">
                <a:solidFill>
                  <a:srgbClr val="767676"/>
                </a:solidFill>
                <a:latin typeface="Consolas" panose="020B0609020204030204" pitchFamily="49" charset="0"/>
              </a:rPr>
              <a:t>AncestorId</a:t>
            </a:r>
            <a:r>
              <a:rPr lang="en-US" sz="1400">
                <a:solidFill>
                  <a:srgbClr val="767676"/>
                </a:solidFill>
                <a:latin typeface="Consolas" panose="020B0609020204030204" pitchFamily="49" charset="0"/>
              </a:rPr>
              <a:t> </a:t>
            </a:r>
            <a:r>
              <a:rPr lang="en-US" sz="1400">
                <a:solidFill>
                  <a:srgbClr val="3A96DD"/>
                </a:solidFill>
                <a:latin typeface="Consolas" panose="020B0609020204030204" pitchFamily="49" charset="0"/>
              </a:rPr>
              <a:t>&lt;</a:t>
            </a:r>
            <a:r>
              <a:rPr lang="en-US" sz="1400" err="1">
                <a:solidFill>
                  <a:srgbClr val="3A96DD"/>
                </a:solidFill>
                <a:latin typeface="Consolas" panose="020B0609020204030204" pitchFamily="49" charset="0"/>
              </a:rPr>
              <a:t>PlaceId</a:t>
            </a:r>
            <a:r>
              <a:rPr lang="en-US" sz="1400">
                <a:solidFill>
                  <a:srgbClr val="3A96DD"/>
                </a:solidFill>
                <a:latin typeface="Consolas" panose="020B0609020204030204" pitchFamily="49" charset="0"/>
              </a:rPr>
              <a:t> of Contoso HQ&gt; </a:t>
            </a:r>
            <a:r>
              <a:rPr lang="en-US" sz="1400">
                <a:solidFill>
                  <a:srgbClr val="767676"/>
                </a:solidFill>
                <a:latin typeface="Consolas" panose="020B0609020204030204" pitchFamily="49" charset="0"/>
              </a:rPr>
              <a:t>|</a:t>
            </a:r>
            <a:r>
              <a:rPr lang="en-US" sz="1400">
                <a:solidFill>
                  <a:srgbClr val="3A96DD"/>
                </a:solidFill>
                <a:latin typeface="Consolas" panose="020B0609020204030204" pitchFamily="49" charset="0"/>
              </a:rPr>
              <a:t> </a:t>
            </a:r>
            <a:r>
              <a:rPr lang="en-US" sz="1400">
                <a:solidFill>
                  <a:srgbClr val="F9F1A5"/>
                </a:solidFill>
                <a:latin typeface="Consolas" panose="020B0609020204030204" pitchFamily="49" charset="0"/>
              </a:rPr>
              <a:t>Export-csv</a:t>
            </a:r>
            <a:r>
              <a:rPr lang="en-US" sz="1400">
                <a:solidFill>
                  <a:srgbClr val="767676"/>
                </a:solidFill>
                <a:latin typeface="Consolas" panose="020B0609020204030204" pitchFamily="49" charset="0"/>
              </a:rPr>
              <a:t> </a:t>
            </a:r>
            <a:r>
              <a:rPr lang="en-US" sz="1400">
                <a:solidFill>
                  <a:srgbClr val="3A96DD"/>
                </a:solidFill>
                <a:latin typeface="Consolas" panose="020B0609020204030204" pitchFamily="49" charset="0"/>
              </a:rPr>
              <a:t>"[path\to\ContosoHQExport.csv]"</a:t>
            </a:r>
            <a:endParaRPr lang="en-US" sz="1400">
              <a:solidFill>
                <a:srgbClr val="16C06C"/>
              </a:solidFill>
              <a:latin typeface="Consolas" panose="020B0609020204030204" pitchFamily="49" charset="0"/>
            </a:endParaRPr>
          </a:p>
        </p:txBody>
      </p:sp>
      <p:sp>
        <p:nvSpPr>
          <p:cNvPr id="8" name="TextBox 7">
            <a:extLst>
              <a:ext uri="{FF2B5EF4-FFF2-40B4-BE49-F238E27FC236}">
                <a16:creationId xmlns:a16="http://schemas.microsoft.com/office/drawing/2014/main" id="{2450CCEF-A682-478E-3843-4F555498B0C7}"/>
              </a:ext>
            </a:extLst>
          </p:cNvPr>
          <p:cNvSpPr txBox="1"/>
          <p:nvPr/>
        </p:nvSpPr>
        <p:spPr>
          <a:xfrm>
            <a:off x="502921" y="4714808"/>
            <a:ext cx="11260994" cy="584775"/>
          </a:xfrm>
          <a:prstGeom prst="rect">
            <a:avLst/>
          </a:prstGeom>
          <a:noFill/>
        </p:spPr>
        <p:txBody>
          <a:bodyPr wrap="square">
            <a:spAutoFit/>
          </a:bodyPr>
          <a:lstStyle/>
          <a:p>
            <a:r>
              <a:rPr lang="en-US" sz="1600">
                <a:solidFill>
                  <a:srgbClr val="5A5FC7"/>
                </a:solidFill>
                <a:cs typeface="Segoe UI" panose="020B0502040204020203" pitchFamily="34" charset="0"/>
              </a:rPr>
              <a:t>Step 2: </a:t>
            </a:r>
            <a:r>
              <a:rPr lang="en-US" sz="1600"/>
              <a:t>Use the Places PowerShell to export a mapfeatures.csv file containing all the elements in your IMDF. The </a:t>
            </a:r>
            <a:r>
              <a:rPr lang="en-US" sz="1600" b="1" err="1"/>
              <a:t>MapFilePath</a:t>
            </a:r>
            <a:r>
              <a:rPr lang="en-US" sz="1600"/>
              <a:t> parameter must point to an existing IMDF file.</a:t>
            </a:r>
          </a:p>
        </p:txBody>
      </p:sp>
      <p:sp>
        <p:nvSpPr>
          <p:cNvPr id="5" name="TextBox 4">
            <a:extLst>
              <a:ext uri="{FF2B5EF4-FFF2-40B4-BE49-F238E27FC236}">
                <a16:creationId xmlns:a16="http://schemas.microsoft.com/office/drawing/2014/main" id="{2EE9488D-005B-9DED-0546-29A314D9EB94}"/>
              </a:ext>
            </a:extLst>
          </p:cNvPr>
          <p:cNvSpPr txBox="1"/>
          <p:nvPr/>
        </p:nvSpPr>
        <p:spPr>
          <a:xfrm>
            <a:off x="1026218" y="5591169"/>
            <a:ext cx="10739887" cy="523220"/>
          </a:xfrm>
          <a:prstGeom prst="rect">
            <a:avLst/>
          </a:prstGeom>
          <a:solidFill>
            <a:schemeClr val="tx1"/>
          </a:solidFill>
        </p:spPr>
        <p:txBody>
          <a:bodyPr wrap="square">
            <a:spAutoFit/>
          </a:bodyPr>
          <a:lstStyle/>
          <a:p>
            <a:r>
              <a:rPr lang="en-US" sz="1400">
                <a:solidFill>
                  <a:srgbClr val="C1C1C1"/>
                </a:solidFill>
                <a:latin typeface="Consolas" panose="020B0609020204030204" pitchFamily="49" charset="0"/>
              </a:rPr>
              <a:t>PowerShell</a:t>
            </a:r>
          </a:p>
          <a:p>
            <a:r>
              <a:rPr lang="en-US" sz="1400">
                <a:solidFill>
                  <a:srgbClr val="F9F1A5"/>
                </a:solidFill>
                <a:latin typeface="Consolas" panose="020B0609020204030204" pitchFamily="49" charset="0"/>
              </a:rPr>
              <a:t>Import-</a:t>
            </a:r>
            <a:r>
              <a:rPr lang="en-US" sz="1400" err="1">
                <a:solidFill>
                  <a:srgbClr val="F9F1A5"/>
                </a:solidFill>
                <a:latin typeface="Consolas" panose="020B0609020204030204" pitchFamily="49" charset="0"/>
              </a:rPr>
              <a:t>MapCorrelations</a:t>
            </a:r>
            <a:r>
              <a:rPr lang="en-US" sz="1400">
                <a:solidFill>
                  <a:srgbClr val="F9F1A5"/>
                </a:solidFill>
                <a:latin typeface="Consolas" panose="020B0609020204030204" pitchFamily="49" charset="0"/>
              </a:rPr>
              <a:t> </a:t>
            </a:r>
            <a:r>
              <a:rPr lang="en-US" sz="1400">
                <a:solidFill>
                  <a:srgbClr val="767676"/>
                </a:solidFill>
                <a:latin typeface="Consolas" panose="020B0609020204030204" pitchFamily="49" charset="0"/>
              </a:rPr>
              <a:t>-</a:t>
            </a:r>
            <a:r>
              <a:rPr lang="en-US" sz="1400" err="1">
                <a:solidFill>
                  <a:srgbClr val="767676"/>
                </a:solidFill>
                <a:latin typeface="Consolas" panose="020B0609020204030204" pitchFamily="49" charset="0"/>
              </a:rPr>
              <a:t>MapFilePath</a:t>
            </a:r>
            <a:r>
              <a:rPr lang="en-US" sz="1400">
                <a:solidFill>
                  <a:srgbClr val="767676"/>
                </a:solidFill>
                <a:latin typeface="Consolas" panose="020B0609020204030204" pitchFamily="49" charset="0"/>
              </a:rPr>
              <a:t> </a:t>
            </a:r>
            <a:r>
              <a:rPr lang="en-US" sz="1400">
                <a:solidFill>
                  <a:srgbClr val="3A96DD"/>
                </a:solidFill>
                <a:latin typeface="Consolas" panose="020B0609020204030204" pitchFamily="49" charset="0"/>
              </a:rPr>
              <a:t>"[path\to\imdffile.zip]"</a:t>
            </a:r>
            <a:endParaRPr lang="en-US" sz="1400">
              <a:solidFill>
                <a:srgbClr val="16C06C"/>
              </a:solidFill>
              <a:latin typeface="Consolas" panose="020B0609020204030204" pitchFamily="49" charset="0"/>
            </a:endParaRPr>
          </a:p>
        </p:txBody>
      </p:sp>
    </p:spTree>
    <p:extLst>
      <p:ext uri="{BB962C8B-B14F-4D97-AF65-F5344CB8AC3E}">
        <p14:creationId xmlns:p14="http://schemas.microsoft.com/office/powerpoint/2010/main" val="321160793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iterate type="lt">
                                    <p:tmAbs val="20"/>
                                  </p:iterate>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par>
                          <p:cTn id="7" fill="hold">
                            <p:stCondLst>
                              <p:cond delay="181"/>
                            </p:stCondLst>
                            <p:childTnLst>
                              <p:par>
                                <p:cTn id="8" presetID="1" presetClass="entr" presetSubtype="0" fill="hold" nodeType="afterEffect">
                                  <p:stCondLst>
                                    <p:cond delay="0"/>
                                  </p:stCondLst>
                                  <p:iterate type="lt">
                                    <p:tmAbs val="20"/>
                                  </p:iterate>
                                  <p:childTnLst>
                                    <p:set>
                                      <p:cBhvr>
                                        <p:cTn id="9" dur="1" fill="hold">
                                          <p:stCondLst>
                                            <p:cond delay="0"/>
                                          </p:stCondLst>
                                        </p:cTn>
                                        <p:tgtEl>
                                          <p:spTgt spid="4">
                                            <p:txEl>
                                              <p:pRg st="1" end="1"/>
                                            </p:txEl>
                                          </p:spTgt>
                                        </p:tgtEl>
                                        <p:attrNameLst>
                                          <p:attrName>style.visibility</p:attrName>
                                        </p:attrNameLst>
                                      </p:cBhvr>
                                      <p:to>
                                        <p:strVal val="visible"/>
                                      </p:to>
                                    </p:set>
                                  </p:childTnLst>
                                </p:cTn>
                              </p:par>
                            </p:childTnLst>
                          </p:cTn>
                        </p:par>
                        <p:par>
                          <p:cTn id="10" fill="hold">
                            <p:stCondLst>
                              <p:cond delay="1842"/>
                            </p:stCondLst>
                            <p:childTnLst>
                              <p:par>
                                <p:cTn id="11" presetID="1" presetClass="entr" presetSubtype="0" fill="hold" nodeType="afterEffect">
                                  <p:stCondLst>
                                    <p:cond delay="0"/>
                                  </p:stCondLst>
                                  <p:iterate type="lt">
                                    <p:tmAbs val="20"/>
                                  </p:iterate>
                                  <p:childTnLst>
                                    <p:set>
                                      <p:cBhvr>
                                        <p:cTn id="12" dur="1" fill="hold">
                                          <p:stCondLst>
                                            <p:cond delay="0"/>
                                          </p:stCondLst>
                                        </p:cTn>
                                        <p:tgtEl>
                                          <p:spTgt spid="5">
                                            <p:txEl>
                                              <p:pRg st="0" end="0"/>
                                            </p:txEl>
                                          </p:spTgt>
                                        </p:tgtEl>
                                        <p:attrNameLst>
                                          <p:attrName>style.visibility</p:attrName>
                                        </p:attrNameLst>
                                      </p:cBhvr>
                                      <p:to>
                                        <p:strVal val="visible"/>
                                      </p:to>
                                    </p:set>
                                  </p:childTnLst>
                                </p:cTn>
                              </p:par>
                            </p:childTnLst>
                          </p:cTn>
                        </p:par>
                        <p:par>
                          <p:cTn id="13" fill="hold">
                            <p:stCondLst>
                              <p:cond delay="2023"/>
                            </p:stCondLst>
                            <p:childTnLst>
                              <p:par>
                                <p:cTn id="14" presetID="1" presetClass="entr" presetSubtype="0" fill="hold" nodeType="afterEffect">
                                  <p:stCondLst>
                                    <p:cond delay="0"/>
                                  </p:stCondLst>
                                  <p:iterate type="lt">
                                    <p:tmAbs val="20"/>
                                  </p:iterate>
                                  <p:childTnLst>
                                    <p:set>
                                      <p:cBhvr>
                                        <p:cTn id="15"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7CAEA2-57D6-69A4-001C-AE5BE0B15F15}"/>
            </a:ext>
          </a:extLst>
        </p:cNvPr>
        <p:cNvGrpSpPr/>
        <p:nvPr/>
      </p:nvGrpSpPr>
      <p:grpSpPr>
        <a:xfrm>
          <a:off x="0" y="0"/>
          <a:ext cx="0" cy="0"/>
          <a:chOff x="0" y="0"/>
          <a:chExt cx="0" cy="0"/>
        </a:xfrm>
      </p:grpSpPr>
      <p:sp>
        <p:nvSpPr>
          <p:cNvPr id="6" name="Title 2">
            <a:extLst>
              <a:ext uri="{FF2B5EF4-FFF2-40B4-BE49-F238E27FC236}">
                <a16:creationId xmlns:a16="http://schemas.microsoft.com/office/drawing/2014/main" id="{DB9F05A9-C631-88D7-0F96-68DC5233FE1A}"/>
              </a:ext>
            </a:extLst>
          </p:cNvPr>
          <p:cNvSpPr>
            <a:spLocks noGrp="1"/>
          </p:cNvSpPr>
          <p:nvPr>
            <p:ph type="title"/>
          </p:nvPr>
        </p:nvSpPr>
        <p:spPr>
          <a:xfrm>
            <a:off x="588263" y="583320"/>
            <a:ext cx="11330468" cy="984885"/>
          </a:xfrm>
        </p:spPr>
        <p:txBody>
          <a:bodyPr/>
          <a:lstStyle/>
          <a:p>
            <a:r>
              <a:rPr lang="en-US" sz="3200">
                <a:latin typeface="+mj-lt"/>
              </a:rPr>
              <a:t>Correlating your Places objects with the elements in your IMDF (2/3)</a:t>
            </a:r>
          </a:p>
        </p:txBody>
      </p:sp>
      <p:sp>
        <p:nvSpPr>
          <p:cNvPr id="8" name="TextBox 7">
            <a:extLst>
              <a:ext uri="{FF2B5EF4-FFF2-40B4-BE49-F238E27FC236}">
                <a16:creationId xmlns:a16="http://schemas.microsoft.com/office/drawing/2014/main" id="{FAA09A86-B66B-C668-B395-87EFAC4C311F}"/>
              </a:ext>
            </a:extLst>
          </p:cNvPr>
          <p:cNvSpPr txBox="1"/>
          <p:nvPr/>
        </p:nvSpPr>
        <p:spPr>
          <a:xfrm>
            <a:off x="584200" y="292100"/>
            <a:ext cx="8060430" cy="307777"/>
          </a:xfrm>
          <a:prstGeom prst="rect">
            <a:avLst/>
          </a:prstGeom>
          <a:noFill/>
        </p:spPr>
        <p:txBody>
          <a:bodyPr wrap="square" lIns="0" tIns="0" rIns="0" bIns="0">
            <a:spAutoFit/>
          </a:bodyPr>
          <a:lstStyle>
            <a:defPPr>
              <a:defRPr lang="en-US"/>
            </a:defPPr>
            <a:lvl1pPr>
              <a:defRPr sz="2000">
                <a:solidFill>
                  <a:srgbClr val="6568B7"/>
                </a:solidFill>
              </a:defRPr>
            </a:lvl1pPr>
          </a:lstStyle>
          <a:p>
            <a:r>
              <a:rPr lang="en-US"/>
              <a:t>Places: Floor Plans</a:t>
            </a:r>
          </a:p>
        </p:txBody>
      </p:sp>
      <p:sp>
        <p:nvSpPr>
          <p:cNvPr id="23" name="TextBox 22">
            <a:extLst>
              <a:ext uri="{FF2B5EF4-FFF2-40B4-BE49-F238E27FC236}">
                <a16:creationId xmlns:a16="http://schemas.microsoft.com/office/drawing/2014/main" id="{5FAEAE3C-C9FE-98E0-5449-4E29852799A4}"/>
              </a:ext>
            </a:extLst>
          </p:cNvPr>
          <p:cNvSpPr txBox="1"/>
          <p:nvPr/>
        </p:nvSpPr>
        <p:spPr>
          <a:xfrm>
            <a:off x="568369" y="1719237"/>
            <a:ext cx="11181907" cy="584775"/>
          </a:xfrm>
          <a:prstGeom prst="rect">
            <a:avLst/>
          </a:prstGeom>
          <a:noFill/>
        </p:spPr>
        <p:txBody>
          <a:bodyPr wrap="square">
            <a:spAutoFit/>
          </a:bodyPr>
          <a:lstStyle/>
          <a:p>
            <a:r>
              <a:rPr lang="en-US" sz="1600">
                <a:solidFill>
                  <a:srgbClr val="5A5FC7"/>
                </a:solidFill>
                <a:cs typeface="Segoe UI" panose="020B0502040204020203" pitchFamily="34" charset="0"/>
              </a:rPr>
              <a:t>Step 3: </a:t>
            </a:r>
            <a:r>
              <a:rPr lang="en-GB" sz="1600">
                <a:solidFill>
                  <a:srgbClr val="000000"/>
                </a:solidFill>
                <a:effectLst/>
              </a:rPr>
              <a:t>Open both CSV files from Steps 1 and 2 side by side using a CSV editing tool like Microsoft Excel and perform the following:</a:t>
            </a:r>
            <a:endParaRPr lang="en-US" sz="1600">
              <a:cs typeface="Segoe UI" panose="020B0502040204020203" pitchFamily="34" charset="0"/>
            </a:endParaRPr>
          </a:p>
        </p:txBody>
      </p:sp>
      <p:sp>
        <p:nvSpPr>
          <p:cNvPr id="22" name="TextBox 21">
            <a:extLst>
              <a:ext uri="{FF2B5EF4-FFF2-40B4-BE49-F238E27FC236}">
                <a16:creationId xmlns:a16="http://schemas.microsoft.com/office/drawing/2014/main" id="{707805DF-8B7D-92F4-0F90-0E63590C8947}"/>
              </a:ext>
            </a:extLst>
          </p:cNvPr>
          <p:cNvSpPr txBox="1"/>
          <p:nvPr/>
        </p:nvSpPr>
        <p:spPr>
          <a:xfrm>
            <a:off x="493063" y="2268330"/>
            <a:ext cx="11350362" cy="2423740"/>
          </a:xfrm>
          <a:prstGeom prst="rect">
            <a:avLst/>
          </a:prstGeom>
          <a:noFill/>
        </p:spPr>
        <p:txBody>
          <a:bodyPr wrap="square">
            <a:spAutoFit/>
          </a:bodyPr>
          <a:lstStyle/>
          <a:p>
            <a:pPr marL="685800" indent="-457200">
              <a:spcBef>
                <a:spcPts val="264"/>
              </a:spcBef>
              <a:buFont typeface="+mj-lt"/>
              <a:buAutoNum type="arabicPeriod"/>
            </a:pPr>
            <a:r>
              <a:rPr lang="en-GB" sz="1600">
                <a:solidFill>
                  <a:srgbClr val="000000"/>
                </a:solidFill>
                <a:effectLst/>
                <a:cs typeface="Segoe UI" panose="020B0502040204020203" pitchFamily="34" charset="0"/>
              </a:rPr>
              <a:t>Copy the </a:t>
            </a:r>
            <a:r>
              <a:rPr lang="en-GB" sz="1600" b="1" err="1">
                <a:solidFill>
                  <a:srgbClr val="000000"/>
                </a:solidFill>
                <a:effectLst/>
                <a:cs typeface="Segoe UI" panose="020B0502040204020203" pitchFamily="34" charset="0"/>
              </a:rPr>
              <a:t>PlaceId</a:t>
            </a:r>
            <a:r>
              <a:rPr lang="en-GB" sz="1600">
                <a:solidFill>
                  <a:srgbClr val="000000"/>
                </a:solidFill>
                <a:effectLst/>
                <a:cs typeface="Segoe UI" panose="020B0502040204020203" pitchFamily="34" charset="0"/>
              </a:rPr>
              <a:t>, </a:t>
            </a:r>
            <a:r>
              <a:rPr lang="en-GB" sz="1600" b="1">
                <a:solidFill>
                  <a:srgbClr val="000000"/>
                </a:solidFill>
                <a:effectLst/>
                <a:cs typeface="Segoe UI" panose="020B0502040204020203" pitchFamily="34" charset="0"/>
              </a:rPr>
              <a:t>Name</a:t>
            </a:r>
            <a:r>
              <a:rPr lang="en-GB" sz="1600">
                <a:solidFill>
                  <a:srgbClr val="000000"/>
                </a:solidFill>
                <a:effectLst/>
                <a:cs typeface="Segoe UI" panose="020B0502040204020203" pitchFamily="34" charset="0"/>
              </a:rPr>
              <a:t>, and </a:t>
            </a:r>
            <a:r>
              <a:rPr lang="en-GB" sz="1600" b="1">
                <a:solidFill>
                  <a:srgbClr val="000000"/>
                </a:solidFill>
                <a:effectLst/>
                <a:cs typeface="Segoe UI" panose="020B0502040204020203" pitchFamily="34" charset="0"/>
              </a:rPr>
              <a:t>Type</a:t>
            </a:r>
            <a:r>
              <a:rPr lang="en-GB" sz="1600">
                <a:solidFill>
                  <a:srgbClr val="000000"/>
                </a:solidFill>
                <a:effectLst/>
                <a:cs typeface="Segoe UI" panose="020B0502040204020203" pitchFamily="34" charset="0"/>
              </a:rPr>
              <a:t> elements from the Step 1 file into the Step 2 file (mapfeatures.csv), ensuring alignment with the corresponding building, floor, and unit elements. Each feature in the IMDF should have a unique name as reflected in the export.</a:t>
            </a:r>
          </a:p>
          <a:p>
            <a:pPr marL="685800" indent="-457200">
              <a:spcBef>
                <a:spcPts val="264"/>
              </a:spcBef>
              <a:buFont typeface="+mj-lt"/>
              <a:buAutoNum type="arabicPeriod"/>
            </a:pPr>
            <a:r>
              <a:rPr lang="en-GB" sz="1600">
                <a:solidFill>
                  <a:srgbClr val="000000"/>
                </a:solidFill>
                <a:cs typeface="Segoe UI" panose="020B0502040204020203" pitchFamily="34" charset="0"/>
              </a:rPr>
              <a:t>Accuracy in this step </a:t>
            </a:r>
            <a:r>
              <a:rPr lang="en-GB" sz="1600">
                <a:solidFill>
                  <a:srgbClr val="000000"/>
                </a:solidFill>
                <a:effectLst/>
                <a:cs typeface="Segoe UI" panose="020B0502040204020203" pitchFamily="34" charset="0"/>
              </a:rPr>
              <a:t>is crucial for success. If you have matched display names in Places to the IMDF, consider using VLOOKUP in Excel to streamline the matching.</a:t>
            </a:r>
          </a:p>
          <a:p>
            <a:pPr marL="685800" indent="-457200">
              <a:spcBef>
                <a:spcPts val="264"/>
              </a:spcBef>
              <a:buFont typeface="+mj-lt"/>
              <a:buAutoNum type="arabicPeriod"/>
            </a:pPr>
            <a:r>
              <a:rPr lang="en-GB" sz="1600">
                <a:solidFill>
                  <a:srgbClr val="000000"/>
                </a:solidFill>
                <a:effectLst/>
                <a:cs typeface="Segoe UI" panose="020B0502040204020203" pitchFamily="34" charset="0"/>
              </a:rPr>
              <a:t>It's acceptable for some Identity, Name, and Type rows to be blank if there are no corresponding elements in Places; for example, stairways, elevators, and restrooms are classified as “stairs”, “elevator”, or “restroom” in the “</a:t>
            </a:r>
            <a:r>
              <a:rPr lang="en-GB" sz="1600" err="1">
                <a:solidFill>
                  <a:srgbClr val="000000"/>
                </a:solidFill>
                <a:effectLst/>
                <a:cs typeface="Segoe UI" panose="020B0502040204020203" pitchFamily="34" charset="0"/>
              </a:rPr>
              <a:t>FeatureCategory</a:t>
            </a:r>
            <a:r>
              <a:rPr lang="en-GB" sz="1600">
                <a:solidFill>
                  <a:srgbClr val="000000"/>
                </a:solidFill>
                <a:effectLst/>
                <a:cs typeface="Segoe UI" panose="020B0502040204020203" pitchFamily="34" charset="0"/>
              </a:rPr>
              <a:t>” section.</a:t>
            </a:r>
          </a:p>
          <a:p>
            <a:pPr marL="685800" indent="-457200">
              <a:spcBef>
                <a:spcPts val="264"/>
              </a:spcBef>
              <a:buFont typeface="+mj-lt"/>
              <a:buAutoNum type="arabicPeriod"/>
            </a:pPr>
            <a:r>
              <a:rPr lang="en-GB" sz="1600">
                <a:solidFill>
                  <a:srgbClr val="000000"/>
                </a:solidFill>
                <a:effectLst/>
                <a:cs typeface="Segoe UI" panose="020B0502040204020203" pitchFamily="34" charset="0"/>
              </a:rPr>
              <a:t>After matching, save your updated file as “mapfeatures.csv.”</a:t>
            </a:r>
            <a:endParaRPr lang="en-US" sz="1600">
              <a:cs typeface="Segoe UI" panose="020B0502040204020203" pitchFamily="34" charset="0"/>
            </a:endParaRPr>
          </a:p>
        </p:txBody>
      </p:sp>
      <p:pic>
        <p:nvPicPr>
          <p:cNvPr id="9" name="Picture 8" descr="Screenshot of the ContosoHQExport CSV file in Excel.">
            <a:extLst>
              <a:ext uri="{FF2B5EF4-FFF2-40B4-BE49-F238E27FC236}">
                <a16:creationId xmlns:a16="http://schemas.microsoft.com/office/drawing/2014/main" id="{0F7A4F4A-5C2A-6A69-5C59-CB6639DDA56E}"/>
              </a:ext>
            </a:extLst>
          </p:cNvPr>
          <p:cNvPicPr>
            <a:picLocks noChangeAspect="1"/>
          </p:cNvPicPr>
          <p:nvPr/>
        </p:nvPicPr>
        <p:blipFill>
          <a:blip r:embed="rId3"/>
          <a:stretch>
            <a:fillRect/>
          </a:stretch>
        </p:blipFill>
        <p:spPr>
          <a:xfrm>
            <a:off x="1267643" y="4715825"/>
            <a:ext cx="4103143" cy="2112752"/>
          </a:xfrm>
          <a:prstGeom prst="rect">
            <a:avLst/>
          </a:prstGeom>
        </p:spPr>
      </p:pic>
      <p:sp>
        <p:nvSpPr>
          <p:cNvPr id="13" name="TextBox 12">
            <a:extLst>
              <a:ext uri="{FF2B5EF4-FFF2-40B4-BE49-F238E27FC236}">
                <a16:creationId xmlns:a16="http://schemas.microsoft.com/office/drawing/2014/main" id="{C10BB11D-9430-CCFF-0BAB-55867870F735}"/>
              </a:ext>
            </a:extLst>
          </p:cNvPr>
          <p:cNvSpPr txBox="1"/>
          <p:nvPr/>
        </p:nvSpPr>
        <p:spPr>
          <a:xfrm>
            <a:off x="5670947" y="5887174"/>
            <a:ext cx="725216" cy="338554"/>
          </a:xfrm>
          <a:prstGeom prst="rect">
            <a:avLst/>
          </a:prstGeom>
          <a:noFill/>
        </p:spPr>
        <p:txBody>
          <a:bodyPr wrap="square">
            <a:spAutoFit/>
          </a:bodyPr>
          <a:lstStyle/>
          <a:p>
            <a:r>
              <a:rPr lang="en-US" sz="1600">
                <a:cs typeface="Segoe UI" panose="020B0502040204020203" pitchFamily="34" charset="0"/>
              </a:rPr>
              <a:t>Copy</a:t>
            </a:r>
            <a:endParaRPr lang="en-US" sz="1600"/>
          </a:p>
        </p:txBody>
      </p:sp>
      <p:pic>
        <p:nvPicPr>
          <p:cNvPr id="16" name="Picture 15" descr="Screenshot of the mapfeatures CSV file in Excel.">
            <a:extLst>
              <a:ext uri="{FF2B5EF4-FFF2-40B4-BE49-F238E27FC236}">
                <a16:creationId xmlns:a16="http://schemas.microsoft.com/office/drawing/2014/main" id="{32BEE3CB-3C06-742A-C0A9-A22E1AE360B1}"/>
              </a:ext>
            </a:extLst>
          </p:cNvPr>
          <p:cNvPicPr>
            <a:picLocks noChangeAspect="1"/>
          </p:cNvPicPr>
          <p:nvPr/>
        </p:nvPicPr>
        <p:blipFill>
          <a:blip r:embed="rId4"/>
          <a:stretch>
            <a:fillRect/>
          </a:stretch>
        </p:blipFill>
        <p:spPr>
          <a:xfrm>
            <a:off x="6652148" y="4705334"/>
            <a:ext cx="5113959" cy="2123243"/>
          </a:xfrm>
          <a:prstGeom prst="rect">
            <a:avLst/>
          </a:prstGeom>
        </p:spPr>
      </p:pic>
      <p:cxnSp>
        <p:nvCxnSpPr>
          <p:cNvPr id="17" name="Straight Arrow Connector 16">
            <a:extLst>
              <a:ext uri="{FF2B5EF4-FFF2-40B4-BE49-F238E27FC236}">
                <a16:creationId xmlns:a16="http://schemas.microsoft.com/office/drawing/2014/main" id="{9AC9BF3C-58BE-03EC-C0F9-DC236AF987E8}"/>
              </a:ext>
              <a:ext uri="{C183D7F6-B498-43B3-948B-1728B52AA6E4}">
                <adec:decorative xmlns:adec="http://schemas.microsoft.com/office/drawing/2017/decorative" val="1"/>
              </a:ext>
            </a:extLst>
          </p:cNvPr>
          <p:cNvCxnSpPr>
            <a:cxnSpLocks/>
          </p:cNvCxnSpPr>
          <p:nvPr/>
        </p:nvCxnSpPr>
        <p:spPr>
          <a:xfrm>
            <a:off x="5473782" y="6256506"/>
            <a:ext cx="1119546" cy="0"/>
          </a:xfrm>
          <a:prstGeom prst="straightConnector1">
            <a:avLst/>
          </a:prstGeom>
          <a:ln w="31750">
            <a:solidFill>
              <a:srgbClr val="FF0000"/>
            </a:solidFill>
            <a:headEnd type="none" w="lg" len="med"/>
            <a:tailEnd type="triangle"/>
          </a:ln>
        </p:spPr>
        <p:style>
          <a:lnRef idx="1">
            <a:schemeClr val="accent1"/>
          </a:lnRef>
          <a:fillRef idx="0">
            <a:schemeClr val="accent1"/>
          </a:fillRef>
          <a:effectRef idx="0">
            <a:schemeClr val="accent1"/>
          </a:effectRef>
          <a:fontRef idx="minor">
            <a:schemeClr val="tx1"/>
          </a:fontRef>
        </p:style>
      </p:cxnSp>
      <p:sp>
        <p:nvSpPr>
          <p:cNvPr id="18" name="Rectangle 17">
            <a:extLst>
              <a:ext uri="{FF2B5EF4-FFF2-40B4-BE49-F238E27FC236}">
                <a16:creationId xmlns:a16="http://schemas.microsoft.com/office/drawing/2014/main" id="{F0E3EFD3-05C0-3BA4-5700-33FF8E6D7EB8}"/>
              </a:ext>
              <a:ext uri="{C183D7F6-B498-43B3-948B-1728B52AA6E4}">
                <adec:decorative xmlns:adec="http://schemas.microsoft.com/office/drawing/2017/decorative" val="1"/>
              </a:ext>
            </a:extLst>
          </p:cNvPr>
          <p:cNvSpPr/>
          <p:nvPr/>
        </p:nvSpPr>
        <p:spPr bwMode="auto">
          <a:xfrm>
            <a:off x="1471446" y="6011060"/>
            <a:ext cx="2375339" cy="490891"/>
          </a:xfrm>
          <a:prstGeom prst="rect">
            <a:avLst/>
          </a:prstGeom>
          <a:noFill/>
          <a:ln w="31750">
            <a:solidFill>
              <a:srgbClr val="FF0000"/>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000">
              <a:solidFill>
                <a:srgbClr val="FFFFFF"/>
              </a:solidFill>
              <a:cs typeface="Segoe UI" pitchFamily="34" charset="0"/>
            </a:endParaRPr>
          </a:p>
        </p:txBody>
      </p:sp>
      <p:sp>
        <p:nvSpPr>
          <p:cNvPr id="21" name="Rectangle 20">
            <a:extLst>
              <a:ext uri="{FF2B5EF4-FFF2-40B4-BE49-F238E27FC236}">
                <a16:creationId xmlns:a16="http://schemas.microsoft.com/office/drawing/2014/main" id="{FED15A58-5B90-15BC-1CAB-D5B338F10BF8}"/>
              </a:ext>
              <a:ext uri="{C183D7F6-B498-43B3-948B-1728B52AA6E4}">
                <adec:decorative xmlns:adec="http://schemas.microsoft.com/office/drawing/2017/decorative" val="1"/>
              </a:ext>
            </a:extLst>
          </p:cNvPr>
          <p:cNvSpPr/>
          <p:nvPr/>
        </p:nvSpPr>
        <p:spPr bwMode="auto">
          <a:xfrm>
            <a:off x="6849313" y="6020022"/>
            <a:ext cx="2305197" cy="490891"/>
          </a:xfrm>
          <a:prstGeom prst="rect">
            <a:avLst/>
          </a:prstGeom>
          <a:noFill/>
          <a:ln w="31750">
            <a:solidFill>
              <a:srgbClr val="FF0000"/>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000">
              <a:solidFill>
                <a:srgbClr val="FFFFFF"/>
              </a:solidFill>
              <a:cs typeface="Segoe UI" pitchFamily="34" charset="0"/>
            </a:endParaRPr>
          </a:p>
        </p:txBody>
      </p:sp>
    </p:spTree>
    <p:extLst>
      <p:ext uri="{BB962C8B-B14F-4D97-AF65-F5344CB8AC3E}">
        <p14:creationId xmlns:p14="http://schemas.microsoft.com/office/powerpoint/2010/main" val="497444744"/>
      </p:ext>
    </p:extLst>
  </p:cSld>
  <p:clrMapOvr>
    <a:masterClrMapping/>
  </p:clrMapOvr>
  <p:transition>
    <p:fad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78800B-F353-79C4-F3B3-E45EF2629165}"/>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BA0B2EFB-915E-10E5-F3FE-D48068222C46}"/>
              </a:ext>
            </a:extLst>
          </p:cNvPr>
          <p:cNvSpPr>
            <a:spLocks noGrp="1"/>
          </p:cNvSpPr>
          <p:nvPr>
            <p:ph type="title"/>
          </p:nvPr>
        </p:nvSpPr>
        <p:spPr>
          <a:xfrm>
            <a:off x="588263" y="583320"/>
            <a:ext cx="11330468" cy="984885"/>
          </a:xfrm>
        </p:spPr>
        <p:txBody>
          <a:bodyPr/>
          <a:lstStyle/>
          <a:p>
            <a:r>
              <a:rPr lang="en-US" sz="3200"/>
              <a:t>Correlating your Places objects with the elements in your IMDF (3/3)</a:t>
            </a:r>
          </a:p>
        </p:txBody>
      </p:sp>
      <p:sp>
        <p:nvSpPr>
          <p:cNvPr id="4" name="TextBox 3">
            <a:extLst>
              <a:ext uri="{FF2B5EF4-FFF2-40B4-BE49-F238E27FC236}">
                <a16:creationId xmlns:a16="http://schemas.microsoft.com/office/drawing/2014/main" id="{C5881DB2-1524-6FD5-12BF-756479672BCF}"/>
              </a:ext>
            </a:extLst>
          </p:cNvPr>
          <p:cNvSpPr txBox="1"/>
          <p:nvPr/>
        </p:nvSpPr>
        <p:spPr>
          <a:xfrm>
            <a:off x="584200" y="292100"/>
            <a:ext cx="8060430" cy="307777"/>
          </a:xfrm>
          <a:prstGeom prst="rect">
            <a:avLst/>
          </a:prstGeom>
          <a:noFill/>
        </p:spPr>
        <p:txBody>
          <a:bodyPr wrap="square" lIns="0" tIns="0" rIns="0" bIns="0">
            <a:spAutoFit/>
          </a:bodyPr>
          <a:lstStyle>
            <a:defPPr>
              <a:defRPr lang="en-US"/>
            </a:defPPr>
            <a:lvl1pPr>
              <a:defRPr sz="2000">
                <a:solidFill>
                  <a:srgbClr val="6568B7"/>
                </a:solidFill>
              </a:defRPr>
            </a:lvl1pPr>
          </a:lstStyle>
          <a:p>
            <a:r>
              <a:rPr lang="en-US"/>
              <a:t>Places: Floor Plans</a:t>
            </a:r>
          </a:p>
        </p:txBody>
      </p:sp>
      <p:sp>
        <p:nvSpPr>
          <p:cNvPr id="8" name="TextBox 7">
            <a:extLst>
              <a:ext uri="{FF2B5EF4-FFF2-40B4-BE49-F238E27FC236}">
                <a16:creationId xmlns:a16="http://schemas.microsoft.com/office/drawing/2014/main" id="{B86E3DC9-250F-BB20-8952-DDC51A4197D0}"/>
              </a:ext>
            </a:extLst>
          </p:cNvPr>
          <p:cNvSpPr txBox="1"/>
          <p:nvPr/>
        </p:nvSpPr>
        <p:spPr>
          <a:xfrm>
            <a:off x="584200" y="1859425"/>
            <a:ext cx="9892424" cy="338554"/>
          </a:xfrm>
          <a:prstGeom prst="rect">
            <a:avLst/>
          </a:prstGeom>
          <a:noFill/>
        </p:spPr>
        <p:txBody>
          <a:bodyPr wrap="square">
            <a:spAutoFit/>
          </a:bodyPr>
          <a:lstStyle/>
          <a:p>
            <a:r>
              <a:rPr lang="en-US" sz="1600">
                <a:solidFill>
                  <a:srgbClr val="5A5FC7"/>
                </a:solidFill>
                <a:cs typeface="Segoe UI Semibold" panose="020B0702040204020203" pitchFamily="34" charset="0"/>
              </a:rPr>
              <a:t>Step 4: </a:t>
            </a:r>
            <a:r>
              <a:rPr lang="en-US" sz="1600">
                <a:cs typeface="Segoe UI" panose="020B0502040204020203" pitchFamily="34" charset="0"/>
              </a:rPr>
              <a:t>Generate a new correlated IMDF with your new “mapfeatures.csv” file</a:t>
            </a:r>
          </a:p>
        </p:txBody>
      </p:sp>
      <p:sp>
        <p:nvSpPr>
          <p:cNvPr id="6" name="TextBox 5">
            <a:extLst>
              <a:ext uri="{FF2B5EF4-FFF2-40B4-BE49-F238E27FC236}">
                <a16:creationId xmlns:a16="http://schemas.microsoft.com/office/drawing/2014/main" id="{D55FADD1-2E94-0F23-1166-65DB8BA93E54}"/>
              </a:ext>
            </a:extLst>
          </p:cNvPr>
          <p:cNvSpPr txBox="1"/>
          <p:nvPr/>
        </p:nvSpPr>
        <p:spPr>
          <a:xfrm>
            <a:off x="1024030" y="2235291"/>
            <a:ext cx="10739887" cy="461665"/>
          </a:xfrm>
          <a:prstGeom prst="rect">
            <a:avLst/>
          </a:prstGeom>
          <a:solidFill>
            <a:schemeClr val="tx1"/>
          </a:solidFill>
        </p:spPr>
        <p:txBody>
          <a:bodyPr wrap="square">
            <a:spAutoFit/>
          </a:bodyPr>
          <a:lstStyle/>
          <a:p>
            <a:r>
              <a:rPr lang="en-US" sz="1200">
                <a:solidFill>
                  <a:srgbClr val="C1C1C1"/>
                </a:solidFill>
                <a:latin typeface="Consolas" panose="020B0609020204030204" pitchFamily="49" charset="0"/>
              </a:rPr>
              <a:t>PowerShell</a:t>
            </a:r>
          </a:p>
          <a:p>
            <a:r>
              <a:rPr lang="en-US" sz="1200">
                <a:solidFill>
                  <a:srgbClr val="F9F1A5"/>
                </a:solidFill>
                <a:latin typeface="Consolas" panose="020B0609020204030204" pitchFamily="49" charset="0"/>
              </a:rPr>
              <a:t>Import-</a:t>
            </a:r>
            <a:r>
              <a:rPr lang="en-US" sz="1200" err="1">
                <a:solidFill>
                  <a:srgbClr val="F9F1A5"/>
                </a:solidFill>
                <a:latin typeface="Consolas" panose="020B0609020204030204" pitchFamily="49" charset="0"/>
              </a:rPr>
              <a:t>MapCorrelations</a:t>
            </a:r>
            <a:r>
              <a:rPr lang="en-US" sz="1200">
                <a:solidFill>
                  <a:srgbClr val="F9F1A5"/>
                </a:solidFill>
                <a:latin typeface="Consolas" panose="020B0609020204030204" pitchFamily="49" charset="0"/>
              </a:rPr>
              <a:t> </a:t>
            </a:r>
            <a:r>
              <a:rPr lang="en-US" sz="1200">
                <a:solidFill>
                  <a:srgbClr val="767676"/>
                </a:solidFill>
                <a:latin typeface="Consolas" panose="020B0609020204030204" pitchFamily="49" charset="0"/>
              </a:rPr>
              <a:t>-</a:t>
            </a:r>
            <a:r>
              <a:rPr lang="en-US" sz="1200" err="1">
                <a:solidFill>
                  <a:srgbClr val="767676"/>
                </a:solidFill>
                <a:latin typeface="Consolas" panose="020B0609020204030204" pitchFamily="49" charset="0"/>
              </a:rPr>
              <a:t>MapFilePath</a:t>
            </a:r>
            <a:r>
              <a:rPr lang="en-US" sz="1200">
                <a:solidFill>
                  <a:srgbClr val="767676"/>
                </a:solidFill>
                <a:latin typeface="Consolas" panose="020B0609020204030204" pitchFamily="49" charset="0"/>
              </a:rPr>
              <a:t> </a:t>
            </a:r>
            <a:r>
              <a:rPr lang="en-US" sz="1200">
                <a:solidFill>
                  <a:srgbClr val="3A96DD"/>
                </a:solidFill>
                <a:latin typeface="Consolas" panose="020B0609020204030204" pitchFamily="49" charset="0"/>
              </a:rPr>
              <a:t>"[path\to\imdffile.zip]" –</a:t>
            </a:r>
            <a:r>
              <a:rPr lang="en-US" sz="1200" err="1">
                <a:solidFill>
                  <a:srgbClr val="3A96DD"/>
                </a:solidFill>
                <a:latin typeface="Consolas" panose="020B0609020204030204" pitchFamily="49" charset="0"/>
              </a:rPr>
              <a:t>CorrelationsFilePath</a:t>
            </a:r>
            <a:r>
              <a:rPr lang="en-US" sz="1200">
                <a:solidFill>
                  <a:srgbClr val="3A96DD"/>
                </a:solidFill>
                <a:latin typeface="Consolas" panose="020B0609020204030204" pitchFamily="49" charset="0"/>
              </a:rPr>
              <a:t> "[path\to\mapfeatures.csv]"</a:t>
            </a:r>
            <a:endParaRPr lang="en-US" sz="1200">
              <a:solidFill>
                <a:srgbClr val="16C06C"/>
              </a:solidFill>
              <a:latin typeface="Consolas" panose="020B0609020204030204" pitchFamily="49" charset="0"/>
            </a:endParaRPr>
          </a:p>
        </p:txBody>
      </p:sp>
    </p:spTree>
    <p:extLst>
      <p:ext uri="{BB962C8B-B14F-4D97-AF65-F5344CB8AC3E}">
        <p14:creationId xmlns:p14="http://schemas.microsoft.com/office/powerpoint/2010/main" val="96131166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iterate type="lt">
                                    <p:tmAbs val="20"/>
                                  </p:iterate>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par>
                          <p:cTn id="7" fill="hold">
                            <p:stCondLst>
                              <p:cond delay="181"/>
                            </p:stCondLst>
                            <p:childTnLst>
                              <p:par>
                                <p:cTn id="8" presetID="1" presetClass="entr" presetSubtype="0" fill="hold" nodeType="afterEffect">
                                  <p:stCondLst>
                                    <p:cond delay="0"/>
                                  </p:stCondLst>
                                  <p:iterate type="lt">
                                    <p:tmAbs val="20"/>
                                  </p:iterate>
                                  <p:childTnLst>
                                    <p:set>
                                      <p:cBhvr>
                                        <p:cTn id="9"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36EC37F-CF32-253A-CC4E-6C7EFBE55164}"/>
              </a:ext>
            </a:extLst>
          </p:cNvPr>
          <p:cNvSpPr>
            <a:spLocks noGrp="1"/>
          </p:cNvSpPr>
          <p:nvPr>
            <p:ph type="title"/>
          </p:nvPr>
        </p:nvSpPr>
        <p:spPr>
          <a:xfrm>
            <a:off x="588263" y="583320"/>
            <a:ext cx="11018520" cy="492443"/>
          </a:xfrm>
        </p:spPr>
        <p:txBody>
          <a:bodyPr/>
          <a:lstStyle/>
          <a:p>
            <a:r>
              <a:rPr lang="en-US" sz="3200">
                <a:latin typeface="+mj-lt"/>
              </a:rPr>
              <a:t>Uploading your IMDF file into Places</a:t>
            </a:r>
          </a:p>
        </p:txBody>
      </p:sp>
      <p:sp>
        <p:nvSpPr>
          <p:cNvPr id="6" name="TextBox 5">
            <a:extLst>
              <a:ext uri="{FF2B5EF4-FFF2-40B4-BE49-F238E27FC236}">
                <a16:creationId xmlns:a16="http://schemas.microsoft.com/office/drawing/2014/main" id="{6FFBE2AC-B239-5EEE-7926-E85A9709A0EC}"/>
              </a:ext>
            </a:extLst>
          </p:cNvPr>
          <p:cNvSpPr txBox="1"/>
          <p:nvPr/>
        </p:nvSpPr>
        <p:spPr>
          <a:xfrm>
            <a:off x="584200" y="292100"/>
            <a:ext cx="8060430" cy="307777"/>
          </a:xfrm>
          <a:prstGeom prst="rect">
            <a:avLst/>
          </a:prstGeom>
          <a:noFill/>
        </p:spPr>
        <p:txBody>
          <a:bodyPr wrap="square" lIns="0" tIns="0" rIns="0" bIns="0">
            <a:spAutoFit/>
          </a:bodyPr>
          <a:lstStyle>
            <a:defPPr>
              <a:defRPr lang="en-US"/>
            </a:defPPr>
            <a:lvl1pPr>
              <a:defRPr sz="2000">
                <a:solidFill>
                  <a:srgbClr val="6568B7"/>
                </a:solidFill>
              </a:defRPr>
            </a:lvl1pPr>
          </a:lstStyle>
          <a:p>
            <a:r>
              <a:rPr lang="en-US"/>
              <a:t>Places: Floor Plans</a:t>
            </a:r>
          </a:p>
        </p:txBody>
      </p:sp>
      <p:sp>
        <p:nvSpPr>
          <p:cNvPr id="2" name="Text Placeholder 1">
            <a:extLst>
              <a:ext uri="{FF2B5EF4-FFF2-40B4-BE49-F238E27FC236}">
                <a16:creationId xmlns:a16="http://schemas.microsoft.com/office/drawing/2014/main" id="{BD0EFC36-96F1-5DF2-1322-26588BDDC3E3}"/>
              </a:ext>
            </a:extLst>
          </p:cNvPr>
          <p:cNvSpPr>
            <a:spLocks noGrp="1"/>
          </p:cNvSpPr>
          <p:nvPr>
            <p:ph type="body" sz="quarter" idx="10"/>
          </p:nvPr>
        </p:nvSpPr>
        <p:spPr>
          <a:xfrm>
            <a:off x="586390" y="1434370"/>
            <a:ext cx="11018520" cy="2351413"/>
          </a:xfrm>
        </p:spPr>
        <p:txBody>
          <a:bodyPr/>
          <a:lstStyle/>
          <a:p>
            <a:r>
              <a:rPr lang="en-US" sz="2000">
                <a:solidFill>
                  <a:srgbClr val="FF0000"/>
                </a:solidFill>
                <a:latin typeface="+mn-lt"/>
                <a:cs typeface="Segoe UI Semibold" panose="020B0702040204020203" pitchFamily="34" charset="0"/>
              </a:rPr>
              <a:t>Caution: </a:t>
            </a:r>
            <a:r>
              <a:rPr lang="en-US" sz="2000">
                <a:latin typeface="+mn-lt"/>
              </a:rPr>
              <a:t>Prior to uploading a floor plan to Microsoft Places, ensure you have waited at least 24 hours after creating your buildings, floors, workspaces, &amp; conference rooms. </a:t>
            </a:r>
            <a:br>
              <a:rPr lang="en-US" sz="2000">
                <a:latin typeface="+mn-lt"/>
              </a:rPr>
            </a:br>
            <a:br>
              <a:rPr lang="en-US" sz="2000">
                <a:latin typeface="+mn-lt"/>
              </a:rPr>
            </a:br>
            <a:r>
              <a:rPr lang="en-US" sz="2000">
                <a:latin typeface="+mn-lt"/>
              </a:rPr>
              <a:t>If you’ve made any changes to them, you will need to wait 24 hours prior to uploading your floor plans. If you don’t wait, you may see elements not import correctly.</a:t>
            </a:r>
          </a:p>
          <a:p>
            <a:endParaRPr lang="en-US">
              <a:latin typeface="+mn-lt"/>
            </a:endParaRPr>
          </a:p>
          <a:p>
            <a:r>
              <a:rPr lang="en-US" sz="2000">
                <a:latin typeface="+mn-lt"/>
              </a:rPr>
              <a:t>To upload a new floor plan into Microsoft Places, run the following:</a:t>
            </a:r>
          </a:p>
        </p:txBody>
      </p:sp>
      <p:sp>
        <p:nvSpPr>
          <p:cNvPr id="4" name="TextBox 3">
            <a:extLst>
              <a:ext uri="{FF2B5EF4-FFF2-40B4-BE49-F238E27FC236}">
                <a16:creationId xmlns:a16="http://schemas.microsoft.com/office/drawing/2014/main" id="{2D0BC6C4-E064-66A6-FDEF-50E165EE39F6}"/>
              </a:ext>
            </a:extLst>
          </p:cNvPr>
          <p:cNvSpPr txBox="1"/>
          <p:nvPr/>
        </p:nvSpPr>
        <p:spPr>
          <a:xfrm>
            <a:off x="1026221" y="3887036"/>
            <a:ext cx="10739887" cy="523220"/>
          </a:xfrm>
          <a:prstGeom prst="rect">
            <a:avLst/>
          </a:prstGeom>
          <a:solidFill>
            <a:schemeClr val="tx1"/>
          </a:solidFill>
        </p:spPr>
        <p:txBody>
          <a:bodyPr wrap="square">
            <a:spAutoFit/>
          </a:bodyPr>
          <a:lstStyle/>
          <a:p>
            <a:r>
              <a:rPr lang="en-US" sz="1400">
                <a:solidFill>
                  <a:srgbClr val="C1C1C1"/>
                </a:solidFill>
                <a:latin typeface="Consolas" panose="020B0609020204030204" pitchFamily="49" charset="0"/>
              </a:rPr>
              <a:t>PowerShell</a:t>
            </a:r>
          </a:p>
          <a:p>
            <a:r>
              <a:rPr lang="en-US" sz="1400">
                <a:solidFill>
                  <a:srgbClr val="F9F1A5"/>
                </a:solidFill>
                <a:latin typeface="Consolas" panose="020B0609020204030204" pitchFamily="49" charset="0"/>
              </a:rPr>
              <a:t>New-Map </a:t>
            </a:r>
            <a:r>
              <a:rPr lang="en-US" sz="1400">
                <a:solidFill>
                  <a:srgbClr val="767676"/>
                </a:solidFill>
                <a:latin typeface="Consolas" panose="020B0609020204030204" pitchFamily="49" charset="0"/>
              </a:rPr>
              <a:t>–</a:t>
            </a:r>
            <a:r>
              <a:rPr lang="en-US" sz="1400" err="1">
                <a:solidFill>
                  <a:srgbClr val="767676"/>
                </a:solidFill>
                <a:latin typeface="Consolas" panose="020B0609020204030204" pitchFamily="49" charset="0"/>
              </a:rPr>
              <a:t>BuildingId</a:t>
            </a:r>
            <a:r>
              <a:rPr lang="en-US" sz="1400">
                <a:solidFill>
                  <a:srgbClr val="767676"/>
                </a:solidFill>
                <a:latin typeface="Consolas" panose="020B0609020204030204" pitchFamily="49" charset="0"/>
              </a:rPr>
              <a:t> </a:t>
            </a:r>
            <a:r>
              <a:rPr lang="en-US" sz="1400">
                <a:solidFill>
                  <a:srgbClr val="3A96DD"/>
                </a:solidFill>
                <a:latin typeface="Consolas" panose="020B0609020204030204" pitchFamily="49" charset="0"/>
              </a:rPr>
              <a:t>&lt;</a:t>
            </a:r>
            <a:r>
              <a:rPr lang="en-US" sz="1400" err="1">
                <a:solidFill>
                  <a:srgbClr val="3A96DD"/>
                </a:solidFill>
                <a:latin typeface="Consolas" panose="020B0609020204030204" pitchFamily="49" charset="0"/>
              </a:rPr>
              <a:t>PlaceId</a:t>
            </a:r>
            <a:r>
              <a:rPr lang="en-US" sz="1400">
                <a:solidFill>
                  <a:srgbClr val="3A96DD"/>
                </a:solidFill>
                <a:latin typeface="Consolas" panose="020B0609020204030204" pitchFamily="49" charset="0"/>
              </a:rPr>
              <a:t> of Contoso HQ&gt; </a:t>
            </a:r>
            <a:r>
              <a:rPr lang="en-US" sz="1400">
                <a:solidFill>
                  <a:srgbClr val="767676"/>
                </a:solidFill>
                <a:latin typeface="Consolas" panose="020B0609020204030204" pitchFamily="49" charset="0"/>
              </a:rPr>
              <a:t>-</a:t>
            </a:r>
            <a:r>
              <a:rPr lang="en-US" sz="1400" err="1">
                <a:solidFill>
                  <a:srgbClr val="767676"/>
                </a:solidFill>
                <a:latin typeface="Consolas" panose="020B0609020204030204" pitchFamily="49" charset="0"/>
              </a:rPr>
              <a:t>FilePath</a:t>
            </a:r>
            <a:r>
              <a:rPr lang="en-US" sz="1400">
                <a:solidFill>
                  <a:srgbClr val="767676"/>
                </a:solidFill>
                <a:latin typeface="Consolas" panose="020B0609020204030204" pitchFamily="49" charset="0"/>
              </a:rPr>
              <a:t> </a:t>
            </a:r>
            <a:r>
              <a:rPr lang="en-US" sz="1400">
                <a:solidFill>
                  <a:srgbClr val="3A96DD"/>
                </a:solidFill>
                <a:latin typeface="Consolas" panose="020B0609020204030204" pitchFamily="49" charset="0"/>
              </a:rPr>
              <a:t>"[path\to\imdf_correlated.zip]"</a:t>
            </a:r>
            <a:endParaRPr lang="en-US" sz="1400">
              <a:solidFill>
                <a:srgbClr val="16C06C"/>
              </a:solidFill>
              <a:latin typeface="Consolas" panose="020B0609020204030204" pitchFamily="49" charset="0"/>
            </a:endParaRPr>
          </a:p>
        </p:txBody>
      </p:sp>
      <p:sp>
        <p:nvSpPr>
          <p:cNvPr id="8" name="TextBox 7">
            <a:extLst>
              <a:ext uri="{FF2B5EF4-FFF2-40B4-BE49-F238E27FC236}">
                <a16:creationId xmlns:a16="http://schemas.microsoft.com/office/drawing/2014/main" id="{BCFE8AE5-C24F-0D99-A139-B5406BD99D78}"/>
              </a:ext>
            </a:extLst>
          </p:cNvPr>
          <p:cNvSpPr txBox="1"/>
          <p:nvPr/>
        </p:nvSpPr>
        <p:spPr>
          <a:xfrm>
            <a:off x="530410" y="4539703"/>
            <a:ext cx="11181908" cy="707886"/>
          </a:xfrm>
          <a:prstGeom prst="rect">
            <a:avLst/>
          </a:prstGeom>
          <a:noFill/>
        </p:spPr>
        <p:txBody>
          <a:bodyPr wrap="square">
            <a:spAutoFit/>
          </a:bodyPr>
          <a:lstStyle/>
          <a:p>
            <a:r>
              <a:rPr lang="en-US" sz="2000"/>
              <a:t>If you need to replace an existing floor plan, you’ll need to remove any existing plan using the syntax below. You’ll then need to run the command above to reimport.</a:t>
            </a:r>
          </a:p>
        </p:txBody>
      </p:sp>
      <p:sp>
        <p:nvSpPr>
          <p:cNvPr id="5" name="TextBox 4">
            <a:extLst>
              <a:ext uri="{FF2B5EF4-FFF2-40B4-BE49-F238E27FC236}">
                <a16:creationId xmlns:a16="http://schemas.microsoft.com/office/drawing/2014/main" id="{BFADFFD3-AB35-CF6A-B2F7-D2042AD1F769}"/>
              </a:ext>
            </a:extLst>
          </p:cNvPr>
          <p:cNvSpPr txBox="1"/>
          <p:nvPr/>
        </p:nvSpPr>
        <p:spPr>
          <a:xfrm>
            <a:off x="1026221" y="5420001"/>
            <a:ext cx="10739887" cy="523220"/>
          </a:xfrm>
          <a:prstGeom prst="rect">
            <a:avLst/>
          </a:prstGeom>
          <a:solidFill>
            <a:schemeClr val="tx1"/>
          </a:solidFill>
        </p:spPr>
        <p:txBody>
          <a:bodyPr wrap="square">
            <a:spAutoFit/>
          </a:bodyPr>
          <a:lstStyle/>
          <a:p>
            <a:r>
              <a:rPr lang="en-US" sz="1400">
                <a:solidFill>
                  <a:srgbClr val="C1C1C1"/>
                </a:solidFill>
                <a:latin typeface="Consolas" panose="020B0609020204030204" pitchFamily="49" charset="0"/>
              </a:rPr>
              <a:t>PowerShell</a:t>
            </a:r>
          </a:p>
          <a:p>
            <a:r>
              <a:rPr lang="en-US" sz="1400">
                <a:solidFill>
                  <a:srgbClr val="F9F1A5"/>
                </a:solidFill>
                <a:latin typeface="Consolas" panose="020B0609020204030204" pitchFamily="49" charset="0"/>
              </a:rPr>
              <a:t>Remove-Map </a:t>
            </a:r>
            <a:r>
              <a:rPr lang="en-US" sz="1400">
                <a:solidFill>
                  <a:srgbClr val="767676"/>
                </a:solidFill>
                <a:latin typeface="Consolas" panose="020B0609020204030204" pitchFamily="49" charset="0"/>
              </a:rPr>
              <a:t>–</a:t>
            </a:r>
            <a:r>
              <a:rPr lang="en-US" sz="1400" err="1">
                <a:solidFill>
                  <a:srgbClr val="767676"/>
                </a:solidFill>
                <a:latin typeface="Consolas" panose="020B0609020204030204" pitchFamily="49" charset="0"/>
              </a:rPr>
              <a:t>BuildingId</a:t>
            </a:r>
            <a:r>
              <a:rPr lang="en-US" sz="1400">
                <a:solidFill>
                  <a:srgbClr val="767676"/>
                </a:solidFill>
                <a:latin typeface="Consolas" panose="020B0609020204030204" pitchFamily="49" charset="0"/>
              </a:rPr>
              <a:t> </a:t>
            </a:r>
            <a:r>
              <a:rPr lang="en-US" sz="1400">
                <a:solidFill>
                  <a:srgbClr val="3A96DD"/>
                </a:solidFill>
                <a:latin typeface="Consolas" panose="020B0609020204030204" pitchFamily="49" charset="0"/>
              </a:rPr>
              <a:t>&lt;</a:t>
            </a:r>
            <a:r>
              <a:rPr lang="en-US" sz="1400" err="1">
                <a:solidFill>
                  <a:srgbClr val="3A96DD"/>
                </a:solidFill>
                <a:latin typeface="Consolas" panose="020B0609020204030204" pitchFamily="49" charset="0"/>
              </a:rPr>
              <a:t>PlaceId</a:t>
            </a:r>
            <a:r>
              <a:rPr lang="en-US" sz="1400">
                <a:solidFill>
                  <a:srgbClr val="3A96DD"/>
                </a:solidFill>
                <a:latin typeface="Consolas" panose="020B0609020204030204" pitchFamily="49" charset="0"/>
              </a:rPr>
              <a:t> of Contoso HQ&gt;</a:t>
            </a:r>
            <a:endParaRPr lang="en-US" sz="1400">
              <a:solidFill>
                <a:srgbClr val="16C06C"/>
              </a:solidFill>
              <a:latin typeface="Consolas" panose="020B0609020204030204" pitchFamily="49" charset="0"/>
            </a:endParaRPr>
          </a:p>
        </p:txBody>
      </p:sp>
    </p:spTree>
    <p:extLst>
      <p:ext uri="{BB962C8B-B14F-4D97-AF65-F5344CB8AC3E}">
        <p14:creationId xmlns:p14="http://schemas.microsoft.com/office/powerpoint/2010/main" val="176230719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iterate type="lt">
                                    <p:tmAbs val="20"/>
                                  </p:iterate>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par>
                          <p:cTn id="7" fill="hold">
                            <p:stCondLst>
                              <p:cond delay="181"/>
                            </p:stCondLst>
                            <p:childTnLst>
                              <p:par>
                                <p:cTn id="8" presetID="1" presetClass="entr" presetSubtype="0" fill="hold" nodeType="afterEffect">
                                  <p:stCondLst>
                                    <p:cond delay="0"/>
                                  </p:stCondLst>
                                  <p:iterate type="lt">
                                    <p:tmAbs val="20"/>
                                  </p:iterate>
                                  <p:childTnLst>
                                    <p:set>
                                      <p:cBhvr>
                                        <p:cTn id="9" dur="1" fill="hold">
                                          <p:stCondLst>
                                            <p:cond delay="0"/>
                                          </p:stCondLst>
                                        </p:cTn>
                                        <p:tgtEl>
                                          <p:spTgt spid="4">
                                            <p:txEl>
                                              <p:pRg st="1" end="1"/>
                                            </p:txEl>
                                          </p:spTgt>
                                        </p:tgtEl>
                                        <p:attrNameLst>
                                          <p:attrName>style.visibility</p:attrName>
                                        </p:attrNameLst>
                                      </p:cBhvr>
                                      <p:to>
                                        <p:strVal val="visible"/>
                                      </p:to>
                                    </p:set>
                                  </p:childTnLst>
                                </p:cTn>
                              </p:par>
                            </p:childTnLst>
                          </p:cTn>
                        </p:par>
                        <p:par>
                          <p:cTn id="10" fill="hold">
                            <p:stCondLst>
                              <p:cond delay="1722"/>
                            </p:stCondLst>
                            <p:childTnLst>
                              <p:par>
                                <p:cTn id="11" presetID="1" presetClass="entr" presetSubtype="0" fill="hold" nodeType="afterEffect">
                                  <p:stCondLst>
                                    <p:cond delay="0"/>
                                  </p:stCondLst>
                                  <p:iterate type="lt">
                                    <p:tmAbs val="20"/>
                                  </p:iterate>
                                  <p:childTnLst>
                                    <p:set>
                                      <p:cBhvr>
                                        <p:cTn id="12" dur="1" fill="hold">
                                          <p:stCondLst>
                                            <p:cond delay="0"/>
                                          </p:stCondLst>
                                        </p:cTn>
                                        <p:tgtEl>
                                          <p:spTgt spid="5">
                                            <p:txEl>
                                              <p:pRg st="0" end="0"/>
                                            </p:txEl>
                                          </p:spTgt>
                                        </p:tgtEl>
                                        <p:attrNameLst>
                                          <p:attrName>style.visibility</p:attrName>
                                        </p:attrNameLst>
                                      </p:cBhvr>
                                      <p:to>
                                        <p:strVal val="visible"/>
                                      </p:to>
                                    </p:set>
                                  </p:childTnLst>
                                </p:cTn>
                              </p:par>
                            </p:childTnLst>
                          </p:cTn>
                        </p:par>
                        <p:par>
                          <p:cTn id="13" fill="hold">
                            <p:stCondLst>
                              <p:cond delay="1903"/>
                            </p:stCondLst>
                            <p:childTnLst>
                              <p:par>
                                <p:cTn id="14" presetID="1" presetClass="entr" presetSubtype="0" fill="hold" nodeType="afterEffect">
                                  <p:stCondLst>
                                    <p:cond delay="0"/>
                                  </p:stCondLst>
                                  <p:iterate type="lt">
                                    <p:tmAbs val="20"/>
                                  </p:iterate>
                                  <p:childTnLst>
                                    <p:set>
                                      <p:cBhvr>
                                        <p:cTn id="15"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DC053D-1BB6-2979-A4C9-24B4485E0B4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91D7486-C862-4C1D-92A0-DF2E1B9A722F}"/>
              </a:ext>
            </a:extLst>
          </p:cNvPr>
          <p:cNvSpPr>
            <a:spLocks noGrp="1"/>
          </p:cNvSpPr>
          <p:nvPr>
            <p:ph type="title"/>
          </p:nvPr>
        </p:nvSpPr>
        <p:spPr>
          <a:xfrm>
            <a:off x="585216" y="3035808"/>
            <a:ext cx="9144000" cy="498598"/>
          </a:xfrm>
        </p:spPr>
        <p:txBody>
          <a:bodyPr/>
          <a:lstStyle/>
          <a:p>
            <a:r>
              <a:rPr lang="en-US">
                <a:latin typeface="+mj-lt"/>
              </a:rPr>
              <a:t>Enabling Places Finder</a:t>
            </a:r>
          </a:p>
        </p:txBody>
      </p:sp>
    </p:spTree>
    <p:extLst>
      <p:ext uri="{BB962C8B-B14F-4D97-AF65-F5344CB8AC3E}">
        <p14:creationId xmlns:p14="http://schemas.microsoft.com/office/powerpoint/2010/main" val="20781593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E664D7-0364-E305-0387-07F188CE2B70}"/>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4CE5D5E7-EA8F-79D4-FCEE-CA715325EC7B}"/>
              </a:ext>
            </a:extLst>
          </p:cNvPr>
          <p:cNvSpPr txBox="1">
            <a:spLocks noGrp="1"/>
          </p:cNvSpPr>
          <p:nvPr>
            <p:ph type="title" idx="4294967295"/>
          </p:nvPr>
        </p:nvSpPr>
        <p:spPr>
          <a:xfrm>
            <a:off x="584200" y="644766"/>
            <a:ext cx="11036808" cy="492443"/>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2600" b="0" kern="1200" cap="none" spc="-50" baseline="0">
                <a:ln w="3175">
                  <a:noFill/>
                </a:ln>
                <a:solidFill>
                  <a:schemeClr val="tx1"/>
                </a:solidFill>
                <a:effectLst/>
                <a:latin typeface="+mj-lt"/>
                <a:ea typeface="+mn-ea"/>
                <a:cs typeface="Segoe UI" pitchFamily="34" charset="0"/>
              </a:defRPr>
            </a:lvl1pPr>
          </a:lstStyle>
          <a:p>
            <a:pPr marL="0" marR="0" lvl="0" indent="0" algn="l" defTabSz="932742" rtl="0" eaLnBrk="1" fontAlgn="auto" latinLnBrk="0" hangingPunct="1">
              <a:lnSpc>
                <a:spcPct val="100000"/>
              </a:lnSpc>
              <a:spcBef>
                <a:spcPct val="0"/>
              </a:spcBef>
              <a:spcAft>
                <a:spcPts val="0"/>
              </a:spcAft>
              <a:buClrTx/>
              <a:buSzTx/>
              <a:buFontTx/>
              <a:buNone/>
              <a:tabLst/>
              <a:defRPr/>
            </a:pPr>
            <a:r>
              <a:rPr kumimoji="0" lang="en-US" sz="3200" b="0" i="0" u="none" strike="noStrike" kern="1200" cap="none" spc="-50" normalizeH="0" baseline="0" noProof="0">
                <a:ln w="3175">
                  <a:noFill/>
                </a:ln>
                <a:solidFill>
                  <a:srgbClr val="000000"/>
                </a:solidFill>
                <a:effectLst/>
                <a:uLnTx/>
                <a:uFillTx/>
                <a:ea typeface="+mn-ea"/>
                <a:cs typeface="Segoe UI" pitchFamily="34" charset="0"/>
              </a:rPr>
              <a:t>Admin Guidance: Enabling Places Finder</a:t>
            </a:r>
          </a:p>
        </p:txBody>
      </p:sp>
      <p:sp>
        <p:nvSpPr>
          <p:cNvPr id="6" name="TextBox 5">
            <a:extLst>
              <a:ext uri="{FF2B5EF4-FFF2-40B4-BE49-F238E27FC236}">
                <a16:creationId xmlns:a16="http://schemas.microsoft.com/office/drawing/2014/main" id="{D15EBC3A-DDB4-6AD9-5EAD-F19FA8B8B386}"/>
              </a:ext>
            </a:extLst>
          </p:cNvPr>
          <p:cNvSpPr txBox="1"/>
          <p:nvPr/>
        </p:nvSpPr>
        <p:spPr>
          <a:xfrm>
            <a:off x="584200" y="292100"/>
            <a:ext cx="8060430" cy="307777"/>
          </a:xfrm>
          <a:prstGeom prst="rect">
            <a:avLst/>
          </a:prstGeom>
          <a:noFill/>
        </p:spPr>
        <p:txBody>
          <a:bodyPr wrap="square" lIns="0" tIns="0" rIns="0" bIns="0">
            <a:spAutoFit/>
          </a:bodyPr>
          <a:lstStyle>
            <a:defPPr>
              <a:defRPr lang="en-US"/>
            </a:defPPr>
            <a:lvl1pPr>
              <a:defRPr sz="2000">
                <a:solidFill>
                  <a:srgbClr val="6568B7"/>
                </a:solidFill>
              </a:defRPr>
            </a:lvl1pPr>
          </a:lstStyle>
          <a:p>
            <a:r>
              <a:rPr lang="en-US"/>
              <a:t>Teams: Places app</a:t>
            </a:r>
          </a:p>
        </p:txBody>
      </p:sp>
      <p:sp>
        <p:nvSpPr>
          <p:cNvPr id="3" name="Content Placeholder 2">
            <a:extLst>
              <a:ext uri="{FF2B5EF4-FFF2-40B4-BE49-F238E27FC236}">
                <a16:creationId xmlns:a16="http://schemas.microsoft.com/office/drawing/2014/main" id="{DE7CB888-BA9E-6E27-66F0-0A4A1F1BEEF1}"/>
              </a:ext>
            </a:extLst>
          </p:cNvPr>
          <p:cNvSpPr>
            <a:spLocks noGrp="1"/>
          </p:cNvSpPr>
          <p:nvPr>
            <p:ph sz="quarter" idx="12"/>
          </p:nvPr>
        </p:nvSpPr>
        <p:spPr>
          <a:xfrm>
            <a:off x="584200" y="1393499"/>
            <a:ext cx="10917518" cy="840551"/>
          </a:xfrm>
        </p:spPr>
        <p:txBody>
          <a:bodyPr/>
          <a:lstStyle/>
          <a:p>
            <a:pPr marL="0" indent="0">
              <a:lnSpc>
                <a:spcPct val="110000"/>
              </a:lnSpc>
              <a:buNone/>
            </a:pPr>
            <a:r>
              <a:rPr lang="en-US" sz="1600">
                <a:latin typeface="+mn-lt"/>
              </a:rPr>
              <a:t>Places Finder replaces the Room finder experience in Outlook calendar, and in the new calendar in Microsoft Teams. Places Finder will show a much richer experience for conference rooms and workplaces once you've added metadata.</a:t>
            </a:r>
          </a:p>
          <a:p>
            <a:pPr marL="0" indent="0">
              <a:lnSpc>
                <a:spcPct val="110000"/>
              </a:lnSpc>
              <a:buNone/>
            </a:pPr>
            <a:r>
              <a:rPr lang="en-US" sz="1600" b="1">
                <a:latin typeface="+mn-lt"/>
              </a:rPr>
              <a:t>Note</a:t>
            </a:r>
            <a:r>
              <a:rPr lang="en-US" sz="1600">
                <a:latin typeface="+mn-lt"/>
              </a:rPr>
              <a:t>: in addition to having Places Finder enabled, users must also have the required licenses.</a:t>
            </a:r>
            <a:endParaRPr lang="en-IE" sz="1600">
              <a:latin typeface="+mn-lt"/>
            </a:endParaRPr>
          </a:p>
        </p:txBody>
      </p:sp>
      <p:sp>
        <p:nvSpPr>
          <p:cNvPr id="2" name="Text Placeholder 1">
            <a:extLst>
              <a:ext uri="{FF2B5EF4-FFF2-40B4-BE49-F238E27FC236}">
                <a16:creationId xmlns:a16="http://schemas.microsoft.com/office/drawing/2014/main" id="{49AE572C-E5F0-5ADD-70BD-446EDF9DD062}"/>
              </a:ext>
            </a:extLst>
          </p:cNvPr>
          <p:cNvSpPr txBox="1">
            <a:spLocks/>
          </p:cNvSpPr>
          <p:nvPr/>
        </p:nvSpPr>
        <p:spPr>
          <a:xfrm>
            <a:off x="483198" y="2644608"/>
            <a:ext cx="11018520" cy="541687"/>
          </a:xfrm>
          <a:prstGeom prst="rect">
            <a:avLst/>
          </a:prstGeom>
        </p:spPr>
        <p:txBody>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b="0" i="0" kern="1200" spc="0" baseline="0">
                <a:solidFill>
                  <a:schemeClr val="tx1"/>
                </a:solidFill>
                <a:latin typeface="Segoe UI" panose="020B0502040204020203" pitchFamily="34" charset="0"/>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b="0" i="0" kern="1200" spc="0" baseline="0">
                <a:solidFill>
                  <a:schemeClr val="tx1"/>
                </a:solidFill>
                <a:latin typeface="Segoe UI" panose="020B0502040204020203" pitchFamily="34" charset="0"/>
                <a:ea typeface="+mn-ea"/>
                <a:cs typeface="Segoe UI" panose="020B0502040204020203" pitchFamily="34" charset="0"/>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b="0" i="0" kern="1200" spc="0" baseline="0">
                <a:solidFill>
                  <a:schemeClr val="tx1"/>
                </a:solidFill>
                <a:latin typeface="Segoe UI" panose="020B0502040204020203" pitchFamily="34" charset="0"/>
                <a:ea typeface="+mn-ea"/>
                <a:cs typeface="Segoe UI" panose="020B0502040204020203" pitchFamily="34" charset="0"/>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b="0" i="0" kern="1200" spc="0" baseline="0">
                <a:solidFill>
                  <a:schemeClr val="tx1"/>
                </a:solidFill>
                <a:latin typeface="Segoe UI" panose="020B0502040204020203" pitchFamily="34" charset="0"/>
                <a:ea typeface="+mn-ea"/>
                <a:cs typeface="Segoe UI" panose="020B0502040204020203" pitchFamily="34" charset="0"/>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b="0" i="0" kern="1200" spc="0" baseline="0">
                <a:solidFill>
                  <a:schemeClr val="tx1"/>
                </a:solidFill>
                <a:latin typeface="Segoe UI" panose="020B0502040204020203" pitchFamily="34" charset="0"/>
                <a:ea typeface="+mn-ea"/>
                <a:cs typeface="Segoe UI" panose="020B0502040204020203" pitchFamily="34"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600">
                <a:latin typeface="+mn-lt"/>
              </a:rPr>
              <a:t>To enable Places Finder for everyone in your tenant, use the following PowerShell commands:</a:t>
            </a:r>
            <a:endParaRPr lang="en-US" sz="1600">
              <a:solidFill>
                <a:srgbClr val="5A5FC7"/>
              </a:solidFill>
              <a:latin typeface="+mn-lt"/>
            </a:endParaRPr>
          </a:p>
          <a:p>
            <a:endParaRPr lang="en-US" sz="1600">
              <a:solidFill>
                <a:srgbClr val="5A5FC7"/>
              </a:solidFill>
              <a:latin typeface="+mn-lt"/>
            </a:endParaRPr>
          </a:p>
        </p:txBody>
      </p:sp>
      <p:sp>
        <p:nvSpPr>
          <p:cNvPr id="4" name="TextBox 3">
            <a:extLst>
              <a:ext uri="{FF2B5EF4-FFF2-40B4-BE49-F238E27FC236}">
                <a16:creationId xmlns:a16="http://schemas.microsoft.com/office/drawing/2014/main" id="{CF4FB55E-186E-0379-5F07-92D7C0AAB1CA}"/>
              </a:ext>
            </a:extLst>
          </p:cNvPr>
          <p:cNvSpPr txBox="1"/>
          <p:nvPr/>
        </p:nvSpPr>
        <p:spPr>
          <a:xfrm>
            <a:off x="622514" y="3081315"/>
            <a:ext cx="10739887" cy="738664"/>
          </a:xfrm>
          <a:prstGeom prst="rect">
            <a:avLst/>
          </a:prstGeom>
          <a:solidFill>
            <a:schemeClr val="tx1"/>
          </a:solidFill>
        </p:spPr>
        <p:txBody>
          <a:bodyPr wrap="square">
            <a:spAutoFit/>
          </a:bodyPr>
          <a:lstStyle/>
          <a:p>
            <a:r>
              <a:rPr lang="en-US" sz="1400">
                <a:solidFill>
                  <a:srgbClr val="C1C1C1"/>
                </a:solidFill>
                <a:latin typeface="Consolas" panose="020B0609020204030204" pitchFamily="49" charset="0"/>
              </a:rPr>
              <a:t>PowerShell</a:t>
            </a:r>
          </a:p>
          <a:p>
            <a:r>
              <a:rPr lang="en-US" sz="1400">
                <a:solidFill>
                  <a:srgbClr val="F9F1A5"/>
                </a:solidFill>
                <a:latin typeface="Consolas" panose="020B0609020204030204" pitchFamily="49" charset="0"/>
              </a:rPr>
              <a:t>Connect-</a:t>
            </a:r>
            <a:r>
              <a:rPr lang="en-US" sz="1400" err="1">
                <a:solidFill>
                  <a:srgbClr val="F9F1A5"/>
                </a:solidFill>
                <a:latin typeface="Consolas" panose="020B0609020204030204" pitchFamily="49" charset="0"/>
              </a:rPr>
              <a:t>MicrosoftPlaces</a:t>
            </a:r>
            <a:endParaRPr lang="en-US" sz="1400">
              <a:solidFill>
                <a:srgbClr val="F9F1A5"/>
              </a:solidFill>
              <a:latin typeface="Consolas" panose="020B0609020204030204" pitchFamily="49" charset="0"/>
            </a:endParaRPr>
          </a:p>
          <a:p>
            <a:r>
              <a:rPr lang="en-US" sz="1400">
                <a:solidFill>
                  <a:srgbClr val="F9F1A5"/>
                </a:solidFill>
                <a:latin typeface="Consolas" panose="020B0609020204030204" pitchFamily="49" charset="0"/>
              </a:rPr>
              <a:t>Set-</a:t>
            </a:r>
            <a:r>
              <a:rPr lang="en-US" sz="1400" err="1">
                <a:solidFill>
                  <a:srgbClr val="F9F1A5"/>
                </a:solidFill>
                <a:latin typeface="Consolas" panose="020B0609020204030204" pitchFamily="49" charset="0"/>
              </a:rPr>
              <a:t>PlacesSettings</a:t>
            </a:r>
            <a:r>
              <a:rPr lang="en-US" sz="1400">
                <a:solidFill>
                  <a:srgbClr val="F9F1A5"/>
                </a:solidFill>
                <a:latin typeface="Consolas" panose="020B0609020204030204" pitchFamily="49" charset="0"/>
              </a:rPr>
              <a:t> </a:t>
            </a:r>
            <a:r>
              <a:rPr lang="en-US" sz="1400">
                <a:solidFill>
                  <a:srgbClr val="767676"/>
                </a:solidFill>
                <a:latin typeface="Consolas" panose="020B0609020204030204" pitchFamily="49" charset="0"/>
              </a:rPr>
              <a:t>–</a:t>
            </a:r>
            <a:r>
              <a:rPr lang="en-US" sz="1400" err="1">
                <a:solidFill>
                  <a:srgbClr val="767676"/>
                </a:solidFill>
                <a:latin typeface="Consolas" panose="020B0609020204030204" pitchFamily="49" charset="0"/>
              </a:rPr>
              <a:t>PlacesFinderEnabled</a:t>
            </a:r>
            <a:r>
              <a:rPr lang="en-US" sz="1400">
                <a:solidFill>
                  <a:srgbClr val="767676"/>
                </a:solidFill>
                <a:latin typeface="Consolas" panose="020B0609020204030204" pitchFamily="49" charset="0"/>
              </a:rPr>
              <a:t> </a:t>
            </a:r>
            <a:r>
              <a:rPr lang="en-US" sz="1400">
                <a:solidFill>
                  <a:srgbClr val="3A96DD"/>
                </a:solidFill>
                <a:latin typeface="Consolas" panose="020B0609020204030204" pitchFamily="49" charset="0"/>
              </a:rPr>
              <a:t>'</a:t>
            </a:r>
            <a:r>
              <a:rPr lang="en-US" sz="1400" err="1">
                <a:solidFill>
                  <a:srgbClr val="3A96DD"/>
                </a:solidFill>
                <a:latin typeface="Consolas" panose="020B0609020204030204" pitchFamily="49" charset="0"/>
              </a:rPr>
              <a:t>Default:true</a:t>
            </a:r>
            <a:r>
              <a:rPr lang="en-US" sz="1400">
                <a:solidFill>
                  <a:srgbClr val="3A96DD"/>
                </a:solidFill>
                <a:latin typeface="Consolas" panose="020B0609020204030204" pitchFamily="49" charset="0"/>
              </a:rPr>
              <a:t>'</a:t>
            </a:r>
          </a:p>
        </p:txBody>
      </p:sp>
    </p:spTree>
    <p:extLst>
      <p:ext uri="{BB962C8B-B14F-4D97-AF65-F5344CB8AC3E}">
        <p14:creationId xmlns:p14="http://schemas.microsoft.com/office/powerpoint/2010/main" val="50801768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iterate type="lt">
                                    <p:tmAbs val="20"/>
                                  </p:iterate>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par>
                          <p:cTn id="7" fill="hold">
                            <p:stCondLst>
                              <p:cond delay="181"/>
                            </p:stCondLst>
                            <p:childTnLst>
                              <p:par>
                                <p:cTn id="8" presetID="1" presetClass="entr" presetSubtype="0" fill="hold" nodeType="afterEffect">
                                  <p:stCondLst>
                                    <p:cond delay="0"/>
                                  </p:stCondLst>
                                  <p:iterate type="lt">
                                    <p:tmAbs val="20"/>
                                  </p:iterate>
                                  <p:childTnLst>
                                    <p:set>
                                      <p:cBhvr>
                                        <p:cTn id="9" dur="1" fill="hold">
                                          <p:stCondLst>
                                            <p:cond delay="0"/>
                                          </p:stCondLst>
                                        </p:cTn>
                                        <p:tgtEl>
                                          <p:spTgt spid="4">
                                            <p:txEl>
                                              <p:pRg st="1" end="1"/>
                                            </p:txEl>
                                          </p:spTgt>
                                        </p:tgtEl>
                                        <p:attrNameLst>
                                          <p:attrName>style.visibility</p:attrName>
                                        </p:attrNameLst>
                                      </p:cBhvr>
                                      <p:to>
                                        <p:strVal val="visible"/>
                                      </p:to>
                                    </p:set>
                                  </p:childTnLst>
                                </p:cTn>
                              </p:par>
                            </p:childTnLst>
                          </p:cTn>
                        </p:par>
                        <p:par>
                          <p:cTn id="10" fill="hold">
                            <p:stCondLst>
                              <p:cond delay="622"/>
                            </p:stCondLst>
                            <p:childTnLst>
                              <p:par>
                                <p:cTn id="11" presetID="1" presetClass="entr" presetSubtype="0" fill="hold" nodeType="afterEffect">
                                  <p:stCondLst>
                                    <p:cond delay="0"/>
                                  </p:stCondLst>
                                  <p:iterate type="lt">
                                    <p:tmAbs val="20"/>
                                  </p:iterate>
                                  <p:childTnLst>
                                    <p:set>
                                      <p:cBhvr>
                                        <p:cTn id="12"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F0E4E289-E69E-DD83-DF9B-13CC9818FC2C}"/>
              </a:ext>
            </a:extLst>
          </p:cNvPr>
          <p:cNvSpPr>
            <a:spLocks noGrp="1"/>
          </p:cNvSpPr>
          <p:nvPr>
            <p:ph type="title"/>
          </p:nvPr>
        </p:nvSpPr>
        <p:spPr/>
        <p:txBody>
          <a:bodyPr/>
          <a:lstStyle/>
          <a:p>
            <a:r>
              <a:rPr lang="en-GB">
                <a:latin typeface="+mj-lt"/>
              </a:rPr>
              <a:t>License Requirements</a:t>
            </a:r>
          </a:p>
        </p:txBody>
      </p:sp>
      <p:sp>
        <p:nvSpPr>
          <p:cNvPr id="6" name="Content Placeholder 5">
            <a:extLst>
              <a:ext uri="{FF2B5EF4-FFF2-40B4-BE49-F238E27FC236}">
                <a16:creationId xmlns:a16="http://schemas.microsoft.com/office/drawing/2014/main" id="{23DCFD99-FF5C-4968-0917-A9CA8D71E4A7}"/>
              </a:ext>
            </a:extLst>
          </p:cNvPr>
          <p:cNvSpPr>
            <a:spLocks noGrp="1"/>
          </p:cNvSpPr>
          <p:nvPr>
            <p:ph sz="quarter" idx="10"/>
          </p:nvPr>
        </p:nvSpPr>
        <p:spPr>
          <a:xfrm>
            <a:off x="584200" y="1435100"/>
            <a:ext cx="11018838" cy="2320635"/>
          </a:xfrm>
        </p:spPr>
        <p:txBody>
          <a:bodyPr/>
          <a:lstStyle/>
          <a:p>
            <a:pPr algn="l">
              <a:spcBef>
                <a:spcPts val="1200"/>
              </a:spcBef>
              <a:spcAft>
                <a:spcPts val="1200"/>
              </a:spcAft>
              <a:buFont typeface="Arial" panose="020B0604020202020204" pitchFamily="34" charset="0"/>
              <a:buChar char="•"/>
            </a:pPr>
            <a:r>
              <a:rPr lang="en-GB" b="0" i="0">
                <a:solidFill>
                  <a:srgbClr val="161616"/>
                </a:solidFill>
                <a:effectLst/>
                <a:latin typeface="+mn-lt"/>
              </a:rPr>
              <a:t>Qualifying Microsoft 365 subscription for Core features</a:t>
            </a:r>
          </a:p>
          <a:p>
            <a:pPr algn="l">
              <a:spcBef>
                <a:spcPts val="1200"/>
              </a:spcBef>
              <a:spcAft>
                <a:spcPts val="1200"/>
              </a:spcAft>
              <a:buFont typeface="Arial" panose="020B0604020202020204" pitchFamily="34" charset="0"/>
              <a:buChar char="•"/>
            </a:pPr>
            <a:r>
              <a:rPr lang="en-GB">
                <a:solidFill>
                  <a:srgbClr val="161616"/>
                </a:solidFill>
                <a:latin typeface="+mn-lt"/>
              </a:rPr>
              <a:t>Teams Premium license for Enhanced features</a:t>
            </a:r>
          </a:p>
          <a:p>
            <a:pPr algn="l">
              <a:spcBef>
                <a:spcPts val="1200"/>
              </a:spcBef>
              <a:spcAft>
                <a:spcPts val="1200"/>
              </a:spcAft>
              <a:buFont typeface="Arial" panose="020B0604020202020204" pitchFamily="34" charset="0"/>
              <a:buChar char="•"/>
            </a:pPr>
            <a:r>
              <a:rPr lang="en-GB" b="0" i="0">
                <a:solidFill>
                  <a:srgbClr val="161616"/>
                </a:solidFill>
                <a:effectLst/>
                <a:latin typeface="+mn-lt"/>
              </a:rPr>
              <a:t>Microsoft 365 Copilot license for AI-driven features</a:t>
            </a:r>
          </a:p>
          <a:p>
            <a:endParaRPr lang="en-GB">
              <a:latin typeface="+mn-lt"/>
            </a:endParaRPr>
          </a:p>
        </p:txBody>
      </p:sp>
      <p:sp>
        <p:nvSpPr>
          <p:cNvPr id="2" name="TextBox 1">
            <a:extLst>
              <a:ext uri="{FF2B5EF4-FFF2-40B4-BE49-F238E27FC236}">
                <a16:creationId xmlns:a16="http://schemas.microsoft.com/office/drawing/2014/main" id="{21477B28-B52A-5865-E01A-747720F09094}"/>
              </a:ext>
            </a:extLst>
          </p:cNvPr>
          <p:cNvSpPr txBox="1"/>
          <p:nvPr/>
        </p:nvSpPr>
        <p:spPr>
          <a:xfrm>
            <a:off x="584200" y="4120775"/>
            <a:ext cx="10400030" cy="1569660"/>
          </a:xfrm>
          <a:prstGeom prst="rect">
            <a:avLst/>
          </a:prstGeom>
          <a:noFill/>
        </p:spPr>
        <p:txBody>
          <a:bodyPr wrap="square">
            <a:spAutoFit/>
          </a:bodyPr>
          <a:lstStyle/>
          <a:p>
            <a:pPr algn="ctr"/>
            <a:r>
              <a:rPr lang="en-GB" sz="2400" b="0" i="0">
                <a:solidFill>
                  <a:srgbClr val="161616"/>
                </a:solidFill>
                <a:effectLst/>
              </a:rPr>
              <a:t>Please refer to the following link for the latest information regarding licensing requirements and feature descriptions</a:t>
            </a:r>
          </a:p>
          <a:p>
            <a:pPr algn="ctr"/>
            <a:endParaRPr lang="en-US" sz="2400">
              <a:hlinkClick r:id="rId2"/>
            </a:endParaRPr>
          </a:p>
          <a:p>
            <a:pPr algn="ctr"/>
            <a:r>
              <a:rPr lang="en-US" sz="2400">
                <a:hlinkClick r:id="rId3"/>
              </a:rPr>
              <a:t>Microsoft Places overview - Microsoft Places | Microsoft Learn</a:t>
            </a:r>
            <a:endParaRPr lang="en-US" sz="2400">
              <a:hlinkClick r:id="rId2"/>
            </a:endParaRPr>
          </a:p>
        </p:txBody>
      </p:sp>
    </p:spTree>
    <p:extLst>
      <p:ext uri="{BB962C8B-B14F-4D97-AF65-F5344CB8AC3E}">
        <p14:creationId xmlns:p14="http://schemas.microsoft.com/office/powerpoint/2010/main" val="3956398348"/>
      </p:ext>
    </p:extLst>
  </p:cSld>
  <p:clrMapOvr>
    <a:masterClrMapping/>
  </p:clrMapOvr>
  <p:transition>
    <p:fade/>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7ACBCE-6691-C395-4A79-C8E0C17D7B07}"/>
            </a:ext>
          </a:extLst>
        </p:cNvPr>
        <p:cNvGrpSpPr/>
        <p:nvPr/>
      </p:nvGrpSpPr>
      <p:grpSpPr>
        <a:xfrm>
          <a:off x="0" y="0"/>
          <a:ext cx="0" cy="0"/>
          <a:chOff x="0" y="0"/>
          <a:chExt cx="0" cy="0"/>
        </a:xfrm>
      </p:grpSpPr>
      <p:sp>
        <p:nvSpPr>
          <p:cNvPr id="15" name="Title 14">
            <a:extLst>
              <a:ext uri="{FF2B5EF4-FFF2-40B4-BE49-F238E27FC236}">
                <a16:creationId xmlns:a16="http://schemas.microsoft.com/office/drawing/2014/main" id="{D310D29D-0602-F14E-42E2-D1C83A49AA6B}"/>
              </a:ext>
            </a:extLst>
          </p:cNvPr>
          <p:cNvSpPr>
            <a:spLocks noGrp="1"/>
          </p:cNvSpPr>
          <p:nvPr>
            <p:ph type="title"/>
          </p:nvPr>
        </p:nvSpPr>
        <p:spPr>
          <a:xfrm>
            <a:off x="608662" y="3035808"/>
            <a:ext cx="9144000" cy="498598"/>
          </a:xfrm>
        </p:spPr>
        <p:txBody>
          <a:bodyPr/>
          <a:lstStyle/>
          <a:p>
            <a:r>
              <a:rPr lang="en-GB">
                <a:latin typeface="+mj-lt"/>
              </a:rPr>
              <a:t>User Experience (enhanced features)</a:t>
            </a:r>
          </a:p>
        </p:txBody>
      </p:sp>
    </p:spTree>
    <p:extLst>
      <p:ext uri="{BB962C8B-B14F-4D97-AF65-F5344CB8AC3E}">
        <p14:creationId xmlns:p14="http://schemas.microsoft.com/office/powerpoint/2010/main" val="2124601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1B0813-7C13-E3DF-663E-EF3C233EBDC6}"/>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AAF191BB-367E-A797-710B-D066E9B131B9}"/>
              </a:ext>
            </a:extLst>
          </p:cNvPr>
          <p:cNvSpPr txBox="1">
            <a:spLocks noGrp="1"/>
          </p:cNvSpPr>
          <p:nvPr>
            <p:ph type="title" idx="4294967295"/>
          </p:nvPr>
        </p:nvSpPr>
        <p:spPr>
          <a:xfrm>
            <a:off x="584200" y="644766"/>
            <a:ext cx="11036808" cy="492443"/>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2600" b="0" kern="1200" cap="none" spc="-50" baseline="0">
                <a:ln w="3175">
                  <a:noFill/>
                </a:ln>
                <a:solidFill>
                  <a:schemeClr val="tx1"/>
                </a:solidFill>
                <a:effectLst/>
                <a:latin typeface="+mj-lt"/>
                <a:ea typeface="+mn-ea"/>
                <a:cs typeface="Segoe UI" pitchFamily="34" charset="0"/>
              </a:defRPr>
            </a:lvl1pPr>
          </a:lstStyle>
          <a:p>
            <a:pPr marL="0" marR="0" lvl="0" indent="0" algn="l" defTabSz="932742" rtl="0" eaLnBrk="1" fontAlgn="auto" latinLnBrk="0" hangingPunct="1">
              <a:lnSpc>
                <a:spcPct val="100000"/>
              </a:lnSpc>
              <a:spcBef>
                <a:spcPct val="0"/>
              </a:spcBef>
              <a:spcAft>
                <a:spcPts val="0"/>
              </a:spcAft>
              <a:buClrTx/>
              <a:buSzTx/>
              <a:buFontTx/>
              <a:buNone/>
              <a:tabLst/>
              <a:defRPr/>
            </a:pPr>
            <a:r>
              <a:rPr kumimoji="0" lang="en-US" sz="3200" b="0" i="0" u="none" strike="noStrike" kern="1200" cap="none" spc="-50" normalizeH="0" baseline="0" noProof="0">
                <a:ln w="3175">
                  <a:noFill/>
                </a:ln>
                <a:solidFill>
                  <a:srgbClr val="000000"/>
                </a:solidFill>
                <a:effectLst/>
                <a:uLnTx/>
                <a:uFillTx/>
                <a:ea typeface="+mn-ea"/>
                <a:cs typeface="Segoe UI" pitchFamily="34" charset="0"/>
              </a:rPr>
              <a:t>User Guidance: Booking an individual desk (1/2)</a:t>
            </a:r>
          </a:p>
        </p:txBody>
      </p:sp>
      <p:sp>
        <p:nvSpPr>
          <p:cNvPr id="6" name="TextBox 5">
            <a:extLst>
              <a:ext uri="{FF2B5EF4-FFF2-40B4-BE49-F238E27FC236}">
                <a16:creationId xmlns:a16="http://schemas.microsoft.com/office/drawing/2014/main" id="{E5AB1BE4-F6B0-C756-E5B1-D5051F407739}"/>
              </a:ext>
            </a:extLst>
          </p:cNvPr>
          <p:cNvSpPr txBox="1"/>
          <p:nvPr/>
        </p:nvSpPr>
        <p:spPr>
          <a:xfrm>
            <a:off x="584200" y="292100"/>
            <a:ext cx="8060430" cy="307777"/>
          </a:xfrm>
          <a:prstGeom prst="rect">
            <a:avLst/>
          </a:prstGeom>
          <a:noFill/>
        </p:spPr>
        <p:txBody>
          <a:bodyPr wrap="square" lIns="0" tIns="0" rIns="0" bIns="0">
            <a:spAutoFit/>
          </a:bodyPr>
          <a:lstStyle>
            <a:defPPr>
              <a:defRPr lang="en-US"/>
            </a:defPPr>
            <a:lvl1pPr>
              <a:defRPr sz="2000">
                <a:solidFill>
                  <a:srgbClr val="6568B7"/>
                </a:solidFill>
              </a:defRPr>
            </a:lvl1pPr>
          </a:lstStyle>
          <a:p>
            <a:r>
              <a:rPr lang="en-US"/>
              <a:t>Places experience</a:t>
            </a:r>
          </a:p>
        </p:txBody>
      </p:sp>
      <p:sp>
        <p:nvSpPr>
          <p:cNvPr id="3" name="Content Placeholder 2">
            <a:extLst>
              <a:ext uri="{FF2B5EF4-FFF2-40B4-BE49-F238E27FC236}">
                <a16:creationId xmlns:a16="http://schemas.microsoft.com/office/drawing/2014/main" id="{250A70DC-9E07-3617-FAFB-B408B9576C61}"/>
              </a:ext>
            </a:extLst>
          </p:cNvPr>
          <p:cNvSpPr>
            <a:spLocks noGrp="1"/>
          </p:cNvSpPr>
          <p:nvPr>
            <p:ph sz="quarter" idx="12"/>
          </p:nvPr>
        </p:nvSpPr>
        <p:spPr>
          <a:xfrm>
            <a:off x="584200" y="1393499"/>
            <a:ext cx="11036808" cy="569708"/>
          </a:xfrm>
        </p:spPr>
        <p:txBody>
          <a:bodyPr/>
          <a:lstStyle/>
          <a:p>
            <a:pPr marL="0" indent="0">
              <a:lnSpc>
                <a:spcPct val="110000"/>
              </a:lnSpc>
              <a:buNone/>
            </a:pPr>
            <a:r>
              <a:rPr lang="en-US" sz="1600">
                <a:latin typeface="+mn-lt"/>
              </a:rPr>
              <a:t>When you are in an office (either planned or visiting) you might want to book a desk for the day.</a:t>
            </a:r>
            <a:endParaRPr kumimoji="0" lang="en-US" sz="1600" b="0" i="0" u="none" strike="noStrike" kern="1200" cap="none" spc="0" normalizeH="0" baseline="0" noProof="0">
              <a:ln>
                <a:noFill/>
              </a:ln>
              <a:solidFill>
                <a:srgbClr val="000000"/>
              </a:solidFill>
              <a:effectLst/>
              <a:highlight>
                <a:srgbClr val="FFFF00"/>
              </a:highlight>
              <a:uLnTx/>
              <a:uFillTx/>
              <a:latin typeface="+mn-lt"/>
              <a:ea typeface="+mn-ea"/>
              <a:cs typeface="Segoe UI" panose="020B0502040204020203" pitchFamily="34" charset="0"/>
            </a:endParaRPr>
          </a:p>
          <a:p>
            <a:pPr marL="0" indent="0">
              <a:lnSpc>
                <a:spcPct val="110000"/>
              </a:lnSpc>
              <a:buNone/>
            </a:pPr>
            <a:endParaRPr lang="en-IE" sz="1600">
              <a:latin typeface="+mn-lt"/>
            </a:endParaRPr>
          </a:p>
        </p:txBody>
      </p:sp>
      <p:sp>
        <p:nvSpPr>
          <p:cNvPr id="11" name="TextBox 10">
            <a:extLst>
              <a:ext uri="{FF2B5EF4-FFF2-40B4-BE49-F238E27FC236}">
                <a16:creationId xmlns:a16="http://schemas.microsoft.com/office/drawing/2014/main" id="{46D1092F-6AEE-981D-B4AD-381B13ED171C}"/>
              </a:ext>
            </a:extLst>
          </p:cNvPr>
          <p:cNvSpPr txBox="1"/>
          <p:nvPr/>
        </p:nvSpPr>
        <p:spPr>
          <a:xfrm>
            <a:off x="616851" y="3196113"/>
            <a:ext cx="3315138" cy="2102563"/>
          </a:xfrm>
          <a:prstGeom prst="rect">
            <a:avLst/>
          </a:prstGeom>
          <a:noFill/>
        </p:spPr>
        <p:txBody>
          <a:bodyPr wrap="square" lIns="0" tIns="0" rIns="0" bIns="0">
            <a:spAutoFit/>
          </a:bodyPr>
          <a:lstStyle/>
          <a:p>
            <a:pPr marR="0" lvl="0" indent="0" algn="l" defTabSz="806658" rtl="0" eaLnBrk="1" fontAlgn="auto" latinLnBrk="0" hangingPunct="1">
              <a:lnSpc>
                <a:spcPct val="110000"/>
              </a:lnSpc>
              <a:spcAft>
                <a:spcPts val="1800"/>
              </a:spcAft>
              <a:buClrTx/>
              <a:buSzTx/>
              <a:buFontTx/>
              <a:buNone/>
              <a:tabLst>
                <a:tab pos="1645806" algn="l"/>
              </a:tabLst>
              <a:defRPr/>
            </a:pPr>
            <a:r>
              <a:rPr kumimoji="0" lang="en-US" sz="1600" b="0" i="0" u="none" strike="noStrike" kern="1200" cap="none" spc="0" normalizeH="0" baseline="0" noProof="0">
                <a:ln>
                  <a:noFill/>
                </a:ln>
                <a:solidFill>
                  <a:srgbClr val="5A5FC7"/>
                </a:solidFill>
                <a:effectLst/>
                <a:uLnTx/>
                <a:uFillTx/>
                <a:ea typeface="+mn-ea"/>
                <a:cs typeface="Segoe UI" panose="020B0502040204020203" pitchFamily="34" charset="0"/>
              </a:rPr>
              <a:t>Step 1</a:t>
            </a:r>
            <a:r>
              <a:rPr lang="en-US" sz="1600">
                <a:solidFill>
                  <a:srgbClr val="000000"/>
                </a:solidFill>
                <a:cs typeface="Segoe UI" panose="020B0502040204020203" pitchFamily="34" charset="0"/>
              </a:rPr>
              <a:t>: Open the </a:t>
            </a:r>
            <a:r>
              <a:rPr lang="en-US" sz="1600" b="1">
                <a:solidFill>
                  <a:srgbClr val="000000"/>
                </a:solidFill>
                <a:cs typeface="Segoe UI" panose="020B0502040204020203" pitchFamily="34" charset="0"/>
              </a:rPr>
              <a:t>Calendar</a:t>
            </a:r>
            <a:r>
              <a:rPr lang="en-US" sz="1600">
                <a:solidFill>
                  <a:srgbClr val="000000"/>
                </a:solidFill>
                <a:cs typeface="Segoe UI" panose="020B0502040204020203" pitchFamily="34" charset="0"/>
              </a:rPr>
              <a:t> in </a:t>
            </a:r>
            <a:r>
              <a:rPr lang="en-US" sz="1600" b="1">
                <a:solidFill>
                  <a:srgbClr val="000000"/>
                </a:solidFill>
                <a:cs typeface="Segoe UI" panose="020B0502040204020203" pitchFamily="34" charset="0"/>
              </a:rPr>
              <a:t>New Outlook</a:t>
            </a:r>
            <a:r>
              <a:rPr lang="en-US" sz="1600">
                <a:solidFill>
                  <a:srgbClr val="000000"/>
                </a:solidFill>
                <a:cs typeface="Segoe UI" panose="020B0502040204020203" pitchFamily="34" charset="0"/>
              </a:rPr>
              <a:t>, click the </a:t>
            </a:r>
            <a:r>
              <a:rPr lang="en-US" sz="1600" b="1">
                <a:solidFill>
                  <a:srgbClr val="000000"/>
                </a:solidFill>
                <a:cs typeface="Segoe UI" panose="020B0502040204020203" pitchFamily="34" charset="0"/>
              </a:rPr>
              <a:t>chevron</a:t>
            </a:r>
            <a:r>
              <a:rPr lang="en-US" sz="1600">
                <a:solidFill>
                  <a:srgbClr val="000000"/>
                </a:solidFill>
                <a:cs typeface="Segoe UI" panose="020B0502040204020203" pitchFamily="34" charset="0"/>
              </a:rPr>
              <a:t> next to </a:t>
            </a:r>
            <a:r>
              <a:rPr lang="en-US" sz="1600" b="1">
                <a:solidFill>
                  <a:srgbClr val="000000"/>
                </a:solidFill>
                <a:cs typeface="Segoe UI" panose="020B0502040204020203" pitchFamily="34" charset="0"/>
              </a:rPr>
              <a:t>New event</a:t>
            </a:r>
            <a:r>
              <a:rPr lang="en-US" sz="1600">
                <a:solidFill>
                  <a:srgbClr val="000000"/>
                </a:solidFill>
                <a:cs typeface="Segoe UI" panose="020B0502040204020203" pitchFamily="34" charset="0"/>
              </a:rPr>
              <a:t>, and click </a:t>
            </a:r>
            <a:r>
              <a:rPr lang="en-US" sz="1600" b="1">
                <a:solidFill>
                  <a:srgbClr val="000000"/>
                </a:solidFill>
                <a:cs typeface="Segoe UI" panose="020B0502040204020203" pitchFamily="34" charset="0"/>
              </a:rPr>
              <a:t>Desk</a:t>
            </a:r>
            <a:r>
              <a:rPr lang="en-US" sz="1600">
                <a:solidFill>
                  <a:srgbClr val="000000"/>
                </a:solidFill>
                <a:cs typeface="Segoe UI" panose="020B0502040204020203" pitchFamily="34" charset="0"/>
              </a:rPr>
              <a:t>.</a:t>
            </a:r>
            <a:endParaRPr kumimoji="0" lang="en-US" sz="1600" b="0" i="0" u="none" strike="noStrike" kern="1200" cap="none" spc="0" normalizeH="0" baseline="0" noProof="0">
              <a:ln>
                <a:noFill/>
              </a:ln>
              <a:solidFill>
                <a:srgbClr val="000000"/>
              </a:solidFill>
              <a:effectLst/>
              <a:highlight>
                <a:srgbClr val="FFFF00"/>
              </a:highlight>
              <a:uLnTx/>
              <a:uFillTx/>
              <a:ea typeface="+mn-ea"/>
              <a:cs typeface="Segoe UI" panose="020B0502040204020203" pitchFamily="34" charset="0"/>
            </a:endParaRPr>
          </a:p>
          <a:p>
            <a:pPr marR="0" lvl="0" indent="0" algn="l" defTabSz="806658" rtl="0" eaLnBrk="1" fontAlgn="auto" latinLnBrk="0" hangingPunct="1">
              <a:lnSpc>
                <a:spcPct val="110000"/>
              </a:lnSpc>
              <a:spcAft>
                <a:spcPts val="1800"/>
              </a:spcAft>
              <a:buClrTx/>
              <a:buSzTx/>
              <a:buFontTx/>
              <a:buNone/>
              <a:tabLst>
                <a:tab pos="1645806" algn="l"/>
              </a:tabLst>
              <a:defRPr/>
            </a:pPr>
            <a:r>
              <a:rPr kumimoji="0" lang="en-US" sz="1600" b="0" i="0" u="none" strike="noStrike" kern="1200" cap="none" spc="0" normalizeH="0" baseline="0" noProof="0">
                <a:ln>
                  <a:noFill/>
                </a:ln>
                <a:solidFill>
                  <a:srgbClr val="5A5FC7"/>
                </a:solidFill>
                <a:effectLst/>
                <a:uLnTx/>
                <a:uFillTx/>
                <a:ea typeface="+mn-ea"/>
                <a:cs typeface="+mn-cs"/>
              </a:rPr>
              <a:t>Step 2</a:t>
            </a:r>
            <a:r>
              <a:rPr lang="en-US" sz="1600">
                <a:solidFill>
                  <a:srgbClr val="000000"/>
                </a:solidFill>
                <a:cs typeface="Segoe UI" panose="020B0502040204020203" pitchFamily="34" charset="0"/>
              </a:rPr>
              <a:t>: Alternatively, you can navigate to a particular day and click on your </a:t>
            </a:r>
            <a:r>
              <a:rPr lang="en-US" sz="1600" b="1">
                <a:solidFill>
                  <a:srgbClr val="000000"/>
                </a:solidFill>
                <a:cs typeface="Segoe UI" panose="020B0502040204020203" pitchFamily="34" charset="0"/>
              </a:rPr>
              <a:t>work plan </a:t>
            </a:r>
            <a:r>
              <a:rPr lang="en-US" sz="1600">
                <a:solidFill>
                  <a:srgbClr val="000000"/>
                </a:solidFill>
                <a:cs typeface="Segoe UI" panose="020B0502040204020203" pitchFamily="34" charset="0"/>
              </a:rPr>
              <a:t>to book a desk using </a:t>
            </a:r>
            <a:r>
              <a:rPr lang="en-US" sz="1600" b="1">
                <a:solidFill>
                  <a:srgbClr val="000000"/>
                </a:solidFill>
                <a:cs typeface="Segoe UI" panose="020B0502040204020203" pitchFamily="34" charset="0"/>
              </a:rPr>
              <a:t>Book now</a:t>
            </a:r>
            <a:r>
              <a:rPr lang="en-US" sz="1600">
                <a:solidFill>
                  <a:srgbClr val="000000"/>
                </a:solidFill>
                <a:cs typeface="Segoe UI" panose="020B0502040204020203" pitchFamily="34" charset="0"/>
              </a:rPr>
              <a:t>.</a:t>
            </a:r>
          </a:p>
        </p:txBody>
      </p:sp>
      <p:pic>
        <p:nvPicPr>
          <p:cNvPr id="4" name="Picture 3" descr="Screenshot of the new Outlook client, in the Calendar experience. There is a red box around the New Event -&gt; Desk option, as well as the &quot;Book now&quot; option in the calendar peek.">
            <a:extLst>
              <a:ext uri="{FF2B5EF4-FFF2-40B4-BE49-F238E27FC236}">
                <a16:creationId xmlns:a16="http://schemas.microsoft.com/office/drawing/2014/main" id="{75F21344-F8C4-2AF2-738A-0F524C9311C8}"/>
              </a:ext>
            </a:extLst>
          </p:cNvPr>
          <p:cNvPicPr>
            <a:picLocks noChangeAspect="1"/>
          </p:cNvPicPr>
          <p:nvPr/>
        </p:nvPicPr>
        <p:blipFill>
          <a:blip r:embed="rId2"/>
          <a:stretch>
            <a:fillRect/>
          </a:stretch>
        </p:blipFill>
        <p:spPr>
          <a:xfrm>
            <a:off x="4439907" y="1798155"/>
            <a:ext cx="7552637" cy="4898480"/>
          </a:xfrm>
          <a:prstGeom prst="rect">
            <a:avLst/>
          </a:prstGeom>
        </p:spPr>
      </p:pic>
      <p:sp>
        <p:nvSpPr>
          <p:cNvPr id="21" name="Rectangle 20">
            <a:extLst>
              <a:ext uri="{FF2B5EF4-FFF2-40B4-BE49-F238E27FC236}">
                <a16:creationId xmlns:a16="http://schemas.microsoft.com/office/drawing/2014/main" id="{B00D6F05-D308-92F4-F995-4B3B201B6F53}"/>
              </a:ext>
              <a:ext uri="{C183D7F6-B498-43B3-948B-1728B52AA6E4}">
                <adec:decorative xmlns:adec="http://schemas.microsoft.com/office/drawing/2017/decorative" val="1"/>
              </a:ext>
            </a:extLst>
          </p:cNvPr>
          <p:cNvSpPr/>
          <p:nvPr/>
        </p:nvSpPr>
        <p:spPr bwMode="auto">
          <a:xfrm>
            <a:off x="4792717" y="3121572"/>
            <a:ext cx="1019504" cy="231228"/>
          </a:xfrm>
          <a:prstGeom prst="rect">
            <a:avLst/>
          </a:prstGeom>
          <a:noFill/>
          <a:ln w="31750">
            <a:solidFill>
              <a:srgbClr val="FF0000"/>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000">
              <a:solidFill>
                <a:srgbClr val="FFFFFF"/>
              </a:solidFill>
              <a:cs typeface="Segoe UI" pitchFamily="34" charset="0"/>
            </a:endParaRPr>
          </a:p>
        </p:txBody>
      </p:sp>
      <p:sp>
        <p:nvSpPr>
          <p:cNvPr id="8" name="Rectangle 7">
            <a:extLst>
              <a:ext uri="{FF2B5EF4-FFF2-40B4-BE49-F238E27FC236}">
                <a16:creationId xmlns:a16="http://schemas.microsoft.com/office/drawing/2014/main" id="{773320E6-93AB-F306-6F42-68BEDD723E3F}"/>
              </a:ext>
              <a:ext uri="{C183D7F6-B498-43B3-948B-1728B52AA6E4}">
                <adec:decorative xmlns:adec="http://schemas.microsoft.com/office/drawing/2017/decorative" val="1"/>
              </a:ext>
            </a:extLst>
          </p:cNvPr>
          <p:cNvSpPr/>
          <p:nvPr/>
        </p:nvSpPr>
        <p:spPr bwMode="auto">
          <a:xfrm>
            <a:off x="8770882" y="3882519"/>
            <a:ext cx="1518746" cy="254351"/>
          </a:xfrm>
          <a:prstGeom prst="rect">
            <a:avLst/>
          </a:prstGeom>
          <a:noFill/>
          <a:ln w="31750">
            <a:solidFill>
              <a:srgbClr val="FF0000"/>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000">
              <a:solidFill>
                <a:srgbClr val="FFFFFF"/>
              </a:solidFill>
              <a:cs typeface="Segoe UI" pitchFamily="34" charset="0"/>
            </a:endParaRPr>
          </a:p>
        </p:txBody>
      </p:sp>
    </p:spTree>
    <p:extLst>
      <p:ext uri="{BB962C8B-B14F-4D97-AF65-F5344CB8AC3E}">
        <p14:creationId xmlns:p14="http://schemas.microsoft.com/office/powerpoint/2010/main" val="3833299971"/>
      </p:ext>
    </p:extLst>
  </p:cSld>
  <p:clrMapOvr>
    <a:masterClrMapping/>
  </p:clrMapOvr>
  <p:transition>
    <p:fade/>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B349F6-D0E2-8E05-CDC6-99CA7A681F13}"/>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41F83878-7D42-4507-42CA-5A9E3D33BE19}"/>
              </a:ext>
            </a:extLst>
          </p:cNvPr>
          <p:cNvSpPr txBox="1">
            <a:spLocks noGrp="1"/>
          </p:cNvSpPr>
          <p:nvPr>
            <p:ph type="title" idx="4294967295"/>
          </p:nvPr>
        </p:nvSpPr>
        <p:spPr>
          <a:xfrm>
            <a:off x="584200" y="644766"/>
            <a:ext cx="11036808" cy="492443"/>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2600" b="0" kern="1200" cap="none" spc="-50" baseline="0">
                <a:ln w="3175">
                  <a:noFill/>
                </a:ln>
                <a:solidFill>
                  <a:schemeClr val="tx1"/>
                </a:solidFill>
                <a:effectLst/>
                <a:latin typeface="+mj-lt"/>
                <a:ea typeface="+mn-ea"/>
                <a:cs typeface="Segoe UI" pitchFamily="34" charset="0"/>
              </a:defRPr>
            </a:lvl1pPr>
          </a:lstStyle>
          <a:p>
            <a:pPr marL="0" marR="0" lvl="0" indent="0" algn="l" defTabSz="932742" rtl="0" eaLnBrk="1" fontAlgn="auto" latinLnBrk="0" hangingPunct="1">
              <a:lnSpc>
                <a:spcPct val="100000"/>
              </a:lnSpc>
              <a:spcBef>
                <a:spcPct val="0"/>
              </a:spcBef>
              <a:spcAft>
                <a:spcPts val="0"/>
              </a:spcAft>
              <a:buClrTx/>
              <a:buSzTx/>
              <a:buFontTx/>
              <a:buNone/>
              <a:tabLst/>
              <a:defRPr/>
            </a:pPr>
            <a:r>
              <a:rPr kumimoji="0" lang="en-US" sz="3200" b="0" i="0" u="none" strike="noStrike" kern="1200" cap="none" spc="-50" normalizeH="0" baseline="0" noProof="0">
                <a:ln w="3175">
                  <a:noFill/>
                </a:ln>
                <a:solidFill>
                  <a:srgbClr val="000000"/>
                </a:solidFill>
                <a:effectLst/>
                <a:uLnTx/>
                <a:uFillTx/>
                <a:ea typeface="+mn-ea"/>
                <a:cs typeface="Segoe UI" pitchFamily="34" charset="0"/>
              </a:rPr>
              <a:t>User Guidance: Booking an individual desk (2/2)</a:t>
            </a:r>
          </a:p>
        </p:txBody>
      </p:sp>
      <p:sp>
        <p:nvSpPr>
          <p:cNvPr id="6" name="TextBox 5">
            <a:extLst>
              <a:ext uri="{FF2B5EF4-FFF2-40B4-BE49-F238E27FC236}">
                <a16:creationId xmlns:a16="http://schemas.microsoft.com/office/drawing/2014/main" id="{0650FEE0-162B-4891-4314-BEDB19F4A942}"/>
              </a:ext>
            </a:extLst>
          </p:cNvPr>
          <p:cNvSpPr txBox="1"/>
          <p:nvPr/>
        </p:nvSpPr>
        <p:spPr>
          <a:xfrm>
            <a:off x="584200" y="292100"/>
            <a:ext cx="8060430" cy="307777"/>
          </a:xfrm>
          <a:prstGeom prst="rect">
            <a:avLst/>
          </a:prstGeom>
          <a:noFill/>
        </p:spPr>
        <p:txBody>
          <a:bodyPr wrap="square" lIns="0" tIns="0" rIns="0" bIns="0">
            <a:spAutoFit/>
          </a:bodyPr>
          <a:lstStyle>
            <a:defPPr>
              <a:defRPr lang="en-US"/>
            </a:defPPr>
            <a:lvl1pPr>
              <a:defRPr sz="2000">
                <a:solidFill>
                  <a:srgbClr val="6568B7"/>
                </a:solidFill>
              </a:defRPr>
            </a:lvl1pPr>
          </a:lstStyle>
          <a:p>
            <a:r>
              <a:rPr lang="en-US"/>
              <a:t>Places experience</a:t>
            </a:r>
          </a:p>
        </p:txBody>
      </p:sp>
      <p:sp>
        <p:nvSpPr>
          <p:cNvPr id="3" name="Content Placeholder 2">
            <a:extLst>
              <a:ext uri="{FF2B5EF4-FFF2-40B4-BE49-F238E27FC236}">
                <a16:creationId xmlns:a16="http://schemas.microsoft.com/office/drawing/2014/main" id="{EB651A5E-1DFA-930C-CFB8-61AF6D61688D}"/>
              </a:ext>
            </a:extLst>
          </p:cNvPr>
          <p:cNvSpPr>
            <a:spLocks noGrp="1"/>
          </p:cNvSpPr>
          <p:nvPr>
            <p:ph sz="quarter" idx="12"/>
          </p:nvPr>
        </p:nvSpPr>
        <p:spPr>
          <a:xfrm>
            <a:off x="584200" y="1393499"/>
            <a:ext cx="11036808" cy="569708"/>
          </a:xfrm>
        </p:spPr>
        <p:txBody>
          <a:bodyPr/>
          <a:lstStyle/>
          <a:p>
            <a:pPr marL="0" indent="0">
              <a:lnSpc>
                <a:spcPct val="110000"/>
              </a:lnSpc>
              <a:buNone/>
            </a:pPr>
            <a:r>
              <a:rPr lang="en-US" sz="1600">
                <a:latin typeface="+mn-lt"/>
              </a:rPr>
              <a:t>When you are in an office (either planned or visiting) you might want to book a desk for the day.</a:t>
            </a:r>
            <a:endParaRPr kumimoji="0" lang="en-US" sz="1600" b="0" i="0" u="none" strike="noStrike" kern="1200" cap="none" spc="0" normalizeH="0" baseline="0" noProof="0">
              <a:ln>
                <a:noFill/>
              </a:ln>
              <a:solidFill>
                <a:srgbClr val="000000"/>
              </a:solidFill>
              <a:effectLst/>
              <a:highlight>
                <a:srgbClr val="FFFF00"/>
              </a:highlight>
              <a:uLnTx/>
              <a:uFillTx/>
              <a:latin typeface="+mn-lt"/>
              <a:ea typeface="+mn-ea"/>
              <a:cs typeface="Segoe UI" panose="020B0502040204020203" pitchFamily="34" charset="0"/>
            </a:endParaRPr>
          </a:p>
          <a:p>
            <a:pPr marL="0" indent="0">
              <a:lnSpc>
                <a:spcPct val="110000"/>
              </a:lnSpc>
              <a:buNone/>
            </a:pPr>
            <a:endParaRPr lang="en-IE" sz="1600">
              <a:latin typeface="+mn-lt"/>
            </a:endParaRPr>
          </a:p>
        </p:txBody>
      </p:sp>
      <p:sp>
        <p:nvSpPr>
          <p:cNvPr id="11" name="TextBox 10">
            <a:extLst>
              <a:ext uri="{FF2B5EF4-FFF2-40B4-BE49-F238E27FC236}">
                <a16:creationId xmlns:a16="http://schemas.microsoft.com/office/drawing/2014/main" id="{36710AF6-8773-82CF-7234-1E608D55CD4F}"/>
              </a:ext>
            </a:extLst>
          </p:cNvPr>
          <p:cNvSpPr txBox="1"/>
          <p:nvPr/>
        </p:nvSpPr>
        <p:spPr>
          <a:xfrm>
            <a:off x="584200" y="2782096"/>
            <a:ext cx="3315138" cy="2875082"/>
          </a:xfrm>
          <a:prstGeom prst="rect">
            <a:avLst/>
          </a:prstGeom>
          <a:noFill/>
        </p:spPr>
        <p:txBody>
          <a:bodyPr wrap="square" lIns="0" tIns="0" rIns="0" bIns="0">
            <a:spAutoFit/>
          </a:bodyPr>
          <a:lstStyle/>
          <a:p>
            <a:pPr marR="0" lvl="0" indent="0" algn="l" defTabSz="806658" rtl="0" eaLnBrk="1" fontAlgn="auto" latinLnBrk="0" hangingPunct="1">
              <a:lnSpc>
                <a:spcPct val="110000"/>
              </a:lnSpc>
              <a:spcAft>
                <a:spcPts val="1800"/>
              </a:spcAft>
              <a:buClrTx/>
              <a:buSzTx/>
              <a:buFontTx/>
              <a:buNone/>
              <a:tabLst>
                <a:tab pos="1645806" algn="l"/>
              </a:tabLst>
              <a:defRPr/>
            </a:pPr>
            <a:r>
              <a:rPr kumimoji="0" lang="en-US" sz="1600" b="0" i="0" u="none" strike="noStrike" kern="1200" cap="none" spc="0" normalizeH="0" baseline="0" noProof="0">
                <a:ln>
                  <a:noFill/>
                </a:ln>
                <a:solidFill>
                  <a:srgbClr val="5A5FC7"/>
                </a:solidFill>
                <a:effectLst/>
                <a:uLnTx/>
                <a:uFillTx/>
                <a:ea typeface="+mn-ea"/>
                <a:cs typeface="Segoe UI" panose="020B0502040204020203" pitchFamily="34" charset="0"/>
              </a:rPr>
              <a:t>Step </a:t>
            </a:r>
            <a:r>
              <a:rPr lang="en-US" sz="1600">
                <a:solidFill>
                  <a:srgbClr val="5A5FC7"/>
                </a:solidFill>
                <a:cs typeface="Segoe UI" panose="020B0502040204020203" pitchFamily="34" charset="0"/>
              </a:rPr>
              <a:t>3</a:t>
            </a:r>
            <a:r>
              <a:rPr lang="en-US" sz="1600">
                <a:solidFill>
                  <a:srgbClr val="000000"/>
                </a:solidFill>
                <a:cs typeface="Segoe UI" panose="020B0502040204020203" pitchFamily="34" charset="0"/>
              </a:rPr>
              <a:t>: The new desk dialog will open, showing a suggested list of desks and desk pools to pick from.</a:t>
            </a:r>
            <a:endParaRPr kumimoji="0" lang="en-US" sz="1600" b="0" i="0" u="none" strike="noStrike" kern="1200" cap="none" spc="0" normalizeH="0" baseline="0" noProof="0">
              <a:ln>
                <a:noFill/>
              </a:ln>
              <a:solidFill>
                <a:srgbClr val="000000"/>
              </a:solidFill>
              <a:effectLst/>
              <a:highlight>
                <a:srgbClr val="FFFF00"/>
              </a:highlight>
              <a:uLnTx/>
              <a:uFillTx/>
              <a:ea typeface="+mn-ea"/>
              <a:cs typeface="Segoe UI" panose="020B0502040204020203" pitchFamily="34" charset="0"/>
            </a:endParaRPr>
          </a:p>
          <a:p>
            <a:pPr marR="0" lvl="0" indent="0" algn="l" defTabSz="806658" rtl="0" eaLnBrk="1" fontAlgn="auto" latinLnBrk="0" hangingPunct="1">
              <a:lnSpc>
                <a:spcPct val="110000"/>
              </a:lnSpc>
              <a:spcAft>
                <a:spcPts val="1800"/>
              </a:spcAft>
              <a:buClrTx/>
              <a:buSzTx/>
              <a:buFontTx/>
              <a:buNone/>
              <a:tabLst>
                <a:tab pos="1645806" algn="l"/>
              </a:tabLst>
              <a:defRPr/>
            </a:pPr>
            <a:r>
              <a:rPr kumimoji="0" lang="en-US" sz="1600" b="0" i="0" u="none" strike="noStrike" kern="1200" cap="none" spc="0" normalizeH="0" baseline="0" noProof="0">
                <a:ln>
                  <a:noFill/>
                </a:ln>
                <a:solidFill>
                  <a:srgbClr val="5A5FC7"/>
                </a:solidFill>
                <a:effectLst/>
                <a:uLnTx/>
                <a:uFillTx/>
                <a:ea typeface="+mn-ea"/>
                <a:cs typeface="+mn-cs"/>
              </a:rPr>
              <a:t>Step </a:t>
            </a:r>
            <a:r>
              <a:rPr lang="en-US" sz="1600">
                <a:solidFill>
                  <a:srgbClr val="5A5FC7"/>
                </a:solidFill>
              </a:rPr>
              <a:t>4</a:t>
            </a:r>
            <a:r>
              <a:rPr lang="en-US" sz="1600">
                <a:solidFill>
                  <a:srgbClr val="000000"/>
                </a:solidFill>
                <a:cs typeface="Segoe UI" panose="020B0502040204020203" pitchFamily="34" charset="0"/>
              </a:rPr>
              <a:t>: You can select one of the suggested resources or click on </a:t>
            </a:r>
            <a:r>
              <a:rPr lang="en-US" sz="1600" b="1">
                <a:solidFill>
                  <a:srgbClr val="000000"/>
                </a:solidFill>
                <a:cs typeface="Segoe UI" panose="020B0502040204020203" pitchFamily="34" charset="0"/>
              </a:rPr>
              <a:t>browse more on Places Finder </a:t>
            </a:r>
            <a:r>
              <a:rPr lang="en-US" sz="1600">
                <a:solidFill>
                  <a:srgbClr val="000000"/>
                </a:solidFill>
                <a:cs typeface="Segoe UI" panose="020B0502040204020203" pitchFamily="34" charset="0"/>
              </a:rPr>
              <a:t>to browse for a desk by section.</a:t>
            </a:r>
          </a:p>
          <a:p>
            <a:pPr marR="0" lvl="0" indent="0" algn="l" defTabSz="806658" rtl="0" eaLnBrk="1" fontAlgn="auto" latinLnBrk="0" hangingPunct="1">
              <a:lnSpc>
                <a:spcPct val="110000"/>
              </a:lnSpc>
              <a:spcAft>
                <a:spcPts val="1800"/>
              </a:spcAft>
              <a:buClrTx/>
              <a:buSzTx/>
              <a:buFontTx/>
              <a:buNone/>
              <a:tabLst>
                <a:tab pos="1645806" algn="l"/>
              </a:tabLst>
              <a:defRPr/>
            </a:pPr>
            <a:r>
              <a:rPr kumimoji="0" lang="en-US" sz="1600" b="0" i="0" u="none" strike="noStrike" kern="1200" cap="none" spc="0" normalizeH="0" baseline="0" noProof="0">
                <a:ln>
                  <a:noFill/>
                </a:ln>
                <a:solidFill>
                  <a:srgbClr val="5A5FC7"/>
                </a:solidFill>
                <a:effectLst/>
                <a:uLnTx/>
                <a:uFillTx/>
                <a:ea typeface="+mn-ea"/>
                <a:cs typeface="+mn-cs"/>
              </a:rPr>
              <a:t>Step 5</a:t>
            </a:r>
            <a:r>
              <a:rPr lang="en-US" sz="1600">
                <a:solidFill>
                  <a:srgbClr val="000000"/>
                </a:solidFill>
                <a:cs typeface="Segoe UI" panose="020B0502040204020203" pitchFamily="34" charset="0"/>
              </a:rPr>
              <a:t>: Once you have found your desired desk click </a:t>
            </a:r>
            <a:r>
              <a:rPr lang="en-US" sz="1600" b="1">
                <a:solidFill>
                  <a:srgbClr val="000000"/>
                </a:solidFill>
                <a:cs typeface="Segoe UI" panose="020B0502040204020203" pitchFamily="34" charset="0"/>
              </a:rPr>
              <a:t>Book</a:t>
            </a:r>
            <a:r>
              <a:rPr lang="en-US" sz="1600">
                <a:solidFill>
                  <a:srgbClr val="000000"/>
                </a:solidFill>
                <a:cs typeface="Segoe UI" panose="020B0502040204020203" pitchFamily="34" charset="0"/>
              </a:rPr>
              <a:t>.</a:t>
            </a:r>
          </a:p>
        </p:txBody>
      </p:sp>
      <p:pic>
        <p:nvPicPr>
          <p:cNvPr id="10" name="Picture 9" descr="Screenshot of the &quot;new desk&quot; booking experience. There is a red box around the &quot;browse more on Places Finder&quot; link.">
            <a:extLst>
              <a:ext uri="{FF2B5EF4-FFF2-40B4-BE49-F238E27FC236}">
                <a16:creationId xmlns:a16="http://schemas.microsoft.com/office/drawing/2014/main" id="{7BB16538-6ED7-A903-D5CA-798D31CA0F2D}"/>
              </a:ext>
            </a:extLst>
          </p:cNvPr>
          <p:cNvPicPr>
            <a:picLocks noChangeAspect="1"/>
          </p:cNvPicPr>
          <p:nvPr/>
        </p:nvPicPr>
        <p:blipFill>
          <a:blip r:embed="rId2"/>
          <a:stretch>
            <a:fillRect/>
          </a:stretch>
        </p:blipFill>
        <p:spPr>
          <a:xfrm>
            <a:off x="4138901" y="2000191"/>
            <a:ext cx="7879059" cy="4420962"/>
          </a:xfrm>
          <a:prstGeom prst="rect">
            <a:avLst/>
          </a:prstGeom>
        </p:spPr>
      </p:pic>
      <p:sp>
        <p:nvSpPr>
          <p:cNvPr id="8" name="Rectangle 7">
            <a:extLst>
              <a:ext uri="{FF2B5EF4-FFF2-40B4-BE49-F238E27FC236}">
                <a16:creationId xmlns:a16="http://schemas.microsoft.com/office/drawing/2014/main" id="{71114290-39C9-CC3E-B03D-42E2D54DD9D9}"/>
              </a:ext>
              <a:ext uri="{C183D7F6-B498-43B3-948B-1728B52AA6E4}">
                <adec:decorative xmlns:adec="http://schemas.microsoft.com/office/drawing/2017/decorative" val="1"/>
              </a:ext>
            </a:extLst>
          </p:cNvPr>
          <p:cNvSpPr/>
          <p:nvPr/>
        </p:nvSpPr>
        <p:spPr bwMode="auto">
          <a:xfrm>
            <a:off x="9911255" y="3393041"/>
            <a:ext cx="1355592" cy="254351"/>
          </a:xfrm>
          <a:prstGeom prst="rect">
            <a:avLst/>
          </a:prstGeom>
          <a:noFill/>
          <a:ln w="31750">
            <a:solidFill>
              <a:srgbClr val="FF0000"/>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000">
              <a:solidFill>
                <a:srgbClr val="FFFFFF"/>
              </a:solidFill>
              <a:cs typeface="Segoe UI" pitchFamily="34" charset="0"/>
            </a:endParaRPr>
          </a:p>
        </p:txBody>
      </p:sp>
    </p:spTree>
    <p:extLst>
      <p:ext uri="{BB962C8B-B14F-4D97-AF65-F5344CB8AC3E}">
        <p14:creationId xmlns:p14="http://schemas.microsoft.com/office/powerpoint/2010/main" val="216058937"/>
      </p:ext>
    </p:extLst>
  </p:cSld>
  <p:clrMapOvr>
    <a:masterClrMapping/>
  </p:clrMapOvr>
  <p:transition>
    <p:fade/>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C07E98-6126-F869-80B0-2D710DD2EB83}"/>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9898E50E-28FD-F11C-96E5-3D980DB8F201}"/>
              </a:ext>
            </a:extLst>
          </p:cNvPr>
          <p:cNvSpPr txBox="1">
            <a:spLocks noGrp="1"/>
          </p:cNvSpPr>
          <p:nvPr>
            <p:ph type="title" idx="4294967295"/>
          </p:nvPr>
        </p:nvSpPr>
        <p:spPr>
          <a:xfrm>
            <a:off x="584200" y="644766"/>
            <a:ext cx="11036808" cy="492443"/>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2600" b="0" kern="1200" cap="none" spc="-50" baseline="0">
                <a:ln w="3175">
                  <a:noFill/>
                </a:ln>
                <a:solidFill>
                  <a:schemeClr val="tx1"/>
                </a:solidFill>
                <a:effectLst/>
                <a:latin typeface="+mj-lt"/>
                <a:ea typeface="+mn-ea"/>
                <a:cs typeface="Segoe UI" pitchFamily="34" charset="0"/>
              </a:defRPr>
            </a:lvl1pPr>
          </a:lstStyle>
          <a:p>
            <a:pPr marL="0" marR="0" lvl="0" indent="0" algn="l" defTabSz="932742" rtl="0" eaLnBrk="1" fontAlgn="auto" latinLnBrk="0" hangingPunct="1">
              <a:lnSpc>
                <a:spcPct val="100000"/>
              </a:lnSpc>
              <a:spcBef>
                <a:spcPct val="0"/>
              </a:spcBef>
              <a:spcAft>
                <a:spcPts val="0"/>
              </a:spcAft>
              <a:buClrTx/>
              <a:buSzTx/>
              <a:buFontTx/>
              <a:buNone/>
              <a:tabLst/>
              <a:defRPr/>
            </a:pPr>
            <a:r>
              <a:rPr kumimoji="0" lang="en-US" sz="3200" b="0" i="0" u="none" strike="noStrike" kern="1200" cap="none" spc="-50" normalizeH="0" baseline="0" noProof="0">
                <a:ln w="3175">
                  <a:noFill/>
                </a:ln>
                <a:solidFill>
                  <a:srgbClr val="000000"/>
                </a:solidFill>
                <a:effectLst/>
                <a:uLnTx/>
                <a:uFillTx/>
                <a:ea typeface="+mn-ea"/>
                <a:cs typeface="Segoe UI" pitchFamily="34" charset="0"/>
              </a:rPr>
              <a:t>User Guidance: Booking a desk from a pool (1/2)</a:t>
            </a:r>
          </a:p>
        </p:txBody>
      </p:sp>
      <p:sp>
        <p:nvSpPr>
          <p:cNvPr id="6" name="TextBox 5">
            <a:extLst>
              <a:ext uri="{FF2B5EF4-FFF2-40B4-BE49-F238E27FC236}">
                <a16:creationId xmlns:a16="http://schemas.microsoft.com/office/drawing/2014/main" id="{6BD8394C-84A6-CCC8-15B6-A7EC858E3323}"/>
              </a:ext>
            </a:extLst>
          </p:cNvPr>
          <p:cNvSpPr txBox="1"/>
          <p:nvPr/>
        </p:nvSpPr>
        <p:spPr>
          <a:xfrm>
            <a:off x="584200" y="292100"/>
            <a:ext cx="8060430" cy="307777"/>
          </a:xfrm>
          <a:prstGeom prst="rect">
            <a:avLst/>
          </a:prstGeom>
          <a:noFill/>
        </p:spPr>
        <p:txBody>
          <a:bodyPr wrap="square" lIns="0" tIns="0" rIns="0" bIns="0">
            <a:spAutoFit/>
          </a:bodyPr>
          <a:lstStyle>
            <a:defPPr>
              <a:defRPr lang="en-US"/>
            </a:defPPr>
            <a:lvl1pPr>
              <a:defRPr sz="2000">
                <a:solidFill>
                  <a:srgbClr val="6568B7"/>
                </a:solidFill>
              </a:defRPr>
            </a:lvl1pPr>
          </a:lstStyle>
          <a:p>
            <a:r>
              <a:rPr lang="en-US"/>
              <a:t>Places app experience</a:t>
            </a:r>
          </a:p>
        </p:txBody>
      </p:sp>
      <p:sp>
        <p:nvSpPr>
          <p:cNvPr id="3" name="Content Placeholder 2">
            <a:extLst>
              <a:ext uri="{FF2B5EF4-FFF2-40B4-BE49-F238E27FC236}">
                <a16:creationId xmlns:a16="http://schemas.microsoft.com/office/drawing/2014/main" id="{44BE80BC-2BEA-C98F-C74B-B05742E6950A}"/>
              </a:ext>
            </a:extLst>
          </p:cNvPr>
          <p:cNvSpPr>
            <a:spLocks noGrp="1"/>
          </p:cNvSpPr>
          <p:nvPr>
            <p:ph sz="quarter" idx="12"/>
          </p:nvPr>
        </p:nvSpPr>
        <p:spPr>
          <a:xfrm>
            <a:off x="584200" y="1393499"/>
            <a:ext cx="11036808" cy="1108445"/>
          </a:xfrm>
        </p:spPr>
        <p:txBody>
          <a:bodyPr/>
          <a:lstStyle/>
          <a:p>
            <a:pPr marL="0" indent="0">
              <a:lnSpc>
                <a:spcPct val="110000"/>
              </a:lnSpc>
              <a:buNone/>
            </a:pPr>
            <a:r>
              <a:rPr lang="en-US" sz="1600">
                <a:latin typeface="+mn-lt"/>
              </a:rPr>
              <a:t>When you are in an office (either planned or visiting) you might want to book a desk for the day. Using the Places app (either on the </a:t>
            </a:r>
            <a:r>
              <a:rPr lang="en-US" sz="1600">
                <a:latin typeface="+mn-lt"/>
                <a:hlinkClick r:id="rId2"/>
              </a:rPr>
              <a:t>web</a:t>
            </a:r>
            <a:r>
              <a:rPr lang="en-US" sz="1600">
                <a:latin typeface="+mn-lt"/>
              </a:rPr>
              <a:t>, in new Outlook or in Teams, your booking experience also includes map integration (if floor plans are available).</a:t>
            </a:r>
            <a:endParaRPr kumimoji="0" lang="en-US" sz="1600" b="0" i="0" u="none" strike="noStrike" kern="1200" cap="none" spc="0" normalizeH="0" baseline="0" noProof="0">
              <a:ln>
                <a:noFill/>
              </a:ln>
              <a:solidFill>
                <a:srgbClr val="000000"/>
              </a:solidFill>
              <a:effectLst/>
              <a:highlight>
                <a:srgbClr val="FFFF00"/>
              </a:highlight>
              <a:uLnTx/>
              <a:uFillTx/>
              <a:latin typeface="+mn-lt"/>
              <a:ea typeface="+mn-ea"/>
              <a:cs typeface="Segoe UI" panose="020B0502040204020203" pitchFamily="34" charset="0"/>
            </a:endParaRPr>
          </a:p>
          <a:p>
            <a:pPr marL="0" indent="0">
              <a:lnSpc>
                <a:spcPct val="110000"/>
              </a:lnSpc>
              <a:buNone/>
            </a:pPr>
            <a:endParaRPr lang="en-IE" sz="1600">
              <a:latin typeface="+mn-lt"/>
            </a:endParaRPr>
          </a:p>
        </p:txBody>
      </p:sp>
      <p:sp>
        <p:nvSpPr>
          <p:cNvPr id="11" name="TextBox 10">
            <a:extLst>
              <a:ext uri="{FF2B5EF4-FFF2-40B4-BE49-F238E27FC236}">
                <a16:creationId xmlns:a16="http://schemas.microsoft.com/office/drawing/2014/main" id="{983F3933-BB84-A4F1-DCC9-39CFC0146707}"/>
              </a:ext>
            </a:extLst>
          </p:cNvPr>
          <p:cNvSpPr txBox="1"/>
          <p:nvPr/>
        </p:nvSpPr>
        <p:spPr>
          <a:xfrm>
            <a:off x="584200" y="3637484"/>
            <a:ext cx="3315138" cy="1292983"/>
          </a:xfrm>
          <a:prstGeom prst="rect">
            <a:avLst/>
          </a:prstGeom>
          <a:noFill/>
        </p:spPr>
        <p:txBody>
          <a:bodyPr wrap="square" lIns="0" tIns="0" rIns="0" bIns="0">
            <a:spAutoFit/>
          </a:bodyPr>
          <a:lstStyle/>
          <a:p>
            <a:pPr marR="0" lvl="0" indent="0" algn="l" defTabSz="806658" rtl="0" eaLnBrk="1" fontAlgn="auto" latinLnBrk="0" hangingPunct="1">
              <a:lnSpc>
                <a:spcPct val="110000"/>
              </a:lnSpc>
              <a:spcAft>
                <a:spcPts val="1800"/>
              </a:spcAft>
              <a:buClrTx/>
              <a:buSzTx/>
              <a:buFontTx/>
              <a:buNone/>
              <a:tabLst>
                <a:tab pos="1645806" algn="l"/>
              </a:tabLst>
              <a:defRPr/>
            </a:pPr>
            <a:r>
              <a:rPr kumimoji="0" lang="en-US" sz="1600" b="0" i="0" u="none" strike="noStrike" kern="1200" cap="none" spc="0" normalizeH="0" baseline="0" noProof="0">
                <a:ln>
                  <a:noFill/>
                </a:ln>
                <a:solidFill>
                  <a:srgbClr val="5A5FC7"/>
                </a:solidFill>
                <a:effectLst/>
                <a:uLnTx/>
                <a:uFillTx/>
                <a:ea typeface="+mn-ea"/>
                <a:cs typeface="Segoe UI" panose="020B0502040204020203" pitchFamily="34" charset="0"/>
              </a:rPr>
              <a:t>Step 1</a:t>
            </a:r>
            <a:r>
              <a:rPr lang="en-US" sz="1600">
                <a:solidFill>
                  <a:srgbClr val="000000"/>
                </a:solidFill>
                <a:cs typeface="Segoe UI" panose="020B0502040204020203" pitchFamily="34" charset="0"/>
              </a:rPr>
              <a:t>: Open Places, and click on the </a:t>
            </a:r>
            <a:r>
              <a:rPr lang="en-US" sz="1600" b="1">
                <a:solidFill>
                  <a:srgbClr val="000000"/>
                </a:solidFill>
                <a:cs typeface="Segoe UI" panose="020B0502040204020203" pitchFamily="34" charset="0"/>
              </a:rPr>
              <a:t>Explore</a:t>
            </a:r>
            <a:r>
              <a:rPr lang="en-US" sz="1600">
                <a:solidFill>
                  <a:srgbClr val="000000"/>
                </a:solidFill>
                <a:cs typeface="Segoe UI" panose="020B0502040204020203" pitchFamily="34" charset="0"/>
              </a:rPr>
              <a:t> tab.</a:t>
            </a:r>
            <a:endParaRPr kumimoji="0" lang="en-US" sz="1600" b="0" i="0" u="none" strike="noStrike" kern="1200" cap="none" spc="0" normalizeH="0" baseline="0" noProof="0">
              <a:ln>
                <a:noFill/>
              </a:ln>
              <a:solidFill>
                <a:srgbClr val="000000"/>
              </a:solidFill>
              <a:effectLst/>
              <a:highlight>
                <a:srgbClr val="FFFF00"/>
              </a:highlight>
              <a:uLnTx/>
              <a:uFillTx/>
              <a:ea typeface="+mn-ea"/>
              <a:cs typeface="Segoe UI" panose="020B0502040204020203" pitchFamily="34" charset="0"/>
            </a:endParaRPr>
          </a:p>
          <a:p>
            <a:pPr marR="0" lvl="0" indent="0" algn="l" defTabSz="806658" rtl="0" eaLnBrk="1" fontAlgn="auto" latinLnBrk="0" hangingPunct="1">
              <a:lnSpc>
                <a:spcPct val="110000"/>
              </a:lnSpc>
              <a:spcAft>
                <a:spcPts val="1800"/>
              </a:spcAft>
              <a:buClrTx/>
              <a:buSzTx/>
              <a:buFontTx/>
              <a:buNone/>
              <a:tabLst>
                <a:tab pos="1645806" algn="l"/>
              </a:tabLst>
              <a:defRPr/>
            </a:pPr>
            <a:r>
              <a:rPr kumimoji="0" lang="en-US" sz="1600" b="0" i="0" u="none" strike="noStrike" kern="1200" cap="none" spc="0" normalizeH="0" baseline="0" noProof="0">
                <a:ln>
                  <a:noFill/>
                </a:ln>
                <a:solidFill>
                  <a:srgbClr val="5A5FC7"/>
                </a:solidFill>
                <a:effectLst/>
                <a:uLnTx/>
                <a:uFillTx/>
                <a:ea typeface="+mn-ea"/>
                <a:cs typeface="+mn-cs"/>
              </a:rPr>
              <a:t>Step 2</a:t>
            </a:r>
            <a:r>
              <a:rPr lang="en-US" sz="1600">
                <a:solidFill>
                  <a:srgbClr val="000000"/>
                </a:solidFill>
                <a:cs typeface="Segoe UI" panose="020B0502040204020203" pitchFamily="34" charset="0"/>
              </a:rPr>
              <a:t>: Click on the </a:t>
            </a:r>
            <a:r>
              <a:rPr lang="en-US" sz="1600" b="1">
                <a:solidFill>
                  <a:srgbClr val="000000"/>
                </a:solidFill>
                <a:cs typeface="Segoe UI" panose="020B0502040204020203" pitchFamily="34" charset="0"/>
              </a:rPr>
              <a:t>Help me find a desk </a:t>
            </a:r>
            <a:r>
              <a:rPr lang="en-US" sz="1600">
                <a:solidFill>
                  <a:srgbClr val="000000"/>
                </a:solidFill>
                <a:cs typeface="Segoe UI" panose="020B0502040204020203" pitchFamily="34" charset="0"/>
              </a:rPr>
              <a:t>button.</a:t>
            </a:r>
            <a:endParaRPr kumimoji="0" lang="en-US" sz="1600" b="0" i="0" u="none" strike="noStrike" kern="1200" cap="none" spc="0" normalizeH="0" baseline="0" noProof="0">
              <a:ln>
                <a:noFill/>
              </a:ln>
              <a:solidFill>
                <a:srgbClr val="000000"/>
              </a:solidFill>
              <a:effectLst/>
              <a:highlight>
                <a:srgbClr val="FFFF00"/>
              </a:highlight>
              <a:uLnTx/>
              <a:uFillTx/>
              <a:ea typeface="+mn-ea"/>
              <a:cs typeface="Segoe UI" panose="020B0502040204020203" pitchFamily="34" charset="0"/>
            </a:endParaRPr>
          </a:p>
        </p:txBody>
      </p:sp>
      <p:pic>
        <p:nvPicPr>
          <p:cNvPr id="7" name="Picture 6" descr="Screenshot of the Places experience, with a red box around the &quot;help me find a desk&quot; button.">
            <a:extLst>
              <a:ext uri="{FF2B5EF4-FFF2-40B4-BE49-F238E27FC236}">
                <a16:creationId xmlns:a16="http://schemas.microsoft.com/office/drawing/2014/main" id="{A07D953D-7A64-E14A-A439-4467020814BB}"/>
              </a:ext>
            </a:extLst>
          </p:cNvPr>
          <p:cNvPicPr>
            <a:picLocks noChangeAspect="1"/>
          </p:cNvPicPr>
          <p:nvPr/>
        </p:nvPicPr>
        <p:blipFill>
          <a:blip r:embed="rId3"/>
          <a:stretch>
            <a:fillRect/>
          </a:stretch>
        </p:blipFill>
        <p:spPr>
          <a:xfrm>
            <a:off x="4051637" y="2354719"/>
            <a:ext cx="8055709" cy="3858515"/>
          </a:xfrm>
          <a:prstGeom prst="rect">
            <a:avLst/>
          </a:prstGeom>
          <a:ln>
            <a:noFill/>
          </a:ln>
          <a:effectLst>
            <a:outerShdw blurRad="292100" dist="139700" dir="2700000" algn="tl" rotWithShape="0">
              <a:srgbClr val="333333">
                <a:alpha val="65000"/>
              </a:srgbClr>
            </a:outerShdw>
          </a:effectLst>
        </p:spPr>
      </p:pic>
      <p:sp>
        <p:nvSpPr>
          <p:cNvPr id="21" name="Rectangle 20">
            <a:extLst>
              <a:ext uri="{FF2B5EF4-FFF2-40B4-BE49-F238E27FC236}">
                <a16:creationId xmlns:a16="http://schemas.microsoft.com/office/drawing/2014/main" id="{0641403B-FC4A-0385-0F43-A08FAF9BA866}"/>
              </a:ext>
              <a:ext uri="{C183D7F6-B498-43B3-948B-1728B52AA6E4}">
                <adec:decorative xmlns:adec="http://schemas.microsoft.com/office/drawing/2017/decorative" val="1"/>
              </a:ext>
            </a:extLst>
          </p:cNvPr>
          <p:cNvSpPr/>
          <p:nvPr/>
        </p:nvSpPr>
        <p:spPr bwMode="auto">
          <a:xfrm>
            <a:off x="5709619" y="3605954"/>
            <a:ext cx="1164149" cy="337218"/>
          </a:xfrm>
          <a:prstGeom prst="rect">
            <a:avLst/>
          </a:prstGeom>
          <a:noFill/>
          <a:ln w="31750">
            <a:solidFill>
              <a:srgbClr val="FF0000"/>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000">
              <a:solidFill>
                <a:srgbClr val="FFFFFF"/>
              </a:solidFill>
              <a:cs typeface="Segoe UI" pitchFamily="34" charset="0"/>
            </a:endParaRPr>
          </a:p>
        </p:txBody>
      </p:sp>
    </p:spTree>
    <p:extLst>
      <p:ext uri="{BB962C8B-B14F-4D97-AF65-F5344CB8AC3E}">
        <p14:creationId xmlns:p14="http://schemas.microsoft.com/office/powerpoint/2010/main" val="1836087942"/>
      </p:ext>
    </p:extLst>
  </p:cSld>
  <p:clrMapOvr>
    <a:masterClrMapping/>
  </p:clrMapOvr>
  <p:transition>
    <p:fade/>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0B8366-10BF-FD58-D6E6-C981338F68D7}"/>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CA0A66A8-3A53-E2BE-ED32-EA794F67A830}"/>
              </a:ext>
            </a:extLst>
          </p:cNvPr>
          <p:cNvSpPr txBox="1">
            <a:spLocks noGrp="1"/>
          </p:cNvSpPr>
          <p:nvPr>
            <p:ph type="title" idx="4294967295"/>
          </p:nvPr>
        </p:nvSpPr>
        <p:spPr>
          <a:xfrm>
            <a:off x="584200" y="644766"/>
            <a:ext cx="11036808" cy="492443"/>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2600" b="0" kern="1200" cap="none" spc="-50" baseline="0">
                <a:ln w="3175">
                  <a:noFill/>
                </a:ln>
                <a:solidFill>
                  <a:schemeClr val="tx1"/>
                </a:solidFill>
                <a:effectLst/>
                <a:latin typeface="+mj-lt"/>
                <a:ea typeface="+mn-ea"/>
                <a:cs typeface="Segoe UI" pitchFamily="34" charset="0"/>
              </a:defRPr>
            </a:lvl1pPr>
          </a:lstStyle>
          <a:p>
            <a:pPr marL="0" marR="0" lvl="0" indent="0" algn="l" defTabSz="932742" rtl="0" eaLnBrk="1" fontAlgn="auto" latinLnBrk="0" hangingPunct="1">
              <a:lnSpc>
                <a:spcPct val="100000"/>
              </a:lnSpc>
              <a:spcBef>
                <a:spcPct val="0"/>
              </a:spcBef>
              <a:spcAft>
                <a:spcPts val="0"/>
              </a:spcAft>
              <a:buClrTx/>
              <a:buSzTx/>
              <a:buFontTx/>
              <a:buNone/>
              <a:tabLst/>
              <a:defRPr/>
            </a:pPr>
            <a:r>
              <a:rPr kumimoji="0" lang="en-US" sz="3200" b="0" i="0" u="none" strike="noStrike" kern="1200" cap="none" spc="-50" normalizeH="0" baseline="0" noProof="0">
                <a:ln w="3175">
                  <a:noFill/>
                </a:ln>
                <a:solidFill>
                  <a:srgbClr val="000000"/>
                </a:solidFill>
                <a:effectLst/>
                <a:uLnTx/>
                <a:uFillTx/>
                <a:ea typeface="+mn-ea"/>
                <a:cs typeface="Segoe UI" pitchFamily="34" charset="0"/>
              </a:rPr>
              <a:t>User Guidance: Booking a desk from a pool (2/2)</a:t>
            </a:r>
          </a:p>
        </p:txBody>
      </p:sp>
      <p:sp>
        <p:nvSpPr>
          <p:cNvPr id="6" name="TextBox 5">
            <a:extLst>
              <a:ext uri="{FF2B5EF4-FFF2-40B4-BE49-F238E27FC236}">
                <a16:creationId xmlns:a16="http://schemas.microsoft.com/office/drawing/2014/main" id="{D6881D0F-CD56-9AE6-BA82-52B9CE4B90C5}"/>
              </a:ext>
            </a:extLst>
          </p:cNvPr>
          <p:cNvSpPr txBox="1"/>
          <p:nvPr/>
        </p:nvSpPr>
        <p:spPr>
          <a:xfrm>
            <a:off x="584200" y="292100"/>
            <a:ext cx="8060430" cy="307777"/>
          </a:xfrm>
          <a:prstGeom prst="rect">
            <a:avLst/>
          </a:prstGeom>
          <a:noFill/>
        </p:spPr>
        <p:txBody>
          <a:bodyPr wrap="square" lIns="0" tIns="0" rIns="0" bIns="0">
            <a:spAutoFit/>
          </a:bodyPr>
          <a:lstStyle>
            <a:defPPr>
              <a:defRPr lang="en-US"/>
            </a:defPPr>
            <a:lvl1pPr>
              <a:defRPr sz="2000">
                <a:solidFill>
                  <a:srgbClr val="6568B7"/>
                </a:solidFill>
              </a:defRPr>
            </a:lvl1pPr>
          </a:lstStyle>
          <a:p>
            <a:r>
              <a:rPr lang="en-US"/>
              <a:t>Places app experience</a:t>
            </a:r>
          </a:p>
        </p:txBody>
      </p:sp>
      <p:sp>
        <p:nvSpPr>
          <p:cNvPr id="3" name="Content Placeholder 2">
            <a:extLst>
              <a:ext uri="{FF2B5EF4-FFF2-40B4-BE49-F238E27FC236}">
                <a16:creationId xmlns:a16="http://schemas.microsoft.com/office/drawing/2014/main" id="{7E061AE2-559A-FEA6-9725-6FC6AE3EE27B}"/>
              </a:ext>
            </a:extLst>
          </p:cNvPr>
          <p:cNvSpPr>
            <a:spLocks noGrp="1"/>
          </p:cNvSpPr>
          <p:nvPr>
            <p:ph sz="quarter" idx="12"/>
          </p:nvPr>
        </p:nvSpPr>
        <p:spPr>
          <a:xfrm>
            <a:off x="584200" y="1393499"/>
            <a:ext cx="11036808" cy="1108445"/>
          </a:xfrm>
        </p:spPr>
        <p:txBody>
          <a:bodyPr/>
          <a:lstStyle/>
          <a:p>
            <a:pPr marL="0" indent="0">
              <a:lnSpc>
                <a:spcPct val="110000"/>
              </a:lnSpc>
              <a:buNone/>
            </a:pPr>
            <a:r>
              <a:rPr lang="en-US" sz="1600">
                <a:latin typeface="+mn-lt"/>
              </a:rPr>
              <a:t>When you are in an office (either planned or visiting) you might want to book a desk for the day. Using the Places app (either on the web, in new Outlook or in Teams, your booking experience also includes map integration (if floor plans are available).</a:t>
            </a:r>
            <a:endParaRPr kumimoji="0" lang="en-US" sz="1600" b="0" i="0" u="none" strike="noStrike" kern="1200" cap="none" spc="0" normalizeH="0" baseline="0" noProof="0">
              <a:ln>
                <a:noFill/>
              </a:ln>
              <a:solidFill>
                <a:srgbClr val="000000"/>
              </a:solidFill>
              <a:effectLst/>
              <a:highlight>
                <a:srgbClr val="FFFF00"/>
              </a:highlight>
              <a:uLnTx/>
              <a:uFillTx/>
              <a:latin typeface="+mn-lt"/>
              <a:ea typeface="+mn-ea"/>
              <a:cs typeface="Segoe UI" panose="020B0502040204020203" pitchFamily="34" charset="0"/>
            </a:endParaRPr>
          </a:p>
          <a:p>
            <a:pPr marL="0" indent="0">
              <a:lnSpc>
                <a:spcPct val="110000"/>
              </a:lnSpc>
              <a:buNone/>
            </a:pPr>
            <a:endParaRPr lang="en-IE" sz="1600">
              <a:latin typeface="+mn-lt"/>
            </a:endParaRPr>
          </a:p>
        </p:txBody>
      </p:sp>
      <p:sp>
        <p:nvSpPr>
          <p:cNvPr id="11" name="TextBox 10">
            <a:extLst>
              <a:ext uri="{FF2B5EF4-FFF2-40B4-BE49-F238E27FC236}">
                <a16:creationId xmlns:a16="http://schemas.microsoft.com/office/drawing/2014/main" id="{27888539-7246-E259-435F-7388CB5AF746}"/>
              </a:ext>
            </a:extLst>
          </p:cNvPr>
          <p:cNvSpPr txBox="1"/>
          <p:nvPr/>
        </p:nvSpPr>
        <p:spPr>
          <a:xfrm>
            <a:off x="584199" y="2791373"/>
            <a:ext cx="4996793" cy="1563826"/>
          </a:xfrm>
          <a:prstGeom prst="rect">
            <a:avLst/>
          </a:prstGeom>
          <a:noFill/>
        </p:spPr>
        <p:txBody>
          <a:bodyPr wrap="square" lIns="0" tIns="0" rIns="0" bIns="0">
            <a:spAutoFit/>
          </a:bodyPr>
          <a:lstStyle/>
          <a:p>
            <a:pPr marR="0" lvl="0" indent="0" algn="l" defTabSz="806658" rtl="0" eaLnBrk="1" fontAlgn="auto" latinLnBrk="0" hangingPunct="1">
              <a:lnSpc>
                <a:spcPct val="110000"/>
              </a:lnSpc>
              <a:spcAft>
                <a:spcPts val="1800"/>
              </a:spcAft>
              <a:buClrTx/>
              <a:buSzTx/>
              <a:buFontTx/>
              <a:buNone/>
              <a:tabLst>
                <a:tab pos="1645806" algn="l"/>
              </a:tabLst>
              <a:defRPr/>
            </a:pPr>
            <a:r>
              <a:rPr kumimoji="0" lang="en-US" sz="1600" b="0" i="0" u="none" strike="noStrike" kern="1200" cap="none" spc="0" normalizeH="0" baseline="0" noProof="0">
                <a:ln>
                  <a:noFill/>
                </a:ln>
                <a:solidFill>
                  <a:srgbClr val="5A5FC7"/>
                </a:solidFill>
                <a:effectLst/>
                <a:uLnTx/>
                <a:uFillTx/>
                <a:ea typeface="+mn-ea"/>
                <a:cs typeface="Segoe UI" panose="020B0502040204020203" pitchFamily="34" charset="0"/>
              </a:rPr>
              <a:t>Step 3</a:t>
            </a:r>
            <a:r>
              <a:rPr lang="en-US" sz="1600">
                <a:solidFill>
                  <a:srgbClr val="000000"/>
                </a:solidFill>
                <a:cs typeface="Segoe UI" panose="020B0502040204020203" pitchFamily="34" charset="0"/>
              </a:rPr>
              <a:t>: In the </a:t>
            </a:r>
            <a:r>
              <a:rPr lang="en-US" sz="1600" b="1">
                <a:solidFill>
                  <a:srgbClr val="000000"/>
                </a:solidFill>
                <a:cs typeface="Segoe UI" panose="020B0502040204020203" pitchFamily="34" charset="0"/>
              </a:rPr>
              <a:t>Find a desk </a:t>
            </a:r>
            <a:r>
              <a:rPr lang="en-US" sz="1600">
                <a:solidFill>
                  <a:srgbClr val="000000"/>
                </a:solidFill>
                <a:cs typeface="Segoe UI" panose="020B0502040204020203" pitchFamily="34" charset="0"/>
              </a:rPr>
              <a:t>window, you can use the filter buttons on top to filter by </a:t>
            </a:r>
            <a:r>
              <a:rPr lang="en-US" sz="1600" b="1">
                <a:solidFill>
                  <a:srgbClr val="000000"/>
                </a:solidFill>
                <a:cs typeface="Segoe UI" panose="020B0502040204020203" pitchFamily="34" charset="0"/>
              </a:rPr>
              <a:t>Building, Floor, or Features</a:t>
            </a:r>
            <a:r>
              <a:rPr lang="en-US" sz="1600">
                <a:solidFill>
                  <a:srgbClr val="000000"/>
                </a:solidFill>
                <a:cs typeface="Segoe UI" panose="020B0502040204020203" pitchFamily="34" charset="0"/>
              </a:rPr>
              <a:t> (such as desks that include monitors, docking stations, or office locations.</a:t>
            </a:r>
            <a:endParaRPr kumimoji="0" lang="en-US" sz="1600" b="0" i="0" u="none" strike="noStrike" kern="1200" cap="none" spc="0" normalizeH="0" baseline="0" noProof="0">
              <a:ln>
                <a:noFill/>
              </a:ln>
              <a:solidFill>
                <a:srgbClr val="000000"/>
              </a:solidFill>
              <a:effectLst/>
              <a:highlight>
                <a:srgbClr val="FFFF00"/>
              </a:highlight>
              <a:uLnTx/>
              <a:uFillTx/>
              <a:ea typeface="+mn-ea"/>
              <a:cs typeface="Segoe UI" panose="020B0502040204020203" pitchFamily="34" charset="0"/>
            </a:endParaRPr>
          </a:p>
          <a:p>
            <a:pPr marR="0" lvl="0" indent="0" algn="l" defTabSz="806658" rtl="0" eaLnBrk="1" fontAlgn="auto" latinLnBrk="0" hangingPunct="1">
              <a:lnSpc>
                <a:spcPct val="110000"/>
              </a:lnSpc>
              <a:spcAft>
                <a:spcPts val="1800"/>
              </a:spcAft>
              <a:buClrTx/>
              <a:buSzTx/>
              <a:buFontTx/>
              <a:buNone/>
              <a:tabLst>
                <a:tab pos="1645806" algn="l"/>
              </a:tabLst>
              <a:defRPr/>
            </a:pPr>
            <a:r>
              <a:rPr kumimoji="0" lang="en-US" sz="1600" b="0" i="0" u="none" strike="noStrike" kern="1200" cap="none" spc="0" normalizeH="0" baseline="0" noProof="0">
                <a:ln>
                  <a:noFill/>
                </a:ln>
                <a:solidFill>
                  <a:srgbClr val="5A5FC7"/>
                </a:solidFill>
                <a:effectLst/>
                <a:uLnTx/>
                <a:uFillTx/>
                <a:ea typeface="+mn-ea"/>
                <a:cs typeface="+mn-cs"/>
              </a:rPr>
              <a:t>Step 4</a:t>
            </a:r>
            <a:r>
              <a:rPr lang="en-US" sz="1600">
                <a:solidFill>
                  <a:srgbClr val="000000"/>
                </a:solidFill>
                <a:cs typeface="Segoe UI" panose="020B0502040204020203" pitchFamily="34" charset="0"/>
              </a:rPr>
              <a:t>: Scroll to find the desired desk and click </a:t>
            </a:r>
            <a:r>
              <a:rPr lang="en-US" sz="1600" b="1">
                <a:solidFill>
                  <a:srgbClr val="000000"/>
                </a:solidFill>
                <a:cs typeface="Segoe UI" panose="020B0502040204020203" pitchFamily="34" charset="0"/>
              </a:rPr>
              <a:t>Book</a:t>
            </a:r>
            <a:r>
              <a:rPr lang="en-US" sz="1600">
                <a:solidFill>
                  <a:srgbClr val="000000"/>
                </a:solidFill>
                <a:cs typeface="Segoe UI" panose="020B0502040204020203" pitchFamily="34" charset="0"/>
              </a:rPr>
              <a:t>.</a:t>
            </a:r>
            <a:endParaRPr kumimoji="0" lang="en-US" sz="1600" b="0" i="0" u="none" strike="noStrike" kern="1200" cap="none" spc="0" normalizeH="0" baseline="0" noProof="0">
              <a:ln>
                <a:noFill/>
              </a:ln>
              <a:solidFill>
                <a:srgbClr val="000000"/>
              </a:solidFill>
              <a:effectLst/>
              <a:highlight>
                <a:srgbClr val="FFFF00"/>
              </a:highlight>
              <a:uLnTx/>
              <a:uFillTx/>
              <a:ea typeface="+mn-ea"/>
              <a:cs typeface="Segoe UI" panose="020B0502040204020203" pitchFamily="34" charset="0"/>
            </a:endParaRPr>
          </a:p>
        </p:txBody>
      </p:sp>
      <p:sp>
        <p:nvSpPr>
          <p:cNvPr id="13" name="Content Placeholder 2">
            <a:extLst>
              <a:ext uri="{FF2B5EF4-FFF2-40B4-BE49-F238E27FC236}">
                <a16:creationId xmlns:a16="http://schemas.microsoft.com/office/drawing/2014/main" id="{398E74E9-699D-5745-35BE-1C2A82F2F7E1}"/>
              </a:ext>
            </a:extLst>
          </p:cNvPr>
          <p:cNvSpPr txBox="1">
            <a:spLocks/>
          </p:cNvSpPr>
          <p:nvPr/>
        </p:nvSpPr>
        <p:spPr>
          <a:xfrm>
            <a:off x="584199" y="5168812"/>
            <a:ext cx="4996792" cy="840551"/>
          </a:xfrm>
          <a:prstGeom prst="rect">
            <a:avLst/>
          </a:prstGeom>
        </p:spPr>
        <p:txBody>
          <a:bodyPr vert="horz" wrap="square" lIns="0" tIns="0" rIns="0" bIns="0" rtlCol="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400" b="0" i="0" kern="1200" spc="0" baseline="0">
                <a:solidFill>
                  <a:schemeClr val="tx1"/>
                </a:solidFill>
                <a:latin typeface="Segoe UI" panose="020B0502040204020203" pitchFamily="34" charset="0"/>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b="0" i="0" kern="1200" spc="0" baseline="0">
                <a:solidFill>
                  <a:schemeClr val="tx1"/>
                </a:solidFill>
                <a:latin typeface="Segoe UI" panose="020B0502040204020203" pitchFamily="34" charset="0"/>
                <a:ea typeface="+mn-ea"/>
                <a:cs typeface="Segoe UI" panose="020B0502040204020203" pitchFamily="34" charset="0"/>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b="0" i="0" kern="1200" spc="0" baseline="0">
                <a:solidFill>
                  <a:schemeClr val="tx1"/>
                </a:solidFill>
                <a:latin typeface="Segoe UI" panose="020B0502040204020203" pitchFamily="34" charset="0"/>
                <a:ea typeface="+mn-ea"/>
                <a:cs typeface="Segoe UI" panose="020B0502040204020203" pitchFamily="34" charset="0"/>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b="0" i="0" kern="1200" spc="0" baseline="0">
                <a:solidFill>
                  <a:schemeClr val="tx1"/>
                </a:solidFill>
                <a:latin typeface="Segoe UI" panose="020B0502040204020203" pitchFamily="34" charset="0"/>
                <a:ea typeface="+mn-ea"/>
                <a:cs typeface="Segoe UI" panose="020B0502040204020203" pitchFamily="34" charset="0"/>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b="0" i="0" kern="1200" spc="0" baseline="0">
                <a:solidFill>
                  <a:schemeClr val="tx1"/>
                </a:solidFill>
                <a:latin typeface="Segoe UI" panose="020B0502040204020203" pitchFamily="34" charset="0"/>
                <a:ea typeface="+mn-ea"/>
                <a:cs typeface="Segoe UI" panose="020B0502040204020203" pitchFamily="34"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10000"/>
              </a:lnSpc>
              <a:buFont typeface="Wingdings" panose="05000000000000000000" pitchFamily="2" charset="2"/>
              <a:buNone/>
            </a:pPr>
            <a:r>
              <a:rPr lang="en-US" sz="1600">
                <a:latin typeface="+mn-lt"/>
              </a:rPr>
              <a:t>You can also use the map on the right side to locate the desired desk/desk pool on the floor plan. </a:t>
            </a:r>
            <a:endParaRPr lang="en-US" sz="1600">
              <a:solidFill>
                <a:srgbClr val="000000"/>
              </a:solidFill>
              <a:highlight>
                <a:srgbClr val="FFFF00"/>
              </a:highlight>
              <a:latin typeface="+mn-lt"/>
            </a:endParaRPr>
          </a:p>
          <a:p>
            <a:pPr marL="0" indent="0">
              <a:lnSpc>
                <a:spcPct val="110000"/>
              </a:lnSpc>
              <a:buFont typeface="Wingdings" panose="05000000000000000000" pitchFamily="2" charset="2"/>
              <a:buNone/>
            </a:pPr>
            <a:endParaRPr lang="en-IE" sz="1600">
              <a:latin typeface="+mn-lt"/>
            </a:endParaRPr>
          </a:p>
        </p:txBody>
      </p:sp>
      <p:pic>
        <p:nvPicPr>
          <p:cNvPr id="15" name="Picture 14" descr="Screenshot of the &quot;Find a desk&quot; experience. There is a red border around the filter buttons.">
            <a:extLst>
              <a:ext uri="{FF2B5EF4-FFF2-40B4-BE49-F238E27FC236}">
                <a16:creationId xmlns:a16="http://schemas.microsoft.com/office/drawing/2014/main" id="{0EE1549A-7422-E029-11C2-D5D3616E216D}"/>
              </a:ext>
            </a:extLst>
          </p:cNvPr>
          <p:cNvPicPr>
            <a:picLocks noChangeAspect="1"/>
          </p:cNvPicPr>
          <p:nvPr/>
        </p:nvPicPr>
        <p:blipFill>
          <a:blip r:embed="rId2"/>
          <a:stretch>
            <a:fillRect/>
          </a:stretch>
        </p:blipFill>
        <p:spPr>
          <a:xfrm>
            <a:off x="5822729" y="1981673"/>
            <a:ext cx="6180083" cy="4876327"/>
          </a:xfrm>
          <a:prstGeom prst="rect">
            <a:avLst/>
          </a:prstGeom>
        </p:spPr>
      </p:pic>
      <p:sp>
        <p:nvSpPr>
          <p:cNvPr id="21" name="Rectangle 20">
            <a:extLst>
              <a:ext uri="{FF2B5EF4-FFF2-40B4-BE49-F238E27FC236}">
                <a16:creationId xmlns:a16="http://schemas.microsoft.com/office/drawing/2014/main" id="{55D1C221-85F7-6B88-3D59-70D0D2AF9376}"/>
              </a:ext>
              <a:ext uri="{C183D7F6-B498-43B3-948B-1728B52AA6E4}">
                <adec:decorative xmlns:adec="http://schemas.microsoft.com/office/drawing/2017/decorative" val="1"/>
              </a:ext>
            </a:extLst>
          </p:cNvPr>
          <p:cNvSpPr/>
          <p:nvPr/>
        </p:nvSpPr>
        <p:spPr bwMode="auto">
          <a:xfrm>
            <a:off x="6043449" y="2435245"/>
            <a:ext cx="1681655" cy="260944"/>
          </a:xfrm>
          <a:prstGeom prst="rect">
            <a:avLst/>
          </a:prstGeom>
          <a:noFill/>
          <a:ln w="31750">
            <a:solidFill>
              <a:srgbClr val="FF0000"/>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000">
              <a:solidFill>
                <a:srgbClr val="FFFFFF"/>
              </a:solidFill>
              <a:cs typeface="Segoe UI" pitchFamily="34" charset="0"/>
            </a:endParaRPr>
          </a:p>
        </p:txBody>
      </p:sp>
    </p:spTree>
    <p:extLst>
      <p:ext uri="{BB962C8B-B14F-4D97-AF65-F5344CB8AC3E}">
        <p14:creationId xmlns:p14="http://schemas.microsoft.com/office/powerpoint/2010/main" val="3711510144"/>
      </p:ext>
    </p:extLst>
  </p:cSld>
  <p:clrMapOvr>
    <a:masterClrMapping/>
  </p:clrMapOvr>
  <p:transition>
    <p:fade/>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392356-A926-F103-7742-64989F95F598}"/>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86C7F43B-03CC-C6ED-CE34-627E66DAF38F}"/>
              </a:ext>
            </a:extLst>
          </p:cNvPr>
          <p:cNvSpPr txBox="1">
            <a:spLocks noGrp="1"/>
          </p:cNvSpPr>
          <p:nvPr>
            <p:ph type="title" idx="4294967295"/>
          </p:nvPr>
        </p:nvSpPr>
        <p:spPr>
          <a:xfrm>
            <a:off x="584200" y="644766"/>
            <a:ext cx="11036808" cy="492443"/>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2600" b="0" kern="1200" cap="none" spc="-50" baseline="0">
                <a:ln w="3175">
                  <a:noFill/>
                </a:ln>
                <a:solidFill>
                  <a:schemeClr val="tx1"/>
                </a:solidFill>
                <a:effectLst/>
                <a:latin typeface="+mj-lt"/>
                <a:ea typeface="+mn-ea"/>
                <a:cs typeface="Segoe UI" pitchFamily="34" charset="0"/>
              </a:defRPr>
            </a:lvl1pPr>
          </a:lstStyle>
          <a:p>
            <a:pPr marL="0" marR="0" lvl="0" indent="0" algn="l" defTabSz="932742" rtl="0" eaLnBrk="1" fontAlgn="auto" latinLnBrk="0" hangingPunct="1">
              <a:lnSpc>
                <a:spcPct val="100000"/>
              </a:lnSpc>
              <a:spcBef>
                <a:spcPct val="0"/>
              </a:spcBef>
              <a:spcAft>
                <a:spcPts val="0"/>
              </a:spcAft>
              <a:buClrTx/>
              <a:buSzTx/>
              <a:buFontTx/>
              <a:buNone/>
              <a:tabLst/>
              <a:defRPr/>
            </a:pPr>
            <a:r>
              <a:rPr kumimoji="0" lang="en-US" sz="3200" b="0" i="0" u="none" strike="noStrike" kern="1200" cap="none" spc="-50" normalizeH="0" baseline="0" noProof="0">
                <a:ln w="3175">
                  <a:noFill/>
                </a:ln>
                <a:solidFill>
                  <a:srgbClr val="000000"/>
                </a:solidFill>
                <a:effectLst/>
                <a:uLnTx/>
                <a:uFillTx/>
                <a:ea typeface="+mn-ea"/>
                <a:cs typeface="Segoe UI" pitchFamily="34" charset="0"/>
              </a:rPr>
              <a:t>User Guidance: Booking a desk</a:t>
            </a:r>
          </a:p>
        </p:txBody>
      </p:sp>
      <p:sp>
        <p:nvSpPr>
          <p:cNvPr id="6" name="TextBox 5">
            <a:extLst>
              <a:ext uri="{FF2B5EF4-FFF2-40B4-BE49-F238E27FC236}">
                <a16:creationId xmlns:a16="http://schemas.microsoft.com/office/drawing/2014/main" id="{F5708121-71FA-9EA6-A7AF-9C24E9C6AEC7}"/>
              </a:ext>
            </a:extLst>
          </p:cNvPr>
          <p:cNvSpPr txBox="1"/>
          <p:nvPr/>
        </p:nvSpPr>
        <p:spPr>
          <a:xfrm>
            <a:off x="584200" y="292100"/>
            <a:ext cx="8060430" cy="307777"/>
          </a:xfrm>
          <a:prstGeom prst="rect">
            <a:avLst/>
          </a:prstGeom>
          <a:noFill/>
        </p:spPr>
        <p:txBody>
          <a:bodyPr wrap="square" lIns="0" tIns="0" rIns="0" bIns="0">
            <a:spAutoFit/>
          </a:bodyPr>
          <a:lstStyle>
            <a:defPPr>
              <a:defRPr lang="en-US"/>
            </a:defPPr>
            <a:lvl1pPr>
              <a:defRPr sz="2000">
                <a:solidFill>
                  <a:srgbClr val="6568B7"/>
                </a:solidFill>
              </a:defRPr>
            </a:lvl1pPr>
          </a:lstStyle>
          <a:p>
            <a:r>
              <a:rPr lang="en-US"/>
              <a:t>Places app experience</a:t>
            </a:r>
          </a:p>
        </p:txBody>
      </p:sp>
      <p:sp>
        <p:nvSpPr>
          <p:cNvPr id="3" name="Content Placeholder 2">
            <a:extLst>
              <a:ext uri="{FF2B5EF4-FFF2-40B4-BE49-F238E27FC236}">
                <a16:creationId xmlns:a16="http://schemas.microsoft.com/office/drawing/2014/main" id="{A5240A60-F37D-F6F2-B964-CAEDE6F20237}"/>
              </a:ext>
            </a:extLst>
          </p:cNvPr>
          <p:cNvSpPr>
            <a:spLocks noGrp="1"/>
          </p:cNvSpPr>
          <p:nvPr>
            <p:ph sz="quarter" idx="12"/>
          </p:nvPr>
        </p:nvSpPr>
        <p:spPr>
          <a:xfrm>
            <a:off x="584200" y="1393499"/>
            <a:ext cx="11036808" cy="569708"/>
          </a:xfrm>
        </p:spPr>
        <p:txBody>
          <a:bodyPr/>
          <a:lstStyle/>
          <a:p>
            <a:pPr marL="0" indent="0">
              <a:lnSpc>
                <a:spcPct val="110000"/>
              </a:lnSpc>
              <a:buNone/>
            </a:pPr>
            <a:r>
              <a:rPr lang="en-US" sz="1600">
                <a:latin typeface="+mn-lt"/>
              </a:rPr>
              <a:t>Once you have successfully booked a desk (individual or from a pool) it will appear in the Your Day widget.</a:t>
            </a:r>
            <a:endParaRPr kumimoji="0" lang="en-US" sz="1600" b="0" i="0" u="none" strike="noStrike" kern="1200" cap="none" spc="0" normalizeH="0" baseline="0" noProof="0">
              <a:ln>
                <a:noFill/>
              </a:ln>
              <a:solidFill>
                <a:srgbClr val="000000"/>
              </a:solidFill>
              <a:effectLst/>
              <a:highlight>
                <a:srgbClr val="FFFF00"/>
              </a:highlight>
              <a:uLnTx/>
              <a:uFillTx/>
              <a:latin typeface="+mn-lt"/>
              <a:ea typeface="+mn-ea"/>
              <a:cs typeface="Segoe UI" panose="020B0502040204020203" pitchFamily="34" charset="0"/>
            </a:endParaRPr>
          </a:p>
          <a:p>
            <a:pPr marL="0" indent="0">
              <a:lnSpc>
                <a:spcPct val="110000"/>
              </a:lnSpc>
              <a:buNone/>
            </a:pPr>
            <a:endParaRPr lang="en-IE" sz="1600">
              <a:latin typeface="+mn-lt"/>
            </a:endParaRPr>
          </a:p>
        </p:txBody>
      </p:sp>
      <p:pic>
        <p:nvPicPr>
          <p:cNvPr id="12" name="Picture 11" descr="Screenshot of the Places experience showing a successful booking of a desk.">
            <a:extLst>
              <a:ext uri="{FF2B5EF4-FFF2-40B4-BE49-F238E27FC236}">
                <a16:creationId xmlns:a16="http://schemas.microsoft.com/office/drawing/2014/main" id="{F6AEA4FB-8615-44F6-4188-EA82508AE60A}"/>
              </a:ext>
            </a:extLst>
          </p:cNvPr>
          <p:cNvPicPr>
            <a:picLocks noChangeAspect="1"/>
          </p:cNvPicPr>
          <p:nvPr/>
        </p:nvPicPr>
        <p:blipFill>
          <a:blip r:embed="rId2"/>
          <a:stretch>
            <a:fillRect/>
          </a:stretch>
        </p:blipFill>
        <p:spPr>
          <a:xfrm>
            <a:off x="1685253" y="1776178"/>
            <a:ext cx="8834701" cy="4789722"/>
          </a:xfrm>
          <a:prstGeom prst="rect">
            <a:avLst/>
          </a:prstGeom>
          <a:ln>
            <a:noFill/>
          </a:ln>
          <a:effectLst>
            <a:outerShdw blurRad="292100" dist="139700" dir="2700000" algn="tl" rotWithShape="0">
              <a:srgbClr val="333333">
                <a:alpha val="65000"/>
              </a:srgbClr>
            </a:outerShdw>
          </a:effectLst>
        </p:spPr>
      </p:pic>
      <p:sp>
        <p:nvSpPr>
          <p:cNvPr id="21" name="Rectangle 20">
            <a:extLst>
              <a:ext uri="{FF2B5EF4-FFF2-40B4-BE49-F238E27FC236}">
                <a16:creationId xmlns:a16="http://schemas.microsoft.com/office/drawing/2014/main" id="{99E05C06-3769-FE32-6EBE-8966CB834867}"/>
              </a:ext>
              <a:ext uri="{C183D7F6-B498-43B3-948B-1728B52AA6E4}">
                <adec:decorative xmlns:adec="http://schemas.microsoft.com/office/drawing/2017/decorative" val="1"/>
              </a:ext>
            </a:extLst>
          </p:cNvPr>
          <p:cNvSpPr/>
          <p:nvPr/>
        </p:nvSpPr>
        <p:spPr bwMode="auto">
          <a:xfrm>
            <a:off x="7864238" y="2806996"/>
            <a:ext cx="2393858" cy="734990"/>
          </a:xfrm>
          <a:prstGeom prst="rect">
            <a:avLst/>
          </a:prstGeom>
          <a:noFill/>
          <a:ln w="31750">
            <a:solidFill>
              <a:srgbClr val="FF0000"/>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000">
              <a:solidFill>
                <a:srgbClr val="FFFFFF"/>
              </a:solidFill>
              <a:cs typeface="Segoe UI" pitchFamily="34" charset="0"/>
            </a:endParaRPr>
          </a:p>
        </p:txBody>
      </p:sp>
    </p:spTree>
    <p:extLst>
      <p:ext uri="{BB962C8B-B14F-4D97-AF65-F5344CB8AC3E}">
        <p14:creationId xmlns:p14="http://schemas.microsoft.com/office/powerpoint/2010/main" val="1890628409"/>
      </p:ext>
    </p:extLst>
  </p:cSld>
  <p:clrMapOvr>
    <a:masterClrMapping/>
  </p:clrMapOvr>
  <p:transition>
    <p:fade/>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1C4380-A9BD-0155-16EC-54B7861972AA}"/>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48B93AAF-1F1F-C4D7-D91C-EA99F9BB99F8}"/>
              </a:ext>
            </a:extLst>
          </p:cNvPr>
          <p:cNvSpPr txBox="1">
            <a:spLocks noGrp="1"/>
          </p:cNvSpPr>
          <p:nvPr>
            <p:ph type="title" idx="4294967295"/>
          </p:nvPr>
        </p:nvSpPr>
        <p:spPr>
          <a:xfrm>
            <a:off x="584200" y="644766"/>
            <a:ext cx="11036808" cy="492443"/>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2600" b="0" kern="1200" cap="none" spc="-50" baseline="0">
                <a:ln w="3175">
                  <a:noFill/>
                </a:ln>
                <a:solidFill>
                  <a:schemeClr val="tx1"/>
                </a:solidFill>
                <a:effectLst/>
                <a:latin typeface="+mj-lt"/>
                <a:ea typeface="+mn-ea"/>
                <a:cs typeface="Segoe UI" pitchFamily="34" charset="0"/>
              </a:defRPr>
            </a:lvl1pPr>
          </a:lstStyle>
          <a:p>
            <a:pPr marL="0" marR="0" lvl="0" indent="0" algn="l" defTabSz="932742" rtl="0" eaLnBrk="1" fontAlgn="auto" latinLnBrk="0" hangingPunct="1">
              <a:lnSpc>
                <a:spcPct val="100000"/>
              </a:lnSpc>
              <a:spcBef>
                <a:spcPct val="0"/>
              </a:spcBef>
              <a:spcAft>
                <a:spcPts val="0"/>
              </a:spcAft>
              <a:buClrTx/>
              <a:buSzTx/>
              <a:buFontTx/>
              <a:buNone/>
              <a:tabLst/>
              <a:defRPr/>
            </a:pPr>
            <a:r>
              <a:rPr kumimoji="0" lang="en-US" sz="3200" b="0" i="0" u="none" strike="noStrike" kern="1200" cap="none" spc="-50" normalizeH="0" baseline="0" noProof="0" dirty="0">
                <a:ln w="3175">
                  <a:noFill/>
                </a:ln>
                <a:solidFill>
                  <a:srgbClr val="000000"/>
                </a:solidFill>
                <a:effectLst/>
                <a:uLnTx/>
                <a:uFillTx/>
                <a:ea typeface="+mn-ea"/>
                <a:cs typeface="Segoe UI" pitchFamily="34" charset="0"/>
              </a:rPr>
              <a:t>User Guidance: Booking a desk (2/2)</a:t>
            </a:r>
          </a:p>
        </p:txBody>
      </p:sp>
      <p:sp>
        <p:nvSpPr>
          <p:cNvPr id="6" name="TextBox 5">
            <a:extLst>
              <a:ext uri="{FF2B5EF4-FFF2-40B4-BE49-F238E27FC236}">
                <a16:creationId xmlns:a16="http://schemas.microsoft.com/office/drawing/2014/main" id="{BC9CDF1A-3FA2-0EF1-028B-8F1717056CBE}"/>
              </a:ext>
            </a:extLst>
          </p:cNvPr>
          <p:cNvSpPr txBox="1"/>
          <p:nvPr/>
        </p:nvSpPr>
        <p:spPr>
          <a:xfrm>
            <a:off x="584200" y="292100"/>
            <a:ext cx="8060430" cy="307777"/>
          </a:xfrm>
          <a:prstGeom prst="rect">
            <a:avLst/>
          </a:prstGeom>
          <a:noFill/>
        </p:spPr>
        <p:txBody>
          <a:bodyPr wrap="square" lIns="0" tIns="0" rIns="0" bIns="0">
            <a:spAutoFit/>
          </a:bodyPr>
          <a:lstStyle>
            <a:defPPr>
              <a:defRPr lang="en-US"/>
            </a:defPPr>
            <a:lvl1pPr>
              <a:defRPr sz="2000">
                <a:solidFill>
                  <a:srgbClr val="6568B7"/>
                </a:solidFill>
              </a:defRPr>
            </a:lvl1pPr>
          </a:lstStyle>
          <a:p>
            <a:r>
              <a:rPr lang="en-US"/>
              <a:t>Places app experience</a:t>
            </a:r>
          </a:p>
        </p:txBody>
      </p:sp>
      <p:sp>
        <p:nvSpPr>
          <p:cNvPr id="3" name="Content Placeholder 2">
            <a:extLst>
              <a:ext uri="{FF2B5EF4-FFF2-40B4-BE49-F238E27FC236}">
                <a16:creationId xmlns:a16="http://schemas.microsoft.com/office/drawing/2014/main" id="{0125FAD5-FA01-9284-40DB-B9BD2D4C841A}"/>
              </a:ext>
            </a:extLst>
          </p:cNvPr>
          <p:cNvSpPr>
            <a:spLocks noGrp="1"/>
          </p:cNvSpPr>
          <p:nvPr>
            <p:ph sz="quarter" idx="12"/>
          </p:nvPr>
        </p:nvSpPr>
        <p:spPr>
          <a:xfrm>
            <a:off x="577596" y="1238163"/>
            <a:ext cx="11036808" cy="727660"/>
          </a:xfrm>
        </p:spPr>
        <p:txBody>
          <a:bodyPr/>
          <a:lstStyle/>
          <a:p>
            <a:pPr marL="0" indent="0">
              <a:lnSpc>
                <a:spcPct val="110000"/>
              </a:lnSpc>
              <a:buNone/>
            </a:pPr>
            <a:r>
              <a:rPr lang="en-US" sz="1600" dirty="0">
                <a:latin typeface="+mn-lt"/>
              </a:rPr>
              <a:t>If you forgot to book a desk in advance, that is not a problem. Plugging into a peripheral that is associated to a desk pool or individual desk account will automatically reserve the desk for you. If you sit at a desk that is already taken, you will be notified to move elsewhere. </a:t>
            </a:r>
            <a:endParaRPr kumimoji="0" lang="en-US" sz="1600" b="0" i="0" u="none" strike="noStrike" kern="1200" cap="none" spc="0" normalizeH="0" baseline="0" noProof="0" dirty="0">
              <a:ln>
                <a:noFill/>
              </a:ln>
              <a:solidFill>
                <a:srgbClr val="000000"/>
              </a:solidFill>
              <a:effectLst/>
              <a:highlight>
                <a:srgbClr val="FFFF00"/>
              </a:highlight>
              <a:uLnTx/>
              <a:uFillTx/>
              <a:latin typeface="+mn-lt"/>
              <a:ea typeface="+mn-ea"/>
              <a:cs typeface="Segoe UI" panose="020B0502040204020203" pitchFamily="34" charset="0"/>
            </a:endParaRPr>
          </a:p>
          <a:p>
            <a:pPr marL="0" indent="0">
              <a:lnSpc>
                <a:spcPct val="110000"/>
              </a:lnSpc>
              <a:buNone/>
            </a:pPr>
            <a:endParaRPr lang="en-IE" sz="1600" dirty="0">
              <a:latin typeface="+mn-lt"/>
            </a:endParaRPr>
          </a:p>
        </p:txBody>
      </p:sp>
      <p:pic>
        <p:nvPicPr>
          <p:cNvPr id="2" name="Picture 1">
            <a:extLst>
              <a:ext uri="{FF2B5EF4-FFF2-40B4-BE49-F238E27FC236}">
                <a16:creationId xmlns:a16="http://schemas.microsoft.com/office/drawing/2014/main" id="{01E3DA95-EE0A-57BB-2FD1-D6A15E811B38}"/>
              </a:ext>
            </a:extLst>
          </p:cNvPr>
          <p:cNvPicPr>
            <a:picLocks noChangeAspect="1"/>
          </p:cNvPicPr>
          <p:nvPr/>
        </p:nvPicPr>
        <p:blipFill>
          <a:blip r:embed="rId2"/>
          <a:stretch>
            <a:fillRect/>
          </a:stretch>
        </p:blipFill>
        <p:spPr>
          <a:xfrm>
            <a:off x="1685730" y="2066778"/>
            <a:ext cx="8000341" cy="4635712"/>
          </a:xfrm>
          <a:prstGeom prst="rect">
            <a:avLst/>
          </a:prstGeom>
        </p:spPr>
      </p:pic>
      <p:sp>
        <p:nvSpPr>
          <p:cNvPr id="21" name="Rectangle 20">
            <a:extLst>
              <a:ext uri="{FF2B5EF4-FFF2-40B4-BE49-F238E27FC236}">
                <a16:creationId xmlns:a16="http://schemas.microsoft.com/office/drawing/2014/main" id="{A1C883D9-7BE9-F11D-FF4B-BB0BEC518C3D}"/>
              </a:ext>
              <a:ext uri="{C183D7F6-B498-43B3-948B-1728B52AA6E4}">
                <adec:decorative xmlns:adec="http://schemas.microsoft.com/office/drawing/2017/decorative" val="1"/>
              </a:ext>
            </a:extLst>
          </p:cNvPr>
          <p:cNvSpPr/>
          <p:nvPr/>
        </p:nvSpPr>
        <p:spPr bwMode="auto">
          <a:xfrm>
            <a:off x="2220557" y="2904380"/>
            <a:ext cx="1660978" cy="524620"/>
          </a:xfrm>
          <a:prstGeom prst="rect">
            <a:avLst/>
          </a:prstGeom>
          <a:noFill/>
          <a:ln w="31750">
            <a:solidFill>
              <a:srgbClr val="FF0000"/>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000">
              <a:solidFill>
                <a:srgbClr val="FFFFFF"/>
              </a:solidFill>
              <a:cs typeface="Segoe UI" pitchFamily="34" charset="0"/>
            </a:endParaRPr>
          </a:p>
        </p:txBody>
      </p:sp>
    </p:spTree>
    <p:extLst>
      <p:ext uri="{BB962C8B-B14F-4D97-AF65-F5344CB8AC3E}">
        <p14:creationId xmlns:p14="http://schemas.microsoft.com/office/powerpoint/2010/main" val="4014182212"/>
      </p:ext>
    </p:extLst>
  </p:cSld>
  <p:clrMapOvr>
    <a:masterClrMapping/>
  </p:clrMapOvr>
  <p:transition>
    <p:fade/>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48CD0A-6DFF-B24F-53AA-861A66328A21}"/>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F3F36006-12EB-87D4-5352-ADE9E9B71EE6}"/>
              </a:ext>
            </a:extLst>
          </p:cNvPr>
          <p:cNvSpPr txBox="1">
            <a:spLocks noGrp="1"/>
          </p:cNvSpPr>
          <p:nvPr>
            <p:ph type="title" idx="4294967295"/>
          </p:nvPr>
        </p:nvSpPr>
        <p:spPr>
          <a:xfrm>
            <a:off x="584200" y="644766"/>
            <a:ext cx="11036808" cy="492443"/>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2600" b="0" kern="1200" cap="none" spc="-50" baseline="0">
                <a:ln w="3175">
                  <a:noFill/>
                </a:ln>
                <a:solidFill>
                  <a:schemeClr val="tx1"/>
                </a:solidFill>
                <a:effectLst/>
                <a:latin typeface="+mj-lt"/>
                <a:ea typeface="+mn-ea"/>
                <a:cs typeface="Segoe UI" pitchFamily="34" charset="0"/>
              </a:defRPr>
            </a:lvl1pPr>
          </a:lstStyle>
          <a:p>
            <a:pPr marL="0" marR="0" lvl="0" indent="0" algn="l" defTabSz="932742" rtl="0" eaLnBrk="1" fontAlgn="auto" latinLnBrk="0" hangingPunct="1">
              <a:lnSpc>
                <a:spcPct val="100000"/>
              </a:lnSpc>
              <a:spcBef>
                <a:spcPct val="0"/>
              </a:spcBef>
              <a:spcAft>
                <a:spcPts val="0"/>
              </a:spcAft>
              <a:buClrTx/>
              <a:buSzTx/>
              <a:buFontTx/>
              <a:buNone/>
              <a:tabLst/>
              <a:defRPr/>
            </a:pPr>
            <a:r>
              <a:rPr kumimoji="0" lang="en-US" sz="3200" b="0" i="0" u="none" strike="noStrike" kern="1200" cap="none" spc="-50" normalizeH="0" baseline="0" noProof="0">
                <a:ln w="3175">
                  <a:noFill/>
                </a:ln>
                <a:solidFill>
                  <a:srgbClr val="000000"/>
                </a:solidFill>
                <a:effectLst/>
                <a:uLnTx/>
                <a:uFillTx/>
                <a:ea typeface="+mn-ea"/>
                <a:cs typeface="Segoe UI" pitchFamily="34" charset="0"/>
              </a:rPr>
              <a:t>User Guidance: Booking a room (1/3)</a:t>
            </a:r>
          </a:p>
        </p:txBody>
      </p:sp>
      <p:sp>
        <p:nvSpPr>
          <p:cNvPr id="6" name="TextBox 5">
            <a:extLst>
              <a:ext uri="{FF2B5EF4-FFF2-40B4-BE49-F238E27FC236}">
                <a16:creationId xmlns:a16="http://schemas.microsoft.com/office/drawing/2014/main" id="{93885EB4-2DD4-0BF9-A312-92E3CB8B2331}"/>
              </a:ext>
            </a:extLst>
          </p:cNvPr>
          <p:cNvSpPr txBox="1"/>
          <p:nvPr/>
        </p:nvSpPr>
        <p:spPr>
          <a:xfrm>
            <a:off x="584200" y="292100"/>
            <a:ext cx="8060430" cy="307777"/>
          </a:xfrm>
          <a:prstGeom prst="rect">
            <a:avLst/>
          </a:prstGeom>
          <a:noFill/>
        </p:spPr>
        <p:txBody>
          <a:bodyPr wrap="square" lIns="0" tIns="0" rIns="0" bIns="0">
            <a:spAutoFit/>
          </a:bodyPr>
          <a:lstStyle>
            <a:defPPr>
              <a:defRPr lang="en-US"/>
            </a:defPPr>
            <a:lvl1pPr>
              <a:defRPr sz="2000">
                <a:solidFill>
                  <a:srgbClr val="6568B7"/>
                </a:solidFill>
              </a:defRPr>
            </a:lvl1pPr>
          </a:lstStyle>
          <a:p>
            <a:r>
              <a:rPr lang="en-US"/>
              <a:t>Places app experience</a:t>
            </a:r>
          </a:p>
        </p:txBody>
      </p:sp>
      <p:sp>
        <p:nvSpPr>
          <p:cNvPr id="3" name="Content Placeholder 2">
            <a:extLst>
              <a:ext uri="{FF2B5EF4-FFF2-40B4-BE49-F238E27FC236}">
                <a16:creationId xmlns:a16="http://schemas.microsoft.com/office/drawing/2014/main" id="{CFD255E0-BEC2-8477-CCB7-5C005BBFB08A}"/>
              </a:ext>
            </a:extLst>
          </p:cNvPr>
          <p:cNvSpPr>
            <a:spLocks noGrp="1"/>
          </p:cNvSpPr>
          <p:nvPr>
            <p:ph sz="quarter" idx="12"/>
          </p:nvPr>
        </p:nvSpPr>
        <p:spPr>
          <a:xfrm>
            <a:off x="584200" y="1393499"/>
            <a:ext cx="11036808" cy="569708"/>
          </a:xfrm>
        </p:spPr>
        <p:txBody>
          <a:bodyPr/>
          <a:lstStyle/>
          <a:p>
            <a:pPr marL="0" indent="0">
              <a:lnSpc>
                <a:spcPct val="110000"/>
              </a:lnSpc>
              <a:buNone/>
            </a:pPr>
            <a:r>
              <a:rPr lang="en-US" sz="1600">
                <a:latin typeface="+mn-lt"/>
              </a:rPr>
              <a:t>When you are in an office (either planned or visiting) you might want to find a room.</a:t>
            </a:r>
            <a:endParaRPr kumimoji="0" lang="en-US" sz="1600" b="0" i="0" u="none" strike="noStrike" kern="1200" cap="none" spc="0" normalizeH="0" baseline="0" noProof="0">
              <a:ln>
                <a:noFill/>
              </a:ln>
              <a:solidFill>
                <a:srgbClr val="000000"/>
              </a:solidFill>
              <a:effectLst/>
              <a:highlight>
                <a:srgbClr val="FFFF00"/>
              </a:highlight>
              <a:uLnTx/>
              <a:uFillTx/>
              <a:latin typeface="+mn-lt"/>
              <a:ea typeface="+mn-ea"/>
              <a:cs typeface="Segoe UI" panose="020B0502040204020203" pitchFamily="34" charset="0"/>
            </a:endParaRPr>
          </a:p>
          <a:p>
            <a:pPr marL="0" indent="0">
              <a:lnSpc>
                <a:spcPct val="110000"/>
              </a:lnSpc>
              <a:buNone/>
            </a:pPr>
            <a:endParaRPr lang="en-IE" sz="1600">
              <a:latin typeface="+mn-lt"/>
            </a:endParaRPr>
          </a:p>
        </p:txBody>
      </p:sp>
      <p:sp>
        <p:nvSpPr>
          <p:cNvPr id="11" name="TextBox 10">
            <a:extLst>
              <a:ext uri="{FF2B5EF4-FFF2-40B4-BE49-F238E27FC236}">
                <a16:creationId xmlns:a16="http://schemas.microsoft.com/office/drawing/2014/main" id="{59A43815-14E4-BB57-C0C4-FED1A6FBD091}"/>
              </a:ext>
            </a:extLst>
          </p:cNvPr>
          <p:cNvSpPr txBox="1"/>
          <p:nvPr/>
        </p:nvSpPr>
        <p:spPr>
          <a:xfrm>
            <a:off x="584200" y="3637484"/>
            <a:ext cx="3315138" cy="1292983"/>
          </a:xfrm>
          <a:prstGeom prst="rect">
            <a:avLst/>
          </a:prstGeom>
          <a:noFill/>
        </p:spPr>
        <p:txBody>
          <a:bodyPr wrap="square" lIns="0" tIns="0" rIns="0" bIns="0">
            <a:spAutoFit/>
          </a:bodyPr>
          <a:lstStyle/>
          <a:p>
            <a:pPr marR="0" lvl="0" indent="0" algn="l" defTabSz="806658" rtl="0" eaLnBrk="1" fontAlgn="auto" latinLnBrk="0" hangingPunct="1">
              <a:lnSpc>
                <a:spcPct val="110000"/>
              </a:lnSpc>
              <a:spcAft>
                <a:spcPts val="1800"/>
              </a:spcAft>
              <a:buClrTx/>
              <a:buSzTx/>
              <a:buFontTx/>
              <a:buNone/>
              <a:tabLst>
                <a:tab pos="1645806" algn="l"/>
              </a:tabLst>
              <a:defRPr/>
            </a:pPr>
            <a:r>
              <a:rPr kumimoji="0" lang="en-US" sz="1600" b="0" i="0" u="none" strike="noStrike" kern="1200" cap="none" spc="0" normalizeH="0" baseline="0" noProof="0">
                <a:ln>
                  <a:noFill/>
                </a:ln>
                <a:solidFill>
                  <a:srgbClr val="5A5FC7"/>
                </a:solidFill>
                <a:effectLst/>
                <a:uLnTx/>
                <a:uFillTx/>
                <a:ea typeface="+mn-ea"/>
                <a:cs typeface="Segoe UI" panose="020B0502040204020203" pitchFamily="34" charset="0"/>
              </a:rPr>
              <a:t>Step 1</a:t>
            </a:r>
            <a:r>
              <a:rPr lang="en-US" sz="1600">
                <a:solidFill>
                  <a:srgbClr val="000000"/>
                </a:solidFill>
                <a:cs typeface="Segoe UI" panose="020B0502040204020203" pitchFamily="34" charset="0"/>
              </a:rPr>
              <a:t>: Open Places, and click on the </a:t>
            </a:r>
            <a:r>
              <a:rPr lang="en-US" sz="1600" b="1">
                <a:solidFill>
                  <a:srgbClr val="000000"/>
                </a:solidFill>
                <a:cs typeface="Segoe UI" panose="020B0502040204020203" pitchFamily="34" charset="0"/>
              </a:rPr>
              <a:t>Explore</a:t>
            </a:r>
            <a:r>
              <a:rPr lang="en-US" sz="1600">
                <a:solidFill>
                  <a:srgbClr val="000000"/>
                </a:solidFill>
                <a:cs typeface="Segoe UI" panose="020B0502040204020203" pitchFamily="34" charset="0"/>
              </a:rPr>
              <a:t> tab.</a:t>
            </a:r>
            <a:endParaRPr kumimoji="0" lang="en-US" sz="1600" b="0" i="0" u="none" strike="noStrike" kern="1200" cap="none" spc="0" normalizeH="0" baseline="0" noProof="0">
              <a:ln>
                <a:noFill/>
              </a:ln>
              <a:solidFill>
                <a:srgbClr val="000000"/>
              </a:solidFill>
              <a:effectLst/>
              <a:highlight>
                <a:srgbClr val="FFFF00"/>
              </a:highlight>
              <a:uLnTx/>
              <a:uFillTx/>
              <a:ea typeface="+mn-ea"/>
              <a:cs typeface="Segoe UI" panose="020B0502040204020203" pitchFamily="34" charset="0"/>
            </a:endParaRPr>
          </a:p>
          <a:p>
            <a:pPr marR="0" lvl="0" indent="0" algn="l" defTabSz="806658" rtl="0" eaLnBrk="1" fontAlgn="auto" latinLnBrk="0" hangingPunct="1">
              <a:lnSpc>
                <a:spcPct val="110000"/>
              </a:lnSpc>
              <a:spcAft>
                <a:spcPts val="1800"/>
              </a:spcAft>
              <a:buClrTx/>
              <a:buSzTx/>
              <a:buFontTx/>
              <a:buNone/>
              <a:tabLst>
                <a:tab pos="1645806" algn="l"/>
              </a:tabLst>
              <a:defRPr/>
            </a:pPr>
            <a:r>
              <a:rPr kumimoji="0" lang="en-US" sz="1600" b="0" i="0" u="none" strike="noStrike" kern="1200" cap="none" spc="0" normalizeH="0" baseline="0" noProof="0">
                <a:ln>
                  <a:noFill/>
                </a:ln>
                <a:solidFill>
                  <a:srgbClr val="5A5FC7"/>
                </a:solidFill>
                <a:effectLst/>
                <a:uLnTx/>
                <a:uFillTx/>
                <a:ea typeface="+mn-ea"/>
                <a:cs typeface="+mn-cs"/>
              </a:rPr>
              <a:t>Step 2</a:t>
            </a:r>
            <a:r>
              <a:rPr lang="en-US" sz="1600">
                <a:solidFill>
                  <a:srgbClr val="000000"/>
                </a:solidFill>
                <a:cs typeface="Segoe UI" panose="020B0502040204020203" pitchFamily="34" charset="0"/>
              </a:rPr>
              <a:t>: Click on the </a:t>
            </a:r>
            <a:r>
              <a:rPr lang="en-US" sz="1600" b="1">
                <a:solidFill>
                  <a:srgbClr val="000000"/>
                </a:solidFill>
                <a:cs typeface="Segoe UI" panose="020B0502040204020203" pitchFamily="34" charset="0"/>
              </a:rPr>
              <a:t>Help me find a room </a:t>
            </a:r>
            <a:r>
              <a:rPr lang="en-US" sz="1600">
                <a:solidFill>
                  <a:srgbClr val="000000"/>
                </a:solidFill>
                <a:cs typeface="Segoe UI" panose="020B0502040204020203" pitchFamily="34" charset="0"/>
              </a:rPr>
              <a:t>button.</a:t>
            </a:r>
            <a:endParaRPr kumimoji="0" lang="en-US" sz="1600" b="0" i="0" u="none" strike="noStrike" kern="1200" cap="none" spc="0" normalizeH="0" baseline="0" noProof="0">
              <a:ln>
                <a:noFill/>
              </a:ln>
              <a:solidFill>
                <a:srgbClr val="000000"/>
              </a:solidFill>
              <a:effectLst/>
              <a:highlight>
                <a:srgbClr val="FFFF00"/>
              </a:highlight>
              <a:uLnTx/>
              <a:uFillTx/>
              <a:ea typeface="+mn-ea"/>
              <a:cs typeface="Segoe UI" panose="020B0502040204020203" pitchFamily="34" charset="0"/>
            </a:endParaRPr>
          </a:p>
        </p:txBody>
      </p:sp>
      <p:pic>
        <p:nvPicPr>
          <p:cNvPr id="7" name="Picture 6" descr="Screenshot of the Places experience, with a red box around the &quot;help me find a room&quot; button.">
            <a:extLst>
              <a:ext uri="{FF2B5EF4-FFF2-40B4-BE49-F238E27FC236}">
                <a16:creationId xmlns:a16="http://schemas.microsoft.com/office/drawing/2014/main" id="{2D7ADEE7-A24E-EB93-271D-4528B845593E}"/>
              </a:ext>
            </a:extLst>
          </p:cNvPr>
          <p:cNvPicPr>
            <a:picLocks noChangeAspect="1"/>
          </p:cNvPicPr>
          <p:nvPr/>
        </p:nvPicPr>
        <p:blipFill>
          <a:blip r:embed="rId2"/>
          <a:stretch>
            <a:fillRect/>
          </a:stretch>
        </p:blipFill>
        <p:spPr>
          <a:xfrm>
            <a:off x="4051637" y="2354719"/>
            <a:ext cx="8055709" cy="3858515"/>
          </a:xfrm>
          <a:prstGeom prst="rect">
            <a:avLst/>
          </a:prstGeom>
          <a:ln>
            <a:noFill/>
          </a:ln>
          <a:effectLst>
            <a:outerShdw blurRad="292100" dist="139700" dir="2700000" algn="tl" rotWithShape="0">
              <a:srgbClr val="333333">
                <a:alpha val="65000"/>
              </a:srgbClr>
            </a:outerShdw>
          </a:effectLst>
        </p:spPr>
      </p:pic>
      <p:sp>
        <p:nvSpPr>
          <p:cNvPr id="21" name="Rectangle 20">
            <a:extLst>
              <a:ext uri="{FF2B5EF4-FFF2-40B4-BE49-F238E27FC236}">
                <a16:creationId xmlns:a16="http://schemas.microsoft.com/office/drawing/2014/main" id="{A257DA98-6C10-3641-E86E-A08356FF2428}"/>
              </a:ext>
              <a:ext uri="{C183D7F6-B498-43B3-948B-1728B52AA6E4}">
                <adec:decorative xmlns:adec="http://schemas.microsoft.com/office/drawing/2017/decorative" val="1"/>
              </a:ext>
            </a:extLst>
          </p:cNvPr>
          <p:cNvSpPr/>
          <p:nvPr/>
        </p:nvSpPr>
        <p:spPr bwMode="auto">
          <a:xfrm>
            <a:off x="4553481" y="3605954"/>
            <a:ext cx="1164149" cy="337218"/>
          </a:xfrm>
          <a:prstGeom prst="rect">
            <a:avLst/>
          </a:prstGeom>
          <a:noFill/>
          <a:ln w="31750">
            <a:solidFill>
              <a:srgbClr val="FF0000"/>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000">
              <a:solidFill>
                <a:srgbClr val="FFFFFF"/>
              </a:solidFill>
              <a:cs typeface="Segoe UI" pitchFamily="34" charset="0"/>
            </a:endParaRPr>
          </a:p>
        </p:txBody>
      </p:sp>
    </p:spTree>
    <p:extLst>
      <p:ext uri="{BB962C8B-B14F-4D97-AF65-F5344CB8AC3E}">
        <p14:creationId xmlns:p14="http://schemas.microsoft.com/office/powerpoint/2010/main" val="2060038156"/>
      </p:ext>
    </p:extLst>
  </p:cSld>
  <p:clrMapOvr>
    <a:masterClrMapping/>
  </p:clrMapOvr>
  <p:transition>
    <p:fade/>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1B911C-0A85-BDBF-1196-3C3EA964E304}"/>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E6A67A2C-D4DA-F595-D319-CFD6C764489F}"/>
              </a:ext>
            </a:extLst>
          </p:cNvPr>
          <p:cNvSpPr txBox="1">
            <a:spLocks noGrp="1"/>
          </p:cNvSpPr>
          <p:nvPr>
            <p:ph type="title" idx="4294967295"/>
          </p:nvPr>
        </p:nvSpPr>
        <p:spPr>
          <a:xfrm>
            <a:off x="584200" y="644766"/>
            <a:ext cx="11036808" cy="492443"/>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2600" b="0" kern="1200" cap="none" spc="-50" baseline="0">
                <a:ln w="3175">
                  <a:noFill/>
                </a:ln>
                <a:solidFill>
                  <a:schemeClr val="tx1"/>
                </a:solidFill>
                <a:effectLst/>
                <a:latin typeface="+mj-lt"/>
                <a:ea typeface="+mn-ea"/>
                <a:cs typeface="Segoe UI" pitchFamily="34" charset="0"/>
              </a:defRPr>
            </a:lvl1pPr>
          </a:lstStyle>
          <a:p>
            <a:pPr marL="0" marR="0" lvl="0" indent="0" algn="l" defTabSz="932742" rtl="0" eaLnBrk="1" fontAlgn="auto" latinLnBrk="0" hangingPunct="1">
              <a:lnSpc>
                <a:spcPct val="100000"/>
              </a:lnSpc>
              <a:spcBef>
                <a:spcPct val="0"/>
              </a:spcBef>
              <a:spcAft>
                <a:spcPts val="0"/>
              </a:spcAft>
              <a:buClrTx/>
              <a:buSzTx/>
              <a:buFontTx/>
              <a:buNone/>
              <a:tabLst/>
              <a:defRPr/>
            </a:pPr>
            <a:r>
              <a:rPr kumimoji="0" lang="en-US" sz="3200" b="0" i="0" u="none" strike="noStrike" kern="1200" cap="none" spc="-50" normalizeH="0" baseline="0" noProof="0">
                <a:ln w="3175">
                  <a:noFill/>
                </a:ln>
                <a:solidFill>
                  <a:srgbClr val="000000"/>
                </a:solidFill>
                <a:effectLst/>
                <a:uLnTx/>
                <a:uFillTx/>
                <a:ea typeface="+mn-ea"/>
                <a:cs typeface="Segoe UI" pitchFamily="34" charset="0"/>
              </a:rPr>
              <a:t>User Guidance: Booking a room (2/3)</a:t>
            </a:r>
          </a:p>
        </p:txBody>
      </p:sp>
      <p:sp>
        <p:nvSpPr>
          <p:cNvPr id="6" name="TextBox 5">
            <a:extLst>
              <a:ext uri="{FF2B5EF4-FFF2-40B4-BE49-F238E27FC236}">
                <a16:creationId xmlns:a16="http://schemas.microsoft.com/office/drawing/2014/main" id="{DA267E04-0F80-7F1E-8B8E-83DA56A046BF}"/>
              </a:ext>
            </a:extLst>
          </p:cNvPr>
          <p:cNvSpPr txBox="1"/>
          <p:nvPr/>
        </p:nvSpPr>
        <p:spPr>
          <a:xfrm>
            <a:off x="584200" y="292100"/>
            <a:ext cx="8060430" cy="307777"/>
          </a:xfrm>
          <a:prstGeom prst="rect">
            <a:avLst/>
          </a:prstGeom>
          <a:noFill/>
        </p:spPr>
        <p:txBody>
          <a:bodyPr wrap="square" lIns="0" tIns="0" rIns="0" bIns="0">
            <a:spAutoFit/>
          </a:bodyPr>
          <a:lstStyle>
            <a:defPPr>
              <a:defRPr lang="en-US"/>
            </a:defPPr>
            <a:lvl1pPr>
              <a:defRPr sz="2000">
                <a:solidFill>
                  <a:srgbClr val="6568B7"/>
                </a:solidFill>
              </a:defRPr>
            </a:lvl1pPr>
          </a:lstStyle>
          <a:p>
            <a:r>
              <a:rPr lang="en-US"/>
              <a:t>Places app experience</a:t>
            </a:r>
          </a:p>
        </p:txBody>
      </p:sp>
      <p:sp>
        <p:nvSpPr>
          <p:cNvPr id="3" name="Content Placeholder 2">
            <a:extLst>
              <a:ext uri="{FF2B5EF4-FFF2-40B4-BE49-F238E27FC236}">
                <a16:creationId xmlns:a16="http://schemas.microsoft.com/office/drawing/2014/main" id="{56CFBA0B-BF47-9ACF-4570-3F45E18FFEC4}"/>
              </a:ext>
            </a:extLst>
          </p:cNvPr>
          <p:cNvSpPr>
            <a:spLocks noGrp="1"/>
          </p:cNvSpPr>
          <p:nvPr>
            <p:ph sz="quarter" idx="12"/>
          </p:nvPr>
        </p:nvSpPr>
        <p:spPr>
          <a:xfrm>
            <a:off x="584200" y="1393499"/>
            <a:ext cx="11036808" cy="249620"/>
          </a:xfrm>
        </p:spPr>
        <p:txBody>
          <a:bodyPr/>
          <a:lstStyle/>
          <a:p>
            <a:pPr marL="0" indent="0">
              <a:lnSpc>
                <a:spcPct val="110000"/>
              </a:lnSpc>
              <a:buNone/>
            </a:pPr>
            <a:r>
              <a:rPr lang="en-US" sz="1600">
                <a:latin typeface="+mn-lt"/>
              </a:rPr>
              <a:t>When you are in an office (either planned or visiting) you might want to find a room.</a:t>
            </a:r>
            <a:endParaRPr kumimoji="0" lang="en-US" sz="1600" b="0" i="0" u="none" strike="noStrike" kern="1200" cap="none" spc="0" normalizeH="0" baseline="0" noProof="0">
              <a:ln>
                <a:noFill/>
              </a:ln>
              <a:solidFill>
                <a:srgbClr val="000000"/>
              </a:solidFill>
              <a:effectLst/>
              <a:highlight>
                <a:srgbClr val="FFFF00"/>
              </a:highlight>
              <a:uLnTx/>
              <a:uFillTx/>
              <a:latin typeface="+mn-lt"/>
              <a:ea typeface="+mn-ea"/>
              <a:cs typeface="Segoe UI" panose="020B0502040204020203" pitchFamily="34" charset="0"/>
            </a:endParaRPr>
          </a:p>
        </p:txBody>
      </p:sp>
      <p:sp>
        <p:nvSpPr>
          <p:cNvPr id="11" name="TextBox 10">
            <a:extLst>
              <a:ext uri="{FF2B5EF4-FFF2-40B4-BE49-F238E27FC236}">
                <a16:creationId xmlns:a16="http://schemas.microsoft.com/office/drawing/2014/main" id="{8357E504-8BFA-ADD3-0B09-152AD4419753}"/>
              </a:ext>
            </a:extLst>
          </p:cNvPr>
          <p:cNvSpPr txBox="1"/>
          <p:nvPr/>
        </p:nvSpPr>
        <p:spPr>
          <a:xfrm>
            <a:off x="584199" y="2791373"/>
            <a:ext cx="4996793" cy="1563826"/>
          </a:xfrm>
          <a:prstGeom prst="rect">
            <a:avLst/>
          </a:prstGeom>
          <a:noFill/>
        </p:spPr>
        <p:txBody>
          <a:bodyPr wrap="square" lIns="0" tIns="0" rIns="0" bIns="0">
            <a:spAutoFit/>
          </a:bodyPr>
          <a:lstStyle/>
          <a:p>
            <a:pPr marR="0" lvl="0" indent="0" algn="l" defTabSz="806658" rtl="0" eaLnBrk="1" fontAlgn="auto" latinLnBrk="0" hangingPunct="1">
              <a:lnSpc>
                <a:spcPct val="110000"/>
              </a:lnSpc>
              <a:spcAft>
                <a:spcPts val="1800"/>
              </a:spcAft>
              <a:buClrTx/>
              <a:buSzTx/>
              <a:buFontTx/>
              <a:buNone/>
              <a:tabLst>
                <a:tab pos="1645806" algn="l"/>
              </a:tabLst>
              <a:defRPr/>
            </a:pPr>
            <a:r>
              <a:rPr kumimoji="0" lang="en-US" sz="1600" b="0" i="0" u="none" strike="noStrike" kern="1200" cap="none" spc="0" normalizeH="0" baseline="0" noProof="0">
                <a:ln>
                  <a:noFill/>
                </a:ln>
                <a:solidFill>
                  <a:srgbClr val="5A5FC7"/>
                </a:solidFill>
                <a:effectLst/>
                <a:uLnTx/>
                <a:uFillTx/>
                <a:ea typeface="+mn-ea"/>
                <a:cs typeface="Segoe UI" panose="020B0502040204020203" pitchFamily="34" charset="0"/>
              </a:rPr>
              <a:t>Step 3</a:t>
            </a:r>
            <a:r>
              <a:rPr lang="en-US" sz="1600">
                <a:solidFill>
                  <a:srgbClr val="000000"/>
                </a:solidFill>
                <a:cs typeface="Segoe UI" panose="020B0502040204020203" pitchFamily="34" charset="0"/>
              </a:rPr>
              <a:t>: In the </a:t>
            </a:r>
            <a:r>
              <a:rPr lang="en-US" sz="1600" b="1">
                <a:solidFill>
                  <a:srgbClr val="000000"/>
                </a:solidFill>
                <a:cs typeface="Segoe UI" panose="020B0502040204020203" pitchFamily="34" charset="0"/>
              </a:rPr>
              <a:t>Find a room </a:t>
            </a:r>
            <a:r>
              <a:rPr lang="en-US" sz="1600">
                <a:solidFill>
                  <a:srgbClr val="000000"/>
                </a:solidFill>
                <a:cs typeface="Segoe UI" panose="020B0502040204020203" pitchFamily="34" charset="0"/>
              </a:rPr>
              <a:t>window, you can use the filter buttons on top to filter by </a:t>
            </a:r>
            <a:r>
              <a:rPr lang="en-US" sz="1600" b="1">
                <a:solidFill>
                  <a:srgbClr val="000000"/>
                </a:solidFill>
                <a:cs typeface="Segoe UI" panose="020B0502040204020203" pitchFamily="34" charset="0"/>
              </a:rPr>
              <a:t>Building, Time, Floor, Capacity or Features</a:t>
            </a:r>
            <a:r>
              <a:rPr lang="en-US" sz="1600">
                <a:solidFill>
                  <a:srgbClr val="000000"/>
                </a:solidFill>
                <a:cs typeface="Segoe UI" panose="020B0502040204020203" pitchFamily="34" charset="0"/>
              </a:rPr>
              <a:t> (such as rooms with Microsoft Teams Room Systems, or specific devices).</a:t>
            </a:r>
            <a:endParaRPr kumimoji="0" lang="en-US" sz="1600" b="0" i="0" u="none" strike="noStrike" kern="1200" cap="none" spc="0" normalizeH="0" baseline="0" noProof="0">
              <a:ln>
                <a:noFill/>
              </a:ln>
              <a:solidFill>
                <a:srgbClr val="000000"/>
              </a:solidFill>
              <a:effectLst/>
              <a:highlight>
                <a:srgbClr val="FFFF00"/>
              </a:highlight>
              <a:uLnTx/>
              <a:uFillTx/>
              <a:ea typeface="+mn-ea"/>
              <a:cs typeface="Segoe UI" panose="020B0502040204020203" pitchFamily="34" charset="0"/>
            </a:endParaRPr>
          </a:p>
          <a:p>
            <a:pPr marR="0" lvl="0" indent="0" algn="l" defTabSz="806658" rtl="0" eaLnBrk="1" fontAlgn="auto" latinLnBrk="0" hangingPunct="1">
              <a:lnSpc>
                <a:spcPct val="110000"/>
              </a:lnSpc>
              <a:spcAft>
                <a:spcPts val="1800"/>
              </a:spcAft>
              <a:buClrTx/>
              <a:buSzTx/>
              <a:buFontTx/>
              <a:buNone/>
              <a:tabLst>
                <a:tab pos="1645806" algn="l"/>
              </a:tabLst>
              <a:defRPr/>
            </a:pPr>
            <a:r>
              <a:rPr kumimoji="0" lang="en-US" sz="1600" b="0" i="0" u="none" strike="noStrike" kern="1200" cap="none" spc="0" normalizeH="0" baseline="0" noProof="0">
                <a:ln>
                  <a:noFill/>
                </a:ln>
                <a:solidFill>
                  <a:srgbClr val="5A5FC7"/>
                </a:solidFill>
                <a:effectLst/>
                <a:uLnTx/>
                <a:uFillTx/>
                <a:ea typeface="+mn-ea"/>
                <a:cs typeface="+mn-cs"/>
              </a:rPr>
              <a:t>Step 4</a:t>
            </a:r>
            <a:r>
              <a:rPr lang="en-US" sz="1600">
                <a:solidFill>
                  <a:srgbClr val="000000"/>
                </a:solidFill>
                <a:cs typeface="Segoe UI" panose="020B0502040204020203" pitchFamily="34" charset="0"/>
              </a:rPr>
              <a:t>: Scroll to find the desired room and click </a:t>
            </a:r>
            <a:r>
              <a:rPr lang="en-US" sz="1600" b="1">
                <a:solidFill>
                  <a:srgbClr val="000000"/>
                </a:solidFill>
                <a:cs typeface="Segoe UI" panose="020B0502040204020203" pitchFamily="34" charset="0"/>
              </a:rPr>
              <a:t>Book</a:t>
            </a:r>
            <a:r>
              <a:rPr lang="en-US" sz="1600">
                <a:solidFill>
                  <a:srgbClr val="000000"/>
                </a:solidFill>
                <a:cs typeface="Segoe UI" panose="020B0502040204020203" pitchFamily="34" charset="0"/>
              </a:rPr>
              <a:t>.</a:t>
            </a:r>
            <a:endParaRPr kumimoji="0" lang="en-US" sz="1600" b="0" i="0" u="none" strike="noStrike" kern="1200" cap="none" spc="0" normalizeH="0" baseline="0" noProof="0">
              <a:ln>
                <a:noFill/>
              </a:ln>
              <a:solidFill>
                <a:srgbClr val="000000"/>
              </a:solidFill>
              <a:effectLst/>
              <a:highlight>
                <a:srgbClr val="FFFF00"/>
              </a:highlight>
              <a:uLnTx/>
              <a:uFillTx/>
              <a:ea typeface="+mn-ea"/>
              <a:cs typeface="Segoe UI" panose="020B0502040204020203" pitchFamily="34" charset="0"/>
            </a:endParaRPr>
          </a:p>
        </p:txBody>
      </p:sp>
      <p:sp>
        <p:nvSpPr>
          <p:cNvPr id="13" name="Content Placeholder 2">
            <a:extLst>
              <a:ext uri="{FF2B5EF4-FFF2-40B4-BE49-F238E27FC236}">
                <a16:creationId xmlns:a16="http://schemas.microsoft.com/office/drawing/2014/main" id="{3079348D-4CF2-738A-07BB-1B03B8519BBC}"/>
              </a:ext>
            </a:extLst>
          </p:cNvPr>
          <p:cNvSpPr txBox="1">
            <a:spLocks/>
          </p:cNvSpPr>
          <p:nvPr/>
        </p:nvSpPr>
        <p:spPr>
          <a:xfrm>
            <a:off x="584199" y="5168812"/>
            <a:ext cx="4996792" cy="840551"/>
          </a:xfrm>
          <a:prstGeom prst="rect">
            <a:avLst/>
          </a:prstGeom>
        </p:spPr>
        <p:txBody>
          <a:bodyPr vert="horz" wrap="square" lIns="0" tIns="0" rIns="0" bIns="0" rtlCol="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400" b="0" i="0" kern="1200" spc="0" baseline="0">
                <a:solidFill>
                  <a:schemeClr val="tx1"/>
                </a:solidFill>
                <a:latin typeface="Segoe UI" panose="020B0502040204020203" pitchFamily="34" charset="0"/>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b="0" i="0" kern="1200" spc="0" baseline="0">
                <a:solidFill>
                  <a:schemeClr val="tx1"/>
                </a:solidFill>
                <a:latin typeface="Segoe UI" panose="020B0502040204020203" pitchFamily="34" charset="0"/>
                <a:ea typeface="+mn-ea"/>
                <a:cs typeface="Segoe UI" panose="020B0502040204020203" pitchFamily="34" charset="0"/>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b="0" i="0" kern="1200" spc="0" baseline="0">
                <a:solidFill>
                  <a:schemeClr val="tx1"/>
                </a:solidFill>
                <a:latin typeface="Segoe UI" panose="020B0502040204020203" pitchFamily="34" charset="0"/>
                <a:ea typeface="+mn-ea"/>
                <a:cs typeface="Segoe UI" panose="020B0502040204020203" pitchFamily="34" charset="0"/>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b="0" i="0" kern="1200" spc="0" baseline="0">
                <a:solidFill>
                  <a:schemeClr val="tx1"/>
                </a:solidFill>
                <a:latin typeface="Segoe UI" panose="020B0502040204020203" pitchFamily="34" charset="0"/>
                <a:ea typeface="+mn-ea"/>
                <a:cs typeface="Segoe UI" panose="020B0502040204020203" pitchFamily="34" charset="0"/>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b="0" i="0" kern="1200" spc="0" baseline="0">
                <a:solidFill>
                  <a:schemeClr val="tx1"/>
                </a:solidFill>
                <a:latin typeface="Segoe UI" panose="020B0502040204020203" pitchFamily="34" charset="0"/>
                <a:ea typeface="+mn-ea"/>
                <a:cs typeface="Segoe UI" panose="020B0502040204020203" pitchFamily="34"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10000"/>
              </a:lnSpc>
              <a:buFont typeface="Wingdings" panose="05000000000000000000" pitchFamily="2" charset="2"/>
              <a:buNone/>
            </a:pPr>
            <a:r>
              <a:rPr lang="en-US" sz="1600">
                <a:latin typeface="+mn-lt"/>
              </a:rPr>
              <a:t>You can also use the map on the right side to locate the desired conference room on the floor plan. </a:t>
            </a:r>
            <a:endParaRPr lang="en-US" sz="1600">
              <a:solidFill>
                <a:srgbClr val="000000"/>
              </a:solidFill>
              <a:highlight>
                <a:srgbClr val="FFFF00"/>
              </a:highlight>
              <a:latin typeface="+mn-lt"/>
            </a:endParaRPr>
          </a:p>
          <a:p>
            <a:pPr marL="0" indent="0">
              <a:lnSpc>
                <a:spcPct val="110000"/>
              </a:lnSpc>
              <a:buFont typeface="Wingdings" panose="05000000000000000000" pitchFamily="2" charset="2"/>
              <a:buNone/>
            </a:pPr>
            <a:endParaRPr lang="en-IE" sz="1600">
              <a:latin typeface="+mn-lt"/>
            </a:endParaRPr>
          </a:p>
        </p:txBody>
      </p:sp>
      <p:pic>
        <p:nvPicPr>
          <p:cNvPr id="4" name="Picture 3" descr="Screenshot of the &quot;Find a room&quot; experience. There is a red border around the filter buttons.">
            <a:extLst>
              <a:ext uri="{FF2B5EF4-FFF2-40B4-BE49-F238E27FC236}">
                <a16:creationId xmlns:a16="http://schemas.microsoft.com/office/drawing/2014/main" id="{1B829D58-E1C2-9E64-2EEF-EFE3578AF354}"/>
              </a:ext>
            </a:extLst>
          </p:cNvPr>
          <p:cNvPicPr>
            <a:picLocks noChangeAspect="1"/>
          </p:cNvPicPr>
          <p:nvPr/>
        </p:nvPicPr>
        <p:blipFill>
          <a:blip r:embed="rId2"/>
          <a:stretch>
            <a:fillRect/>
          </a:stretch>
        </p:blipFill>
        <p:spPr>
          <a:xfrm>
            <a:off x="5623031" y="1711526"/>
            <a:ext cx="6473231" cy="5102772"/>
          </a:xfrm>
          <a:prstGeom prst="rect">
            <a:avLst/>
          </a:prstGeom>
          <a:ln>
            <a:noFill/>
          </a:ln>
          <a:effectLst>
            <a:outerShdw blurRad="292100" dist="139700" dir="2700000" algn="tl" rotWithShape="0">
              <a:srgbClr val="333333">
                <a:alpha val="65000"/>
              </a:srgbClr>
            </a:outerShdw>
          </a:effectLst>
        </p:spPr>
      </p:pic>
      <p:sp>
        <p:nvSpPr>
          <p:cNvPr id="21" name="Rectangle 20">
            <a:extLst>
              <a:ext uri="{FF2B5EF4-FFF2-40B4-BE49-F238E27FC236}">
                <a16:creationId xmlns:a16="http://schemas.microsoft.com/office/drawing/2014/main" id="{2D2D8ED2-F05E-CDF5-A39C-93988048C40A}"/>
              </a:ext>
              <a:ext uri="{C183D7F6-B498-43B3-948B-1728B52AA6E4}">
                <adec:decorative xmlns:adec="http://schemas.microsoft.com/office/drawing/2017/decorative" val="1"/>
              </a:ext>
            </a:extLst>
          </p:cNvPr>
          <p:cNvSpPr/>
          <p:nvPr/>
        </p:nvSpPr>
        <p:spPr bwMode="auto">
          <a:xfrm>
            <a:off x="5864775" y="2196416"/>
            <a:ext cx="2911363" cy="260944"/>
          </a:xfrm>
          <a:prstGeom prst="rect">
            <a:avLst/>
          </a:prstGeom>
          <a:noFill/>
          <a:ln w="31750">
            <a:solidFill>
              <a:srgbClr val="FF0000"/>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000">
              <a:solidFill>
                <a:srgbClr val="FFFFFF"/>
              </a:solidFill>
              <a:cs typeface="Segoe UI" pitchFamily="34" charset="0"/>
            </a:endParaRPr>
          </a:p>
        </p:txBody>
      </p:sp>
    </p:spTree>
    <p:extLst>
      <p:ext uri="{BB962C8B-B14F-4D97-AF65-F5344CB8AC3E}">
        <p14:creationId xmlns:p14="http://schemas.microsoft.com/office/powerpoint/2010/main" val="331594964"/>
      </p:ext>
    </p:extLst>
  </p:cSld>
  <p:clrMapOvr>
    <a:masterClrMapping/>
  </p:clrMapOvr>
  <p:transition>
    <p:fade/>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77862F-9B22-1526-BE63-8F7E01B74C13}"/>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31DCAE6B-1FE0-56D5-C4BF-A3051C1E9DC8}"/>
              </a:ext>
            </a:extLst>
          </p:cNvPr>
          <p:cNvSpPr txBox="1">
            <a:spLocks noGrp="1"/>
          </p:cNvSpPr>
          <p:nvPr>
            <p:ph type="title" idx="4294967295"/>
          </p:nvPr>
        </p:nvSpPr>
        <p:spPr>
          <a:xfrm>
            <a:off x="584200" y="644766"/>
            <a:ext cx="11036808" cy="492443"/>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2600" b="0" kern="1200" cap="none" spc="-50" baseline="0">
                <a:ln w="3175">
                  <a:noFill/>
                </a:ln>
                <a:solidFill>
                  <a:schemeClr val="tx1"/>
                </a:solidFill>
                <a:effectLst/>
                <a:latin typeface="+mj-lt"/>
                <a:ea typeface="+mn-ea"/>
                <a:cs typeface="Segoe UI" pitchFamily="34" charset="0"/>
              </a:defRPr>
            </a:lvl1pPr>
          </a:lstStyle>
          <a:p>
            <a:pPr marL="0" marR="0" lvl="0" indent="0" algn="l" defTabSz="932742" rtl="0" eaLnBrk="1" fontAlgn="auto" latinLnBrk="0" hangingPunct="1">
              <a:lnSpc>
                <a:spcPct val="100000"/>
              </a:lnSpc>
              <a:spcBef>
                <a:spcPct val="0"/>
              </a:spcBef>
              <a:spcAft>
                <a:spcPts val="0"/>
              </a:spcAft>
              <a:buClrTx/>
              <a:buSzTx/>
              <a:buFontTx/>
              <a:buNone/>
              <a:tabLst/>
              <a:defRPr/>
            </a:pPr>
            <a:r>
              <a:rPr kumimoji="0" lang="en-US" sz="3200" b="0" i="0" u="none" strike="noStrike" kern="1200" cap="none" spc="-50" normalizeH="0" baseline="0" noProof="0">
                <a:ln w="3175">
                  <a:noFill/>
                </a:ln>
                <a:solidFill>
                  <a:srgbClr val="000000"/>
                </a:solidFill>
                <a:effectLst/>
                <a:uLnTx/>
                <a:uFillTx/>
                <a:ea typeface="+mn-ea"/>
                <a:cs typeface="Segoe UI" pitchFamily="34" charset="0"/>
              </a:rPr>
              <a:t>User Guidance: Booking a room (3/3)</a:t>
            </a:r>
          </a:p>
        </p:txBody>
      </p:sp>
      <p:sp>
        <p:nvSpPr>
          <p:cNvPr id="6" name="TextBox 5">
            <a:extLst>
              <a:ext uri="{FF2B5EF4-FFF2-40B4-BE49-F238E27FC236}">
                <a16:creationId xmlns:a16="http://schemas.microsoft.com/office/drawing/2014/main" id="{80393755-956C-C196-349A-1B983C65D78F}"/>
              </a:ext>
            </a:extLst>
          </p:cNvPr>
          <p:cNvSpPr txBox="1"/>
          <p:nvPr/>
        </p:nvSpPr>
        <p:spPr>
          <a:xfrm>
            <a:off x="584200" y="292100"/>
            <a:ext cx="8060430" cy="307777"/>
          </a:xfrm>
          <a:prstGeom prst="rect">
            <a:avLst/>
          </a:prstGeom>
          <a:noFill/>
        </p:spPr>
        <p:txBody>
          <a:bodyPr wrap="square" lIns="0" tIns="0" rIns="0" bIns="0">
            <a:spAutoFit/>
          </a:bodyPr>
          <a:lstStyle>
            <a:defPPr>
              <a:defRPr lang="en-US"/>
            </a:defPPr>
            <a:lvl1pPr>
              <a:defRPr sz="2000">
                <a:solidFill>
                  <a:srgbClr val="6568B7"/>
                </a:solidFill>
              </a:defRPr>
            </a:lvl1pPr>
          </a:lstStyle>
          <a:p>
            <a:r>
              <a:rPr lang="en-US"/>
              <a:t>Places app experience</a:t>
            </a:r>
          </a:p>
        </p:txBody>
      </p:sp>
      <p:sp>
        <p:nvSpPr>
          <p:cNvPr id="3" name="Content Placeholder 2">
            <a:extLst>
              <a:ext uri="{FF2B5EF4-FFF2-40B4-BE49-F238E27FC236}">
                <a16:creationId xmlns:a16="http://schemas.microsoft.com/office/drawing/2014/main" id="{22E6B7A6-E4E7-E48B-7A50-65C6581E4828}"/>
              </a:ext>
            </a:extLst>
          </p:cNvPr>
          <p:cNvSpPr>
            <a:spLocks noGrp="1"/>
          </p:cNvSpPr>
          <p:nvPr>
            <p:ph sz="quarter" idx="12"/>
          </p:nvPr>
        </p:nvSpPr>
        <p:spPr>
          <a:xfrm>
            <a:off x="584200" y="1393499"/>
            <a:ext cx="11036808" cy="569708"/>
          </a:xfrm>
        </p:spPr>
        <p:txBody>
          <a:bodyPr/>
          <a:lstStyle/>
          <a:p>
            <a:pPr marL="0" indent="0">
              <a:lnSpc>
                <a:spcPct val="110000"/>
              </a:lnSpc>
              <a:buNone/>
            </a:pPr>
            <a:r>
              <a:rPr lang="en-US" sz="1600">
                <a:latin typeface="+mn-lt"/>
              </a:rPr>
              <a:t>Once you have successfully booked a conference room it will appear in the Your Day widget.</a:t>
            </a:r>
            <a:endParaRPr kumimoji="0" lang="en-US" sz="1600" b="0" i="0" u="none" strike="noStrike" kern="1200" cap="none" spc="0" normalizeH="0" baseline="0" noProof="0">
              <a:ln>
                <a:noFill/>
              </a:ln>
              <a:solidFill>
                <a:srgbClr val="000000"/>
              </a:solidFill>
              <a:effectLst/>
              <a:highlight>
                <a:srgbClr val="FFFF00"/>
              </a:highlight>
              <a:uLnTx/>
              <a:uFillTx/>
              <a:latin typeface="+mn-lt"/>
              <a:ea typeface="+mn-ea"/>
              <a:cs typeface="Segoe UI" panose="020B0502040204020203" pitchFamily="34" charset="0"/>
            </a:endParaRPr>
          </a:p>
          <a:p>
            <a:pPr marL="0" indent="0">
              <a:lnSpc>
                <a:spcPct val="110000"/>
              </a:lnSpc>
              <a:buNone/>
            </a:pPr>
            <a:endParaRPr lang="en-IE" sz="1600">
              <a:latin typeface="+mn-lt"/>
            </a:endParaRPr>
          </a:p>
        </p:txBody>
      </p:sp>
      <p:pic>
        <p:nvPicPr>
          <p:cNvPr id="4" name="Picture 3" descr="Screenshot of the Places experience showing a successful booking of a conference room.">
            <a:extLst>
              <a:ext uri="{FF2B5EF4-FFF2-40B4-BE49-F238E27FC236}">
                <a16:creationId xmlns:a16="http://schemas.microsoft.com/office/drawing/2014/main" id="{24DFD1FF-18FC-6C92-9978-64CEA8342DC9}"/>
              </a:ext>
            </a:extLst>
          </p:cNvPr>
          <p:cNvPicPr>
            <a:picLocks noChangeAspect="1"/>
          </p:cNvPicPr>
          <p:nvPr/>
        </p:nvPicPr>
        <p:blipFill>
          <a:blip r:embed="rId2"/>
          <a:stretch>
            <a:fillRect/>
          </a:stretch>
        </p:blipFill>
        <p:spPr>
          <a:xfrm>
            <a:off x="1569422" y="1803403"/>
            <a:ext cx="9053155" cy="4892588"/>
          </a:xfrm>
          <a:prstGeom prst="rect">
            <a:avLst/>
          </a:prstGeom>
          <a:ln>
            <a:noFill/>
          </a:ln>
          <a:effectLst>
            <a:outerShdw blurRad="292100" dist="139700" dir="2700000" algn="tl" rotWithShape="0">
              <a:srgbClr val="333333">
                <a:alpha val="65000"/>
              </a:srgbClr>
            </a:outerShdw>
          </a:effectLst>
        </p:spPr>
      </p:pic>
      <p:sp>
        <p:nvSpPr>
          <p:cNvPr id="21" name="Rectangle 20">
            <a:extLst>
              <a:ext uri="{FF2B5EF4-FFF2-40B4-BE49-F238E27FC236}">
                <a16:creationId xmlns:a16="http://schemas.microsoft.com/office/drawing/2014/main" id="{B21CE463-59D0-E959-5636-B029111BCA69}"/>
              </a:ext>
              <a:ext uri="{C183D7F6-B498-43B3-948B-1728B52AA6E4}">
                <adec:decorative xmlns:adec="http://schemas.microsoft.com/office/drawing/2017/decorative" val="1"/>
              </a:ext>
            </a:extLst>
          </p:cNvPr>
          <p:cNvSpPr/>
          <p:nvPr/>
        </p:nvSpPr>
        <p:spPr bwMode="auto">
          <a:xfrm>
            <a:off x="7864238" y="3679354"/>
            <a:ext cx="2498962" cy="692949"/>
          </a:xfrm>
          <a:prstGeom prst="rect">
            <a:avLst/>
          </a:prstGeom>
          <a:noFill/>
          <a:ln w="31750">
            <a:solidFill>
              <a:srgbClr val="FF0000"/>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000">
              <a:solidFill>
                <a:srgbClr val="FFFFFF"/>
              </a:solidFill>
              <a:cs typeface="Segoe UI" pitchFamily="34" charset="0"/>
            </a:endParaRPr>
          </a:p>
        </p:txBody>
      </p:sp>
    </p:spTree>
    <p:extLst>
      <p:ext uri="{BB962C8B-B14F-4D97-AF65-F5344CB8AC3E}">
        <p14:creationId xmlns:p14="http://schemas.microsoft.com/office/powerpoint/2010/main" val="146565945"/>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73E79D-8F01-52B6-2216-6498DC58A7AA}"/>
            </a:ext>
          </a:extLst>
        </p:cNvPr>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5B14F4E2-912F-B269-1327-A0FB8514C157}"/>
              </a:ext>
              <a:ext uri="{C183D7F6-B498-43B3-948B-1728B52AA6E4}">
                <adec:decorative xmlns:adec="http://schemas.microsoft.com/office/drawing/2017/decorative" val="1"/>
              </a:ext>
            </a:extLst>
          </p:cNvPr>
          <p:cNvSpPr/>
          <p:nvPr/>
        </p:nvSpPr>
        <p:spPr bwMode="auto">
          <a:xfrm>
            <a:off x="7443021" y="3821302"/>
            <a:ext cx="1607994" cy="1087673"/>
          </a:xfrm>
          <a:prstGeom prst="round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21" name="Rectangle: Rounded Corners 20">
            <a:extLst>
              <a:ext uri="{FF2B5EF4-FFF2-40B4-BE49-F238E27FC236}">
                <a16:creationId xmlns:a16="http://schemas.microsoft.com/office/drawing/2014/main" id="{4A68C54F-9415-F6E0-E034-9FE071DDF302}"/>
              </a:ext>
              <a:ext uri="{C183D7F6-B498-43B3-948B-1728B52AA6E4}">
                <adec:decorative xmlns:adec="http://schemas.microsoft.com/office/drawing/2017/decorative" val="1"/>
              </a:ext>
            </a:extLst>
          </p:cNvPr>
          <p:cNvSpPr/>
          <p:nvPr/>
        </p:nvSpPr>
        <p:spPr bwMode="auto">
          <a:xfrm>
            <a:off x="4362505" y="3821302"/>
            <a:ext cx="1607994" cy="1087673"/>
          </a:xfrm>
          <a:prstGeom prst="round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20" name="Rectangle: Rounded Corners 19">
            <a:extLst>
              <a:ext uri="{FF2B5EF4-FFF2-40B4-BE49-F238E27FC236}">
                <a16:creationId xmlns:a16="http://schemas.microsoft.com/office/drawing/2014/main" id="{0F61D9D6-4011-FA0C-D639-C9D2571FF382}"/>
              </a:ext>
              <a:ext uri="{C183D7F6-B498-43B3-948B-1728B52AA6E4}">
                <adec:decorative xmlns:adec="http://schemas.microsoft.com/office/drawing/2017/decorative" val="1"/>
              </a:ext>
            </a:extLst>
          </p:cNvPr>
          <p:cNvSpPr/>
          <p:nvPr/>
        </p:nvSpPr>
        <p:spPr bwMode="auto">
          <a:xfrm>
            <a:off x="510368" y="4782919"/>
            <a:ext cx="11170023" cy="1361327"/>
          </a:xfrm>
          <a:prstGeom prst="round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9" name="Title 8">
            <a:extLst>
              <a:ext uri="{FF2B5EF4-FFF2-40B4-BE49-F238E27FC236}">
                <a16:creationId xmlns:a16="http://schemas.microsoft.com/office/drawing/2014/main" id="{483CC1CD-4602-515E-06D7-A2A5DD1A086F}"/>
              </a:ext>
            </a:extLst>
          </p:cNvPr>
          <p:cNvSpPr>
            <a:spLocks noGrp="1"/>
          </p:cNvSpPr>
          <p:nvPr>
            <p:ph type="title"/>
          </p:nvPr>
        </p:nvSpPr>
        <p:spPr/>
        <p:txBody>
          <a:bodyPr/>
          <a:lstStyle/>
          <a:p>
            <a:r>
              <a:rPr lang="en-US">
                <a:latin typeface="+mj-lt"/>
              </a:rPr>
              <a:t>Understanding the Places Hierarchy</a:t>
            </a:r>
          </a:p>
        </p:txBody>
      </p:sp>
      <p:graphicFrame>
        <p:nvGraphicFramePr>
          <p:cNvPr id="14" name="Diagram 13" descr="Hierarchical drawing of Microsoft Places elements.">
            <a:extLst>
              <a:ext uri="{FF2B5EF4-FFF2-40B4-BE49-F238E27FC236}">
                <a16:creationId xmlns:a16="http://schemas.microsoft.com/office/drawing/2014/main" id="{219285ED-5A14-FC9B-E783-D901AF7B4A02}"/>
              </a:ext>
            </a:extLst>
          </p:cNvPr>
          <p:cNvGraphicFramePr/>
          <p:nvPr>
            <p:extLst>
              <p:ext uri="{D42A27DB-BD31-4B8C-83A1-F6EECF244321}">
                <p14:modId xmlns:p14="http://schemas.microsoft.com/office/powerpoint/2010/main" val="3352143692"/>
              </p:ext>
            </p:extLst>
          </p:nvPr>
        </p:nvGraphicFramePr>
        <p:xfrm>
          <a:off x="816419" y="1356373"/>
          <a:ext cx="11018520" cy="482961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6" name="TextBox 15">
            <a:extLst>
              <a:ext uri="{FF2B5EF4-FFF2-40B4-BE49-F238E27FC236}">
                <a16:creationId xmlns:a16="http://schemas.microsoft.com/office/drawing/2014/main" id="{32B67402-8B01-687D-9576-09ABD92E51E2}"/>
              </a:ext>
            </a:extLst>
          </p:cNvPr>
          <p:cNvSpPr txBox="1"/>
          <p:nvPr/>
        </p:nvSpPr>
        <p:spPr>
          <a:xfrm>
            <a:off x="211744" y="1666548"/>
            <a:ext cx="2054620" cy="646331"/>
          </a:xfrm>
          <a:prstGeom prst="rect">
            <a:avLst/>
          </a:prstGeom>
          <a:noFill/>
        </p:spPr>
        <p:txBody>
          <a:bodyPr wrap="square">
            <a:spAutoFit/>
          </a:bodyPr>
          <a:lstStyle/>
          <a:p>
            <a:pPr lvl="0"/>
            <a:r>
              <a:rPr lang="en-US" sz="1800">
                <a:cs typeface="Segoe UI" panose="020B0502040204020203" pitchFamily="34" charset="0"/>
              </a:rPr>
              <a:t>Top level: Buildings</a:t>
            </a:r>
            <a:endParaRPr lang="en-US"/>
          </a:p>
        </p:txBody>
      </p:sp>
      <p:sp>
        <p:nvSpPr>
          <p:cNvPr id="17" name="TextBox 16">
            <a:extLst>
              <a:ext uri="{FF2B5EF4-FFF2-40B4-BE49-F238E27FC236}">
                <a16:creationId xmlns:a16="http://schemas.microsoft.com/office/drawing/2014/main" id="{A0C184BA-C3C6-2096-EC85-8973667E9FBF}"/>
              </a:ext>
            </a:extLst>
          </p:cNvPr>
          <p:cNvSpPr txBox="1"/>
          <p:nvPr/>
        </p:nvSpPr>
        <p:spPr>
          <a:xfrm>
            <a:off x="211743" y="3059668"/>
            <a:ext cx="3069337" cy="369332"/>
          </a:xfrm>
          <a:prstGeom prst="rect">
            <a:avLst/>
          </a:prstGeom>
          <a:noFill/>
        </p:spPr>
        <p:txBody>
          <a:bodyPr wrap="square">
            <a:spAutoFit/>
          </a:bodyPr>
          <a:lstStyle/>
          <a:p>
            <a:pPr lvl="0"/>
            <a:r>
              <a:rPr lang="en-US" sz="1800">
                <a:cs typeface="Segoe UI" panose="020B0502040204020203" pitchFamily="34" charset="0"/>
              </a:rPr>
              <a:t>Floors:</a:t>
            </a:r>
            <a:endParaRPr lang="en-US"/>
          </a:p>
        </p:txBody>
      </p:sp>
      <p:sp>
        <p:nvSpPr>
          <p:cNvPr id="18" name="TextBox 17">
            <a:extLst>
              <a:ext uri="{FF2B5EF4-FFF2-40B4-BE49-F238E27FC236}">
                <a16:creationId xmlns:a16="http://schemas.microsoft.com/office/drawing/2014/main" id="{4B6B80CE-1586-6639-AD2A-951B660F3390}"/>
              </a:ext>
            </a:extLst>
          </p:cNvPr>
          <p:cNvSpPr txBox="1"/>
          <p:nvPr/>
        </p:nvSpPr>
        <p:spPr>
          <a:xfrm>
            <a:off x="211743" y="4173480"/>
            <a:ext cx="3069337" cy="369332"/>
          </a:xfrm>
          <a:prstGeom prst="rect">
            <a:avLst/>
          </a:prstGeom>
          <a:noFill/>
        </p:spPr>
        <p:txBody>
          <a:bodyPr wrap="square">
            <a:spAutoFit/>
          </a:bodyPr>
          <a:lstStyle/>
          <a:p>
            <a:pPr lvl="0"/>
            <a:r>
              <a:rPr lang="en-US" sz="1800">
                <a:cs typeface="Segoe UI" panose="020B0502040204020203" pitchFamily="34" charset="0"/>
              </a:rPr>
              <a:t>Sections:</a:t>
            </a:r>
            <a:endParaRPr lang="en-US"/>
          </a:p>
        </p:txBody>
      </p:sp>
      <p:sp>
        <p:nvSpPr>
          <p:cNvPr id="19" name="TextBox 18">
            <a:extLst>
              <a:ext uri="{FF2B5EF4-FFF2-40B4-BE49-F238E27FC236}">
                <a16:creationId xmlns:a16="http://schemas.microsoft.com/office/drawing/2014/main" id="{72BF9D98-9524-F046-166C-09F65D63CFA5}"/>
              </a:ext>
            </a:extLst>
          </p:cNvPr>
          <p:cNvSpPr txBox="1"/>
          <p:nvPr/>
        </p:nvSpPr>
        <p:spPr>
          <a:xfrm>
            <a:off x="497996" y="5788542"/>
            <a:ext cx="11161958" cy="369332"/>
          </a:xfrm>
          <a:prstGeom prst="rect">
            <a:avLst/>
          </a:prstGeom>
          <a:noFill/>
        </p:spPr>
        <p:txBody>
          <a:bodyPr wrap="square">
            <a:spAutoFit/>
          </a:bodyPr>
          <a:lstStyle/>
          <a:p>
            <a:pPr lvl="0" algn="ctr"/>
            <a:r>
              <a:rPr lang="en-US" sz="1800">
                <a:solidFill>
                  <a:schemeClr val="accent5"/>
                </a:solidFill>
                <a:cs typeface="Segoe UI" panose="020B0502040204020203" pitchFamily="34" charset="0"/>
              </a:rPr>
              <a:t>Bookable Resources</a:t>
            </a:r>
            <a:endParaRPr lang="en-US">
              <a:solidFill>
                <a:schemeClr val="accent5"/>
              </a:solidFill>
            </a:endParaRPr>
          </a:p>
        </p:txBody>
      </p:sp>
    </p:spTree>
    <p:extLst>
      <p:ext uri="{BB962C8B-B14F-4D97-AF65-F5344CB8AC3E}">
        <p14:creationId xmlns:p14="http://schemas.microsoft.com/office/powerpoint/2010/main" val="809440736"/>
      </p:ext>
    </p:extLst>
  </p:cSld>
  <p:clrMapOvr>
    <a:masterClrMapping/>
  </p:clrMapOvr>
  <p:transition>
    <p:fade/>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B01EF9-0FC2-537A-4F2B-894C6FD818A4}"/>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554AEDE8-D6C0-44A1-10F9-72391B8F860B}"/>
              </a:ext>
            </a:extLst>
          </p:cNvPr>
          <p:cNvSpPr txBox="1">
            <a:spLocks noGrp="1"/>
          </p:cNvSpPr>
          <p:nvPr>
            <p:ph type="title" idx="4294967295"/>
          </p:nvPr>
        </p:nvSpPr>
        <p:spPr>
          <a:xfrm>
            <a:off x="584200" y="644766"/>
            <a:ext cx="11036808" cy="492443"/>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2600" b="0" kern="1200" cap="none" spc="-50" baseline="0">
                <a:ln w="3175">
                  <a:noFill/>
                </a:ln>
                <a:solidFill>
                  <a:schemeClr val="tx1"/>
                </a:solidFill>
                <a:effectLst/>
                <a:latin typeface="+mj-lt"/>
                <a:ea typeface="+mn-ea"/>
                <a:cs typeface="Segoe UI" pitchFamily="34" charset="0"/>
              </a:defRPr>
            </a:lvl1pPr>
          </a:lstStyle>
          <a:p>
            <a:pPr marL="0" marR="0" lvl="0" indent="0" algn="l" defTabSz="932742" rtl="0" eaLnBrk="1" fontAlgn="auto" latinLnBrk="0" hangingPunct="1">
              <a:lnSpc>
                <a:spcPct val="100000"/>
              </a:lnSpc>
              <a:spcBef>
                <a:spcPct val="0"/>
              </a:spcBef>
              <a:spcAft>
                <a:spcPts val="0"/>
              </a:spcAft>
              <a:buClrTx/>
              <a:buSzTx/>
              <a:buFontTx/>
              <a:buNone/>
              <a:tabLst/>
              <a:defRPr/>
            </a:pPr>
            <a:r>
              <a:rPr kumimoji="0" lang="en-US" sz="3200" b="0" i="0" u="none" strike="noStrike" kern="1200" cap="none" spc="-50" normalizeH="0" baseline="0" noProof="0">
                <a:ln w="3175">
                  <a:noFill/>
                </a:ln>
                <a:solidFill>
                  <a:srgbClr val="000000"/>
                </a:solidFill>
                <a:effectLst/>
                <a:uLnTx/>
                <a:uFillTx/>
                <a:ea typeface="+mn-ea"/>
                <a:cs typeface="Segoe UI" pitchFamily="34" charset="0"/>
              </a:rPr>
              <a:t>User Guidance: Booking rooms for existing meetings</a:t>
            </a:r>
          </a:p>
        </p:txBody>
      </p:sp>
      <p:sp>
        <p:nvSpPr>
          <p:cNvPr id="6" name="TextBox 5">
            <a:extLst>
              <a:ext uri="{FF2B5EF4-FFF2-40B4-BE49-F238E27FC236}">
                <a16:creationId xmlns:a16="http://schemas.microsoft.com/office/drawing/2014/main" id="{10FF5ED7-0D0F-7D7E-E62A-717B6D01B168}"/>
              </a:ext>
            </a:extLst>
          </p:cNvPr>
          <p:cNvSpPr txBox="1"/>
          <p:nvPr/>
        </p:nvSpPr>
        <p:spPr>
          <a:xfrm>
            <a:off x="584200" y="292100"/>
            <a:ext cx="8060430" cy="307777"/>
          </a:xfrm>
          <a:prstGeom prst="rect">
            <a:avLst/>
          </a:prstGeom>
          <a:noFill/>
        </p:spPr>
        <p:txBody>
          <a:bodyPr wrap="square" lIns="0" tIns="0" rIns="0" bIns="0">
            <a:spAutoFit/>
          </a:bodyPr>
          <a:lstStyle>
            <a:defPPr>
              <a:defRPr lang="en-US"/>
            </a:defPPr>
            <a:lvl1pPr>
              <a:defRPr sz="2000">
                <a:solidFill>
                  <a:srgbClr val="6568B7"/>
                </a:solidFill>
              </a:defRPr>
            </a:lvl1pPr>
          </a:lstStyle>
          <a:p>
            <a:r>
              <a:rPr lang="en-US"/>
              <a:t>Places app experience</a:t>
            </a:r>
          </a:p>
        </p:txBody>
      </p:sp>
      <p:sp>
        <p:nvSpPr>
          <p:cNvPr id="3" name="Content Placeholder 2">
            <a:extLst>
              <a:ext uri="{FF2B5EF4-FFF2-40B4-BE49-F238E27FC236}">
                <a16:creationId xmlns:a16="http://schemas.microsoft.com/office/drawing/2014/main" id="{4B889517-FE4D-C6F9-B7E3-493284969370}"/>
              </a:ext>
            </a:extLst>
          </p:cNvPr>
          <p:cNvSpPr>
            <a:spLocks noGrp="1"/>
          </p:cNvSpPr>
          <p:nvPr>
            <p:ph sz="quarter" idx="12"/>
          </p:nvPr>
        </p:nvSpPr>
        <p:spPr>
          <a:xfrm>
            <a:off x="584200" y="1393499"/>
            <a:ext cx="11036808" cy="840551"/>
          </a:xfrm>
        </p:spPr>
        <p:txBody>
          <a:bodyPr/>
          <a:lstStyle/>
          <a:p>
            <a:pPr marL="0" indent="0">
              <a:lnSpc>
                <a:spcPct val="110000"/>
              </a:lnSpc>
              <a:buNone/>
            </a:pPr>
            <a:r>
              <a:rPr lang="en-GB" sz="1600">
                <a:latin typeface="+mn-lt"/>
              </a:rPr>
              <a:t>The Places experience is available through Outlook on the web, the new Outlook app, and as an app within Teams. </a:t>
            </a:r>
            <a:r>
              <a:rPr lang="en-US" sz="1600">
                <a:solidFill>
                  <a:srgbClr val="000000"/>
                </a:solidFill>
                <a:latin typeface="+mn-lt"/>
                <a:cs typeface="Segoe UI" panose="020B0502040204020203" pitchFamily="34" charset="0"/>
              </a:rPr>
              <a:t>On the initial launch of the Places experience, you will have the opportunity to set your weekly plan</a:t>
            </a:r>
            <a:endParaRPr kumimoji="0" lang="en-US" sz="1600" b="0" i="0" u="none" strike="noStrike" kern="1200" cap="none" spc="0" normalizeH="0" baseline="0" noProof="0">
              <a:ln>
                <a:noFill/>
              </a:ln>
              <a:solidFill>
                <a:srgbClr val="000000"/>
              </a:solidFill>
              <a:effectLst/>
              <a:highlight>
                <a:srgbClr val="FFFF00"/>
              </a:highlight>
              <a:uLnTx/>
              <a:uFillTx/>
              <a:latin typeface="+mn-lt"/>
              <a:ea typeface="+mn-ea"/>
              <a:cs typeface="Segoe UI" panose="020B0502040204020203" pitchFamily="34" charset="0"/>
            </a:endParaRPr>
          </a:p>
          <a:p>
            <a:pPr marL="0" indent="0">
              <a:lnSpc>
                <a:spcPct val="110000"/>
              </a:lnSpc>
              <a:buNone/>
            </a:pPr>
            <a:endParaRPr lang="en-IE" sz="1600">
              <a:latin typeface="+mn-lt"/>
            </a:endParaRPr>
          </a:p>
        </p:txBody>
      </p:sp>
      <p:sp>
        <p:nvSpPr>
          <p:cNvPr id="11" name="TextBox 10">
            <a:extLst>
              <a:ext uri="{FF2B5EF4-FFF2-40B4-BE49-F238E27FC236}">
                <a16:creationId xmlns:a16="http://schemas.microsoft.com/office/drawing/2014/main" id="{D7F819C6-C98C-4590-F671-27F57545575F}"/>
              </a:ext>
            </a:extLst>
          </p:cNvPr>
          <p:cNvSpPr txBox="1"/>
          <p:nvPr/>
        </p:nvSpPr>
        <p:spPr>
          <a:xfrm>
            <a:off x="584200" y="2490340"/>
            <a:ext cx="3315138" cy="3650551"/>
          </a:xfrm>
          <a:prstGeom prst="rect">
            <a:avLst/>
          </a:prstGeom>
          <a:noFill/>
        </p:spPr>
        <p:txBody>
          <a:bodyPr wrap="square" lIns="0" tIns="0" rIns="0" bIns="0">
            <a:spAutoFit/>
          </a:bodyPr>
          <a:lstStyle/>
          <a:p>
            <a:pPr marR="0" lvl="0" indent="0" algn="l" defTabSz="806658" rtl="0" eaLnBrk="1" fontAlgn="auto" latinLnBrk="0" hangingPunct="1">
              <a:lnSpc>
                <a:spcPct val="110000"/>
              </a:lnSpc>
              <a:spcAft>
                <a:spcPts val="1800"/>
              </a:spcAft>
              <a:buClrTx/>
              <a:buSzTx/>
              <a:buFontTx/>
              <a:buNone/>
              <a:tabLst>
                <a:tab pos="1645806" algn="l"/>
              </a:tabLst>
              <a:defRPr/>
            </a:pPr>
            <a:r>
              <a:rPr kumimoji="0" lang="en-US" sz="1600" b="0" i="0" u="none" strike="noStrike" kern="1200" cap="none" spc="0" normalizeH="0" baseline="0" noProof="0">
                <a:ln>
                  <a:noFill/>
                </a:ln>
                <a:solidFill>
                  <a:srgbClr val="5A5FC7"/>
                </a:solidFill>
                <a:effectLst/>
                <a:uLnTx/>
                <a:uFillTx/>
                <a:ea typeface="+mn-ea"/>
                <a:cs typeface="Segoe UI" panose="020B0502040204020203" pitchFamily="34" charset="0"/>
              </a:rPr>
              <a:t>Step 1</a:t>
            </a:r>
            <a:r>
              <a:rPr lang="en-US" sz="1600">
                <a:solidFill>
                  <a:srgbClr val="000000"/>
                </a:solidFill>
                <a:cs typeface="Segoe UI" panose="020B0502040204020203" pitchFamily="34" charset="0"/>
              </a:rPr>
              <a:t>: Locate the desired meeting in the </a:t>
            </a:r>
            <a:r>
              <a:rPr lang="en-US" sz="1600" b="1">
                <a:solidFill>
                  <a:srgbClr val="000000"/>
                </a:solidFill>
                <a:cs typeface="Segoe UI" panose="020B0502040204020203" pitchFamily="34" charset="0"/>
              </a:rPr>
              <a:t>Your Day </a:t>
            </a:r>
            <a:r>
              <a:rPr lang="en-US" sz="1600">
                <a:solidFill>
                  <a:srgbClr val="000000"/>
                </a:solidFill>
                <a:cs typeface="Segoe UI" panose="020B0502040204020203" pitchFamily="34" charset="0"/>
              </a:rPr>
              <a:t>widget.</a:t>
            </a:r>
            <a:endParaRPr kumimoji="0" lang="en-US" sz="1600" b="0" i="0" u="none" strike="noStrike" kern="1200" cap="none" spc="0" normalizeH="0" baseline="0" noProof="0">
              <a:ln>
                <a:noFill/>
              </a:ln>
              <a:solidFill>
                <a:srgbClr val="000000"/>
              </a:solidFill>
              <a:effectLst/>
              <a:highlight>
                <a:srgbClr val="FFFF00"/>
              </a:highlight>
              <a:uLnTx/>
              <a:uFillTx/>
              <a:ea typeface="+mn-ea"/>
              <a:cs typeface="Segoe UI" panose="020B0502040204020203" pitchFamily="34" charset="0"/>
            </a:endParaRPr>
          </a:p>
          <a:p>
            <a:pPr marL="0" marR="0" lvl="0" indent="0" algn="l" defTabSz="914400" rtl="0" eaLnBrk="1" fontAlgn="auto" latinLnBrk="0" hangingPunct="1">
              <a:lnSpc>
                <a:spcPct val="110000"/>
              </a:lnSpc>
              <a:spcAft>
                <a:spcPts val="1800"/>
              </a:spcAft>
              <a:buClrTx/>
              <a:buSzTx/>
              <a:buFontTx/>
              <a:buNone/>
              <a:tabLst/>
              <a:defRPr/>
            </a:pPr>
            <a:r>
              <a:rPr kumimoji="0" lang="en-US" sz="1600" b="0" i="0" u="none" strike="noStrike" kern="1200" cap="none" spc="0" normalizeH="0" baseline="0" noProof="0">
                <a:ln>
                  <a:noFill/>
                </a:ln>
                <a:solidFill>
                  <a:srgbClr val="5A5FC7"/>
                </a:solidFill>
                <a:effectLst/>
                <a:uLnTx/>
                <a:uFillTx/>
                <a:ea typeface="+mn-ea"/>
                <a:cs typeface="+mn-cs"/>
              </a:rPr>
              <a:t>Step 2</a:t>
            </a:r>
            <a:r>
              <a:rPr lang="en-US" sz="1600">
                <a:solidFill>
                  <a:srgbClr val="000000"/>
                </a:solidFill>
                <a:cs typeface="Segoe UI" panose="020B0502040204020203" pitchFamily="34" charset="0"/>
              </a:rPr>
              <a:t>: Click the </a:t>
            </a:r>
            <a:r>
              <a:rPr lang="en-US" sz="1600" b="1">
                <a:solidFill>
                  <a:srgbClr val="000000"/>
                </a:solidFill>
                <a:cs typeface="Segoe UI" panose="020B0502040204020203" pitchFamily="34" charset="0"/>
              </a:rPr>
              <a:t>+Room </a:t>
            </a:r>
            <a:r>
              <a:rPr lang="en-US" sz="1600">
                <a:solidFill>
                  <a:srgbClr val="000000"/>
                </a:solidFill>
                <a:cs typeface="Segoe UI" panose="020B0502040204020203" pitchFamily="34" charset="0"/>
              </a:rPr>
              <a:t>button to open the </a:t>
            </a:r>
            <a:r>
              <a:rPr lang="en-US" sz="1600" b="1">
                <a:solidFill>
                  <a:srgbClr val="000000"/>
                </a:solidFill>
                <a:cs typeface="Segoe UI" panose="020B0502040204020203" pitchFamily="34" charset="0"/>
              </a:rPr>
              <a:t>Find a Room </a:t>
            </a:r>
            <a:r>
              <a:rPr lang="en-US" sz="1600">
                <a:solidFill>
                  <a:srgbClr val="000000"/>
                </a:solidFill>
                <a:cs typeface="Segoe UI" panose="020B0502040204020203" pitchFamily="34" charset="0"/>
              </a:rPr>
              <a:t>experience.</a:t>
            </a:r>
          </a:p>
          <a:p>
            <a:pPr defTabSz="914400">
              <a:lnSpc>
                <a:spcPct val="110000"/>
              </a:lnSpc>
              <a:spcAft>
                <a:spcPts val="1800"/>
              </a:spcAft>
              <a:defRPr/>
            </a:pPr>
            <a:r>
              <a:rPr kumimoji="0" lang="en-US" sz="1600" b="0" i="0" u="none" strike="noStrike" kern="1200" cap="none" spc="0" normalizeH="0" baseline="0" noProof="0">
                <a:ln>
                  <a:noFill/>
                </a:ln>
                <a:solidFill>
                  <a:srgbClr val="5A5FC7"/>
                </a:solidFill>
                <a:effectLst/>
                <a:uLnTx/>
                <a:uFillTx/>
                <a:ea typeface="+mn-ea"/>
                <a:cs typeface="+mn-cs"/>
              </a:rPr>
              <a:t>Step 3</a:t>
            </a:r>
            <a:r>
              <a:rPr lang="en-US" sz="1600">
                <a:solidFill>
                  <a:srgbClr val="000000"/>
                </a:solidFill>
                <a:cs typeface="Segoe UI" panose="020B0502040204020203" pitchFamily="34" charset="0"/>
              </a:rPr>
              <a:t>: Browse and select the desired room by clicking on the </a:t>
            </a:r>
            <a:r>
              <a:rPr lang="en-US" sz="1600" b="1">
                <a:solidFill>
                  <a:srgbClr val="000000"/>
                </a:solidFill>
                <a:cs typeface="Segoe UI" panose="020B0502040204020203" pitchFamily="34" charset="0"/>
              </a:rPr>
              <a:t>Book</a:t>
            </a:r>
            <a:r>
              <a:rPr lang="en-US" sz="1600">
                <a:solidFill>
                  <a:srgbClr val="000000"/>
                </a:solidFill>
                <a:cs typeface="Segoe UI" panose="020B0502040204020203" pitchFamily="34" charset="0"/>
              </a:rPr>
              <a:t> button. The calendar invite will automatically be updated with the new conference room (upon successful booking).</a:t>
            </a:r>
          </a:p>
          <a:p>
            <a:pPr marL="0" marR="0" lvl="0" indent="0" algn="l" defTabSz="914400" rtl="0" eaLnBrk="1" fontAlgn="auto" latinLnBrk="0" hangingPunct="1">
              <a:lnSpc>
                <a:spcPct val="110000"/>
              </a:lnSpc>
              <a:spcAft>
                <a:spcPts val="1800"/>
              </a:spcAft>
              <a:buClrTx/>
              <a:buSzTx/>
              <a:buFontTx/>
              <a:buNone/>
              <a:tabLst/>
              <a:defRPr/>
            </a:pPr>
            <a:endParaRPr lang="en-US" sz="1600">
              <a:solidFill>
                <a:srgbClr val="000000"/>
              </a:solidFill>
              <a:cs typeface="Segoe UI" panose="020B0502040204020203" pitchFamily="34" charset="0"/>
            </a:endParaRPr>
          </a:p>
        </p:txBody>
      </p:sp>
      <p:pic>
        <p:nvPicPr>
          <p:cNvPr id="7" name="Picture 6" descr="Screenshot of the Places experience, with a red box around the + Room button for an existing meeting.">
            <a:extLst>
              <a:ext uri="{FF2B5EF4-FFF2-40B4-BE49-F238E27FC236}">
                <a16:creationId xmlns:a16="http://schemas.microsoft.com/office/drawing/2014/main" id="{D407B90C-91F8-C84F-2800-B3E3E2510D79}"/>
              </a:ext>
            </a:extLst>
          </p:cNvPr>
          <p:cNvPicPr>
            <a:picLocks noChangeAspect="1"/>
          </p:cNvPicPr>
          <p:nvPr/>
        </p:nvPicPr>
        <p:blipFill>
          <a:blip r:embed="rId2"/>
          <a:stretch>
            <a:fillRect/>
          </a:stretch>
        </p:blipFill>
        <p:spPr>
          <a:xfrm>
            <a:off x="4051637" y="2093729"/>
            <a:ext cx="8055709" cy="3858515"/>
          </a:xfrm>
          <a:prstGeom prst="rect">
            <a:avLst/>
          </a:prstGeom>
          <a:ln>
            <a:noFill/>
          </a:ln>
          <a:effectLst>
            <a:outerShdw blurRad="292100" dist="139700" dir="2700000" algn="tl" rotWithShape="0">
              <a:srgbClr val="333333">
                <a:alpha val="65000"/>
              </a:srgbClr>
            </a:outerShdw>
          </a:effectLst>
        </p:spPr>
      </p:pic>
      <p:sp>
        <p:nvSpPr>
          <p:cNvPr id="21" name="Rectangle 20">
            <a:extLst>
              <a:ext uri="{FF2B5EF4-FFF2-40B4-BE49-F238E27FC236}">
                <a16:creationId xmlns:a16="http://schemas.microsoft.com/office/drawing/2014/main" id="{A6531D3B-E06B-FF42-A0F4-445E25AD6B44}"/>
              </a:ext>
              <a:ext uri="{C183D7F6-B498-43B3-948B-1728B52AA6E4}">
                <adec:decorative xmlns:adec="http://schemas.microsoft.com/office/drawing/2017/decorative" val="1"/>
              </a:ext>
            </a:extLst>
          </p:cNvPr>
          <p:cNvSpPr/>
          <p:nvPr/>
        </p:nvSpPr>
        <p:spPr bwMode="auto">
          <a:xfrm>
            <a:off x="10166004" y="3789199"/>
            <a:ext cx="509414" cy="258286"/>
          </a:xfrm>
          <a:prstGeom prst="rect">
            <a:avLst/>
          </a:prstGeom>
          <a:noFill/>
          <a:ln w="31750">
            <a:solidFill>
              <a:srgbClr val="FF0000"/>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000">
              <a:solidFill>
                <a:srgbClr val="FFFFFF"/>
              </a:solidFill>
              <a:cs typeface="Segoe UI" pitchFamily="34" charset="0"/>
            </a:endParaRPr>
          </a:p>
        </p:txBody>
      </p:sp>
    </p:spTree>
    <p:extLst>
      <p:ext uri="{BB962C8B-B14F-4D97-AF65-F5344CB8AC3E}">
        <p14:creationId xmlns:p14="http://schemas.microsoft.com/office/powerpoint/2010/main" val="1238588009"/>
      </p:ext>
    </p:extLst>
  </p:cSld>
  <p:clrMapOvr>
    <a:masterClrMapping/>
  </p:clrMapOvr>
  <p:transition>
    <p:fade/>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5BE794-AE0A-209A-23DA-6FC465E86D65}"/>
            </a:ext>
          </a:extLst>
        </p:cNvPr>
        <p:cNvGrpSpPr/>
        <p:nvPr/>
      </p:nvGrpSpPr>
      <p:grpSpPr>
        <a:xfrm>
          <a:off x="0" y="0"/>
          <a:ext cx="0" cy="0"/>
          <a:chOff x="0" y="0"/>
          <a:chExt cx="0" cy="0"/>
        </a:xfrm>
      </p:grpSpPr>
      <p:sp>
        <p:nvSpPr>
          <p:cNvPr id="15" name="Title 14">
            <a:extLst>
              <a:ext uri="{FF2B5EF4-FFF2-40B4-BE49-F238E27FC236}">
                <a16:creationId xmlns:a16="http://schemas.microsoft.com/office/drawing/2014/main" id="{1C6C175C-2927-AD9D-F0A8-248B13A52CFF}"/>
              </a:ext>
            </a:extLst>
          </p:cNvPr>
          <p:cNvSpPr>
            <a:spLocks noGrp="1"/>
          </p:cNvSpPr>
          <p:nvPr>
            <p:ph type="title"/>
          </p:nvPr>
        </p:nvSpPr>
        <p:spPr>
          <a:xfrm>
            <a:off x="608662" y="3035808"/>
            <a:ext cx="9144000" cy="498598"/>
          </a:xfrm>
        </p:spPr>
        <p:txBody>
          <a:bodyPr/>
          <a:lstStyle/>
          <a:p>
            <a:r>
              <a:rPr lang="en-GB">
                <a:latin typeface="+mj-lt"/>
              </a:rPr>
              <a:t>Set up analytics</a:t>
            </a:r>
          </a:p>
        </p:txBody>
      </p:sp>
    </p:spTree>
    <p:extLst>
      <p:ext uri="{BB962C8B-B14F-4D97-AF65-F5344CB8AC3E}">
        <p14:creationId xmlns:p14="http://schemas.microsoft.com/office/powerpoint/2010/main" val="2605416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490F2A-37C9-3763-4D77-3B66A376A656}"/>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02BD4F66-CAC6-E968-0828-0F7A62C1EFDF}"/>
              </a:ext>
            </a:extLst>
          </p:cNvPr>
          <p:cNvSpPr txBox="1">
            <a:spLocks noGrp="1"/>
          </p:cNvSpPr>
          <p:nvPr>
            <p:ph type="title" idx="4294967295"/>
          </p:nvPr>
        </p:nvSpPr>
        <p:spPr>
          <a:xfrm>
            <a:off x="584200" y="644766"/>
            <a:ext cx="11036808" cy="492443"/>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2600" b="0" kern="1200" cap="none" spc="-50" baseline="0">
                <a:ln w="3175">
                  <a:noFill/>
                </a:ln>
                <a:solidFill>
                  <a:schemeClr val="tx1"/>
                </a:solidFill>
                <a:effectLst/>
                <a:latin typeface="+mj-lt"/>
                <a:ea typeface="+mn-ea"/>
                <a:cs typeface="Segoe UI" pitchFamily="34" charset="0"/>
              </a:defRPr>
            </a:lvl1pPr>
          </a:lstStyle>
          <a:p>
            <a:pPr marL="0" marR="0" lvl="0" indent="0" algn="l" defTabSz="932742" rtl="0" eaLnBrk="1" fontAlgn="auto" latinLnBrk="0" hangingPunct="1">
              <a:lnSpc>
                <a:spcPct val="100000"/>
              </a:lnSpc>
              <a:spcBef>
                <a:spcPct val="0"/>
              </a:spcBef>
              <a:spcAft>
                <a:spcPts val="0"/>
              </a:spcAft>
              <a:buClrTx/>
              <a:buSzTx/>
              <a:buFontTx/>
              <a:buNone/>
              <a:tabLst/>
              <a:defRPr/>
            </a:pPr>
            <a:r>
              <a:rPr kumimoji="0" lang="en-US" sz="3200" b="0" i="0" u="none" strike="noStrike" kern="1200" cap="none" spc="-50" normalizeH="0" baseline="0" noProof="0">
                <a:ln w="3175">
                  <a:noFill/>
                </a:ln>
                <a:solidFill>
                  <a:srgbClr val="000000"/>
                </a:solidFill>
                <a:effectLst/>
                <a:uLnTx/>
                <a:uFillTx/>
                <a:ea typeface="+mn-ea"/>
                <a:cs typeface="Segoe UI" pitchFamily="34" charset="0"/>
              </a:rPr>
              <a:t>Admin Guidance: </a:t>
            </a:r>
            <a:r>
              <a:rPr lang="en-US" sz="3200">
                <a:solidFill>
                  <a:srgbClr val="000000"/>
                </a:solidFill>
              </a:rPr>
              <a:t>Enabling analytics</a:t>
            </a:r>
            <a:endParaRPr kumimoji="0" lang="en-US" sz="3200" b="0" i="0" u="none" strike="noStrike" kern="1200" cap="none" spc="-50" normalizeH="0" baseline="0" noProof="0">
              <a:ln w="3175">
                <a:noFill/>
              </a:ln>
              <a:solidFill>
                <a:srgbClr val="000000"/>
              </a:solidFill>
              <a:effectLst/>
              <a:uLnTx/>
              <a:uFillTx/>
              <a:ea typeface="+mn-ea"/>
              <a:cs typeface="Segoe UI" pitchFamily="34" charset="0"/>
            </a:endParaRPr>
          </a:p>
        </p:txBody>
      </p:sp>
      <p:sp>
        <p:nvSpPr>
          <p:cNvPr id="6" name="TextBox 5">
            <a:extLst>
              <a:ext uri="{FF2B5EF4-FFF2-40B4-BE49-F238E27FC236}">
                <a16:creationId xmlns:a16="http://schemas.microsoft.com/office/drawing/2014/main" id="{D7DCF3B3-4E84-744F-75D4-09A5B803D348}"/>
              </a:ext>
            </a:extLst>
          </p:cNvPr>
          <p:cNvSpPr txBox="1"/>
          <p:nvPr/>
        </p:nvSpPr>
        <p:spPr>
          <a:xfrm>
            <a:off x="584200" y="292100"/>
            <a:ext cx="8060430" cy="307777"/>
          </a:xfrm>
          <a:prstGeom prst="rect">
            <a:avLst/>
          </a:prstGeom>
          <a:noFill/>
        </p:spPr>
        <p:txBody>
          <a:bodyPr wrap="square" lIns="0" tIns="0" rIns="0" bIns="0">
            <a:spAutoFit/>
          </a:bodyPr>
          <a:lstStyle>
            <a:defPPr>
              <a:defRPr lang="en-US"/>
            </a:defPPr>
            <a:lvl1pPr>
              <a:defRPr sz="2000">
                <a:solidFill>
                  <a:srgbClr val="6568B7"/>
                </a:solidFill>
              </a:defRPr>
            </a:lvl1pPr>
          </a:lstStyle>
          <a:p>
            <a:r>
              <a:rPr lang="en-US"/>
              <a:t>Teams: Analytics</a:t>
            </a:r>
          </a:p>
        </p:txBody>
      </p:sp>
      <p:sp>
        <p:nvSpPr>
          <p:cNvPr id="3" name="Content Placeholder 2">
            <a:extLst>
              <a:ext uri="{FF2B5EF4-FFF2-40B4-BE49-F238E27FC236}">
                <a16:creationId xmlns:a16="http://schemas.microsoft.com/office/drawing/2014/main" id="{62DC58BD-2D16-E7EF-D18F-298B15534E58}"/>
              </a:ext>
            </a:extLst>
          </p:cNvPr>
          <p:cNvSpPr>
            <a:spLocks noGrp="1"/>
          </p:cNvSpPr>
          <p:nvPr>
            <p:ph sz="quarter" idx="12"/>
          </p:nvPr>
        </p:nvSpPr>
        <p:spPr>
          <a:xfrm>
            <a:off x="584200" y="1393499"/>
            <a:ext cx="11036808" cy="791307"/>
          </a:xfrm>
        </p:spPr>
        <p:txBody>
          <a:bodyPr/>
          <a:lstStyle/>
          <a:p>
            <a:pPr marL="0" indent="0">
              <a:lnSpc>
                <a:spcPct val="110000"/>
              </a:lnSpc>
              <a:buNone/>
            </a:pPr>
            <a:r>
              <a:rPr lang="en-US" sz="1600">
                <a:latin typeface="+mn-lt"/>
              </a:rPr>
              <a:t>Microsoft Places analytics provide a comprehensive view of planned vs. actual occupancy for buildings, rooms, and desk pools. These insights help real estate and facilities (RE&amp;F) managers and admins optimize space management and enhance employee experience.</a:t>
            </a:r>
            <a:endParaRPr lang="en-IE" sz="1600">
              <a:latin typeface="+mn-lt"/>
            </a:endParaRPr>
          </a:p>
        </p:txBody>
      </p:sp>
      <p:sp>
        <p:nvSpPr>
          <p:cNvPr id="11" name="TextBox 10">
            <a:extLst>
              <a:ext uri="{FF2B5EF4-FFF2-40B4-BE49-F238E27FC236}">
                <a16:creationId xmlns:a16="http://schemas.microsoft.com/office/drawing/2014/main" id="{46AFBBF2-75C6-C0AB-D00B-F679C46F51E4}"/>
              </a:ext>
            </a:extLst>
          </p:cNvPr>
          <p:cNvSpPr txBox="1"/>
          <p:nvPr/>
        </p:nvSpPr>
        <p:spPr>
          <a:xfrm>
            <a:off x="584200" y="2405480"/>
            <a:ext cx="11036808" cy="791307"/>
          </a:xfrm>
          <a:prstGeom prst="rect">
            <a:avLst/>
          </a:prstGeom>
          <a:noFill/>
        </p:spPr>
        <p:txBody>
          <a:bodyPr wrap="square" lIns="0" tIns="0" rIns="0" bIns="0">
            <a:spAutoFit/>
          </a:bodyPr>
          <a:lstStyle/>
          <a:p>
            <a:pPr marR="0" lvl="0" indent="0" algn="l" defTabSz="806658" rtl="0" eaLnBrk="1" fontAlgn="auto" latinLnBrk="0" hangingPunct="1">
              <a:lnSpc>
                <a:spcPct val="110000"/>
              </a:lnSpc>
              <a:spcAft>
                <a:spcPts val="1800"/>
              </a:spcAft>
              <a:buClrTx/>
              <a:buSzTx/>
              <a:buFontTx/>
              <a:buNone/>
              <a:tabLst>
                <a:tab pos="1645806" algn="l"/>
              </a:tabLst>
              <a:defRPr/>
            </a:pPr>
            <a:r>
              <a:rPr kumimoji="0" lang="en-US" sz="1600" b="0" i="0" u="none" strike="noStrike" kern="1200" cap="none" spc="0" normalizeH="0" baseline="0" noProof="0">
                <a:ln>
                  <a:noFill/>
                </a:ln>
                <a:solidFill>
                  <a:srgbClr val="5A5FC7"/>
                </a:solidFill>
                <a:effectLst/>
                <a:uLnTx/>
                <a:uFillTx/>
                <a:ea typeface="+mn-ea"/>
                <a:cs typeface="Segoe UI" panose="020B0502040204020203" pitchFamily="34" charset="0"/>
              </a:rPr>
              <a:t>Step 1</a:t>
            </a:r>
            <a:r>
              <a:rPr lang="en-US" sz="1600">
                <a:solidFill>
                  <a:srgbClr val="000000"/>
                </a:solidFill>
                <a:cs typeface="Segoe UI" panose="020B0502040204020203" pitchFamily="34" charset="0"/>
              </a:rPr>
              <a:t>: Create a new security group to use for granting access to Places analytics. (Note: if you were part of the Preview for Microsoft Places, a group named </a:t>
            </a:r>
            <a:r>
              <a:rPr lang="en-US" sz="1600" b="1">
                <a:solidFill>
                  <a:srgbClr val="000000"/>
                </a:solidFill>
                <a:cs typeface="Segoe UI" panose="020B0502040204020203" pitchFamily="34" charset="0"/>
              </a:rPr>
              <a:t>Places Analytics Users </a:t>
            </a:r>
            <a:r>
              <a:rPr lang="en-US" sz="1600">
                <a:solidFill>
                  <a:srgbClr val="000000"/>
                </a:solidFill>
                <a:cs typeface="Segoe UI" panose="020B0502040204020203" pitchFamily="34" charset="0"/>
              </a:rPr>
              <a:t>was already created for this purpose – you can use this and skip to Step 3). Note: security group membership changes can take </a:t>
            </a:r>
            <a:r>
              <a:rPr lang="en-US" sz="1600" u="sng">
                <a:solidFill>
                  <a:srgbClr val="000000"/>
                </a:solidFill>
                <a:cs typeface="Segoe UI" panose="020B0502040204020203" pitchFamily="34" charset="0"/>
              </a:rPr>
              <a:t>up to 24 hours </a:t>
            </a:r>
            <a:r>
              <a:rPr lang="en-US" sz="1600">
                <a:solidFill>
                  <a:srgbClr val="000000"/>
                </a:solidFill>
                <a:cs typeface="Segoe UI" panose="020B0502040204020203" pitchFamily="34" charset="0"/>
              </a:rPr>
              <a:t>to propagate.</a:t>
            </a:r>
          </a:p>
        </p:txBody>
      </p:sp>
      <p:sp>
        <p:nvSpPr>
          <p:cNvPr id="8" name="TextBox 7">
            <a:extLst>
              <a:ext uri="{FF2B5EF4-FFF2-40B4-BE49-F238E27FC236}">
                <a16:creationId xmlns:a16="http://schemas.microsoft.com/office/drawing/2014/main" id="{440C0C06-B41B-C90E-D6AB-A753CCE8A569}"/>
              </a:ext>
            </a:extLst>
          </p:cNvPr>
          <p:cNvSpPr txBox="1"/>
          <p:nvPr/>
        </p:nvSpPr>
        <p:spPr>
          <a:xfrm>
            <a:off x="584200" y="3363669"/>
            <a:ext cx="11036808" cy="520463"/>
          </a:xfrm>
          <a:prstGeom prst="rect">
            <a:avLst/>
          </a:prstGeom>
          <a:noFill/>
        </p:spPr>
        <p:txBody>
          <a:bodyPr wrap="square" lIns="0" tIns="0" rIns="0" bIns="0">
            <a:spAutoFit/>
          </a:bodyPr>
          <a:lstStyle/>
          <a:p>
            <a:pPr defTabSz="806658">
              <a:lnSpc>
                <a:spcPct val="110000"/>
              </a:lnSpc>
              <a:spcAft>
                <a:spcPts val="1800"/>
              </a:spcAft>
              <a:tabLst>
                <a:tab pos="1645806" algn="l"/>
              </a:tabLst>
              <a:defRPr/>
            </a:pPr>
            <a:r>
              <a:rPr kumimoji="0" lang="en-US" sz="1600" b="0" i="0" u="none" strike="noStrike" kern="1200" cap="none" spc="0" normalizeH="0" baseline="0" noProof="0">
                <a:ln>
                  <a:noFill/>
                </a:ln>
                <a:solidFill>
                  <a:srgbClr val="5A5FC7"/>
                </a:solidFill>
                <a:effectLst/>
                <a:uLnTx/>
                <a:uFillTx/>
                <a:ea typeface="+mn-ea"/>
                <a:cs typeface="Segoe UI" panose="020B0502040204020203" pitchFamily="34" charset="0"/>
              </a:rPr>
              <a:t>Step 2</a:t>
            </a:r>
            <a:r>
              <a:rPr lang="en-US" sz="1600">
                <a:solidFill>
                  <a:srgbClr val="000000"/>
                </a:solidFill>
                <a:cs typeface="Segoe UI" panose="020B0502040204020203" pitchFamily="34" charset="0"/>
              </a:rPr>
              <a:t>: Assign the new security group using the</a:t>
            </a:r>
            <a:r>
              <a:rPr lang="en-US" sz="1600" b="1">
                <a:solidFill>
                  <a:srgbClr val="000000"/>
                </a:solidFill>
                <a:cs typeface="Segoe UI" panose="020B0502040204020203" pitchFamily="34" charset="0"/>
              </a:rPr>
              <a:t> Set-</a:t>
            </a:r>
            <a:r>
              <a:rPr lang="en-US" sz="1600" b="1" err="1">
                <a:solidFill>
                  <a:srgbClr val="000000"/>
                </a:solidFill>
                <a:cs typeface="Segoe UI" panose="020B0502040204020203" pitchFamily="34" charset="0"/>
              </a:rPr>
              <a:t>PlacesSettings</a:t>
            </a:r>
            <a:r>
              <a:rPr lang="en-US" sz="1600" b="1">
                <a:solidFill>
                  <a:srgbClr val="000000"/>
                </a:solidFill>
                <a:cs typeface="Segoe UI" panose="020B0502040204020203" pitchFamily="34" charset="0"/>
              </a:rPr>
              <a:t> </a:t>
            </a:r>
            <a:r>
              <a:rPr lang="en-US" sz="1600">
                <a:solidFill>
                  <a:srgbClr val="000000"/>
                </a:solidFill>
                <a:cs typeface="Segoe UI" panose="020B0502040204020203" pitchFamily="34" charset="0"/>
              </a:rPr>
              <a:t>command. The format for the OID is OID:&lt;</a:t>
            </a:r>
            <a:r>
              <a:rPr lang="en-US" sz="1600" err="1">
                <a:solidFill>
                  <a:srgbClr val="000000"/>
                </a:solidFill>
                <a:cs typeface="Segoe UI" panose="020B0502040204020203" pitchFamily="34" charset="0"/>
              </a:rPr>
              <a:t>objectID</a:t>
            </a:r>
            <a:r>
              <a:rPr lang="en-US" sz="1600">
                <a:solidFill>
                  <a:srgbClr val="000000"/>
                </a:solidFill>
                <a:cs typeface="Segoe UI" panose="020B0502040204020203" pitchFamily="34" charset="0"/>
              </a:rPr>
              <a:t>&gt;@&lt;tenantID&gt; </a:t>
            </a:r>
          </a:p>
        </p:txBody>
      </p:sp>
      <p:sp>
        <p:nvSpPr>
          <p:cNvPr id="7" name="TextBox 6">
            <a:extLst>
              <a:ext uri="{FF2B5EF4-FFF2-40B4-BE49-F238E27FC236}">
                <a16:creationId xmlns:a16="http://schemas.microsoft.com/office/drawing/2014/main" id="{D19FF3AC-02A9-657A-4122-8D4F3FD8660F}"/>
              </a:ext>
            </a:extLst>
          </p:cNvPr>
          <p:cNvSpPr txBox="1"/>
          <p:nvPr/>
        </p:nvSpPr>
        <p:spPr>
          <a:xfrm>
            <a:off x="584198" y="3986083"/>
            <a:ext cx="10739887" cy="646331"/>
          </a:xfrm>
          <a:prstGeom prst="rect">
            <a:avLst/>
          </a:prstGeom>
          <a:solidFill>
            <a:schemeClr val="tx1"/>
          </a:solidFill>
        </p:spPr>
        <p:txBody>
          <a:bodyPr wrap="square">
            <a:spAutoFit/>
          </a:bodyPr>
          <a:lstStyle/>
          <a:p>
            <a:r>
              <a:rPr lang="en-US" sz="1200">
                <a:solidFill>
                  <a:srgbClr val="C1C1C1"/>
                </a:solidFill>
                <a:latin typeface="Consolas" panose="020B0609020204030204" pitchFamily="49" charset="0"/>
              </a:rPr>
              <a:t>PowerShell</a:t>
            </a:r>
          </a:p>
          <a:p>
            <a:r>
              <a:rPr lang="en-US" sz="1200">
                <a:solidFill>
                  <a:srgbClr val="F9F1A5"/>
                </a:solidFill>
                <a:latin typeface="Consolas" panose="020B0609020204030204" pitchFamily="49" charset="0"/>
              </a:rPr>
              <a:t>Set-</a:t>
            </a:r>
            <a:r>
              <a:rPr lang="en-US" sz="1200" err="1">
                <a:solidFill>
                  <a:srgbClr val="F9F1A5"/>
                </a:solidFill>
                <a:latin typeface="Consolas" panose="020B0609020204030204" pitchFamily="49" charset="0"/>
              </a:rPr>
              <a:t>PlacesSettings</a:t>
            </a:r>
            <a:r>
              <a:rPr lang="en-US" sz="1200">
                <a:solidFill>
                  <a:srgbClr val="F9F1A5"/>
                </a:solidFill>
                <a:latin typeface="Consolas" panose="020B0609020204030204" pitchFamily="49" charset="0"/>
              </a:rPr>
              <a:t> </a:t>
            </a:r>
            <a:r>
              <a:rPr lang="en-US" sz="1200">
                <a:solidFill>
                  <a:srgbClr val="767676"/>
                </a:solidFill>
                <a:latin typeface="Consolas" panose="020B0609020204030204" pitchFamily="49" charset="0"/>
              </a:rPr>
              <a:t>-</a:t>
            </a:r>
            <a:r>
              <a:rPr lang="en-US" sz="1200" err="1">
                <a:solidFill>
                  <a:srgbClr val="767676"/>
                </a:solidFill>
                <a:latin typeface="Consolas" panose="020B0609020204030204" pitchFamily="49" charset="0"/>
              </a:rPr>
              <a:t>SpaceAnalyticsEnabled</a:t>
            </a:r>
            <a:r>
              <a:rPr lang="en-US" sz="1200">
                <a:solidFill>
                  <a:srgbClr val="767676"/>
                </a:solidFill>
                <a:latin typeface="Consolas" panose="020B0609020204030204" pitchFamily="49" charset="0"/>
              </a:rPr>
              <a:t> </a:t>
            </a:r>
            <a:r>
              <a:rPr lang="en-US" sz="1200">
                <a:solidFill>
                  <a:srgbClr val="3A96DD"/>
                </a:solidFill>
                <a:latin typeface="Consolas" panose="020B0609020204030204" pitchFamily="49" charset="0"/>
              </a:rPr>
              <a:t>'Default:false,OID:f43fed93-bb47-4745-807d-d8f17b3e0888@5f713548-c9cc-46a5-9678-25dc6f1ebc23:true'</a:t>
            </a:r>
            <a:endParaRPr lang="en-US" sz="1200">
              <a:solidFill>
                <a:srgbClr val="16C06C"/>
              </a:solidFill>
              <a:latin typeface="Consolas" panose="020B0609020204030204" pitchFamily="49" charset="0"/>
            </a:endParaRPr>
          </a:p>
        </p:txBody>
      </p:sp>
      <p:sp>
        <p:nvSpPr>
          <p:cNvPr id="10" name="TextBox 9">
            <a:extLst>
              <a:ext uri="{FF2B5EF4-FFF2-40B4-BE49-F238E27FC236}">
                <a16:creationId xmlns:a16="http://schemas.microsoft.com/office/drawing/2014/main" id="{040E87C3-F135-AAE5-2BC1-0F10301081A3}"/>
              </a:ext>
            </a:extLst>
          </p:cNvPr>
          <p:cNvSpPr txBox="1"/>
          <p:nvPr/>
        </p:nvSpPr>
        <p:spPr>
          <a:xfrm>
            <a:off x="584198" y="4698945"/>
            <a:ext cx="11036808" cy="249620"/>
          </a:xfrm>
          <a:prstGeom prst="rect">
            <a:avLst/>
          </a:prstGeom>
          <a:noFill/>
        </p:spPr>
        <p:txBody>
          <a:bodyPr wrap="square" lIns="0" tIns="0" rIns="0" bIns="0">
            <a:spAutoFit/>
          </a:bodyPr>
          <a:lstStyle/>
          <a:p>
            <a:pPr marR="0" lvl="0" indent="0" algn="l" defTabSz="806658" rtl="0" eaLnBrk="1" fontAlgn="auto" latinLnBrk="0" hangingPunct="1">
              <a:lnSpc>
                <a:spcPct val="110000"/>
              </a:lnSpc>
              <a:spcAft>
                <a:spcPts val="1800"/>
              </a:spcAft>
              <a:buClrTx/>
              <a:buSzTx/>
              <a:buFontTx/>
              <a:buNone/>
              <a:tabLst>
                <a:tab pos="1645806" algn="l"/>
              </a:tabLst>
              <a:defRPr/>
            </a:pPr>
            <a:r>
              <a:rPr kumimoji="0" lang="en-US" sz="1600" b="0" i="0" u="none" strike="noStrike" kern="1200" cap="none" spc="0" normalizeH="0" baseline="0" noProof="0">
                <a:ln>
                  <a:noFill/>
                </a:ln>
                <a:solidFill>
                  <a:srgbClr val="5A5FC7"/>
                </a:solidFill>
                <a:effectLst/>
                <a:uLnTx/>
                <a:uFillTx/>
                <a:ea typeface="+mn-ea"/>
                <a:cs typeface="+mn-cs"/>
              </a:rPr>
              <a:t>Step </a:t>
            </a:r>
            <a:r>
              <a:rPr lang="en-US" sz="1600">
                <a:solidFill>
                  <a:srgbClr val="5A5FC7"/>
                </a:solidFill>
              </a:rPr>
              <a:t>3</a:t>
            </a:r>
            <a:r>
              <a:rPr lang="en-US" sz="1600">
                <a:solidFill>
                  <a:srgbClr val="000000"/>
                </a:solidFill>
                <a:cs typeface="Segoe UI" panose="020B0502040204020203" pitchFamily="34" charset="0"/>
              </a:rPr>
              <a:t>: Enabling buildings for analytics using the </a:t>
            </a:r>
            <a:r>
              <a:rPr lang="en-US" sz="1600" b="1">
                <a:solidFill>
                  <a:srgbClr val="000000"/>
                </a:solidFill>
                <a:cs typeface="Segoe UI" panose="020B0502040204020203" pitchFamily="34" charset="0"/>
              </a:rPr>
              <a:t>Set-</a:t>
            </a:r>
            <a:r>
              <a:rPr lang="en-US" sz="1600" b="1" err="1">
                <a:solidFill>
                  <a:srgbClr val="000000"/>
                </a:solidFill>
                <a:cs typeface="Segoe UI" panose="020B0502040204020203" pitchFamily="34" charset="0"/>
              </a:rPr>
              <a:t>PlacesSettings</a:t>
            </a:r>
            <a:r>
              <a:rPr lang="en-US" sz="1600">
                <a:solidFill>
                  <a:srgbClr val="000000"/>
                </a:solidFill>
                <a:cs typeface="Segoe UI" panose="020B0502040204020203" pitchFamily="34" charset="0"/>
              </a:rPr>
              <a:t> command in PowerShell.</a:t>
            </a:r>
          </a:p>
        </p:txBody>
      </p:sp>
      <p:sp>
        <p:nvSpPr>
          <p:cNvPr id="2" name="TextBox 1">
            <a:extLst>
              <a:ext uri="{FF2B5EF4-FFF2-40B4-BE49-F238E27FC236}">
                <a16:creationId xmlns:a16="http://schemas.microsoft.com/office/drawing/2014/main" id="{48C7A6D1-BE85-59DB-E31B-0860636EEC7F}"/>
              </a:ext>
            </a:extLst>
          </p:cNvPr>
          <p:cNvSpPr txBox="1"/>
          <p:nvPr/>
        </p:nvSpPr>
        <p:spPr>
          <a:xfrm>
            <a:off x="584196" y="5015096"/>
            <a:ext cx="10739887" cy="646331"/>
          </a:xfrm>
          <a:prstGeom prst="rect">
            <a:avLst/>
          </a:prstGeom>
          <a:solidFill>
            <a:schemeClr val="tx1"/>
          </a:solidFill>
        </p:spPr>
        <p:txBody>
          <a:bodyPr wrap="square">
            <a:spAutoFit/>
          </a:bodyPr>
          <a:lstStyle/>
          <a:p>
            <a:r>
              <a:rPr lang="en-US" sz="1200">
                <a:solidFill>
                  <a:srgbClr val="C1C1C1"/>
                </a:solidFill>
                <a:latin typeface="Consolas" panose="020B0609020204030204" pitchFamily="49" charset="0"/>
              </a:rPr>
              <a:t>#For All Buildings#</a:t>
            </a:r>
          </a:p>
          <a:p>
            <a:r>
              <a:rPr lang="en-US" sz="1200">
                <a:solidFill>
                  <a:srgbClr val="C1C1C1"/>
                </a:solidFill>
                <a:latin typeface="Consolas" panose="020B0609020204030204" pitchFamily="49" charset="0"/>
              </a:rPr>
              <a:t>PowerShell</a:t>
            </a:r>
          </a:p>
          <a:p>
            <a:r>
              <a:rPr lang="en-US" sz="1200">
                <a:solidFill>
                  <a:srgbClr val="F9F1A5"/>
                </a:solidFill>
                <a:latin typeface="Consolas" panose="020B0609020204030204" pitchFamily="49" charset="0"/>
              </a:rPr>
              <a:t>Set-</a:t>
            </a:r>
            <a:r>
              <a:rPr lang="en-US" sz="1200" err="1">
                <a:solidFill>
                  <a:srgbClr val="F9F1A5"/>
                </a:solidFill>
                <a:latin typeface="Consolas" panose="020B0609020204030204" pitchFamily="49" charset="0"/>
              </a:rPr>
              <a:t>PlacesSettings</a:t>
            </a:r>
            <a:r>
              <a:rPr lang="en-US" sz="1200">
                <a:solidFill>
                  <a:srgbClr val="F9F1A5"/>
                </a:solidFill>
                <a:latin typeface="Consolas" panose="020B0609020204030204" pitchFamily="49" charset="0"/>
              </a:rPr>
              <a:t> </a:t>
            </a:r>
            <a:r>
              <a:rPr lang="en-US" sz="1200">
                <a:solidFill>
                  <a:srgbClr val="767676"/>
                </a:solidFill>
                <a:latin typeface="Consolas" panose="020B0609020204030204" pitchFamily="49" charset="0"/>
              </a:rPr>
              <a:t>–Collection </a:t>
            </a:r>
            <a:r>
              <a:rPr lang="en-US" sz="1200">
                <a:solidFill>
                  <a:srgbClr val="D2D2D2"/>
                </a:solidFill>
                <a:latin typeface="Consolas" panose="020B0609020204030204" pitchFamily="49" charset="0"/>
              </a:rPr>
              <a:t>Places</a:t>
            </a:r>
            <a:r>
              <a:rPr lang="en-US" sz="1200">
                <a:solidFill>
                  <a:srgbClr val="767676"/>
                </a:solidFill>
                <a:latin typeface="Consolas" panose="020B0609020204030204" pitchFamily="49" charset="0"/>
              </a:rPr>
              <a:t> –</a:t>
            </a:r>
            <a:r>
              <a:rPr lang="en-US" sz="1200" err="1">
                <a:solidFill>
                  <a:srgbClr val="767676"/>
                </a:solidFill>
                <a:latin typeface="Consolas" panose="020B0609020204030204" pitchFamily="49" charset="0"/>
              </a:rPr>
              <a:t>SpaceAnalyticsBuildingsList</a:t>
            </a:r>
            <a:r>
              <a:rPr lang="en-US" sz="1200">
                <a:solidFill>
                  <a:srgbClr val="767676"/>
                </a:solidFill>
                <a:latin typeface="Consolas" panose="020B0609020204030204" pitchFamily="49" charset="0"/>
              </a:rPr>
              <a:t> </a:t>
            </a:r>
            <a:r>
              <a:rPr lang="en-US" sz="1200">
                <a:solidFill>
                  <a:srgbClr val="3A96DD"/>
                </a:solidFill>
                <a:latin typeface="Consolas" panose="020B0609020204030204" pitchFamily="49" charset="0"/>
              </a:rPr>
              <a:t>‘</a:t>
            </a:r>
            <a:r>
              <a:rPr lang="en-US" sz="1200" err="1">
                <a:solidFill>
                  <a:srgbClr val="3A96DD"/>
                </a:solidFill>
                <a:latin typeface="Consolas" panose="020B0609020204030204" pitchFamily="49" charset="0"/>
              </a:rPr>
              <a:t>Default:All</a:t>
            </a:r>
            <a:r>
              <a:rPr lang="en-US" sz="1200">
                <a:solidFill>
                  <a:srgbClr val="3A96DD"/>
                </a:solidFill>
                <a:latin typeface="Consolas" panose="020B0609020204030204" pitchFamily="49" charset="0"/>
              </a:rPr>
              <a:t>’</a:t>
            </a:r>
          </a:p>
        </p:txBody>
      </p:sp>
      <p:sp>
        <p:nvSpPr>
          <p:cNvPr id="9" name="TextBox 8">
            <a:extLst>
              <a:ext uri="{FF2B5EF4-FFF2-40B4-BE49-F238E27FC236}">
                <a16:creationId xmlns:a16="http://schemas.microsoft.com/office/drawing/2014/main" id="{7A223F9F-6D0D-23E8-7C28-0BF7AD97D608}"/>
              </a:ext>
            </a:extLst>
          </p:cNvPr>
          <p:cNvSpPr txBox="1"/>
          <p:nvPr/>
        </p:nvSpPr>
        <p:spPr>
          <a:xfrm>
            <a:off x="584197" y="5763378"/>
            <a:ext cx="10739887" cy="646331"/>
          </a:xfrm>
          <a:prstGeom prst="rect">
            <a:avLst/>
          </a:prstGeom>
          <a:solidFill>
            <a:schemeClr val="tx1"/>
          </a:solidFill>
        </p:spPr>
        <p:txBody>
          <a:bodyPr wrap="square">
            <a:spAutoFit/>
          </a:bodyPr>
          <a:lstStyle/>
          <a:p>
            <a:r>
              <a:rPr lang="en-US" sz="1200">
                <a:solidFill>
                  <a:srgbClr val="C1C1C1"/>
                </a:solidFill>
                <a:latin typeface="Consolas" panose="020B0609020204030204" pitchFamily="49" charset="0"/>
              </a:rPr>
              <a:t>#For Two Buildings Only#</a:t>
            </a:r>
          </a:p>
          <a:p>
            <a:r>
              <a:rPr lang="en-US" sz="1200">
                <a:solidFill>
                  <a:srgbClr val="C1C1C1"/>
                </a:solidFill>
                <a:latin typeface="Consolas" panose="020B0609020204030204" pitchFamily="49" charset="0"/>
              </a:rPr>
              <a:t>PowerShell</a:t>
            </a:r>
            <a:endParaRPr lang="en-US" sz="1200">
              <a:solidFill>
                <a:srgbClr val="F9F1A5"/>
              </a:solidFill>
              <a:latin typeface="Consolas" panose="020B0609020204030204" pitchFamily="49" charset="0"/>
            </a:endParaRPr>
          </a:p>
          <a:p>
            <a:r>
              <a:rPr lang="en-US" sz="1200">
                <a:solidFill>
                  <a:srgbClr val="F9F1A5"/>
                </a:solidFill>
                <a:latin typeface="Consolas" panose="020B0609020204030204" pitchFamily="49" charset="0"/>
              </a:rPr>
              <a:t>Set-</a:t>
            </a:r>
            <a:r>
              <a:rPr lang="en-US" sz="1200" err="1">
                <a:solidFill>
                  <a:srgbClr val="F9F1A5"/>
                </a:solidFill>
                <a:latin typeface="Consolas" panose="020B0609020204030204" pitchFamily="49" charset="0"/>
              </a:rPr>
              <a:t>PlacesSettings</a:t>
            </a:r>
            <a:r>
              <a:rPr lang="en-US" sz="1200">
                <a:solidFill>
                  <a:srgbClr val="F9F1A5"/>
                </a:solidFill>
                <a:latin typeface="Consolas" panose="020B0609020204030204" pitchFamily="49" charset="0"/>
              </a:rPr>
              <a:t> </a:t>
            </a:r>
            <a:r>
              <a:rPr lang="en-US" sz="1200">
                <a:solidFill>
                  <a:srgbClr val="767676"/>
                </a:solidFill>
                <a:latin typeface="Consolas" panose="020B0609020204030204" pitchFamily="49" charset="0"/>
              </a:rPr>
              <a:t>–Collection </a:t>
            </a:r>
            <a:r>
              <a:rPr lang="en-US" sz="1200">
                <a:solidFill>
                  <a:srgbClr val="D2D2D2"/>
                </a:solidFill>
                <a:latin typeface="Consolas" panose="020B0609020204030204" pitchFamily="49" charset="0"/>
              </a:rPr>
              <a:t>Places</a:t>
            </a:r>
            <a:r>
              <a:rPr lang="en-US" sz="1200">
                <a:solidFill>
                  <a:srgbClr val="767676"/>
                </a:solidFill>
                <a:latin typeface="Consolas" panose="020B0609020204030204" pitchFamily="49" charset="0"/>
              </a:rPr>
              <a:t> –</a:t>
            </a:r>
            <a:r>
              <a:rPr lang="en-US" sz="1200" err="1">
                <a:solidFill>
                  <a:srgbClr val="767676"/>
                </a:solidFill>
                <a:latin typeface="Consolas" panose="020B0609020204030204" pitchFamily="49" charset="0"/>
              </a:rPr>
              <a:t>SpaceAnalyticsBuildingsList</a:t>
            </a:r>
            <a:r>
              <a:rPr lang="en-US" sz="1200">
                <a:solidFill>
                  <a:srgbClr val="767676"/>
                </a:solidFill>
                <a:latin typeface="Consolas" panose="020B0609020204030204" pitchFamily="49" charset="0"/>
              </a:rPr>
              <a:t> </a:t>
            </a:r>
            <a:r>
              <a:rPr lang="en-US" sz="1200">
                <a:solidFill>
                  <a:srgbClr val="3A96DD"/>
                </a:solidFill>
                <a:latin typeface="Consolas" panose="020B0609020204030204" pitchFamily="49" charset="0"/>
              </a:rPr>
              <a:t>‘Default:&lt;PlaceId1&gt;,&lt;PlaceId2&gt;’</a:t>
            </a:r>
          </a:p>
        </p:txBody>
      </p:sp>
      <p:sp>
        <p:nvSpPr>
          <p:cNvPr id="4" name="TextBox 3">
            <a:extLst>
              <a:ext uri="{FF2B5EF4-FFF2-40B4-BE49-F238E27FC236}">
                <a16:creationId xmlns:a16="http://schemas.microsoft.com/office/drawing/2014/main" id="{2FFD4F6E-14DF-832E-D5C4-07B78A2A1F21}"/>
              </a:ext>
            </a:extLst>
          </p:cNvPr>
          <p:cNvSpPr txBox="1"/>
          <p:nvPr/>
        </p:nvSpPr>
        <p:spPr>
          <a:xfrm>
            <a:off x="584196" y="6453344"/>
            <a:ext cx="10739888" cy="276999"/>
          </a:xfrm>
          <a:prstGeom prst="rect">
            <a:avLst/>
          </a:prstGeom>
          <a:noFill/>
        </p:spPr>
        <p:txBody>
          <a:bodyPr wrap="square">
            <a:spAutoFit/>
          </a:bodyPr>
          <a:lstStyle/>
          <a:p>
            <a:pPr algn="ctr"/>
            <a:r>
              <a:rPr lang="en-US" sz="1200" b="1">
                <a:solidFill>
                  <a:srgbClr val="000000"/>
                </a:solidFill>
                <a:cs typeface="Segoe UI" panose="020B0502040204020203" pitchFamily="34" charset="0"/>
              </a:rPr>
              <a:t>Note</a:t>
            </a:r>
            <a:r>
              <a:rPr lang="en-US" sz="1200">
                <a:solidFill>
                  <a:srgbClr val="000000"/>
                </a:solidFill>
                <a:cs typeface="Segoe UI" panose="020B0502040204020203" pitchFamily="34" charset="0"/>
              </a:rPr>
              <a:t>: It can take up to 12 hours for Places settings to propagate. For best performance, we recommend limiting analytics to 200 buildings.</a:t>
            </a:r>
            <a:endParaRPr lang="en-US" sz="1200"/>
          </a:p>
        </p:txBody>
      </p:sp>
    </p:spTree>
    <p:extLst>
      <p:ext uri="{BB962C8B-B14F-4D97-AF65-F5344CB8AC3E}">
        <p14:creationId xmlns:p14="http://schemas.microsoft.com/office/powerpoint/2010/main" val="413308234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iterate type="lt">
                                    <p:tmAbs val="20"/>
                                  </p:iterate>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par>
                          <p:cTn id="7" fill="hold">
                            <p:stCondLst>
                              <p:cond delay="181"/>
                            </p:stCondLst>
                            <p:childTnLst>
                              <p:par>
                                <p:cTn id="8" presetID="1" presetClass="entr" presetSubtype="0" fill="hold" nodeType="afterEffect">
                                  <p:stCondLst>
                                    <p:cond delay="0"/>
                                  </p:stCondLst>
                                  <p:iterate type="lt">
                                    <p:tmAbs val="20"/>
                                  </p:iterate>
                                  <p:childTnLst>
                                    <p:set>
                                      <p:cBhvr>
                                        <p:cTn id="9" dur="1" fill="hold">
                                          <p:stCondLst>
                                            <p:cond delay="0"/>
                                          </p:stCondLst>
                                        </p:cTn>
                                        <p:tgtEl>
                                          <p:spTgt spid="7">
                                            <p:txEl>
                                              <p:pRg st="1" end="1"/>
                                            </p:txEl>
                                          </p:spTgt>
                                        </p:tgtEl>
                                        <p:attrNameLst>
                                          <p:attrName>style.visibility</p:attrName>
                                        </p:attrNameLst>
                                      </p:cBhvr>
                                      <p:to>
                                        <p:strVal val="visible"/>
                                      </p:to>
                                    </p:set>
                                  </p:childTnLst>
                                </p:cTn>
                              </p:par>
                            </p:childTnLst>
                          </p:cTn>
                        </p:par>
                        <p:par>
                          <p:cTn id="10" fill="hold">
                            <p:stCondLst>
                              <p:cond delay="2922"/>
                            </p:stCondLst>
                            <p:childTnLst>
                              <p:par>
                                <p:cTn id="11" presetID="1" presetClass="entr" presetSubtype="0" fill="hold" nodeType="afterEffect">
                                  <p:stCondLst>
                                    <p:cond delay="0"/>
                                  </p:stCondLst>
                                  <p:iterate type="lt">
                                    <p:tmAbs val="20"/>
                                  </p:iterate>
                                  <p:childTnLst>
                                    <p:set>
                                      <p:cBhvr>
                                        <p:cTn id="12" dur="1" fill="hold">
                                          <p:stCondLst>
                                            <p:cond delay="0"/>
                                          </p:stCondLst>
                                        </p:cTn>
                                        <p:tgtEl>
                                          <p:spTgt spid="2">
                                            <p:txEl>
                                              <p:pRg st="1" end="1"/>
                                            </p:txEl>
                                          </p:spTgt>
                                        </p:tgtEl>
                                        <p:attrNameLst>
                                          <p:attrName>style.visibility</p:attrName>
                                        </p:attrNameLst>
                                      </p:cBhvr>
                                      <p:to>
                                        <p:strVal val="visible"/>
                                      </p:to>
                                    </p:set>
                                  </p:childTnLst>
                                </p:cTn>
                              </p:par>
                            </p:childTnLst>
                          </p:cTn>
                        </p:par>
                        <p:par>
                          <p:cTn id="13" fill="hold">
                            <p:stCondLst>
                              <p:cond delay="3103"/>
                            </p:stCondLst>
                            <p:childTnLst>
                              <p:par>
                                <p:cTn id="14" presetID="1" presetClass="entr" presetSubtype="0" fill="hold" nodeType="afterEffect">
                                  <p:stCondLst>
                                    <p:cond delay="0"/>
                                  </p:stCondLst>
                                  <p:iterate type="lt">
                                    <p:tmAbs val="20"/>
                                  </p:iterate>
                                  <p:childTnLst>
                                    <p:set>
                                      <p:cBhvr>
                                        <p:cTn id="15" dur="1" fill="hold">
                                          <p:stCondLst>
                                            <p:cond delay="0"/>
                                          </p:stCondLst>
                                        </p:cTn>
                                        <p:tgtEl>
                                          <p:spTgt spid="2">
                                            <p:txEl>
                                              <p:pRg st="0" end="0"/>
                                            </p:txEl>
                                          </p:spTgt>
                                        </p:tgtEl>
                                        <p:attrNameLst>
                                          <p:attrName>style.visibility</p:attrName>
                                        </p:attrNameLst>
                                      </p:cBhvr>
                                      <p:to>
                                        <p:strVal val="visible"/>
                                      </p:to>
                                    </p:set>
                                  </p:childTnLst>
                                </p:cTn>
                              </p:par>
                            </p:childTnLst>
                          </p:cTn>
                        </p:par>
                        <p:par>
                          <p:cTn id="16" fill="hold">
                            <p:stCondLst>
                              <p:cond delay="3424"/>
                            </p:stCondLst>
                            <p:childTnLst>
                              <p:par>
                                <p:cTn id="17" presetID="1" presetClass="entr" presetSubtype="0" fill="hold" nodeType="afterEffect">
                                  <p:stCondLst>
                                    <p:cond delay="0"/>
                                  </p:stCondLst>
                                  <p:iterate type="lt">
                                    <p:tmAbs val="20"/>
                                  </p:iterate>
                                  <p:childTnLst>
                                    <p:set>
                                      <p:cBhvr>
                                        <p:cTn id="18" dur="1" fill="hold">
                                          <p:stCondLst>
                                            <p:cond delay="0"/>
                                          </p:stCondLst>
                                        </p:cTn>
                                        <p:tgtEl>
                                          <p:spTgt spid="2">
                                            <p:txEl>
                                              <p:pRg st="2" end="2"/>
                                            </p:txEl>
                                          </p:spTgt>
                                        </p:tgtEl>
                                        <p:attrNameLst>
                                          <p:attrName>style.visibility</p:attrName>
                                        </p:attrNameLst>
                                      </p:cBhvr>
                                      <p:to>
                                        <p:strVal val="visible"/>
                                      </p:to>
                                    </p:set>
                                  </p:childTnLst>
                                </p:cTn>
                              </p:par>
                            </p:childTnLst>
                          </p:cTn>
                        </p:par>
                        <p:par>
                          <p:cTn id="19" fill="hold">
                            <p:stCondLst>
                              <p:cond delay="4925"/>
                            </p:stCondLst>
                            <p:childTnLst>
                              <p:par>
                                <p:cTn id="20" presetID="1" presetClass="entr" presetSubtype="0" fill="hold" nodeType="afterEffect">
                                  <p:stCondLst>
                                    <p:cond delay="0"/>
                                  </p:stCondLst>
                                  <p:iterate type="lt">
                                    <p:tmAbs val="20"/>
                                  </p:iterate>
                                  <p:childTnLst>
                                    <p:set>
                                      <p:cBhvr>
                                        <p:cTn id="21" dur="1" fill="hold">
                                          <p:stCondLst>
                                            <p:cond delay="0"/>
                                          </p:stCondLst>
                                        </p:cTn>
                                        <p:tgtEl>
                                          <p:spTgt spid="9">
                                            <p:txEl>
                                              <p:pRg st="0" end="0"/>
                                            </p:txEl>
                                          </p:spTgt>
                                        </p:tgtEl>
                                        <p:attrNameLst>
                                          <p:attrName>style.visibility</p:attrName>
                                        </p:attrNameLst>
                                      </p:cBhvr>
                                      <p:to>
                                        <p:strVal val="visible"/>
                                      </p:to>
                                    </p:set>
                                  </p:childTnLst>
                                </p:cTn>
                              </p:par>
                            </p:childTnLst>
                          </p:cTn>
                        </p:par>
                        <p:par>
                          <p:cTn id="22" fill="hold">
                            <p:stCondLst>
                              <p:cond delay="5326"/>
                            </p:stCondLst>
                            <p:childTnLst>
                              <p:par>
                                <p:cTn id="23" presetID="1" presetClass="entr" presetSubtype="0" fill="hold" nodeType="afterEffect">
                                  <p:stCondLst>
                                    <p:cond delay="0"/>
                                  </p:stCondLst>
                                  <p:iterate type="lt">
                                    <p:tmAbs val="20"/>
                                  </p:iterate>
                                  <p:childTnLst>
                                    <p:set>
                                      <p:cBhvr>
                                        <p:cTn id="24" dur="1" fill="hold">
                                          <p:stCondLst>
                                            <p:cond delay="0"/>
                                          </p:stCondLst>
                                        </p:cTn>
                                        <p:tgtEl>
                                          <p:spTgt spid="9">
                                            <p:txEl>
                                              <p:pRg st="1" end="1"/>
                                            </p:txEl>
                                          </p:spTgt>
                                        </p:tgtEl>
                                        <p:attrNameLst>
                                          <p:attrName>style.visibility</p:attrName>
                                        </p:attrNameLst>
                                      </p:cBhvr>
                                      <p:to>
                                        <p:strVal val="visible"/>
                                      </p:to>
                                    </p:set>
                                  </p:childTnLst>
                                </p:cTn>
                              </p:par>
                            </p:childTnLst>
                          </p:cTn>
                        </p:par>
                        <p:par>
                          <p:cTn id="25" fill="hold">
                            <p:stCondLst>
                              <p:cond delay="5507"/>
                            </p:stCondLst>
                            <p:childTnLst>
                              <p:par>
                                <p:cTn id="26" presetID="1" presetClass="entr" presetSubtype="0" fill="hold" nodeType="afterEffect">
                                  <p:stCondLst>
                                    <p:cond delay="0"/>
                                  </p:stCondLst>
                                  <p:iterate type="lt">
                                    <p:tmAbs val="20"/>
                                  </p:iterate>
                                  <p:childTnLst>
                                    <p:set>
                                      <p:cBhvr>
                                        <p:cTn id="27"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615DE9-CB52-E7BF-B10C-44CBEE5B665C}"/>
            </a:ext>
          </a:extLst>
        </p:cNvPr>
        <p:cNvGrpSpPr/>
        <p:nvPr/>
      </p:nvGrpSpPr>
      <p:grpSpPr>
        <a:xfrm>
          <a:off x="0" y="0"/>
          <a:ext cx="0" cy="0"/>
          <a:chOff x="0" y="0"/>
          <a:chExt cx="0" cy="0"/>
        </a:xfrm>
      </p:grpSpPr>
      <p:sp>
        <p:nvSpPr>
          <p:cNvPr id="5" name="Title 1">
            <a:extLst>
              <a:ext uri="{FF2B5EF4-FFF2-40B4-BE49-F238E27FC236}">
                <a16:creationId xmlns:a16="http://schemas.microsoft.com/office/drawing/2014/main" id="{2CA23304-AA40-4CE5-796A-E6DD4D88C7EF}"/>
              </a:ext>
            </a:extLst>
          </p:cNvPr>
          <p:cNvSpPr txBox="1">
            <a:spLocks noGrp="1"/>
          </p:cNvSpPr>
          <p:nvPr>
            <p:ph type="title" idx="4294967295"/>
          </p:nvPr>
        </p:nvSpPr>
        <p:spPr>
          <a:xfrm>
            <a:off x="584200" y="644766"/>
            <a:ext cx="11036808" cy="492443"/>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2600" b="0" kern="1200" cap="none" spc="-50" baseline="0">
                <a:ln w="3175">
                  <a:noFill/>
                </a:ln>
                <a:solidFill>
                  <a:schemeClr val="tx1"/>
                </a:solidFill>
                <a:effectLst/>
                <a:latin typeface="+mj-lt"/>
                <a:ea typeface="+mn-ea"/>
                <a:cs typeface="Segoe UI" pitchFamily="34" charset="0"/>
              </a:defRPr>
            </a:lvl1pPr>
          </a:lstStyle>
          <a:p>
            <a:pPr marL="0" marR="0" lvl="0" indent="0" algn="l" defTabSz="932742" rtl="0" eaLnBrk="1" fontAlgn="auto" latinLnBrk="0" hangingPunct="1">
              <a:lnSpc>
                <a:spcPct val="100000"/>
              </a:lnSpc>
              <a:spcBef>
                <a:spcPct val="0"/>
              </a:spcBef>
              <a:spcAft>
                <a:spcPts val="0"/>
              </a:spcAft>
              <a:buClrTx/>
              <a:buSzTx/>
              <a:buFontTx/>
              <a:buNone/>
              <a:tabLst/>
              <a:defRPr/>
            </a:pPr>
            <a:r>
              <a:rPr kumimoji="0" lang="en-US" sz="3200" b="0" i="0" u="none" strike="noStrike" kern="1200" cap="none" spc="-50" normalizeH="0" baseline="0" noProof="0">
                <a:ln w="3175">
                  <a:noFill/>
                </a:ln>
                <a:solidFill>
                  <a:srgbClr val="000000"/>
                </a:solidFill>
                <a:effectLst/>
                <a:uLnTx/>
                <a:uFillTx/>
                <a:ea typeface="+mn-ea"/>
                <a:cs typeface="Segoe UI" pitchFamily="34" charset="0"/>
              </a:rPr>
              <a:t>User Guidance: Viewing analytics</a:t>
            </a:r>
          </a:p>
        </p:txBody>
      </p:sp>
      <p:sp>
        <p:nvSpPr>
          <p:cNvPr id="6" name="TextBox 5">
            <a:extLst>
              <a:ext uri="{FF2B5EF4-FFF2-40B4-BE49-F238E27FC236}">
                <a16:creationId xmlns:a16="http://schemas.microsoft.com/office/drawing/2014/main" id="{9A4558B3-3BB3-857E-4171-E6D123FDC711}"/>
              </a:ext>
            </a:extLst>
          </p:cNvPr>
          <p:cNvSpPr txBox="1"/>
          <p:nvPr/>
        </p:nvSpPr>
        <p:spPr>
          <a:xfrm>
            <a:off x="584200" y="292100"/>
            <a:ext cx="8060430" cy="307777"/>
          </a:xfrm>
          <a:prstGeom prst="rect">
            <a:avLst/>
          </a:prstGeom>
          <a:noFill/>
        </p:spPr>
        <p:txBody>
          <a:bodyPr wrap="square" lIns="0" tIns="0" rIns="0" bIns="0">
            <a:spAutoFit/>
          </a:bodyPr>
          <a:lstStyle>
            <a:defPPr>
              <a:defRPr lang="en-US"/>
            </a:defPPr>
            <a:lvl1pPr>
              <a:defRPr sz="2000">
                <a:solidFill>
                  <a:srgbClr val="6568B7"/>
                </a:solidFill>
              </a:defRPr>
            </a:lvl1pPr>
          </a:lstStyle>
          <a:p>
            <a:r>
              <a:rPr lang="en-US"/>
              <a:t>Teams: Analytics</a:t>
            </a:r>
          </a:p>
        </p:txBody>
      </p:sp>
      <p:sp>
        <p:nvSpPr>
          <p:cNvPr id="3" name="Content Placeholder 2">
            <a:extLst>
              <a:ext uri="{FF2B5EF4-FFF2-40B4-BE49-F238E27FC236}">
                <a16:creationId xmlns:a16="http://schemas.microsoft.com/office/drawing/2014/main" id="{E71FA2A3-AE0C-8E26-8689-D8957BF3DB42}"/>
              </a:ext>
            </a:extLst>
          </p:cNvPr>
          <p:cNvSpPr>
            <a:spLocks noGrp="1"/>
          </p:cNvSpPr>
          <p:nvPr>
            <p:ph sz="quarter" idx="12"/>
          </p:nvPr>
        </p:nvSpPr>
        <p:spPr>
          <a:xfrm>
            <a:off x="584200" y="1393499"/>
            <a:ext cx="11036808" cy="569708"/>
          </a:xfrm>
        </p:spPr>
        <p:txBody>
          <a:bodyPr/>
          <a:lstStyle/>
          <a:p>
            <a:pPr marL="0" indent="0">
              <a:lnSpc>
                <a:spcPct val="110000"/>
              </a:lnSpc>
              <a:buNone/>
            </a:pPr>
            <a:r>
              <a:rPr lang="en-US" sz="1600">
                <a:latin typeface="+mn-lt"/>
              </a:rPr>
              <a:t>You can access the Analytics view within the Places experience.</a:t>
            </a:r>
            <a:endParaRPr kumimoji="0" lang="en-US" sz="1600" b="0" i="0" u="none" strike="noStrike" kern="1200" cap="none" spc="0" normalizeH="0" baseline="0" noProof="0">
              <a:ln>
                <a:noFill/>
              </a:ln>
              <a:solidFill>
                <a:srgbClr val="000000"/>
              </a:solidFill>
              <a:effectLst/>
              <a:highlight>
                <a:srgbClr val="FFFF00"/>
              </a:highlight>
              <a:uLnTx/>
              <a:uFillTx/>
              <a:latin typeface="+mn-lt"/>
              <a:ea typeface="+mn-ea"/>
              <a:cs typeface="Segoe UI" panose="020B0502040204020203" pitchFamily="34" charset="0"/>
            </a:endParaRPr>
          </a:p>
          <a:p>
            <a:pPr marL="0" indent="0">
              <a:lnSpc>
                <a:spcPct val="110000"/>
              </a:lnSpc>
              <a:buNone/>
            </a:pPr>
            <a:endParaRPr lang="en-IE" sz="1600">
              <a:latin typeface="+mn-lt"/>
            </a:endParaRPr>
          </a:p>
        </p:txBody>
      </p:sp>
      <p:sp>
        <p:nvSpPr>
          <p:cNvPr id="11" name="TextBox 10">
            <a:extLst>
              <a:ext uri="{FF2B5EF4-FFF2-40B4-BE49-F238E27FC236}">
                <a16:creationId xmlns:a16="http://schemas.microsoft.com/office/drawing/2014/main" id="{65106E85-A99E-E7B2-5D56-E794398B7799}"/>
              </a:ext>
            </a:extLst>
          </p:cNvPr>
          <p:cNvSpPr txBox="1"/>
          <p:nvPr/>
        </p:nvSpPr>
        <p:spPr>
          <a:xfrm>
            <a:off x="584200" y="2791373"/>
            <a:ext cx="3638176" cy="1022139"/>
          </a:xfrm>
          <a:prstGeom prst="rect">
            <a:avLst/>
          </a:prstGeom>
          <a:noFill/>
        </p:spPr>
        <p:txBody>
          <a:bodyPr wrap="square" lIns="0" tIns="0" rIns="0" bIns="0">
            <a:spAutoFit/>
          </a:bodyPr>
          <a:lstStyle/>
          <a:p>
            <a:pPr marR="0" lvl="0" indent="0" algn="l" defTabSz="806658" rtl="0" eaLnBrk="1" fontAlgn="auto" latinLnBrk="0" hangingPunct="1">
              <a:lnSpc>
                <a:spcPct val="110000"/>
              </a:lnSpc>
              <a:spcAft>
                <a:spcPts val="1800"/>
              </a:spcAft>
              <a:buClrTx/>
              <a:buSzTx/>
              <a:buFontTx/>
              <a:buNone/>
              <a:tabLst>
                <a:tab pos="1645806" algn="l"/>
              </a:tabLst>
              <a:defRPr/>
            </a:pPr>
            <a:r>
              <a:rPr kumimoji="0" lang="en-US" sz="1600" b="0" i="0" u="none" strike="noStrike" kern="1200" cap="none" spc="0" normalizeH="0" baseline="0" noProof="0">
                <a:ln>
                  <a:noFill/>
                </a:ln>
                <a:solidFill>
                  <a:srgbClr val="5A5FC7"/>
                </a:solidFill>
                <a:effectLst/>
                <a:uLnTx/>
                <a:uFillTx/>
                <a:ea typeface="+mn-ea"/>
                <a:cs typeface="Segoe UI" panose="020B0502040204020203" pitchFamily="34" charset="0"/>
              </a:rPr>
              <a:t>Step </a:t>
            </a:r>
            <a:r>
              <a:rPr lang="en-US" sz="1600">
                <a:solidFill>
                  <a:srgbClr val="5A5FC7"/>
                </a:solidFill>
                <a:cs typeface="Segoe UI" panose="020B0502040204020203" pitchFamily="34" charset="0"/>
              </a:rPr>
              <a:t>1</a:t>
            </a:r>
            <a:r>
              <a:rPr lang="en-US" sz="1600">
                <a:solidFill>
                  <a:srgbClr val="000000"/>
                </a:solidFill>
                <a:cs typeface="Segoe UI" panose="020B0502040204020203" pitchFamily="34" charset="0"/>
              </a:rPr>
              <a:t>: Open the </a:t>
            </a:r>
            <a:r>
              <a:rPr lang="en-US" sz="1600" b="1">
                <a:solidFill>
                  <a:srgbClr val="000000"/>
                </a:solidFill>
                <a:cs typeface="Segoe UI" panose="020B0502040204020203" pitchFamily="34" charset="0"/>
              </a:rPr>
              <a:t>Places</a:t>
            </a:r>
            <a:r>
              <a:rPr lang="en-US" sz="1600">
                <a:solidFill>
                  <a:srgbClr val="000000"/>
                </a:solidFill>
                <a:cs typeface="Segoe UI" panose="020B0502040204020203" pitchFamily="34" charset="0"/>
              </a:rPr>
              <a:t> experience.</a:t>
            </a:r>
            <a:endParaRPr kumimoji="0" lang="en-US" sz="1600" b="0" i="0" u="none" strike="noStrike" kern="1200" cap="none" spc="0" normalizeH="0" baseline="0" noProof="0">
              <a:ln>
                <a:noFill/>
              </a:ln>
              <a:solidFill>
                <a:srgbClr val="000000"/>
              </a:solidFill>
              <a:effectLst/>
              <a:highlight>
                <a:srgbClr val="FFFF00"/>
              </a:highlight>
              <a:uLnTx/>
              <a:uFillTx/>
              <a:ea typeface="+mn-ea"/>
              <a:cs typeface="Segoe UI" panose="020B0502040204020203" pitchFamily="34" charset="0"/>
            </a:endParaRPr>
          </a:p>
          <a:p>
            <a:pPr marR="0" lvl="0" indent="0" algn="l" defTabSz="806658" rtl="0" eaLnBrk="1" fontAlgn="auto" latinLnBrk="0" hangingPunct="1">
              <a:lnSpc>
                <a:spcPct val="110000"/>
              </a:lnSpc>
              <a:spcAft>
                <a:spcPts val="1800"/>
              </a:spcAft>
              <a:buClrTx/>
              <a:buSzTx/>
              <a:buFontTx/>
              <a:buNone/>
              <a:tabLst>
                <a:tab pos="1645806" algn="l"/>
              </a:tabLst>
              <a:defRPr/>
            </a:pPr>
            <a:r>
              <a:rPr kumimoji="0" lang="en-US" sz="1600" b="0" i="0" u="none" strike="noStrike" kern="1200" cap="none" spc="0" normalizeH="0" baseline="0" noProof="0">
                <a:ln>
                  <a:noFill/>
                </a:ln>
                <a:solidFill>
                  <a:srgbClr val="5A5FC7"/>
                </a:solidFill>
                <a:effectLst/>
                <a:uLnTx/>
                <a:uFillTx/>
                <a:ea typeface="+mn-ea"/>
                <a:cs typeface="+mn-cs"/>
              </a:rPr>
              <a:t>Step </a:t>
            </a:r>
            <a:r>
              <a:rPr lang="en-US" sz="1600">
                <a:solidFill>
                  <a:srgbClr val="5A5FC7"/>
                </a:solidFill>
              </a:rPr>
              <a:t>2</a:t>
            </a:r>
            <a:r>
              <a:rPr lang="en-US" sz="1600">
                <a:solidFill>
                  <a:srgbClr val="000000"/>
                </a:solidFill>
                <a:cs typeface="Segoe UI" panose="020B0502040204020203" pitchFamily="34" charset="0"/>
              </a:rPr>
              <a:t>: In the upper right, use the </a:t>
            </a:r>
            <a:r>
              <a:rPr lang="en-US" sz="1600" b="1">
                <a:solidFill>
                  <a:srgbClr val="000000"/>
                </a:solidFill>
                <a:cs typeface="Segoe UI" panose="020B0502040204020203" pitchFamily="34" charset="0"/>
              </a:rPr>
              <a:t>View as </a:t>
            </a:r>
            <a:r>
              <a:rPr lang="en-US" sz="1600">
                <a:solidFill>
                  <a:srgbClr val="000000"/>
                </a:solidFill>
                <a:cs typeface="Segoe UI" panose="020B0502040204020203" pitchFamily="34" charset="0"/>
              </a:rPr>
              <a:t>dropdown to select </a:t>
            </a:r>
            <a:r>
              <a:rPr lang="en-US" sz="1600" b="1">
                <a:solidFill>
                  <a:srgbClr val="000000"/>
                </a:solidFill>
                <a:cs typeface="Segoe UI" panose="020B0502040204020203" pitchFamily="34" charset="0"/>
              </a:rPr>
              <a:t>Admin</a:t>
            </a:r>
            <a:r>
              <a:rPr lang="en-US" sz="1600">
                <a:solidFill>
                  <a:srgbClr val="000000"/>
                </a:solidFill>
                <a:cs typeface="Segoe UI" panose="020B0502040204020203" pitchFamily="34" charset="0"/>
              </a:rPr>
              <a:t>.</a:t>
            </a:r>
            <a:endParaRPr kumimoji="0" lang="en-US" sz="1600" b="0" i="0" u="none" strike="noStrike" kern="1200" cap="none" spc="0" normalizeH="0" baseline="0" noProof="0">
              <a:ln>
                <a:noFill/>
              </a:ln>
              <a:solidFill>
                <a:srgbClr val="000000"/>
              </a:solidFill>
              <a:effectLst/>
              <a:highlight>
                <a:srgbClr val="FFFF00"/>
              </a:highlight>
              <a:uLnTx/>
              <a:uFillTx/>
              <a:ea typeface="+mn-ea"/>
              <a:cs typeface="Segoe UI" panose="020B0502040204020203" pitchFamily="34" charset="0"/>
            </a:endParaRPr>
          </a:p>
        </p:txBody>
      </p:sp>
      <p:pic>
        <p:nvPicPr>
          <p:cNvPr id="4" name="Picture 3" descr="Screenshot of the analytics page in Places, with a red border around the &quot;view as&quot; control.">
            <a:extLst>
              <a:ext uri="{FF2B5EF4-FFF2-40B4-BE49-F238E27FC236}">
                <a16:creationId xmlns:a16="http://schemas.microsoft.com/office/drawing/2014/main" id="{8DE08104-ECDC-1D41-3677-DB7CED0263AF}"/>
              </a:ext>
            </a:extLst>
          </p:cNvPr>
          <p:cNvPicPr>
            <a:picLocks noChangeAspect="1"/>
          </p:cNvPicPr>
          <p:nvPr/>
        </p:nvPicPr>
        <p:blipFill>
          <a:blip r:embed="rId2"/>
          <a:stretch>
            <a:fillRect/>
          </a:stretch>
        </p:blipFill>
        <p:spPr>
          <a:xfrm>
            <a:off x="4362771" y="1790065"/>
            <a:ext cx="7699927" cy="4875140"/>
          </a:xfrm>
          <a:prstGeom prst="rect">
            <a:avLst/>
          </a:prstGeom>
        </p:spPr>
      </p:pic>
      <p:sp>
        <p:nvSpPr>
          <p:cNvPr id="21" name="Rectangle 20">
            <a:extLst>
              <a:ext uri="{FF2B5EF4-FFF2-40B4-BE49-F238E27FC236}">
                <a16:creationId xmlns:a16="http://schemas.microsoft.com/office/drawing/2014/main" id="{5641084A-0A4B-3315-77E1-77FF5D9D643A}"/>
              </a:ext>
              <a:ext uri="{C183D7F6-B498-43B3-948B-1728B52AA6E4}">
                <adec:decorative xmlns:adec="http://schemas.microsoft.com/office/drawing/2017/decorative" val="1"/>
              </a:ext>
            </a:extLst>
          </p:cNvPr>
          <p:cNvSpPr/>
          <p:nvPr/>
        </p:nvSpPr>
        <p:spPr bwMode="auto">
          <a:xfrm>
            <a:off x="10554159" y="1832735"/>
            <a:ext cx="1277957" cy="1097752"/>
          </a:xfrm>
          <a:prstGeom prst="rect">
            <a:avLst/>
          </a:prstGeom>
          <a:noFill/>
          <a:ln w="31750">
            <a:solidFill>
              <a:srgbClr val="FF0000"/>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000">
              <a:solidFill>
                <a:srgbClr val="FFFFFF"/>
              </a:solidFill>
              <a:cs typeface="Segoe UI" pitchFamily="34" charset="0"/>
            </a:endParaRPr>
          </a:p>
        </p:txBody>
      </p:sp>
    </p:spTree>
    <p:extLst>
      <p:ext uri="{BB962C8B-B14F-4D97-AF65-F5344CB8AC3E}">
        <p14:creationId xmlns:p14="http://schemas.microsoft.com/office/powerpoint/2010/main" val="3683938296"/>
      </p:ext>
    </p:extLst>
  </p:cSld>
  <p:clrMapOvr>
    <a:masterClrMapping/>
  </p:clrMapOvr>
  <p:transition>
    <p:fade/>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78A67B-20A7-62D5-3B1F-397E1A2D5211}"/>
            </a:ext>
          </a:extLst>
        </p:cNvPr>
        <p:cNvGrpSpPr/>
        <p:nvPr/>
      </p:nvGrpSpPr>
      <p:grpSpPr>
        <a:xfrm>
          <a:off x="0" y="0"/>
          <a:ext cx="0" cy="0"/>
          <a:chOff x="0" y="0"/>
          <a:chExt cx="0" cy="0"/>
        </a:xfrm>
      </p:grpSpPr>
      <p:sp>
        <p:nvSpPr>
          <p:cNvPr id="15" name="Title 14">
            <a:extLst>
              <a:ext uri="{FF2B5EF4-FFF2-40B4-BE49-F238E27FC236}">
                <a16:creationId xmlns:a16="http://schemas.microsoft.com/office/drawing/2014/main" id="{ED272BA2-6CE8-AD11-15EF-16BC8B5979CF}"/>
              </a:ext>
            </a:extLst>
          </p:cNvPr>
          <p:cNvSpPr>
            <a:spLocks noGrp="1"/>
          </p:cNvSpPr>
          <p:nvPr>
            <p:ph type="title"/>
          </p:nvPr>
        </p:nvSpPr>
        <p:spPr>
          <a:xfrm>
            <a:off x="526366" y="3547872"/>
            <a:ext cx="9144000" cy="498598"/>
          </a:xfrm>
        </p:spPr>
        <p:txBody>
          <a:bodyPr/>
          <a:lstStyle/>
          <a:p>
            <a:r>
              <a:rPr lang="en-GB"/>
              <a:t>You’re good to go!</a:t>
            </a:r>
          </a:p>
        </p:txBody>
      </p:sp>
    </p:spTree>
    <p:extLst>
      <p:ext uri="{BB962C8B-B14F-4D97-AF65-F5344CB8AC3E}">
        <p14:creationId xmlns:p14="http://schemas.microsoft.com/office/powerpoint/2010/main" val="33708388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9E2B30-9A66-7ADB-1229-542E0837916F}"/>
            </a:ext>
          </a:extLst>
        </p:cNvPr>
        <p:cNvGrpSpPr/>
        <p:nvPr/>
      </p:nvGrpSpPr>
      <p:grpSpPr>
        <a:xfrm>
          <a:off x="0" y="0"/>
          <a:ext cx="0" cy="0"/>
          <a:chOff x="0" y="0"/>
          <a:chExt cx="0" cy="0"/>
        </a:xfrm>
      </p:grpSpPr>
      <p:sp>
        <p:nvSpPr>
          <p:cNvPr id="15" name="Title 14">
            <a:extLst>
              <a:ext uri="{FF2B5EF4-FFF2-40B4-BE49-F238E27FC236}">
                <a16:creationId xmlns:a16="http://schemas.microsoft.com/office/drawing/2014/main" id="{047F1905-464B-D35F-ED1B-6773F820D4A1}"/>
              </a:ext>
            </a:extLst>
          </p:cNvPr>
          <p:cNvSpPr>
            <a:spLocks noGrp="1"/>
          </p:cNvSpPr>
          <p:nvPr>
            <p:ph type="title"/>
          </p:nvPr>
        </p:nvSpPr>
        <p:spPr>
          <a:xfrm>
            <a:off x="608662" y="3035808"/>
            <a:ext cx="9144000" cy="498598"/>
          </a:xfrm>
        </p:spPr>
        <p:txBody>
          <a:bodyPr/>
          <a:lstStyle/>
          <a:p>
            <a:r>
              <a:rPr lang="en-US">
                <a:latin typeface="+mj-lt"/>
              </a:rPr>
              <a:t>Appendix: Example Building &amp; Floor Plan</a:t>
            </a:r>
          </a:p>
        </p:txBody>
      </p:sp>
    </p:spTree>
    <p:extLst>
      <p:ext uri="{BB962C8B-B14F-4D97-AF65-F5344CB8AC3E}">
        <p14:creationId xmlns:p14="http://schemas.microsoft.com/office/powerpoint/2010/main" val="8369380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17276B-FF60-87BD-E34D-E31430888AE8}"/>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08F6E463-0AE2-AD11-E6E8-FBB05174329D}"/>
              </a:ext>
            </a:extLst>
          </p:cNvPr>
          <p:cNvSpPr>
            <a:spLocks noGrp="1"/>
          </p:cNvSpPr>
          <p:nvPr>
            <p:ph type="title"/>
          </p:nvPr>
        </p:nvSpPr>
        <p:spPr/>
        <p:txBody>
          <a:bodyPr/>
          <a:lstStyle/>
          <a:p>
            <a:r>
              <a:rPr lang="en-US">
                <a:latin typeface="+mj-lt"/>
              </a:rPr>
              <a:t>Example Floor Plan Creation &amp; IMDF</a:t>
            </a:r>
          </a:p>
        </p:txBody>
      </p:sp>
      <p:sp>
        <p:nvSpPr>
          <p:cNvPr id="6" name="TextBox 5">
            <a:extLst>
              <a:ext uri="{FF2B5EF4-FFF2-40B4-BE49-F238E27FC236}">
                <a16:creationId xmlns:a16="http://schemas.microsoft.com/office/drawing/2014/main" id="{4CB6C108-7BE5-6A5B-EA26-FFDFC800FE8C}"/>
              </a:ext>
            </a:extLst>
          </p:cNvPr>
          <p:cNvSpPr txBox="1"/>
          <p:nvPr/>
        </p:nvSpPr>
        <p:spPr>
          <a:xfrm>
            <a:off x="504497" y="926917"/>
            <a:ext cx="11466786" cy="1077218"/>
          </a:xfrm>
          <a:prstGeom prst="rect">
            <a:avLst/>
          </a:prstGeom>
          <a:noFill/>
        </p:spPr>
        <p:txBody>
          <a:bodyPr wrap="square">
            <a:spAutoFit/>
          </a:bodyPr>
          <a:lstStyle/>
          <a:p>
            <a:r>
              <a:rPr lang="en-GB" sz="1600">
                <a:solidFill>
                  <a:srgbClr val="000000"/>
                </a:solidFill>
                <a:effectLst/>
              </a:rPr>
              <a:t>We have developed a sample IMDF file for your reference, which can be downloaded alongside PowerShell commands to set up corresponding objects in a fictional "Contoso HQ" within your lab. The IMDF file contains pre-configured features and elements that align with the object names to be created in Exchange. To import this map and its contents into your lab, follow these steps:</a:t>
            </a:r>
            <a:endParaRPr lang="en-US" sz="1600"/>
          </a:p>
        </p:txBody>
      </p:sp>
      <p:sp>
        <p:nvSpPr>
          <p:cNvPr id="2" name="Text Placeholder 1">
            <a:extLst>
              <a:ext uri="{FF2B5EF4-FFF2-40B4-BE49-F238E27FC236}">
                <a16:creationId xmlns:a16="http://schemas.microsoft.com/office/drawing/2014/main" id="{B10D0CDA-FF00-D741-F96A-76C4F33C89E4}"/>
              </a:ext>
            </a:extLst>
          </p:cNvPr>
          <p:cNvSpPr>
            <a:spLocks noGrp="1"/>
          </p:cNvSpPr>
          <p:nvPr>
            <p:ph type="body" sz="quarter" idx="10"/>
          </p:nvPr>
        </p:nvSpPr>
        <p:spPr>
          <a:xfrm>
            <a:off x="585217" y="2540549"/>
            <a:ext cx="11018520" cy="276999"/>
          </a:xfrm>
        </p:spPr>
        <p:txBody>
          <a:bodyPr/>
          <a:lstStyle/>
          <a:p>
            <a:r>
              <a:rPr lang="en-US" sz="1800">
                <a:solidFill>
                  <a:srgbClr val="5A5FC7"/>
                </a:solidFill>
                <a:latin typeface="+mn-lt"/>
                <a:cs typeface="Segoe UI" panose="020B0502040204020203" pitchFamily="34" charset="0"/>
              </a:rPr>
              <a:t>Step 1: </a:t>
            </a:r>
            <a:r>
              <a:rPr lang="en-US" sz="1800">
                <a:latin typeface="+mn-lt"/>
              </a:rPr>
              <a:t>Download the ZIP file and extract to a folder</a:t>
            </a:r>
          </a:p>
        </p:txBody>
      </p:sp>
      <p:pic>
        <p:nvPicPr>
          <p:cNvPr id="13" name="Picture 12" descr="Screenshot of the file explorer showing the contents of the ZIP file.">
            <a:extLst>
              <a:ext uri="{FF2B5EF4-FFF2-40B4-BE49-F238E27FC236}">
                <a16:creationId xmlns:a16="http://schemas.microsoft.com/office/drawing/2014/main" id="{CB531B32-8629-63D0-F6F3-55F7D9448FCA}"/>
              </a:ext>
            </a:extLst>
          </p:cNvPr>
          <p:cNvPicPr>
            <a:picLocks noChangeAspect="1"/>
          </p:cNvPicPr>
          <p:nvPr/>
        </p:nvPicPr>
        <p:blipFill>
          <a:blip r:embed="rId3"/>
          <a:stretch>
            <a:fillRect/>
          </a:stretch>
        </p:blipFill>
        <p:spPr>
          <a:xfrm>
            <a:off x="582171" y="2892259"/>
            <a:ext cx="5915851" cy="1057423"/>
          </a:xfrm>
          <a:prstGeom prst="rect">
            <a:avLst/>
          </a:prstGeom>
          <a:ln>
            <a:noFill/>
          </a:ln>
          <a:effectLst>
            <a:outerShdw blurRad="292100" dist="139700" dir="2700000" algn="tl" rotWithShape="0">
              <a:srgbClr val="333333">
                <a:alpha val="65000"/>
              </a:srgbClr>
            </a:outerShdw>
          </a:effectLst>
        </p:spPr>
      </p:pic>
      <p:sp>
        <p:nvSpPr>
          <p:cNvPr id="11" name="TextBox 10">
            <a:extLst>
              <a:ext uri="{FF2B5EF4-FFF2-40B4-BE49-F238E27FC236}">
                <a16:creationId xmlns:a16="http://schemas.microsoft.com/office/drawing/2014/main" id="{202D2499-5E24-F55A-9AF3-8A5FE9045C3C}"/>
              </a:ext>
            </a:extLst>
          </p:cNvPr>
          <p:cNvSpPr txBox="1"/>
          <p:nvPr/>
        </p:nvSpPr>
        <p:spPr>
          <a:xfrm>
            <a:off x="6597451" y="2882362"/>
            <a:ext cx="5717627" cy="1077218"/>
          </a:xfrm>
          <a:prstGeom prst="rect">
            <a:avLst/>
          </a:prstGeom>
          <a:noFill/>
        </p:spPr>
        <p:txBody>
          <a:bodyPr wrap="square">
            <a:spAutoFit/>
          </a:bodyPr>
          <a:lstStyle/>
          <a:p>
            <a:r>
              <a:rPr lang="en-US" sz="1600" b="1"/>
              <a:t>Contoso HQ.zip </a:t>
            </a:r>
            <a:r>
              <a:rPr lang="en-US" sz="1600"/>
              <a:t>-&gt; Preconfigured IMDF file</a:t>
            </a:r>
          </a:p>
          <a:p>
            <a:r>
              <a:rPr lang="en-US" sz="1600" b="1"/>
              <a:t>mapfeatures.csv </a:t>
            </a:r>
            <a:r>
              <a:rPr lang="en-US" sz="1600"/>
              <a:t>-&gt; CSV of the elements from the IMDF file</a:t>
            </a:r>
          </a:p>
          <a:p>
            <a:r>
              <a:rPr lang="en-US" sz="1600" b="1"/>
              <a:t>Places – Contoso HQ Object Creation.txt </a:t>
            </a:r>
            <a:r>
              <a:rPr lang="en-US" sz="1600"/>
              <a:t>-&gt; PowerShell commands</a:t>
            </a:r>
            <a:endParaRPr lang="en-US"/>
          </a:p>
        </p:txBody>
      </p:sp>
      <p:sp>
        <p:nvSpPr>
          <p:cNvPr id="14" name="Text Placeholder 1">
            <a:extLst>
              <a:ext uri="{FF2B5EF4-FFF2-40B4-BE49-F238E27FC236}">
                <a16:creationId xmlns:a16="http://schemas.microsoft.com/office/drawing/2014/main" id="{75F055F7-8E72-E1B4-1855-A78F83C334C9}"/>
              </a:ext>
            </a:extLst>
          </p:cNvPr>
          <p:cNvSpPr txBox="1">
            <a:spLocks/>
          </p:cNvSpPr>
          <p:nvPr/>
        </p:nvSpPr>
        <p:spPr>
          <a:xfrm>
            <a:off x="585217" y="4772995"/>
            <a:ext cx="11018520" cy="830997"/>
          </a:xfrm>
          <a:prstGeom prst="rect">
            <a:avLst/>
          </a:prstGeom>
        </p:spPr>
        <p:txBody>
          <a:bodyPr vert="horz" wrap="square" lIns="0" tIns="0" rIns="0" bIns="0" rtlCol="0">
            <a:spAutoFit/>
          </a:bodyPr>
          <a:lstStyle>
            <a:lvl1pPr marL="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400" b="0" i="0" kern="1200" spc="0" baseline="0">
                <a:solidFill>
                  <a:schemeClr val="tx1"/>
                </a:solidFill>
                <a:latin typeface="Segoe UI" panose="020B0502040204020203" pitchFamily="34" charset="0"/>
                <a:ea typeface="+mn-ea"/>
                <a:cs typeface="Segoe UI" panose="020B0502040204020203" pitchFamily="34" charset="0"/>
              </a:defRPr>
            </a:lvl1pPr>
            <a:lvl2pPr marL="2286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000" b="0" i="0" kern="1200" spc="0" baseline="0">
                <a:solidFill>
                  <a:schemeClr val="tx1"/>
                </a:solidFill>
                <a:latin typeface="Segoe UI" panose="020B0502040204020203" pitchFamily="34" charset="0"/>
                <a:ea typeface="+mn-ea"/>
                <a:cs typeface="Segoe UI" panose="020B0502040204020203" pitchFamily="34" charset="0"/>
              </a:defRPr>
            </a:lvl2pPr>
            <a:lvl3pPr marL="4572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600" b="0" i="0" kern="1200" spc="0" baseline="0">
                <a:solidFill>
                  <a:schemeClr val="tx1"/>
                </a:solidFill>
                <a:latin typeface="Segoe UI" panose="020B0502040204020203" pitchFamily="34" charset="0"/>
                <a:ea typeface="+mn-ea"/>
                <a:cs typeface="Segoe UI" panose="020B0502040204020203" pitchFamily="34" charset="0"/>
              </a:defRPr>
            </a:lvl3pPr>
            <a:lvl4pPr marL="6858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400" b="0" i="0" kern="1200" spc="0" baseline="0">
                <a:solidFill>
                  <a:schemeClr val="tx1"/>
                </a:solidFill>
                <a:latin typeface="Segoe UI" panose="020B0502040204020203" pitchFamily="34" charset="0"/>
                <a:ea typeface="+mn-ea"/>
                <a:cs typeface="Segoe UI" panose="020B0502040204020203" pitchFamily="34" charset="0"/>
              </a:defRPr>
            </a:lvl4pPr>
            <a:lvl5pPr marL="9144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400" b="0" i="0" kern="1200" spc="0" baseline="0">
                <a:solidFill>
                  <a:schemeClr val="tx1"/>
                </a:solidFill>
                <a:latin typeface="Segoe UI" panose="020B0502040204020203" pitchFamily="34" charset="0"/>
                <a:ea typeface="+mn-ea"/>
                <a:cs typeface="Segoe UI" panose="020B0502040204020203" pitchFamily="34"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800">
                <a:solidFill>
                  <a:srgbClr val="5A5FC7"/>
                </a:solidFill>
                <a:latin typeface="+mn-lt"/>
              </a:rPr>
              <a:t>Step 2: </a:t>
            </a:r>
            <a:r>
              <a:rPr lang="en-US" sz="1800">
                <a:latin typeface="+mn-lt"/>
              </a:rPr>
              <a:t>From PowerShell 7, connect to Exchange and Places PowerShell – authenticate with an account that has adequate permissions (either </a:t>
            </a:r>
            <a:r>
              <a:rPr lang="en-US" sz="1800" err="1">
                <a:latin typeface="+mn-lt"/>
              </a:rPr>
              <a:t>TenantPlacesManagement</a:t>
            </a:r>
            <a:r>
              <a:rPr lang="en-US" sz="1800">
                <a:latin typeface="+mn-lt"/>
              </a:rPr>
              <a:t> and </a:t>
            </a:r>
            <a:r>
              <a:rPr lang="en-US" sz="1800" err="1">
                <a:latin typeface="+mn-lt"/>
              </a:rPr>
              <a:t>MailRecipient</a:t>
            </a:r>
            <a:r>
              <a:rPr lang="en-US" sz="1800">
                <a:latin typeface="+mn-lt"/>
              </a:rPr>
              <a:t>, or the Exchange Administrator Role)</a:t>
            </a:r>
          </a:p>
        </p:txBody>
      </p:sp>
      <p:sp>
        <p:nvSpPr>
          <p:cNvPr id="7" name="TextBox 6">
            <a:extLst>
              <a:ext uri="{FF2B5EF4-FFF2-40B4-BE49-F238E27FC236}">
                <a16:creationId xmlns:a16="http://schemas.microsoft.com/office/drawing/2014/main" id="{20B391E7-A88A-ADC9-2C98-942CB0B847DF}"/>
              </a:ext>
            </a:extLst>
          </p:cNvPr>
          <p:cNvSpPr txBox="1"/>
          <p:nvPr/>
        </p:nvSpPr>
        <p:spPr>
          <a:xfrm>
            <a:off x="724533" y="5688641"/>
            <a:ext cx="10739887" cy="738664"/>
          </a:xfrm>
          <a:prstGeom prst="rect">
            <a:avLst/>
          </a:prstGeom>
          <a:solidFill>
            <a:schemeClr val="tx1"/>
          </a:solidFill>
        </p:spPr>
        <p:txBody>
          <a:bodyPr wrap="square">
            <a:spAutoFit/>
          </a:bodyPr>
          <a:lstStyle/>
          <a:p>
            <a:r>
              <a:rPr lang="en-US" sz="1400">
                <a:solidFill>
                  <a:srgbClr val="C1C1C1"/>
                </a:solidFill>
                <a:latin typeface="Consolas" panose="020B0609020204030204" pitchFamily="49" charset="0"/>
              </a:rPr>
              <a:t>PowerShell</a:t>
            </a:r>
          </a:p>
          <a:p>
            <a:r>
              <a:rPr lang="en-US" sz="1400">
                <a:solidFill>
                  <a:srgbClr val="F9F1A5"/>
                </a:solidFill>
                <a:latin typeface="Consolas" panose="020B0609020204030204" pitchFamily="49" charset="0"/>
              </a:rPr>
              <a:t>Connect-</a:t>
            </a:r>
            <a:r>
              <a:rPr lang="en-US" sz="1400" err="1">
                <a:solidFill>
                  <a:srgbClr val="F9F1A5"/>
                </a:solidFill>
                <a:latin typeface="Consolas" panose="020B0609020204030204" pitchFamily="49" charset="0"/>
              </a:rPr>
              <a:t>ExchangeOnline</a:t>
            </a:r>
            <a:endParaRPr lang="en-US" sz="1400">
              <a:solidFill>
                <a:srgbClr val="F9F1A5"/>
              </a:solidFill>
              <a:latin typeface="Consolas" panose="020B0609020204030204" pitchFamily="49" charset="0"/>
            </a:endParaRPr>
          </a:p>
          <a:p>
            <a:r>
              <a:rPr lang="en-US" sz="1400">
                <a:solidFill>
                  <a:srgbClr val="F9F1A5"/>
                </a:solidFill>
                <a:latin typeface="Consolas" panose="020B0609020204030204" pitchFamily="49" charset="0"/>
              </a:rPr>
              <a:t>Connect-</a:t>
            </a:r>
            <a:r>
              <a:rPr lang="en-US" sz="1400" err="1">
                <a:solidFill>
                  <a:srgbClr val="F9F1A5"/>
                </a:solidFill>
                <a:latin typeface="Consolas" panose="020B0609020204030204" pitchFamily="49" charset="0"/>
              </a:rPr>
              <a:t>MicrosoftPlaces</a:t>
            </a:r>
            <a:endParaRPr lang="en-US" sz="1400">
              <a:solidFill>
                <a:srgbClr val="16C06C"/>
              </a:solidFill>
              <a:latin typeface="Consolas" panose="020B0609020204030204" pitchFamily="49" charset="0"/>
            </a:endParaRPr>
          </a:p>
        </p:txBody>
      </p:sp>
    </p:spTree>
    <p:extLst>
      <p:ext uri="{BB962C8B-B14F-4D97-AF65-F5344CB8AC3E}">
        <p14:creationId xmlns:p14="http://schemas.microsoft.com/office/powerpoint/2010/main" val="102412772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iterate type="lt">
                                    <p:tmAbs val="20"/>
                                  </p:iterate>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par>
                          <p:cTn id="7" fill="hold">
                            <p:stCondLst>
                              <p:cond delay="181"/>
                            </p:stCondLst>
                            <p:childTnLst>
                              <p:par>
                                <p:cTn id="8" presetID="1" presetClass="entr" presetSubtype="0" fill="hold" nodeType="afterEffect">
                                  <p:stCondLst>
                                    <p:cond delay="0"/>
                                  </p:stCondLst>
                                  <p:iterate type="lt">
                                    <p:tmAbs val="20"/>
                                  </p:iterate>
                                  <p:childTnLst>
                                    <p:set>
                                      <p:cBhvr>
                                        <p:cTn id="9" dur="1" fill="hold">
                                          <p:stCondLst>
                                            <p:cond delay="0"/>
                                          </p:stCondLst>
                                        </p:cTn>
                                        <p:tgtEl>
                                          <p:spTgt spid="7">
                                            <p:txEl>
                                              <p:pRg st="1" end="1"/>
                                            </p:txEl>
                                          </p:spTgt>
                                        </p:tgtEl>
                                        <p:attrNameLst>
                                          <p:attrName>style.visibility</p:attrName>
                                        </p:attrNameLst>
                                      </p:cBhvr>
                                      <p:to>
                                        <p:strVal val="visible"/>
                                      </p:to>
                                    </p:set>
                                  </p:childTnLst>
                                </p:cTn>
                              </p:par>
                            </p:childTnLst>
                          </p:cTn>
                        </p:par>
                        <p:par>
                          <p:cTn id="10" fill="hold">
                            <p:stCondLst>
                              <p:cond delay="602"/>
                            </p:stCondLst>
                            <p:childTnLst>
                              <p:par>
                                <p:cTn id="11" presetID="1" presetClass="entr" presetSubtype="0" fill="hold" nodeType="afterEffect">
                                  <p:stCondLst>
                                    <p:cond delay="0"/>
                                  </p:stCondLst>
                                  <p:iterate type="lt">
                                    <p:tmAbs val="20"/>
                                  </p:iterate>
                                  <p:childTnLst>
                                    <p:set>
                                      <p:cBhvr>
                                        <p:cTn id="12"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C4DF52-07D5-8CEE-1784-6F7040D052EB}"/>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CBB8D1D9-7E13-62F6-5BD0-60BB1106B313}"/>
              </a:ext>
            </a:extLst>
          </p:cNvPr>
          <p:cNvSpPr>
            <a:spLocks noGrp="1"/>
          </p:cNvSpPr>
          <p:nvPr>
            <p:ph type="title"/>
          </p:nvPr>
        </p:nvSpPr>
        <p:spPr/>
        <p:txBody>
          <a:bodyPr/>
          <a:lstStyle/>
          <a:p>
            <a:r>
              <a:rPr lang="en-US">
                <a:latin typeface="+mj-lt"/>
              </a:rPr>
              <a:t>Correlating your Places objects with the elements in your IMDF (2)</a:t>
            </a:r>
          </a:p>
        </p:txBody>
      </p:sp>
      <p:sp>
        <p:nvSpPr>
          <p:cNvPr id="5" name="Text Placeholder 1">
            <a:extLst>
              <a:ext uri="{FF2B5EF4-FFF2-40B4-BE49-F238E27FC236}">
                <a16:creationId xmlns:a16="http://schemas.microsoft.com/office/drawing/2014/main" id="{6051AFA2-F885-0D3A-A5EB-F7491055FFD6}"/>
              </a:ext>
            </a:extLst>
          </p:cNvPr>
          <p:cNvSpPr txBox="1">
            <a:spLocks/>
          </p:cNvSpPr>
          <p:nvPr/>
        </p:nvSpPr>
        <p:spPr>
          <a:xfrm>
            <a:off x="586740" y="1309142"/>
            <a:ext cx="11018520" cy="1317284"/>
          </a:xfrm>
          <a:prstGeom prst="rect">
            <a:avLst/>
          </a:prstGeom>
        </p:spPr>
        <p:txBody>
          <a:bodyPr vert="horz" wrap="square" lIns="0" tIns="0" rIns="0" bIns="0" rtlCol="0">
            <a:spAutoFit/>
          </a:bodyPr>
          <a:lstStyle>
            <a:lvl1pPr marL="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400" b="0" i="0" kern="1200" spc="0" baseline="0">
                <a:solidFill>
                  <a:schemeClr val="tx1"/>
                </a:solidFill>
                <a:latin typeface="Segoe UI" panose="020B0502040204020203" pitchFamily="34" charset="0"/>
                <a:ea typeface="+mn-ea"/>
                <a:cs typeface="Segoe UI" panose="020B0502040204020203" pitchFamily="34" charset="0"/>
              </a:defRPr>
            </a:lvl1pPr>
            <a:lvl2pPr marL="2286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000" b="0" i="0" kern="1200" spc="0" baseline="0">
                <a:solidFill>
                  <a:schemeClr val="tx1"/>
                </a:solidFill>
                <a:latin typeface="Segoe UI" panose="020B0502040204020203" pitchFamily="34" charset="0"/>
                <a:ea typeface="+mn-ea"/>
                <a:cs typeface="Segoe UI" panose="020B0502040204020203" pitchFamily="34" charset="0"/>
              </a:defRPr>
            </a:lvl2pPr>
            <a:lvl3pPr marL="4572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600" b="0" i="0" kern="1200" spc="0" baseline="0">
                <a:solidFill>
                  <a:schemeClr val="tx1"/>
                </a:solidFill>
                <a:latin typeface="Segoe UI" panose="020B0502040204020203" pitchFamily="34" charset="0"/>
                <a:ea typeface="+mn-ea"/>
                <a:cs typeface="Segoe UI" panose="020B0502040204020203" pitchFamily="34" charset="0"/>
              </a:defRPr>
            </a:lvl3pPr>
            <a:lvl4pPr marL="6858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400" b="0" i="0" kern="1200" spc="0" baseline="0">
                <a:solidFill>
                  <a:schemeClr val="tx1"/>
                </a:solidFill>
                <a:latin typeface="Segoe UI" panose="020B0502040204020203" pitchFamily="34" charset="0"/>
                <a:ea typeface="+mn-ea"/>
                <a:cs typeface="Segoe UI" panose="020B0502040204020203" pitchFamily="34" charset="0"/>
              </a:defRPr>
            </a:lvl4pPr>
            <a:lvl5pPr marL="9144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400" b="0" i="0" kern="1200" spc="0" baseline="0">
                <a:solidFill>
                  <a:schemeClr val="tx1"/>
                </a:solidFill>
                <a:latin typeface="Segoe UI" panose="020B0502040204020203" pitchFamily="34" charset="0"/>
                <a:ea typeface="+mn-ea"/>
                <a:cs typeface="Segoe UI" panose="020B0502040204020203" pitchFamily="34"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600">
                <a:solidFill>
                  <a:srgbClr val="5A5FC7"/>
                </a:solidFill>
                <a:latin typeface="+mn-lt"/>
              </a:rPr>
              <a:t>Step 3: </a:t>
            </a:r>
            <a:r>
              <a:rPr lang="en-US" sz="1600">
                <a:latin typeface="+mn-lt"/>
              </a:rPr>
              <a:t>Run the commands in </a:t>
            </a:r>
            <a:r>
              <a:rPr lang="en-US" sz="1600" b="1">
                <a:latin typeface="+mn-lt"/>
              </a:rPr>
              <a:t>Places- Contoso HQ Object Creation.txt </a:t>
            </a:r>
            <a:r>
              <a:rPr lang="en-US" sz="1600">
                <a:latin typeface="+mn-lt"/>
              </a:rPr>
              <a:t>which will create the desks, desk pools, conference rooms, building and floors. You can copy/paste each block into the PowerShell 7 window, connected to Microsoft Places and Exchange Online. There are parameters in use for some of the commands – be sure to verify they have been properly initialized.</a:t>
            </a:r>
          </a:p>
          <a:p>
            <a:endParaRPr lang="en-US" sz="1800">
              <a:latin typeface="+mn-lt"/>
            </a:endParaRPr>
          </a:p>
        </p:txBody>
      </p:sp>
      <p:pic>
        <p:nvPicPr>
          <p:cNvPr id="9" name="Picture 8" descr="Screenshot of the text file showing an example block of PowerShell commands.">
            <a:extLst>
              <a:ext uri="{FF2B5EF4-FFF2-40B4-BE49-F238E27FC236}">
                <a16:creationId xmlns:a16="http://schemas.microsoft.com/office/drawing/2014/main" id="{56A5A40B-3DE4-57B6-AE57-2BFB169376DA}"/>
              </a:ext>
            </a:extLst>
          </p:cNvPr>
          <p:cNvPicPr>
            <a:picLocks noChangeAspect="1"/>
          </p:cNvPicPr>
          <p:nvPr/>
        </p:nvPicPr>
        <p:blipFill>
          <a:blip r:embed="rId3"/>
          <a:stretch>
            <a:fillRect/>
          </a:stretch>
        </p:blipFill>
        <p:spPr>
          <a:xfrm>
            <a:off x="3565171" y="2063374"/>
            <a:ext cx="5061658" cy="3239204"/>
          </a:xfrm>
          <a:prstGeom prst="rect">
            <a:avLst/>
          </a:prstGeom>
          <a:ln>
            <a:noFill/>
          </a:ln>
          <a:effectLst>
            <a:outerShdw blurRad="292100" dist="139700" dir="2700000" algn="tl" rotWithShape="0">
              <a:srgbClr val="333333">
                <a:alpha val="65000"/>
              </a:srgbClr>
            </a:outerShdw>
          </a:effectLst>
        </p:spPr>
      </p:pic>
      <p:sp>
        <p:nvSpPr>
          <p:cNvPr id="2" name="Text Placeholder 1">
            <a:extLst>
              <a:ext uri="{FF2B5EF4-FFF2-40B4-BE49-F238E27FC236}">
                <a16:creationId xmlns:a16="http://schemas.microsoft.com/office/drawing/2014/main" id="{E4F54D96-D1CA-6448-8BC5-EC708FC1E606}"/>
              </a:ext>
            </a:extLst>
          </p:cNvPr>
          <p:cNvSpPr>
            <a:spLocks noGrp="1"/>
          </p:cNvSpPr>
          <p:nvPr>
            <p:ph type="body" sz="quarter" idx="10"/>
          </p:nvPr>
        </p:nvSpPr>
        <p:spPr>
          <a:xfrm>
            <a:off x="586740" y="5418464"/>
            <a:ext cx="11018520" cy="1354217"/>
          </a:xfrm>
        </p:spPr>
        <p:txBody>
          <a:bodyPr/>
          <a:lstStyle/>
          <a:p>
            <a:r>
              <a:rPr lang="en-US" sz="1600">
                <a:solidFill>
                  <a:srgbClr val="5A5FC7"/>
                </a:solidFill>
                <a:latin typeface="+mn-lt"/>
                <a:cs typeface="Segoe UI" panose="020B0502040204020203" pitchFamily="34" charset="0"/>
              </a:rPr>
              <a:t>Step 4: </a:t>
            </a:r>
            <a:r>
              <a:rPr lang="en-US" sz="1600">
                <a:latin typeface="+mn-lt"/>
              </a:rPr>
              <a:t>Export the spatial information for your building (which contains unique GUIDs for your newly created items)</a:t>
            </a:r>
            <a:endParaRPr lang="en-US" sz="1600">
              <a:solidFill>
                <a:srgbClr val="5A5FC7"/>
              </a:solidFill>
              <a:latin typeface="+mn-lt"/>
              <a:cs typeface="Segoe UI" panose="020B0502040204020203" pitchFamily="34" charset="0"/>
            </a:endParaRPr>
          </a:p>
          <a:p>
            <a:endParaRPr lang="en-US" sz="1600">
              <a:solidFill>
                <a:srgbClr val="5A5FC7"/>
              </a:solidFill>
              <a:latin typeface="+mn-lt"/>
              <a:cs typeface="Segoe UI" panose="020B0502040204020203" pitchFamily="34" charset="0"/>
            </a:endParaRPr>
          </a:p>
          <a:p>
            <a:endParaRPr lang="en-US" sz="1600">
              <a:solidFill>
                <a:srgbClr val="5A5FC7"/>
              </a:solidFill>
              <a:latin typeface="+mn-lt"/>
            </a:endParaRPr>
          </a:p>
          <a:p>
            <a:endParaRPr lang="en-US" sz="1600">
              <a:solidFill>
                <a:srgbClr val="5A5FC7"/>
              </a:solidFill>
              <a:latin typeface="+mn-lt"/>
              <a:cs typeface="Segoe UI" panose="020B0502040204020203" pitchFamily="34" charset="0"/>
            </a:endParaRPr>
          </a:p>
          <a:p>
            <a:endParaRPr lang="en-US" sz="1200">
              <a:latin typeface="+mn-lt"/>
            </a:endParaRPr>
          </a:p>
        </p:txBody>
      </p:sp>
      <p:sp>
        <p:nvSpPr>
          <p:cNvPr id="4" name="TextBox 3">
            <a:extLst>
              <a:ext uri="{FF2B5EF4-FFF2-40B4-BE49-F238E27FC236}">
                <a16:creationId xmlns:a16="http://schemas.microsoft.com/office/drawing/2014/main" id="{BD44C1FD-FBFF-F11E-A1E7-8FE58B7B25D5}"/>
              </a:ext>
            </a:extLst>
          </p:cNvPr>
          <p:cNvSpPr txBox="1"/>
          <p:nvPr/>
        </p:nvSpPr>
        <p:spPr>
          <a:xfrm>
            <a:off x="942487" y="5725204"/>
            <a:ext cx="10739887" cy="738664"/>
          </a:xfrm>
          <a:prstGeom prst="rect">
            <a:avLst/>
          </a:prstGeom>
          <a:solidFill>
            <a:schemeClr val="tx1"/>
          </a:solidFill>
        </p:spPr>
        <p:txBody>
          <a:bodyPr wrap="square">
            <a:spAutoFit/>
          </a:bodyPr>
          <a:lstStyle/>
          <a:p>
            <a:r>
              <a:rPr lang="en-US" sz="1400">
                <a:solidFill>
                  <a:srgbClr val="C1C1C1"/>
                </a:solidFill>
                <a:latin typeface="Consolas" panose="020B0609020204030204" pitchFamily="49" charset="0"/>
              </a:rPr>
              <a:t>PowerShell</a:t>
            </a:r>
          </a:p>
          <a:p>
            <a:r>
              <a:rPr lang="en-US" sz="1400">
                <a:solidFill>
                  <a:srgbClr val="00B050"/>
                </a:solidFill>
                <a:latin typeface="Consolas" panose="020B0609020204030204" pitchFamily="49" charset="0"/>
              </a:rPr>
              <a:t>$</a:t>
            </a:r>
            <a:r>
              <a:rPr lang="en-US" sz="1400" err="1">
                <a:solidFill>
                  <a:srgbClr val="00B050"/>
                </a:solidFill>
                <a:latin typeface="Consolas" panose="020B0609020204030204" pitchFamily="49" charset="0"/>
              </a:rPr>
              <a:t>contosohq</a:t>
            </a:r>
            <a:r>
              <a:rPr lang="en-US" sz="1400">
                <a:solidFill>
                  <a:srgbClr val="00B050"/>
                </a:solidFill>
                <a:latin typeface="Consolas" panose="020B0609020204030204" pitchFamily="49" charset="0"/>
              </a:rPr>
              <a:t> </a:t>
            </a:r>
            <a:r>
              <a:rPr lang="en-US" sz="1400">
                <a:solidFill>
                  <a:srgbClr val="F9F1A5"/>
                </a:solidFill>
                <a:latin typeface="Consolas" panose="020B0609020204030204" pitchFamily="49" charset="0"/>
              </a:rPr>
              <a:t>= </a:t>
            </a:r>
            <a:r>
              <a:rPr lang="en-US" sz="1400">
                <a:solidFill>
                  <a:srgbClr val="D2D2D2"/>
                </a:solidFill>
                <a:latin typeface="Consolas" panose="020B0609020204030204" pitchFamily="49" charset="0"/>
              </a:rPr>
              <a:t>(</a:t>
            </a:r>
            <a:r>
              <a:rPr lang="en-US" sz="1400">
                <a:solidFill>
                  <a:srgbClr val="F9F1A5"/>
                </a:solidFill>
                <a:latin typeface="Consolas" panose="020B0609020204030204" pitchFamily="49" charset="0"/>
              </a:rPr>
              <a:t>Get-PlaceV3 </a:t>
            </a:r>
            <a:r>
              <a:rPr lang="en-US" sz="1400">
                <a:solidFill>
                  <a:srgbClr val="767676"/>
                </a:solidFill>
                <a:latin typeface="Consolas" panose="020B0609020204030204" pitchFamily="49" charset="0"/>
              </a:rPr>
              <a:t>-Type </a:t>
            </a:r>
            <a:r>
              <a:rPr lang="en-US" sz="1400">
                <a:solidFill>
                  <a:srgbClr val="D2D2D2"/>
                </a:solidFill>
                <a:latin typeface="Consolas" panose="020B0609020204030204" pitchFamily="49" charset="0"/>
              </a:rPr>
              <a:t>Building</a:t>
            </a:r>
            <a:r>
              <a:rPr lang="en-US" sz="1400">
                <a:solidFill>
                  <a:srgbClr val="F9F1A5"/>
                </a:solidFill>
                <a:latin typeface="Consolas" panose="020B0609020204030204" pitchFamily="49" charset="0"/>
              </a:rPr>
              <a:t> </a:t>
            </a:r>
            <a:r>
              <a:rPr lang="en-US" sz="1400">
                <a:solidFill>
                  <a:srgbClr val="D2D2D2"/>
                </a:solidFill>
                <a:latin typeface="Consolas" panose="020B0609020204030204" pitchFamily="49" charset="0"/>
              </a:rPr>
              <a:t>|</a:t>
            </a:r>
            <a:r>
              <a:rPr lang="en-US" sz="1400">
                <a:solidFill>
                  <a:srgbClr val="F9F1A5"/>
                </a:solidFill>
                <a:latin typeface="Consolas" panose="020B0609020204030204" pitchFamily="49" charset="0"/>
              </a:rPr>
              <a:t> Where-Object </a:t>
            </a:r>
            <a:r>
              <a:rPr lang="en-US" sz="1400">
                <a:solidFill>
                  <a:srgbClr val="767676"/>
                </a:solidFill>
                <a:latin typeface="Consolas" panose="020B0609020204030204" pitchFamily="49" charset="0"/>
              </a:rPr>
              <a:t>-Property </a:t>
            </a:r>
            <a:r>
              <a:rPr lang="en-US" sz="1400">
                <a:solidFill>
                  <a:srgbClr val="D2D2D2"/>
                </a:solidFill>
                <a:latin typeface="Consolas" panose="020B0609020204030204" pitchFamily="49" charset="0"/>
              </a:rPr>
              <a:t>DisplayName</a:t>
            </a:r>
            <a:r>
              <a:rPr lang="en-US" sz="1400">
                <a:solidFill>
                  <a:srgbClr val="F9F1A5"/>
                </a:solidFill>
                <a:latin typeface="Consolas" panose="020B0609020204030204" pitchFamily="49" charset="0"/>
              </a:rPr>
              <a:t> -eq </a:t>
            </a:r>
            <a:r>
              <a:rPr lang="en-US" sz="1400">
                <a:solidFill>
                  <a:srgbClr val="307DB8"/>
                </a:solidFill>
                <a:latin typeface="Consolas" panose="020B0609020204030204" pitchFamily="49" charset="0"/>
              </a:rPr>
              <a:t>'Contoso HQ'</a:t>
            </a:r>
            <a:r>
              <a:rPr lang="en-US" sz="1400">
                <a:solidFill>
                  <a:srgbClr val="D2D2D2"/>
                </a:solidFill>
                <a:latin typeface="Consolas" panose="020B0609020204030204" pitchFamily="49" charset="0"/>
              </a:rPr>
              <a:t>).</a:t>
            </a:r>
            <a:r>
              <a:rPr lang="en-US" sz="1400" err="1">
                <a:solidFill>
                  <a:srgbClr val="D2D2D2"/>
                </a:solidFill>
                <a:latin typeface="Consolas" panose="020B0609020204030204" pitchFamily="49" charset="0"/>
              </a:rPr>
              <a:t>PlaceId</a:t>
            </a:r>
            <a:endParaRPr lang="en-US" sz="1400">
              <a:solidFill>
                <a:srgbClr val="D2D2D2"/>
              </a:solidFill>
              <a:latin typeface="Consolas" panose="020B0609020204030204" pitchFamily="49" charset="0"/>
            </a:endParaRPr>
          </a:p>
          <a:p>
            <a:r>
              <a:rPr lang="en-US" sz="1400">
                <a:solidFill>
                  <a:srgbClr val="F9F1A5"/>
                </a:solidFill>
                <a:latin typeface="Consolas" panose="020B0609020204030204" pitchFamily="49" charset="0"/>
              </a:rPr>
              <a:t>Get-PlaceV3 </a:t>
            </a:r>
            <a:r>
              <a:rPr lang="en-US" sz="1400">
                <a:solidFill>
                  <a:srgbClr val="767676"/>
                </a:solidFill>
                <a:latin typeface="Consolas" panose="020B0609020204030204" pitchFamily="49" charset="0"/>
              </a:rPr>
              <a:t>–</a:t>
            </a:r>
            <a:r>
              <a:rPr lang="en-US" sz="1400" err="1">
                <a:solidFill>
                  <a:srgbClr val="767676"/>
                </a:solidFill>
                <a:latin typeface="Consolas" panose="020B0609020204030204" pitchFamily="49" charset="0"/>
              </a:rPr>
              <a:t>AncestorId</a:t>
            </a:r>
            <a:r>
              <a:rPr lang="en-US" sz="1400">
                <a:solidFill>
                  <a:srgbClr val="767676"/>
                </a:solidFill>
                <a:latin typeface="Consolas" panose="020B0609020204030204" pitchFamily="49" charset="0"/>
              </a:rPr>
              <a:t> </a:t>
            </a:r>
            <a:r>
              <a:rPr lang="en-US" sz="1400">
                <a:solidFill>
                  <a:srgbClr val="00B050"/>
                </a:solidFill>
                <a:latin typeface="Consolas" panose="020B0609020204030204" pitchFamily="49" charset="0"/>
              </a:rPr>
              <a:t>$</a:t>
            </a:r>
            <a:r>
              <a:rPr lang="en-US" sz="1400" err="1">
                <a:solidFill>
                  <a:srgbClr val="00B050"/>
                </a:solidFill>
                <a:latin typeface="Consolas" panose="020B0609020204030204" pitchFamily="49" charset="0"/>
              </a:rPr>
              <a:t>contosohq</a:t>
            </a:r>
            <a:r>
              <a:rPr lang="en-US" sz="1400">
                <a:solidFill>
                  <a:srgbClr val="00B050"/>
                </a:solidFill>
                <a:latin typeface="Consolas" panose="020B0609020204030204" pitchFamily="49" charset="0"/>
              </a:rPr>
              <a:t> </a:t>
            </a:r>
            <a:r>
              <a:rPr lang="en-US" sz="1400">
                <a:solidFill>
                  <a:srgbClr val="767676"/>
                </a:solidFill>
                <a:latin typeface="Consolas" panose="020B0609020204030204" pitchFamily="49" charset="0"/>
              </a:rPr>
              <a:t>|</a:t>
            </a:r>
            <a:r>
              <a:rPr lang="en-US" sz="1400">
                <a:solidFill>
                  <a:srgbClr val="3A96DD"/>
                </a:solidFill>
                <a:latin typeface="Consolas" panose="020B0609020204030204" pitchFamily="49" charset="0"/>
              </a:rPr>
              <a:t> </a:t>
            </a:r>
            <a:r>
              <a:rPr lang="en-US" sz="1400">
                <a:solidFill>
                  <a:srgbClr val="F9F1A5"/>
                </a:solidFill>
                <a:latin typeface="Consolas" panose="020B0609020204030204" pitchFamily="49" charset="0"/>
              </a:rPr>
              <a:t>Export-csv</a:t>
            </a:r>
            <a:r>
              <a:rPr lang="en-US" sz="1400">
                <a:solidFill>
                  <a:srgbClr val="767676"/>
                </a:solidFill>
                <a:latin typeface="Consolas" panose="020B0609020204030204" pitchFamily="49" charset="0"/>
              </a:rPr>
              <a:t> </a:t>
            </a:r>
            <a:r>
              <a:rPr lang="en-US" sz="1400">
                <a:solidFill>
                  <a:srgbClr val="3A96DD"/>
                </a:solidFill>
                <a:latin typeface="Consolas" panose="020B0609020204030204" pitchFamily="49" charset="0"/>
              </a:rPr>
              <a:t>"[path\to\ContosoHQExport.csv]"</a:t>
            </a:r>
            <a:endParaRPr lang="en-US" sz="1400">
              <a:solidFill>
                <a:srgbClr val="16C06C"/>
              </a:solidFill>
              <a:latin typeface="Consolas" panose="020B0609020204030204" pitchFamily="49" charset="0"/>
            </a:endParaRPr>
          </a:p>
        </p:txBody>
      </p:sp>
    </p:spTree>
    <p:extLst>
      <p:ext uri="{BB962C8B-B14F-4D97-AF65-F5344CB8AC3E}">
        <p14:creationId xmlns:p14="http://schemas.microsoft.com/office/powerpoint/2010/main" val="317539616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iterate type="lt">
                                    <p:tmAbs val="20"/>
                                  </p:iterate>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par>
                          <p:cTn id="7" fill="hold">
                            <p:stCondLst>
                              <p:cond delay="181"/>
                            </p:stCondLst>
                            <p:childTnLst>
                              <p:par>
                                <p:cTn id="8" presetID="1" presetClass="entr" presetSubtype="0" fill="hold" nodeType="afterEffect">
                                  <p:stCondLst>
                                    <p:cond delay="0"/>
                                  </p:stCondLst>
                                  <p:iterate type="lt">
                                    <p:tmAbs val="20"/>
                                  </p:iterate>
                                  <p:childTnLst>
                                    <p:set>
                                      <p:cBhvr>
                                        <p:cTn id="9" dur="1" fill="hold">
                                          <p:stCondLst>
                                            <p:cond delay="0"/>
                                          </p:stCondLst>
                                        </p:cTn>
                                        <p:tgtEl>
                                          <p:spTgt spid="4">
                                            <p:txEl>
                                              <p:pRg st="1" end="1"/>
                                            </p:txEl>
                                          </p:spTgt>
                                        </p:tgtEl>
                                        <p:attrNameLst>
                                          <p:attrName>style.visibility</p:attrName>
                                        </p:attrNameLst>
                                      </p:cBhvr>
                                      <p:to>
                                        <p:strVal val="visible"/>
                                      </p:to>
                                    </p:set>
                                  </p:childTnLst>
                                </p:cTn>
                              </p:par>
                            </p:childTnLst>
                          </p:cTn>
                        </p:par>
                        <p:par>
                          <p:cTn id="10" fill="hold">
                            <p:stCondLst>
                              <p:cond delay="2002"/>
                            </p:stCondLst>
                            <p:childTnLst>
                              <p:par>
                                <p:cTn id="11" presetID="1" presetClass="entr" presetSubtype="0" fill="hold" nodeType="afterEffect">
                                  <p:stCondLst>
                                    <p:cond delay="0"/>
                                  </p:stCondLst>
                                  <p:iterate type="lt">
                                    <p:tmAbs val="20"/>
                                  </p:iterate>
                                  <p:childTnLst>
                                    <p:set>
                                      <p:cBhvr>
                                        <p:cTn id="12"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FE39FE-0C83-14FC-A437-4BD095B752E8}"/>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8456FE07-E74E-BFEF-8B2F-12D5B170637A}"/>
              </a:ext>
            </a:extLst>
          </p:cNvPr>
          <p:cNvSpPr>
            <a:spLocks noGrp="1"/>
          </p:cNvSpPr>
          <p:nvPr>
            <p:ph type="title"/>
          </p:nvPr>
        </p:nvSpPr>
        <p:spPr/>
        <p:txBody>
          <a:bodyPr/>
          <a:lstStyle/>
          <a:p>
            <a:r>
              <a:rPr lang="en-US">
                <a:latin typeface="+mj-lt"/>
              </a:rPr>
              <a:t>Correlating your Places objects with the elements in your IMDF (3)</a:t>
            </a:r>
          </a:p>
        </p:txBody>
      </p:sp>
      <p:sp>
        <p:nvSpPr>
          <p:cNvPr id="2" name="Text Placeholder 1">
            <a:extLst>
              <a:ext uri="{FF2B5EF4-FFF2-40B4-BE49-F238E27FC236}">
                <a16:creationId xmlns:a16="http://schemas.microsoft.com/office/drawing/2014/main" id="{8C9C7C7D-D9D7-9D2F-F6E5-00023B4F9B69}"/>
              </a:ext>
            </a:extLst>
          </p:cNvPr>
          <p:cNvSpPr>
            <a:spLocks noGrp="1"/>
          </p:cNvSpPr>
          <p:nvPr>
            <p:ph type="body" sz="quarter" idx="10"/>
          </p:nvPr>
        </p:nvSpPr>
        <p:spPr>
          <a:xfrm>
            <a:off x="586740" y="1297947"/>
            <a:ext cx="11018520" cy="2616101"/>
          </a:xfrm>
        </p:spPr>
        <p:txBody>
          <a:bodyPr/>
          <a:lstStyle/>
          <a:p>
            <a:r>
              <a:rPr lang="en-US" sz="1600">
                <a:solidFill>
                  <a:srgbClr val="5A5FC7"/>
                </a:solidFill>
                <a:latin typeface="+mn-lt"/>
                <a:cs typeface="Segoe UI" panose="020B0502040204020203" pitchFamily="34" charset="0"/>
              </a:rPr>
              <a:t>Step </a:t>
            </a:r>
            <a:r>
              <a:rPr lang="en-US" sz="1600">
                <a:solidFill>
                  <a:srgbClr val="5A5FC7"/>
                </a:solidFill>
                <a:latin typeface="+mn-lt"/>
              </a:rPr>
              <a:t>5</a:t>
            </a:r>
            <a:r>
              <a:rPr lang="en-US" sz="1600">
                <a:solidFill>
                  <a:srgbClr val="5A5FC7"/>
                </a:solidFill>
                <a:latin typeface="+mn-lt"/>
                <a:cs typeface="Segoe UI" panose="020B0502040204020203" pitchFamily="34" charset="0"/>
              </a:rPr>
              <a:t>: </a:t>
            </a:r>
            <a:r>
              <a:rPr lang="en-US" sz="1600">
                <a:latin typeface="+mn-lt"/>
              </a:rPr>
              <a:t>Open ContosoHQExport.csv (used in step 4) and the provided mapfeatures.csv file (from the ZIP file) in Excel and:</a:t>
            </a:r>
          </a:p>
          <a:p>
            <a:pPr marL="685800" indent="-457200" algn="l" rtl="0" eaLnBrk="1" latinLnBrk="0" hangingPunct="1">
              <a:spcBef>
                <a:spcPts val="264"/>
              </a:spcBef>
              <a:buFont typeface="+mj-lt"/>
              <a:buAutoNum type="arabicPeriod"/>
            </a:pPr>
            <a:r>
              <a:rPr lang="en-GB" sz="1600">
                <a:solidFill>
                  <a:srgbClr val="000000"/>
                </a:solidFill>
                <a:effectLst/>
                <a:latin typeface="+mn-lt"/>
              </a:rPr>
              <a:t>Copy the </a:t>
            </a:r>
            <a:r>
              <a:rPr lang="en-GB" sz="1600" b="1" err="1">
                <a:solidFill>
                  <a:srgbClr val="000000"/>
                </a:solidFill>
                <a:effectLst/>
                <a:latin typeface="+mn-lt"/>
              </a:rPr>
              <a:t>PlaceId</a:t>
            </a:r>
            <a:r>
              <a:rPr lang="en-GB" sz="1600">
                <a:solidFill>
                  <a:srgbClr val="000000"/>
                </a:solidFill>
                <a:effectLst/>
                <a:latin typeface="+mn-lt"/>
              </a:rPr>
              <a:t>, </a:t>
            </a:r>
            <a:r>
              <a:rPr lang="en-GB" sz="1600" b="1">
                <a:solidFill>
                  <a:srgbClr val="000000"/>
                </a:solidFill>
                <a:effectLst/>
                <a:latin typeface="+mn-lt"/>
              </a:rPr>
              <a:t>Name</a:t>
            </a:r>
            <a:r>
              <a:rPr lang="en-GB" sz="1600">
                <a:solidFill>
                  <a:srgbClr val="000000"/>
                </a:solidFill>
                <a:effectLst/>
                <a:latin typeface="+mn-lt"/>
              </a:rPr>
              <a:t>, and </a:t>
            </a:r>
            <a:r>
              <a:rPr lang="en-GB" sz="1600" b="1">
                <a:solidFill>
                  <a:srgbClr val="000000"/>
                </a:solidFill>
                <a:effectLst/>
                <a:latin typeface="+mn-lt"/>
              </a:rPr>
              <a:t>Type</a:t>
            </a:r>
            <a:r>
              <a:rPr lang="en-GB" sz="1600">
                <a:solidFill>
                  <a:srgbClr val="000000"/>
                </a:solidFill>
                <a:effectLst/>
                <a:latin typeface="+mn-lt"/>
              </a:rPr>
              <a:t> elements from the Step 4 file (ContosoHQExport.csv) into the file provided in the ZIP (mapfeatures.csv), ensuring alignment with the corresponding building, floor, and unit elements. Each feature in the IMDF should have a unique name as reflected in the export.</a:t>
            </a:r>
          </a:p>
          <a:p>
            <a:pPr marL="685800" indent="-457200" algn="l" rtl="0" eaLnBrk="1" latinLnBrk="0" hangingPunct="1">
              <a:spcBef>
                <a:spcPts val="264"/>
              </a:spcBef>
              <a:buFont typeface="+mj-lt"/>
              <a:buAutoNum type="arabicPeriod"/>
            </a:pPr>
            <a:r>
              <a:rPr lang="en-GB" sz="1600">
                <a:solidFill>
                  <a:srgbClr val="000000"/>
                </a:solidFill>
                <a:latin typeface="+mn-lt"/>
              </a:rPr>
              <a:t>Accuracy in this step </a:t>
            </a:r>
            <a:r>
              <a:rPr lang="en-GB" sz="1600">
                <a:solidFill>
                  <a:srgbClr val="000000"/>
                </a:solidFill>
                <a:effectLst/>
                <a:latin typeface="+mn-lt"/>
              </a:rPr>
              <a:t>is crucial for success. Since we have matched display names in Places to the IMDF, consider using VLOOKUP in Excel to streamline the matching.</a:t>
            </a:r>
          </a:p>
          <a:p>
            <a:pPr marL="685800" indent="-457200" algn="l" rtl="0" eaLnBrk="1" latinLnBrk="0" hangingPunct="1">
              <a:spcBef>
                <a:spcPts val="264"/>
              </a:spcBef>
              <a:buFont typeface="+mj-lt"/>
              <a:buAutoNum type="arabicPeriod"/>
            </a:pPr>
            <a:r>
              <a:rPr lang="en-GB" sz="1600">
                <a:solidFill>
                  <a:srgbClr val="000000"/>
                </a:solidFill>
                <a:effectLst/>
                <a:latin typeface="+mn-lt"/>
              </a:rPr>
              <a:t>It's acceptable for some Identity, Name, and Type rows to be blank if there are no corresponding elements in Places; for example, stairways, elevators, and restrooms are classified as “stairs”, “elevator”, or “restroom” in the “</a:t>
            </a:r>
            <a:r>
              <a:rPr lang="en-GB" sz="1600" err="1">
                <a:solidFill>
                  <a:srgbClr val="000000"/>
                </a:solidFill>
                <a:effectLst/>
                <a:latin typeface="+mn-lt"/>
              </a:rPr>
              <a:t>FeatureCategory</a:t>
            </a:r>
            <a:r>
              <a:rPr lang="en-GB" sz="1600">
                <a:solidFill>
                  <a:srgbClr val="000000"/>
                </a:solidFill>
                <a:effectLst/>
                <a:latin typeface="+mn-lt"/>
              </a:rPr>
              <a:t>” section.</a:t>
            </a:r>
          </a:p>
          <a:p>
            <a:pPr marL="685800" indent="-457200" algn="l" rtl="0" eaLnBrk="1" latinLnBrk="0" hangingPunct="1">
              <a:spcBef>
                <a:spcPts val="264"/>
              </a:spcBef>
              <a:buFont typeface="+mj-lt"/>
              <a:buAutoNum type="arabicPeriod"/>
            </a:pPr>
            <a:r>
              <a:rPr lang="en-GB" sz="1600">
                <a:solidFill>
                  <a:srgbClr val="000000"/>
                </a:solidFill>
                <a:effectLst/>
                <a:latin typeface="+mn-lt"/>
              </a:rPr>
              <a:t>After matching, save your updated file as “mapfeatures.csv.”</a:t>
            </a:r>
            <a:endParaRPr lang="en-US" sz="1600">
              <a:latin typeface="+mn-lt"/>
            </a:endParaRPr>
          </a:p>
        </p:txBody>
      </p:sp>
      <p:pic>
        <p:nvPicPr>
          <p:cNvPr id="10" name="Picture 9" descr="Screenshot of the ContosoHQExport CSV file in Excel.">
            <a:extLst>
              <a:ext uri="{FF2B5EF4-FFF2-40B4-BE49-F238E27FC236}">
                <a16:creationId xmlns:a16="http://schemas.microsoft.com/office/drawing/2014/main" id="{1852CC2F-615C-FD8F-C474-B8F7256BBBCA}"/>
              </a:ext>
            </a:extLst>
          </p:cNvPr>
          <p:cNvPicPr>
            <a:picLocks noChangeAspect="1"/>
          </p:cNvPicPr>
          <p:nvPr/>
        </p:nvPicPr>
        <p:blipFill>
          <a:blip r:embed="rId3"/>
          <a:stretch>
            <a:fillRect/>
          </a:stretch>
        </p:blipFill>
        <p:spPr>
          <a:xfrm>
            <a:off x="1013232" y="4211208"/>
            <a:ext cx="4103143" cy="2112752"/>
          </a:xfrm>
          <a:prstGeom prst="rect">
            <a:avLst/>
          </a:prstGeom>
        </p:spPr>
      </p:pic>
      <p:sp>
        <p:nvSpPr>
          <p:cNvPr id="14" name="TextBox 13">
            <a:extLst>
              <a:ext uri="{FF2B5EF4-FFF2-40B4-BE49-F238E27FC236}">
                <a16:creationId xmlns:a16="http://schemas.microsoft.com/office/drawing/2014/main" id="{24E8FEFE-3E9E-734E-31F3-B8125B05ACFB}"/>
              </a:ext>
            </a:extLst>
          </p:cNvPr>
          <p:cNvSpPr txBox="1"/>
          <p:nvPr/>
        </p:nvSpPr>
        <p:spPr>
          <a:xfrm>
            <a:off x="5416536" y="5382557"/>
            <a:ext cx="725216" cy="338554"/>
          </a:xfrm>
          <a:prstGeom prst="rect">
            <a:avLst/>
          </a:prstGeom>
          <a:noFill/>
        </p:spPr>
        <p:txBody>
          <a:bodyPr wrap="square">
            <a:spAutoFit/>
          </a:bodyPr>
          <a:lstStyle/>
          <a:p>
            <a:r>
              <a:rPr lang="en-US" sz="1600">
                <a:cs typeface="Segoe UI" panose="020B0502040204020203" pitchFamily="34" charset="0"/>
              </a:rPr>
              <a:t>Copy</a:t>
            </a:r>
            <a:endParaRPr lang="en-US" sz="1600"/>
          </a:p>
        </p:txBody>
      </p:sp>
      <p:pic>
        <p:nvPicPr>
          <p:cNvPr id="12" name="Picture 11" descr="Screenshot of the mapfeatures CSV file in Excel.">
            <a:extLst>
              <a:ext uri="{FF2B5EF4-FFF2-40B4-BE49-F238E27FC236}">
                <a16:creationId xmlns:a16="http://schemas.microsoft.com/office/drawing/2014/main" id="{61B5CCA8-793D-096F-C06B-FB07661423CE}"/>
              </a:ext>
            </a:extLst>
          </p:cNvPr>
          <p:cNvPicPr>
            <a:picLocks noChangeAspect="1"/>
          </p:cNvPicPr>
          <p:nvPr/>
        </p:nvPicPr>
        <p:blipFill>
          <a:blip r:embed="rId4"/>
          <a:stretch>
            <a:fillRect/>
          </a:stretch>
        </p:blipFill>
        <p:spPr>
          <a:xfrm>
            <a:off x="6397737" y="4200717"/>
            <a:ext cx="5113959" cy="2123243"/>
          </a:xfrm>
          <a:prstGeom prst="rect">
            <a:avLst/>
          </a:prstGeom>
        </p:spPr>
      </p:pic>
      <p:cxnSp>
        <p:nvCxnSpPr>
          <p:cNvPr id="15" name="Straight Arrow Connector 14">
            <a:extLst>
              <a:ext uri="{FF2B5EF4-FFF2-40B4-BE49-F238E27FC236}">
                <a16:creationId xmlns:a16="http://schemas.microsoft.com/office/drawing/2014/main" id="{F4A1FD25-D51F-866C-F5D3-145D9E071133}"/>
              </a:ext>
              <a:ext uri="{C183D7F6-B498-43B3-948B-1728B52AA6E4}">
                <adec:decorative xmlns:adec="http://schemas.microsoft.com/office/drawing/2017/decorative" val="1"/>
              </a:ext>
            </a:extLst>
          </p:cNvPr>
          <p:cNvCxnSpPr>
            <a:cxnSpLocks/>
          </p:cNvCxnSpPr>
          <p:nvPr/>
        </p:nvCxnSpPr>
        <p:spPr>
          <a:xfrm>
            <a:off x="5219371" y="5751889"/>
            <a:ext cx="1119546" cy="0"/>
          </a:xfrm>
          <a:prstGeom prst="straightConnector1">
            <a:avLst/>
          </a:prstGeom>
          <a:ln w="31750">
            <a:solidFill>
              <a:srgbClr val="FF0000"/>
            </a:solidFill>
            <a:headEnd type="none" w="lg" len="med"/>
            <a:tailEnd type="triangle"/>
          </a:ln>
        </p:spPr>
        <p:style>
          <a:lnRef idx="1">
            <a:schemeClr val="accent1"/>
          </a:lnRef>
          <a:fillRef idx="0">
            <a:schemeClr val="accent1"/>
          </a:fillRef>
          <a:effectRef idx="0">
            <a:schemeClr val="accent1"/>
          </a:effectRef>
          <a:fontRef idx="minor">
            <a:schemeClr val="tx1"/>
          </a:fontRef>
        </p:style>
      </p:cxnSp>
      <p:sp>
        <p:nvSpPr>
          <p:cNvPr id="19" name="Rectangle 18">
            <a:extLst>
              <a:ext uri="{FF2B5EF4-FFF2-40B4-BE49-F238E27FC236}">
                <a16:creationId xmlns:a16="http://schemas.microsoft.com/office/drawing/2014/main" id="{9071E75A-A58E-890F-BD7E-EEED441719F2}"/>
              </a:ext>
              <a:ext uri="{C183D7F6-B498-43B3-948B-1728B52AA6E4}">
                <adec:decorative xmlns:adec="http://schemas.microsoft.com/office/drawing/2017/decorative" val="1"/>
              </a:ext>
            </a:extLst>
          </p:cNvPr>
          <p:cNvSpPr/>
          <p:nvPr/>
        </p:nvSpPr>
        <p:spPr bwMode="auto">
          <a:xfrm>
            <a:off x="1217035" y="5506443"/>
            <a:ext cx="2375339" cy="490891"/>
          </a:xfrm>
          <a:prstGeom prst="rect">
            <a:avLst/>
          </a:prstGeom>
          <a:noFill/>
          <a:ln w="31750">
            <a:solidFill>
              <a:srgbClr val="FF0000"/>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000">
              <a:solidFill>
                <a:srgbClr val="FFFFFF"/>
              </a:solidFill>
              <a:cs typeface="Segoe UI" pitchFamily="34" charset="0"/>
            </a:endParaRPr>
          </a:p>
        </p:txBody>
      </p:sp>
      <p:sp>
        <p:nvSpPr>
          <p:cNvPr id="20" name="Rectangle 19">
            <a:extLst>
              <a:ext uri="{FF2B5EF4-FFF2-40B4-BE49-F238E27FC236}">
                <a16:creationId xmlns:a16="http://schemas.microsoft.com/office/drawing/2014/main" id="{B80CAA06-4586-655D-0C2B-2BF68BB74E67}"/>
              </a:ext>
              <a:ext uri="{C183D7F6-B498-43B3-948B-1728B52AA6E4}">
                <adec:decorative xmlns:adec="http://schemas.microsoft.com/office/drawing/2017/decorative" val="1"/>
              </a:ext>
            </a:extLst>
          </p:cNvPr>
          <p:cNvSpPr/>
          <p:nvPr/>
        </p:nvSpPr>
        <p:spPr bwMode="auto">
          <a:xfrm>
            <a:off x="6594902" y="5515405"/>
            <a:ext cx="2305197" cy="490891"/>
          </a:xfrm>
          <a:prstGeom prst="rect">
            <a:avLst/>
          </a:prstGeom>
          <a:noFill/>
          <a:ln w="31750">
            <a:solidFill>
              <a:srgbClr val="FF0000"/>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000">
              <a:solidFill>
                <a:srgbClr val="FFFFFF"/>
              </a:solidFill>
              <a:cs typeface="Segoe UI" pitchFamily="34" charset="0"/>
            </a:endParaRPr>
          </a:p>
        </p:txBody>
      </p:sp>
    </p:spTree>
    <p:extLst>
      <p:ext uri="{BB962C8B-B14F-4D97-AF65-F5344CB8AC3E}">
        <p14:creationId xmlns:p14="http://schemas.microsoft.com/office/powerpoint/2010/main" val="2352231550"/>
      </p:ext>
    </p:extLst>
  </p:cSld>
  <p:clrMapOvr>
    <a:masterClrMapping/>
  </p:clrMapOvr>
  <p:transition>
    <p:fade/>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760B7F-C901-988E-5852-2B49CC60D44D}"/>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4D7E539C-D944-073A-BD1D-2ED35B6F7FD0}"/>
              </a:ext>
            </a:extLst>
          </p:cNvPr>
          <p:cNvSpPr>
            <a:spLocks noGrp="1"/>
          </p:cNvSpPr>
          <p:nvPr>
            <p:ph type="title"/>
          </p:nvPr>
        </p:nvSpPr>
        <p:spPr/>
        <p:txBody>
          <a:bodyPr/>
          <a:lstStyle/>
          <a:p>
            <a:r>
              <a:rPr lang="en-US">
                <a:latin typeface="+mj-lt"/>
              </a:rPr>
              <a:t>Correlating your Places objects with the elements in your IMDF (4)</a:t>
            </a:r>
          </a:p>
        </p:txBody>
      </p:sp>
      <p:sp>
        <p:nvSpPr>
          <p:cNvPr id="2" name="Text Placeholder 1">
            <a:extLst>
              <a:ext uri="{FF2B5EF4-FFF2-40B4-BE49-F238E27FC236}">
                <a16:creationId xmlns:a16="http://schemas.microsoft.com/office/drawing/2014/main" id="{1E2EBD9F-69C0-BA64-FD0E-9FBABDFDBAAF}"/>
              </a:ext>
            </a:extLst>
          </p:cNvPr>
          <p:cNvSpPr>
            <a:spLocks noGrp="1"/>
          </p:cNvSpPr>
          <p:nvPr>
            <p:ph type="body" sz="quarter" idx="10"/>
          </p:nvPr>
        </p:nvSpPr>
        <p:spPr>
          <a:xfrm>
            <a:off x="586390" y="1434370"/>
            <a:ext cx="11018520" cy="541687"/>
          </a:xfrm>
        </p:spPr>
        <p:txBody>
          <a:bodyPr/>
          <a:lstStyle/>
          <a:p>
            <a:r>
              <a:rPr lang="en-US" sz="1600">
                <a:solidFill>
                  <a:srgbClr val="5A5FC7"/>
                </a:solidFill>
                <a:latin typeface="+mn-lt"/>
                <a:cs typeface="Segoe UI" panose="020B0502040204020203" pitchFamily="34" charset="0"/>
              </a:rPr>
              <a:t>Step </a:t>
            </a:r>
            <a:r>
              <a:rPr lang="en-US" sz="1600">
                <a:solidFill>
                  <a:srgbClr val="5A5FC7"/>
                </a:solidFill>
                <a:latin typeface="+mn-lt"/>
              </a:rPr>
              <a:t>6</a:t>
            </a:r>
            <a:r>
              <a:rPr lang="en-US" sz="1600">
                <a:solidFill>
                  <a:srgbClr val="5A5FC7"/>
                </a:solidFill>
                <a:latin typeface="+mn-lt"/>
                <a:cs typeface="Segoe UI" panose="020B0502040204020203" pitchFamily="34" charset="0"/>
              </a:rPr>
              <a:t>: </a:t>
            </a:r>
            <a:r>
              <a:rPr lang="en-US" sz="1600">
                <a:latin typeface="+mn-lt"/>
                <a:cs typeface="Segoe UI" panose="020B0502040204020203" pitchFamily="34" charset="0"/>
              </a:rPr>
              <a:t>Generate a new correlated IMDF using the updated mapfeatures.csv file from Step 5.</a:t>
            </a:r>
            <a:endParaRPr lang="en-US" sz="1600">
              <a:solidFill>
                <a:srgbClr val="5A5FC7"/>
              </a:solidFill>
              <a:latin typeface="+mn-lt"/>
              <a:cs typeface="Segoe UI" panose="020B0502040204020203" pitchFamily="34" charset="0"/>
            </a:endParaRPr>
          </a:p>
          <a:p>
            <a:endParaRPr lang="en-US" sz="1600">
              <a:solidFill>
                <a:srgbClr val="5A5FC7"/>
              </a:solidFill>
              <a:latin typeface="+mn-lt"/>
              <a:cs typeface="Segoe UI" panose="020B0502040204020203" pitchFamily="34" charset="0"/>
            </a:endParaRPr>
          </a:p>
        </p:txBody>
      </p:sp>
      <p:sp>
        <p:nvSpPr>
          <p:cNvPr id="9" name="TextBox 8">
            <a:extLst>
              <a:ext uri="{FF2B5EF4-FFF2-40B4-BE49-F238E27FC236}">
                <a16:creationId xmlns:a16="http://schemas.microsoft.com/office/drawing/2014/main" id="{3EC8E7B2-4493-003B-903F-5F7F30C0E93B}"/>
              </a:ext>
            </a:extLst>
          </p:cNvPr>
          <p:cNvSpPr txBox="1"/>
          <p:nvPr/>
        </p:nvSpPr>
        <p:spPr>
          <a:xfrm>
            <a:off x="725706" y="1871077"/>
            <a:ext cx="10739887" cy="461665"/>
          </a:xfrm>
          <a:prstGeom prst="rect">
            <a:avLst/>
          </a:prstGeom>
          <a:solidFill>
            <a:schemeClr val="tx1"/>
          </a:solidFill>
        </p:spPr>
        <p:txBody>
          <a:bodyPr wrap="square">
            <a:spAutoFit/>
          </a:bodyPr>
          <a:lstStyle/>
          <a:p>
            <a:r>
              <a:rPr lang="en-US" sz="1200">
                <a:solidFill>
                  <a:srgbClr val="C1C1C1"/>
                </a:solidFill>
                <a:latin typeface="Consolas" panose="020B0609020204030204" pitchFamily="49" charset="0"/>
              </a:rPr>
              <a:t>PowerShell</a:t>
            </a:r>
          </a:p>
          <a:p>
            <a:r>
              <a:rPr lang="en-US" sz="1200">
                <a:solidFill>
                  <a:srgbClr val="F9F1A5"/>
                </a:solidFill>
                <a:latin typeface="Consolas" panose="020B0609020204030204" pitchFamily="49" charset="0"/>
              </a:rPr>
              <a:t>Import-</a:t>
            </a:r>
            <a:r>
              <a:rPr lang="en-US" sz="1200" err="1">
                <a:solidFill>
                  <a:srgbClr val="F9F1A5"/>
                </a:solidFill>
                <a:latin typeface="Consolas" panose="020B0609020204030204" pitchFamily="49" charset="0"/>
              </a:rPr>
              <a:t>MapCorrelations</a:t>
            </a:r>
            <a:r>
              <a:rPr lang="en-US" sz="1200">
                <a:solidFill>
                  <a:srgbClr val="F9F1A5"/>
                </a:solidFill>
                <a:latin typeface="Consolas" panose="020B0609020204030204" pitchFamily="49" charset="0"/>
              </a:rPr>
              <a:t> </a:t>
            </a:r>
            <a:r>
              <a:rPr lang="en-US" sz="1200">
                <a:solidFill>
                  <a:srgbClr val="767676"/>
                </a:solidFill>
                <a:latin typeface="Consolas" panose="020B0609020204030204" pitchFamily="49" charset="0"/>
              </a:rPr>
              <a:t>-</a:t>
            </a:r>
            <a:r>
              <a:rPr lang="en-US" sz="1200" err="1">
                <a:solidFill>
                  <a:srgbClr val="767676"/>
                </a:solidFill>
                <a:latin typeface="Consolas" panose="020B0609020204030204" pitchFamily="49" charset="0"/>
              </a:rPr>
              <a:t>MapFilePath</a:t>
            </a:r>
            <a:r>
              <a:rPr lang="en-US" sz="1200">
                <a:solidFill>
                  <a:srgbClr val="767676"/>
                </a:solidFill>
                <a:latin typeface="Consolas" panose="020B0609020204030204" pitchFamily="49" charset="0"/>
              </a:rPr>
              <a:t> </a:t>
            </a:r>
            <a:r>
              <a:rPr lang="en-US" sz="1200">
                <a:solidFill>
                  <a:srgbClr val="3A96DD"/>
                </a:solidFill>
                <a:latin typeface="Consolas" panose="020B0609020204030204" pitchFamily="49" charset="0"/>
              </a:rPr>
              <a:t>"[path\to\imdf_correlated.zip]" –</a:t>
            </a:r>
            <a:r>
              <a:rPr lang="en-US" sz="1200" err="1">
                <a:solidFill>
                  <a:srgbClr val="3A96DD"/>
                </a:solidFill>
                <a:latin typeface="Consolas" panose="020B0609020204030204" pitchFamily="49" charset="0"/>
              </a:rPr>
              <a:t>CorrelationsFilePath</a:t>
            </a:r>
            <a:r>
              <a:rPr lang="en-US" sz="1200">
                <a:solidFill>
                  <a:srgbClr val="3A96DD"/>
                </a:solidFill>
                <a:latin typeface="Consolas" panose="020B0609020204030204" pitchFamily="49" charset="0"/>
              </a:rPr>
              <a:t> "[path\to\mapfeatures.csv]"</a:t>
            </a:r>
            <a:endParaRPr lang="en-US" sz="1200">
              <a:solidFill>
                <a:srgbClr val="16C06C"/>
              </a:solidFill>
              <a:latin typeface="Consolas" panose="020B0609020204030204" pitchFamily="49" charset="0"/>
            </a:endParaRPr>
          </a:p>
        </p:txBody>
      </p:sp>
      <p:sp>
        <p:nvSpPr>
          <p:cNvPr id="13" name="Text Placeholder 1">
            <a:extLst>
              <a:ext uri="{FF2B5EF4-FFF2-40B4-BE49-F238E27FC236}">
                <a16:creationId xmlns:a16="http://schemas.microsoft.com/office/drawing/2014/main" id="{BBF6C3AC-A7E1-94CA-09E4-B86DD293D7BE}"/>
              </a:ext>
            </a:extLst>
          </p:cNvPr>
          <p:cNvSpPr txBox="1">
            <a:spLocks/>
          </p:cNvSpPr>
          <p:nvPr/>
        </p:nvSpPr>
        <p:spPr>
          <a:xfrm>
            <a:off x="586390" y="2616232"/>
            <a:ext cx="11018520" cy="1674305"/>
          </a:xfrm>
          <a:prstGeom prst="rect">
            <a:avLst/>
          </a:prstGeom>
        </p:spPr>
        <p:txBody>
          <a:bodyPr vert="horz" wrap="square" lIns="0" tIns="0" rIns="0" bIns="0" rtlCol="0">
            <a:spAutoFit/>
          </a:bodyPr>
          <a:lstStyle>
            <a:lvl1pPr marL="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400" b="0" i="0" kern="1200" spc="0" baseline="0">
                <a:solidFill>
                  <a:schemeClr val="tx1"/>
                </a:solidFill>
                <a:latin typeface="Segoe UI" panose="020B0502040204020203" pitchFamily="34" charset="0"/>
                <a:ea typeface="+mn-ea"/>
                <a:cs typeface="Segoe UI" panose="020B0502040204020203" pitchFamily="34" charset="0"/>
              </a:defRPr>
            </a:lvl1pPr>
            <a:lvl2pPr marL="2286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000" b="0" i="0" kern="1200" spc="0" baseline="0">
                <a:solidFill>
                  <a:schemeClr val="tx1"/>
                </a:solidFill>
                <a:latin typeface="Segoe UI" panose="020B0502040204020203" pitchFamily="34" charset="0"/>
                <a:ea typeface="+mn-ea"/>
                <a:cs typeface="Segoe UI" panose="020B0502040204020203" pitchFamily="34" charset="0"/>
              </a:defRPr>
            </a:lvl2pPr>
            <a:lvl3pPr marL="4572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600" b="0" i="0" kern="1200" spc="0" baseline="0">
                <a:solidFill>
                  <a:schemeClr val="tx1"/>
                </a:solidFill>
                <a:latin typeface="Segoe UI" panose="020B0502040204020203" pitchFamily="34" charset="0"/>
                <a:ea typeface="+mn-ea"/>
                <a:cs typeface="Segoe UI" panose="020B0502040204020203" pitchFamily="34" charset="0"/>
              </a:defRPr>
            </a:lvl3pPr>
            <a:lvl4pPr marL="6858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400" b="0" i="0" kern="1200" spc="0" baseline="0">
                <a:solidFill>
                  <a:schemeClr val="tx1"/>
                </a:solidFill>
                <a:latin typeface="Segoe UI" panose="020B0502040204020203" pitchFamily="34" charset="0"/>
                <a:ea typeface="+mn-ea"/>
                <a:cs typeface="Segoe UI" panose="020B0502040204020203" pitchFamily="34" charset="0"/>
              </a:defRPr>
            </a:lvl4pPr>
            <a:lvl5pPr marL="914400"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400" b="0" i="0" kern="1200" spc="0" baseline="0">
                <a:solidFill>
                  <a:schemeClr val="tx1"/>
                </a:solidFill>
                <a:latin typeface="Segoe UI" panose="020B0502040204020203" pitchFamily="34" charset="0"/>
                <a:ea typeface="+mn-ea"/>
                <a:cs typeface="Segoe UI" panose="020B0502040204020203" pitchFamily="34"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600">
                <a:solidFill>
                  <a:srgbClr val="5A5FC7"/>
                </a:solidFill>
                <a:latin typeface="+mn-lt"/>
              </a:rPr>
              <a:t>Step 7: </a:t>
            </a:r>
            <a:r>
              <a:rPr lang="en-US" sz="1600">
                <a:latin typeface="+mn-lt"/>
              </a:rPr>
              <a:t>Wait for 24 hours.</a:t>
            </a:r>
          </a:p>
          <a:p>
            <a:endParaRPr lang="en-US" sz="1600">
              <a:solidFill>
                <a:srgbClr val="5A5FC7"/>
              </a:solidFill>
              <a:latin typeface="+mn-lt"/>
            </a:endParaRPr>
          </a:p>
          <a:p>
            <a:r>
              <a:rPr lang="en-US" sz="1600">
                <a:solidFill>
                  <a:srgbClr val="5A5FC7"/>
                </a:solidFill>
                <a:latin typeface="+mn-lt"/>
              </a:rPr>
              <a:t>Step 8: </a:t>
            </a:r>
            <a:r>
              <a:rPr lang="en-US" sz="1600">
                <a:latin typeface="+mn-lt"/>
              </a:rPr>
              <a:t>Upload the correlated IMDF file into places and within a few minutes, you should see your floor plan inside of Microsoft Places.</a:t>
            </a:r>
          </a:p>
          <a:p>
            <a:endParaRPr lang="en-US" sz="1600">
              <a:solidFill>
                <a:srgbClr val="5A5FC7"/>
              </a:solidFill>
              <a:latin typeface="+mn-lt"/>
            </a:endParaRPr>
          </a:p>
          <a:p>
            <a:endParaRPr lang="en-US" sz="1600">
              <a:solidFill>
                <a:srgbClr val="5A5FC7"/>
              </a:solidFill>
              <a:latin typeface="+mn-lt"/>
            </a:endParaRPr>
          </a:p>
        </p:txBody>
      </p:sp>
      <p:sp>
        <p:nvSpPr>
          <p:cNvPr id="11" name="TextBox 10">
            <a:extLst>
              <a:ext uri="{FF2B5EF4-FFF2-40B4-BE49-F238E27FC236}">
                <a16:creationId xmlns:a16="http://schemas.microsoft.com/office/drawing/2014/main" id="{32A29B79-7D3F-F2A4-13AA-DC4F7C1D2544}"/>
              </a:ext>
            </a:extLst>
          </p:cNvPr>
          <p:cNvSpPr txBox="1"/>
          <p:nvPr/>
        </p:nvSpPr>
        <p:spPr>
          <a:xfrm>
            <a:off x="725705" y="3828872"/>
            <a:ext cx="10739887" cy="461665"/>
          </a:xfrm>
          <a:prstGeom prst="rect">
            <a:avLst/>
          </a:prstGeom>
          <a:solidFill>
            <a:schemeClr val="tx1"/>
          </a:solidFill>
        </p:spPr>
        <p:txBody>
          <a:bodyPr wrap="square">
            <a:spAutoFit/>
          </a:bodyPr>
          <a:lstStyle/>
          <a:p>
            <a:r>
              <a:rPr lang="en-US" sz="1200">
                <a:solidFill>
                  <a:srgbClr val="C1C1C1"/>
                </a:solidFill>
                <a:latin typeface="Consolas" panose="020B0609020204030204" pitchFamily="49" charset="0"/>
              </a:rPr>
              <a:t>PowerShell</a:t>
            </a:r>
          </a:p>
          <a:p>
            <a:r>
              <a:rPr lang="en-US" sz="1200">
                <a:solidFill>
                  <a:srgbClr val="F9F1A5"/>
                </a:solidFill>
                <a:latin typeface="Consolas" panose="020B0609020204030204" pitchFamily="49" charset="0"/>
              </a:rPr>
              <a:t>New-Map </a:t>
            </a:r>
            <a:r>
              <a:rPr lang="en-US" sz="1200">
                <a:solidFill>
                  <a:srgbClr val="767676"/>
                </a:solidFill>
                <a:latin typeface="Consolas" panose="020B0609020204030204" pitchFamily="49" charset="0"/>
              </a:rPr>
              <a:t>–</a:t>
            </a:r>
            <a:r>
              <a:rPr lang="en-US" sz="1200" err="1">
                <a:solidFill>
                  <a:srgbClr val="767676"/>
                </a:solidFill>
                <a:latin typeface="Consolas" panose="020B0609020204030204" pitchFamily="49" charset="0"/>
              </a:rPr>
              <a:t>BuildingId</a:t>
            </a:r>
            <a:r>
              <a:rPr lang="en-US" sz="1200">
                <a:solidFill>
                  <a:srgbClr val="767676"/>
                </a:solidFill>
                <a:latin typeface="Consolas" panose="020B0609020204030204" pitchFamily="49" charset="0"/>
              </a:rPr>
              <a:t> </a:t>
            </a:r>
            <a:r>
              <a:rPr lang="en-US" sz="1200">
                <a:solidFill>
                  <a:srgbClr val="3A96DD"/>
                </a:solidFill>
                <a:latin typeface="Consolas" panose="020B0609020204030204" pitchFamily="49" charset="0"/>
              </a:rPr>
              <a:t>((Get-PlaceV3 -Identity "Contoso HQ").</a:t>
            </a:r>
            <a:r>
              <a:rPr lang="en-US" sz="1200" err="1">
                <a:solidFill>
                  <a:srgbClr val="3A96DD"/>
                </a:solidFill>
                <a:latin typeface="Consolas" panose="020B0609020204030204" pitchFamily="49" charset="0"/>
              </a:rPr>
              <a:t>PlaceId</a:t>
            </a:r>
            <a:r>
              <a:rPr lang="en-US" sz="1200">
                <a:solidFill>
                  <a:srgbClr val="3A96DD"/>
                </a:solidFill>
                <a:latin typeface="Consolas" panose="020B0609020204030204" pitchFamily="49" charset="0"/>
              </a:rPr>
              <a:t>) </a:t>
            </a:r>
            <a:r>
              <a:rPr lang="en-US" sz="1200">
                <a:solidFill>
                  <a:srgbClr val="767676"/>
                </a:solidFill>
                <a:latin typeface="Consolas" panose="020B0609020204030204" pitchFamily="49" charset="0"/>
              </a:rPr>
              <a:t>-</a:t>
            </a:r>
            <a:r>
              <a:rPr lang="en-US" sz="1200" err="1">
                <a:solidFill>
                  <a:srgbClr val="767676"/>
                </a:solidFill>
                <a:latin typeface="Consolas" panose="020B0609020204030204" pitchFamily="49" charset="0"/>
              </a:rPr>
              <a:t>FilePath</a:t>
            </a:r>
            <a:r>
              <a:rPr lang="en-US" sz="1200">
                <a:solidFill>
                  <a:srgbClr val="767676"/>
                </a:solidFill>
                <a:latin typeface="Consolas" panose="020B0609020204030204" pitchFamily="49" charset="0"/>
              </a:rPr>
              <a:t> </a:t>
            </a:r>
            <a:r>
              <a:rPr lang="en-US" sz="1200">
                <a:solidFill>
                  <a:srgbClr val="3A96DD"/>
                </a:solidFill>
                <a:latin typeface="Consolas" panose="020B0609020204030204" pitchFamily="49" charset="0"/>
              </a:rPr>
              <a:t>"[path\to\imdf_correlated.zip]"</a:t>
            </a:r>
            <a:endParaRPr lang="en-US" sz="1200">
              <a:solidFill>
                <a:srgbClr val="16C06C"/>
              </a:solidFill>
              <a:latin typeface="Consolas" panose="020B0609020204030204" pitchFamily="49" charset="0"/>
            </a:endParaRPr>
          </a:p>
        </p:txBody>
      </p:sp>
    </p:spTree>
    <p:extLst>
      <p:ext uri="{BB962C8B-B14F-4D97-AF65-F5344CB8AC3E}">
        <p14:creationId xmlns:p14="http://schemas.microsoft.com/office/powerpoint/2010/main" val="288655062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iterate type="lt">
                                    <p:tmAbs val="20"/>
                                  </p:iterate>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par>
                          <p:cTn id="7" fill="hold">
                            <p:stCondLst>
                              <p:cond delay="181"/>
                            </p:stCondLst>
                            <p:childTnLst>
                              <p:par>
                                <p:cTn id="8" presetID="1" presetClass="entr" presetSubtype="0" fill="hold" nodeType="afterEffect">
                                  <p:stCondLst>
                                    <p:cond delay="0"/>
                                  </p:stCondLst>
                                  <p:iterate type="lt">
                                    <p:tmAbs val="20"/>
                                  </p:iterate>
                                  <p:childTnLst>
                                    <p:set>
                                      <p:cBhvr>
                                        <p:cTn id="9" dur="1" fill="hold">
                                          <p:stCondLst>
                                            <p:cond delay="0"/>
                                          </p:stCondLst>
                                        </p:cTn>
                                        <p:tgtEl>
                                          <p:spTgt spid="9">
                                            <p:txEl>
                                              <p:pRg st="1" end="1"/>
                                            </p:txEl>
                                          </p:spTgt>
                                        </p:tgtEl>
                                        <p:attrNameLst>
                                          <p:attrName>style.visibility</p:attrName>
                                        </p:attrNameLst>
                                      </p:cBhvr>
                                      <p:to>
                                        <p:strVal val="visible"/>
                                      </p:to>
                                    </p:set>
                                  </p:childTnLst>
                                </p:cTn>
                              </p:par>
                            </p:childTnLst>
                          </p:cTn>
                        </p:par>
                        <p:par>
                          <p:cTn id="10" fill="hold">
                            <p:stCondLst>
                              <p:cond delay="2422"/>
                            </p:stCondLst>
                            <p:childTnLst>
                              <p:par>
                                <p:cTn id="11" presetID="1" presetClass="entr" presetSubtype="0" fill="hold" nodeType="afterEffect">
                                  <p:stCondLst>
                                    <p:cond delay="0"/>
                                  </p:stCondLst>
                                  <p:iterate type="lt">
                                    <p:tmAbs val="20"/>
                                  </p:iterate>
                                  <p:childTnLst>
                                    <p:set>
                                      <p:cBhvr>
                                        <p:cTn id="12" dur="1" fill="hold">
                                          <p:stCondLst>
                                            <p:cond delay="0"/>
                                          </p:stCondLst>
                                        </p:cTn>
                                        <p:tgtEl>
                                          <p:spTgt spid="11">
                                            <p:txEl>
                                              <p:pRg st="0" end="0"/>
                                            </p:txEl>
                                          </p:spTgt>
                                        </p:tgtEl>
                                        <p:attrNameLst>
                                          <p:attrName>style.visibility</p:attrName>
                                        </p:attrNameLst>
                                      </p:cBhvr>
                                      <p:to>
                                        <p:strVal val="visible"/>
                                      </p:to>
                                    </p:set>
                                  </p:childTnLst>
                                </p:cTn>
                              </p:par>
                            </p:childTnLst>
                          </p:cTn>
                        </p:par>
                        <p:par>
                          <p:cTn id="13" fill="hold">
                            <p:stCondLst>
                              <p:cond delay="2603"/>
                            </p:stCondLst>
                            <p:childTnLst>
                              <p:par>
                                <p:cTn id="14" presetID="1" presetClass="entr" presetSubtype="0" fill="hold" nodeType="afterEffect">
                                  <p:stCondLst>
                                    <p:cond delay="0"/>
                                  </p:stCondLst>
                                  <p:iterate type="lt">
                                    <p:tmAbs val="20"/>
                                  </p:iterate>
                                  <p:childTnLst>
                                    <p:set>
                                      <p:cBhvr>
                                        <p:cTn id="15"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494E78-236F-DBEB-2D39-F8E4F3AA9058}"/>
            </a:ext>
          </a:extLst>
        </p:cNvPr>
        <p:cNvGrpSpPr/>
        <p:nvPr/>
      </p:nvGrpSpPr>
      <p:grpSpPr>
        <a:xfrm>
          <a:off x="0" y="0"/>
          <a:ext cx="0" cy="0"/>
          <a:chOff x="0" y="0"/>
          <a:chExt cx="0" cy="0"/>
        </a:xfrm>
      </p:grpSpPr>
      <p:sp>
        <p:nvSpPr>
          <p:cNvPr id="15" name="Title 14">
            <a:extLst>
              <a:ext uri="{FF2B5EF4-FFF2-40B4-BE49-F238E27FC236}">
                <a16:creationId xmlns:a16="http://schemas.microsoft.com/office/drawing/2014/main" id="{7776458C-FBC0-6B24-967B-0C4C36B2A6A5}"/>
              </a:ext>
            </a:extLst>
          </p:cNvPr>
          <p:cNvSpPr>
            <a:spLocks noGrp="1"/>
          </p:cNvSpPr>
          <p:nvPr>
            <p:ph type="title"/>
          </p:nvPr>
        </p:nvSpPr>
        <p:spPr>
          <a:xfrm>
            <a:off x="608662" y="3035808"/>
            <a:ext cx="9144000" cy="498598"/>
          </a:xfrm>
        </p:spPr>
        <p:txBody>
          <a:bodyPr/>
          <a:lstStyle/>
          <a:p>
            <a:r>
              <a:rPr lang="en-GB">
                <a:latin typeface="+mj-lt"/>
              </a:rPr>
              <a:t>Prerequisites</a:t>
            </a:r>
          </a:p>
        </p:txBody>
      </p:sp>
    </p:spTree>
    <p:extLst>
      <p:ext uri="{BB962C8B-B14F-4D97-AF65-F5344CB8AC3E}">
        <p14:creationId xmlns:p14="http://schemas.microsoft.com/office/powerpoint/2010/main" val="40356266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0F35C5-A310-14A4-6A61-3A87623661D9}"/>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C8778CC5-16E7-D885-875B-782B13505E04}"/>
              </a:ext>
            </a:extLst>
          </p:cNvPr>
          <p:cNvSpPr>
            <a:spLocks noGrp="1"/>
          </p:cNvSpPr>
          <p:nvPr>
            <p:ph type="title"/>
          </p:nvPr>
        </p:nvSpPr>
        <p:spPr/>
        <p:txBody>
          <a:bodyPr/>
          <a:lstStyle/>
          <a:p>
            <a:r>
              <a:rPr lang="en-US">
                <a:latin typeface="+mj-lt"/>
              </a:rPr>
              <a:t>Example IMDF Using </a:t>
            </a:r>
            <a:r>
              <a:rPr lang="en-US" err="1">
                <a:latin typeface="+mj-lt"/>
              </a:rPr>
              <a:t>Mappedin</a:t>
            </a:r>
            <a:endParaRPr lang="en-US">
              <a:latin typeface="+mj-lt"/>
            </a:endParaRPr>
          </a:p>
        </p:txBody>
      </p:sp>
      <p:pic>
        <p:nvPicPr>
          <p:cNvPr id="5" name="Picture 4" descr="Screenshot of the floorplan configured in the MappedIn tool.">
            <a:extLst>
              <a:ext uri="{FF2B5EF4-FFF2-40B4-BE49-F238E27FC236}">
                <a16:creationId xmlns:a16="http://schemas.microsoft.com/office/drawing/2014/main" id="{BFF1970C-BE15-9A4E-DCAC-9B06F94DE27C}"/>
              </a:ext>
            </a:extLst>
          </p:cNvPr>
          <p:cNvPicPr>
            <a:picLocks noChangeAspect="1"/>
          </p:cNvPicPr>
          <p:nvPr/>
        </p:nvPicPr>
        <p:blipFill>
          <a:blip r:embed="rId3"/>
          <a:stretch>
            <a:fillRect/>
          </a:stretch>
        </p:blipFill>
        <p:spPr>
          <a:xfrm>
            <a:off x="980501" y="1063416"/>
            <a:ext cx="7858699" cy="4796249"/>
          </a:xfrm>
          <a:prstGeom prst="rect">
            <a:avLst/>
          </a:prstGeom>
        </p:spPr>
      </p:pic>
      <p:sp>
        <p:nvSpPr>
          <p:cNvPr id="6" name="TextBox 5">
            <a:extLst>
              <a:ext uri="{FF2B5EF4-FFF2-40B4-BE49-F238E27FC236}">
                <a16:creationId xmlns:a16="http://schemas.microsoft.com/office/drawing/2014/main" id="{624F7B8D-F4BD-9929-1AEF-2FD88CDA40CF}"/>
              </a:ext>
            </a:extLst>
          </p:cNvPr>
          <p:cNvSpPr txBox="1"/>
          <p:nvPr/>
        </p:nvSpPr>
        <p:spPr>
          <a:xfrm>
            <a:off x="9846513" y="1505007"/>
            <a:ext cx="2061714" cy="3385542"/>
          </a:xfrm>
          <a:prstGeom prst="rect">
            <a:avLst/>
          </a:prstGeom>
          <a:noFill/>
        </p:spPr>
        <p:txBody>
          <a:bodyPr wrap="square" lIns="0" tIns="0" rIns="0" bIns="0" rtlCol="0">
            <a:spAutoFit/>
          </a:bodyPr>
          <a:lstStyle/>
          <a:p>
            <a:pPr algn="l"/>
            <a:r>
              <a:rPr lang="en-US" sz="2000"/>
              <a:t>Desk Pool</a:t>
            </a:r>
          </a:p>
          <a:p>
            <a:pPr algn="l"/>
            <a:endParaRPr lang="en-US" sz="2000"/>
          </a:p>
          <a:p>
            <a:pPr algn="l"/>
            <a:r>
              <a:rPr lang="en-US" sz="2000"/>
              <a:t>Individual Desk</a:t>
            </a:r>
          </a:p>
          <a:p>
            <a:pPr algn="l"/>
            <a:endParaRPr lang="en-US" sz="2000"/>
          </a:p>
          <a:p>
            <a:pPr algn="l"/>
            <a:r>
              <a:rPr lang="en-US" sz="2000"/>
              <a:t>Conference Room</a:t>
            </a:r>
          </a:p>
          <a:p>
            <a:pPr algn="l"/>
            <a:endParaRPr lang="en-US" sz="2000"/>
          </a:p>
          <a:p>
            <a:pPr algn="l"/>
            <a:r>
              <a:rPr lang="en-US" sz="2000"/>
              <a:t>Elevator</a:t>
            </a:r>
          </a:p>
          <a:p>
            <a:pPr algn="l"/>
            <a:endParaRPr lang="en-US" sz="2000"/>
          </a:p>
          <a:p>
            <a:pPr algn="l"/>
            <a:r>
              <a:rPr lang="en-US" sz="2000"/>
              <a:t>Stairs</a:t>
            </a:r>
          </a:p>
          <a:p>
            <a:pPr algn="l"/>
            <a:endParaRPr lang="en-US" sz="2000"/>
          </a:p>
          <a:p>
            <a:pPr algn="l"/>
            <a:r>
              <a:rPr lang="en-US" sz="2000"/>
              <a:t>Hallway</a:t>
            </a:r>
          </a:p>
        </p:txBody>
      </p:sp>
      <p:grpSp>
        <p:nvGrpSpPr>
          <p:cNvPr id="7" name="Group 6">
            <a:extLst>
              <a:ext uri="{FF2B5EF4-FFF2-40B4-BE49-F238E27FC236}">
                <a16:creationId xmlns:a16="http://schemas.microsoft.com/office/drawing/2014/main" id="{5AF9FAB2-0CE2-8E26-DACA-E280326953D5}"/>
              </a:ext>
              <a:ext uri="{C183D7F6-B498-43B3-948B-1728B52AA6E4}">
                <adec:decorative xmlns:adec="http://schemas.microsoft.com/office/drawing/2017/decorative" val="1"/>
              </a:ext>
            </a:extLst>
          </p:cNvPr>
          <p:cNvGrpSpPr/>
          <p:nvPr/>
        </p:nvGrpSpPr>
        <p:grpSpPr>
          <a:xfrm>
            <a:off x="9317427" y="1442303"/>
            <a:ext cx="457200" cy="457200"/>
            <a:chOff x="9773728" y="983411"/>
            <a:chExt cx="457200" cy="457200"/>
          </a:xfrm>
        </p:grpSpPr>
        <p:sp>
          <p:nvSpPr>
            <p:cNvPr id="2" name="Oval 1">
              <a:extLst>
                <a:ext uri="{FF2B5EF4-FFF2-40B4-BE49-F238E27FC236}">
                  <a16:creationId xmlns:a16="http://schemas.microsoft.com/office/drawing/2014/main" id="{1BDE5891-8181-35AA-7B1B-0D9FB8E89CD1}"/>
                </a:ext>
              </a:extLst>
            </p:cNvPr>
            <p:cNvSpPr/>
            <p:nvPr/>
          </p:nvSpPr>
          <p:spPr bwMode="auto">
            <a:xfrm>
              <a:off x="9773728" y="983411"/>
              <a:ext cx="457200" cy="457200"/>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4" name="TextBox 3">
              <a:extLst>
                <a:ext uri="{FF2B5EF4-FFF2-40B4-BE49-F238E27FC236}">
                  <a16:creationId xmlns:a16="http://schemas.microsoft.com/office/drawing/2014/main" id="{FCB2F499-C835-E1AA-D695-06B476BB4B59}"/>
                </a:ext>
              </a:extLst>
            </p:cNvPr>
            <p:cNvSpPr txBox="1"/>
            <p:nvPr/>
          </p:nvSpPr>
          <p:spPr>
            <a:xfrm>
              <a:off x="9864305" y="1058122"/>
              <a:ext cx="276045" cy="307777"/>
            </a:xfrm>
            <a:prstGeom prst="rect">
              <a:avLst/>
            </a:prstGeom>
            <a:noFill/>
          </p:spPr>
          <p:txBody>
            <a:bodyPr wrap="square" lIns="0" tIns="0" rIns="0" bIns="0" rtlCol="0">
              <a:spAutoFit/>
            </a:bodyPr>
            <a:lstStyle/>
            <a:p>
              <a:pPr algn="ctr"/>
              <a:r>
                <a:rPr lang="en-US" sz="2000">
                  <a:solidFill>
                    <a:schemeClr val="bg1"/>
                  </a:solidFill>
                </a:rPr>
                <a:t>1</a:t>
              </a:r>
            </a:p>
          </p:txBody>
        </p:sp>
      </p:grpSp>
      <p:grpSp>
        <p:nvGrpSpPr>
          <p:cNvPr id="8" name="Group 7">
            <a:extLst>
              <a:ext uri="{FF2B5EF4-FFF2-40B4-BE49-F238E27FC236}">
                <a16:creationId xmlns:a16="http://schemas.microsoft.com/office/drawing/2014/main" id="{46D1D83B-0F07-C13C-9818-1E443674F845}"/>
              </a:ext>
              <a:ext uri="{C183D7F6-B498-43B3-948B-1728B52AA6E4}">
                <adec:decorative xmlns:adec="http://schemas.microsoft.com/office/drawing/2017/decorative" val="1"/>
              </a:ext>
            </a:extLst>
          </p:cNvPr>
          <p:cNvGrpSpPr/>
          <p:nvPr/>
        </p:nvGrpSpPr>
        <p:grpSpPr>
          <a:xfrm>
            <a:off x="3263659" y="4224474"/>
            <a:ext cx="457200" cy="457200"/>
            <a:chOff x="9773728" y="983411"/>
            <a:chExt cx="457200" cy="457200"/>
          </a:xfrm>
        </p:grpSpPr>
        <p:sp>
          <p:nvSpPr>
            <p:cNvPr id="9" name="Oval 8">
              <a:extLst>
                <a:ext uri="{FF2B5EF4-FFF2-40B4-BE49-F238E27FC236}">
                  <a16:creationId xmlns:a16="http://schemas.microsoft.com/office/drawing/2014/main" id="{A8DC06FE-6646-4A8E-699C-292C0BC696D5}"/>
                </a:ext>
              </a:extLst>
            </p:cNvPr>
            <p:cNvSpPr/>
            <p:nvPr/>
          </p:nvSpPr>
          <p:spPr bwMode="auto">
            <a:xfrm>
              <a:off x="9773728" y="983411"/>
              <a:ext cx="457200" cy="457200"/>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10" name="TextBox 9">
              <a:extLst>
                <a:ext uri="{FF2B5EF4-FFF2-40B4-BE49-F238E27FC236}">
                  <a16:creationId xmlns:a16="http://schemas.microsoft.com/office/drawing/2014/main" id="{1686744E-2A99-6038-D3AF-9A84CF699239}"/>
                </a:ext>
              </a:extLst>
            </p:cNvPr>
            <p:cNvSpPr txBox="1"/>
            <p:nvPr/>
          </p:nvSpPr>
          <p:spPr>
            <a:xfrm>
              <a:off x="9864305" y="1058122"/>
              <a:ext cx="276045" cy="307777"/>
            </a:xfrm>
            <a:prstGeom prst="rect">
              <a:avLst/>
            </a:prstGeom>
            <a:noFill/>
          </p:spPr>
          <p:txBody>
            <a:bodyPr wrap="square" lIns="0" tIns="0" rIns="0" bIns="0" rtlCol="0">
              <a:spAutoFit/>
            </a:bodyPr>
            <a:lstStyle/>
            <a:p>
              <a:pPr algn="ctr"/>
              <a:r>
                <a:rPr lang="en-US" sz="2000">
                  <a:solidFill>
                    <a:schemeClr val="bg1"/>
                  </a:solidFill>
                </a:rPr>
                <a:t>1</a:t>
              </a:r>
            </a:p>
          </p:txBody>
        </p:sp>
      </p:grpSp>
      <p:grpSp>
        <p:nvGrpSpPr>
          <p:cNvPr id="11" name="Group 10">
            <a:extLst>
              <a:ext uri="{FF2B5EF4-FFF2-40B4-BE49-F238E27FC236}">
                <a16:creationId xmlns:a16="http://schemas.microsoft.com/office/drawing/2014/main" id="{F646B1C9-D4D1-382F-0983-C86202B503A4}"/>
              </a:ext>
              <a:ext uri="{C183D7F6-B498-43B3-948B-1728B52AA6E4}">
                <adec:decorative xmlns:adec="http://schemas.microsoft.com/office/drawing/2017/decorative" val="1"/>
              </a:ext>
            </a:extLst>
          </p:cNvPr>
          <p:cNvGrpSpPr/>
          <p:nvPr/>
        </p:nvGrpSpPr>
        <p:grpSpPr>
          <a:xfrm>
            <a:off x="9317427" y="2048550"/>
            <a:ext cx="457200" cy="457200"/>
            <a:chOff x="9773728" y="983411"/>
            <a:chExt cx="457200" cy="457200"/>
          </a:xfrm>
        </p:grpSpPr>
        <p:sp>
          <p:nvSpPr>
            <p:cNvPr id="12" name="Oval 11">
              <a:extLst>
                <a:ext uri="{FF2B5EF4-FFF2-40B4-BE49-F238E27FC236}">
                  <a16:creationId xmlns:a16="http://schemas.microsoft.com/office/drawing/2014/main" id="{F03C496C-03E4-BF4F-668D-C512CF09FF33}"/>
                </a:ext>
              </a:extLst>
            </p:cNvPr>
            <p:cNvSpPr/>
            <p:nvPr/>
          </p:nvSpPr>
          <p:spPr bwMode="auto">
            <a:xfrm>
              <a:off x="9773728" y="983411"/>
              <a:ext cx="457200" cy="457200"/>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13" name="TextBox 12">
              <a:extLst>
                <a:ext uri="{FF2B5EF4-FFF2-40B4-BE49-F238E27FC236}">
                  <a16:creationId xmlns:a16="http://schemas.microsoft.com/office/drawing/2014/main" id="{E271F8EC-43D7-7675-ED63-09E07C66A0E7}"/>
                </a:ext>
              </a:extLst>
            </p:cNvPr>
            <p:cNvSpPr txBox="1"/>
            <p:nvPr/>
          </p:nvSpPr>
          <p:spPr>
            <a:xfrm>
              <a:off x="9864305" y="1058122"/>
              <a:ext cx="276045" cy="307777"/>
            </a:xfrm>
            <a:prstGeom prst="rect">
              <a:avLst/>
            </a:prstGeom>
            <a:noFill/>
          </p:spPr>
          <p:txBody>
            <a:bodyPr wrap="square" lIns="0" tIns="0" rIns="0" bIns="0" rtlCol="0">
              <a:spAutoFit/>
            </a:bodyPr>
            <a:lstStyle/>
            <a:p>
              <a:pPr algn="ctr"/>
              <a:r>
                <a:rPr lang="en-US" sz="2000">
                  <a:solidFill>
                    <a:schemeClr val="bg1"/>
                  </a:solidFill>
                </a:rPr>
                <a:t>2</a:t>
              </a:r>
            </a:p>
          </p:txBody>
        </p:sp>
      </p:grpSp>
      <p:grpSp>
        <p:nvGrpSpPr>
          <p:cNvPr id="14" name="Group 13">
            <a:extLst>
              <a:ext uri="{FF2B5EF4-FFF2-40B4-BE49-F238E27FC236}">
                <a16:creationId xmlns:a16="http://schemas.microsoft.com/office/drawing/2014/main" id="{EC656E99-F10E-25C9-7121-ED56BCE535C6}"/>
              </a:ext>
              <a:ext uri="{C183D7F6-B498-43B3-948B-1728B52AA6E4}">
                <adec:decorative xmlns:adec="http://schemas.microsoft.com/office/drawing/2017/decorative" val="1"/>
              </a:ext>
            </a:extLst>
          </p:cNvPr>
          <p:cNvGrpSpPr/>
          <p:nvPr/>
        </p:nvGrpSpPr>
        <p:grpSpPr>
          <a:xfrm>
            <a:off x="6484336" y="1128766"/>
            <a:ext cx="457200" cy="457200"/>
            <a:chOff x="9773728" y="983411"/>
            <a:chExt cx="457200" cy="457200"/>
          </a:xfrm>
        </p:grpSpPr>
        <p:sp>
          <p:nvSpPr>
            <p:cNvPr id="15" name="Oval 14">
              <a:extLst>
                <a:ext uri="{FF2B5EF4-FFF2-40B4-BE49-F238E27FC236}">
                  <a16:creationId xmlns:a16="http://schemas.microsoft.com/office/drawing/2014/main" id="{F5E3BE34-D97B-BC17-E2A1-8C8FDF612025}"/>
                </a:ext>
              </a:extLst>
            </p:cNvPr>
            <p:cNvSpPr/>
            <p:nvPr/>
          </p:nvSpPr>
          <p:spPr bwMode="auto">
            <a:xfrm>
              <a:off x="9773728" y="983411"/>
              <a:ext cx="457200" cy="457200"/>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16" name="TextBox 15">
              <a:extLst>
                <a:ext uri="{FF2B5EF4-FFF2-40B4-BE49-F238E27FC236}">
                  <a16:creationId xmlns:a16="http://schemas.microsoft.com/office/drawing/2014/main" id="{BDCE7F32-FDBD-8D7F-38AF-9F54DB84DB75}"/>
                </a:ext>
              </a:extLst>
            </p:cNvPr>
            <p:cNvSpPr txBox="1"/>
            <p:nvPr/>
          </p:nvSpPr>
          <p:spPr>
            <a:xfrm>
              <a:off x="9864305" y="1058122"/>
              <a:ext cx="276045" cy="307777"/>
            </a:xfrm>
            <a:prstGeom prst="rect">
              <a:avLst/>
            </a:prstGeom>
            <a:noFill/>
          </p:spPr>
          <p:txBody>
            <a:bodyPr wrap="square" lIns="0" tIns="0" rIns="0" bIns="0" rtlCol="0">
              <a:spAutoFit/>
            </a:bodyPr>
            <a:lstStyle/>
            <a:p>
              <a:pPr algn="ctr"/>
              <a:r>
                <a:rPr lang="en-US" sz="2000">
                  <a:solidFill>
                    <a:schemeClr val="bg1"/>
                  </a:solidFill>
                </a:rPr>
                <a:t>2</a:t>
              </a:r>
            </a:p>
          </p:txBody>
        </p:sp>
      </p:grpSp>
      <p:grpSp>
        <p:nvGrpSpPr>
          <p:cNvPr id="17" name="Group 16">
            <a:extLst>
              <a:ext uri="{FF2B5EF4-FFF2-40B4-BE49-F238E27FC236}">
                <a16:creationId xmlns:a16="http://schemas.microsoft.com/office/drawing/2014/main" id="{C46342F2-1876-73CD-E6FE-2603E951988D}"/>
              </a:ext>
              <a:ext uri="{C183D7F6-B498-43B3-948B-1728B52AA6E4}">
                <adec:decorative xmlns:adec="http://schemas.microsoft.com/office/drawing/2017/decorative" val="1"/>
              </a:ext>
            </a:extLst>
          </p:cNvPr>
          <p:cNvGrpSpPr/>
          <p:nvPr/>
        </p:nvGrpSpPr>
        <p:grpSpPr>
          <a:xfrm>
            <a:off x="9317427" y="2654797"/>
            <a:ext cx="457200" cy="457200"/>
            <a:chOff x="9773728" y="983411"/>
            <a:chExt cx="457200" cy="457200"/>
          </a:xfrm>
        </p:grpSpPr>
        <p:sp>
          <p:nvSpPr>
            <p:cNvPr id="18" name="Oval 17">
              <a:extLst>
                <a:ext uri="{FF2B5EF4-FFF2-40B4-BE49-F238E27FC236}">
                  <a16:creationId xmlns:a16="http://schemas.microsoft.com/office/drawing/2014/main" id="{EA09EDF1-6256-7134-F41F-3C22288E72B1}"/>
                </a:ext>
              </a:extLst>
            </p:cNvPr>
            <p:cNvSpPr/>
            <p:nvPr/>
          </p:nvSpPr>
          <p:spPr bwMode="auto">
            <a:xfrm>
              <a:off x="9773728" y="983411"/>
              <a:ext cx="457200" cy="457200"/>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19" name="TextBox 18">
              <a:extLst>
                <a:ext uri="{FF2B5EF4-FFF2-40B4-BE49-F238E27FC236}">
                  <a16:creationId xmlns:a16="http://schemas.microsoft.com/office/drawing/2014/main" id="{62E6B70A-815B-A433-42EC-54BFD965C04A}"/>
                </a:ext>
              </a:extLst>
            </p:cNvPr>
            <p:cNvSpPr txBox="1"/>
            <p:nvPr/>
          </p:nvSpPr>
          <p:spPr>
            <a:xfrm>
              <a:off x="9864305" y="1058122"/>
              <a:ext cx="276045" cy="307777"/>
            </a:xfrm>
            <a:prstGeom prst="rect">
              <a:avLst/>
            </a:prstGeom>
            <a:noFill/>
          </p:spPr>
          <p:txBody>
            <a:bodyPr wrap="square" lIns="0" tIns="0" rIns="0" bIns="0" rtlCol="0">
              <a:spAutoFit/>
            </a:bodyPr>
            <a:lstStyle/>
            <a:p>
              <a:pPr algn="ctr"/>
              <a:r>
                <a:rPr lang="en-US" sz="2000">
                  <a:solidFill>
                    <a:schemeClr val="bg1"/>
                  </a:solidFill>
                </a:rPr>
                <a:t>3</a:t>
              </a:r>
            </a:p>
          </p:txBody>
        </p:sp>
      </p:grpSp>
      <p:grpSp>
        <p:nvGrpSpPr>
          <p:cNvPr id="20" name="Group 19">
            <a:extLst>
              <a:ext uri="{FF2B5EF4-FFF2-40B4-BE49-F238E27FC236}">
                <a16:creationId xmlns:a16="http://schemas.microsoft.com/office/drawing/2014/main" id="{AD4A016B-DBF2-7655-C4CA-B3EF233AF53F}"/>
              </a:ext>
              <a:ext uri="{C183D7F6-B498-43B3-948B-1728B52AA6E4}">
                <adec:decorative xmlns:adec="http://schemas.microsoft.com/office/drawing/2017/decorative" val="1"/>
              </a:ext>
            </a:extLst>
          </p:cNvPr>
          <p:cNvGrpSpPr/>
          <p:nvPr/>
        </p:nvGrpSpPr>
        <p:grpSpPr>
          <a:xfrm>
            <a:off x="5469699" y="4244936"/>
            <a:ext cx="457200" cy="457200"/>
            <a:chOff x="9773728" y="983411"/>
            <a:chExt cx="457200" cy="457200"/>
          </a:xfrm>
        </p:grpSpPr>
        <p:sp>
          <p:nvSpPr>
            <p:cNvPr id="21" name="Oval 20">
              <a:extLst>
                <a:ext uri="{FF2B5EF4-FFF2-40B4-BE49-F238E27FC236}">
                  <a16:creationId xmlns:a16="http://schemas.microsoft.com/office/drawing/2014/main" id="{397CD8E3-F2A2-B8E8-A7E4-CB738142A79A}"/>
                </a:ext>
              </a:extLst>
            </p:cNvPr>
            <p:cNvSpPr/>
            <p:nvPr/>
          </p:nvSpPr>
          <p:spPr bwMode="auto">
            <a:xfrm>
              <a:off x="9773728" y="983411"/>
              <a:ext cx="457200" cy="457200"/>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22" name="TextBox 21">
              <a:extLst>
                <a:ext uri="{FF2B5EF4-FFF2-40B4-BE49-F238E27FC236}">
                  <a16:creationId xmlns:a16="http://schemas.microsoft.com/office/drawing/2014/main" id="{2A5A7882-AC76-CC0D-292A-18B423C824FE}"/>
                </a:ext>
              </a:extLst>
            </p:cNvPr>
            <p:cNvSpPr txBox="1"/>
            <p:nvPr/>
          </p:nvSpPr>
          <p:spPr>
            <a:xfrm>
              <a:off x="9864305" y="1058122"/>
              <a:ext cx="276045" cy="307777"/>
            </a:xfrm>
            <a:prstGeom prst="rect">
              <a:avLst/>
            </a:prstGeom>
            <a:noFill/>
          </p:spPr>
          <p:txBody>
            <a:bodyPr wrap="square" lIns="0" tIns="0" rIns="0" bIns="0" rtlCol="0">
              <a:spAutoFit/>
            </a:bodyPr>
            <a:lstStyle/>
            <a:p>
              <a:pPr algn="ctr"/>
              <a:r>
                <a:rPr lang="en-US" sz="2000">
                  <a:solidFill>
                    <a:schemeClr val="bg1"/>
                  </a:solidFill>
                </a:rPr>
                <a:t>3</a:t>
              </a:r>
            </a:p>
          </p:txBody>
        </p:sp>
      </p:grpSp>
      <p:grpSp>
        <p:nvGrpSpPr>
          <p:cNvPr id="23" name="Group 22">
            <a:extLst>
              <a:ext uri="{FF2B5EF4-FFF2-40B4-BE49-F238E27FC236}">
                <a16:creationId xmlns:a16="http://schemas.microsoft.com/office/drawing/2014/main" id="{AB2EC241-8DF7-3A46-BC18-1AEA3F8E69E2}"/>
              </a:ext>
              <a:ext uri="{C183D7F6-B498-43B3-948B-1728B52AA6E4}">
                <adec:decorative xmlns:adec="http://schemas.microsoft.com/office/drawing/2017/decorative" val="1"/>
              </a:ext>
            </a:extLst>
          </p:cNvPr>
          <p:cNvGrpSpPr/>
          <p:nvPr/>
        </p:nvGrpSpPr>
        <p:grpSpPr>
          <a:xfrm>
            <a:off x="9317427" y="3261044"/>
            <a:ext cx="457200" cy="457200"/>
            <a:chOff x="9773728" y="983411"/>
            <a:chExt cx="457200" cy="457200"/>
          </a:xfrm>
        </p:grpSpPr>
        <p:sp>
          <p:nvSpPr>
            <p:cNvPr id="24" name="Oval 23">
              <a:extLst>
                <a:ext uri="{FF2B5EF4-FFF2-40B4-BE49-F238E27FC236}">
                  <a16:creationId xmlns:a16="http://schemas.microsoft.com/office/drawing/2014/main" id="{5FE3E2FA-BEAD-7510-515F-9A75FC56E2ED}"/>
                </a:ext>
              </a:extLst>
            </p:cNvPr>
            <p:cNvSpPr/>
            <p:nvPr/>
          </p:nvSpPr>
          <p:spPr bwMode="auto">
            <a:xfrm>
              <a:off x="9773728" y="983411"/>
              <a:ext cx="457200" cy="457200"/>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25" name="TextBox 24">
              <a:extLst>
                <a:ext uri="{FF2B5EF4-FFF2-40B4-BE49-F238E27FC236}">
                  <a16:creationId xmlns:a16="http://schemas.microsoft.com/office/drawing/2014/main" id="{28C54685-AB3D-CC04-A669-13CD189DCFA4}"/>
                </a:ext>
              </a:extLst>
            </p:cNvPr>
            <p:cNvSpPr txBox="1"/>
            <p:nvPr/>
          </p:nvSpPr>
          <p:spPr>
            <a:xfrm>
              <a:off x="9864305" y="1058122"/>
              <a:ext cx="276045" cy="307777"/>
            </a:xfrm>
            <a:prstGeom prst="rect">
              <a:avLst/>
            </a:prstGeom>
            <a:noFill/>
          </p:spPr>
          <p:txBody>
            <a:bodyPr wrap="square" lIns="0" tIns="0" rIns="0" bIns="0" rtlCol="0">
              <a:spAutoFit/>
            </a:bodyPr>
            <a:lstStyle/>
            <a:p>
              <a:pPr algn="ctr"/>
              <a:r>
                <a:rPr lang="en-US" sz="2000">
                  <a:solidFill>
                    <a:schemeClr val="bg1"/>
                  </a:solidFill>
                </a:rPr>
                <a:t>4</a:t>
              </a:r>
            </a:p>
          </p:txBody>
        </p:sp>
      </p:grpSp>
      <p:grpSp>
        <p:nvGrpSpPr>
          <p:cNvPr id="26" name="Group 25">
            <a:extLst>
              <a:ext uri="{FF2B5EF4-FFF2-40B4-BE49-F238E27FC236}">
                <a16:creationId xmlns:a16="http://schemas.microsoft.com/office/drawing/2014/main" id="{D66287DE-F16F-2E13-BC37-C912449470CB}"/>
              </a:ext>
              <a:ext uri="{C183D7F6-B498-43B3-948B-1728B52AA6E4}">
                <adec:decorative xmlns:adec="http://schemas.microsoft.com/office/drawing/2017/decorative" val="1"/>
              </a:ext>
            </a:extLst>
          </p:cNvPr>
          <p:cNvGrpSpPr/>
          <p:nvPr/>
        </p:nvGrpSpPr>
        <p:grpSpPr>
          <a:xfrm>
            <a:off x="3263659" y="3197778"/>
            <a:ext cx="457200" cy="457200"/>
            <a:chOff x="9773728" y="983411"/>
            <a:chExt cx="457200" cy="457200"/>
          </a:xfrm>
        </p:grpSpPr>
        <p:sp>
          <p:nvSpPr>
            <p:cNvPr id="27" name="Oval 26">
              <a:extLst>
                <a:ext uri="{FF2B5EF4-FFF2-40B4-BE49-F238E27FC236}">
                  <a16:creationId xmlns:a16="http://schemas.microsoft.com/office/drawing/2014/main" id="{B40B362A-10AB-EDA9-3FF5-C8C386703B6A}"/>
                </a:ext>
              </a:extLst>
            </p:cNvPr>
            <p:cNvSpPr/>
            <p:nvPr/>
          </p:nvSpPr>
          <p:spPr bwMode="auto">
            <a:xfrm>
              <a:off x="9773728" y="983411"/>
              <a:ext cx="457200" cy="457200"/>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28" name="TextBox 27">
              <a:extLst>
                <a:ext uri="{FF2B5EF4-FFF2-40B4-BE49-F238E27FC236}">
                  <a16:creationId xmlns:a16="http://schemas.microsoft.com/office/drawing/2014/main" id="{D95E945A-FEF1-7DB0-7CDE-A1D30ABD4E9D}"/>
                </a:ext>
              </a:extLst>
            </p:cNvPr>
            <p:cNvSpPr txBox="1"/>
            <p:nvPr/>
          </p:nvSpPr>
          <p:spPr>
            <a:xfrm>
              <a:off x="9864305" y="1058122"/>
              <a:ext cx="276045" cy="307777"/>
            </a:xfrm>
            <a:prstGeom prst="rect">
              <a:avLst/>
            </a:prstGeom>
            <a:noFill/>
          </p:spPr>
          <p:txBody>
            <a:bodyPr wrap="square" lIns="0" tIns="0" rIns="0" bIns="0" rtlCol="0">
              <a:spAutoFit/>
            </a:bodyPr>
            <a:lstStyle/>
            <a:p>
              <a:pPr algn="ctr"/>
              <a:r>
                <a:rPr lang="en-US" sz="2000">
                  <a:solidFill>
                    <a:schemeClr val="bg1"/>
                  </a:solidFill>
                </a:rPr>
                <a:t>4</a:t>
              </a:r>
            </a:p>
          </p:txBody>
        </p:sp>
      </p:grpSp>
      <p:grpSp>
        <p:nvGrpSpPr>
          <p:cNvPr id="29" name="Group 28">
            <a:extLst>
              <a:ext uri="{FF2B5EF4-FFF2-40B4-BE49-F238E27FC236}">
                <a16:creationId xmlns:a16="http://schemas.microsoft.com/office/drawing/2014/main" id="{B8C36880-A7BB-490B-395B-F5BB4E2E186C}"/>
              </a:ext>
              <a:ext uri="{C183D7F6-B498-43B3-948B-1728B52AA6E4}">
                <adec:decorative xmlns:adec="http://schemas.microsoft.com/office/drawing/2017/decorative" val="1"/>
              </a:ext>
            </a:extLst>
          </p:cNvPr>
          <p:cNvGrpSpPr/>
          <p:nvPr/>
        </p:nvGrpSpPr>
        <p:grpSpPr>
          <a:xfrm>
            <a:off x="9317427" y="3867291"/>
            <a:ext cx="457200" cy="457200"/>
            <a:chOff x="9773728" y="983411"/>
            <a:chExt cx="457200" cy="457200"/>
          </a:xfrm>
        </p:grpSpPr>
        <p:sp>
          <p:nvSpPr>
            <p:cNvPr id="30" name="Oval 29">
              <a:extLst>
                <a:ext uri="{FF2B5EF4-FFF2-40B4-BE49-F238E27FC236}">
                  <a16:creationId xmlns:a16="http://schemas.microsoft.com/office/drawing/2014/main" id="{A2DD3718-C68E-51D8-5865-F8219BA3C038}"/>
                </a:ext>
              </a:extLst>
            </p:cNvPr>
            <p:cNvSpPr/>
            <p:nvPr/>
          </p:nvSpPr>
          <p:spPr bwMode="auto">
            <a:xfrm>
              <a:off x="9773728" y="983411"/>
              <a:ext cx="457200" cy="457200"/>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31" name="TextBox 30">
              <a:extLst>
                <a:ext uri="{FF2B5EF4-FFF2-40B4-BE49-F238E27FC236}">
                  <a16:creationId xmlns:a16="http://schemas.microsoft.com/office/drawing/2014/main" id="{F8BD2720-D7A9-EE55-1D5B-0F722C69C936}"/>
                </a:ext>
              </a:extLst>
            </p:cNvPr>
            <p:cNvSpPr txBox="1"/>
            <p:nvPr/>
          </p:nvSpPr>
          <p:spPr>
            <a:xfrm>
              <a:off x="9864305" y="1058122"/>
              <a:ext cx="276045" cy="307777"/>
            </a:xfrm>
            <a:prstGeom prst="rect">
              <a:avLst/>
            </a:prstGeom>
            <a:noFill/>
          </p:spPr>
          <p:txBody>
            <a:bodyPr wrap="square" lIns="0" tIns="0" rIns="0" bIns="0" rtlCol="0">
              <a:spAutoFit/>
            </a:bodyPr>
            <a:lstStyle/>
            <a:p>
              <a:pPr algn="ctr"/>
              <a:r>
                <a:rPr lang="en-US" sz="2000">
                  <a:solidFill>
                    <a:schemeClr val="bg1"/>
                  </a:solidFill>
                </a:rPr>
                <a:t>5</a:t>
              </a:r>
            </a:p>
          </p:txBody>
        </p:sp>
      </p:grpSp>
      <p:grpSp>
        <p:nvGrpSpPr>
          <p:cNvPr id="32" name="Group 31">
            <a:extLst>
              <a:ext uri="{FF2B5EF4-FFF2-40B4-BE49-F238E27FC236}">
                <a16:creationId xmlns:a16="http://schemas.microsoft.com/office/drawing/2014/main" id="{C9CB5C1D-087E-E686-03A5-B61E82E69BA1}"/>
              </a:ext>
              <a:ext uri="{C183D7F6-B498-43B3-948B-1728B52AA6E4}">
                <adec:decorative xmlns:adec="http://schemas.microsoft.com/office/drawing/2017/decorative" val="1"/>
              </a:ext>
            </a:extLst>
          </p:cNvPr>
          <p:cNvGrpSpPr/>
          <p:nvPr/>
        </p:nvGrpSpPr>
        <p:grpSpPr>
          <a:xfrm>
            <a:off x="1643902" y="5013469"/>
            <a:ext cx="457200" cy="457200"/>
            <a:chOff x="9773728" y="983411"/>
            <a:chExt cx="457200" cy="457200"/>
          </a:xfrm>
        </p:grpSpPr>
        <p:sp>
          <p:nvSpPr>
            <p:cNvPr id="33" name="Oval 32">
              <a:extLst>
                <a:ext uri="{FF2B5EF4-FFF2-40B4-BE49-F238E27FC236}">
                  <a16:creationId xmlns:a16="http://schemas.microsoft.com/office/drawing/2014/main" id="{B47D93EE-099B-1107-27F1-B3197F0BFC11}"/>
                </a:ext>
              </a:extLst>
            </p:cNvPr>
            <p:cNvSpPr/>
            <p:nvPr/>
          </p:nvSpPr>
          <p:spPr bwMode="auto">
            <a:xfrm>
              <a:off x="9773728" y="983411"/>
              <a:ext cx="457200" cy="457200"/>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34" name="TextBox 33">
              <a:extLst>
                <a:ext uri="{FF2B5EF4-FFF2-40B4-BE49-F238E27FC236}">
                  <a16:creationId xmlns:a16="http://schemas.microsoft.com/office/drawing/2014/main" id="{A1F28938-4801-6E6C-4F2D-05C6A25FAC01}"/>
                </a:ext>
              </a:extLst>
            </p:cNvPr>
            <p:cNvSpPr txBox="1"/>
            <p:nvPr/>
          </p:nvSpPr>
          <p:spPr>
            <a:xfrm>
              <a:off x="9864305" y="1058122"/>
              <a:ext cx="276045" cy="307777"/>
            </a:xfrm>
            <a:prstGeom prst="rect">
              <a:avLst/>
            </a:prstGeom>
            <a:noFill/>
          </p:spPr>
          <p:txBody>
            <a:bodyPr wrap="square" lIns="0" tIns="0" rIns="0" bIns="0" rtlCol="0">
              <a:spAutoFit/>
            </a:bodyPr>
            <a:lstStyle/>
            <a:p>
              <a:pPr algn="ctr"/>
              <a:r>
                <a:rPr lang="en-US" sz="2000">
                  <a:solidFill>
                    <a:schemeClr val="bg1"/>
                  </a:solidFill>
                </a:rPr>
                <a:t>5</a:t>
              </a:r>
            </a:p>
          </p:txBody>
        </p:sp>
      </p:grpSp>
      <p:grpSp>
        <p:nvGrpSpPr>
          <p:cNvPr id="35" name="Group 34">
            <a:extLst>
              <a:ext uri="{FF2B5EF4-FFF2-40B4-BE49-F238E27FC236}">
                <a16:creationId xmlns:a16="http://schemas.microsoft.com/office/drawing/2014/main" id="{B80E6ED2-4445-9E9B-FCB1-5B4B7B3EF4D4}"/>
              </a:ext>
              <a:ext uri="{C183D7F6-B498-43B3-948B-1728B52AA6E4}">
                <adec:decorative xmlns:adec="http://schemas.microsoft.com/office/drawing/2017/decorative" val="1"/>
              </a:ext>
            </a:extLst>
          </p:cNvPr>
          <p:cNvGrpSpPr/>
          <p:nvPr/>
        </p:nvGrpSpPr>
        <p:grpSpPr>
          <a:xfrm>
            <a:off x="9317427" y="4473537"/>
            <a:ext cx="457200" cy="457200"/>
            <a:chOff x="9773728" y="983411"/>
            <a:chExt cx="457200" cy="457200"/>
          </a:xfrm>
        </p:grpSpPr>
        <p:sp>
          <p:nvSpPr>
            <p:cNvPr id="36" name="Oval 35">
              <a:extLst>
                <a:ext uri="{FF2B5EF4-FFF2-40B4-BE49-F238E27FC236}">
                  <a16:creationId xmlns:a16="http://schemas.microsoft.com/office/drawing/2014/main" id="{0005E433-E724-EEE8-2855-46C7F24DDCBA}"/>
                </a:ext>
              </a:extLst>
            </p:cNvPr>
            <p:cNvSpPr/>
            <p:nvPr/>
          </p:nvSpPr>
          <p:spPr bwMode="auto">
            <a:xfrm>
              <a:off x="9773728" y="983411"/>
              <a:ext cx="457200" cy="457200"/>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37" name="TextBox 36">
              <a:extLst>
                <a:ext uri="{FF2B5EF4-FFF2-40B4-BE49-F238E27FC236}">
                  <a16:creationId xmlns:a16="http://schemas.microsoft.com/office/drawing/2014/main" id="{C024AB21-E3B0-3CA6-D48F-CD5777AFC361}"/>
                </a:ext>
              </a:extLst>
            </p:cNvPr>
            <p:cNvSpPr txBox="1"/>
            <p:nvPr/>
          </p:nvSpPr>
          <p:spPr>
            <a:xfrm>
              <a:off x="9864305" y="1058122"/>
              <a:ext cx="276045" cy="307777"/>
            </a:xfrm>
            <a:prstGeom prst="rect">
              <a:avLst/>
            </a:prstGeom>
            <a:noFill/>
          </p:spPr>
          <p:txBody>
            <a:bodyPr wrap="square" lIns="0" tIns="0" rIns="0" bIns="0" rtlCol="0">
              <a:spAutoFit/>
            </a:bodyPr>
            <a:lstStyle/>
            <a:p>
              <a:pPr algn="ctr"/>
              <a:r>
                <a:rPr lang="en-US" sz="2000">
                  <a:solidFill>
                    <a:schemeClr val="bg1"/>
                  </a:solidFill>
                </a:rPr>
                <a:t>6</a:t>
              </a:r>
            </a:p>
          </p:txBody>
        </p:sp>
      </p:grpSp>
      <p:grpSp>
        <p:nvGrpSpPr>
          <p:cNvPr id="38" name="Group 37">
            <a:extLst>
              <a:ext uri="{FF2B5EF4-FFF2-40B4-BE49-F238E27FC236}">
                <a16:creationId xmlns:a16="http://schemas.microsoft.com/office/drawing/2014/main" id="{8EF77CEC-A75D-72EA-C469-F01721EA344B}"/>
              </a:ext>
              <a:ext uri="{C183D7F6-B498-43B3-948B-1728B52AA6E4}">
                <adec:decorative xmlns:adec="http://schemas.microsoft.com/office/drawing/2017/decorative" val="1"/>
              </a:ext>
            </a:extLst>
          </p:cNvPr>
          <p:cNvGrpSpPr/>
          <p:nvPr/>
        </p:nvGrpSpPr>
        <p:grpSpPr>
          <a:xfrm>
            <a:off x="1781925" y="2027484"/>
            <a:ext cx="457200" cy="457200"/>
            <a:chOff x="9773728" y="983411"/>
            <a:chExt cx="457200" cy="457200"/>
          </a:xfrm>
        </p:grpSpPr>
        <p:sp>
          <p:nvSpPr>
            <p:cNvPr id="39" name="Oval 38">
              <a:extLst>
                <a:ext uri="{FF2B5EF4-FFF2-40B4-BE49-F238E27FC236}">
                  <a16:creationId xmlns:a16="http://schemas.microsoft.com/office/drawing/2014/main" id="{1A24F5D9-3858-B67C-C9A4-70B751053768}"/>
                </a:ext>
              </a:extLst>
            </p:cNvPr>
            <p:cNvSpPr/>
            <p:nvPr/>
          </p:nvSpPr>
          <p:spPr bwMode="auto">
            <a:xfrm>
              <a:off x="9773728" y="983411"/>
              <a:ext cx="457200" cy="457200"/>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40" name="TextBox 39">
              <a:extLst>
                <a:ext uri="{FF2B5EF4-FFF2-40B4-BE49-F238E27FC236}">
                  <a16:creationId xmlns:a16="http://schemas.microsoft.com/office/drawing/2014/main" id="{5BE20813-2903-8B59-5C0F-76F5551D7C77}"/>
                </a:ext>
              </a:extLst>
            </p:cNvPr>
            <p:cNvSpPr txBox="1"/>
            <p:nvPr/>
          </p:nvSpPr>
          <p:spPr>
            <a:xfrm>
              <a:off x="9864305" y="1058122"/>
              <a:ext cx="276045" cy="307777"/>
            </a:xfrm>
            <a:prstGeom prst="rect">
              <a:avLst/>
            </a:prstGeom>
            <a:noFill/>
          </p:spPr>
          <p:txBody>
            <a:bodyPr wrap="square" lIns="0" tIns="0" rIns="0" bIns="0" rtlCol="0">
              <a:spAutoFit/>
            </a:bodyPr>
            <a:lstStyle/>
            <a:p>
              <a:pPr algn="ctr"/>
              <a:r>
                <a:rPr lang="en-US" sz="2000">
                  <a:solidFill>
                    <a:schemeClr val="bg1"/>
                  </a:solidFill>
                </a:rPr>
                <a:t>6</a:t>
              </a:r>
            </a:p>
          </p:txBody>
        </p:sp>
      </p:grpSp>
      <p:sp>
        <p:nvSpPr>
          <p:cNvPr id="42" name="TextBox 41">
            <a:extLst>
              <a:ext uri="{FF2B5EF4-FFF2-40B4-BE49-F238E27FC236}">
                <a16:creationId xmlns:a16="http://schemas.microsoft.com/office/drawing/2014/main" id="{B0137800-FD7A-9023-552F-9B984C439360}"/>
              </a:ext>
            </a:extLst>
          </p:cNvPr>
          <p:cNvSpPr txBox="1"/>
          <p:nvPr/>
        </p:nvSpPr>
        <p:spPr>
          <a:xfrm>
            <a:off x="315310" y="5806276"/>
            <a:ext cx="11708524" cy="830997"/>
          </a:xfrm>
          <a:prstGeom prst="rect">
            <a:avLst/>
          </a:prstGeom>
          <a:noFill/>
        </p:spPr>
        <p:txBody>
          <a:bodyPr wrap="square">
            <a:spAutoFit/>
          </a:bodyPr>
          <a:lstStyle/>
          <a:p>
            <a:pPr algn="ctr"/>
            <a:r>
              <a:rPr lang="en-GB" sz="1600">
                <a:solidFill>
                  <a:srgbClr val="000000"/>
                </a:solidFill>
                <a:effectLst/>
              </a:rPr>
              <a:t>The IMDF file includes designated areas such as conference rooms and desk pools, marked in purple, while red lines indicate required doorways. The shaded section represents a desk pool, classified as a Room in MappedIn, and the name used here corresponds precisely with the Display Name in Exchange.</a:t>
            </a:r>
            <a:endParaRPr lang="en-US" sz="1600"/>
          </a:p>
        </p:txBody>
      </p:sp>
    </p:spTree>
    <p:extLst>
      <p:ext uri="{BB962C8B-B14F-4D97-AF65-F5344CB8AC3E}">
        <p14:creationId xmlns:p14="http://schemas.microsoft.com/office/powerpoint/2010/main" val="2754918734"/>
      </p:ext>
    </p:extLst>
  </p:cSld>
  <p:clrMapOvr>
    <a:masterClrMapping/>
  </p:clrMapOvr>
  <p:transition>
    <p:fade/>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A46649E-042F-4FAF-50EE-0AF281FD442C}"/>
              </a:ext>
            </a:extLst>
          </p:cNvPr>
          <p:cNvSpPr>
            <a:spLocks noGrp="1"/>
          </p:cNvSpPr>
          <p:nvPr>
            <p:ph type="title"/>
          </p:nvPr>
        </p:nvSpPr>
        <p:spPr/>
        <p:txBody>
          <a:bodyPr/>
          <a:lstStyle/>
          <a:p>
            <a:r>
              <a:rPr lang="en-US">
                <a:latin typeface="+mj-lt"/>
              </a:rPr>
              <a:t>Example IMDF correlation file</a:t>
            </a:r>
          </a:p>
        </p:txBody>
      </p:sp>
      <p:pic>
        <p:nvPicPr>
          <p:cNvPr id="5" name="Picture 4" descr="Screenshot of a finalized mapfeatures.csv file.">
            <a:extLst>
              <a:ext uri="{FF2B5EF4-FFF2-40B4-BE49-F238E27FC236}">
                <a16:creationId xmlns:a16="http://schemas.microsoft.com/office/drawing/2014/main" id="{1F82FF06-52F9-BE48-BB17-098D298E703C}"/>
              </a:ext>
            </a:extLst>
          </p:cNvPr>
          <p:cNvPicPr>
            <a:picLocks noChangeAspect="1"/>
          </p:cNvPicPr>
          <p:nvPr/>
        </p:nvPicPr>
        <p:blipFill>
          <a:blip r:embed="rId2"/>
          <a:srcRect b="23214"/>
          <a:stretch/>
        </p:blipFill>
        <p:spPr>
          <a:xfrm>
            <a:off x="2766548" y="1170650"/>
            <a:ext cx="6658904" cy="5230150"/>
          </a:xfrm>
          <a:prstGeom prst="rect">
            <a:avLst/>
          </a:prstGeom>
        </p:spPr>
      </p:pic>
    </p:spTree>
    <p:extLst>
      <p:ext uri="{BB962C8B-B14F-4D97-AF65-F5344CB8AC3E}">
        <p14:creationId xmlns:p14="http://schemas.microsoft.com/office/powerpoint/2010/main" val="1592706486"/>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8DFE31-5843-223C-77EE-B3050E3C0B8F}"/>
              </a:ext>
            </a:extLst>
          </p:cNvPr>
          <p:cNvSpPr txBox="1">
            <a:spLocks noGrp="1"/>
          </p:cNvSpPr>
          <p:nvPr>
            <p:ph type="title" idx="4294967295"/>
          </p:nvPr>
        </p:nvSpPr>
        <p:spPr>
          <a:xfrm>
            <a:off x="584200" y="644766"/>
            <a:ext cx="11036808" cy="492443"/>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lvl1pPr algn="l" defTabSz="932742" rtl="0" eaLnBrk="1" latinLnBrk="0" hangingPunct="1">
              <a:lnSpc>
                <a:spcPct val="100000"/>
              </a:lnSpc>
              <a:spcBef>
                <a:spcPct val="0"/>
              </a:spcBef>
              <a:buNone/>
              <a:defRPr lang="en-US" sz="2600" b="0" kern="1200" cap="none" spc="-50" baseline="0">
                <a:ln w="3175">
                  <a:noFill/>
                </a:ln>
                <a:solidFill>
                  <a:schemeClr val="tx1"/>
                </a:solidFill>
                <a:effectLst/>
                <a:latin typeface="+mj-lt"/>
                <a:ea typeface="+mn-ea"/>
                <a:cs typeface="Segoe UI" pitchFamily="34" charset="0"/>
              </a:defRPr>
            </a:lvl1pPr>
          </a:lstStyle>
          <a:p>
            <a:pPr marL="0" marR="0" lvl="0" indent="0" algn="l" defTabSz="932742" rtl="0" eaLnBrk="1" fontAlgn="auto" latinLnBrk="0" hangingPunct="1">
              <a:lnSpc>
                <a:spcPct val="100000"/>
              </a:lnSpc>
              <a:spcBef>
                <a:spcPct val="0"/>
              </a:spcBef>
              <a:spcAft>
                <a:spcPts val="0"/>
              </a:spcAft>
              <a:buClrTx/>
              <a:buSzTx/>
              <a:buFontTx/>
              <a:buNone/>
              <a:tabLst/>
              <a:defRPr/>
            </a:pPr>
            <a:r>
              <a:rPr kumimoji="0" lang="en-US" sz="3200" b="0" i="0" u="none" strike="noStrike" kern="1200" cap="none" spc="-50" normalizeH="0" baseline="0" noProof="0">
                <a:ln w="3175">
                  <a:noFill/>
                </a:ln>
                <a:solidFill>
                  <a:srgbClr val="000000"/>
                </a:solidFill>
                <a:effectLst/>
                <a:uLnTx/>
                <a:uFillTx/>
                <a:ea typeface="+mn-ea"/>
                <a:cs typeface="Segoe UI" pitchFamily="34" charset="0"/>
              </a:rPr>
              <a:t>Admin Guidance: Getting started</a:t>
            </a:r>
          </a:p>
        </p:txBody>
      </p:sp>
      <p:sp>
        <p:nvSpPr>
          <p:cNvPr id="13" name="TextBox 12">
            <a:extLst>
              <a:ext uri="{FF2B5EF4-FFF2-40B4-BE49-F238E27FC236}">
                <a16:creationId xmlns:a16="http://schemas.microsoft.com/office/drawing/2014/main" id="{EECBD43F-54ED-E4E2-AFC3-60F10B893248}"/>
              </a:ext>
            </a:extLst>
          </p:cNvPr>
          <p:cNvSpPr txBox="1"/>
          <p:nvPr/>
        </p:nvSpPr>
        <p:spPr>
          <a:xfrm>
            <a:off x="584200" y="1393499"/>
            <a:ext cx="11399644" cy="1071832"/>
          </a:xfrm>
          <a:prstGeom prst="rect">
            <a:avLst/>
          </a:prstGeom>
          <a:noFill/>
        </p:spPr>
        <p:txBody>
          <a:bodyPr wrap="square" lIns="0" tIns="0" rIns="0" bIns="0">
            <a:spAutoFit/>
          </a:bodyPr>
          <a:lstStyle/>
          <a:p>
            <a:pPr marL="11204" defTabSz="806658">
              <a:spcAft>
                <a:spcPts val="1200"/>
              </a:spcAft>
              <a:tabLst>
                <a:tab pos="1645806" algn="l"/>
              </a:tabLst>
              <a:defRPr/>
            </a:pPr>
            <a:r>
              <a:rPr lang="en-US" sz="1600">
                <a:solidFill>
                  <a:srgbClr val="000000"/>
                </a:solidFill>
                <a:cs typeface="Segoe UI" panose="020B0502040204020203" pitchFamily="34" charset="0"/>
              </a:rPr>
              <a:t>Microsoft Places is configured through PowerShell.</a:t>
            </a:r>
          </a:p>
          <a:p>
            <a:pPr marL="11204" defTabSz="806658">
              <a:spcAft>
                <a:spcPts val="1200"/>
              </a:spcAft>
              <a:tabLst>
                <a:tab pos="1645806" algn="l"/>
              </a:tabLst>
              <a:defRPr/>
            </a:pPr>
            <a:r>
              <a:rPr lang="en-US" sz="1600">
                <a:solidFill>
                  <a:srgbClr val="5A5FC7"/>
                </a:solidFill>
                <a:cs typeface="Segoe UI Semibold" panose="020B0702040204020203" pitchFamily="34" charset="0"/>
              </a:rPr>
              <a:t>Step 1</a:t>
            </a:r>
            <a:r>
              <a:rPr lang="en-US" sz="1600">
                <a:cs typeface="Segoe UI" panose="020B0502040204020203" pitchFamily="34" charset="0"/>
              </a:rPr>
              <a:t>: Install and use the latest PowerShell 7.</a:t>
            </a:r>
            <a:endParaRPr lang="en-US" sz="1600"/>
          </a:p>
          <a:p>
            <a:pPr marL="11204" defTabSz="806658">
              <a:spcAft>
                <a:spcPts val="1200"/>
              </a:spcAft>
              <a:tabLst>
                <a:tab pos="1645806" algn="l"/>
              </a:tabLst>
              <a:defRPr/>
            </a:pPr>
            <a:endParaRPr lang="en-US"/>
          </a:p>
        </p:txBody>
      </p:sp>
      <p:sp>
        <p:nvSpPr>
          <p:cNvPr id="3" name="TextBox 2">
            <a:extLst>
              <a:ext uri="{FF2B5EF4-FFF2-40B4-BE49-F238E27FC236}">
                <a16:creationId xmlns:a16="http://schemas.microsoft.com/office/drawing/2014/main" id="{A586EF51-F908-9A5C-D339-A4AE69E01EC9}"/>
              </a:ext>
            </a:extLst>
          </p:cNvPr>
          <p:cNvSpPr txBox="1"/>
          <p:nvPr/>
        </p:nvSpPr>
        <p:spPr>
          <a:xfrm>
            <a:off x="726056" y="2106494"/>
            <a:ext cx="10739887" cy="523220"/>
          </a:xfrm>
          <a:prstGeom prst="rect">
            <a:avLst/>
          </a:prstGeom>
          <a:solidFill>
            <a:schemeClr val="tx1"/>
          </a:solidFill>
        </p:spPr>
        <p:txBody>
          <a:bodyPr wrap="square">
            <a:spAutoFit/>
          </a:bodyPr>
          <a:lstStyle/>
          <a:p>
            <a:r>
              <a:rPr lang="en-US" sz="1400">
                <a:solidFill>
                  <a:srgbClr val="C1C1C1"/>
                </a:solidFill>
                <a:latin typeface="Consolas" panose="020B0609020204030204" pitchFamily="49" charset="0"/>
              </a:rPr>
              <a:t>PowerShell</a:t>
            </a:r>
          </a:p>
          <a:p>
            <a:r>
              <a:rPr lang="en-US" sz="1400" err="1">
                <a:solidFill>
                  <a:srgbClr val="F9F1A5"/>
                </a:solidFill>
                <a:latin typeface="Consolas" panose="020B0609020204030204" pitchFamily="49" charset="0"/>
              </a:rPr>
              <a:t>winget</a:t>
            </a:r>
            <a:r>
              <a:rPr lang="en-US" sz="1400">
                <a:solidFill>
                  <a:srgbClr val="F9F1A5"/>
                </a:solidFill>
                <a:latin typeface="Consolas" panose="020B0609020204030204" pitchFamily="49" charset="0"/>
              </a:rPr>
              <a:t> </a:t>
            </a:r>
            <a:r>
              <a:rPr lang="en-US" sz="1400">
                <a:solidFill>
                  <a:srgbClr val="D2D2D2"/>
                </a:solidFill>
                <a:latin typeface="Consolas" panose="020B0609020204030204" pitchFamily="49" charset="0"/>
              </a:rPr>
              <a:t>install</a:t>
            </a:r>
            <a:r>
              <a:rPr lang="en-US" sz="1400">
                <a:solidFill>
                  <a:srgbClr val="767676"/>
                </a:solidFill>
                <a:latin typeface="Consolas" panose="020B0609020204030204" pitchFamily="49" charset="0"/>
              </a:rPr>
              <a:t> --id </a:t>
            </a:r>
            <a:r>
              <a:rPr lang="en-US" sz="1400" err="1">
                <a:solidFill>
                  <a:srgbClr val="D2D2D2"/>
                </a:solidFill>
                <a:latin typeface="Consolas" panose="020B0609020204030204" pitchFamily="49" charset="0"/>
              </a:rPr>
              <a:t>Microsoft.PowerShell</a:t>
            </a:r>
            <a:r>
              <a:rPr lang="en-US" sz="1400">
                <a:solidFill>
                  <a:srgbClr val="D2D2D2"/>
                </a:solidFill>
                <a:latin typeface="Consolas" panose="020B0609020204030204" pitchFamily="49" charset="0"/>
              </a:rPr>
              <a:t> </a:t>
            </a:r>
            <a:r>
              <a:rPr lang="en-US" sz="1400">
                <a:solidFill>
                  <a:srgbClr val="767676"/>
                </a:solidFill>
                <a:latin typeface="Consolas" panose="020B0609020204030204" pitchFamily="49" charset="0"/>
              </a:rPr>
              <a:t>--source </a:t>
            </a:r>
            <a:r>
              <a:rPr lang="en-US" sz="1400" err="1">
                <a:solidFill>
                  <a:srgbClr val="D2D2D2"/>
                </a:solidFill>
                <a:latin typeface="Consolas" panose="020B0609020204030204" pitchFamily="49" charset="0"/>
              </a:rPr>
              <a:t>winget</a:t>
            </a:r>
            <a:r>
              <a:rPr lang="en-US" sz="1400">
                <a:solidFill>
                  <a:srgbClr val="767676"/>
                </a:solidFill>
                <a:latin typeface="Consolas" panose="020B0609020204030204" pitchFamily="49" charset="0"/>
              </a:rPr>
              <a:t> </a:t>
            </a:r>
            <a:endParaRPr lang="en-US" sz="1400">
              <a:solidFill>
                <a:srgbClr val="16C06C"/>
              </a:solidFill>
              <a:latin typeface="Consolas" panose="020B0609020204030204" pitchFamily="49" charset="0"/>
            </a:endParaRPr>
          </a:p>
        </p:txBody>
      </p:sp>
      <p:sp>
        <p:nvSpPr>
          <p:cNvPr id="9" name="TextBox 8">
            <a:extLst>
              <a:ext uri="{FF2B5EF4-FFF2-40B4-BE49-F238E27FC236}">
                <a16:creationId xmlns:a16="http://schemas.microsoft.com/office/drawing/2014/main" id="{8058524E-8F44-7F34-3CFE-2AC1814D6E07}"/>
              </a:ext>
            </a:extLst>
          </p:cNvPr>
          <p:cNvSpPr txBox="1"/>
          <p:nvPr/>
        </p:nvSpPr>
        <p:spPr>
          <a:xfrm>
            <a:off x="505610" y="2669121"/>
            <a:ext cx="10971090" cy="1723549"/>
          </a:xfrm>
          <a:prstGeom prst="rect">
            <a:avLst/>
          </a:prstGeom>
          <a:noFill/>
        </p:spPr>
        <p:txBody>
          <a:bodyPr wrap="square">
            <a:spAutoFit/>
          </a:bodyPr>
          <a:lstStyle/>
          <a:p>
            <a:pPr marL="11204" defTabSz="806658">
              <a:spcAft>
                <a:spcPts val="1200"/>
              </a:spcAft>
              <a:tabLst>
                <a:tab pos="1645806" algn="l"/>
              </a:tabLst>
              <a:defRPr/>
            </a:pPr>
            <a:r>
              <a:rPr lang="en-US" sz="1600">
                <a:solidFill>
                  <a:srgbClr val="5A5FC7"/>
                </a:solidFill>
                <a:cs typeface="Segoe UI Semibold" panose="020B0702040204020203" pitchFamily="34" charset="0"/>
              </a:rPr>
              <a:t>Step 2</a:t>
            </a:r>
            <a:r>
              <a:rPr lang="en-US" sz="1600">
                <a:cs typeface="Segoe UI" panose="020B0502040204020203" pitchFamily="34" charset="0"/>
              </a:rPr>
              <a:t>: Ensure you have the required permissions to manage Places. You will require the </a:t>
            </a:r>
            <a:r>
              <a:rPr lang="en-US" sz="1600" b="1" err="1">
                <a:cs typeface="Segoe UI" panose="020B0502040204020203" pitchFamily="34" charset="0"/>
              </a:rPr>
              <a:t>TenantPlacesManagement</a:t>
            </a:r>
            <a:r>
              <a:rPr lang="en-US" sz="1600">
                <a:cs typeface="Segoe UI" panose="020B0502040204020203" pitchFamily="34" charset="0"/>
              </a:rPr>
              <a:t> (to manage Places) and the </a:t>
            </a:r>
            <a:r>
              <a:rPr lang="en-US" sz="1600" b="1" err="1">
                <a:cs typeface="Segoe UI" panose="020B0502040204020203" pitchFamily="34" charset="0"/>
              </a:rPr>
              <a:t>MailRecipient</a:t>
            </a:r>
            <a:r>
              <a:rPr lang="en-US" sz="1600">
                <a:cs typeface="Segoe UI" panose="020B0502040204020203" pitchFamily="34" charset="0"/>
              </a:rPr>
              <a:t> (to manage users and mailboxes) roles. If you are already assigned the Exchange Administrator Role, you are all set.</a:t>
            </a:r>
          </a:p>
          <a:p>
            <a:pPr marL="11204" defTabSz="806658">
              <a:spcAft>
                <a:spcPts val="1200"/>
              </a:spcAft>
              <a:tabLst>
                <a:tab pos="1645806" algn="l"/>
              </a:tabLst>
              <a:defRPr/>
            </a:pPr>
            <a:r>
              <a:rPr lang="en-US" sz="1600">
                <a:solidFill>
                  <a:srgbClr val="5A5FC7"/>
                </a:solidFill>
                <a:cs typeface="Segoe UI Semibold" panose="020B0702040204020203" pitchFamily="34" charset="0"/>
              </a:rPr>
              <a:t>Step 3: </a:t>
            </a:r>
            <a:r>
              <a:rPr lang="en-US" sz="1600">
                <a:cs typeface="Segoe UI" panose="020B0502040204020203" pitchFamily="34" charset="0"/>
              </a:rPr>
              <a:t>Using the principle of least privileges, you can assign the </a:t>
            </a:r>
            <a:r>
              <a:rPr lang="en-US" sz="1600" b="1" err="1">
                <a:cs typeface="Segoe UI" panose="020B0502040204020203" pitchFamily="34" charset="0"/>
              </a:rPr>
              <a:t>TenantPlacesManagement</a:t>
            </a:r>
            <a:r>
              <a:rPr lang="en-US" sz="1600" b="1">
                <a:cs typeface="Segoe UI" panose="020B0502040204020203" pitchFamily="34" charset="0"/>
              </a:rPr>
              <a:t> </a:t>
            </a:r>
            <a:r>
              <a:rPr lang="en-US" sz="1600">
                <a:cs typeface="Segoe UI" panose="020B0502040204020203" pitchFamily="34" charset="0"/>
              </a:rPr>
              <a:t>and</a:t>
            </a:r>
            <a:r>
              <a:rPr lang="en-US" sz="1600" b="1">
                <a:cs typeface="Segoe UI" panose="020B0502040204020203" pitchFamily="34" charset="0"/>
              </a:rPr>
              <a:t> </a:t>
            </a:r>
            <a:r>
              <a:rPr lang="en-US" sz="1600" b="1" err="1">
                <a:cs typeface="Segoe UI" panose="020B0502040204020203" pitchFamily="34" charset="0"/>
              </a:rPr>
              <a:t>MailRecipient</a:t>
            </a:r>
            <a:r>
              <a:rPr lang="en-US" sz="1600">
                <a:cs typeface="Segoe UI" panose="020B0502040204020203" pitchFamily="34" charset="0"/>
              </a:rPr>
              <a:t> roles specifically. It’s recommended to assign these role to a group and then use role group membership to manage access. In the example below, we are using an Exchange Role Group called “Places Management”.</a:t>
            </a:r>
          </a:p>
        </p:txBody>
      </p:sp>
      <p:sp>
        <p:nvSpPr>
          <p:cNvPr id="5" name="TextBox 4">
            <a:extLst>
              <a:ext uri="{FF2B5EF4-FFF2-40B4-BE49-F238E27FC236}">
                <a16:creationId xmlns:a16="http://schemas.microsoft.com/office/drawing/2014/main" id="{BC06C0ED-34E5-58E9-BA9A-2C0400B6C4A7}"/>
              </a:ext>
            </a:extLst>
          </p:cNvPr>
          <p:cNvSpPr txBox="1"/>
          <p:nvPr/>
        </p:nvSpPr>
        <p:spPr>
          <a:xfrm>
            <a:off x="726055" y="4363282"/>
            <a:ext cx="10739887" cy="1169551"/>
          </a:xfrm>
          <a:prstGeom prst="rect">
            <a:avLst/>
          </a:prstGeom>
          <a:solidFill>
            <a:schemeClr val="tx1"/>
          </a:solidFill>
        </p:spPr>
        <p:txBody>
          <a:bodyPr wrap="square">
            <a:spAutoFit/>
          </a:bodyPr>
          <a:lstStyle/>
          <a:p>
            <a:r>
              <a:rPr lang="en-US" sz="1400">
                <a:solidFill>
                  <a:srgbClr val="C1C1C1"/>
                </a:solidFill>
                <a:latin typeface="Consolas" panose="020B0609020204030204" pitchFamily="49" charset="0"/>
              </a:rPr>
              <a:t>PowerShell</a:t>
            </a:r>
          </a:p>
          <a:p>
            <a:r>
              <a:rPr lang="en-US" sz="1400">
                <a:solidFill>
                  <a:srgbClr val="F9F1A5"/>
                </a:solidFill>
                <a:latin typeface="Consolas" panose="020B0609020204030204" pitchFamily="49" charset="0"/>
              </a:rPr>
              <a:t>Connect-</a:t>
            </a:r>
            <a:r>
              <a:rPr lang="en-US" sz="1400" err="1">
                <a:solidFill>
                  <a:srgbClr val="F9F1A5"/>
                </a:solidFill>
                <a:latin typeface="Consolas" panose="020B0609020204030204" pitchFamily="49" charset="0"/>
              </a:rPr>
              <a:t>ExchangeOnline</a:t>
            </a:r>
            <a:endParaRPr lang="en-US" sz="1400">
              <a:solidFill>
                <a:srgbClr val="F9F1A5"/>
              </a:solidFill>
              <a:latin typeface="Consolas" panose="020B0609020204030204" pitchFamily="49" charset="0"/>
            </a:endParaRPr>
          </a:p>
          <a:p>
            <a:r>
              <a:rPr lang="en-US" sz="1400">
                <a:solidFill>
                  <a:srgbClr val="F9F1A5"/>
                </a:solidFill>
                <a:latin typeface="Consolas" panose="020B0609020204030204" pitchFamily="49" charset="0"/>
              </a:rPr>
              <a:t>New-</a:t>
            </a:r>
            <a:r>
              <a:rPr lang="en-US" sz="1400" err="1">
                <a:solidFill>
                  <a:srgbClr val="F9F1A5"/>
                </a:solidFill>
                <a:latin typeface="Consolas" panose="020B0609020204030204" pitchFamily="49" charset="0"/>
              </a:rPr>
              <a:t>ManagementRoleAssignment</a:t>
            </a:r>
            <a:r>
              <a:rPr lang="en-US" sz="1400">
                <a:solidFill>
                  <a:srgbClr val="F9F1A5"/>
                </a:solidFill>
                <a:latin typeface="Consolas" panose="020B0609020204030204" pitchFamily="49" charset="0"/>
              </a:rPr>
              <a:t> </a:t>
            </a:r>
            <a:r>
              <a:rPr lang="en-US" sz="1400">
                <a:solidFill>
                  <a:srgbClr val="767676"/>
                </a:solidFill>
                <a:latin typeface="Consolas" panose="020B0609020204030204" pitchFamily="49" charset="0"/>
              </a:rPr>
              <a:t>–Role </a:t>
            </a:r>
            <a:r>
              <a:rPr lang="en-US" sz="1400" err="1">
                <a:solidFill>
                  <a:srgbClr val="D2D2D2"/>
                </a:solidFill>
                <a:latin typeface="Consolas" panose="020B0609020204030204" pitchFamily="49" charset="0"/>
              </a:rPr>
              <a:t>TenantPlacesManagement</a:t>
            </a:r>
            <a:r>
              <a:rPr lang="en-US" sz="1400">
                <a:solidFill>
                  <a:srgbClr val="F9F1A5"/>
                </a:solidFill>
                <a:latin typeface="Consolas" panose="020B0609020204030204" pitchFamily="49" charset="0"/>
              </a:rPr>
              <a:t> </a:t>
            </a:r>
            <a:r>
              <a:rPr lang="en-US" sz="1400">
                <a:solidFill>
                  <a:srgbClr val="767676"/>
                </a:solidFill>
                <a:latin typeface="Consolas" panose="020B0609020204030204" pitchFamily="49" charset="0"/>
              </a:rPr>
              <a:t>–</a:t>
            </a:r>
            <a:r>
              <a:rPr lang="en-US" sz="1400" err="1">
                <a:solidFill>
                  <a:srgbClr val="767676"/>
                </a:solidFill>
                <a:latin typeface="Consolas" panose="020B0609020204030204" pitchFamily="49" charset="0"/>
              </a:rPr>
              <a:t>SecurityGroup</a:t>
            </a:r>
            <a:r>
              <a:rPr lang="en-US" sz="1400">
                <a:solidFill>
                  <a:srgbClr val="767676"/>
                </a:solidFill>
                <a:latin typeface="Consolas" panose="020B0609020204030204" pitchFamily="49" charset="0"/>
              </a:rPr>
              <a:t> </a:t>
            </a:r>
            <a:r>
              <a:rPr lang="en-US" sz="1400">
                <a:solidFill>
                  <a:srgbClr val="3A96DD"/>
                </a:solidFill>
                <a:latin typeface="Consolas" panose="020B0609020204030204" pitchFamily="49" charset="0"/>
              </a:rPr>
              <a:t>'Places Management'</a:t>
            </a:r>
          </a:p>
          <a:p>
            <a:r>
              <a:rPr lang="en-US" sz="1400">
                <a:solidFill>
                  <a:srgbClr val="F9F1A5"/>
                </a:solidFill>
                <a:latin typeface="Consolas" panose="020B0609020204030204" pitchFamily="49" charset="0"/>
              </a:rPr>
              <a:t>New-</a:t>
            </a:r>
            <a:r>
              <a:rPr lang="en-US" sz="1400" err="1">
                <a:solidFill>
                  <a:srgbClr val="F9F1A5"/>
                </a:solidFill>
                <a:latin typeface="Consolas" panose="020B0609020204030204" pitchFamily="49" charset="0"/>
              </a:rPr>
              <a:t>ManagementRoleAssignment</a:t>
            </a:r>
            <a:r>
              <a:rPr lang="en-US" sz="1400">
                <a:solidFill>
                  <a:srgbClr val="F9F1A5"/>
                </a:solidFill>
                <a:latin typeface="Consolas" panose="020B0609020204030204" pitchFamily="49" charset="0"/>
              </a:rPr>
              <a:t> </a:t>
            </a:r>
            <a:r>
              <a:rPr lang="en-US" sz="1400">
                <a:solidFill>
                  <a:srgbClr val="767676"/>
                </a:solidFill>
                <a:latin typeface="Consolas" panose="020B0609020204030204" pitchFamily="49" charset="0"/>
              </a:rPr>
              <a:t>–Role </a:t>
            </a:r>
            <a:r>
              <a:rPr lang="en-US" sz="1400">
                <a:solidFill>
                  <a:srgbClr val="3A96DD"/>
                </a:solidFill>
                <a:latin typeface="Consolas" panose="020B0609020204030204" pitchFamily="49" charset="0"/>
              </a:rPr>
              <a:t>'Mail Recipient Creation' </a:t>
            </a:r>
            <a:r>
              <a:rPr lang="en-US" sz="1400">
                <a:solidFill>
                  <a:srgbClr val="767676"/>
                </a:solidFill>
                <a:latin typeface="Consolas" panose="020B0609020204030204" pitchFamily="49" charset="0"/>
              </a:rPr>
              <a:t>–</a:t>
            </a:r>
            <a:r>
              <a:rPr lang="en-US" sz="1400" err="1">
                <a:solidFill>
                  <a:srgbClr val="767676"/>
                </a:solidFill>
                <a:latin typeface="Consolas" panose="020B0609020204030204" pitchFamily="49" charset="0"/>
              </a:rPr>
              <a:t>SecurityGroup</a:t>
            </a:r>
            <a:r>
              <a:rPr lang="en-US" sz="1400">
                <a:solidFill>
                  <a:srgbClr val="767676"/>
                </a:solidFill>
                <a:latin typeface="Consolas" panose="020B0609020204030204" pitchFamily="49" charset="0"/>
              </a:rPr>
              <a:t> </a:t>
            </a:r>
            <a:r>
              <a:rPr lang="en-US" sz="1400">
                <a:solidFill>
                  <a:srgbClr val="3A96DD"/>
                </a:solidFill>
                <a:latin typeface="Consolas" panose="020B0609020204030204" pitchFamily="49" charset="0"/>
              </a:rPr>
              <a:t>'Places Management'</a:t>
            </a:r>
          </a:p>
          <a:p>
            <a:r>
              <a:rPr lang="en-US" sz="1400">
                <a:solidFill>
                  <a:srgbClr val="F9F1A5"/>
                </a:solidFill>
                <a:latin typeface="Consolas" panose="020B0609020204030204" pitchFamily="49" charset="0"/>
              </a:rPr>
              <a:t>New-</a:t>
            </a:r>
            <a:r>
              <a:rPr lang="en-US" sz="1400" err="1">
                <a:solidFill>
                  <a:srgbClr val="F9F1A5"/>
                </a:solidFill>
                <a:latin typeface="Consolas" panose="020B0609020204030204" pitchFamily="49" charset="0"/>
              </a:rPr>
              <a:t>ManagementRoleAssignment</a:t>
            </a:r>
            <a:r>
              <a:rPr lang="en-US" sz="1400">
                <a:solidFill>
                  <a:srgbClr val="F9F1A5"/>
                </a:solidFill>
                <a:latin typeface="Consolas" panose="020B0609020204030204" pitchFamily="49" charset="0"/>
              </a:rPr>
              <a:t> </a:t>
            </a:r>
            <a:r>
              <a:rPr lang="en-US" sz="1400">
                <a:solidFill>
                  <a:srgbClr val="767676"/>
                </a:solidFill>
                <a:latin typeface="Consolas" panose="020B0609020204030204" pitchFamily="49" charset="0"/>
              </a:rPr>
              <a:t>–Role </a:t>
            </a:r>
            <a:r>
              <a:rPr lang="en-US" sz="1400">
                <a:solidFill>
                  <a:srgbClr val="3A96DD"/>
                </a:solidFill>
                <a:latin typeface="Consolas" panose="020B0609020204030204" pitchFamily="49" charset="0"/>
              </a:rPr>
              <a:t>'Mail Recipients' </a:t>
            </a:r>
            <a:r>
              <a:rPr lang="en-US" sz="1400">
                <a:solidFill>
                  <a:srgbClr val="767676"/>
                </a:solidFill>
                <a:latin typeface="Consolas" panose="020B0609020204030204" pitchFamily="49" charset="0"/>
              </a:rPr>
              <a:t>–</a:t>
            </a:r>
            <a:r>
              <a:rPr lang="en-US" sz="1400" err="1">
                <a:solidFill>
                  <a:srgbClr val="767676"/>
                </a:solidFill>
                <a:latin typeface="Consolas" panose="020B0609020204030204" pitchFamily="49" charset="0"/>
              </a:rPr>
              <a:t>SecurityGroup</a:t>
            </a:r>
            <a:r>
              <a:rPr lang="en-US" sz="1400">
                <a:solidFill>
                  <a:srgbClr val="767676"/>
                </a:solidFill>
                <a:latin typeface="Consolas" panose="020B0609020204030204" pitchFamily="49" charset="0"/>
              </a:rPr>
              <a:t> </a:t>
            </a:r>
            <a:r>
              <a:rPr lang="en-US" sz="1400">
                <a:solidFill>
                  <a:srgbClr val="3A96DD"/>
                </a:solidFill>
                <a:latin typeface="Consolas" panose="020B0609020204030204" pitchFamily="49" charset="0"/>
              </a:rPr>
              <a:t>'Places Management'</a:t>
            </a:r>
            <a:endParaRPr lang="en-US" sz="1400">
              <a:solidFill>
                <a:srgbClr val="16C06C"/>
              </a:solidFill>
              <a:latin typeface="Consolas" panose="020B0609020204030204" pitchFamily="49" charset="0"/>
            </a:endParaRPr>
          </a:p>
        </p:txBody>
      </p:sp>
      <p:sp>
        <p:nvSpPr>
          <p:cNvPr id="8" name="TextBox 7">
            <a:extLst>
              <a:ext uri="{FF2B5EF4-FFF2-40B4-BE49-F238E27FC236}">
                <a16:creationId xmlns:a16="http://schemas.microsoft.com/office/drawing/2014/main" id="{B351F5E9-C896-F603-D5DA-5DB70F733358}"/>
              </a:ext>
            </a:extLst>
          </p:cNvPr>
          <p:cNvSpPr txBox="1"/>
          <p:nvPr/>
        </p:nvSpPr>
        <p:spPr>
          <a:xfrm>
            <a:off x="494852" y="5631986"/>
            <a:ext cx="10971090" cy="338554"/>
          </a:xfrm>
          <a:prstGeom prst="rect">
            <a:avLst/>
          </a:prstGeom>
          <a:noFill/>
        </p:spPr>
        <p:txBody>
          <a:bodyPr wrap="square">
            <a:spAutoFit/>
          </a:bodyPr>
          <a:lstStyle/>
          <a:p>
            <a:pPr marL="11204" defTabSz="806658">
              <a:spcAft>
                <a:spcPts val="1200"/>
              </a:spcAft>
              <a:tabLst>
                <a:tab pos="1645806" algn="l"/>
              </a:tabLst>
              <a:defRPr/>
            </a:pPr>
            <a:r>
              <a:rPr lang="en-US" sz="1600">
                <a:solidFill>
                  <a:srgbClr val="5A5FC7"/>
                </a:solidFill>
                <a:cs typeface="Segoe UI Semibold" panose="020B0702040204020203" pitchFamily="34" charset="0"/>
              </a:rPr>
              <a:t>Step 4</a:t>
            </a:r>
            <a:r>
              <a:rPr lang="en-US" sz="1600">
                <a:cs typeface="Segoe UI" panose="020B0502040204020203" pitchFamily="34" charset="0"/>
              </a:rPr>
              <a:t>: Installing and updating the Microsoft Places module uses the following commands.</a:t>
            </a:r>
          </a:p>
        </p:txBody>
      </p:sp>
      <p:sp>
        <p:nvSpPr>
          <p:cNvPr id="7" name="TextBox 6">
            <a:extLst>
              <a:ext uri="{FF2B5EF4-FFF2-40B4-BE49-F238E27FC236}">
                <a16:creationId xmlns:a16="http://schemas.microsoft.com/office/drawing/2014/main" id="{3172C855-9B11-C403-D470-37A85AE84510}"/>
              </a:ext>
            </a:extLst>
          </p:cNvPr>
          <p:cNvSpPr txBox="1"/>
          <p:nvPr/>
        </p:nvSpPr>
        <p:spPr>
          <a:xfrm>
            <a:off x="736813" y="5987527"/>
            <a:ext cx="10739887" cy="738664"/>
          </a:xfrm>
          <a:prstGeom prst="rect">
            <a:avLst/>
          </a:prstGeom>
          <a:solidFill>
            <a:schemeClr val="tx1"/>
          </a:solidFill>
        </p:spPr>
        <p:txBody>
          <a:bodyPr wrap="square">
            <a:spAutoFit/>
          </a:bodyPr>
          <a:lstStyle/>
          <a:p>
            <a:r>
              <a:rPr lang="en-US" sz="1400">
                <a:solidFill>
                  <a:srgbClr val="C1C1C1"/>
                </a:solidFill>
                <a:latin typeface="Consolas" panose="020B0609020204030204" pitchFamily="49" charset="0"/>
              </a:rPr>
              <a:t>PowerShell</a:t>
            </a:r>
          </a:p>
          <a:p>
            <a:r>
              <a:rPr lang="en-US" sz="1400">
                <a:solidFill>
                  <a:srgbClr val="F9F1A5"/>
                </a:solidFill>
                <a:latin typeface="Consolas" panose="020B0609020204030204" pitchFamily="49" charset="0"/>
              </a:rPr>
              <a:t>Install-Module </a:t>
            </a:r>
            <a:r>
              <a:rPr lang="en-US" sz="1400" err="1">
                <a:solidFill>
                  <a:srgbClr val="D2D2D2"/>
                </a:solidFill>
                <a:latin typeface="Consolas" panose="020B0609020204030204" pitchFamily="49" charset="0"/>
              </a:rPr>
              <a:t>MicrosoftPlaces</a:t>
            </a:r>
            <a:r>
              <a:rPr lang="en-US" sz="1400">
                <a:solidFill>
                  <a:srgbClr val="767676"/>
                </a:solidFill>
                <a:latin typeface="Consolas" panose="020B0609020204030204" pitchFamily="49" charset="0"/>
              </a:rPr>
              <a:t> –Force</a:t>
            </a:r>
          </a:p>
          <a:p>
            <a:r>
              <a:rPr lang="en-US" sz="1400">
                <a:solidFill>
                  <a:srgbClr val="F9F1A5"/>
                </a:solidFill>
                <a:latin typeface="Consolas" panose="020B0609020204030204" pitchFamily="49" charset="0"/>
              </a:rPr>
              <a:t>Update-Module </a:t>
            </a:r>
            <a:r>
              <a:rPr lang="en-US" sz="1400" err="1">
                <a:solidFill>
                  <a:srgbClr val="D2D2D2"/>
                </a:solidFill>
                <a:latin typeface="Consolas" panose="020B0609020204030204" pitchFamily="49" charset="0"/>
              </a:rPr>
              <a:t>MicrosoftPlaces</a:t>
            </a:r>
            <a:r>
              <a:rPr lang="en-US" sz="1400">
                <a:solidFill>
                  <a:srgbClr val="767676"/>
                </a:solidFill>
                <a:latin typeface="Consolas" panose="020B0609020204030204" pitchFamily="49" charset="0"/>
              </a:rPr>
              <a:t> -Force</a:t>
            </a:r>
            <a:endParaRPr lang="en-US" sz="1400">
              <a:solidFill>
                <a:srgbClr val="16C06C"/>
              </a:solidFill>
              <a:latin typeface="Consolas" panose="020B0609020204030204" pitchFamily="49" charset="0"/>
            </a:endParaRPr>
          </a:p>
        </p:txBody>
      </p:sp>
    </p:spTree>
    <p:extLst>
      <p:ext uri="{BB962C8B-B14F-4D97-AF65-F5344CB8AC3E}">
        <p14:creationId xmlns:p14="http://schemas.microsoft.com/office/powerpoint/2010/main" val="155237359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iterate type="lt">
                                    <p:tmAbs val="20"/>
                                  </p:iterate>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par>
                          <p:cTn id="7" fill="hold">
                            <p:stCondLst>
                              <p:cond delay="181"/>
                            </p:stCondLst>
                            <p:childTnLst>
                              <p:par>
                                <p:cTn id="8" presetID="1" presetClass="entr" presetSubtype="0" fill="hold" nodeType="afterEffect">
                                  <p:stCondLst>
                                    <p:cond delay="0"/>
                                  </p:stCondLst>
                                  <p:iterate type="lt">
                                    <p:tmAbs val="20"/>
                                  </p:iterate>
                                  <p:childTnLst>
                                    <p:set>
                                      <p:cBhvr>
                                        <p:cTn id="9" dur="1" fill="hold">
                                          <p:stCondLst>
                                            <p:cond delay="0"/>
                                          </p:stCondLst>
                                        </p:cTn>
                                        <p:tgtEl>
                                          <p:spTgt spid="3">
                                            <p:txEl>
                                              <p:pRg st="1" end="1"/>
                                            </p:txEl>
                                          </p:spTgt>
                                        </p:tgtEl>
                                        <p:attrNameLst>
                                          <p:attrName>style.visibility</p:attrName>
                                        </p:attrNameLst>
                                      </p:cBhvr>
                                      <p:to>
                                        <p:strVal val="visible"/>
                                      </p:to>
                                    </p:set>
                                  </p:childTnLst>
                                </p:cTn>
                              </p:par>
                            </p:childTnLst>
                          </p:cTn>
                        </p:par>
                        <p:par>
                          <p:cTn id="10" fill="hold">
                            <p:stCondLst>
                              <p:cond delay="1182"/>
                            </p:stCondLst>
                            <p:childTnLst>
                              <p:par>
                                <p:cTn id="11" presetID="1" presetClass="entr" presetSubtype="0" fill="hold" nodeType="afterEffect">
                                  <p:stCondLst>
                                    <p:cond delay="0"/>
                                  </p:stCondLst>
                                  <p:iterate type="lt">
                                    <p:tmAbs val="20"/>
                                  </p:iterate>
                                  <p:childTnLst>
                                    <p:set>
                                      <p:cBhvr>
                                        <p:cTn id="12" dur="1" fill="hold">
                                          <p:stCondLst>
                                            <p:cond delay="0"/>
                                          </p:stCondLst>
                                        </p:cTn>
                                        <p:tgtEl>
                                          <p:spTgt spid="5">
                                            <p:txEl>
                                              <p:pRg st="0" end="0"/>
                                            </p:txEl>
                                          </p:spTgt>
                                        </p:tgtEl>
                                        <p:attrNameLst>
                                          <p:attrName>style.visibility</p:attrName>
                                        </p:attrNameLst>
                                      </p:cBhvr>
                                      <p:to>
                                        <p:strVal val="visible"/>
                                      </p:to>
                                    </p:set>
                                  </p:childTnLst>
                                </p:cTn>
                              </p:par>
                            </p:childTnLst>
                          </p:cTn>
                        </p:par>
                        <p:par>
                          <p:cTn id="13" fill="hold">
                            <p:stCondLst>
                              <p:cond delay="1363"/>
                            </p:stCondLst>
                            <p:childTnLst>
                              <p:par>
                                <p:cTn id="14" presetID="1" presetClass="entr" presetSubtype="0" fill="hold" nodeType="afterEffect">
                                  <p:stCondLst>
                                    <p:cond delay="0"/>
                                  </p:stCondLst>
                                  <p:iterate type="lt">
                                    <p:tmAbs val="20"/>
                                  </p:iterate>
                                  <p:childTnLst>
                                    <p:set>
                                      <p:cBhvr>
                                        <p:cTn id="15" dur="1" fill="hold">
                                          <p:stCondLst>
                                            <p:cond delay="0"/>
                                          </p:stCondLst>
                                        </p:cTn>
                                        <p:tgtEl>
                                          <p:spTgt spid="5">
                                            <p:txEl>
                                              <p:pRg st="1" end="1"/>
                                            </p:txEl>
                                          </p:spTgt>
                                        </p:tgtEl>
                                        <p:attrNameLst>
                                          <p:attrName>style.visibility</p:attrName>
                                        </p:attrNameLst>
                                      </p:cBhvr>
                                      <p:to>
                                        <p:strVal val="visible"/>
                                      </p:to>
                                    </p:set>
                                  </p:childTnLst>
                                </p:cTn>
                              </p:par>
                            </p:childTnLst>
                          </p:cTn>
                        </p:par>
                        <p:par>
                          <p:cTn id="16" fill="hold">
                            <p:stCondLst>
                              <p:cond delay="1784"/>
                            </p:stCondLst>
                            <p:childTnLst>
                              <p:par>
                                <p:cTn id="17" presetID="1" presetClass="entr" presetSubtype="0" fill="hold" nodeType="afterEffect">
                                  <p:stCondLst>
                                    <p:cond delay="0"/>
                                  </p:stCondLst>
                                  <p:iterate type="lt">
                                    <p:tmAbs val="20"/>
                                  </p:iterate>
                                  <p:childTnLst>
                                    <p:set>
                                      <p:cBhvr>
                                        <p:cTn id="18" dur="1" fill="hold">
                                          <p:stCondLst>
                                            <p:cond delay="0"/>
                                          </p:stCondLst>
                                        </p:cTn>
                                        <p:tgtEl>
                                          <p:spTgt spid="5">
                                            <p:txEl>
                                              <p:pRg st="2" end="2"/>
                                            </p:txEl>
                                          </p:spTgt>
                                        </p:tgtEl>
                                        <p:attrNameLst>
                                          <p:attrName>style.visibility</p:attrName>
                                        </p:attrNameLst>
                                      </p:cBhvr>
                                      <p:to>
                                        <p:strVal val="visible"/>
                                      </p:to>
                                    </p:set>
                                  </p:childTnLst>
                                </p:cTn>
                              </p:par>
                            </p:childTnLst>
                          </p:cTn>
                        </p:par>
                        <p:par>
                          <p:cTn id="19" fill="hold">
                            <p:stCondLst>
                              <p:cond delay="3505"/>
                            </p:stCondLst>
                            <p:childTnLst>
                              <p:par>
                                <p:cTn id="20" presetID="1" presetClass="entr" presetSubtype="0" fill="hold" nodeType="afterEffect">
                                  <p:stCondLst>
                                    <p:cond delay="0"/>
                                  </p:stCondLst>
                                  <p:iterate type="lt">
                                    <p:tmAbs val="20"/>
                                  </p:iterate>
                                  <p:childTnLst>
                                    <p:set>
                                      <p:cBhvr>
                                        <p:cTn id="21" dur="1" fill="hold">
                                          <p:stCondLst>
                                            <p:cond delay="0"/>
                                          </p:stCondLst>
                                        </p:cTn>
                                        <p:tgtEl>
                                          <p:spTgt spid="5">
                                            <p:txEl>
                                              <p:pRg st="3" end="3"/>
                                            </p:txEl>
                                          </p:spTgt>
                                        </p:tgtEl>
                                        <p:attrNameLst>
                                          <p:attrName>style.visibility</p:attrName>
                                        </p:attrNameLst>
                                      </p:cBhvr>
                                      <p:to>
                                        <p:strVal val="visible"/>
                                      </p:to>
                                    </p:set>
                                  </p:childTnLst>
                                </p:cTn>
                              </p:par>
                            </p:childTnLst>
                          </p:cTn>
                        </p:par>
                        <p:par>
                          <p:cTn id="22" fill="hold">
                            <p:stCondLst>
                              <p:cond delay="5246"/>
                            </p:stCondLst>
                            <p:childTnLst>
                              <p:par>
                                <p:cTn id="23" presetID="1" presetClass="entr" presetSubtype="0" fill="hold" nodeType="afterEffect">
                                  <p:stCondLst>
                                    <p:cond delay="0"/>
                                  </p:stCondLst>
                                  <p:iterate type="lt">
                                    <p:tmAbs val="20"/>
                                  </p:iterate>
                                  <p:childTnLst>
                                    <p:set>
                                      <p:cBhvr>
                                        <p:cTn id="24" dur="1" fill="hold">
                                          <p:stCondLst>
                                            <p:cond delay="0"/>
                                          </p:stCondLst>
                                        </p:cTn>
                                        <p:tgtEl>
                                          <p:spTgt spid="5">
                                            <p:txEl>
                                              <p:pRg st="4" end="4"/>
                                            </p:txEl>
                                          </p:spTgt>
                                        </p:tgtEl>
                                        <p:attrNameLst>
                                          <p:attrName>style.visibility</p:attrName>
                                        </p:attrNameLst>
                                      </p:cBhvr>
                                      <p:to>
                                        <p:strVal val="visible"/>
                                      </p:to>
                                    </p:set>
                                  </p:childTnLst>
                                </p:cTn>
                              </p:par>
                            </p:childTnLst>
                          </p:cTn>
                        </p:par>
                        <p:par>
                          <p:cTn id="25" fill="hold">
                            <p:stCondLst>
                              <p:cond delay="6847"/>
                            </p:stCondLst>
                            <p:childTnLst>
                              <p:par>
                                <p:cTn id="26" presetID="1" presetClass="entr" presetSubtype="0" fill="hold" nodeType="afterEffect">
                                  <p:stCondLst>
                                    <p:cond delay="0"/>
                                  </p:stCondLst>
                                  <p:iterate type="lt">
                                    <p:tmAbs val="20"/>
                                  </p:iterate>
                                  <p:childTnLst>
                                    <p:set>
                                      <p:cBhvr>
                                        <p:cTn id="27" dur="1" fill="hold">
                                          <p:stCondLst>
                                            <p:cond delay="0"/>
                                          </p:stCondLst>
                                        </p:cTn>
                                        <p:tgtEl>
                                          <p:spTgt spid="7">
                                            <p:txEl>
                                              <p:pRg st="0" end="0"/>
                                            </p:txEl>
                                          </p:spTgt>
                                        </p:tgtEl>
                                        <p:attrNameLst>
                                          <p:attrName>style.visibility</p:attrName>
                                        </p:attrNameLst>
                                      </p:cBhvr>
                                      <p:to>
                                        <p:strVal val="visible"/>
                                      </p:to>
                                    </p:set>
                                  </p:childTnLst>
                                </p:cTn>
                              </p:par>
                            </p:childTnLst>
                          </p:cTn>
                        </p:par>
                        <p:par>
                          <p:cTn id="28" fill="hold">
                            <p:stCondLst>
                              <p:cond delay="7028"/>
                            </p:stCondLst>
                            <p:childTnLst>
                              <p:par>
                                <p:cTn id="29" presetID="1" presetClass="entr" presetSubtype="0" fill="hold" nodeType="afterEffect">
                                  <p:stCondLst>
                                    <p:cond delay="0"/>
                                  </p:stCondLst>
                                  <p:iterate type="lt">
                                    <p:tmAbs val="20"/>
                                  </p:iterate>
                                  <p:childTnLst>
                                    <p:set>
                                      <p:cBhvr>
                                        <p:cTn id="30" dur="1" fill="hold">
                                          <p:stCondLst>
                                            <p:cond delay="0"/>
                                          </p:stCondLst>
                                        </p:cTn>
                                        <p:tgtEl>
                                          <p:spTgt spid="7">
                                            <p:txEl>
                                              <p:pRg st="1" end="1"/>
                                            </p:txEl>
                                          </p:spTgt>
                                        </p:tgtEl>
                                        <p:attrNameLst>
                                          <p:attrName>style.visibility</p:attrName>
                                        </p:attrNameLst>
                                      </p:cBhvr>
                                      <p:to>
                                        <p:strVal val="visible"/>
                                      </p:to>
                                    </p:set>
                                  </p:childTnLst>
                                </p:cTn>
                              </p:par>
                            </p:childTnLst>
                          </p:cTn>
                        </p:par>
                        <p:par>
                          <p:cTn id="31" fill="hold">
                            <p:stCondLst>
                              <p:cond delay="7709"/>
                            </p:stCondLst>
                            <p:childTnLst>
                              <p:par>
                                <p:cTn id="32" presetID="1" presetClass="entr" presetSubtype="0" fill="hold" nodeType="afterEffect">
                                  <p:stCondLst>
                                    <p:cond delay="0"/>
                                  </p:stCondLst>
                                  <p:iterate type="lt">
                                    <p:tmAbs val="20"/>
                                  </p:iterate>
                                  <p:childTnLst>
                                    <p:set>
                                      <p:cBhvr>
                                        <p:cTn id="33"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BB75B6-28AB-6E24-35B6-655649E6705D}"/>
            </a:ext>
          </a:extLst>
        </p:cNvPr>
        <p:cNvGrpSpPr/>
        <p:nvPr/>
      </p:nvGrpSpPr>
      <p:grpSpPr>
        <a:xfrm>
          <a:off x="0" y="0"/>
          <a:ext cx="0" cy="0"/>
          <a:chOff x="0" y="0"/>
          <a:chExt cx="0" cy="0"/>
        </a:xfrm>
      </p:grpSpPr>
      <p:sp>
        <p:nvSpPr>
          <p:cNvPr id="15" name="Title 14">
            <a:extLst>
              <a:ext uri="{FF2B5EF4-FFF2-40B4-BE49-F238E27FC236}">
                <a16:creationId xmlns:a16="http://schemas.microsoft.com/office/drawing/2014/main" id="{56EA3A25-AF16-95F1-E116-6D846A91A655}"/>
              </a:ext>
            </a:extLst>
          </p:cNvPr>
          <p:cNvSpPr>
            <a:spLocks noGrp="1"/>
          </p:cNvSpPr>
          <p:nvPr>
            <p:ph type="title"/>
          </p:nvPr>
        </p:nvSpPr>
        <p:spPr>
          <a:xfrm>
            <a:off x="608662" y="2038612"/>
            <a:ext cx="9144000" cy="1495794"/>
          </a:xfrm>
        </p:spPr>
        <p:txBody>
          <a:bodyPr/>
          <a:lstStyle/>
          <a:p>
            <a:r>
              <a:rPr lang="en-US">
                <a:latin typeface="+mj-lt"/>
              </a:rPr>
              <a:t>Configuring core features to enable </a:t>
            </a:r>
            <a:r>
              <a:rPr lang="en-US"/>
              <a:t>hybrid coordination across your portfolio of workplace locations</a:t>
            </a:r>
            <a:endParaRPr lang="en-US">
              <a:latin typeface="+mj-lt"/>
            </a:endParaRPr>
          </a:p>
        </p:txBody>
      </p:sp>
    </p:spTree>
    <p:extLst>
      <p:ext uri="{BB962C8B-B14F-4D97-AF65-F5344CB8AC3E}">
        <p14:creationId xmlns:p14="http://schemas.microsoft.com/office/powerpoint/2010/main" val="9292584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White template">
  <a:themeElements>
    <a:clrScheme name="Teams 2023 Theme Colors">
      <a:dk1>
        <a:srgbClr val="000000"/>
      </a:dk1>
      <a:lt1>
        <a:srgbClr val="FFFFFF"/>
      </a:lt1>
      <a:dk2>
        <a:srgbClr val="444791"/>
      </a:dk2>
      <a:lt2>
        <a:srgbClr val="F1F2F1"/>
      </a:lt2>
      <a:accent1>
        <a:srgbClr val="5B5FC7"/>
      </a:accent1>
      <a:accent2>
        <a:srgbClr val="444791"/>
      </a:accent2>
      <a:accent3>
        <a:srgbClr val="9299F7"/>
      </a:accent3>
      <a:accent4>
        <a:srgbClr val="FFF8F3"/>
      </a:accent4>
      <a:accent5>
        <a:srgbClr val="000000"/>
      </a:accent5>
      <a:accent6>
        <a:srgbClr val="FFFFFF"/>
      </a:accent6>
      <a:hlink>
        <a:srgbClr val="5B5FC7"/>
      </a:hlink>
      <a:folHlink>
        <a:srgbClr val="5B5FC7"/>
      </a:folHlink>
    </a:clrScheme>
    <a:fontScheme name="Segoe Sans">
      <a:majorFont>
        <a:latin typeface="Segoe Sans Display Semibold"/>
        <a:ea typeface=""/>
        <a:cs typeface=""/>
      </a:majorFont>
      <a:minorFont>
        <a:latin typeface="Segoe Sans Text"/>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solidFill>
              <a:srgbClr val="FFFFFF"/>
            </a:soli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defPPr>
      </a:lstStyle>
    </a:txDef>
  </a:objectDefaults>
  <a:extraClrSchemeLst/>
  <a:custClrLst>
    <a:custClr name="Light Orange">
      <a:srgbClr val="FF9349"/>
    </a:custClr>
    <a:custClr name="Light Yellow">
      <a:srgbClr val="FEF000"/>
    </a:custClr>
    <a:custClr name="Light Green">
      <a:srgbClr val="9BF00B"/>
    </a:custClr>
    <a:custClr name="Light Teal">
      <a:srgbClr val="30E5D0"/>
    </a:custClr>
    <a:custClr name="Light Blue">
      <a:srgbClr val="50E6FF"/>
    </a:custClr>
    <a:custClr name="Light Purple">
      <a:srgbClr val="D59DFF"/>
    </a:custClr>
    <a:custClr name="White">
      <a:srgbClr val="FFFFFF"/>
    </a:custClr>
    <a:custClr name="Extra Light Gray">
      <a:srgbClr val="F2F2F2"/>
    </a:custClr>
    <a:custClr name="Light Gray">
      <a:srgbClr val="E6E6E6"/>
    </a:custClr>
    <a:custClr name="Gray">
      <a:srgbClr val="D2D2D2"/>
    </a:custClr>
    <a:custClr name="Orange">
      <a:srgbClr val="D83B01"/>
    </a:custClr>
    <a:custClr name="Yellow">
      <a:srgbClr val="FFB900"/>
    </a:custClr>
    <a:custClr name="Green">
      <a:srgbClr val="107C10"/>
    </a:custClr>
    <a:custClr name="Teal">
      <a:srgbClr val="008575"/>
    </a:custClr>
    <a:custClr name="Blue">
      <a:srgbClr val="0078D4"/>
    </a:custClr>
    <a:custClr name="Purple">
      <a:srgbClr val="8661C5"/>
    </a:custClr>
    <a:custClr name="Mid Gray">
      <a:srgbClr val="737373"/>
    </a:custClr>
    <a:custClr name="Dark Gray">
      <a:srgbClr val="505050"/>
    </a:custClr>
    <a:custClr name="Extra Dark Gray">
      <a:srgbClr val="2F2F2F"/>
    </a:custClr>
    <a:custClr name="Rick Black">
      <a:srgbClr val="000000"/>
    </a:custClr>
    <a:custClr name="Dark Orange">
      <a:srgbClr val="6B2929"/>
    </a:custClr>
    <a:custClr name="Dark Yellow">
      <a:srgbClr val="6A4B16"/>
    </a:custClr>
    <a:custClr name="Dark Green">
      <a:srgbClr val="054B16"/>
    </a:custClr>
    <a:custClr name="Dark Teal">
      <a:srgbClr val="274B47"/>
    </a:custClr>
    <a:custClr name="Dark Blue">
      <a:srgbClr val="243A5E"/>
    </a:custClr>
    <a:custClr name="Dark Purple">
      <a:srgbClr val="3B2E58"/>
    </a:custClr>
  </a:custClrLst>
  <a:extLst>
    <a:ext uri="{05A4C25C-085E-4340-85A3-A5531E510DB2}">
      <thm15:themeFamily xmlns:thm15="http://schemas.microsoft.com/office/thememl/2012/main" name="277832_MS-TEAMS_PPT_TemplateRefresh_SegoeUI_231002" id="{E7BCDA99-54EB-5744-BC5B-7BF34320A9B1}" vid="{EA8CA6E8-1854-A64E-AC87-DDD016773713}"/>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custClrLst>
    <a:custClr name="Light Orange">
      <a:srgbClr val="FF9349"/>
    </a:custClr>
    <a:custClr name="Light Yellow">
      <a:srgbClr val="FEF000"/>
    </a:custClr>
    <a:custClr name="Light Green">
      <a:srgbClr val="9BF00B"/>
    </a:custClr>
    <a:custClr name="Light Teal">
      <a:srgbClr val="30E5D0"/>
    </a:custClr>
    <a:custClr name="Light Blue">
      <a:srgbClr val="50E6FF"/>
    </a:custClr>
    <a:custClr name="Light Purple">
      <a:srgbClr val="D59DFF"/>
    </a:custClr>
    <a:custClr name="White">
      <a:srgbClr val="FFFFFF"/>
    </a:custClr>
    <a:custClr name="Extra Light Gray">
      <a:srgbClr val="F2F2F2"/>
    </a:custClr>
    <a:custClr name="Light Gray">
      <a:srgbClr val="E6E6E6"/>
    </a:custClr>
    <a:custClr name="Gray">
      <a:srgbClr val="D2D2D2"/>
    </a:custClr>
    <a:custClr name="Orange">
      <a:srgbClr val="D83B01"/>
    </a:custClr>
    <a:custClr name="Yellow">
      <a:srgbClr val="FFB900"/>
    </a:custClr>
    <a:custClr name="Green">
      <a:srgbClr val="107C10"/>
    </a:custClr>
    <a:custClr name="Teal">
      <a:srgbClr val="008575"/>
    </a:custClr>
    <a:custClr name="Blue">
      <a:srgbClr val="0078D4"/>
    </a:custClr>
    <a:custClr name="Purple">
      <a:srgbClr val="8661C5"/>
    </a:custClr>
    <a:custClr name="Mid Gray">
      <a:srgbClr val="737373"/>
    </a:custClr>
    <a:custClr name="Dark Gray">
      <a:srgbClr val="505050"/>
    </a:custClr>
    <a:custClr name="Extra Dark Gray">
      <a:srgbClr val="2F2F2F"/>
    </a:custClr>
    <a:custClr name="Rick Black">
      <a:srgbClr val="000000"/>
    </a:custClr>
    <a:custClr name="Dark Orange">
      <a:srgbClr val="6B2929"/>
    </a:custClr>
    <a:custClr name="Dark Yellow">
      <a:srgbClr val="6A4B16"/>
    </a:custClr>
    <a:custClr name="Dark Green">
      <a:srgbClr val="054B16"/>
    </a:custClr>
    <a:custClr name="Dark Teal">
      <a:srgbClr val="274B47"/>
    </a:custClr>
    <a:custClr name="Dark Blue">
      <a:srgbClr val="243A5E"/>
    </a:custClr>
    <a:custClr name="Dark Purple">
      <a:srgbClr val="3B2E58"/>
    </a:custClr>
  </a:custClr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custClrLst>
    <a:custClr name="Light Orange">
      <a:srgbClr val="FF9349"/>
    </a:custClr>
    <a:custClr name="Light Yellow">
      <a:srgbClr val="FEF000"/>
    </a:custClr>
    <a:custClr name="Light Green">
      <a:srgbClr val="9BF00B"/>
    </a:custClr>
    <a:custClr name="Light Teal">
      <a:srgbClr val="30E5D0"/>
    </a:custClr>
    <a:custClr name="Light Blue">
      <a:srgbClr val="50E6FF"/>
    </a:custClr>
    <a:custClr name="Light Purple">
      <a:srgbClr val="D59DFF"/>
    </a:custClr>
    <a:custClr name="White">
      <a:srgbClr val="FFFFFF"/>
    </a:custClr>
    <a:custClr name="Extra Light Gray">
      <a:srgbClr val="F2F2F2"/>
    </a:custClr>
    <a:custClr name="Light Gray">
      <a:srgbClr val="E6E6E6"/>
    </a:custClr>
    <a:custClr name="Gray">
      <a:srgbClr val="D2D2D2"/>
    </a:custClr>
    <a:custClr name="Orange">
      <a:srgbClr val="D83B01"/>
    </a:custClr>
    <a:custClr name="Yellow">
      <a:srgbClr val="FFB900"/>
    </a:custClr>
    <a:custClr name="Green">
      <a:srgbClr val="107C10"/>
    </a:custClr>
    <a:custClr name="Teal">
      <a:srgbClr val="008575"/>
    </a:custClr>
    <a:custClr name="Blue">
      <a:srgbClr val="0078D4"/>
    </a:custClr>
    <a:custClr name="Purple">
      <a:srgbClr val="8661C5"/>
    </a:custClr>
    <a:custClr name="Mid Gray">
      <a:srgbClr val="737373"/>
    </a:custClr>
    <a:custClr name="Dark Gray">
      <a:srgbClr val="505050"/>
    </a:custClr>
    <a:custClr name="Extra Dark Gray">
      <a:srgbClr val="2F2F2F"/>
    </a:custClr>
    <a:custClr name="Rick Black">
      <a:srgbClr val="000000"/>
    </a:custClr>
    <a:custClr name="Dark Orange">
      <a:srgbClr val="6B2929"/>
    </a:custClr>
    <a:custClr name="Dark Yellow">
      <a:srgbClr val="6A4B16"/>
    </a:custClr>
    <a:custClr name="Dark Green">
      <a:srgbClr val="054B16"/>
    </a:custClr>
    <a:custClr name="Dark Teal">
      <a:srgbClr val="274B47"/>
    </a:custClr>
    <a:custClr name="Dark Blue">
      <a:srgbClr val="243A5E"/>
    </a:custClr>
    <a:custClr name="Dark Purple">
      <a:srgbClr val="3B2E58"/>
    </a:custClr>
  </a:custClr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3B1D2DFC5449D1498C72585E7B79B8BA" ma:contentTypeVersion="9" ma:contentTypeDescription="Create a new document." ma:contentTypeScope="" ma:versionID="20571dce4427370d2c718274f02d12d1">
  <xsd:schema xmlns:xsd="http://www.w3.org/2001/XMLSchema" xmlns:xs="http://www.w3.org/2001/XMLSchema" xmlns:p="http://schemas.microsoft.com/office/2006/metadata/properties" xmlns:ns1="http://schemas.microsoft.com/sharepoint/v3" xmlns:ns2="ad2270a3-6465-48ac-bbe4-1ef1ad015588" xmlns:ns3="028837ce-dcea-4fc4-ad47-72e6e074b2ba" targetNamespace="http://schemas.microsoft.com/office/2006/metadata/properties" ma:root="true" ma:fieldsID="fc8ec23fc9c599a3d2511fa8eb61d25c" ns1:_="" ns2:_="" ns3:_="">
    <xsd:import namespace="http://schemas.microsoft.com/sharepoint/v3"/>
    <xsd:import namespace="ad2270a3-6465-48ac-bbe4-1ef1ad015588"/>
    <xsd:import namespace="028837ce-dcea-4fc4-ad47-72e6e074b2ba"/>
    <xsd:element name="properties">
      <xsd:complexType>
        <xsd:sequence>
          <xsd:element name="documentManagement">
            <xsd:complexType>
              <xsd:all>
                <xsd:element ref="ns1:_ip_UnifiedCompliancePolicyProperties" minOccurs="0"/>
                <xsd:element ref="ns1:_ip_UnifiedCompliancePolicyUIAction" minOccurs="0"/>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8" nillable="true" ma:displayName="Unified Compliance Policy Properties" ma:hidden="true" ma:internalName="_ip_UnifiedCompliancePolicyProperties">
      <xsd:simpleType>
        <xsd:restriction base="dms:Note"/>
      </xsd:simpleType>
    </xsd:element>
    <xsd:element name="_ip_UnifiedCompliancePolicyUIAction" ma:index="9"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d2270a3-6465-48ac-bbe4-1ef1ad015588"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SearchProperties" ma:index="12" nillable="true" ma:displayName="MediaServiceSearchProperties" ma:hidden="true" ma:internalName="MediaServiceSearchProperties" ma:readOnly="true">
      <xsd:simpleType>
        <xsd:restriction base="dms:Note"/>
      </xsd:simpleType>
    </xsd:element>
    <xsd:element name="MediaServiceObjectDetectorVersions" ma:index="13" nillable="true" ma:displayName="MediaServiceObjectDetectorVersions" ma:hidden="true" ma:indexed="true" ma:internalName="MediaServiceObjectDetectorVersions" ma:readOnly="true">
      <xsd:simpleType>
        <xsd:restriction base="dms:Text"/>
      </xsd:simpleType>
    </xsd:element>
    <xsd:element name="MediaServiceBillingMetadata" ma:index="16" nillable="true" ma:displayName="MediaServiceBillingMetadata" ma:hidden="true" ma:internalName="MediaServiceBillingMetadata"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8837ce-dcea-4fc4-ad47-72e6e074b2ba"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SharedWithUsers xmlns="028837ce-dcea-4fc4-ad47-72e6e074b2ba">
      <UserInfo>
        <DisplayName/>
        <AccountId xsi:nil="true"/>
        <AccountType/>
      </UserInfo>
    </SharedWithUsers>
  </documentManagement>
</p:properties>
</file>

<file path=customXml/itemProps1.xml><?xml version="1.0" encoding="utf-8"?>
<ds:datastoreItem xmlns:ds="http://schemas.openxmlformats.org/officeDocument/2006/customXml" ds:itemID="{F5C2F7FA-176A-4998-8FD8-D17488BFD9C6}">
  <ds:schemaRefs>
    <ds:schemaRef ds:uri="http://schemas.microsoft.com/sharepoint/v3/contenttype/forms"/>
  </ds:schemaRefs>
</ds:datastoreItem>
</file>

<file path=customXml/itemProps2.xml><?xml version="1.0" encoding="utf-8"?>
<ds:datastoreItem xmlns:ds="http://schemas.openxmlformats.org/officeDocument/2006/customXml" ds:itemID="{11C6B031-E7C9-4A28-A2E8-058F74E994C8}">
  <ds:schemaRefs>
    <ds:schemaRef ds:uri="028837ce-dcea-4fc4-ad47-72e6e074b2ba"/>
    <ds:schemaRef ds:uri="ad2270a3-6465-48ac-bbe4-1ef1ad015588"/>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microsoft.com/sharepoint/v3"/>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C13A81EB-64A6-45DB-88A0-52AB75820E1F}">
  <ds:schemaRefs>
    <ds:schemaRef ds:uri="http://schemas.openxmlformats.org/package/2006/metadata/core-properties"/>
    <ds:schemaRef ds:uri="http://purl.org/dc/elements/1.1/"/>
    <ds:schemaRef ds:uri="028837ce-dcea-4fc4-ad47-72e6e074b2ba"/>
    <ds:schemaRef ds:uri="http://schemas.microsoft.com/office/infopath/2007/PartnerControls"/>
    <ds:schemaRef ds:uri="http://purl.org/dc/dcmitype/"/>
    <ds:schemaRef ds:uri="http://purl.org/dc/terms/"/>
    <ds:schemaRef ds:uri="ad2270a3-6465-48ac-bbe4-1ef1ad015588"/>
    <ds:schemaRef ds:uri="http://schemas.microsoft.com/office/2006/documentManagement/types"/>
    <ds:schemaRef ds:uri="http://schemas.microsoft.com/sharepoint/v3"/>
    <ds:schemaRef ds:uri="http://schemas.microsoft.com/office/2006/metadata/properties"/>
    <ds:schemaRef ds:uri="http://www.w3.org/XML/1998/namespace"/>
  </ds:schemaRefs>
</ds:datastoreItem>
</file>

<file path=docMetadata/LabelInfo.xml><?xml version="1.0" encoding="utf-8"?>
<clbl:labelList xmlns:clbl="http://schemas.microsoft.com/office/2020/mipLabelMetadata">
  <clbl:label id="{87867195-f2b8-4ac2-b0b6-6bb73cb33afc}" enabled="1" method="Privileged" siteId="{72f988bf-86f1-41af-91ab-2d7cd011db47}" removed="0"/>
</clbl:labelList>
</file>

<file path=docProps/app.xml><?xml version="1.0" encoding="utf-8"?>
<Properties xmlns="http://schemas.openxmlformats.org/officeDocument/2006/extended-properties" xmlns:vt="http://schemas.openxmlformats.org/officeDocument/2006/docPropsVTypes">
  <Template/>
  <TotalTime>0</TotalTime>
  <Words>7223</Words>
  <Application>Microsoft Office PowerPoint</Application>
  <PresentationFormat>Widescreen</PresentationFormat>
  <Paragraphs>517</Paragraphs>
  <Slides>71</Slides>
  <Notes>13</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71</vt:i4>
      </vt:variant>
    </vt:vector>
  </HeadingPairs>
  <TitlesOfParts>
    <vt:vector size="81" baseType="lpstr">
      <vt:lpstr>Arial</vt:lpstr>
      <vt:lpstr>Calibri</vt:lpstr>
      <vt:lpstr>Consolas</vt:lpstr>
      <vt:lpstr>Courier New</vt:lpstr>
      <vt:lpstr>Segoe Sans Display Semibold</vt:lpstr>
      <vt:lpstr>Segoe Sans Text</vt:lpstr>
      <vt:lpstr>Segoe UI</vt:lpstr>
      <vt:lpstr>Segoe UI Semibold</vt:lpstr>
      <vt:lpstr>Wingdings</vt:lpstr>
      <vt:lpstr>White template</vt:lpstr>
      <vt:lpstr>Microsoft Places deployment guide</vt:lpstr>
      <vt:lpstr>Table of Contents</vt:lpstr>
      <vt:lpstr>Places Overview</vt:lpstr>
      <vt:lpstr>Places across Microsoft 365</vt:lpstr>
      <vt:lpstr>License Requirements</vt:lpstr>
      <vt:lpstr>Understanding the Places Hierarchy</vt:lpstr>
      <vt:lpstr>Prerequisites</vt:lpstr>
      <vt:lpstr>Admin Guidance: Getting started</vt:lpstr>
      <vt:lpstr>Configuring core features to enable hybrid coordination across your portfolio of workplace locations</vt:lpstr>
      <vt:lpstr>Configuring buildings (and optionally, floors)</vt:lpstr>
      <vt:lpstr>Admin Guidance: Configuring buildings and floors</vt:lpstr>
      <vt:lpstr>Approach 1: Configuring Buildings (and Floors) with existing workspaces</vt:lpstr>
      <vt:lpstr>Admin Guidance: Configuring buildings and floors (existing rooms and workspaces)</vt:lpstr>
      <vt:lpstr>Admin Guidance: Configuring buildings and floors - existing rooms and workspaces (1/2)</vt:lpstr>
      <vt:lpstr>Admin Guidance: Configuring buildings and floors - existing rooms and workspaces (2/2)</vt:lpstr>
      <vt:lpstr>Approach 2: Manually creating buildings and floors</vt:lpstr>
      <vt:lpstr>Admin Guidance: Configuring buildings and floors (manually)</vt:lpstr>
      <vt:lpstr>Create Buildings &amp; Floors</vt:lpstr>
      <vt:lpstr>Enabling Places for End Users (Core features)</vt:lpstr>
      <vt:lpstr>Admin Guidance: Pin the Teams app for specific users (1/4)</vt:lpstr>
      <vt:lpstr>Admin Guidance: Pin the Teams app for specific users (2/4)</vt:lpstr>
      <vt:lpstr>Admin Guidance: Pin the Teams app for specific users (3/4)</vt:lpstr>
      <vt:lpstr>Admin Guidance: Pin the Teams app for specific users (4/4)</vt:lpstr>
      <vt:lpstr>User Guidance: Setting your work plan </vt:lpstr>
      <vt:lpstr>Configuring enhanced features for a single building</vt:lpstr>
      <vt:lpstr>Configuring bookable resources</vt:lpstr>
      <vt:lpstr>Admin Guidance: Configuring bookable resources</vt:lpstr>
      <vt:lpstr>Create Individual Desks for booking (1/2)</vt:lpstr>
      <vt:lpstr>Create Individual Desks for booking (2/2)</vt:lpstr>
      <vt:lpstr>Create Desk Pools (1/2)</vt:lpstr>
      <vt:lpstr>Create Desk Pools (2/2)</vt:lpstr>
      <vt:lpstr>Create Conference Rooms</vt:lpstr>
      <vt:lpstr>Admin Guidance: Updating the picture</vt:lpstr>
      <vt:lpstr>Enhance your desk booking experience with Teams Bookable desks</vt:lpstr>
      <vt:lpstr>What is a Teams Bookable desk?</vt:lpstr>
      <vt:lpstr>Bookable desks with Microsoft Teams</vt:lpstr>
      <vt:lpstr>Device ID collection and Account Association</vt:lpstr>
      <vt:lpstr>Enabling automatic location updates </vt:lpstr>
      <vt:lpstr>Creating and Deploying Floorplans</vt:lpstr>
      <vt:lpstr>Admin Guidance: Configuring floor plans (maps)</vt:lpstr>
      <vt:lpstr>Floor Plan Creation Options</vt:lpstr>
      <vt:lpstr>What are IMDF Files? (Floor Plans)</vt:lpstr>
      <vt:lpstr>IMDF Creation Tips</vt:lpstr>
      <vt:lpstr>Correlating your Places objects with the elements in your IMDF (1/3)</vt:lpstr>
      <vt:lpstr>Correlating your Places objects with the elements in your IMDF (2/3)</vt:lpstr>
      <vt:lpstr>Correlating your Places objects with the elements in your IMDF (3/3)</vt:lpstr>
      <vt:lpstr>Uploading your IMDF file into Places</vt:lpstr>
      <vt:lpstr>Enabling Places Finder</vt:lpstr>
      <vt:lpstr>Admin Guidance: Enabling Places Finder</vt:lpstr>
      <vt:lpstr>User Experience (enhanced features)</vt:lpstr>
      <vt:lpstr>User Guidance: Booking an individual desk (1/2)</vt:lpstr>
      <vt:lpstr>User Guidance: Booking an individual desk (2/2)</vt:lpstr>
      <vt:lpstr>User Guidance: Booking a desk from a pool (1/2)</vt:lpstr>
      <vt:lpstr>User Guidance: Booking a desk from a pool (2/2)</vt:lpstr>
      <vt:lpstr>User Guidance: Booking a desk</vt:lpstr>
      <vt:lpstr>User Guidance: Booking a desk (2/2)</vt:lpstr>
      <vt:lpstr>User Guidance: Booking a room (1/3)</vt:lpstr>
      <vt:lpstr>User Guidance: Booking a room (2/3)</vt:lpstr>
      <vt:lpstr>User Guidance: Booking a room (3/3)</vt:lpstr>
      <vt:lpstr>User Guidance: Booking rooms for existing meetings</vt:lpstr>
      <vt:lpstr>Set up analytics</vt:lpstr>
      <vt:lpstr>Admin Guidance: Enabling analytics</vt:lpstr>
      <vt:lpstr>User Guidance: Viewing analytics</vt:lpstr>
      <vt:lpstr>You’re good to go!</vt:lpstr>
      <vt:lpstr>Appendix: Example Building &amp; Floor Plan</vt:lpstr>
      <vt:lpstr>Example Floor Plan Creation &amp; IMDF</vt:lpstr>
      <vt:lpstr>Correlating your Places objects with the elements in your IMDF (2)</vt:lpstr>
      <vt:lpstr>Correlating your Places objects with the elements in your IMDF (3)</vt:lpstr>
      <vt:lpstr>Correlating your Places objects with the elements in your IMDF (4)</vt:lpstr>
      <vt:lpstr>Example IMDF Using Mappedin</vt:lpstr>
      <vt:lpstr>Example IMDF correlation file</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revision>1</cp:revision>
  <dcterms:created xsi:type="dcterms:W3CDTF">2024-11-15T21:39:39Z</dcterms:created>
  <dcterms:modified xsi:type="dcterms:W3CDTF">2025-04-23T23:00:17Z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rack">
    <vt:lpwstr/>
  </property>
  <property fmtid="{D5CDD505-2E9C-101B-9397-08002B2CF9AE}" pid="3" name="MSIP_Label_f42aa342-8706-4288-bd11-ebb85995028c_SetDate">
    <vt:lpwstr>2017-08-29T14:27:20.8568347-07:00</vt:lpwstr>
  </property>
  <property fmtid="{D5CDD505-2E9C-101B-9397-08002B2CF9AE}" pid="4" name="Audience">
    <vt:lpwstr/>
  </property>
  <property fmtid="{D5CDD505-2E9C-101B-9397-08002B2CF9AE}" pid="5" name="IsMyDocuments">
    <vt:bool>true</vt:bool>
  </property>
  <property fmtid="{D5CDD505-2E9C-101B-9397-08002B2CF9AE}" pid="6" name="MediaServiceImageTags">
    <vt:lpwstr/>
  </property>
  <property fmtid="{D5CDD505-2E9C-101B-9397-08002B2CF9AE}" pid="7" name="Event Location">
    <vt:lpwstr/>
  </property>
  <property fmtid="{D5CDD505-2E9C-101B-9397-08002B2CF9AE}" pid="8" name="MSIP_Label_f42aa342-8706-4288-bd11-ebb85995028c_Name">
    <vt:lpwstr>General</vt:lpwstr>
  </property>
  <property fmtid="{D5CDD505-2E9C-101B-9397-08002B2CF9AE}" pid="9" name="Campaign">
    <vt:lpwstr/>
  </property>
  <property fmtid="{D5CDD505-2E9C-101B-9397-08002B2CF9AE}" pid="10" name="ContentTypeId">
    <vt:lpwstr>0x0101003B1D2DFC5449D1498C72585E7B79B8BA</vt:lpwstr>
  </property>
  <property fmtid="{D5CDD505-2E9C-101B-9397-08002B2CF9AE}" pid="11" name="TemplateUrl">
    <vt:lpwstr/>
  </property>
  <property fmtid="{D5CDD505-2E9C-101B-9397-08002B2CF9AE}" pid="12" name="xd_ProgID">
    <vt:lpwstr/>
  </property>
  <property fmtid="{D5CDD505-2E9C-101B-9397-08002B2CF9AE}" pid="13" name="MSIP_Label_f42aa342-8706-4288-bd11-ebb85995028c_Extended_MSFT_Method">
    <vt:lpwstr>Automatic</vt:lpwstr>
  </property>
  <property fmtid="{D5CDD505-2E9C-101B-9397-08002B2CF9AE}" pid="14" name="MSIP_Label_f42aa342-8706-4288-bd11-ebb85995028c_Enabled">
    <vt:lpwstr>True</vt:lpwstr>
  </property>
  <property fmtid="{D5CDD505-2E9C-101B-9397-08002B2CF9AE}" pid="15" name="_ExtendedDescription">
    <vt:lpwstr/>
  </property>
  <property fmtid="{D5CDD505-2E9C-101B-9397-08002B2CF9AE}" pid="16" name="Event1">
    <vt:lpwstr>622;#Unassigned|2c8af875-f38a-40b8-a0a9-056aed3fc8c0</vt:lpwstr>
  </property>
  <property fmtid="{D5CDD505-2E9C-101B-9397-08002B2CF9AE}" pid="17" name="Event Venue">
    <vt:lpwstr/>
  </property>
  <property fmtid="{D5CDD505-2E9C-101B-9397-08002B2CF9AE}" pid="18" name="Product">
    <vt:lpwstr/>
  </property>
  <property fmtid="{D5CDD505-2E9C-101B-9397-08002B2CF9AE}" pid="19" name="Order">
    <vt:r8>443100</vt:r8>
  </property>
  <property fmtid="{D5CDD505-2E9C-101B-9397-08002B2CF9AE}" pid="20" name="MSIP_Label_f42aa342-8706-4288-bd11-ebb85995028c_Ref">
    <vt:lpwstr>https://api.informationprotection.azure.com/api/72f988bf-86f1-41af-91ab-2d7cd011db47</vt:lpwstr>
  </property>
  <property fmtid="{D5CDD505-2E9C-101B-9397-08002B2CF9AE}" pid="21" name="ComplianceAssetId">
    <vt:lpwstr/>
  </property>
  <property fmtid="{D5CDD505-2E9C-101B-9397-08002B2CF9AE}" pid="22" name="xd_Signature">
    <vt:bool>false</vt:bool>
  </property>
  <property fmtid="{D5CDD505-2E9C-101B-9397-08002B2CF9AE}" pid="23" name="MSIP_Label_f42aa342-8706-4288-bd11-ebb85995028c_SiteId">
    <vt:lpwstr>72f988bf-86f1-41af-91ab-2d7cd011db47</vt:lpwstr>
  </property>
  <property fmtid="{D5CDD505-2E9C-101B-9397-08002B2CF9AE}" pid="24" name="Sensitivity">
    <vt:lpwstr>General</vt:lpwstr>
  </property>
  <property fmtid="{D5CDD505-2E9C-101B-9397-08002B2CF9AE}" pid="25" name="TriggerFlowInfo">
    <vt:lpwstr/>
  </property>
</Properties>
</file>