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229" r:id="rId4"/>
    <p:sldMasterId id="2147484475" r:id="rId5"/>
    <p:sldMasterId id="2147484495" r:id="rId6"/>
  </p:sldMasterIdLst>
  <p:notesMasterIdLst>
    <p:notesMasterId r:id="rId21"/>
  </p:notesMasterIdLst>
  <p:handoutMasterIdLst>
    <p:handoutMasterId r:id="rId22"/>
  </p:handoutMasterIdLst>
  <p:sldIdLst>
    <p:sldId id="1520" r:id="rId7"/>
    <p:sldId id="321" r:id="rId8"/>
    <p:sldId id="1522" r:id="rId9"/>
    <p:sldId id="1523" r:id="rId10"/>
    <p:sldId id="300" r:id="rId11"/>
    <p:sldId id="1521" r:id="rId12"/>
    <p:sldId id="1524" r:id="rId13"/>
    <p:sldId id="328" r:id="rId14"/>
    <p:sldId id="329" r:id="rId15"/>
    <p:sldId id="1525" r:id="rId16"/>
    <p:sldId id="1170" r:id="rId17"/>
    <p:sldId id="1171" r:id="rId18"/>
    <p:sldId id="1174" r:id="rId19"/>
    <p:sldId id="1243" r:id="rId20"/>
  </p:sldIdLst>
  <p:sldSz cx="12436475" cy="6994525"/>
  <p:notesSz cx="6858000" cy="9144000"/>
  <p:defaultTextStyle>
    <a:defPPr>
      <a:defRPr lang="en-US"/>
    </a:defPPr>
    <a:lvl1pPr marL="0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6371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2742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9113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5484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185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ku Uchikawa" initials="SU" lastIdx="11" clrIdx="0"/>
  <p:cmAuthor id="7" name="Kevin Kirkpatrick" initials="KK" lastIdx="6" clrIdx="7">
    <p:extLst>
      <p:ext uri="{19B8F6BF-5375-455C-9EA6-DF929625EA0E}">
        <p15:presenceInfo xmlns:p15="http://schemas.microsoft.com/office/powerpoint/2012/main" userId="S-1-12-1-2437051804-1235572795-1806260881-1059074273" providerId="AD"/>
      </p:ext>
    </p:extLst>
  </p:cmAuthor>
  <p:cmAuthor id="1" name="Mary Feil-Jacobs" initials="MFJ" lastIdx="43" clrIdx="1"/>
  <p:cmAuthor id="2" name="Monica Lueder" initials="ML" lastIdx="22" clrIdx="2">
    <p:extLst>
      <p:ext uri="{19B8F6BF-5375-455C-9EA6-DF929625EA0E}">
        <p15:presenceInfo xmlns:p15="http://schemas.microsoft.com/office/powerpoint/2012/main" userId="S-1-5-21-2127521184-1604012920-1887927527-2598260" providerId="AD"/>
      </p:ext>
    </p:extLst>
  </p:cmAuthor>
  <p:cmAuthor id="3" name="Mary Feil-Jacobs" initials="MF" lastIdx="22" clrIdx="3">
    <p:extLst>
      <p:ext uri="{19B8F6BF-5375-455C-9EA6-DF929625EA0E}">
        <p15:presenceInfo xmlns:p15="http://schemas.microsoft.com/office/powerpoint/2012/main" userId="S-1-5-21-2127521184-1604012920-1887927527-65006" providerId="AD"/>
      </p:ext>
    </p:extLst>
  </p:cmAuthor>
  <p:cmAuthor id="4" name="Jamie Gower (Resources Online)" initials="JG(O" lastIdx="88" clrIdx="4">
    <p:extLst>
      <p:ext uri="{19B8F6BF-5375-455C-9EA6-DF929625EA0E}">
        <p15:presenceInfo xmlns:p15="http://schemas.microsoft.com/office/powerpoint/2012/main" userId="S-1-5-21-2127521184-1604012920-1887927527-19459400" providerId="AD"/>
      </p:ext>
    </p:extLst>
  </p:cmAuthor>
  <p:cmAuthor id="5" name="Hunter Donald" initials="HD" lastIdx="10" clrIdx="5">
    <p:extLst>
      <p:ext uri="{19B8F6BF-5375-455C-9EA6-DF929625EA0E}">
        <p15:presenceInfo xmlns:p15="http://schemas.microsoft.com/office/powerpoint/2012/main" userId="S-1-5-21-124525095-708259637-1543119021-133226" providerId="AD"/>
      </p:ext>
    </p:extLst>
  </p:cmAuthor>
  <p:cmAuthor id="6" name="Sal Rosales" initials="SR" lastIdx="9" clrIdx="6">
    <p:extLst>
      <p:ext uri="{19B8F6BF-5375-455C-9EA6-DF929625EA0E}">
        <p15:presenceInfo xmlns:p15="http://schemas.microsoft.com/office/powerpoint/2012/main" userId="S-1-5-21-124525095-708259637-1543119021-11575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6161"/>
    <a:srgbClr val="C2D5F2"/>
    <a:srgbClr val="0078D7"/>
    <a:srgbClr val="00BCF2"/>
    <a:srgbClr val="5C2D91"/>
    <a:srgbClr val="FF0000"/>
    <a:srgbClr val="094AB2"/>
    <a:srgbClr val="515151"/>
    <a:srgbClr val="FF0303"/>
    <a:srgbClr val="E7EC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56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Wolodarsky" userId="99356ab2-d6c6-4013-9538-a530dfe301a2" providerId="ADAL" clId="{6EF3FCDD-BCC5-4B91-9413-61ED6CB952D3}"/>
    <pc:docChg chg="undo custSel addSld delSld modSld sldOrd modMainMaster delSection">
      <pc:chgData name="Matt Wolodarsky" userId="99356ab2-d6c6-4013-9538-a530dfe301a2" providerId="ADAL" clId="{6EF3FCDD-BCC5-4B91-9413-61ED6CB952D3}" dt="2018-08-15T14:22:17.307" v="461" actId="12385"/>
      <pc:docMkLst>
        <pc:docMk/>
      </pc:docMkLst>
      <pc:sldChg chg="modSp add">
        <pc:chgData name="Matt Wolodarsky" userId="99356ab2-d6c6-4013-9538-a530dfe301a2" providerId="ADAL" clId="{6EF3FCDD-BCC5-4B91-9413-61ED6CB952D3}" dt="2018-08-15T14:13:06.097" v="284" actId="6549"/>
        <pc:sldMkLst>
          <pc:docMk/>
          <pc:sldMk cId="2611821155" sldId="300"/>
        </pc:sldMkLst>
        <pc:graphicFrameChg chg="modGraphic">
          <ac:chgData name="Matt Wolodarsky" userId="99356ab2-d6c6-4013-9538-a530dfe301a2" providerId="ADAL" clId="{6EF3FCDD-BCC5-4B91-9413-61ED6CB952D3}" dt="2018-08-15T14:13:06.097" v="284" actId="6549"/>
          <ac:graphicFrameMkLst>
            <pc:docMk/>
            <pc:sldMk cId="2611821155" sldId="300"/>
            <ac:graphicFrameMk id="58" creationId="{00000000-0000-0000-0000-000000000000}"/>
          </ac:graphicFrameMkLst>
        </pc:graphicFrameChg>
      </pc:sldChg>
      <pc:sldChg chg="addSp delSp modSp add del delAnim modAnim">
        <pc:chgData name="Matt Wolodarsky" userId="99356ab2-d6c6-4013-9538-a530dfe301a2" providerId="ADAL" clId="{6EF3FCDD-BCC5-4B91-9413-61ED6CB952D3}" dt="2018-08-15T14:14:17.362" v="297" actId="552"/>
        <pc:sldMkLst>
          <pc:docMk/>
          <pc:sldMk cId="3738624057" sldId="321"/>
        </pc:sldMkLst>
        <pc:spChg chg="del mod">
          <ac:chgData name="Matt Wolodarsky" userId="99356ab2-d6c6-4013-9538-a530dfe301a2" providerId="ADAL" clId="{6EF3FCDD-BCC5-4B91-9413-61ED6CB952D3}" dt="2018-08-15T14:13:23.495" v="288" actId="478"/>
          <ac:spMkLst>
            <pc:docMk/>
            <pc:sldMk cId="3738624057" sldId="321"/>
            <ac:spMk id="5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4:17.362" v="297" actId="552"/>
          <ac:spMkLst>
            <pc:docMk/>
            <pc:sldMk cId="3738624057" sldId="321"/>
            <ac:spMk id="7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4:17.362" v="297" actId="552"/>
          <ac:spMkLst>
            <pc:docMk/>
            <pc:sldMk cId="3738624057" sldId="321"/>
            <ac:spMk id="10" creationId="{00000000-0000-0000-0000-000000000000}"/>
          </ac:spMkLst>
        </pc:spChg>
        <pc:spChg chg="del">
          <ac:chgData name="Matt Wolodarsky" userId="99356ab2-d6c6-4013-9538-a530dfe301a2" providerId="ADAL" clId="{6EF3FCDD-BCC5-4B91-9413-61ED6CB952D3}" dt="2018-08-15T14:08:45.563" v="224" actId="478"/>
          <ac:spMkLst>
            <pc:docMk/>
            <pc:sldMk cId="3738624057" sldId="321"/>
            <ac:spMk id="11" creationId="{00000000-0000-0000-0000-000000000000}"/>
          </ac:spMkLst>
        </pc:spChg>
        <pc:spChg chg="del mod topLvl">
          <ac:chgData name="Matt Wolodarsky" userId="99356ab2-d6c6-4013-9538-a530dfe301a2" providerId="ADAL" clId="{6EF3FCDD-BCC5-4B91-9413-61ED6CB952D3}" dt="2018-08-15T14:08:33.620" v="218" actId="478"/>
          <ac:spMkLst>
            <pc:docMk/>
            <pc:sldMk cId="3738624057" sldId="321"/>
            <ac:spMk id="18" creationId="{00000000-0000-0000-0000-000000000000}"/>
          </ac:spMkLst>
        </pc:spChg>
        <pc:spChg chg="del mod topLvl">
          <ac:chgData name="Matt Wolodarsky" userId="99356ab2-d6c6-4013-9538-a530dfe301a2" providerId="ADAL" clId="{6EF3FCDD-BCC5-4B91-9413-61ED6CB952D3}" dt="2018-08-15T14:08:33.620" v="218" actId="478"/>
          <ac:spMkLst>
            <pc:docMk/>
            <pc:sldMk cId="3738624057" sldId="321"/>
            <ac:spMk id="19" creationId="{00000000-0000-0000-0000-000000000000}"/>
          </ac:spMkLst>
        </pc:spChg>
        <pc:spChg chg="del mod topLvl">
          <ac:chgData name="Matt Wolodarsky" userId="99356ab2-d6c6-4013-9538-a530dfe301a2" providerId="ADAL" clId="{6EF3FCDD-BCC5-4B91-9413-61ED6CB952D3}" dt="2018-08-15T14:08:37.067" v="221" actId="478"/>
          <ac:spMkLst>
            <pc:docMk/>
            <pc:sldMk cId="3738624057" sldId="321"/>
            <ac:spMk id="20" creationId="{00000000-0000-0000-0000-000000000000}"/>
          </ac:spMkLst>
        </pc:spChg>
        <pc:spChg chg="del mod topLvl">
          <ac:chgData name="Matt Wolodarsky" userId="99356ab2-d6c6-4013-9538-a530dfe301a2" providerId="ADAL" clId="{6EF3FCDD-BCC5-4B91-9413-61ED6CB952D3}" dt="2018-08-15T14:08:33.620" v="218" actId="478"/>
          <ac:spMkLst>
            <pc:docMk/>
            <pc:sldMk cId="3738624057" sldId="321"/>
            <ac:spMk id="21" creationId="{00000000-0000-0000-0000-000000000000}"/>
          </ac:spMkLst>
        </pc:spChg>
        <pc:spChg chg="del mod topLvl">
          <ac:chgData name="Matt Wolodarsky" userId="99356ab2-d6c6-4013-9538-a530dfe301a2" providerId="ADAL" clId="{6EF3FCDD-BCC5-4B91-9413-61ED6CB952D3}" dt="2018-08-15T14:08:38.673" v="222" actId="478"/>
          <ac:spMkLst>
            <pc:docMk/>
            <pc:sldMk cId="3738624057" sldId="321"/>
            <ac:spMk id="22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1:22.433" v="264" actId="207"/>
          <ac:spMkLst>
            <pc:docMk/>
            <pc:sldMk cId="3738624057" sldId="321"/>
            <ac:spMk id="23" creationId="{00000000-0000-0000-0000-000000000000}"/>
          </ac:spMkLst>
        </pc:spChg>
        <pc:spChg chg="add del">
          <ac:chgData name="Matt Wolodarsky" userId="99356ab2-d6c6-4013-9538-a530dfe301a2" providerId="ADAL" clId="{6EF3FCDD-BCC5-4B91-9413-61ED6CB952D3}" dt="2018-08-15T14:06:06.423" v="209" actId="478"/>
          <ac:spMkLst>
            <pc:docMk/>
            <pc:sldMk cId="3738624057" sldId="321"/>
            <ac:spMk id="27" creationId="{00000000-0000-0000-0000-000000000000}"/>
          </ac:spMkLst>
        </pc:spChg>
        <pc:spChg chg="add del mod">
          <ac:chgData name="Matt Wolodarsky" userId="99356ab2-d6c6-4013-9538-a530dfe301a2" providerId="ADAL" clId="{6EF3FCDD-BCC5-4B91-9413-61ED6CB952D3}" dt="2018-08-15T14:13:19.989" v="287" actId="478"/>
          <ac:spMkLst>
            <pc:docMk/>
            <pc:sldMk cId="3738624057" sldId="321"/>
            <ac:spMk id="30" creationId="{C9EA1BC4-FA36-4AD2-971E-787C999B928F}"/>
          </ac:spMkLst>
        </pc:spChg>
        <pc:spChg chg="add del mod">
          <ac:chgData name="Matt Wolodarsky" userId="99356ab2-d6c6-4013-9538-a530dfe301a2" providerId="ADAL" clId="{6EF3FCDD-BCC5-4B91-9413-61ED6CB952D3}" dt="2018-08-15T14:13:32.954" v="290" actId="478"/>
          <ac:spMkLst>
            <pc:docMk/>
            <pc:sldMk cId="3738624057" sldId="321"/>
            <ac:spMk id="44" creationId="{C5D266D2-BA0E-4CD1-A694-A0792BFE2957}"/>
          </ac:spMkLst>
        </pc:spChg>
        <pc:spChg chg="add del mod">
          <ac:chgData name="Matt Wolodarsky" userId="99356ab2-d6c6-4013-9538-a530dfe301a2" providerId="ADAL" clId="{6EF3FCDD-BCC5-4B91-9413-61ED6CB952D3}" dt="2018-08-15T14:13:29.945" v="289" actId="478"/>
          <ac:spMkLst>
            <pc:docMk/>
            <pc:sldMk cId="3738624057" sldId="321"/>
            <ac:spMk id="45" creationId="{B9134771-87C3-47AE-AC3E-8A8513AD1BF7}"/>
          </ac:spMkLst>
        </pc:spChg>
        <pc:spChg chg="add del mod">
          <ac:chgData name="Matt Wolodarsky" userId="99356ab2-d6c6-4013-9538-a530dfe301a2" providerId="ADAL" clId="{6EF3FCDD-BCC5-4B91-9413-61ED6CB952D3}" dt="2018-08-15T14:13:34.791" v="291" actId="478"/>
          <ac:spMkLst>
            <pc:docMk/>
            <pc:sldMk cId="3738624057" sldId="321"/>
            <ac:spMk id="46" creationId="{3D3F9589-2BBF-4960-9F54-8B7D95339160}"/>
          </ac:spMkLst>
        </pc:spChg>
        <pc:spChg chg="add del mod">
          <ac:chgData name="Matt Wolodarsky" userId="99356ab2-d6c6-4013-9538-a530dfe301a2" providerId="ADAL" clId="{6EF3FCDD-BCC5-4B91-9413-61ED6CB952D3}" dt="2018-08-15T14:13:29.945" v="289" actId="478"/>
          <ac:spMkLst>
            <pc:docMk/>
            <pc:sldMk cId="3738624057" sldId="321"/>
            <ac:spMk id="47" creationId="{43EF25B8-3F6C-4B68-B48E-43229FE49CB6}"/>
          </ac:spMkLst>
        </pc:spChg>
        <pc:spChg chg="add del mod">
          <ac:chgData name="Matt Wolodarsky" userId="99356ab2-d6c6-4013-9538-a530dfe301a2" providerId="ADAL" clId="{6EF3FCDD-BCC5-4B91-9413-61ED6CB952D3}" dt="2018-08-15T14:13:29.945" v="289" actId="478"/>
          <ac:spMkLst>
            <pc:docMk/>
            <pc:sldMk cId="3738624057" sldId="321"/>
            <ac:spMk id="54" creationId="{996F13D2-7EB6-410F-87C6-E6544BA329E5}"/>
          </ac:spMkLst>
        </pc:spChg>
        <pc:spChg chg="add del mod">
          <ac:chgData name="Matt Wolodarsky" userId="99356ab2-d6c6-4013-9538-a530dfe301a2" providerId="ADAL" clId="{6EF3FCDD-BCC5-4B91-9413-61ED6CB952D3}" dt="2018-08-15T14:13:29.945" v="289" actId="478"/>
          <ac:spMkLst>
            <pc:docMk/>
            <pc:sldMk cId="3738624057" sldId="321"/>
            <ac:spMk id="55" creationId="{52AE13D6-60F0-464F-AA55-5537FB099A35}"/>
          </ac:spMkLst>
        </pc:spChg>
        <pc:spChg chg="add del mod">
          <ac:chgData name="Matt Wolodarsky" userId="99356ab2-d6c6-4013-9538-a530dfe301a2" providerId="ADAL" clId="{6EF3FCDD-BCC5-4B91-9413-61ED6CB952D3}" dt="2018-08-15T14:13:29.945" v="289" actId="478"/>
          <ac:spMkLst>
            <pc:docMk/>
            <pc:sldMk cId="3738624057" sldId="321"/>
            <ac:spMk id="56" creationId="{F368DE01-B494-40B6-B187-FC254570FA48}"/>
          </ac:spMkLst>
        </pc:spChg>
        <pc:spChg chg="mod">
          <ac:chgData name="Matt Wolodarsky" userId="99356ab2-d6c6-4013-9538-a530dfe301a2" providerId="ADAL" clId="{6EF3FCDD-BCC5-4B91-9413-61ED6CB952D3}" dt="2018-08-15T14:14:17.362" v="297" actId="552"/>
          <ac:spMkLst>
            <pc:docMk/>
            <pc:sldMk cId="3738624057" sldId="321"/>
            <ac:spMk id="57" creationId="{00000000-0000-0000-0000-000000000000}"/>
          </ac:spMkLst>
        </pc:spChg>
        <pc:spChg chg="add del mod">
          <ac:chgData name="Matt Wolodarsky" userId="99356ab2-d6c6-4013-9538-a530dfe301a2" providerId="ADAL" clId="{6EF3FCDD-BCC5-4B91-9413-61ED6CB952D3}" dt="2018-08-15T14:13:29.945" v="289" actId="478"/>
          <ac:spMkLst>
            <pc:docMk/>
            <pc:sldMk cId="3738624057" sldId="321"/>
            <ac:spMk id="58" creationId="{79922873-3BCC-4A0A-98DE-C822F20A8715}"/>
          </ac:spMkLst>
        </pc:spChg>
        <pc:spChg chg="mod">
          <ac:chgData name="Matt Wolodarsky" userId="99356ab2-d6c6-4013-9538-a530dfe301a2" providerId="ADAL" clId="{6EF3FCDD-BCC5-4B91-9413-61ED6CB952D3}" dt="2018-08-15T14:10:23.730" v="255" actId="20577"/>
          <ac:spMkLst>
            <pc:docMk/>
            <pc:sldMk cId="3738624057" sldId="321"/>
            <ac:spMk id="61" creationId="{2B584C17-7227-45F3-BCCC-D9F139654B51}"/>
          </ac:spMkLst>
        </pc:spChg>
        <pc:grpChg chg="del mod">
          <ac:chgData name="Matt Wolodarsky" userId="99356ab2-d6c6-4013-9538-a530dfe301a2" providerId="ADAL" clId="{6EF3FCDD-BCC5-4B91-9413-61ED6CB952D3}" dt="2018-08-15T14:13:45.868" v="293" actId="478"/>
          <ac:grpSpMkLst>
            <pc:docMk/>
            <pc:sldMk cId="3738624057" sldId="321"/>
            <ac:grpSpMk id="2" creationId="{00000000-0000-0000-0000-000000000000}"/>
          </ac:grpSpMkLst>
        </pc:grpChg>
        <pc:grpChg chg="del">
          <ac:chgData name="Matt Wolodarsky" userId="99356ab2-d6c6-4013-9538-a530dfe301a2" providerId="ADAL" clId="{6EF3FCDD-BCC5-4B91-9413-61ED6CB952D3}" dt="2018-08-15T14:07:06.812" v="217" actId="165"/>
          <ac:grpSpMkLst>
            <pc:docMk/>
            <pc:sldMk cId="3738624057" sldId="321"/>
            <ac:grpSpMk id="3" creationId="{00000000-0000-0000-0000-000000000000}"/>
          </ac:grpSpMkLst>
        </pc:grpChg>
        <pc:grpChg chg="del mod">
          <ac:chgData name="Matt Wolodarsky" userId="99356ab2-d6c6-4013-9538-a530dfe301a2" providerId="ADAL" clId="{6EF3FCDD-BCC5-4B91-9413-61ED6CB952D3}" dt="2018-08-15T14:13:45.868" v="293" actId="478"/>
          <ac:grpSpMkLst>
            <pc:docMk/>
            <pc:sldMk cId="3738624057" sldId="321"/>
            <ac:grpSpMk id="4" creationId="{00000000-0000-0000-0000-000000000000}"/>
          </ac:grpSpMkLst>
        </pc:grpChg>
        <pc:grpChg chg="del mod">
          <ac:chgData name="Matt Wolodarsky" userId="99356ab2-d6c6-4013-9538-a530dfe301a2" providerId="ADAL" clId="{6EF3FCDD-BCC5-4B91-9413-61ED6CB952D3}" dt="2018-08-15T14:13:45.868" v="293" actId="478"/>
          <ac:grpSpMkLst>
            <pc:docMk/>
            <pc:sldMk cId="3738624057" sldId="321"/>
            <ac:grpSpMk id="6" creationId="{00000000-0000-0000-0000-000000000000}"/>
          </ac:grpSpMkLst>
        </pc:grpChg>
        <pc:grpChg chg="del mod">
          <ac:chgData name="Matt Wolodarsky" userId="99356ab2-d6c6-4013-9538-a530dfe301a2" providerId="ADAL" clId="{6EF3FCDD-BCC5-4B91-9413-61ED6CB952D3}" dt="2018-08-15T14:13:45.868" v="293" actId="478"/>
          <ac:grpSpMkLst>
            <pc:docMk/>
            <pc:sldMk cId="3738624057" sldId="321"/>
            <ac:grpSpMk id="8" creationId="{00000000-0000-0000-0000-000000000000}"/>
          </ac:grpSpMkLst>
        </pc:grpChg>
        <pc:grpChg chg="del mod">
          <ac:chgData name="Matt Wolodarsky" userId="99356ab2-d6c6-4013-9538-a530dfe301a2" providerId="ADAL" clId="{6EF3FCDD-BCC5-4B91-9413-61ED6CB952D3}" dt="2018-08-15T14:13:45.868" v="293" actId="478"/>
          <ac:grpSpMkLst>
            <pc:docMk/>
            <pc:sldMk cId="3738624057" sldId="321"/>
            <ac:grpSpMk id="9" creationId="{00000000-0000-0000-0000-000000000000}"/>
          </ac:grpSpMkLst>
        </pc:grpChg>
        <pc:grpChg chg="add del mod">
          <ac:chgData name="Matt Wolodarsky" userId="99356ab2-d6c6-4013-9538-a530dfe301a2" providerId="ADAL" clId="{6EF3FCDD-BCC5-4B91-9413-61ED6CB952D3}" dt="2018-08-15T14:10:27.558" v="256" actId="478"/>
          <ac:grpSpMkLst>
            <pc:docMk/>
            <pc:sldMk cId="3738624057" sldId="321"/>
            <ac:grpSpMk id="14" creationId="{00000000-0000-0000-0000-000000000000}"/>
          </ac:grpSpMkLst>
        </pc:grpChg>
        <pc:grpChg chg="del mod">
          <ac:chgData name="Matt Wolodarsky" userId="99356ab2-d6c6-4013-9538-a530dfe301a2" providerId="ADAL" clId="{6EF3FCDD-BCC5-4B91-9413-61ED6CB952D3}" dt="2018-08-15T14:13:45.868" v="293" actId="478"/>
          <ac:grpSpMkLst>
            <pc:docMk/>
            <pc:sldMk cId="3738624057" sldId="321"/>
            <ac:grpSpMk id="24" creationId="{00000000-0000-0000-0000-000000000000}"/>
          </ac:grpSpMkLst>
        </pc:grpChg>
        <pc:grpChg chg="add del mod">
          <ac:chgData name="Matt Wolodarsky" userId="99356ab2-d6c6-4013-9538-a530dfe301a2" providerId="ADAL" clId="{6EF3FCDD-BCC5-4B91-9413-61ED6CB952D3}" dt="2018-08-15T14:13:29.945" v="289" actId="478"/>
          <ac:grpSpMkLst>
            <pc:docMk/>
            <pc:sldMk cId="3738624057" sldId="321"/>
            <ac:grpSpMk id="48" creationId="{956F912F-8FE2-40C6-AE14-489A58AC4206}"/>
          </ac:grpSpMkLst>
        </pc:grpChg>
        <pc:grpChg chg="add del mod">
          <ac:chgData name="Matt Wolodarsky" userId="99356ab2-d6c6-4013-9538-a530dfe301a2" providerId="ADAL" clId="{6EF3FCDD-BCC5-4B91-9413-61ED6CB952D3}" dt="2018-08-15T14:13:29.945" v="289" actId="478"/>
          <ac:grpSpMkLst>
            <pc:docMk/>
            <pc:sldMk cId="3738624057" sldId="321"/>
            <ac:grpSpMk id="51" creationId="{42D18659-151B-45DA-9E40-F6CC5A882B2F}"/>
          </ac:grpSpMkLst>
        </pc:grpChg>
        <pc:grpChg chg="add del mod">
          <ac:chgData name="Matt Wolodarsky" userId="99356ab2-d6c6-4013-9538-a530dfe301a2" providerId="ADAL" clId="{6EF3FCDD-BCC5-4B91-9413-61ED6CB952D3}" dt="2018-08-15T14:13:45.868" v="293" actId="478"/>
          <ac:grpSpMkLst>
            <pc:docMk/>
            <pc:sldMk cId="3738624057" sldId="321"/>
            <ac:grpSpMk id="59" creationId="{368F6E3B-33B5-4753-8921-DA85AF8E6996}"/>
          </ac:grpSpMkLst>
        </pc:grpChg>
        <pc:picChg chg="del mod topLvl">
          <ac:chgData name="Matt Wolodarsky" userId="99356ab2-d6c6-4013-9538-a530dfe301a2" providerId="ADAL" clId="{6EF3FCDD-BCC5-4B91-9413-61ED6CB952D3}" dt="2018-08-15T14:08:33.620" v="218" actId="478"/>
          <ac:picMkLst>
            <pc:docMk/>
            <pc:sldMk cId="3738624057" sldId="321"/>
            <ac:picMk id="12" creationId="{00000000-0000-0000-0000-000000000000}"/>
          </ac:picMkLst>
        </pc:picChg>
        <pc:picChg chg="del mod topLvl">
          <ac:chgData name="Matt Wolodarsky" userId="99356ab2-d6c6-4013-9538-a530dfe301a2" providerId="ADAL" clId="{6EF3FCDD-BCC5-4B91-9413-61ED6CB952D3}" dt="2018-08-15T14:08:33.620" v="218" actId="478"/>
          <ac:picMkLst>
            <pc:docMk/>
            <pc:sldMk cId="3738624057" sldId="321"/>
            <ac:picMk id="13" creationId="{00000000-0000-0000-0000-000000000000}"/>
          </ac:picMkLst>
        </pc:picChg>
        <pc:picChg chg="del mod topLvl">
          <ac:chgData name="Matt Wolodarsky" userId="99356ab2-d6c6-4013-9538-a530dfe301a2" providerId="ADAL" clId="{6EF3FCDD-BCC5-4B91-9413-61ED6CB952D3}" dt="2018-08-15T14:08:33.620" v="218" actId="478"/>
          <ac:picMkLst>
            <pc:docMk/>
            <pc:sldMk cId="3738624057" sldId="321"/>
            <ac:picMk id="15" creationId="{00000000-0000-0000-0000-000000000000}"/>
          </ac:picMkLst>
        </pc:picChg>
        <pc:picChg chg="del mod topLvl">
          <ac:chgData name="Matt Wolodarsky" userId="99356ab2-d6c6-4013-9538-a530dfe301a2" providerId="ADAL" clId="{6EF3FCDD-BCC5-4B91-9413-61ED6CB952D3}" dt="2018-08-15T14:08:33.620" v="218" actId="478"/>
          <ac:picMkLst>
            <pc:docMk/>
            <pc:sldMk cId="3738624057" sldId="321"/>
            <ac:picMk id="16" creationId="{00000000-0000-0000-0000-000000000000}"/>
          </ac:picMkLst>
        </pc:picChg>
        <pc:picChg chg="del mod topLvl">
          <ac:chgData name="Matt Wolodarsky" userId="99356ab2-d6c6-4013-9538-a530dfe301a2" providerId="ADAL" clId="{6EF3FCDD-BCC5-4B91-9413-61ED6CB952D3}" dt="2018-08-15T14:08:34.676" v="219" actId="478"/>
          <ac:picMkLst>
            <pc:docMk/>
            <pc:sldMk cId="3738624057" sldId="321"/>
            <ac:picMk id="17" creationId="{00000000-0000-0000-0000-000000000000}"/>
          </ac:picMkLst>
        </pc:picChg>
        <pc:picChg chg="del">
          <ac:chgData name="Matt Wolodarsky" userId="99356ab2-d6c6-4013-9538-a530dfe301a2" providerId="ADAL" clId="{6EF3FCDD-BCC5-4B91-9413-61ED6CB952D3}" dt="2018-08-15T14:08:43.006" v="223" actId="478"/>
          <ac:picMkLst>
            <pc:docMk/>
            <pc:sldMk cId="3738624057" sldId="321"/>
            <ac:picMk id="41" creationId="{00000000-0000-0000-0000-000000000000}"/>
          </ac:picMkLst>
        </pc:picChg>
      </pc:sldChg>
      <pc:sldChg chg="addSp modSp add">
        <pc:chgData name="Matt Wolodarsky" userId="99356ab2-d6c6-4013-9538-a530dfe301a2" providerId="ADAL" clId="{6EF3FCDD-BCC5-4B91-9413-61ED6CB952D3}" dt="2018-08-15T14:18:26.419" v="371" actId="1076"/>
        <pc:sldMkLst>
          <pc:docMk/>
          <pc:sldMk cId="3930945160" sldId="328"/>
        </pc:sldMkLst>
        <pc:spChg chg="mod">
          <ac:chgData name="Matt Wolodarsky" userId="99356ab2-d6c6-4013-9538-a530dfe301a2" providerId="ADAL" clId="{6EF3FCDD-BCC5-4B91-9413-61ED6CB952D3}" dt="2018-08-15T14:18:26.419" v="371" actId="1076"/>
          <ac:spMkLst>
            <pc:docMk/>
            <pc:sldMk cId="3930945160" sldId="328"/>
            <ac:spMk id="16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8:26.419" v="371" actId="1076"/>
          <ac:spMkLst>
            <pc:docMk/>
            <pc:sldMk cId="3930945160" sldId="328"/>
            <ac:spMk id="17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8:26.419" v="371" actId="1076"/>
          <ac:spMkLst>
            <pc:docMk/>
            <pc:sldMk cId="3930945160" sldId="328"/>
            <ac:spMk id="18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8:26.419" v="371" actId="1076"/>
          <ac:spMkLst>
            <pc:docMk/>
            <pc:sldMk cId="3930945160" sldId="328"/>
            <ac:spMk id="19" creationId="{00000000-0000-0000-0000-000000000000}"/>
          </ac:spMkLst>
        </pc:spChg>
        <pc:spChg chg="add mod">
          <ac:chgData name="Matt Wolodarsky" userId="99356ab2-d6c6-4013-9538-a530dfe301a2" providerId="ADAL" clId="{6EF3FCDD-BCC5-4B91-9413-61ED6CB952D3}" dt="2018-08-15T14:18:20.700" v="370" actId="1076"/>
          <ac:spMkLst>
            <pc:docMk/>
            <pc:sldMk cId="3930945160" sldId="328"/>
            <ac:spMk id="20" creationId="{B23A4056-B859-4B31-BA3F-0B80734B4D8E}"/>
          </ac:spMkLst>
        </pc:spChg>
        <pc:grpChg chg="mod">
          <ac:chgData name="Matt Wolodarsky" userId="99356ab2-d6c6-4013-9538-a530dfe301a2" providerId="ADAL" clId="{6EF3FCDD-BCC5-4B91-9413-61ED6CB952D3}" dt="2018-08-15T14:18:26.419" v="371" actId="1076"/>
          <ac:grpSpMkLst>
            <pc:docMk/>
            <pc:sldMk cId="3930945160" sldId="328"/>
            <ac:grpSpMk id="4" creationId="{00000000-0000-0000-0000-000000000000}"/>
          </ac:grpSpMkLst>
        </pc:grpChg>
        <pc:grpChg chg="mod">
          <ac:chgData name="Matt Wolodarsky" userId="99356ab2-d6c6-4013-9538-a530dfe301a2" providerId="ADAL" clId="{6EF3FCDD-BCC5-4B91-9413-61ED6CB952D3}" dt="2018-08-15T14:18:26.419" v="371" actId="1076"/>
          <ac:grpSpMkLst>
            <pc:docMk/>
            <pc:sldMk cId="3930945160" sldId="328"/>
            <ac:grpSpMk id="7" creationId="{00000000-0000-0000-0000-000000000000}"/>
          </ac:grpSpMkLst>
        </pc:grpChg>
        <pc:grpChg chg="mod">
          <ac:chgData name="Matt Wolodarsky" userId="99356ab2-d6c6-4013-9538-a530dfe301a2" providerId="ADAL" clId="{6EF3FCDD-BCC5-4B91-9413-61ED6CB952D3}" dt="2018-08-15T14:18:26.419" v="371" actId="1076"/>
          <ac:grpSpMkLst>
            <pc:docMk/>
            <pc:sldMk cId="3930945160" sldId="328"/>
            <ac:grpSpMk id="10" creationId="{00000000-0000-0000-0000-000000000000}"/>
          </ac:grpSpMkLst>
        </pc:grpChg>
        <pc:grpChg chg="mod">
          <ac:chgData name="Matt Wolodarsky" userId="99356ab2-d6c6-4013-9538-a530dfe301a2" providerId="ADAL" clId="{6EF3FCDD-BCC5-4B91-9413-61ED6CB952D3}" dt="2018-08-15T14:18:26.419" v="371" actId="1076"/>
          <ac:grpSpMkLst>
            <pc:docMk/>
            <pc:sldMk cId="3930945160" sldId="328"/>
            <ac:grpSpMk id="13" creationId="{00000000-0000-0000-0000-000000000000}"/>
          </ac:grpSpMkLst>
        </pc:grpChg>
      </pc:sldChg>
      <pc:sldChg chg="addSp modSp add">
        <pc:chgData name="Matt Wolodarsky" userId="99356ab2-d6c6-4013-9538-a530dfe301a2" providerId="ADAL" clId="{6EF3FCDD-BCC5-4B91-9413-61ED6CB952D3}" dt="2018-08-15T14:18:33.534" v="372" actId="1076"/>
        <pc:sldMkLst>
          <pc:docMk/>
          <pc:sldMk cId="3019453084" sldId="329"/>
        </pc:sldMkLst>
        <pc:spChg chg="mod">
          <ac:chgData name="Matt Wolodarsky" userId="99356ab2-d6c6-4013-9538-a530dfe301a2" providerId="ADAL" clId="{6EF3FCDD-BCC5-4B91-9413-61ED6CB952D3}" dt="2018-08-15T14:17:56.718" v="366" actId="207"/>
          <ac:spMkLst>
            <pc:docMk/>
            <pc:sldMk cId="3019453084" sldId="329"/>
            <ac:spMk id="5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8:03.497" v="367" actId="207"/>
          <ac:spMkLst>
            <pc:docMk/>
            <pc:sldMk cId="3019453084" sldId="329"/>
            <ac:spMk id="6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7:56.718" v="366" actId="207"/>
          <ac:spMkLst>
            <pc:docMk/>
            <pc:sldMk cId="3019453084" sldId="329"/>
            <ac:spMk id="8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8:03.497" v="367" actId="207"/>
          <ac:spMkLst>
            <pc:docMk/>
            <pc:sldMk cId="3019453084" sldId="329"/>
            <ac:spMk id="9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7:56.718" v="366" actId="207"/>
          <ac:spMkLst>
            <pc:docMk/>
            <pc:sldMk cId="3019453084" sldId="329"/>
            <ac:spMk id="11" creationId="{00000000-0000-0000-0000-000000000000}"/>
          </ac:spMkLst>
        </pc:spChg>
        <pc:spChg chg="mod">
          <ac:chgData name="Matt Wolodarsky" userId="99356ab2-d6c6-4013-9538-a530dfe301a2" providerId="ADAL" clId="{6EF3FCDD-BCC5-4B91-9413-61ED6CB952D3}" dt="2018-08-15T14:18:03.497" v="367" actId="207"/>
          <ac:spMkLst>
            <pc:docMk/>
            <pc:sldMk cId="3019453084" sldId="329"/>
            <ac:spMk id="12" creationId="{00000000-0000-0000-0000-000000000000}"/>
          </ac:spMkLst>
        </pc:spChg>
        <pc:spChg chg="add">
          <ac:chgData name="Matt Wolodarsky" userId="99356ab2-d6c6-4013-9538-a530dfe301a2" providerId="ADAL" clId="{6EF3FCDD-BCC5-4B91-9413-61ED6CB952D3}" dt="2018-08-15T14:18:14.117" v="369"/>
          <ac:spMkLst>
            <pc:docMk/>
            <pc:sldMk cId="3019453084" sldId="329"/>
            <ac:spMk id="19" creationId="{00AECD7F-0EA2-4516-9A4A-AA97B3D9311C}"/>
          </ac:spMkLst>
        </pc:spChg>
        <pc:grpChg chg="mod">
          <ac:chgData name="Matt Wolodarsky" userId="99356ab2-d6c6-4013-9538-a530dfe301a2" providerId="ADAL" clId="{6EF3FCDD-BCC5-4B91-9413-61ED6CB952D3}" dt="2018-08-15T14:18:33.534" v="372" actId="1076"/>
          <ac:grpSpMkLst>
            <pc:docMk/>
            <pc:sldMk cId="3019453084" sldId="329"/>
            <ac:grpSpMk id="21" creationId="{00000000-0000-0000-0000-000000000000}"/>
          </ac:grpSpMkLst>
        </pc:grpChg>
      </pc:sldChg>
      <pc:sldChg chg="addSp delSp modSp add">
        <pc:chgData name="Matt Wolodarsky" userId="99356ab2-d6c6-4013-9538-a530dfe301a2" providerId="ADAL" clId="{6EF3FCDD-BCC5-4B91-9413-61ED6CB952D3}" dt="2018-08-15T14:21:07.631" v="436" actId="2165"/>
        <pc:sldMkLst>
          <pc:docMk/>
          <pc:sldMk cId="1040534047" sldId="1170"/>
        </pc:sldMkLst>
        <pc:spChg chg="add del mod">
          <ac:chgData name="Matt Wolodarsky" userId="99356ab2-d6c6-4013-9538-a530dfe301a2" providerId="ADAL" clId="{6EF3FCDD-BCC5-4B91-9413-61ED6CB952D3}" dt="2018-08-15T14:20:27.183" v="404" actId="20577"/>
          <ac:spMkLst>
            <pc:docMk/>
            <pc:sldMk cId="1040534047" sldId="1170"/>
            <ac:spMk id="3" creationId="{748B06F7-FB29-458F-9ACC-61990B000F53}"/>
          </ac:spMkLst>
        </pc:spChg>
        <pc:spChg chg="del mod">
          <ac:chgData name="Matt Wolodarsky" userId="99356ab2-d6c6-4013-9538-a530dfe301a2" providerId="ADAL" clId="{6EF3FCDD-BCC5-4B91-9413-61ED6CB952D3}" dt="2018-08-15T14:19:58.904" v="389" actId="478"/>
          <ac:spMkLst>
            <pc:docMk/>
            <pc:sldMk cId="1040534047" sldId="1170"/>
            <ac:spMk id="5" creationId="{40485A12-089A-484C-B71F-AC339944E91F}"/>
          </ac:spMkLst>
        </pc:spChg>
        <pc:graphicFrameChg chg="mod modGraphic">
          <ac:chgData name="Matt Wolodarsky" userId="99356ab2-d6c6-4013-9538-a530dfe301a2" providerId="ADAL" clId="{6EF3FCDD-BCC5-4B91-9413-61ED6CB952D3}" dt="2018-08-15T14:21:07.631" v="436" actId="2165"/>
          <ac:graphicFrameMkLst>
            <pc:docMk/>
            <pc:sldMk cId="1040534047" sldId="1170"/>
            <ac:graphicFrameMk id="4" creationId="{61DEF67C-E680-4F34-B1C8-BB287202A836}"/>
          </ac:graphicFrameMkLst>
        </pc:graphicFrameChg>
      </pc:sldChg>
      <pc:sldChg chg="addSp delSp modSp add">
        <pc:chgData name="Matt Wolodarsky" userId="99356ab2-d6c6-4013-9538-a530dfe301a2" providerId="ADAL" clId="{6EF3FCDD-BCC5-4B91-9413-61ED6CB952D3}" dt="2018-08-15T14:21:21.179" v="438" actId="2165"/>
        <pc:sldMkLst>
          <pc:docMk/>
          <pc:sldMk cId="4068522677" sldId="1171"/>
        </pc:sldMkLst>
        <pc:spChg chg="add mod">
          <ac:chgData name="Matt Wolodarsky" userId="99356ab2-d6c6-4013-9538-a530dfe301a2" providerId="ADAL" clId="{6EF3FCDD-BCC5-4B91-9413-61ED6CB952D3}" dt="2018-08-15T14:20:36.247" v="414" actId="20577"/>
          <ac:spMkLst>
            <pc:docMk/>
            <pc:sldMk cId="4068522677" sldId="1171"/>
            <ac:spMk id="3" creationId="{61328756-1C2E-47A9-86F7-389FE5A77D36}"/>
          </ac:spMkLst>
        </pc:spChg>
        <pc:spChg chg="del mod">
          <ac:chgData name="Matt Wolodarsky" userId="99356ab2-d6c6-4013-9538-a530dfe301a2" providerId="ADAL" clId="{6EF3FCDD-BCC5-4B91-9413-61ED6CB952D3}" dt="2018-08-15T14:20:32.929" v="405" actId="478"/>
          <ac:spMkLst>
            <pc:docMk/>
            <pc:sldMk cId="4068522677" sldId="1171"/>
            <ac:spMk id="5" creationId="{40485A12-089A-484C-B71F-AC339944E91F}"/>
          </ac:spMkLst>
        </pc:spChg>
        <pc:graphicFrameChg chg="mod modGraphic">
          <ac:chgData name="Matt Wolodarsky" userId="99356ab2-d6c6-4013-9538-a530dfe301a2" providerId="ADAL" clId="{6EF3FCDD-BCC5-4B91-9413-61ED6CB952D3}" dt="2018-08-15T14:21:21.179" v="438" actId="2165"/>
          <ac:graphicFrameMkLst>
            <pc:docMk/>
            <pc:sldMk cId="4068522677" sldId="1171"/>
            <ac:graphicFrameMk id="4" creationId="{61DEF67C-E680-4F34-B1C8-BB287202A836}"/>
          </ac:graphicFrameMkLst>
        </pc:graphicFrameChg>
      </pc:sldChg>
      <pc:sldChg chg="addSp delSp modSp add">
        <pc:chgData name="Matt Wolodarsky" userId="99356ab2-d6c6-4013-9538-a530dfe301a2" providerId="ADAL" clId="{6EF3FCDD-BCC5-4B91-9413-61ED6CB952D3}" dt="2018-08-15T14:22:00.539" v="459" actId="2165"/>
        <pc:sldMkLst>
          <pc:docMk/>
          <pc:sldMk cId="481575738" sldId="1174"/>
        </pc:sldMkLst>
        <pc:spChg chg="add mod">
          <ac:chgData name="Matt Wolodarsky" userId="99356ab2-d6c6-4013-9538-a530dfe301a2" providerId="ADAL" clId="{6EF3FCDD-BCC5-4B91-9413-61ED6CB952D3}" dt="2018-08-15T14:21:51.619" v="458" actId="20577"/>
          <ac:spMkLst>
            <pc:docMk/>
            <pc:sldMk cId="481575738" sldId="1174"/>
            <ac:spMk id="3" creationId="{7C8EFBAB-2580-49F4-BECF-A0D3DF7CE6F5}"/>
          </ac:spMkLst>
        </pc:spChg>
        <pc:spChg chg="del mod">
          <ac:chgData name="Matt Wolodarsky" userId="99356ab2-d6c6-4013-9538-a530dfe301a2" providerId="ADAL" clId="{6EF3FCDD-BCC5-4B91-9413-61ED6CB952D3}" dt="2018-08-15T14:20:40.868" v="415" actId="478"/>
          <ac:spMkLst>
            <pc:docMk/>
            <pc:sldMk cId="481575738" sldId="1174"/>
            <ac:spMk id="5" creationId="{40485A12-089A-484C-B71F-AC339944E91F}"/>
          </ac:spMkLst>
        </pc:spChg>
        <pc:graphicFrameChg chg="mod modGraphic">
          <ac:chgData name="Matt Wolodarsky" userId="99356ab2-d6c6-4013-9538-a530dfe301a2" providerId="ADAL" clId="{6EF3FCDD-BCC5-4B91-9413-61ED6CB952D3}" dt="2018-08-15T14:22:00.539" v="459" actId="2165"/>
          <ac:graphicFrameMkLst>
            <pc:docMk/>
            <pc:sldMk cId="481575738" sldId="1174"/>
            <ac:graphicFrameMk id="4" creationId="{61DEF67C-E680-4F34-B1C8-BB287202A836}"/>
          </ac:graphicFrameMkLst>
        </pc:graphicFrameChg>
      </pc:sldChg>
      <pc:sldChg chg="addSp delSp modSp add">
        <pc:chgData name="Matt Wolodarsky" userId="99356ab2-d6c6-4013-9538-a530dfe301a2" providerId="ADAL" clId="{6EF3FCDD-BCC5-4B91-9413-61ED6CB952D3}" dt="2018-08-15T14:22:17.307" v="461" actId="12385"/>
        <pc:sldMkLst>
          <pc:docMk/>
          <pc:sldMk cId="164819143" sldId="1243"/>
        </pc:sldMkLst>
        <pc:spChg chg="add mod">
          <ac:chgData name="Matt Wolodarsky" userId="99356ab2-d6c6-4013-9538-a530dfe301a2" providerId="ADAL" clId="{6EF3FCDD-BCC5-4B91-9413-61ED6CB952D3}" dt="2018-08-15T14:20:53.474" v="434" actId="20577"/>
          <ac:spMkLst>
            <pc:docMk/>
            <pc:sldMk cId="164819143" sldId="1243"/>
            <ac:spMk id="3" creationId="{F9314F9C-C1FA-4FE7-9AD9-5A374D5ACD05}"/>
          </ac:spMkLst>
        </pc:spChg>
        <pc:spChg chg="del mod">
          <ac:chgData name="Matt Wolodarsky" userId="99356ab2-d6c6-4013-9538-a530dfe301a2" providerId="ADAL" clId="{6EF3FCDD-BCC5-4B91-9413-61ED6CB952D3}" dt="2018-08-15T14:20:49.295" v="425" actId="478"/>
          <ac:spMkLst>
            <pc:docMk/>
            <pc:sldMk cId="164819143" sldId="1243"/>
            <ac:spMk id="5" creationId="{40485A12-089A-484C-B71F-AC339944E91F}"/>
          </ac:spMkLst>
        </pc:spChg>
        <pc:graphicFrameChg chg="mod modGraphic">
          <ac:chgData name="Matt Wolodarsky" userId="99356ab2-d6c6-4013-9538-a530dfe301a2" providerId="ADAL" clId="{6EF3FCDD-BCC5-4B91-9413-61ED6CB952D3}" dt="2018-08-15T14:22:17.307" v="461" actId="12385"/>
          <ac:graphicFrameMkLst>
            <pc:docMk/>
            <pc:sldMk cId="164819143" sldId="1243"/>
            <ac:graphicFrameMk id="4" creationId="{61DEF67C-E680-4F34-B1C8-BB287202A836}"/>
          </ac:graphicFrameMkLst>
        </pc:graphicFrameChg>
      </pc:sldChg>
      <pc:sldChg chg="modSp">
        <pc:chgData name="Matt Wolodarsky" userId="99356ab2-d6c6-4013-9538-a530dfe301a2" providerId="ADAL" clId="{6EF3FCDD-BCC5-4B91-9413-61ED6CB952D3}" dt="2018-08-15T14:03:44.559" v="30" actId="20577"/>
        <pc:sldMkLst>
          <pc:docMk/>
          <pc:sldMk cId="3791138055" sldId="1520"/>
        </pc:sldMkLst>
        <pc:spChg chg="mod">
          <ac:chgData name="Matt Wolodarsky" userId="99356ab2-d6c6-4013-9538-a530dfe301a2" providerId="ADAL" clId="{6EF3FCDD-BCC5-4B91-9413-61ED6CB952D3}" dt="2018-08-15T14:03:44.559" v="30" actId="20577"/>
          <ac:spMkLst>
            <pc:docMk/>
            <pc:sldMk cId="3791138055" sldId="1520"/>
            <ac:spMk id="4" creationId="{00000000-0000-0000-0000-000000000000}"/>
          </ac:spMkLst>
        </pc:spChg>
      </pc:sldChg>
      <pc:sldChg chg="addSp modSp add">
        <pc:chgData name="Matt Wolodarsky" userId="99356ab2-d6c6-4013-9538-a530dfe301a2" providerId="ADAL" clId="{6EF3FCDD-BCC5-4B91-9413-61ED6CB952D3}" dt="2018-08-15T14:16:41.888" v="335" actId="207"/>
        <pc:sldMkLst>
          <pc:docMk/>
          <pc:sldMk cId="2915351028" sldId="1521"/>
        </pc:sldMkLst>
        <pc:spChg chg="add">
          <ac:chgData name="Matt Wolodarsky" userId="99356ab2-d6c6-4013-9538-a530dfe301a2" providerId="ADAL" clId="{6EF3FCDD-BCC5-4B91-9413-61ED6CB952D3}" dt="2018-08-15T14:13:14.343" v="285"/>
          <ac:spMkLst>
            <pc:docMk/>
            <pc:sldMk cId="2915351028" sldId="1521"/>
            <ac:spMk id="4" creationId="{04BB26DE-FB2C-4A08-B953-1218CCF63E62}"/>
          </ac:spMkLst>
        </pc:spChg>
        <pc:graphicFrameChg chg="mod modGraphic">
          <ac:chgData name="Matt Wolodarsky" userId="99356ab2-d6c6-4013-9538-a530dfe301a2" providerId="ADAL" clId="{6EF3FCDD-BCC5-4B91-9413-61ED6CB952D3}" dt="2018-08-15T14:16:41.888" v="335" actId="207"/>
          <ac:graphicFrameMkLst>
            <pc:docMk/>
            <pc:sldMk cId="2915351028" sldId="1521"/>
            <ac:graphicFrameMk id="58" creationId="{00000000-0000-0000-0000-000000000000}"/>
          </ac:graphicFrameMkLst>
        </pc:graphicFrameChg>
      </pc:sldChg>
      <pc:sldChg chg="add">
        <pc:chgData name="Matt Wolodarsky" userId="99356ab2-d6c6-4013-9538-a530dfe301a2" providerId="ADAL" clId="{6EF3FCDD-BCC5-4B91-9413-61ED6CB952D3}" dt="2018-08-15T14:13:17.293" v="286"/>
        <pc:sldMkLst>
          <pc:docMk/>
          <pc:sldMk cId="2189523871" sldId="1522"/>
        </pc:sldMkLst>
      </pc:sldChg>
      <pc:sldChg chg="addSp delSp modSp add modTransition">
        <pc:chgData name="Matt Wolodarsky" userId="99356ab2-d6c6-4013-9538-a530dfe301a2" providerId="ADAL" clId="{6EF3FCDD-BCC5-4B91-9413-61ED6CB952D3}" dt="2018-08-15T14:15:24.159" v="309" actId="20577"/>
        <pc:sldMkLst>
          <pc:docMk/>
          <pc:sldMk cId="1101897557" sldId="1523"/>
        </pc:sldMkLst>
        <pc:spChg chg="del">
          <ac:chgData name="Matt Wolodarsky" userId="99356ab2-d6c6-4013-9538-a530dfe301a2" providerId="ADAL" clId="{6EF3FCDD-BCC5-4B91-9413-61ED6CB952D3}" dt="2018-08-15T14:15:11.411" v="299"/>
          <ac:spMkLst>
            <pc:docMk/>
            <pc:sldMk cId="1101897557" sldId="1523"/>
            <ac:spMk id="2" creationId="{95E5F9E4-9E86-4CA2-BAD5-03F2038EBD5F}"/>
          </ac:spMkLst>
        </pc:spChg>
        <pc:spChg chg="add del mod">
          <ac:chgData name="Matt Wolodarsky" userId="99356ab2-d6c6-4013-9538-a530dfe301a2" providerId="ADAL" clId="{6EF3FCDD-BCC5-4B91-9413-61ED6CB952D3}" dt="2018-08-15T14:15:19.448" v="300"/>
          <ac:spMkLst>
            <pc:docMk/>
            <pc:sldMk cId="1101897557" sldId="1523"/>
            <ac:spMk id="3" creationId="{D964E974-C058-4DD2-8B4E-9F47F42C26E5}"/>
          </ac:spMkLst>
        </pc:spChg>
        <pc:spChg chg="add del mod">
          <ac:chgData name="Matt Wolodarsky" userId="99356ab2-d6c6-4013-9538-a530dfe301a2" providerId="ADAL" clId="{6EF3FCDD-BCC5-4B91-9413-61ED6CB952D3}" dt="2018-08-15T14:15:19.448" v="300"/>
          <ac:spMkLst>
            <pc:docMk/>
            <pc:sldMk cId="1101897557" sldId="1523"/>
            <ac:spMk id="4" creationId="{A04F7BEF-1BF4-4041-A0E0-7738428717FF}"/>
          </ac:spMkLst>
        </pc:spChg>
        <pc:spChg chg="add mod">
          <ac:chgData name="Matt Wolodarsky" userId="99356ab2-d6c6-4013-9538-a530dfe301a2" providerId="ADAL" clId="{6EF3FCDD-BCC5-4B91-9413-61ED6CB952D3}" dt="2018-08-15T14:15:24.159" v="309" actId="20577"/>
          <ac:spMkLst>
            <pc:docMk/>
            <pc:sldMk cId="1101897557" sldId="1523"/>
            <ac:spMk id="5" creationId="{19D53280-C72F-4969-8B2B-4EB05568683B}"/>
          </ac:spMkLst>
        </pc:spChg>
      </pc:sldChg>
      <pc:sldChg chg="modSp add ord">
        <pc:chgData name="Matt Wolodarsky" userId="99356ab2-d6c6-4013-9538-a530dfe301a2" providerId="ADAL" clId="{6EF3FCDD-BCC5-4B91-9413-61ED6CB952D3}" dt="2018-08-15T14:15:48.219" v="328" actId="20577"/>
        <pc:sldMkLst>
          <pc:docMk/>
          <pc:sldMk cId="1119959365" sldId="1524"/>
        </pc:sldMkLst>
        <pc:spChg chg="mod">
          <ac:chgData name="Matt Wolodarsky" userId="99356ab2-d6c6-4013-9538-a530dfe301a2" providerId="ADAL" clId="{6EF3FCDD-BCC5-4B91-9413-61ED6CB952D3}" dt="2018-08-15T14:15:48.219" v="328" actId="20577"/>
          <ac:spMkLst>
            <pc:docMk/>
            <pc:sldMk cId="1119959365" sldId="1524"/>
            <ac:spMk id="5" creationId="{19D53280-C72F-4969-8B2B-4EB05568683B}"/>
          </ac:spMkLst>
        </pc:spChg>
      </pc:sldChg>
      <pc:sldChg chg="modSp">
        <pc:chgData name="Matt Wolodarsky" userId="99356ab2-d6c6-4013-9538-a530dfe301a2" providerId="ADAL" clId="{6EF3FCDD-BCC5-4B91-9413-61ED6CB952D3}" dt="2018-08-15T14:18:57.883" v="379" actId="20577"/>
        <pc:sldMkLst>
          <pc:docMk/>
          <pc:sldMk cId="4053077922" sldId="1525"/>
        </pc:sldMkLst>
        <pc:spChg chg="mod">
          <ac:chgData name="Matt Wolodarsky" userId="99356ab2-d6c6-4013-9538-a530dfe301a2" providerId="ADAL" clId="{6EF3FCDD-BCC5-4B91-9413-61ED6CB952D3}" dt="2018-08-15T14:18:57.883" v="379" actId="20577"/>
          <ac:spMkLst>
            <pc:docMk/>
            <pc:sldMk cId="4053077922" sldId="1525"/>
            <ac:spMk id="5" creationId="{19D53280-C72F-4969-8B2B-4EB05568683B}"/>
          </ac:spMkLst>
        </pc:spChg>
      </pc:sldChg>
      <pc:sldMasterChg chg="delSldLayout modSldLayout">
        <pc:chgData name="Matt Wolodarsky" userId="99356ab2-d6c6-4013-9538-a530dfe301a2" providerId="ADAL" clId="{6EF3FCDD-BCC5-4B91-9413-61ED6CB952D3}" dt="2018-08-15T14:16:02.579" v="330" actId="478"/>
        <pc:sldMasterMkLst>
          <pc:docMk/>
          <pc:sldMasterMk cId="3588427678" sldId="2147484229"/>
        </pc:sldMasterMkLst>
        <pc:sldLayoutChg chg="delSp">
          <pc:chgData name="Matt Wolodarsky" userId="99356ab2-d6c6-4013-9538-a530dfe301a2" providerId="ADAL" clId="{6EF3FCDD-BCC5-4B91-9413-61ED6CB952D3}" dt="2018-08-15T14:16:02.579" v="330" actId="478"/>
          <pc:sldLayoutMkLst>
            <pc:docMk/>
            <pc:sldMasterMk cId="3588427678" sldId="2147484229"/>
            <pc:sldLayoutMk cId="168934554" sldId="2147484251"/>
          </pc:sldLayoutMkLst>
          <pc:picChg chg="del">
            <ac:chgData name="Matt Wolodarsky" userId="99356ab2-d6c6-4013-9538-a530dfe301a2" providerId="ADAL" clId="{6EF3FCDD-BCC5-4B91-9413-61ED6CB952D3}" dt="2018-08-15T14:16:01.706" v="329" actId="478"/>
            <ac:picMkLst>
              <pc:docMk/>
              <pc:sldMasterMk cId="3588427678" sldId="2147484229"/>
              <pc:sldLayoutMk cId="168934554" sldId="2147484251"/>
              <ac:picMk id="3" creationId="{2F097718-2C50-494D-A992-9F5C7A5B4C30}"/>
            </ac:picMkLst>
          </pc:picChg>
          <pc:picChg chg="del">
            <ac:chgData name="Matt Wolodarsky" userId="99356ab2-d6c6-4013-9538-a530dfe301a2" providerId="ADAL" clId="{6EF3FCDD-BCC5-4B91-9413-61ED6CB952D3}" dt="2018-08-15T14:16:02.579" v="330" actId="478"/>
            <ac:picMkLst>
              <pc:docMk/>
              <pc:sldMasterMk cId="3588427678" sldId="2147484229"/>
              <pc:sldLayoutMk cId="168934554" sldId="2147484251"/>
              <ac:picMk id="4" creationId="{F8739BA1-6694-4E8A-A4DD-1F33E3F1A423}"/>
            </ac:picMkLst>
          </pc:picChg>
        </pc:sldLayoutChg>
        <pc:sldLayoutChg chg="delSp">
          <pc:chgData name="Matt Wolodarsky" userId="99356ab2-d6c6-4013-9538-a530dfe301a2" providerId="ADAL" clId="{6EF3FCDD-BCC5-4B91-9413-61ED6CB952D3}" dt="2018-08-15T14:09:01.973" v="226" actId="478"/>
          <pc:sldLayoutMkLst>
            <pc:docMk/>
            <pc:sldMasterMk cId="3588427678" sldId="2147484229"/>
            <pc:sldLayoutMk cId="3741243235" sldId="2147484515"/>
          </pc:sldLayoutMkLst>
          <pc:spChg chg="del">
            <ac:chgData name="Matt Wolodarsky" userId="99356ab2-d6c6-4013-9538-a530dfe301a2" providerId="ADAL" clId="{6EF3FCDD-BCC5-4B91-9413-61ED6CB952D3}" dt="2018-08-15T14:08:59.104" v="225" actId="478"/>
            <ac:spMkLst>
              <pc:docMk/>
              <pc:sldMasterMk cId="3588427678" sldId="2147484229"/>
              <pc:sldLayoutMk cId="3741243235" sldId="2147484515"/>
              <ac:spMk id="3" creationId="{00000000-0000-0000-0000-000000000000}"/>
            </ac:spMkLst>
          </pc:spChg>
          <pc:spChg chg="del">
            <ac:chgData name="Matt Wolodarsky" userId="99356ab2-d6c6-4013-9538-a530dfe301a2" providerId="ADAL" clId="{6EF3FCDD-BCC5-4B91-9413-61ED6CB952D3}" dt="2018-08-15T14:09:01.973" v="226" actId="478"/>
            <ac:spMkLst>
              <pc:docMk/>
              <pc:sldMasterMk cId="3588427678" sldId="2147484229"/>
              <pc:sldLayoutMk cId="3741243235" sldId="2147484515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-1157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Segoe U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6C259-2A52-448A-81C0-44AB376059DE}" type="datetime8">
              <a:rPr lang="en-US" smtClean="0">
                <a:latin typeface="Segoe UI" pitchFamily="34" charset="0"/>
              </a:rPr>
              <a:t>9/14/2018 10:13 AM</a:t>
            </a:fld>
            <a:endParaRPr lang="en-US">
              <a:latin typeface="Segoe UI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5795010" cy="332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5783579" y="8685213"/>
            <a:ext cx="107283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E9D6-92A0-482B-A603-C9BA7FFB8190}" type="slidenum">
              <a:rPr lang="en-US" smtClean="0">
                <a:latin typeface="Segoe UI" pitchFamily="34" charset="0"/>
              </a:rPr>
              <a:t>‹#›</a:t>
            </a:fld>
            <a:endParaRPr lang="en-US"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956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UI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5920740" cy="3559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571500" indent="0" algn="l">
              <a:defRPr sz="1200"/>
            </a:lvl1pPr>
          </a:lstStyle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D2A74539-9D53-47F8-921A-F5410B2E05C3}" type="datetime8">
              <a:rPr lang="en-US" smtClean="0"/>
              <a:t>9/14/2018 10:13 AM</a:t>
            </a:fld>
            <a:endParaRPr lang="en-US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5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B4008EB6-D09E-4580-8CD6-DDB1451194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482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32742" rtl="0" eaLnBrk="1" latinLnBrk="0" hangingPunct="1">
      <a:lnSpc>
        <a:spcPct val="90000"/>
      </a:lnSpc>
      <a:spcAft>
        <a:spcPts val="340"/>
      </a:spcAft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1pPr>
    <a:lvl2pPr marL="217262" indent="-107956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2pPr>
    <a:lvl3pPr marL="334664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3pPr>
    <a:lvl4pPr marL="492551" indent="-149789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4pPr>
    <a:lvl5pPr marL="627496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5pPr>
    <a:lvl6pPr marL="233185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EFE13E35-98FA-43E7-9827-24FFDECD3DCE}" type="datetime8">
              <a:rPr lang="en-US" smtClean="0"/>
              <a:t>9/14/2018 10:13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09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B7BBB-23C8-43F6-B9D8-0ECAC3AC2A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9469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B7BBB-23C8-43F6-B9D8-0ECAC3AC2A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3610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B7BBB-23C8-43F6-B9D8-0ECAC3AC2A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630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B7BBB-23C8-43F6-B9D8-0ECAC3AC2A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067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08EB6-D09E-4580-8CD6-DDB14511944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533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08EB6-D09E-4580-8CD6-DDB14511944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3426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08EB6-D09E-4580-8CD6-DDB14511944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3407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3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08EB6-D09E-4580-8CD6-DDB14511944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0321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lkin (event nam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1211264"/>
            <a:ext cx="9143936" cy="1828800"/>
          </a:xfrm>
          <a:noFill/>
        </p:spPr>
        <p:txBody>
          <a:bodyPr lIns="146304" tIns="91440" rIns="146304" bIns="91440" anchor="b" anchorCtr="0"/>
          <a:lstStyle>
            <a:lvl1pPr>
              <a:defRPr sz="54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Event name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040063"/>
            <a:ext cx="9143937" cy="730183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74639" y="3770246"/>
            <a:ext cx="9144000" cy="461665"/>
          </a:xfrm>
        </p:spPr>
        <p:txBody>
          <a:bodyPr/>
          <a:lstStyle>
            <a:lvl1pPr marL="0" indent="0">
              <a:buNone/>
              <a:defRPr lang="en-US" sz="2000" kern="1200" spc="0" baseline="0" dirty="0" smtClean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/>
              <a:t>Optional (City, State or venue)</a:t>
            </a:r>
          </a:p>
        </p:txBody>
      </p:sp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231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954463"/>
            <a:ext cx="10058401" cy="738664"/>
          </a:xfrm>
          <a:noFill/>
        </p:spPr>
        <p:txBody>
          <a:bodyPr lIns="182880" tIns="146304" rIns="182880" bIns="146304">
            <a:sp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8976025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2025825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72884901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689345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Right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740132"/>
            <a:ext cx="4892040" cy="1514261"/>
          </a:xfrm>
        </p:spPr>
        <p:txBody>
          <a:bodyPr wrap="square" anchor="ctr">
            <a:spAutoFit/>
          </a:bodyPr>
          <a:lstStyle>
            <a:lvl1pPr>
              <a:defRPr sz="48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Square photo layout</a:t>
            </a:r>
          </a:p>
        </p:txBody>
      </p:sp>
      <p:sp>
        <p:nvSpPr>
          <p:cNvPr id="6" name="Picture Placeholder 4"/>
          <p:cNvSpPr>
            <a:spLocks noGrp="1" noChangeAspect="1"/>
          </p:cNvSpPr>
          <p:nvPr>
            <p:ph type="pic" sz="quarter" idx="10"/>
          </p:nvPr>
        </p:nvSpPr>
        <p:spPr bwMode="ltGray">
          <a:xfrm>
            <a:off x="5441315" y="0"/>
            <a:ext cx="6995160" cy="699258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tIns="548640" anchor="ctr" anchorCtr="0">
            <a:noAutofit/>
          </a:bodyPr>
          <a:lstStyle>
            <a:lvl1pPr marL="0" indent="0" algn="ctr">
              <a:buNone/>
              <a:defRPr sz="1600" b="1" cap="none" baseline="0">
                <a:gradFill>
                  <a:gsLst>
                    <a:gs pos="0">
                      <a:srgbClr val="FFFFFF"/>
                    </a:gs>
                    <a:gs pos="27000">
                      <a:srgbClr val="FFFFFF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216358242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342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Beginning">
            <a:hlinkClick r:id="" action="ppaction://hlinkshowjump?jump=previousslide" tooltip="Previous"/>
            <a:extLst>
              <a:ext uri="{FF2B5EF4-FFF2-40B4-BE49-F238E27FC236}">
                <a16:creationId xmlns:a16="http://schemas.microsoft.com/office/drawing/2014/main" id="{B6080700-7613-4FE9-BC7F-92E170183A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>
            <a:off x="10944675" y="6057554"/>
            <a:ext cx="237556" cy="548644"/>
          </a:xfrm>
          <a:prstGeom prst="rect">
            <a:avLst/>
          </a:prstGeom>
        </p:spPr>
      </p:pic>
      <p:pic>
        <p:nvPicPr>
          <p:cNvPr id="3" name="Graphic 2" descr="Beginning">
            <a:hlinkClick r:id="" action="ppaction://hlinkshowjump?jump=nextslide" tooltip="Next"/>
            <a:extLst>
              <a:ext uri="{FF2B5EF4-FFF2-40B4-BE49-F238E27FC236}">
                <a16:creationId xmlns:a16="http://schemas.microsoft.com/office/drawing/2014/main" id="{25CD9A28-540B-4E42-8A27-7F0221B21F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 flipH="1">
            <a:off x="11284143" y="6057554"/>
            <a:ext cx="237556" cy="54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5672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6753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212849"/>
            <a:ext cx="12436475" cy="5781676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639" tIns="46639" rIns="46639" bIns="466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endParaRPr lang="en-US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4638" y="1221157"/>
            <a:ext cx="11887199" cy="1995931"/>
          </a:xfrm>
        </p:spPr>
        <p:txBody>
          <a:bodyPr/>
          <a:lstStyle>
            <a:lvl1pPr marL="0" indent="0">
              <a:buNone/>
              <a:defRPr sz="3300"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996245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9" y="6220609"/>
            <a:ext cx="4572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82880" rIns="182880" bIns="182880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Copyright Microsoft Corporation. All rights reserved. </a:t>
            </a:r>
          </a:p>
        </p:txBody>
      </p:sp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0688" y="479425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069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74638" y="1212850"/>
            <a:ext cx="11887200" cy="2443746"/>
          </a:xfrm>
          <a:prstGeom prst="rect">
            <a:avLst/>
          </a:prstGeom>
        </p:spPr>
        <p:txBody>
          <a:bodyPr/>
          <a:lstStyle>
            <a:lvl1pPr marL="2905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36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571500" indent="-280988">
              <a:buClr>
                <a:schemeClr val="tx1"/>
              </a:buClr>
              <a:buSzPct val="90000"/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620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28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0906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4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3192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/>
              <a:t>Use this Layout for Speaker Notes slides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363076"/>
            <a:ext cx="12436476" cy="631450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77729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82969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hoto and t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/>
          <a:srcRect t="12474" r="11059" b="12463"/>
          <a:stretch/>
        </p:blipFill>
        <p:spPr>
          <a:xfrm>
            <a:off x="-1" y="-1"/>
            <a:ext cx="12434711" cy="6994525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 bwMode="auto">
          <a:xfrm>
            <a:off x="273050" y="2125662"/>
            <a:ext cx="6400800" cy="3657600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2119177"/>
            <a:ext cx="6400736" cy="1828800"/>
          </a:xfrm>
          <a:noFill/>
        </p:spPr>
        <p:txBody>
          <a:bodyPr lIns="146304" tIns="91440" rIns="146304" bIns="91440" anchor="t" anchorCtr="0"/>
          <a:lstStyle>
            <a:lvl1pPr>
              <a:defRPr sz="4800" spc="-100" baseline="0">
                <a:gradFill>
                  <a:gsLst>
                    <a:gs pos="91720">
                      <a:srgbClr val="FFFFFF"/>
                    </a:gs>
                    <a:gs pos="75796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3954462"/>
            <a:ext cx="6402388" cy="1828800"/>
          </a:xfrm>
          <a:noFill/>
        </p:spPr>
        <p:txBody>
          <a:bodyPr wrap="square" lIns="164592" tIns="109728" rIns="164592" bIns="109728">
            <a:spAutoFit/>
          </a:bodyPr>
          <a:lstStyle>
            <a:lvl1pPr marL="0" indent="0">
              <a:spcBef>
                <a:spcPts val="0"/>
              </a:spcBef>
              <a:buNone/>
              <a:defRPr sz="3200">
                <a:gradFill>
                  <a:gsLst>
                    <a:gs pos="91720">
                      <a:srgbClr val="FFFFFF"/>
                    </a:gs>
                    <a:gs pos="75796">
                      <a:srgbClr val="FFFFFF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  <p:pic>
        <p:nvPicPr>
          <p:cNvPr id="13" name="MS logo white - E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11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776" y="349727"/>
            <a:ext cx="11620331" cy="576340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US" sz="408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124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662" y="233154"/>
            <a:ext cx="11375536" cy="762786"/>
          </a:xfrm>
        </p:spPr>
        <p:txBody>
          <a:bodyPr/>
          <a:lstStyle>
            <a:lvl1pPr>
              <a:defRPr>
                <a:gradFill>
                  <a:gsLst>
                    <a:gs pos="1250">
                      <a:schemeClr val="tx2"/>
                    </a:gs>
                    <a:gs pos="100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29662" y="1476621"/>
            <a:ext cx="11375536" cy="2374689"/>
          </a:xfrm>
          <a:prstGeom prst="rect">
            <a:avLst/>
          </a:prstGeom>
        </p:spPr>
        <p:txBody>
          <a:bodyPr/>
          <a:lstStyle>
            <a:lvl1pPr marL="289731" indent="-289731">
              <a:buFont typeface="Wingdings" pitchFamily="2" charset="2"/>
              <a:buChar char=""/>
              <a:defRPr sz="4079"/>
            </a:lvl1pPr>
            <a:lvl2pPr marL="527666" indent="-237936">
              <a:buFont typeface="Wingdings" pitchFamily="2" charset="2"/>
              <a:buChar char=""/>
              <a:defRPr>
                <a:latin typeface="+mn-lt"/>
              </a:defRPr>
            </a:lvl2pPr>
            <a:lvl3pPr marL="755890" indent="-228224">
              <a:buFont typeface="Wingdings" pitchFamily="2" charset="2"/>
              <a:buChar char=""/>
              <a:tabLst/>
              <a:defRPr>
                <a:latin typeface="+mn-lt"/>
              </a:defRPr>
            </a:lvl3pPr>
            <a:lvl4pPr marL="932317" indent="-176428">
              <a:buFont typeface="Wingdings" pitchFamily="2" charset="2"/>
              <a:buChar char=""/>
              <a:defRPr>
                <a:latin typeface="+mn-lt"/>
              </a:defRPr>
            </a:lvl4pPr>
            <a:lvl5pPr marL="1108746" indent="-176428">
              <a:buFont typeface="Wingdings" pitchFamily="2" charset="2"/>
              <a:buChar char=""/>
              <a:tabLst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5931388" y="6604155"/>
            <a:ext cx="572078" cy="223825"/>
          </a:xfrm>
          <a:prstGeom prst="rect">
            <a:avLst/>
          </a:prstGeom>
        </p:spPr>
        <p:txBody>
          <a:bodyPr lIns="121899" tIns="60949" rIns="121899" bIns="60949" anchor="ctr"/>
          <a:lstStyle>
            <a:lvl1pPr algn="l">
              <a:defRPr sz="1632">
                <a:gradFill>
                  <a:gsLst>
                    <a:gs pos="100000">
                      <a:schemeClr val="bg2"/>
                    </a:gs>
                    <a:gs pos="0">
                      <a:schemeClr val="bg2"/>
                    </a:gs>
                  </a:gsLst>
                  <a:lin ang="5400000" scaled="0"/>
                </a:gradFill>
              </a:defRPr>
            </a:lvl1pPr>
          </a:lstStyle>
          <a:p>
            <a:fld id="{727B4C2D-45E2-4621-8491-2995EB46A6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675396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lkin (event nam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1211264"/>
            <a:ext cx="9143936" cy="1828800"/>
          </a:xfrm>
          <a:noFill/>
        </p:spPr>
        <p:txBody>
          <a:bodyPr lIns="146304" tIns="91440" rIns="146304" bIns="91440" anchor="b" anchorCtr="0"/>
          <a:lstStyle>
            <a:lvl1pPr>
              <a:defRPr sz="54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Event name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040063"/>
            <a:ext cx="9143937" cy="730183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74639" y="3770246"/>
            <a:ext cx="9144000" cy="461665"/>
          </a:xfrm>
        </p:spPr>
        <p:txBody>
          <a:bodyPr/>
          <a:lstStyle>
            <a:lvl1pPr marL="0" indent="0">
              <a:buNone/>
              <a:defRPr lang="en-US" sz="2000" kern="1200" spc="0" baseline="0" dirty="0" smtClean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/>
              <a:t>Optional (City, State or venue)</a:t>
            </a:r>
          </a:p>
        </p:txBody>
      </p:sp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010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hoto and t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/>
          <a:srcRect t="12474" r="11059" b="12463"/>
          <a:stretch/>
        </p:blipFill>
        <p:spPr>
          <a:xfrm>
            <a:off x="-1" y="-1"/>
            <a:ext cx="12434711" cy="699452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 bwMode="auto">
          <a:xfrm>
            <a:off x="273050" y="2125662"/>
            <a:ext cx="6400800" cy="3657600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2119177"/>
            <a:ext cx="6400736" cy="1828800"/>
          </a:xfrm>
          <a:noFill/>
        </p:spPr>
        <p:txBody>
          <a:bodyPr vert="horz" wrap="square" lIns="146304" tIns="91440" rIns="146304" bIns="91440" rtlCol="0" anchor="t" anchorCtr="0">
            <a:noAutofit/>
          </a:bodyPr>
          <a:lstStyle>
            <a:lvl1pPr>
              <a:defRPr lang="en-US" spc="-100" dirty="0">
                <a:gradFill>
                  <a:gsLst>
                    <a:gs pos="91720">
                      <a:srgbClr val="FFFFFF"/>
                    </a:gs>
                    <a:gs pos="75796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3954462"/>
            <a:ext cx="6402388" cy="1828800"/>
          </a:xfrm>
          <a:noFill/>
        </p:spPr>
        <p:txBody>
          <a:bodyPr wrap="square" lIns="164592" tIns="109728" rIns="164592" bIns="109728">
            <a:spAutoFit/>
          </a:bodyPr>
          <a:lstStyle>
            <a:lvl1pPr marL="0" indent="0">
              <a:spcBef>
                <a:spcPts val="0"/>
              </a:spcBef>
              <a:buNone/>
              <a:defRPr sz="3200">
                <a:gradFill>
                  <a:gsLst>
                    <a:gs pos="89172">
                      <a:srgbClr val="FFFFFF"/>
                    </a:gs>
                    <a:gs pos="75796">
                      <a:srgbClr val="FFFFFF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  <p:pic>
        <p:nvPicPr>
          <p:cNvPr id="10" name="MS logo white - E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57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2125678"/>
            <a:ext cx="9143936" cy="1828786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955786"/>
            <a:ext cx="7315137" cy="1828007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  <p:pic>
        <p:nvPicPr>
          <p:cNvPr id="7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8132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quare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/>
          <a:srcRect l="38944" t="12474" r="11022" b="12463"/>
          <a:stretch/>
        </p:blipFill>
        <p:spPr>
          <a:xfrm>
            <a:off x="5441315" y="0"/>
            <a:ext cx="6995160" cy="6994525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2119178"/>
            <a:ext cx="4937760" cy="1835285"/>
          </a:xfrm>
          <a:noFill/>
        </p:spPr>
        <p:txBody>
          <a:bodyPr lIns="146304" tIns="91440" rIns="146304" bIns="91440" anchor="t" anchorCtr="0"/>
          <a:lstStyle>
            <a:lvl1pPr>
              <a:defRPr sz="4800" spc="-100" baseline="0">
                <a:gradFill>
                  <a:gsLst>
                    <a:gs pos="74359">
                      <a:schemeClr val="tx1"/>
                    </a:gs>
                    <a:gs pos="57576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3954463"/>
            <a:ext cx="4937760" cy="731528"/>
          </a:xfrm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lang="en-US" sz="3200" kern="1200" spc="0" baseline="0" dirty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32742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</a:pPr>
            <a:r>
              <a:rPr lang="en-US"/>
              <a:t>Speaker name</a:t>
            </a:r>
          </a:p>
        </p:txBody>
      </p:sp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0419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342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8787" cy="2308324"/>
          </a:xfrm>
        </p:spPr>
        <p:txBody>
          <a:bodyPr>
            <a:spAutoFit/>
          </a:bodyPr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Graphic 5" descr="Beginning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4A217F8-8817-4C10-8B64-FE321A4D26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>
            <a:off x="10944675" y="6057554"/>
            <a:ext cx="237556" cy="548644"/>
          </a:xfrm>
          <a:prstGeom prst="rect">
            <a:avLst/>
          </a:prstGeom>
        </p:spPr>
      </p:pic>
      <p:pic>
        <p:nvPicPr>
          <p:cNvPr id="8" name="Graphic 7" descr="Beginning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FEF6833-ED98-4B0B-AEB7-F2ED206991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 flipH="1">
            <a:off x="11182232" y="6057554"/>
            <a:ext cx="237556" cy="54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319586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54848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5784415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3000" b="0">
                <a:latin typeface="+mn-lt"/>
              </a:defRPr>
            </a:lvl1pPr>
            <a:lvl2pPr marL="255588" indent="0">
              <a:buFont typeface="Wingdings" panose="05000000000000000000" pitchFamily="2" charset="2"/>
              <a:buNone/>
              <a:defRPr sz="2400" b="0"/>
            </a:lvl2pPr>
            <a:lvl3pPr marL="450850" indent="0">
              <a:buFont typeface="Wingdings" panose="05000000000000000000" pitchFamily="2" charset="2"/>
              <a:buNone/>
              <a:tabLst/>
              <a:defRPr sz="2200" b="0"/>
            </a:lvl3pPr>
            <a:lvl4pPr marL="652462" indent="0">
              <a:buFont typeface="Wingdings" panose="05000000000000000000" pitchFamily="2" charset="2"/>
              <a:buNone/>
              <a:defRPr sz="2200" b="0"/>
            </a:lvl4pPr>
            <a:lvl5pPr marL="854075" indent="0">
              <a:buFont typeface="Wingdings" panose="05000000000000000000" pitchFamily="2" charset="2"/>
              <a:buNone/>
              <a:tabLst/>
              <a:defRPr sz="22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Arial" panose="020B0604020202020204" pitchFamily="34" charset="0"/>
              <a:buNone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255588" indent="0">
              <a:buFont typeface="Arial" panose="020B0604020202020204" pitchFamily="34" charset="0"/>
              <a:buNone/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450850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652462" indent="0">
              <a:buFont typeface="Arial" panose="020B0604020202020204" pitchFamily="34" charset="0"/>
              <a:buNone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854075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514350" marR="0" lvl="0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Click to edit Master text styles</a:t>
            </a:r>
          </a:p>
          <a:p>
            <a:pPr marL="712788" marR="0" lvl="1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Second level</a:t>
            </a:r>
          </a:p>
          <a:p>
            <a:pPr marL="908050" marR="0" lvl="2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Third level</a:t>
            </a:r>
          </a:p>
          <a:p>
            <a:pPr marL="1109662" marR="0" lvl="3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Fourth level</a:t>
            </a:r>
          </a:p>
          <a:p>
            <a:pPr marL="1311275" marR="0" lvl="4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6365969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3000" b="0">
                <a:latin typeface="+mn-lt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4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2200" b="0"/>
            </a:lvl3pPr>
            <a:lvl4pPr marL="828675" indent="-176213">
              <a:buFont typeface="Wingdings" panose="05000000000000000000" pitchFamily="2" charset="2"/>
              <a:buChar char=""/>
              <a:defRPr sz="22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22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598488" indent="-342900"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793750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995362" indent="-342900"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1196975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231775" marR="0" lvl="0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Click to edit Master text styles</a:t>
            </a:r>
          </a:p>
          <a:p>
            <a:pPr marL="427038" marR="0" lvl="1" indent="-17145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Second level</a:t>
            </a:r>
          </a:p>
          <a:p>
            <a:pPr marL="639763" marR="0" lvl="2" indent="-18891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Third level</a:t>
            </a:r>
          </a:p>
          <a:p>
            <a:pPr marL="828675" marR="0" lvl="3" indent="-17621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Fourth level</a:t>
            </a:r>
          </a:p>
          <a:p>
            <a:pPr marL="1023938" marR="0" lvl="4" indent="-16986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193163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2125678"/>
            <a:ext cx="9143936" cy="1828786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955786"/>
            <a:ext cx="7315137" cy="1828007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  <p:pic>
        <p:nvPicPr>
          <p:cNvPr id="7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850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252056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954463"/>
            <a:ext cx="10058401" cy="738664"/>
          </a:xfrm>
          <a:noFill/>
        </p:spPr>
        <p:txBody>
          <a:bodyPr lIns="182880" tIns="146304" rIns="182880" bIns="146304">
            <a:sp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1591993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3280903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618636637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13832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Right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740132"/>
            <a:ext cx="4892040" cy="1514261"/>
          </a:xfrm>
        </p:spPr>
        <p:txBody>
          <a:bodyPr wrap="square" anchor="ctr">
            <a:spAutoFit/>
          </a:bodyPr>
          <a:lstStyle>
            <a:lvl1pPr>
              <a:defRPr sz="48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Square photo layout</a:t>
            </a:r>
          </a:p>
        </p:txBody>
      </p:sp>
      <p:sp>
        <p:nvSpPr>
          <p:cNvPr id="6" name="Picture Placeholder 4"/>
          <p:cNvSpPr>
            <a:spLocks noGrp="1" noChangeAspect="1"/>
          </p:cNvSpPr>
          <p:nvPr>
            <p:ph type="pic" sz="quarter" idx="10"/>
          </p:nvPr>
        </p:nvSpPr>
        <p:spPr bwMode="ltGray">
          <a:xfrm>
            <a:off x="5441315" y="0"/>
            <a:ext cx="6995160" cy="699258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tIns="548640" anchor="ctr" anchorCtr="0">
            <a:noAutofit/>
          </a:bodyPr>
          <a:lstStyle>
            <a:lvl1pPr marL="0" indent="0" algn="ctr">
              <a:buNone/>
              <a:defRPr sz="1600" b="1" cap="none" baseline="0">
                <a:gradFill>
                  <a:gsLst>
                    <a:gs pos="0">
                      <a:srgbClr val="FFFFFF"/>
                    </a:gs>
                    <a:gs pos="27000">
                      <a:srgbClr val="FFFFFF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979381609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3427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0109677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90384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212849"/>
            <a:ext cx="12436475" cy="5781676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639" tIns="46639" rIns="46639" bIns="466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endParaRPr lang="en-US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4638" y="1221157"/>
            <a:ext cx="11887199" cy="1995931"/>
          </a:xfrm>
        </p:spPr>
        <p:txBody>
          <a:bodyPr/>
          <a:lstStyle>
            <a:lvl1pPr marL="0" indent="0">
              <a:buNone/>
              <a:defRPr sz="3300"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2771056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9" y="6220609"/>
            <a:ext cx="4572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82880" rIns="182880" bIns="182880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Copyright Microsoft Corporation. All rights reserved. </a:t>
            </a:r>
          </a:p>
        </p:txBody>
      </p:sp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0688" y="479425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110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quare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2119178"/>
            <a:ext cx="4937760" cy="1835285"/>
          </a:xfrm>
          <a:noFill/>
        </p:spPr>
        <p:txBody>
          <a:bodyPr lIns="146304" tIns="91440" rIns="146304" bIns="91440" anchor="t" anchorCtr="0"/>
          <a:lstStyle>
            <a:lvl1pPr>
              <a:defRPr sz="4800" spc="-100" baseline="0">
                <a:gradFill>
                  <a:gsLst>
                    <a:gs pos="74359">
                      <a:schemeClr val="tx1"/>
                    </a:gs>
                    <a:gs pos="57576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3954463"/>
            <a:ext cx="4937760" cy="731528"/>
          </a:xfrm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lang="en-US" sz="3200" kern="1200" spc="0" baseline="0" dirty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32742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</a:pPr>
            <a:r>
              <a:rPr lang="en-US"/>
              <a:t>Speaker name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/>
          <a:srcRect l="38944" t="12474" r="11022" b="12463"/>
          <a:stretch/>
        </p:blipFill>
        <p:spPr>
          <a:xfrm>
            <a:off x="5441315" y="0"/>
            <a:ext cx="6995160" cy="6994525"/>
          </a:xfrm>
          <a:prstGeom prst="rect">
            <a:avLst/>
          </a:prstGeom>
        </p:spPr>
      </p:pic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165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3427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74638" y="1212850"/>
            <a:ext cx="11887200" cy="2443746"/>
          </a:xfrm>
          <a:prstGeom prst="rect">
            <a:avLst/>
          </a:prstGeom>
        </p:spPr>
        <p:txBody>
          <a:bodyPr/>
          <a:lstStyle>
            <a:lvl1pPr marL="2905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36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571500" indent="-280988">
              <a:buClr>
                <a:schemeClr val="tx1"/>
              </a:buClr>
              <a:buSzPct val="90000"/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620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28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0906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4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3192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/>
              <a:t>Use this Layout for Speaker Notes slides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363076"/>
            <a:ext cx="12436476" cy="631450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77729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8112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lkin (event nam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1211264"/>
            <a:ext cx="9143936" cy="1828800"/>
          </a:xfrm>
          <a:noFill/>
        </p:spPr>
        <p:txBody>
          <a:bodyPr lIns="146304" tIns="91440" rIns="146304" bIns="91440" anchor="b" anchorCtr="0"/>
          <a:lstStyle>
            <a:lvl1pPr>
              <a:defRPr sz="54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Event name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040063"/>
            <a:ext cx="9143937" cy="730183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74639" y="3770246"/>
            <a:ext cx="9144000" cy="461665"/>
          </a:xfrm>
        </p:spPr>
        <p:txBody>
          <a:bodyPr/>
          <a:lstStyle>
            <a:lvl1pPr marL="0" indent="0">
              <a:buNone/>
              <a:defRPr lang="en-US" sz="2000" kern="1200" spc="0" baseline="0" dirty="0" smtClean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/>
              <a:t>Optional (City, State or venue)</a:t>
            </a:r>
          </a:p>
        </p:txBody>
      </p:sp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9315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hoto and t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/>
          <a:srcRect t="12474" r="11059" b="12463"/>
          <a:stretch/>
        </p:blipFill>
        <p:spPr>
          <a:xfrm>
            <a:off x="-1" y="-1"/>
            <a:ext cx="12434711" cy="699452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 bwMode="auto">
          <a:xfrm>
            <a:off x="273050" y="2125662"/>
            <a:ext cx="6400800" cy="3657600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2119177"/>
            <a:ext cx="6400736" cy="1828800"/>
          </a:xfrm>
          <a:noFill/>
        </p:spPr>
        <p:txBody>
          <a:bodyPr vert="horz" wrap="square" lIns="146304" tIns="91440" rIns="146304" bIns="91440" rtlCol="0" anchor="t" anchorCtr="0">
            <a:noAutofit/>
          </a:bodyPr>
          <a:lstStyle>
            <a:lvl1pPr>
              <a:defRPr lang="en-US" spc="-100" dirty="0">
                <a:gradFill>
                  <a:gsLst>
                    <a:gs pos="91720">
                      <a:srgbClr val="FFFFFF"/>
                    </a:gs>
                    <a:gs pos="75796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3954462"/>
            <a:ext cx="6402388" cy="1828800"/>
          </a:xfrm>
          <a:noFill/>
        </p:spPr>
        <p:txBody>
          <a:bodyPr wrap="square" lIns="164592" tIns="109728" rIns="164592" bIns="109728">
            <a:spAutoFit/>
          </a:bodyPr>
          <a:lstStyle>
            <a:lvl1pPr marL="0" indent="0">
              <a:spcBef>
                <a:spcPts val="0"/>
              </a:spcBef>
              <a:buNone/>
              <a:defRPr sz="3200">
                <a:gradFill>
                  <a:gsLst>
                    <a:gs pos="94904">
                      <a:srgbClr val="FFFFFF"/>
                    </a:gs>
                    <a:gs pos="75796">
                      <a:srgbClr val="FFFFFF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  <p:pic>
        <p:nvPicPr>
          <p:cNvPr id="10" name="MS logo white - E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64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2125678"/>
            <a:ext cx="9143936" cy="1828786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955786"/>
            <a:ext cx="7315137" cy="1828007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  <p:pic>
        <p:nvPicPr>
          <p:cNvPr id="7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6479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quare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/>
          <a:srcRect l="38944" t="12474" r="11022" b="12463"/>
          <a:stretch/>
        </p:blipFill>
        <p:spPr>
          <a:xfrm>
            <a:off x="5441315" y="0"/>
            <a:ext cx="6995160" cy="6994525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2119178"/>
            <a:ext cx="4937760" cy="1835285"/>
          </a:xfrm>
          <a:noFill/>
        </p:spPr>
        <p:txBody>
          <a:bodyPr lIns="146304" tIns="91440" rIns="146304" bIns="91440" anchor="t" anchorCtr="0"/>
          <a:lstStyle>
            <a:lvl1pPr>
              <a:defRPr sz="4800" spc="-100" baseline="0">
                <a:gradFill>
                  <a:gsLst>
                    <a:gs pos="74359">
                      <a:schemeClr val="tx1"/>
                    </a:gs>
                    <a:gs pos="57576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3954463"/>
            <a:ext cx="4937760" cy="731528"/>
          </a:xfrm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lang="en-US" sz="3200" kern="1200" spc="0" baseline="0" dirty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32742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</a:pPr>
            <a:r>
              <a:rPr lang="en-US"/>
              <a:t>Speaker name</a:t>
            </a:r>
          </a:p>
        </p:txBody>
      </p:sp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460688" y="6204204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663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3427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8787" cy="2308324"/>
          </a:xfrm>
        </p:spPr>
        <p:txBody>
          <a:bodyPr>
            <a:spAutoFit/>
          </a:bodyPr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7570247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54848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2321570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3000" b="0">
                <a:latin typeface="+mn-lt"/>
              </a:defRPr>
            </a:lvl1pPr>
            <a:lvl2pPr marL="255588" indent="0">
              <a:buFont typeface="Wingdings" panose="05000000000000000000" pitchFamily="2" charset="2"/>
              <a:buNone/>
              <a:defRPr sz="2400" b="0"/>
            </a:lvl2pPr>
            <a:lvl3pPr marL="450850" indent="0">
              <a:buFont typeface="Wingdings" panose="05000000000000000000" pitchFamily="2" charset="2"/>
              <a:buNone/>
              <a:tabLst/>
              <a:defRPr sz="2200" b="0"/>
            </a:lvl3pPr>
            <a:lvl4pPr marL="652462" indent="0">
              <a:buFont typeface="Wingdings" panose="05000000000000000000" pitchFamily="2" charset="2"/>
              <a:buNone/>
              <a:defRPr sz="2200" b="0"/>
            </a:lvl4pPr>
            <a:lvl5pPr marL="854075" indent="0">
              <a:buFont typeface="Wingdings" panose="05000000000000000000" pitchFamily="2" charset="2"/>
              <a:buNone/>
              <a:tabLst/>
              <a:defRPr sz="22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Arial" panose="020B0604020202020204" pitchFamily="34" charset="0"/>
              <a:buNone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255588" indent="0">
              <a:buFont typeface="Arial" panose="020B0604020202020204" pitchFamily="34" charset="0"/>
              <a:buNone/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450850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652462" indent="0">
              <a:buFont typeface="Arial" panose="020B0604020202020204" pitchFamily="34" charset="0"/>
              <a:buNone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854075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514350" marR="0" lvl="0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Click to edit Master text styles</a:t>
            </a:r>
          </a:p>
          <a:p>
            <a:pPr marL="712788" marR="0" lvl="1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Second level</a:t>
            </a:r>
          </a:p>
          <a:p>
            <a:pPr marL="908050" marR="0" lvl="2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Third level</a:t>
            </a:r>
          </a:p>
          <a:p>
            <a:pPr marL="1109662" marR="0" lvl="3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Fourth level</a:t>
            </a:r>
          </a:p>
          <a:p>
            <a:pPr marL="1311275" marR="0" lvl="4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4530601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3000" b="0">
                <a:latin typeface="+mn-lt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4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2200" b="0"/>
            </a:lvl3pPr>
            <a:lvl4pPr marL="828675" indent="-176213">
              <a:buFont typeface="Wingdings" panose="05000000000000000000" pitchFamily="2" charset="2"/>
              <a:buChar char=""/>
              <a:defRPr sz="22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22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598488" indent="-342900"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793750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995362" indent="-342900"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1196975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231775" marR="0" lvl="0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Click to edit Master text styles</a:t>
            </a:r>
          </a:p>
          <a:p>
            <a:pPr marL="427038" marR="0" lvl="1" indent="-17145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Second level</a:t>
            </a:r>
          </a:p>
          <a:p>
            <a:pPr marL="639763" marR="0" lvl="2" indent="-18891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Third level</a:t>
            </a:r>
          </a:p>
          <a:p>
            <a:pPr marL="828675" marR="0" lvl="3" indent="-17621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Fourth level</a:t>
            </a:r>
          </a:p>
          <a:p>
            <a:pPr marL="1023938" marR="0" lvl="4" indent="-16986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9650135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102778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8787" cy="2308324"/>
          </a:xfrm>
        </p:spPr>
        <p:txBody>
          <a:bodyPr>
            <a:spAutoFit/>
          </a:bodyPr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Graphic 5" descr="Beginning">
            <a:hlinkClick r:id="" action="ppaction://hlinkshowjump?jump=previousslide" tooltip="Previous"/>
            <a:extLst>
              <a:ext uri="{FF2B5EF4-FFF2-40B4-BE49-F238E27FC236}">
                <a16:creationId xmlns:a16="http://schemas.microsoft.com/office/drawing/2014/main" id="{52157F15-24AD-4864-911F-27FD776E3E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>
            <a:off x="10698748" y="6057554"/>
            <a:ext cx="237556" cy="548644"/>
          </a:xfrm>
          <a:prstGeom prst="rect">
            <a:avLst/>
          </a:prstGeom>
        </p:spPr>
      </p:pic>
      <p:pic>
        <p:nvPicPr>
          <p:cNvPr id="8" name="Graphic 7" descr="Beginning">
            <a:hlinkClick r:id="" action="ppaction://hlinkshowjump?jump=nextslide" tooltip="Next"/>
            <a:extLst>
              <a:ext uri="{FF2B5EF4-FFF2-40B4-BE49-F238E27FC236}">
                <a16:creationId xmlns:a16="http://schemas.microsoft.com/office/drawing/2014/main" id="{87E80768-4D19-49DA-B081-949911EF62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 flipH="1">
            <a:off x="11038216" y="6057554"/>
            <a:ext cx="237556" cy="54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337368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954463"/>
            <a:ext cx="10058401" cy="738664"/>
          </a:xfrm>
          <a:noFill/>
        </p:spPr>
        <p:txBody>
          <a:bodyPr lIns="182880" tIns="146304" rIns="182880" bIns="146304">
            <a:sp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796245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3405076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574406291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007454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Right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740132"/>
            <a:ext cx="4892040" cy="1514261"/>
          </a:xfrm>
        </p:spPr>
        <p:txBody>
          <a:bodyPr wrap="square" anchor="ctr">
            <a:spAutoFit/>
          </a:bodyPr>
          <a:lstStyle>
            <a:lvl1pPr>
              <a:defRPr sz="48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Square photo layout</a:t>
            </a:r>
          </a:p>
        </p:txBody>
      </p:sp>
      <p:sp>
        <p:nvSpPr>
          <p:cNvPr id="6" name="Picture Placeholder 4"/>
          <p:cNvSpPr>
            <a:spLocks noGrp="1" noChangeAspect="1"/>
          </p:cNvSpPr>
          <p:nvPr>
            <p:ph type="pic" sz="quarter" idx="10"/>
          </p:nvPr>
        </p:nvSpPr>
        <p:spPr bwMode="ltGray">
          <a:xfrm>
            <a:off x="5441315" y="0"/>
            <a:ext cx="6995160" cy="699258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tIns="548640" anchor="ctr" anchorCtr="0">
            <a:noAutofit/>
          </a:bodyPr>
          <a:lstStyle>
            <a:lvl1pPr marL="0" indent="0" algn="ctr">
              <a:buNone/>
              <a:defRPr sz="1600" b="1" cap="none" baseline="0">
                <a:gradFill>
                  <a:gsLst>
                    <a:gs pos="0">
                      <a:srgbClr val="FFFFFF"/>
                    </a:gs>
                    <a:gs pos="27000">
                      <a:srgbClr val="FFFFFF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67155633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3427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6420015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2058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212849"/>
            <a:ext cx="12436475" cy="5781676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639" tIns="46639" rIns="46639" bIns="466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endParaRPr lang="en-US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4638" y="1221157"/>
            <a:ext cx="11887199" cy="1995931"/>
          </a:xfrm>
        </p:spPr>
        <p:txBody>
          <a:bodyPr/>
          <a:lstStyle>
            <a:lvl1pPr marL="0" indent="0">
              <a:buNone/>
              <a:defRPr sz="3300"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1737675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9" y="6220609"/>
            <a:ext cx="4572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82880" rIns="182880" bIns="182880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Copyright Microsoft Corporation. All rights reserved. </a:t>
            </a:r>
          </a:p>
        </p:txBody>
      </p:sp>
      <p:pic>
        <p:nvPicPr>
          <p:cNvPr id="8" name="MS logo white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0688" y="479425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6120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74638" y="1212850"/>
            <a:ext cx="11887200" cy="2443746"/>
          </a:xfrm>
          <a:prstGeom prst="rect">
            <a:avLst/>
          </a:prstGeom>
        </p:spPr>
        <p:txBody>
          <a:bodyPr/>
          <a:lstStyle>
            <a:lvl1pPr marL="2905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36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571500" indent="-280988">
              <a:buClr>
                <a:schemeClr val="tx1"/>
              </a:buClr>
              <a:buSzPct val="90000"/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620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28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0906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4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3192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/>
              <a:t>Use this Layout for Speaker Notes slides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363076"/>
            <a:ext cx="12436476" cy="631450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77729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7724681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54848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Graphic 3" descr="Beginning">
            <a:hlinkClick r:id="" action="ppaction://hlinkshowjump?jump=previousslide" tooltip="Previous"/>
            <a:extLst>
              <a:ext uri="{FF2B5EF4-FFF2-40B4-BE49-F238E27FC236}">
                <a16:creationId xmlns:a16="http://schemas.microsoft.com/office/drawing/2014/main" id="{4F938366-9EA7-4EBE-94C8-4678A2C26E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>
            <a:off x="10698748" y="6057554"/>
            <a:ext cx="237556" cy="548644"/>
          </a:xfrm>
          <a:prstGeom prst="rect">
            <a:avLst/>
          </a:prstGeom>
        </p:spPr>
      </p:pic>
      <p:pic>
        <p:nvPicPr>
          <p:cNvPr id="5" name="Graphic 4" descr="Beginning">
            <a:hlinkClick r:id="" action="ppaction://hlinkshowjump?jump=nextslide" tooltip="Next"/>
            <a:extLst>
              <a:ext uri="{FF2B5EF4-FFF2-40B4-BE49-F238E27FC236}">
                <a16:creationId xmlns:a16="http://schemas.microsoft.com/office/drawing/2014/main" id="{FD9532F6-1223-492B-B27E-6AA9FDF754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 flipH="1">
            <a:off x="11038216" y="6057554"/>
            <a:ext cx="237556" cy="54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26847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3000" b="0">
                <a:latin typeface="+mn-lt"/>
              </a:defRPr>
            </a:lvl1pPr>
            <a:lvl2pPr marL="255588" indent="0">
              <a:buFont typeface="Wingdings" panose="05000000000000000000" pitchFamily="2" charset="2"/>
              <a:buNone/>
              <a:defRPr sz="2400" b="0"/>
            </a:lvl2pPr>
            <a:lvl3pPr marL="450850" indent="0">
              <a:buFont typeface="Wingdings" panose="05000000000000000000" pitchFamily="2" charset="2"/>
              <a:buNone/>
              <a:tabLst/>
              <a:defRPr sz="2200" b="0"/>
            </a:lvl3pPr>
            <a:lvl4pPr marL="652462" indent="0">
              <a:buFont typeface="Wingdings" panose="05000000000000000000" pitchFamily="2" charset="2"/>
              <a:buNone/>
              <a:defRPr sz="2200" b="0"/>
            </a:lvl4pPr>
            <a:lvl5pPr marL="854075" indent="0">
              <a:buFont typeface="Wingdings" panose="05000000000000000000" pitchFamily="2" charset="2"/>
              <a:buNone/>
              <a:tabLst/>
              <a:defRPr sz="22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Arial" panose="020B0604020202020204" pitchFamily="34" charset="0"/>
              <a:buNone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255588" indent="0">
              <a:buFont typeface="Arial" panose="020B0604020202020204" pitchFamily="34" charset="0"/>
              <a:buNone/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450850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652462" indent="0">
              <a:buFont typeface="Arial" panose="020B0604020202020204" pitchFamily="34" charset="0"/>
              <a:buNone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854075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514350" marR="0" lvl="0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Click to edit Master text styles</a:t>
            </a:r>
          </a:p>
          <a:p>
            <a:pPr marL="712788" marR="0" lvl="1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Second level</a:t>
            </a:r>
          </a:p>
          <a:p>
            <a:pPr marL="908050" marR="0" lvl="2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Third level</a:t>
            </a:r>
          </a:p>
          <a:p>
            <a:pPr marL="1109662" marR="0" lvl="3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Fourth level</a:t>
            </a:r>
          </a:p>
          <a:p>
            <a:pPr marL="1311275" marR="0" lvl="4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/>
              <a:t>Fifth level</a:t>
            </a:r>
          </a:p>
        </p:txBody>
      </p:sp>
      <p:pic>
        <p:nvPicPr>
          <p:cNvPr id="6" name="Graphic 5" descr="Beginning">
            <a:hlinkClick r:id="" action="ppaction://hlinkshowjump?jump=previousslide" tooltip="Previous"/>
            <a:extLst>
              <a:ext uri="{FF2B5EF4-FFF2-40B4-BE49-F238E27FC236}">
                <a16:creationId xmlns:a16="http://schemas.microsoft.com/office/drawing/2014/main" id="{6BBEF422-439F-4E06-ACCB-40F0216C98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>
            <a:off x="10698748" y="6057554"/>
            <a:ext cx="237556" cy="548644"/>
          </a:xfrm>
          <a:prstGeom prst="rect">
            <a:avLst/>
          </a:prstGeom>
        </p:spPr>
      </p:pic>
      <p:pic>
        <p:nvPicPr>
          <p:cNvPr id="7" name="Graphic 6" descr="Beginning">
            <a:hlinkClick r:id="" action="ppaction://hlinkshowjump?jump=nextslide" tooltip="Next"/>
            <a:extLst>
              <a:ext uri="{FF2B5EF4-FFF2-40B4-BE49-F238E27FC236}">
                <a16:creationId xmlns:a16="http://schemas.microsoft.com/office/drawing/2014/main" id="{763291B5-A85D-4AD8-B631-014EC04D9E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 flipH="1">
            <a:off x="11038216" y="6057554"/>
            <a:ext cx="237556" cy="54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01898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3000" b="0">
                <a:latin typeface="+mn-lt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4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2200" b="0"/>
            </a:lvl3pPr>
            <a:lvl4pPr marL="828675" indent="-176213">
              <a:buFont typeface="Wingdings" panose="05000000000000000000" pitchFamily="2" charset="2"/>
              <a:buChar char=""/>
              <a:defRPr sz="22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22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598488" indent="-342900"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793750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995362" indent="-342900"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1196975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231775" marR="0" lvl="0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Click to edit Master text styles</a:t>
            </a:r>
          </a:p>
          <a:p>
            <a:pPr marL="427038" marR="0" lvl="1" indent="-17145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Second level</a:t>
            </a:r>
          </a:p>
          <a:p>
            <a:pPr marL="639763" marR="0" lvl="2" indent="-18891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Third level</a:t>
            </a:r>
          </a:p>
          <a:p>
            <a:pPr marL="828675" marR="0" lvl="3" indent="-17621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Fourth level</a:t>
            </a:r>
          </a:p>
          <a:p>
            <a:pPr marL="1023938" marR="0" lvl="4" indent="-16986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Fifth level</a:t>
            </a:r>
          </a:p>
        </p:txBody>
      </p:sp>
      <p:pic>
        <p:nvPicPr>
          <p:cNvPr id="6" name="Graphic 5" descr="Beginning">
            <a:hlinkClick r:id="" action="ppaction://hlinkshowjump?jump=previousslide" tooltip="Previous"/>
            <a:extLst>
              <a:ext uri="{FF2B5EF4-FFF2-40B4-BE49-F238E27FC236}">
                <a16:creationId xmlns:a16="http://schemas.microsoft.com/office/drawing/2014/main" id="{8BADA7AF-EBA4-46D4-A65F-0F484ACCC0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>
            <a:off x="10698748" y="6057554"/>
            <a:ext cx="237556" cy="548644"/>
          </a:xfrm>
          <a:prstGeom prst="rect">
            <a:avLst/>
          </a:prstGeom>
        </p:spPr>
      </p:pic>
      <p:pic>
        <p:nvPicPr>
          <p:cNvPr id="7" name="Graphic 6" descr="Beginning">
            <a:hlinkClick r:id="" action="ppaction://hlinkshowjump?jump=nextslide" tooltip="Next"/>
            <a:extLst>
              <a:ext uri="{FF2B5EF4-FFF2-40B4-BE49-F238E27FC236}">
                <a16:creationId xmlns:a16="http://schemas.microsoft.com/office/drawing/2014/main" id="{24D73F30-1846-45B0-BC31-AD012FAD13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 flipH="1">
            <a:off x="11038216" y="6057554"/>
            <a:ext cx="237556" cy="54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94670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Graphic 2" descr="Beginning">
            <a:hlinkClick r:id="" action="ppaction://hlinkshowjump?jump=previousslide" tooltip="Previous"/>
            <a:extLst>
              <a:ext uri="{FF2B5EF4-FFF2-40B4-BE49-F238E27FC236}">
                <a16:creationId xmlns:a16="http://schemas.microsoft.com/office/drawing/2014/main" id="{3852273B-62B3-4D5B-A43F-BC8B7B0671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>
            <a:off x="10698748" y="6057554"/>
            <a:ext cx="237556" cy="548644"/>
          </a:xfrm>
          <a:prstGeom prst="rect">
            <a:avLst/>
          </a:prstGeom>
        </p:spPr>
      </p:pic>
      <p:pic>
        <p:nvPicPr>
          <p:cNvPr id="4" name="Graphic 3" descr="Beginning">
            <a:hlinkClick r:id="" action="ppaction://hlinkshowjump?jump=nextslide" tooltip="Next"/>
            <a:extLst>
              <a:ext uri="{FF2B5EF4-FFF2-40B4-BE49-F238E27FC236}">
                <a16:creationId xmlns:a16="http://schemas.microsoft.com/office/drawing/2014/main" id="{3E4E2D55-5056-4859-9821-89EAE83224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6701" r="1"/>
          <a:stretch/>
        </p:blipFill>
        <p:spPr>
          <a:xfrm flipH="1">
            <a:off x="11038216" y="6057554"/>
            <a:ext cx="237556" cy="54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33552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1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1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56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0.xml"/><Relationship Id="rId19" Type="http://schemas.openxmlformats.org/officeDocument/2006/relationships/slideLayout" Target="../slideLayouts/slideLayout59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40" y="1212851"/>
            <a:ext cx="11887198" cy="2308324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 rot="5400000">
            <a:off x="9371795" y="3072299"/>
            <a:ext cx="6995160" cy="84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2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6" r:id="rId1"/>
    <p:sldLayoutId id="2147484473" r:id="rId2"/>
    <p:sldLayoutId id="2147484467" r:id="rId3"/>
    <p:sldLayoutId id="2147484266" r:id="rId4"/>
    <p:sldLayoutId id="2147484240" r:id="rId5"/>
    <p:sldLayoutId id="2147484241" r:id="rId6"/>
    <p:sldLayoutId id="2147484474" r:id="rId7"/>
    <p:sldLayoutId id="2147484245" r:id="rId8"/>
    <p:sldLayoutId id="2147484247" r:id="rId9"/>
    <p:sldLayoutId id="2147484249" r:id="rId10"/>
    <p:sldLayoutId id="2147484250" r:id="rId11"/>
    <p:sldLayoutId id="2147484264" r:id="rId12"/>
    <p:sldLayoutId id="2147484251" r:id="rId13"/>
    <p:sldLayoutId id="2147484463" r:id="rId14"/>
    <p:sldLayoutId id="2147484256" r:id="rId15"/>
    <p:sldLayoutId id="2147484257" r:id="rId16"/>
    <p:sldLayoutId id="2147484260" r:id="rId17"/>
    <p:sldLayoutId id="2147484299" r:id="rId18"/>
    <p:sldLayoutId id="2147484263" r:id="rId19"/>
    <p:sldLayoutId id="2147484515" r:id="rId20"/>
    <p:sldLayoutId id="2147484516" r:id="rId21"/>
  </p:sldLayoutIdLst>
  <p:transition>
    <p:fade/>
  </p:transition>
  <p:hf hdr="0" ftr="0" dt="0"/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02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36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4572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6858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9144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1430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231" userDrawn="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40" y="1212851"/>
            <a:ext cx="11887198" cy="2308324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 rot="5400000">
            <a:off x="9371795" y="3072299"/>
            <a:ext cx="6995160" cy="84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60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6" r:id="rId1"/>
    <p:sldLayoutId id="2147484477" r:id="rId2"/>
    <p:sldLayoutId id="2147484478" r:id="rId3"/>
    <p:sldLayoutId id="2147484479" r:id="rId4"/>
    <p:sldLayoutId id="2147484480" r:id="rId5"/>
    <p:sldLayoutId id="2147484481" r:id="rId6"/>
    <p:sldLayoutId id="2147484482" r:id="rId7"/>
    <p:sldLayoutId id="2147484483" r:id="rId8"/>
    <p:sldLayoutId id="2147484484" r:id="rId9"/>
    <p:sldLayoutId id="2147484485" r:id="rId10"/>
    <p:sldLayoutId id="2147484486" r:id="rId11"/>
    <p:sldLayoutId id="2147484487" r:id="rId12"/>
    <p:sldLayoutId id="2147484488" r:id="rId13"/>
    <p:sldLayoutId id="2147484489" r:id="rId14"/>
    <p:sldLayoutId id="2147484490" r:id="rId15"/>
    <p:sldLayoutId id="2147484491" r:id="rId16"/>
    <p:sldLayoutId id="2147484492" r:id="rId17"/>
    <p:sldLayoutId id="2147484493" r:id="rId18"/>
    <p:sldLayoutId id="2147484494" r:id="rId19"/>
  </p:sldLayoutIdLst>
  <p:transition>
    <p:fade/>
  </p:transition>
  <p:hf hdr="0" ftr="0" dt="0"/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02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36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4572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6858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9144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1430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40" y="1212851"/>
            <a:ext cx="11887198" cy="2308324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 rot="5400000">
            <a:off x="9371795" y="3072299"/>
            <a:ext cx="6995160" cy="84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5447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  <p:sldLayoutId id="2147484512" r:id="rId17"/>
    <p:sldLayoutId id="2147484513" r:id="rId18"/>
    <p:sldLayoutId id="2147484514" r:id="rId19"/>
  </p:sldLayoutIdLst>
  <p:transition>
    <p:fade/>
  </p:transition>
  <p:hf hdr="0" ftr="0" dt="0"/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02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36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4572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6858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9144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1430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office.com/en-us/article/video-share-files-and-folders-with-office-365-72f26d6c-bf9e-432c-8b96-e3c2437f5b65?ui=en-US&amp;rs=en-US&amp;ad=US#ID0EAABAAA=Transcript" TargetMode="External"/><Relationship Id="rId3" Type="http://schemas.openxmlformats.org/officeDocument/2006/relationships/hyperlink" Target="https://support.office.com/en-us/article/video-get-started-with-onedrive-work-or-school-b30da4eb-ddd2-44b6-943b-e6fbfc6b8dde?ui=en-US&amp;rs=en-US&amp;ad=US#ID0EAABAAA=Transcript" TargetMode="External"/><Relationship Id="rId7" Type="http://schemas.openxmlformats.org/officeDocument/2006/relationships/hyperlink" Target="https://support.office.com/en-us/article/Share-OneDrive-files-and-folders-9fcc2f7d-de0c-4cec-93b0-a82024800c07#OS_Type=OneDrive_-_Busines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s://support.office.com/en-us/article/video-create-files-and-folders-in-onedrive-work-or-school-e1f59717-2f02-494d-93c6-8ef9613e82ba?ui=en-US&amp;rs=en-US&amp;ad=US" TargetMode="External"/><Relationship Id="rId5" Type="http://schemas.openxmlformats.org/officeDocument/2006/relationships/hyperlink" Target="https://support.microsoft.com/en-ca/help/4026385/windows-see-your-onedrive-files-in-file-explorer" TargetMode="External"/><Relationship Id="rId4" Type="http://schemas.openxmlformats.org/officeDocument/2006/relationships/hyperlink" Target="https://support.office.com/en-us/article/OneDrive-for-Business-Quick-Start-a1397e56-61ec-4ed2-9dac-727bf8ac3357" TargetMode="External"/><Relationship Id="rId9" Type="http://schemas.openxmlformats.org/officeDocument/2006/relationships/hyperlink" Target="https://support.office.com/en-us/article/Video-Smarter-attachments-1640e4ed-5322-4145-8798-cbf16ca3773e#ID0EAABAAA=Try_it!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office.com/en-us/article/set-up-your-mobile-apps-c45e3f90-14af-4cfa-97f2-137f74d4304e?ui=en-US&amp;rs=en-US&amp;ad=US" TargetMode="External"/><Relationship Id="rId3" Type="http://schemas.openxmlformats.org/officeDocument/2006/relationships/hyperlink" Target="https://support.office.com/en-us/article/video-use-the-version-history-feature-of-onedrive-for-business-20f8a9eb-7b8c-477a-a909-ca32e74a52b0?ui=en-US&amp;rs=en-US&amp;ad=US" TargetMode="External"/><Relationship Id="rId7" Type="http://schemas.openxmlformats.org/officeDocument/2006/relationships/hyperlink" Target="https://support.office.com/en-us/article/work-together-on-office-documents-in-onedrive-ea3807bc-2b73-406f-a8c9-a493de18258b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s://support.office.com/en-us/article/video-stop-sharing-a-file-01d7bdf1-3fce-4307-8157-df74a159693d?ui=en-US&amp;rs=en-US&amp;ad=US#ID0EAABAAA=Transcript" TargetMode="External"/><Relationship Id="rId5" Type="http://schemas.openxmlformats.org/officeDocument/2006/relationships/hyperlink" Target="https://support.office.com/en-us/article/delete-files-or-folders-in-onedrive-21fe345a-e488-4fa7-932b-f053c1bebe8a" TargetMode="External"/><Relationship Id="rId4" Type="http://schemas.openxmlformats.org/officeDocument/2006/relationships/hyperlink" Target="https://support.office.com/en-us/article/restore-deleted-files-or-folders-in-onedrive-949ada80-0026-4db3-a953-c99083e6a84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tunes.apple.com/us/app/skydrive/id477537958?ls=1&amp;mt=8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s://support.office.com/en-us/article/use-onedrive-for-android-eee1d31c-792d-41d4-8132-f9621b39eb36?ui=en-US&amp;rs=en-US&amp;ad=US" TargetMode="External"/><Relationship Id="rId5" Type="http://schemas.openxmlformats.org/officeDocument/2006/relationships/hyperlink" Target="https://www.amazon.com/dp/B00IEG0JOY/" TargetMode="External"/><Relationship Id="rId4" Type="http://schemas.openxmlformats.org/officeDocument/2006/relationships/hyperlink" Target="https://support.office.com/en-us/article/use-onedrive-on-ios-08d5c5b2-ccc6-40eb-a244-fe3597a3c247?ui=en-US&amp;rs=en-US&amp;ad=U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set-up-your-computer-to-sync-your-onedrive-for-business-files-in-office-365-23e1f12b-d896-4cb1-a238-f91d19827a16?ui=en-US&amp;rs=en-001&amp;ad=U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Relationship Id="rId4" Type="http://schemas.openxmlformats.org/officeDocument/2006/relationships/hyperlink" Target="https://support.microsoft.com/en-ca/help/4027674/windows-10-share-files-in-file-explore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4702" y="1575062"/>
            <a:ext cx="9143936" cy="1828800"/>
          </a:xfrm>
        </p:spPr>
        <p:txBody>
          <a:bodyPr/>
          <a:lstStyle/>
          <a:p>
            <a:r>
              <a:rPr lang="en-US" sz="7200" dirty="0"/>
              <a:t>OneDrive Training Plan Template</a:t>
            </a:r>
          </a:p>
        </p:txBody>
      </p:sp>
    </p:spTree>
    <p:extLst>
      <p:ext uri="{BB962C8B-B14F-4D97-AF65-F5344CB8AC3E}">
        <p14:creationId xmlns:p14="http://schemas.microsoft.com/office/powerpoint/2010/main" val="379113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D53280-C72F-4969-8B2B-4EB055686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Training Content</a:t>
            </a:r>
          </a:p>
        </p:txBody>
      </p:sp>
    </p:spTree>
    <p:extLst>
      <p:ext uri="{BB962C8B-B14F-4D97-AF65-F5344CB8AC3E}">
        <p14:creationId xmlns:p14="http://schemas.microsoft.com/office/powerpoint/2010/main" val="405307792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DEF67C-E680-4F34-B1C8-BB287202A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037338"/>
              </p:ext>
            </p:extLst>
          </p:nvPr>
        </p:nvGraphicFramePr>
        <p:xfrm>
          <a:off x="2503" y="1159171"/>
          <a:ext cx="12431474" cy="4465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6460">
                  <a:extLst>
                    <a:ext uri="{9D8B030D-6E8A-4147-A177-3AD203B41FA5}">
                      <a16:colId xmlns:a16="http://schemas.microsoft.com/office/drawing/2014/main" val="1177109132"/>
                    </a:ext>
                  </a:extLst>
                </a:gridCol>
                <a:gridCol w="5546119">
                  <a:extLst>
                    <a:ext uri="{9D8B030D-6E8A-4147-A177-3AD203B41FA5}">
                      <a16:colId xmlns:a16="http://schemas.microsoft.com/office/drawing/2014/main" val="1042474296"/>
                    </a:ext>
                  </a:extLst>
                </a:gridCol>
                <a:gridCol w="1808895">
                  <a:extLst>
                    <a:ext uri="{9D8B030D-6E8A-4147-A177-3AD203B41FA5}">
                      <a16:colId xmlns:a16="http://schemas.microsoft.com/office/drawing/2014/main" val="582649735"/>
                    </a:ext>
                  </a:extLst>
                </a:gridCol>
              </a:tblGrid>
              <a:tr h="531322">
                <a:tc>
                  <a:txBody>
                    <a:bodyPr/>
                    <a:lstStyle/>
                    <a:p>
                      <a:r>
                        <a:rPr lang="en-US" sz="1400" dirty="0"/>
                        <a:t>Resource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Link</a:t>
                      </a:r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4101262770"/>
                  </a:ext>
                </a:extLst>
              </a:tr>
              <a:tr h="531322">
                <a:tc>
                  <a:txBody>
                    <a:bodyPr/>
                    <a:lstStyle/>
                    <a:p>
                      <a:r>
                        <a:rPr lang="en-US" sz="1400" dirty="0"/>
                        <a:t>Sign into OneDrive for Business (or Office 365)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 for how to access OneDrive for Business via Office 365. 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3"/>
                        </a:rPr>
                        <a:t>Video</a:t>
                      </a:r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1361214200"/>
                  </a:ext>
                </a:extLst>
              </a:tr>
              <a:tr h="746058">
                <a:tc>
                  <a:txBody>
                    <a:bodyPr/>
                    <a:lstStyle/>
                    <a:p>
                      <a:r>
                        <a:rPr lang="en-US" sz="1400" dirty="0"/>
                        <a:t>Upload and save files and folders to OneDrive for Business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 for saving files and folders to OneDrive for Business via uploading to OneDrive directly or by saving to OneDrive via the ‘save as’ feature. 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4"/>
                        </a:rPr>
                        <a:t>Overview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591694235"/>
                  </a:ext>
                </a:extLst>
              </a:tr>
              <a:tr h="531322">
                <a:tc>
                  <a:txBody>
                    <a:bodyPr/>
                    <a:lstStyle/>
                    <a:p>
                      <a:r>
                        <a:rPr lang="en-US" sz="1400" dirty="0"/>
                        <a:t>See files saved to OneDrive for Business in File Explorer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Overview regarding how to view files saved to OneDrive via File Explorer – once files synced. 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5"/>
                        </a:rPr>
                        <a:t>Overview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2588004477"/>
                  </a:ext>
                </a:extLst>
              </a:tr>
              <a:tr h="531322">
                <a:tc>
                  <a:txBody>
                    <a:bodyPr/>
                    <a:lstStyle/>
                    <a:p>
                      <a:r>
                        <a:rPr lang="en-US" sz="1400" dirty="0"/>
                        <a:t>Create files and folders in OneDrive for Business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 for creating files and folders in OneDrive for Business. 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6"/>
                        </a:rPr>
                        <a:t>Video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3764356553"/>
                  </a:ext>
                </a:extLst>
              </a:tr>
              <a:tr h="531322">
                <a:tc>
                  <a:txBody>
                    <a:bodyPr/>
                    <a:lstStyle/>
                    <a:p>
                      <a:r>
                        <a:rPr lang="en-US" sz="1400" dirty="0"/>
                        <a:t>Share OneDrive for Business files and folders – via browser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 regarding sharing OneDrive for Business files and folders.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7"/>
                        </a:rPr>
                        <a:t>Video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3492940146"/>
                  </a:ext>
                </a:extLst>
              </a:tr>
              <a:tr h="531322">
                <a:tc>
                  <a:txBody>
                    <a:bodyPr/>
                    <a:lstStyle/>
                    <a:p>
                      <a:r>
                        <a:rPr lang="en-US" sz="1400" dirty="0"/>
                        <a:t>Share files with Office 365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 for how to share Office documents stored in OneDrive for Business. 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8"/>
                        </a:rPr>
                        <a:t>Video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3922611262"/>
                  </a:ext>
                </a:extLst>
              </a:tr>
              <a:tr h="531322">
                <a:tc>
                  <a:txBody>
                    <a:bodyPr/>
                    <a:lstStyle/>
                    <a:p>
                      <a:r>
                        <a:rPr lang="en-US" sz="1400" dirty="0"/>
                        <a:t>Smarter attachments 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 how to share OneDrive for Business files via smarter attachments with Outlook on the web 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9"/>
                        </a:rPr>
                        <a:t>Video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243926561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748B06F7-FB29-458F-9ACC-61990B000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Level 100</a:t>
            </a:r>
          </a:p>
        </p:txBody>
      </p:sp>
    </p:spTree>
    <p:extLst>
      <p:ext uri="{BB962C8B-B14F-4D97-AF65-F5344CB8AC3E}">
        <p14:creationId xmlns:p14="http://schemas.microsoft.com/office/powerpoint/2010/main" val="104053404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DEF67C-E680-4F34-B1C8-BB287202A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312351"/>
              </p:ext>
            </p:extLst>
          </p:nvPr>
        </p:nvGraphicFramePr>
        <p:xfrm>
          <a:off x="2502" y="1122642"/>
          <a:ext cx="12431473" cy="4552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6460">
                  <a:extLst>
                    <a:ext uri="{9D8B030D-6E8A-4147-A177-3AD203B41FA5}">
                      <a16:colId xmlns:a16="http://schemas.microsoft.com/office/drawing/2014/main" val="1177109132"/>
                    </a:ext>
                  </a:extLst>
                </a:gridCol>
                <a:gridCol w="5546120">
                  <a:extLst>
                    <a:ext uri="{9D8B030D-6E8A-4147-A177-3AD203B41FA5}">
                      <a16:colId xmlns:a16="http://schemas.microsoft.com/office/drawing/2014/main" val="1042474296"/>
                    </a:ext>
                  </a:extLst>
                </a:gridCol>
                <a:gridCol w="1808893">
                  <a:extLst>
                    <a:ext uri="{9D8B030D-6E8A-4147-A177-3AD203B41FA5}">
                      <a16:colId xmlns:a16="http://schemas.microsoft.com/office/drawing/2014/main" val="582649735"/>
                    </a:ext>
                  </a:extLst>
                </a:gridCol>
              </a:tblGrid>
              <a:tr h="569003">
                <a:tc>
                  <a:txBody>
                    <a:bodyPr/>
                    <a:lstStyle/>
                    <a:p>
                      <a:r>
                        <a:rPr lang="en-US" sz="1400" dirty="0"/>
                        <a:t>Resource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Link</a:t>
                      </a:r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4101262770"/>
                  </a:ext>
                </a:extLst>
              </a:tr>
              <a:tr h="569003">
                <a:tc>
                  <a:txBody>
                    <a:bodyPr/>
                    <a:lstStyle/>
                    <a:p>
                      <a:r>
                        <a:rPr lang="en-US" sz="1400" dirty="0"/>
                        <a:t>Use the version history feature in OneDrive for Business 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Overview of the version history feature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3"/>
                        </a:rPr>
                        <a:t>Video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4010712832"/>
                  </a:ext>
                </a:extLst>
              </a:tr>
              <a:tr h="569003">
                <a:tc>
                  <a:txBody>
                    <a:bodyPr/>
                    <a:lstStyle/>
                    <a:p>
                      <a:r>
                        <a:rPr lang="en-US" sz="1400" dirty="0"/>
                        <a:t>Restore deleted files or folders from OneDrive for Business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Overview on restoring deleted files or folders. 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4"/>
                        </a:rPr>
                        <a:t>Video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4249756402"/>
                  </a:ext>
                </a:extLst>
              </a:tr>
              <a:tr h="569003">
                <a:tc>
                  <a:txBody>
                    <a:bodyPr/>
                    <a:lstStyle/>
                    <a:p>
                      <a:r>
                        <a:rPr lang="en-US" sz="1400" dirty="0"/>
                        <a:t>Delete files or folders in OneDrive for Business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Overview for deleting files or folders.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5"/>
                        </a:rPr>
                        <a:t>Video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2640007387"/>
                  </a:ext>
                </a:extLst>
              </a:tr>
              <a:tr h="569003">
                <a:tc>
                  <a:txBody>
                    <a:bodyPr/>
                    <a:lstStyle/>
                    <a:p>
                      <a:r>
                        <a:rPr lang="en-US" sz="1400" dirty="0"/>
                        <a:t>Stop sharing a file in OneDrive for Business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 for stopping sharing files in OneDrive for Business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6"/>
                        </a:rPr>
                        <a:t>Video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2191174310"/>
                  </a:ext>
                </a:extLst>
              </a:tr>
              <a:tr h="569003">
                <a:tc>
                  <a:txBody>
                    <a:bodyPr/>
                    <a:lstStyle/>
                    <a:p>
                      <a:r>
                        <a:rPr lang="en-US" sz="1400" dirty="0"/>
                        <a:t>Work together on Office documents in OneDrive for Business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 for collaborating on  Office documents stored in OneDrive for Business. 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7"/>
                        </a:rPr>
                        <a:t>Video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883452362"/>
                  </a:ext>
                </a:extLst>
              </a:tr>
              <a:tr h="569003">
                <a:tc gridSpan="3">
                  <a:txBody>
                    <a:bodyPr/>
                    <a:lstStyle/>
                    <a:p>
                      <a:r>
                        <a:rPr lang="en-US" sz="1800" dirty="0"/>
                        <a:t>OneDrive for Business 200 – getting started with OneDrive for Business and mobile devices</a:t>
                      </a:r>
                      <a:endParaRPr lang="en-US" sz="1800" b="0" dirty="0"/>
                    </a:p>
                  </a:txBody>
                  <a:tcPr marL="93236" marR="93236" marT="46618" marB="46618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055291"/>
                  </a:ext>
                </a:extLst>
              </a:tr>
              <a:tr h="569003">
                <a:tc>
                  <a:txBody>
                    <a:bodyPr/>
                    <a:lstStyle/>
                    <a:p>
                      <a:r>
                        <a:rPr lang="en-US" sz="1400" dirty="0"/>
                        <a:t>Set up your mobile apps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Overview on how to set up mobile apps for iOS and Android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8"/>
                        </a:rPr>
                        <a:t>Overview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36354503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61328756-1C2E-47A9-86F7-389FE5A77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Level 200</a:t>
            </a:r>
          </a:p>
        </p:txBody>
      </p:sp>
    </p:spTree>
    <p:extLst>
      <p:ext uri="{BB962C8B-B14F-4D97-AF65-F5344CB8AC3E}">
        <p14:creationId xmlns:p14="http://schemas.microsoft.com/office/powerpoint/2010/main" val="406852267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DEF67C-E680-4F34-B1C8-BB287202A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074318"/>
              </p:ext>
            </p:extLst>
          </p:nvPr>
        </p:nvGraphicFramePr>
        <p:xfrm>
          <a:off x="2501" y="1122640"/>
          <a:ext cx="12431472" cy="4880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5821">
                  <a:extLst>
                    <a:ext uri="{9D8B030D-6E8A-4147-A177-3AD203B41FA5}">
                      <a16:colId xmlns:a16="http://schemas.microsoft.com/office/drawing/2014/main" val="1177109132"/>
                    </a:ext>
                  </a:extLst>
                </a:gridCol>
                <a:gridCol w="6206758">
                  <a:extLst>
                    <a:ext uri="{9D8B030D-6E8A-4147-A177-3AD203B41FA5}">
                      <a16:colId xmlns:a16="http://schemas.microsoft.com/office/drawing/2014/main" val="132039909"/>
                    </a:ext>
                  </a:extLst>
                </a:gridCol>
                <a:gridCol w="1808893">
                  <a:extLst>
                    <a:ext uri="{9D8B030D-6E8A-4147-A177-3AD203B41FA5}">
                      <a16:colId xmlns:a16="http://schemas.microsoft.com/office/drawing/2014/main" val="582649735"/>
                    </a:ext>
                  </a:extLst>
                </a:gridCol>
              </a:tblGrid>
              <a:tr h="569003">
                <a:tc>
                  <a:txBody>
                    <a:bodyPr/>
                    <a:lstStyle/>
                    <a:p>
                      <a:r>
                        <a:rPr lang="en-US" sz="1400" dirty="0"/>
                        <a:t>Resource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Link</a:t>
                      </a:r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4101262770"/>
                  </a:ext>
                </a:extLst>
              </a:tr>
              <a:tr h="379856"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iOS</a:t>
                      </a:r>
                      <a:endParaRPr lang="en-US" sz="1400" b="0" i="0" dirty="0"/>
                    </a:p>
                  </a:txBody>
                  <a:tcPr marL="93236" marR="93236" marT="46618" marB="4661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018031"/>
                  </a:ext>
                </a:extLst>
              </a:tr>
              <a:tr h="569003">
                <a:tc>
                  <a:txBody>
                    <a:bodyPr/>
                    <a:lstStyle/>
                    <a:p>
                      <a:r>
                        <a:rPr lang="en-US" sz="1400" dirty="0"/>
                        <a:t>Access and download the OneDrive app for iOS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Link to the app for download.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3"/>
                        </a:rPr>
                        <a:t>Link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2824435277"/>
                  </a:ext>
                </a:extLst>
              </a:tr>
              <a:tr h="1181273">
                <a:tc>
                  <a:txBody>
                    <a:bodyPr/>
                    <a:lstStyle/>
                    <a:p>
                      <a:r>
                        <a:rPr lang="en-US" sz="1400" dirty="0"/>
                        <a:t>Use OneDrive on iOS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 of key features and functions regarding OneDrive on iOS. Key feature and functions outlines include: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Add a OneDrive for Business account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Create a folder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Share a file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4"/>
                        </a:rPr>
                        <a:t>Overview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2398559913"/>
                  </a:ext>
                </a:extLst>
              </a:tr>
              <a:tr h="431412"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Android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34900"/>
                  </a:ext>
                </a:extLst>
              </a:tr>
              <a:tr h="569003">
                <a:tc>
                  <a:txBody>
                    <a:bodyPr/>
                    <a:lstStyle/>
                    <a:p>
                      <a:r>
                        <a:rPr lang="en-US" sz="1400" dirty="0"/>
                        <a:t>Access and download the OneDrive app for Android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5"/>
                        </a:rPr>
                        <a:t>Link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1423360426"/>
                  </a:ext>
                </a:extLst>
              </a:tr>
              <a:tr h="1181273">
                <a:tc>
                  <a:txBody>
                    <a:bodyPr/>
                    <a:lstStyle/>
                    <a:p>
                      <a:r>
                        <a:rPr lang="en-US" sz="1400" dirty="0"/>
                        <a:t>Use OneDrive for Android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 of key features and functions regarding OneDrive on Android. Key features and functions include: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Add a OneDrive for Business account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Share a file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Files shared with you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6"/>
                        </a:rPr>
                        <a:t>Overview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776787669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7C8EFBAB-2580-49F4-BECF-A0D3DF7C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Level 200 - Mobile</a:t>
            </a:r>
          </a:p>
        </p:txBody>
      </p:sp>
    </p:spTree>
    <p:extLst>
      <p:ext uri="{BB962C8B-B14F-4D97-AF65-F5344CB8AC3E}">
        <p14:creationId xmlns:p14="http://schemas.microsoft.com/office/powerpoint/2010/main" val="48157573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DEF67C-E680-4F34-B1C8-BB287202A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27752"/>
              </p:ext>
            </p:extLst>
          </p:nvPr>
        </p:nvGraphicFramePr>
        <p:xfrm>
          <a:off x="2501" y="1159170"/>
          <a:ext cx="12431475" cy="1707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6460">
                  <a:extLst>
                    <a:ext uri="{9D8B030D-6E8A-4147-A177-3AD203B41FA5}">
                      <a16:colId xmlns:a16="http://schemas.microsoft.com/office/drawing/2014/main" val="1177109132"/>
                    </a:ext>
                  </a:extLst>
                </a:gridCol>
                <a:gridCol w="5546120">
                  <a:extLst>
                    <a:ext uri="{9D8B030D-6E8A-4147-A177-3AD203B41FA5}">
                      <a16:colId xmlns:a16="http://schemas.microsoft.com/office/drawing/2014/main" val="1042474296"/>
                    </a:ext>
                  </a:extLst>
                </a:gridCol>
                <a:gridCol w="1808895">
                  <a:extLst>
                    <a:ext uri="{9D8B030D-6E8A-4147-A177-3AD203B41FA5}">
                      <a16:colId xmlns:a16="http://schemas.microsoft.com/office/drawing/2014/main" val="582649735"/>
                    </a:ext>
                  </a:extLst>
                </a:gridCol>
              </a:tblGrid>
              <a:tr h="569003">
                <a:tc>
                  <a:txBody>
                    <a:bodyPr/>
                    <a:lstStyle/>
                    <a:p>
                      <a:r>
                        <a:rPr lang="en-US" sz="1400" dirty="0"/>
                        <a:t>Resource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Link</a:t>
                      </a:r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4101262770"/>
                  </a:ext>
                </a:extLst>
              </a:tr>
              <a:tr h="569003">
                <a:tc>
                  <a:txBody>
                    <a:bodyPr/>
                    <a:lstStyle/>
                    <a:p>
                      <a:r>
                        <a:rPr lang="en-US" sz="1400" dirty="0"/>
                        <a:t>Set up OneDrive for Business sync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Overview to set up sync. 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3"/>
                        </a:rPr>
                        <a:t>Overview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4249756402"/>
                  </a:ext>
                </a:extLst>
              </a:tr>
              <a:tr h="569003">
                <a:tc>
                  <a:txBody>
                    <a:bodyPr/>
                    <a:lstStyle/>
                    <a:p>
                      <a:r>
                        <a:rPr lang="en-US" sz="1400" dirty="0"/>
                        <a:t>Share OneDrive for Business files saved on your PC via File Explorer</a:t>
                      </a:r>
                      <a:endParaRPr lang="en-US" sz="1400" b="0" dirty="0"/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Outline regarding sharing via File Explorer files that have been stored (synced) on your PC from OneDrive </a:t>
                      </a:r>
                    </a:p>
                  </a:txBody>
                  <a:tcPr marL="93236" marR="93236" marT="46618" marB="4661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4"/>
                        </a:rPr>
                        <a:t>Overview</a:t>
                      </a:r>
                      <a:endParaRPr lang="en-US" sz="1400" dirty="0"/>
                    </a:p>
                  </a:txBody>
                  <a:tcPr marL="93236" marR="93236" marT="46618" marB="46618"/>
                </a:tc>
                <a:extLst>
                  <a:ext uri="{0D108BD9-81ED-4DB2-BD59-A6C34878D82A}">
                    <a16:rowId xmlns:a16="http://schemas.microsoft.com/office/drawing/2014/main" val="2358224416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F9314F9C-C1FA-4FE7-9AD9-5A374D5AC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Level 300</a:t>
            </a:r>
          </a:p>
        </p:txBody>
      </p:sp>
    </p:spTree>
    <p:extLst>
      <p:ext uri="{BB962C8B-B14F-4D97-AF65-F5344CB8AC3E}">
        <p14:creationId xmlns:p14="http://schemas.microsoft.com/office/powerpoint/2010/main" val="16481914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1519" y="846018"/>
            <a:ext cx="3809460" cy="634440"/>
          </a:xfrm>
          <a:prstGeom prst="rect">
            <a:avLst/>
          </a:prstGeom>
          <a:noFill/>
        </p:spPr>
        <p:txBody>
          <a:bodyPr wrap="square" lIns="182854" tIns="146283" rIns="182854" bIns="146283" rtlCol="0">
            <a:spAutoFit/>
          </a:bodyPr>
          <a:lstStyle/>
          <a:p>
            <a:pPr defTabSz="932597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400" dirty="0">
                <a:latin typeface="Segoe UI"/>
              </a:rPr>
              <a:t>Audiences: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1519" y="4951434"/>
            <a:ext cx="3809460" cy="634440"/>
          </a:xfrm>
          <a:prstGeom prst="rect">
            <a:avLst/>
          </a:prstGeom>
          <a:noFill/>
        </p:spPr>
        <p:txBody>
          <a:bodyPr wrap="square" lIns="182854" tIns="146283" rIns="182854" bIns="146283" rtlCol="0">
            <a:spAutoFit/>
          </a:bodyPr>
          <a:lstStyle/>
          <a:p>
            <a:pPr defTabSz="932597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Training Methods: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302340" y="240823"/>
            <a:ext cx="11887878" cy="51872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0" kern="1200" cap="none" spc="-100" baseline="0">
                <a:ln w="3175">
                  <a:noFill/>
                </a:ln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563">
              <a:defRPr/>
            </a:pPr>
            <a:r>
              <a:rPr lang="en-US" sz="3672" spc="-102" dirty="0">
                <a:solidFill>
                  <a:schemeClr val="tx1"/>
                </a:solidFill>
                <a:latin typeface="Segoe UI" panose="020B0502040204020203" pitchFamily="34" charset="0"/>
              </a:rPr>
              <a:t>Training approach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81519" y="2255858"/>
            <a:ext cx="3809460" cy="634440"/>
          </a:xfrm>
          <a:prstGeom prst="rect">
            <a:avLst/>
          </a:prstGeom>
          <a:noFill/>
        </p:spPr>
        <p:txBody>
          <a:bodyPr wrap="square" lIns="182854" tIns="146283" rIns="182854" bIns="146283" rtlCol="0">
            <a:spAutoFit/>
          </a:bodyPr>
          <a:lstStyle/>
          <a:p>
            <a:pPr defTabSz="932597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Scenarios: </a:t>
            </a:r>
          </a:p>
        </p:txBody>
      </p:sp>
    </p:spTree>
    <p:extLst>
      <p:ext uri="{BB962C8B-B14F-4D97-AF65-F5344CB8AC3E}">
        <p14:creationId xmlns:p14="http://schemas.microsoft.com/office/powerpoint/2010/main" val="373862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1519" y="846018"/>
            <a:ext cx="3809460" cy="634440"/>
          </a:xfrm>
          <a:prstGeom prst="rect">
            <a:avLst/>
          </a:prstGeom>
          <a:noFill/>
        </p:spPr>
        <p:txBody>
          <a:bodyPr wrap="square" lIns="182854" tIns="146283" rIns="182854" bIns="146283" rtlCol="0">
            <a:spAutoFit/>
          </a:bodyPr>
          <a:lstStyle/>
          <a:p>
            <a:pPr defTabSz="932597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400" dirty="0">
                <a:latin typeface="Segoe UI"/>
              </a:rPr>
              <a:t>Audiences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3252" y="5168604"/>
            <a:ext cx="3809460" cy="634440"/>
          </a:xfrm>
          <a:prstGeom prst="rect">
            <a:avLst/>
          </a:prstGeom>
          <a:noFill/>
        </p:spPr>
        <p:txBody>
          <a:bodyPr wrap="square" lIns="182854" tIns="146283" rIns="182854" bIns="146283" rtlCol="0">
            <a:spAutoFit/>
          </a:bodyPr>
          <a:lstStyle/>
          <a:p>
            <a:pPr defTabSz="932597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Training Methods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302340" y="240823"/>
            <a:ext cx="11887878" cy="51872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0" kern="1200" cap="none" spc="-100" baseline="0">
                <a:ln w="3175">
                  <a:noFill/>
                </a:ln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563">
              <a:defRPr/>
            </a:pPr>
            <a:r>
              <a:rPr lang="en-US" sz="3672" spc="-102" dirty="0">
                <a:solidFill>
                  <a:schemeClr val="tx1"/>
                </a:solidFill>
                <a:latin typeface="Segoe UI" panose="020B0502040204020203" pitchFamily="34" charset="0"/>
              </a:rPr>
              <a:t>Training approach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4736" y="1351139"/>
            <a:ext cx="12084327" cy="818250"/>
          </a:xfrm>
          <a:prstGeom prst="rect">
            <a:avLst/>
          </a:prstGeom>
          <a:noFill/>
        </p:spPr>
        <p:txBody>
          <a:bodyPr wrap="square" lIns="186521" tIns="149217" rIns="186521" bIns="149217" numCol="3" rtlCol="0">
            <a:noAutofit/>
          </a:bodyPr>
          <a:lstStyle/>
          <a:p>
            <a:pPr marL="349724" indent="-349724" defTabSz="932597">
              <a:spcAft>
                <a:spcPts val="612"/>
              </a:spcAft>
              <a:buClr>
                <a:srgbClr val="004B50">
                  <a:lumMod val="90000"/>
                  <a:lumOff val="10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Executives</a:t>
            </a:r>
          </a:p>
          <a:p>
            <a:pPr marL="349724" indent="-349724" defTabSz="932597">
              <a:buClr>
                <a:srgbClr val="004B50">
                  <a:lumMod val="90000"/>
                  <a:lumOff val="10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Executive Admins</a:t>
            </a:r>
          </a:p>
          <a:p>
            <a:pPr marL="349724" indent="-349724" defTabSz="932597">
              <a:spcAft>
                <a:spcPts val="612"/>
              </a:spcAft>
              <a:buClr>
                <a:srgbClr val="004B50">
                  <a:lumMod val="90000"/>
                  <a:lumOff val="10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Change Champions</a:t>
            </a:r>
          </a:p>
          <a:p>
            <a:pPr marL="349724" indent="-349724" defTabSz="932597">
              <a:buClr>
                <a:srgbClr val="004B50">
                  <a:lumMod val="90000"/>
                  <a:lumOff val="10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Knowledge workers</a:t>
            </a:r>
          </a:p>
          <a:p>
            <a:pPr marL="349724" indent="-349724" defTabSz="932597">
              <a:buClr>
                <a:srgbClr val="004B50">
                  <a:lumMod val="90000"/>
                  <a:lumOff val="10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Mobile workers</a:t>
            </a:r>
          </a:p>
          <a:p>
            <a:pPr defTabSz="932597">
              <a:buClr>
                <a:srgbClr val="002050">
                  <a:lumMod val="75000"/>
                  <a:lumOff val="25000"/>
                </a:srgbClr>
              </a:buClr>
              <a:defRPr/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973622" y="5743746"/>
            <a:ext cx="1212384" cy="652822"/>
            <a:chOff x="3884328" y="4341493"/>
            <a:chExt cx="1537715" cy="64008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3884328" y="4341493"/>
              <a:ext cx="1537715" cy="64008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54" tIns="146283" rIns="182854" bIns="14628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29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961214" y="4375507"/>
              <a:ext cx="1383942" cy="57217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lIns="182854" tIns="146283" rIns="182854" bIns="146283" rtlCol="0">
              <a:spAutoFit/>
            </a:bodyPr>
            <a:lstStyle/>
            <a:p>
              <a:pPr algn="ctr" defTabSz="932597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1020" dirty="0">
                  <a:latin typeface="Segoe UI" panose="020B0502040204020203" pitchFamily="34" charset="0"/>
                  <a:cs typeface="Segoe UI" panose="020B0502040204020203" pitchFamily="34" charset="0"/>
                </a:rPr>
                <a:t> In-Person Training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207413" y="5743746"/>
            <a:ext cx="1212384" cy="652822"/>
            <a:chOff x="2137161" y="4341493"/>
            <a:chExt cx="1537715" cy="640080"/>
          </a:xfrm>
        </p:grpSpPr>
        <p:sp>
          <p:nvSpPr>
            <p:cNvPr id="28" name="Rectangle 27"/>
            <p:cNvSpPr/>
            <p:nvPr/>
          </p:nvSpPr>
          <p:spPr bwMode="auto">
            <a:xfrm>
              <a:off x="2137161" y="4341493"/>
              <a:ext cx="1537715" cy="64008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54" tIns="146283" rIns="182854" bIns="14628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29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err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214047" y="4375507"/>
              <a:ext cx="1383942" cy="57217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lIns="182854" tIns="146283" rIns="182854" bIns="146283" rtlCol="0">
              <a:spAutoFit/>
            </a:bodyPr>
            <a:lstStyle/>
            <a:p>
              <a:pPr algn="ctr" defTabSz="932597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1020" dirty="0">
                  <a:latin typeface="Segoe UI" panose="020B0502040204020203" pitchFamily="34" charset="0"/>
                  <a:cs typeface="Segoe UI" panose="020B0502040204020203" pitchFamily="34" charset="0"/>
                </a:rPr>
                <a:t> Virtual Training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41205" y="5743746"/>
            <a:ext cx="1212384" cy="652822"/>
            <a:chOff x="349997" y="4341493"/>
            <a:chExt cx="1537715" cy="640080"/>
          </a:xfrm>
        </p:grpSpPr>
        <p:sp>
          <p:nvSpPr>
            <p:cNvPr id="31" name="Rectangle 30"/>
            <p:cNvSpPr/>
            <p:nvPr/>
          </p:nvSpPr>
          <p:spPr bwMode="auto">
            <a:xfrm>
              <a:off x="349997" y="4341493"/>
              <a:ext cx="1537715" cy="64008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54" tIns="146283" rIns="182854" bIns="14628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29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err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6883" y="4375507"/>
              <a:ext cx="1383941" cy="57217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lIns="182854" tIns="146283" rIns="182854" bIns="146283" rtlCol="0">
              <a:spAutoFit/>
            </a:bodyPr>
            <a:lstStyle/>
            <a:p>
              <a:pPr algn="ctr" defTabSz="932597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1020" dirty="0">
                  <a:latin typeface="Segoe UI" panose="020B0502040204020203" pitchFamily="34" charset="0"/>
                  <a:cs typeface="Segoe UI" panose="020B0502040204020203" pitchFamily="34" charset="0"/>
                </a:rPr>
                <a:t>Self-Help Resources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506038" y="5743746"/>
            <a:ext cx="1212384" cy="652822"/>
            <a:chOff x="7378662" y="4341493"/>
            <a:chExt cx="1537715" cy="64008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7378662" y="4341493"/>
              <a:ext cx="1537715" cy="64008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54" tIns="146283" rIns="182854" bIns="14628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29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err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455548" y="4375507"/>
              <a:ext cx="1383942" cy="57217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lIns="182854" tIns="146283" rIns="182854" bIns="146283" rtlCol="0">
              <a:spAutoFit/>
            </a:bodyPr>
            <a:lstStyle/>
            <a:p>
              <a:pPr algn="ctr" defTabSz="932597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1020" dirty="0">
                  <a:latin typeface="Segoe UI" panose="020B0502040204020203" pitchFamily="34" charset="0"/>
                  <a:cs typeface="Segoe UI" panose="020B0502040204020203" pitchFamily="34" charset="0"/>
                </a:rPr>
                <a:t>Help Desk Support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739830" y="5743746"/>
            <a:ext cx="1212384" cy="652822"/>
            <a:chOff x="5631495" y="4341493"/>
            <a:chExt cx="1537715" cy="64008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5631495" y="4341493"/>
              <a:ext cx="1537715" cy="64008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54" tIns="146283" rIns="182854" bIns="14628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29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err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708381" y="4375507"/>
              <a:ext cx="1383942" cy="56665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lIns="182854" tIns="146283" rIns="182854" bIns="146283" rtlCol="0">
              <a:spAutoFit/>
            </a:bodyPr>
            <a:lstStyle/>
            <a:p>
              <a:pPr algn="ctr" defTabSz="932597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1020" dirty="0">
                  <a:latin typeface="Segoe UI" panose="020B0502040204020203" pitchFamily="34" charset="0"/>
                  <a:cs typeface="Segoe UI" panose="020B0502040204020203" pitchFamily="34" charset="0"/>
                </a:rPr>
                <a:t>Change Champions</a:t>
              </a: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209893" y="2255858"/>
            <a:ext cx="3809460" cy="634440"/>
          </a:xfrm>
          <a:prstGeom prst="rect">
            <a:avLst/>
          </a:prstGeom>
          <a:noFill/>
        </p:spPr>
        <p:txBody>
          <a:bodyPr wrap="square" lIns="182854" tIns="146283" rIns="182854" bIns="146283" rtlCol="0">
            <a:spAutoFit/>
          </a:bodyPr>
          <a:lstStyle/>
          <a:p>
            <a:pPr defTabSz="932597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Scenarios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1038455" y="5738084"/>
            <a:ext cx="1212384" cy="652822"/>
            <a:chOff x="10740401" y="4335942"/>
            <a:chExt cx="1537715" cy="640080"/>
          </a:xfrm>
        </p:grpSpPr>
        <p:sp>
          <p:nvSpPr>
            <p:cNvPr id="42" name="Rectangle 41"/>
            <p:cNvSpPr/>
            <p:nvPr/>
          </p:nvSpPr>
          <p:spPr bwMode="auto">
            <a:xfrm>
              <a:off x="10740401" y="4335942"/>
              <a:ext cx="1537715" cy="64008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54" tIns="146283" rIns="182854" bIns="14628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29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err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0817287" y="4369956"/>
              <a:ext cx="1383942" cy="42815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lIns="182854" tIns="146283" rIns="182854" bIns="146283" rtlCol="0">
              <a:spAutoFit/>
            </a:bodyPr>
            <a:lstStyle/>
            <a:p>
              <a:pPr algn="ctr" defTabSz="932597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1020" dirty="0">
                  <a:latin typeface="Segoe UI" panose="020B0502040204020203" pitchFamily="34" charset="0"/>
                  <a:cs typeface="Segoe UI" panose="020B0502040204020203" pitchFamily="34" charset="0"/>
                </a:rPr>
                <a:t> Buzz days</a:t>
              </a: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C5D266D2-BA0E-4CD1-A694-A0792BFE2957}"/>
              </a:ext>
            </a:extLst>
          </p:cNvPr>
          <p:cNvSpPr txBox="1"/>
          <p:nvPr/>
        </p:nvSpPr>
        <p:spPr>
          <a:xfrm>
            <a:off x="3376086" y="4003889"/>
            <a:ext cx="2112370" cy="930315"/>
          </a:xfrm>
          <a:prstGeom prst="rect">
            <a:avLst/>
          </a:prstGeom>
          <a:noFill/>
        </p:spPr>
        <p:txBody>
          <a:bodyPr wrap="none" lIns="186339" tIns="186339" rIns="186339" bIns="186339" rtlCol="0" anchor="t">
            <a:noAutofit/>
          </a:bodyPr>
          <a:lstStyle/>
          <a:p>
            <a:pPr algn="ctr" defTabSz="932037">
              <a:lnSpc>
                <a:spcPct val="90000"/>
              </a:lnSpc>
              <a:buSzPct val="90000"/>
              <a:defRPr/>
            </a:pPr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Work with anyone</a:t>
            </a:r>
            <a:b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 inside or outside</a:t>
            </a:r>
          </a:p>
          <a:p>
            <a:pPr algn="ctr" defTabSz="932037">
              <a:lnSpc>
                <a:spcPct val="90000"/>
              </a:lnSpc>
              <a:buSzPct val="90000"/>
              <a:defRPr/>
            </a:pPr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your organization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9134771-87C3-47AE-AC3E-8A8513AD1BF7}"/>
              </a:ext>
            </a:extLst>
          </p:cNvPr>
          <p:cNvSpPr txBox="1"/>
          <p:nvPr/>
        </p:nvSpPr>
        <p:spPr>
          <a:xfrm>
            <a:off x="8953548" y="4003889"/>
            <a:ext cx="2658548" cy="849463"/>
          </a:xfrm>
          <a:prstGeom prst="rect">
            <a:avLst/>
          </a:prstGeom>
          <a:noFill/>
        </p:spPr>
        <p:txBody>
          <a:bodyPr wrap="none" lIns="182880" tIns="146304" rIns="182880" bIns="146304" rtlCol="0" anchor="t">
            <a:noAutofit/>
          </a:bodyPr>
          <a:lstStyle/>
          <a:p>
            <a:pPr algn="ctr" defTabSz="932037">
              <a:lnSpc>
                <a:spcPct val="90000"/>
              </a:lnSpc>
              <a:buSzPct val="90000"/>
              <a:defRPr/>
            </a:pPr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Quickly find files</a:t>
            </a:r>
          </a:p>
          <a:p>
            <a:pPr algn="ctr" defTabSz="932037">
              <a:lnSpc>
                <a:spcPct val="90000"/>
              </a:lnSpc>
              <a:buSzPct val="90000"/>
              <a:defRPr/>
            </a:pPr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that matter most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D3F9589-2BBF-4960-9F54-8B7D95339160}"/>
              </a:ext>
            </a:extLst>
          </p:cNvPr>
          <p:cNvSpPr txBox="1"/>
          <p:nvPr/>
        </p:nvSpPr>
        <p:spPr>
          <a:xfrm>
            <a:off x="6121290" y="4003889"/>
            <a:ext cx="2447205" cy="930315"/>
          </a:xfrm>
          <a:prstGeom prst="rect">
            <a:avLst/>
          </a:prstGeom>
          <a:noFill/>
        </p:spPr>
        <p:txBody>
          <a:bodyPr wrap="none" lIns="186339" tIns="186339" rIns="186339" bIns="186339" rtlCol="0" anchor="t">
            <a:noAutofit/>
          </a:bodyPr>
          <a:lstStyle/>
          <a:p>
            <a:pPr algn="ctr" defTabSz="932037">
              <a:lnSpc>
                <a:spcPct val="90000"/>
              </a:lnSpc>
              <a:buSzPct val="90000"/>
              <a:defRPr/>
            </a:pPr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Protect your work with </a:t>
            </a:r>
            <a:b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enterprise grade</a:t>
            </a:r>
            <a:b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600">
                <a:latin typeface="Segoe UI" panose="020B0502040204020203" pitchFamily="34" charset="0"/>
                <a:cs typeface="Segoe UI" panose="020B0502040204020203" pitchFamily="34" charset="0"/>
              </a:rPr>
              <a:t>security and compliance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3EF25B8-3F6C-4B68-B48E-43229FE49CB6}"/>
              </a:ext>
            </a:extLst>
          </p:cNvPr>
          <p:cNvSpPr txBox="1"/>
          <p:nvPr/>
        </p:nvSpPr>
        <p:spPr>
          <a:xfrm>
            <a:off x="564190" y="3961050"/>
            <a:ext cx="1926870" cy="930315"/>
          </a:xfrm>
          <a:prstGeom prst="rect">
            <a:avLst/>
          </a:prstGeom>
          <a:noFill/>
        </p:spPr>
        <p:txBody>
          <a:bodyPr wrap="none" lIns="186339" tIns="186339" rIns="186339" bIns="186339" rtlCol="0" anchor="t">
            <a:noAutofit/>
          </a:bodyPr>
          <a:lstStyle/>
          <a:p>
            <a:pPr algn="ctr" defTabSz="932037">
              <a:lnSpc>
                <a:spcPct val="90000"/>
              </a:lnSpc>
              <a:buSzPct val="90000"/>
              <a:defRPr/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Access files from </a:t>
            </a:r>
            <a:b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all your devices</a:t>
            </a:r>
          </a:p>
        </p:txBody>
      </p:sp>
      <p:grpSp>
        <p:nvGrpSpPr>
          <p:cNvPr id="48" name="Graphic 381">
            <a:extLst>
              <a:ext uri="{FF2B5EF4-FFF2-40B4-BE49-F238E27FC236}">
                <a16:creationId xmlns:a16="http://schemas.microsoft.com/office/drawing/2014/main" id="{956F912F-8FE2-40C6-AE14-489A58AC4206}"/>
              </a:ext>
            </a:extLst>
          </p:cNvPr>
          <p:cNvGrpSpPr>
            <a:grpSpLocks noChangeAspect="1"/>
          </p:cNvGrpSpPr>
          <p:nvPr/>
        </p:nvGrpSpPr>
        <p:grpSpPr>
          <a:xfrm>
            <a:off x="9770004" y="2852793"/>
            <a:ext cx="981442" cy="978157"/>
            <a:chOff x="6368972" y="2623579"/>
            <a:chExt cx="247881" cy="247051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D0470384-B39E-4B6B-9AEA-4063C35248BB}"/>
                </a:ext>
              </a:extLst>
            </p:cNvPr>
            <p:cNvSpPr/>
            <p:nvPr/>
          </p:nvSpPr>
          <p:spPr>
            <a:xfrm>
              <a:off x="6368972" y="2623579"/>
              <a:ext cx="190500" cy="142875"/>
            </a:xfrm>
            <a:custGeom>
              <a:avLst/>
              <a:gdLst/>
              <a:ahLst/>
              <a:cxnLst/>
              <a:rect l="0" t="0" r="0" b="0"/>
              <a:pathLst>
                <a:path w="190500" h="142875">
                  <a:moveTo>
                    <a:pt x="156210" y="27623"/>
                  </a:moveTo>
                  <a:lnTo>
                    <a:pt x="171450" y="58103"/>
                  </a:lnTo>
                  <a:moveTo>
                    <a:pt x="145733" y="25718"/>
                  </a:moveTo>
                  <a:lnTo>
                    <a:pt x="125730" y="47625"/>
                  </a:lnTo>
                  <a:moveTo>
                    <a:pt x="38100" y="114300"/>
                  </a:moveTo>
                  <a:lnTo>
                    <a:pt x="58103" y="114300"/>
                  </a:lnTo>
                  <a:moveTo>
                    <a:pt x="77153" y="19050"/>
                  </a:moveTo>
                  <a:lnTo>
                    <a:pt x="83820" y="65723"/>
                  </a:lnTo>
                  <a:moveTo>
                    <a:pt x="19050" y="58103"/>
                  </a:moveTo>
                  <a:lnTo>
                    <a:pt x="84773" y="65723"/>
                  </a:lnTo>
                  <a:moveTo>
                    <a:pt x="25718" y="105728"/>
                  </a:moveTo>
                  <a:lnTo>
                    <a:pt x="12383" y="65723"/>
                  </a:lnTo>
                  <a:moveTo>
                    <a:pt x="59055" y="142875"/>
                  </a:moveTo>
                  <a:cubicBezTo>
                    <a:pt x="60008" y="142875"/>
                    <a:pt x="60960" y="142875"/>
                    <a:pt x="61913" y="142875"/>
                  </a:cubicBezTo>
                  <a:cubicBezTo>
                    <a:pt x="75248" y="142875"/>
                    <a:pt x="85725" y="132398"/>
                    <a:pt x="85725" y="119063"/>
                  </a:cubicBezTo>
                  <a:cubicBezTo>
                    <a:pt x="85725" y="105728"/>
                    <a:pt x="75248" y="95250"/>
                    <a:pt x="62865" y="95250"/>
                  </a:cubicBezTo>
                  <a:cubicBezTo>
                    <a:pt x="62865" y="95250"/>
                    <a:pt x="61913" y="95250"/>
                    <a:pt x="61913" y="95250"/>
                  </a:cubicBezTo>
                  <a:moveTo>
                    <a:pt x="166688" y="95250"/>
                  </a:moveTo>
                  <a:cubicBezTo>
                    <a:pt x="153353" y="95250"/>
                    <a:pt x="142875" y="105728"/>
                    <a:pt x="142875" y="119063"/>
                  </a:cubicBezTo>
                  <a:cubicBezTo>
                    <a:pt x="142875" y="132398"/>
                    <a:pt x="153353" y="142875"/>
                    <a:pt x="166688" y="142875"/>
                  </a:cubicBezTo>
                  <a:cubicBezTo>
                    <a:pt x="180023" y="142875"/>
                    <a:pt x="190500" y="132398"/>
                    <a:pt x="190500" y="119063"/>
                  </a:cubicBezTo>
                  <a:cubicBezTo>
                    <a:pt x="190500" y="105728"/>
                    <a:pt x="180023" y="95250"/>
                    <a:pt x="166688" y="95250"/>
                  </a:cubicBezTo>
                  <a:close/>
                  <a:moveTo>
                    <a:pt x="149543" y="101918"/>
                  </a:moveTo>
                  <a:lnTo>
                    <a:pt x="101918" y="54293"/>
                  </a:lnTo>
                  <a:moveTo>
                    <a:pt x="142875" y="119063"/>
                  </a:moveTo>
                  <a:lnTo>
                    <a:pt x="85725" y="119063"/>
                  </a:lnTo>
                  <a:moveTo>
                    <a:pt x="161925" y="95250"/>
                  </a:moveTo>
                  <a:lnTo>
                    <a:pt x="153353" y="50483"/>
                  </a:lnTo>
                  <a:moveTo>
                    <a:pt x="76200" y="0"/>
                  </a:moveTo>
                  <a:cubicBezTo>
                    <a:pt x="70485" y="0"/>
                    <a:pt x="66675" y="3810"/>
                    <a:pt x="66675" y="9525"/>
                  </a:cubicBezTo>
                  <a:cubicBezTo>
                    <a:pt x="66675" y="15240"/>
                    <a:pt x="70485" y="19050"/>
                    <a:pt x="76200" y="19050"/>
                  </a:cubicBezTo>
                  <a:cubicBezTo>
                    <a:pt x="81915" y="19050"/>
                    <a:pt x="85725" y="15240"/>
                    <a:pt x="85725" y="9525"/>
                  </a:cubicBezTo>
                  <a:cubicBezTo>
                    <a:pt x="85725" y="3810"/>
                    <a:pt x="81915" y="0"/>
                    <a:pt x="76200" y="0"/>
                  </a:cubicBezTo>
                  <a:close/>
                  <a:moveTo>
                    <a:pt x="9525" y="47625"/>
                  </a:moveTo>
                  <a:cubicBezTo>
                    <a:pt x="3810" y="47625"/>
                    <a:pt x="0" y="51435"/>
                    <a:pt x="0" y="57150"/>
                  </a:cubicBezTo>
                  <a:cubicBezTo>
                    <a:pt x="0" y="62865"/>
                    <a:pt x="3810" y="66675"/>
                    <a:pt x="9525" y="66675"/>
                  </a:cubicBezTo>
                  <a:cubicBezTo>
                    <a:pt x="15240" y="66675"/>
                    <a:pt x="19050" y="62865"/>
                    <a:pt x="19050" y="57150"/>
                  </a:cubicBezTo>
                  <a:cubicBezTo>
                    <a:pt x="19050" y="51435"/>
                    <a:pt x="15240" y="47625"/>
                    <a:pt x="9525" y="47625"/>
                  </a:cubicBezTo>
                  <a:close/>
                  <a:moveTo>
                    <a:pt x="28575" y="104775"/>
                  </a:moveTo>
                  <a:cubicBezTo>
                    <a:pt x="22860" y="104775"/>
                    <a:pt x="19050" y="108585"/>
                    <a:pt x="19050" y="114300"/>
                  </a:cubicBezTo>
                  <a:cubicBezTo>
                    <a:pt x="19050" y="120015"/>
                    <a:pt x="22860" y="123825"/>
                    <a:pt x="28575" y="123825"/>
                  </a:cubicBezTo>
                  <a:cubicBezTo>
                    <a:pt x="34290" y="123825"/>
                    <a:pt x="38100" y="120015"/>
                    <a:pt x="38100" y="114300"/>
                  </a:cubicBezTo>
                  <a:cubicBezTo>
                    <a:pt x="38100" y="108585"/>
                    <a:pt x="34290" y="104775"/>
                    <a:pt x="28575" y="104775"/>
                  </a:cubicBezTo>
                  <a:close/>
                  <a:moveTo>
                    <a:pt x="32385" y="105728"/>
                  </a:moveTo>
                  <a:lnTo>
                    <a:pt x="72390" y="18098"/>
                  </a:lnTo>
                  <a:moveTo>
                    <a:pt x="152400" y="9525"/>
                  </a:moveTo>
                  <a:cubicBezTo>
                    <a:pt x="146685" y="9525"/>
                    <a:pt x="142875" y="13335"/>
                    <a:pt x="142875" y="19050"/>
                  </a:cubicBezTo>
                  <a:cubicBezTo>
                    <a:pt x="142875" y="24765"/>
                    <a:pt x="146685" y="28575"/>
                    <a:pt x="152400" y="28575"/>
                  </a:cubicBezTo>
                  <a:cubicBezTo>
                    <a:pt x="158115" y="28575"/>
                    <a:pt x="161925" y="24765"/>
                    <a:pt x="161925" y="19050"/>
                  </a:cubicBezTo>
                  <a:cubicBezTo>
                    <a:pt x="161925" y="13335"/>
                    <a:pt x="158115" y="9525"/>
                    <a:pt x="152400" y="9525"/>
                  </a:cubicBezTo>
                  <a:close/>
                  <a:moveTo>
                    <a:pt x="85725" y="10478"/>
                  </a:moveTo>
                  <a:lnTo>
                    <a:pt x="142875" y="18098"/>
                  </a:lnTo>
                </a:path>
              </a:pathLst>
            </a:custGeom>
            <a:noFill/>
            <a:ln w="31750" cap="flat">
              <a:solidFill>
                <a:schemeClr val="accent4"/>
              </a:solidFill>
              <a:prstDash val="solid"/>
              <a:miter/>
            </a:ln>
          </p:spPr>
          <p:txBody>
            <a:bodyPr/>
            <a:lstStyle/>
            <a:p>
              <a:endParaRPr lang="en-US" sz="1765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EB6AEE76-C47C-4FB2-B924-A8C3C031E86B}"/>
                </a:ext>
              </a:extLst>
            </p:cNvPr>
            <p:cNvSpPr/>
            <p:nvPr/>
          </p:nvSpPr>
          <p:spPr>
            <a:xfrm>
              <a:off x="6426353" y="2670605"/>
              <a:ext cx="190500" cy="200025"/>
            </a:xfrm>
            <a:custGeom>
              <a:avLst/>
              <a:gdLst/>
              <a:ahLst/>
              <a:cxnLst/>
              <a:rect l="0" t="0" r="0" b="0"/>
              <a:pathLst>
                <a:path w="190500" h="200025">
                  <a:moveTo>
                    <a:pt x="130260" y="131089"/>
                  </a:moveTo>
                  <a:cubicBezTo>
                    <a:pt x="100733" y="160617"/>
                    <a:pt x="52155" y="160617"/>
                    <a:pt x="22628" y="131089"/>
                  </a:cubicBezTo>
                  <a:cubicBezTo>
                    <a:pt x="-6900" y="101562"/>
                    <a:pt x="-7852" y="52984"/>
                    <a:pt x="21675" y="22504"/>
                  </a:cubicBezTo>
                  <a:cubicBezTo>
                    <a:pt x="51203" y="-7976"/>
                    <a:pt x="99780" y="-7023"/>
                    <a:pt x="129308" y="22504"/>
                  </a:cubicBezTo>
                  <a:cubicBezTo>
                    <a:pt x="158835" y="52032"/>
                    <a:pt x="159788" y="100609"/>
                    <a:pt x="130260" y="131089"/>
                  </a:cubicBezTo>
                  <a:close/>
                  <a:moveTo>
                    <a:pt x="199793" y="200622"/>
                  </a:moveTo>
                  <a:lnTo>
                    <a:pt x="130260" y="131089"/>
                  </a:lnTo>
                </a:path>
              </a:pathLst>
            </a:custGeom>
            <a:noFill/>
            <a:ln w="31750" cap="flat">
              <a:solidFill>
                <a:srgbClr val="231F20"/>
              </a:solidFill>
              <a:prstDash val="solid"/>
              <a:miter/>
            </a:ln>
          </p:spPr>
          <p:txBody>
            <a:bodyPr/>
            <a:lstStyle/>
            <a:p>
              <a:endParaRPr lang="en-US" sz="1765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51" name="Graphic 331">
            <a:extLst>
              <a:ext uri="{FF2B5EF4-FFF2-40B4-BE49-F238E27FC236}">
                <a16:creationId xmlns:a16="http://schemas.microsoft.com/office/drawing/2014/main" id="{42D18659-151B-45DA-9E40-F6CC5A882B2F}"/>
              </a:ext>
            </a:extLst>
          </p:cNvPr>
          <p:cNvGrpSpPr/>
          <p:nvPr/>
        </p:nvGrpSpPr>
        <p:grpSpPr>
          <a:xfrm>
            <a:off x="6713955" y="2744575"/>
            <a:ext cx="1029959" cy="947550"/>
            <a:chOff x="6094410" y="3387725"/>
            <a:chExt cx="238128" cy="219075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F8A13C67-7BBB-44C8-BB2A-A7E6090EA702}"/>
                </a:ext>
              </a:extLst>
            </p:cNvPr>
            <p:cNvSpPr/>
            <p:nvPr/>
          </p:nvSpPr>
          <p:spPr>
            <a:xfrm>
              <a:off x="6094410" y="3387725"/>
              <a:ext cx="161925" cy="219075"/>
            </a:xfrm>
            <a:custGeom>
              <a:avLst/>
              <a:gdLst/>
              <a:ahLst/>
              <a:cxnLst/>
              <a:rect l="0" t="0" r="0" b="0"/>
              <a:pathLst>
                <a:path w="161925" h="219075">
                  <a:moveTo>
                    <a:pt x="161925" y="100965"/>
                  </a:moveTo>
                  <a:lnTo>
                    <a:pt x="161925" y="219075"/>
                  </a:lnTo>
                  <a:lnTo>
                    <a:pt x="0" y="219075"/>
                  </a:lnTo>
                  <a:lnTo>
                    <a:pt x="0" y="85725"/>
                  </a:lnTo>
                  <a:lnTo>
                    <a:pt x="154305" y="85725"/>
                  </a:lnTo>
                  <a:moveTo>
                    <a:pt x="126683" y="85725"/>
                  </a:moveTo>
                  <a:lnTo>
                    <a:pt x="126683" y="45720"/>
                  </a:lnTo>
                  <a:cubicBezTo>
                    <a:pt x="126683" y="20955"/>
                    <a:pt x="106680" y="0"/>
                    <a:pt x="80963" y="0"/>
                  </a:cubicBezTo>
                  <a:cubicBezTo>
                    <a:pt x="55245" y="0"/>
                    <a:pt x="36195" y="20003"/>
                    <a:pt x="36195" y="45720"/>
                  </a:cubicBezTo>
                  <a:lnTo>
                    <a:pt x="36195" y="85725"/>
                  </a:lnTo>
                  <a:moveTo>
                    <a:pt x="80963" y="178118"/>
                  </a:moveTo>
                  <a:lnTo>
                    <a:pt x="80963" y="132398"/>
                  </a:lnTo>
                  <a:moveTo>
                    <a:pt x="80963" y="133350"/>
                  </a:moveTo>
                  <a:cubicBezTo>
                    <a:pt x="75248" y="133350"/>
                    <a:pt x="71438" y="137160"/>
                    <a:pt x="71438" y="142875"/>
                  </a:cubicBezTo>
                  <a:cubicBezTo>
                    <a:pt x="71438" y="148590"/>
                    <a:pt x="75248" y="152400"/>
                    <a:pt x="80963" y="152400"/>
                  </a:cubicBezTo>
                  <a:cubicBezTo>
                    <a:pt x="86678" y="152400"/>
                    <a:pt x="90488" y="148590"/>
                    <a:pt x="90488" y="142875"/>
                  </a:cubicBezTo>
                  <a:cubicBezTo>
                    <a:pt x="90488" y="137160"/>
                    <a:pt x="86678" y="133350"/>
                    <a:pt x="80963" y="133350"/>
                  </a:cubicBezTo>
                  <a:close/>
                </a:path>
              </a:pathLst>
            </a:custGeom>
            <a:noFill/>
            <a:ln w="38100" cap="flat">
              <a:solidFill>
                <a:schemeClr val="tx1"/>
              </a:solidFill>
              <a:prstDash val="solid"/>
              <a:miter/>
            </a:ln>
          </p:spPr>
          <p:txBody>
            <a:bodyPr/>
            <a:lstStyle/>
            <a:p>
              <a:pPr defTabSz="932418">
                <a:defRPr/>
              </a:pPr>
              <a:endParaRPr lang="en-US" sz="1836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7DD5B487-0775-4E82-8BD7-E62A0C1925A1}"/>
                </a:ext>
              </a:extLst>
            </p:cNvPr>
            <p:cNvSpPr/>
            <p:nvPr/>
          </p:nvSpPr>
          <p:spPr>
            <a:xfrm>
              <a:off x="6246813" y="3420110"/>
              <a:ext cx="85725" cy="180975"/>
            </a:xfrm>
            <a:custGeom>
              <a:avLst/>
              <a:gdLst/>
              <a:ahLst/>
              <a:cxnLst/>
              <a:rect l="0" t="0" r="0" b="0"/>
              <a:pathLst>
                <a:path w="85725" h="180975">
                  <a:moveTo>
                    <a:pt x="72390" y="76200"/>
                  </a:moveTo>
                  <a:cubicBezTo>
                    <a:pt x="64770" y="81915"/>
                    <a:pt x="60007" y="92393"/>
                    <a:pt x="60007" y="102870"/>
                  </a:cubicBezTo>
                  <a:lnTo>
                    <a:pt x="60007" y="170497"/>
                  </a:lnTo>
                  <a:cubicBezTo>
                    <a:pt x="60007" y="180022"/>
                    <a:pt x="51435" y="186690"/>
                    <a:pt x="42863" y="185738"/>
                  </a:cubicBezTo>
                  <a:cubicBezTo>
                    <a:pt x="35243" y="184785"/>
                    <a:pt x="30480" y="177165"/>
                    <a:pt x="30480" y="170497"/>
                  </a:cubicBezTo>
                  <a:lnTo>
                    <a:pt x="30480" y="102870"/>
                  </a:lnTo>
                  <a:cubicBezTo>
                    <a:pt x="30480" y="92393"/>
                    <a:pt x="26670" y="82868"/>
                    <a:pt x="18097" y="76200"/>
                  </a:cubicBezTo>
                  <a:cubicBezTo>
                    <a:pt x="7620" y="67628"/>
                    <a:pt x="0" y="55245"/>
                    <a:pt x="0" y="40005"/>
                  </a:cubicBezTo>
                  <a:cubicBezTo>
                    <a:pt x="0" y="22860"/>
                    <a:pt x="9525" y="8573"/>
                    <a:pt x="22860" y="0"/>
                  </a:cubicBezTo>
                  <a:lnTo>
                    <a:pt x="29528" y="40005"/>
                  </a:lnTo>
                  <a:lnTo>
                    <a:pt x="60007" y="40005"/>
                  </a:lnTo>
                  <a:lnTo>
                    <a:pt x="67628" y="952"/>
                  </a:lnTo>
                  <a:cubicBezTo>
                    <a:pt x="80963" y="8573"/>
                    <a:pt x="90488" y="23813"/>
                    <a:pt x="90488" y="40957"/>
                  </a:cubicBezTo>
                  <a:cubicBezTo>
                    <a:pt x="90488" y="55245"/>
                    <a:pt x="83820" y="68580"/>
                    <a:pt x="72390" y="76200"/>
                  </a:cubicBezTo>
                  <a:close/>
                </a:path>
              </a:pathLst>
            </a:custGeom>
            <a:noFill/>
            <a:ln w="38100" cap="flat">
              <a:solidFill>
                <a:schemeClr val="accent4"/>
              </a:solidFill>
              <a:prstDash val="solid"/>
              <a:miter/>
            </a:ln>
          </p:spPr>
          <p:txBody>
            <a:bodyPr/>
            <a:lstStyle/>
            <a:p>
              <a:pPr defTabSz="932418">
                <a:defRPr/>
              </a:pPr>
              <a:endParaRPr lang="en-US" sz="1836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996F13D2-7EB6-410F-87C6-E6544BA329E5}"/>
              </a:ext>
            </a:extLst>
          </p:cNvPr>
          <p:cNvSpPr/>
          <p:nvPr/>
        </p:nvSpPr>
        <p:spPr>
          <a:xfrm>
            <a:off x="4378537" y="2938382"/>
            <a:ext cx="467273" cy="661972"/>
          </a:xfrm>
          <a:custGeom>
            <a:avLst/>
            <a:gdLst/>
            <a:ahLst/>
            <a:cxnLst/>
            <a:rect l="0" t="0" r="0" b="0"/>
            <a:pathLst>
              <a:path w="114300" h="161925">
                <a:moveTo>
                  <a:pt x="55245" y="0"/>
                </a:moveTo>
                <a:lnTo>
                  <a:pt x="85725" y="30480"/>
                </a:lnTo>
                <a:lnTo>
                  <a:pt x="55245" y="60960"/>
                </a:lnTo>
                <a:lnTo>
                  <a:pt x="55245" y="43815"/>
                </a:lnTo>
                <a:cubicBezTo>
                  <a:pt x="22860" y="43815"/>
                  <a:pt x="0" y="65723"/>
                  <a:pt x="0" y="65723"/>
                </a:cubicBezTo>
                <a:cubicBezTo>
                  <a:pt x="0" y="65723"/>
                  <a:pt x="7620" y="18098"/>
                  <a:pt x="55245" y="18098"/>
                </a:cubicBezTo>
                <a:lnTo>
                  <a:pt x="55245" y="0"/>
                </a:lnTo>
                <a:close/>
                <a:moveTo>
                  <a:pt x="54293" y="106680"/>
                </a:moveTo>
                <a:cubicBezTo>
                  <a:pt x="44768" y="106680"/>
                  <a:pt x="37147" y="114300"/>
                  <a:pt x="37147" y="123825"/>
                </a:cubicBezTo>
                <a:cubicBezTo>
                  <a:pt x="37147" y="133350"/>
                  <a:pt x="44768" y="140970"/>
                  <a:pt x="54293" y="140970"/>
                </a:cubicBezTo>
                <a:cubicBezTo>
                  <a:pt x="63818" y="140970"/>
                  <a:pt x="71438" y="133350"/>
                  <a:pt x="71438" y="123825"/>
                </a:cubicBezTo>
                <a:cubicBezTo>
                  <a:pt x="71438" y="114300"/>
                  <a:pt x="63818" y="106680"/>
                  <a:pt x="54293" y="106680"/>
                </a:cubicBezTo>
                <a:close/>
                <a:moveTo>
                  <a:pt x="76200" y="161925"/>
                </a:moveTo>
                <a:cubicBezTo>
                  <a:pt x="76200" y="150495"/>
                  <a:pt x="66675" y="140970"/>
                  <a:pt x="55245" y="140970"/>
                </a:cubicBezTo>
                <a:cubicBezTo>
                  <a:pt x="43815" y="140970"/>
                  <a:pt x="34290" y="150495"/>
                  <a:pt x="34290" y="161925"/>
                </a:cubicBezTo>
                <a:moveTo>
                  <a:pt x="93345" y="68580"/>
                </a:moveTo>
                <a:cubicBezTo>
                  <a:pt x="83820" y="68580"/>
                  <a:pt x="76200" y="76200"/>
                  <a:pt x="76200" y="85725"/>
                </a:cubicBezTo>
                <a:cubicBezTo>
                  <a:pt x="76200" y="95250"/>
                  <a:pt x="83820" y="102870"/>
                  <a:pt x="93345" y="102870"/>
                </a:cubicBezTo>
                <a:cubicBezTo>
                  <a:pt x="102870" y="102870"/>
                  <a:pt x="110490" y="95250"/>
                  <a:pt x="110490" y="85725"/>
                </a:cubicBezTo>
                <a:cubicBezTo>
                  <a:pt x="110490" y="76200"/>
                  <a:pt x="102870" y="68580"/>
                  <a:pt x="93345" y="68580"/>
                </a:cubicBezTo>
                <a:close/>
                <a:moveTo>
                  <a:pt x="114300" y="123825"/>
                </a:moveTo>
                <a:cubicBezTo>
                  <a:pt x="114300" y="112395"/>
                  <a:pt x="104775" y="102870"/>
                  <a:pt x="93345" y="102870"/>
                </a:cubicBezTo>
                <a:cubicBezTo>
                  <a:pt x="81915" y="102870"/>
                  <a:pt x="72390" y="112395"/>
                  <a:pt x="72390" y="123825"/>
                </a:cubicBezTo>
              </a:path>
            </a:pathLst>
          </a:custGeom>
          <a:noFill/>
          <a:ln w="31750" cap="flat">
            <a:solidFill>
              <a:schemeClr val="accent4"/>
            </a:solidFill>
            <a:prstDash val="solid"/>
            <a:miter/>
          </a:ln>
        </p:spPr>
        <p:txBody>
          <a:bodyPr/>
          <a:lstStyle/>
          <a:p>
            <a:pPr defTabSz="932418">
              <a:defRPr/>
            </a:pPr>
            <a:endParaRPr lang="en-US" sz="1836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52AE13D6-60F0-464F-AA55-5537FB099A35}"/>
              </a:ext>
            </a:extLst>
          </p:cNvPr>
          <p:cNvSpPr/>
          <p:nvPr/>
        </p:nvSpPr>
        <p:spPr>
          <a:xfrm>
            <a:off x="3989911" y="2899444"/>
            <a:ext cx="584091" cy="700910"/>
          </a:xfrm>
          <a:custGeom>
            <a:avLst/>
            <a:gdLst/>
            <a:ahLst/>
            <a:cxnLst/>
            <a:rect l="0" t="0" r="0" b="0"/>
            <a:pathLst>
              <a:path w="142875" h="171450">
                <a:moveTo>
                  <a:pt x="142875" y="104775"/>
                </a:moveTo>
                <a:lnTo>
                  <a:pt x="142875" y="171450"/>
                </a:lnTo>
                <a:lnTo>
                  <a:pt x="85725" y="171450"/>
                </a:lnTo>
                <a:lnTo>
                  <a:pt x="85725" y="133350"/>
                </a:lnTo>
                <a:lnTo>
                  <a:pt x="57150" y="133350"/>
                </a:lnTo>
                <a:lnTo>
                  <a:pt x="57150" y="171450"/>
                </a:lnTo>
                <a:lnTo>
                  <a:pt x="0" y="171450"/>
                </a:lnTo>
                <a:lnTo>
                  <a:pt x="0" y="0"/>
                </a:lnTo>
                <a:lnTo>
                  <a:pt x="142875" y="0"/>
                </a:lnTo>
                <a:lnTo>
                  <a:pt x="142875" y="28575"/>
                </a:lnTo>
                <a:moveTo>
                  <a:pt x="57150" y="28575"/>
                </a:moveTo>
                <a:lnTo>
                  <a:pt x="28575" y="28575"/>
                </a:lnTo>
                <a:lnTo>
                  <a:pt x="28575" y="57150"/>
                </a:lnTo>
                <a:lnTo>
                  <a:pt x="57150" y="57150"/>
                </a:lnTo>
                <a:lnTo>
                  <a:pt x="57150" y="28575"/>
                </a:lnTo>
                <a:close/>
                <a:moveTo>
                  <a:pt x="57150" y="76200"/>
                </a:moveTo>
                <a:lnTo>
                  <a:pt x="28575" y="76200"/>
                </a:lnTo>
                <a:lnTo>
                  <a:pt x="28575" y="104775"/>
                </a:lnTo>
                <a:lnTo>
                  <a:pt x="57150" y="104775"/>
                </a:lnTo>
                <a:lnTo>
                  <a:pt x="57150" y="76200"/>
                </a:lnTo>
                <a:close/>
                <a:moveTo>
                  <a:pt x="114300" y="28575"/>
                </a:moveTo>
                <a:lnTo>
                  <a:pt x="85725" y="28575"/>
                </a:lnTo>
                <a:lnTo>
                  <a:pt x="85725" y="57150"/>
                </a:lnTo>
                <a:lnTo>
                  <a:pt x="114300" y="57150"/>
                </a:lnTo>
                <a:lnTo>
                  <a:pt x="114300" y="28575"/>
                </a:lnTo>
                <a:close/>
                <a:moveTo>
                  <a:pt x="114300" y="76200"/>
                </a:moveTo>
                <a:lnTo>
                  <a:pt x="85725" y="76200"/>
                </a:lnTo>
                <a:lnTo>
                  <a:pt x="85725" y="104775"/>
                </a:lnTo>
                <a:lnTo>
                  <a:pt x="114300" y="104775"/>
                </a:lnTo>
                <a:lnTo>
                  <a:pt x="114300" y="76200"/>
                </a:lnTo>
                <a:close/>
              </a:path>
            </a:pathLst>
          </a:custGeom>
          <a:noFill/>
          <a:ln w="31750" cap="flat">
            <a:solidFill>
              <a:schemeClr val="tx1"/>
            </a:solidFill>
            <a:prstDash val="solid"/>
            <a:miter/>
          </a:ln>
        </p:spPr>
        <p:txBody>
          <a:bodyPr/>
          <a:lstStyle/>
          <a:p>
            <a:pPr defTabSz="932418">
              <a:defRPr/>
            </a:pPr>
            <a:endParaRPr lang="en-US" sz="1836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6" name="UniversalApp_E8CC">
            <a:extLst>
              <a:ext uri="{FF2B5EF4-FFF2-40B4-BE49-F238E27FC236}">
                <a16:creationId xmlns:a16="http://schemas.microsoft.com/office/drawing/2014/main" id="{F368DE01-B494-40B6-B187-FC254570FA4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84417" y="2925938"/>
            <a:ext cx="925641" cy="679251"/>
          </a:xfrm>
          <a:custGeom>
            <a:avLst/>
            <a:gdLst>
              <a:gd name="T0" fmla="*/ 1250 w 3750"/>
              <a:gd name="T1" fmla="*/ 2750 h 2750"/>
              <a:gd name="T2" fmla="*/ 0 w 3750"/>
              <a:gd name="T3" fmla="*/ 2750 h 2750"/>
              <a:gd name="T4" fmla="*/ 0 w 3750"/>
              <a:gd name="T5" fmla="*/ 750 h 2750"/>
              <a:gd name="T6" fmla="*/ 1250 w 3750"/>
              <a:gd name="T7" fmla="*/ 750 h 2750"/>
              <a:gd name="T8" fmla="*/ 1250 w 3750"/>
              <a:gd name="T9" fmla="*/ 2750 h 2750"/>
              <a:gd name="T10" fmla="*/ 375 w 3750"/>
              <a:gd name="T11" fmla="*/ 2250 h 2750"/>
              <a:gd name="T12" fmla="*/ 875 w 3750"/>
              <a:gd name="T13" fmla="*/ 2250 h 2750"/>
              <a:gd name="T14" fmla="*/ 1875 w 3750"/>
              <a:gd name="T15" fmla="*/ 1750 h 2750"/>
              <a:gd name="T16" fmla="*/ 2375 w 3750"/>
              <a:gd name="T17" fmla="*/ 1750 h 2750"/>
              <a:gd name="T18" fmla="*/ 1250 w 3750"/>
              <a:gd name="T19" fmla="*/ 2250 h 2750"/>
              <a:gd name="T20" fmla="*/ 3625 w 3750"/>
              <a:gd name="T21" fmla="*/ 2250 h 2750"/>
              <a:gd name="T22" fmla="*/ 3750 w 3750"/>
              <a:gd name="T23" fmla="*/ 2125 h 2750"/>
              <a:gd name="T24" fmla="*/ 3750 w 3750"/>
              <a:gd name="T25" fmla="*/ 125 h 2750"/>
              <a:gd name="T26" fmla="*/ 3625 w 3750"/>
              <a:gd name="T27" fmla="*/ 0 h 2750"/>
              <a:gd name="T28" fmla="*/ 625 w 3750"/>
              <a:gd name="T29" fmla="*/ 0 h 2750"/>
              <a:gd name="T30" fmla="*/ 500 w 3750"/>
              <a:gd name="T31" fmla="*/ 125 h 2750"/>
              <a:gd name="T32" fmla="*/ 500 w 3750"/>
              <a:gd name="T33" fmla="*/ 750 h 2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750" h="2750">
                <a:moveTo>
                  <a:pt x="1250" y="2750"/>
                </a:moveTo>
                <a:cubicBezTo>
                  <a:pt x="0" y="2750"/>
                  <a:pt x="0" y="2750"/>
                  <a:pt x="0" y="2750"/>
                </a:cubicBezTo>
                <a:cubicBezTo>
                  <a:pt x="0" y="750"/>
                  <a:pt x="0" y="750"/>
                  <a:pt x="0" y="750"/>
                </a:cubicBezTo>
                <a:cubicBezTo>
                  <a:pt x="1250" y="750"/>
                  <a:pt x="1250" y="750"/>
                  <a:pt x="1250" y="750"/>
                </a:cubicBezTo>
                <a:lnTo>
                  <a:pt x="1250" y="2750"/>
                </a:lnTo>
                <a:close/>
                <a:moveTo>
                  <a:pt x="375" y="2250"/>
                </a:moveTo>
                <a:cubicBezTo>
                  <a:pt x="875" y="2250"/>
                  <a:pt x="875" y="2250"/>
                  <a:pt x="875" y="2250"/>
                </a:cubicBezTo>
                <a:moveTo>
                  <a:pt x="1875" y="1750"/>
                </a:moveTo>
                <a:cubicBezTo>
                  <a:pt x="2375" y="1750"/>
                  <a:pt x="2375" y="1750"/>
                  <a:pt x="2375" y="1750"/>
                </a:cubicBezTo>
                <a:moveTo>
                  <a:pt x="1250" y="2250"/>
                </a:moveTo>
                <a:cubicBezTo>
                  <a:pt x="3625" y="2250"/>
                  <a:pt x="3625" y="2250"/>
                  <a:pt x="3625" y="2250"/>
                </a:cubicBezTo>
                <a:cubicBezTo>
                  <a:pt x="3694" y="2250"/>
                  <a:pt x="3750" y="2194"/>
                  <a:pt x="3750" y="2125"/>
                </a:cubicBezTo>
                <a:cubicBezTo>
                  <a:pt x="3750" y="125"/>
                  <a:pt x="3750" y="125"/>
                  <a:pt x="3750" y="125"/>
                </a:cubicBezTo>
                <a:cubicBezTo>
                  <a:pt x="3750" y="56"/>
                  <a:pt x="3694" y="0"/>
                  <a:pt x="3625" y="0"/>
                </a:cubicBezTo>
                <a:cubicBezTo>
                  <a:pt x="625" y="0"/>
                  <a:pt x="625" y="0"/>
                  <a:pt x="625" y="0"/>
                </a:cubicBezTo>
                <a:cubicBezTo>
                  <a:pt x="556" y="0"/>
                  <a:pt x="500" y="56"/>
                  <a:pt x="500" y="125"/>
                </a:cubicBezTo>
                <a:cubicBezTo>
                  <a:pt x="500" y="750"/>
                  <a:pt x="500" y="750"/>
                  <a:pt x="500" y="750"/>
                </a:cubicBezTo>
              </a:path>
            </a:pathLst>
          </a:custGeom>
          <a:noFill/>
          <a:ln w="31750" cap="flat">
            <a:solidFill>
              <a:schemeClr val="tx1"/>
            </a:solidFill>
            <a:prstDash val="solid"/>
            <a:miter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932418"/>
            <a:endParaRPr lang="en-US" sz="1836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79922873-3BCC-4A0A-98DE-C822F20A8715}"/>
              </a:ext>
            </a:extLst>
          </p:cNvPr>
          <p:cNvSpPr/>
          <p:nvPr/>
        </p:nvSpPr>
        <p:spPr>
          <a:xfrm>
            <a:off x="1609427" y="2946705"/>
            <a:ext cx="319237" cy="464347"/>
          </a:xfrm>
          <a:custGeom>
            <a:avLst/>
            <a:gdLst/>
            <a:ahLst/>
            <a:cxnLst/>
            <a:rect l="0" t="0" r="0" b="0"/>
            <a:pathLst>
              <a:path w="104775" h="152400">
                <a:moveTo>
                  <a:pt x="104775" y="157163"/>
                </a:moveTo>
                <a:lnTo>
                  <a:pt x="0" y="157163"/>
                </a:lnTo>
                <a:lnTo>
                  <a:pt x="0" y="0"/>
                </a:lnTo>
                <a:lnTo>
                  <a:pt x="52388" y="0"/>
                </a:lnTo>
                <a:lnTo>
                  <a:pt x="104775" y="52388"/>
                </a:lnTo>
                <a:lnTo>
                  <a:pt x="104775" y="157163"/>
                </a:lnTo>
                <a:close/>
                <a:moveTo>
                  <a:pt x="52388" y="0"/>
                </a:moveTo>
                <a:lnTo>
                  <a:pt x="52388" y="52388"/>
                </a:lnTo>
                <a:lnTo>
                  <a:pt x="104775" y="52388"/>
                </a:lnTo>
              </a:path>
            </a:pathLst>
          </a:custGeom>
          <a:noFill/>
          <a:ln w="31750" cap="flat">
            <a:solidFill>
              <a:schemeClr val="accent4"/>
            </a:solidFill>
            <a:prstDash val="solid"/>
            <a:miter/>
          </a:ln>
        </p:spPr>
        <p:txBody>
          <a:bodyPr/>
          <a:lstStyle/>
          <a:p>
            <a:pPr defTabSz="932418">
              <a:defRPr/>
            </a:pPr>
            <a:endParaRPr lang="en-US" sz="1836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68F6E3B-33B5-4753-8921-DA85AF8E6996}"/>
              </a:ext>
            </a:extLst>
          </p:cNvPr>
          <p:cNvGrpSpPr/>
          <p:nvPr/>
        </p:nvGrpSpPr>
        <p:grpSpPr>
          <a:xfrm>
            <a:off x="9311872" y="5738084"/>
            <a:ext cx="1212384" cy="652822"/>
            <a:chOff x="7378662" y="4341493"/>
            <a:chExt cx="1537715" cy="640080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0EFC25C-CC52-4C85-9612-3C876FEBDF69}"/>
                </a:ext>
              </a:extLst>
            </p:cNvPr>
            <p:cNvSpPr/>
            <p:nvPr/>
          </p:nvSpPr>
          <p:spPr bwMode="auto">
            <a:xfrm>
              <a:off x="7378662" y="4341493"/>
              <a:ext cx="1537715" cy="64008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54" tIns="146283" rIns="182854" bIns="14628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29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err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B584C17-7227-45F3-BCCC-D9F139654B51}"/>
                </a:ext>
              </a:extLst>
            </p:cNvPr>
            <p:cNvSpPr txBox="1"/>
            <p:nvPr/>
          </p:nvSpPr>
          <p:spPr>
            <a:xfrm>
              <a:off x="7455547" y="4375507"/>
              <a:ext cx="1383941" cy="56665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lIns="182854" tIns="146283" rIns="182854" bIns="146283" rtlCol="0">
              <a:spAutoFit/>
            </a:bodyPr>
            <a:lstStyle/>
            <a:p>
              <a:pPr algn="ctr" defTabSz="932597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1020" dirty="0">
                  <a:latin typeface="Segoe UI" panose="020B0502040204020203" pitchFamily="34" charset="0"/>
                  <a:cs typeface="Segoe UI" panose="020B0502040204020203" pitchFamily="34" charset="0"/>
                </a:rPr>
                <a:t>Tips (micro-learning)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C9EA1BC4-FA36-4AD2-971E-787C999B928F}"/>
              </a:ext>
            </a:extLst>
          </p:cNvPr>
          <p:cNvSpPr txBox="1"/>
          <p:nvPr/>
        </p:nvSpPr>
        <p:spPr>
          <a:xfrm rot="20328043">
            <a:off x="10273421" y="602408"/>
            <a:ext cx="1847301" cy="627864"/>
          </a:xfrm>
          <a:prstGeom prst="rect">
            <a:avLst/>
          </a:prstGeom>
          <a:solidFill>
            <a:srgbClr val="FFFF00"/>
          </a:solidFill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- Sample - </a:t>
            </a:r>
          </a:p>
        </p:txBody>
      </p:sp>
    </p:spTree>
    <p:extLst>
      <p:ext uri="{BB962C8B-B14F-4D97-AF65-F5344CB8AC3E}">
        <p14:creationId xmlns:p14="http://schemas.microsoft.com/office/powerpoint/2010/main" val="218952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  <p:bldP spid="54" grpId="0" animBg="1"/>
      <p:bldP spid="55" grpId="0" animBg="1"/>
      <p:bldP spid="56" grpId="0" animBg="1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D53280-C72F-4969-8B2B-4EB055686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Audiences</a:t>
            </a:r>
          </a:p>
        </p:txBody>
      </p:sp>
    </p:spTree>
    <p:extLst>
      <p:ext uri="{BB962C8B-B14F-4D97-AF65-F5344CB8AC3E}">
        <p14:creationId xmlns:p14="http://schemas.microsoft.com/office/powerpoint/2010/main" val="110189755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362961" y="242331"/>
            <a:ext cx="11887878" cy="51872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0" kern="1200" cap="none" spc="-100" baseline="0">
                <a:ln w="3175">
                  <a:noFill/>
                </a:ln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563">
              <a:defRPr/>
            </a:pPr>
            <a:r>
              <a:rPr lang="en-US" sz="3672" spc="-102" dirty="0">
                <a:gradFill>
                  <a:gsLst>
                    <a:gs pos="1250">
                      <a:srgbClr val="505050"/>
                    </a:gs>
                    <a:gs pos="10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Audiences</a:t>
            </a:r>
          </a:p>
        </p:txBody>
      </p: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921909"/>
              </p:ext>
            </p:extLst>
          </p:nvPr>
        </p:nvGraphicFramePr>
        <p:xfrm>
          <a:off x="464874" y="1229403"/>
          <a:ext cx="11684052" cy="503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342">
                  <a:extLst>
                    <a:ext uri="{9D8B030D-6E8A-4147-A177-3AD203B41FA5}">
                      <a16:colId xmlns:a16="http://schemas.microsoft.com/office/drawing/2014/main" val="3064833490"/>
                    </a:ext>
                  </a:extLst>
                </a:gridCol>
                <a:gridCol w="1947342">
                  <a:extLst>
                    <a:ext uri="{9D8B030D-6E8A-4147-A177-3AD203B41FA5}">
                      <a16:colId xmlns:a16="http://schemas.microsoft.com/office/drawing/2014/main" val="2084516382"/>
                    </a:ext>
                  </a:extLst>
                </a:gridCol>
                <a:gridCol w="1947342">
                  <a:extLst>
                    <a:ext uri="{9D8B030D-6E8A-4147-A177-3AD203B41FA5}">
                      <a16:colId xmlns:a16="http://schemas.microsoft.com/office/drawing/2014/main" val="3237638958"/>
                    </a:ext>
                  </a:extLst>
                </a:gridCol>
                <a:gridCol w="1947342">
                  <a:extLst>
                    <a:ext uri="{9D8B030D-6E8A-4147-A177-3AD203B41FA5}">
                      <a16:colId xmlns:a16="http://schemas.microsoft.com/office/drawing/2014/main" val="393753684"/>
                    </a:ext>
                  </a:extLst>
                </a:gridCol>
                <a:gridCol w="1947342">
                  <a:extLst>
                    <a:ext uri="{9D8B030D-6E8A-4147-A177-3AD203B41FA5}">
                      <a16:colId xmlns:a16="http://schemas.microsoft.com/office/drawing/2014/main" val="2040392026"/>
                    </a:ext>
                  </a:extLst>
                </a:gridCol>
                <a:gridCol w="1947342">
                  <a:extLst>
                    <a:ext uri="{9D8B030D-6E8A-4147-A177-3AD203B41FA5}">
                      <a16:colId xmlns:a16="http://schemas.microsoft.com/office/drawing/2014/main" val="2682721090"/>
                    </a:ext>
                  </a:extLst>
                </a:gridCol>
              </a:tblGrid>
              <a:tr h="543581">
                <a:tc>
                  <a:txBody>
                    <a:bodyPr/>
                    <a:lstStyle/>
                    <a:p>
                      <a:endParaRPr lang="en-US" sz="1800" b="0" dirty="0"/>
                    </a:p>
                  </a:txBody>
                  <a:tcPr marL="93260" marR="93260" marT="46630" marB="46630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Executives</a:t>
                      </a:r>
                    </a:p>
                  </a:txBody>
                  <a:tcPr marL="93260" marR="93260" marT="46630" marB="46630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Exec admins</a:t>
                      </a:r>
                    </a:p>
                  </a:txBody>
                  <a:tcPr marL="93260" marR="93260" marT="46630" marB="46630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Change Champions</a:t>
                      </a:r>
                    </a:p>
                  </a:txBody>
                  <a:tcPr marL="93260" marR="93260" marT="46630" marB="46630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Knowledge</a:t>
                      </a:r>
                      <a:r>
                        <a:rPr lang="en-US" sz="1600" b="0" baseline="0" dirty="0"/>
                        <a:t> workers</a:t>
                      </a:r>
                      <a:endParaRPr lang="en-US" sz="1600" b="0" dirty="0"/>
                    </a:p>
                  </a:txBody>
                  <a:tcPr marL="93260" marR="93260" marT="46630" marB="46630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Mobile</a:t>
                      </a:r>
                      <a:r>
                        <a:rPr lang="en-US" sz="1600" b="0" baseline="0" dirty="0"/>
                        <a:t> workers </a:t>
                      </a:r>
                      <a:endParaRPr lang="en-US" sz="1600" b="0" dirty="0"/>
                    </a:p>
                  </a:txBody>
                  <a:tcPr marL="93260" marR="93260" marT="46630" marB="46630"/>
                </a:tc>
                <a:extLst>
                  <a:ext uri="{0D108BD9-81ED-4DB2-BD59-A6C34878D82A}">
                    <a16:rowId xmlns:a16="http://schemas.microsoft.com/office/drawing/2014/main" val="1554665169"/>
                  </a:ext>
                </a:extLst>
              </a:tr>
              <a:tr h="792713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Key</a:t>
                      </a:r>
                      <a:r>
                        <a:rPr lang="en-US" sz="1600" b="1" baseline="0" dirty="0">
                          <a:latin typeface="+mn-lt"/>
                        </a:rPr>
                        <a:t> scenarios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12948"/>
                  </a:ext>
                </a:extLst>
              </a:tr>
              <a:tr h="1492165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Learning</a:t>
                      </a:r>
                      <a:r>
                        <a:rPr lang="en-US" sz="1600" b="1" baseline="0" dirty="0">
                          <a:latin typeface="+mn-lt"/>
                        </a:rPr>
                        <a:t> priorities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843143"/>
                  </a:ext>
                </a:extLst>
              </a:tr>
              <a:tr h="1259015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Preferred</a:t>
                      </a:r>
                      <a:r>
                        <a:rPr lang="en-US" sz="1600" b="1" baseline="0" dirty="0">
                          <a:latin typeface="+mn-lt"/>
                        </a:rPr>
                        <a:t> learning methods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841224"/>
                  </a:ext>
                </a:extLst>
              </a:tr>
              <a:tr h="946926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Timing</a:t>
                      </a:r>
                      <a:r>
                        <a:rPr lang="en-US" sz="1600" b="1" baseline="0" dirty="0">
                          <a:latin typeface="+mn-lt"/>
                        </a:rPr>
                        <a:t> 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baseline="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39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82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362961" y="242331"/>
            <a:ext cx="11887878" cy="51872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0" kern="1200" cap="none" spc="-100" baseline="0">
                <a:ln w="3175">
                  <a:noFill/>
                </a:ln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563">
              <a:defRPr/>
            </a:pPr>
            <a:r>
              <a:rPr lang="en-US" sz="3672" spc="-102" dirty="0">
                <a:gradFill>
                  <a:gsLst>
                    <a:gs pos="1250">
                      <a:srgbClr val="505050"/>
                    </a:gs>
                    <a:gs pos="10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Audiences</a:t>
            </a:r>
          </a:p>
        </p:txBody>
      </p: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465875"/>
              </p:ext>
            </p:extLst>
          </p:nvPr>
        </p:nvGraphicFramePr>
        <p:xfrm>
          <a:off x="464874" y="1229403"/>
          <a:ext cx="11684052" cy="503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342">
                  <a:extLst>
                    <a:ext uri="{9D8B030D-6E8A-4147-A177-3AD203B41FA5}">
                      <a16:colId xmlns:a16="http://schemas.microsoft.com/office/drawing/2014/main" val="3064833490"/>
                    </a:ext>
                  </a:extLst>
                </a:gridCol>
                <a:gridCol w="1947342">
                  <a:extLst>
                    <a:ext uri="{9D8B030D-6E8A-4147-A177-3AD203B41FA5}">
                      <a16:colId xmlns:a16="http://schemas.microsoft.com/office/drawing/2014/main" val="2084516382"/>
                    </a:ext>
                  </a:extLst>
                </a:gridCol>
                <a:gridCol w="1947342">
                  <a:extLst>
                    <a:ext uri="{9D8B030D-6E8A-4147-A177-3AD203B41FA5}">
                      <a16:colId xmlns:a16="http://schemas.microsoft.com/office/drawing/2014/main" val="3237638958"/>
                    </a:ext>
                  </a:extLst>
                </a:gridCol>
                <a:gridCol w="1947342">
                  <a:extLst>
                    <a:ext uri="{9D8B030D-6E8A-4147-A177-3AD203B41FA5}">
                      <a16:colId xmlns:a16="http://schemas.microsoft.com/office/drawing/2014/main" val="393753684"/>
                    </a:ext>
                  </a:extLst>
                </a:gridCol>
                <a:gridCol w="1947342">
                  <a:extLst>
                    <a:ext uri="{9D8B030D-6E8A-4147-A177-3AD203B41FA5}">
                      <a16:colId xmlns:a16="http://schemas.microsoft.com/office/drawing/2014/main" val="2040392026"/>
                    </a:ext>
                  </a:extLst>
                </a:gridCol>
                <a:gridCol w="1947342">
                  <a:extLst>
                    <a:ext uri="{9D8B030D-6E8A-4147-A177-3AD203B41FA5}">
                      <a16:colId xmlns:a16="http://schemas.microsoft.com/office/drawing/2014/main" val="2682721090"/>
                    </a:ext>
                  </a:extLst>
                </a:gridCol>
              </a:tblGrid>
              <a:tr h="543581">
                <a:tc>
                  <a:txBody>
                    <a:bodyPr/>
                    <a:lstStyle/>
                    <a:p>
                      <a:endParaRPr lang="en-US" sz="1800" b="0" dirty="0"/>
                    </a:p>
                  </a:txBody>
                  <a:tcPr marL="93260" marR="93260" marT="46630" marB="46630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Executives</a:t>
                      </a:r>
                    </a:p>
                  </a:txBody>
                  <a:tcPr marL="93260" marR="93260" marT="46630" marB="46630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Exec admins</a:t>
                      </a:r>
                    </a:p>
                  </a:txBody>
                  <a:tcPr marL="93260" marR="93260" marT="46630" marB="46630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Change Champions</a:t>
                      </a:r>
                    </a:p>
                  </a:txBody>
                  <a:tcPr marL="93260" marR="93260" marT="46630" marB="46630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Knowledge</a:t>
                      </a:r>
                      <a:r>
                        <a:rPr lang="en-US" sz="1600" b="0" baseline="0" dirty="0"/>
                        <a:t> workers</a:t>
                      </a:r>
                      <a:endParaRPr lang="en-US" sz="1600" b="0" dirty="0"/>
                    </a:p>
                  </a:txBody>
                  <a:tcPr marL="93260" marR="93260" marT="46630" marB="46630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Mobile</a:t>
                      </a:r>
                      <a:r>
                        <a:rPr lang="en-US" sz="1600" b="0" baseline="0" dirty="0"/>
                        <a:t> workers </a:t>
                      </a:r>
                      <a:endParaRPr lang="en-US" sz="1600" b="0" dirty="0"/>
                    </a:p>
                  </a:txBody>
                  <a:tcPr marL="93260" marR="93260" marT="46630" marB="46630"/>
                </a:tc>
                <a:extLst>
                  <a:ext uri="{0D108BD9-81ED-4DB2-BD59-A6C34878D82A}">
                    <a16:rowId xmlns:a16="http://schemas.microsoft.com/office/drawing/2014/main" val="1554665169"/>
                  </a:ext>
                </a:extLst>
              </a:tr>
              <a:tr h="792713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Key</a:t>
                      </a:r>
                      <a:r>
                        <a:rPr lang="en-US" sz="1600" b="1" baseline="0" dirty="0">
                          <a:latin typeface="+mn-lt"/>
                        </a:rPr>
                        <a:t> scenarios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On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US" sz="1500" baseline="0" dirty="0">
                          <a:solidFill>
                            <a:schemeClr val="tx1"/>
                          </a:solidFill>
                        </a:rPr>
                        <a:t> g</a:t>
                      </a:r>
                      <a:r>
                        <a:rPr lang="en-US" sz="1500" baseline="0" dirty="0"/>
                        <a:t>o</a:t>
                      </a: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Get</a:t>
                      </a:r>
                      <a:r>
                        <a:rPr lang="en-US" sz="1500" baseline="0" dirty="0"/>
                        <a:t> it done</a:t>
                      </a: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Bring your organization together</a:t>
                      </a: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Collaborate</a:t>
                      </a:r>
                      <a:r>
                        <a:rPr lang="en-US" sz="1500" baseline="0" dirty="0"/>
                        <a:t> on content</a:t>
                      </a: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On</a:t>
                      </a:r>
                      <a:r>
                        <a:rPr lang="en-US" sz="1500" baseline="0" dirty="0"/>
                        <a:t> the go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/>
                        <a:t>Collaborate on content</a:t>
                      </a:r>
                      <a:r>
                        <a:rPr lang="en-US" sz="1500" dirty="0"/>
                        <a:t> </a:t>
                      </a: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12948"/>
                  </a:ext>
                </a:extLst>
              </a:tr>
              <a:tr h="1492165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Learning</a:t>
                      </a:r>
                      <a:r>
                        <a:rPr lang="en-US" sz="1600" b="1" baseline="0" dirty="0">
                          <a:latin typeface="+mn-lt"/>
                        </a:rPr>
                        <a:t> priorities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Office 365 for mobile </a:t>
                      </a: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Outlook 2016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Office 2016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OneDrive for Business</a:t>
                      </a:r>
                    </a:p>
                    <a:p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Yammer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Skype</a:t>
                      </a:r>
                      <a:r>
                        <a:rPr lang="en-US" sz="1500" baseline="0" dirty="0"/>
                        <a:t> for Business</a:t>
                      </a: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SharePoint online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OneNote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Skype</a:t>
                      </a:r>
                      <a:r>
                        <a:rPr lang="en-US" sz="1500" baseline="0" dirty="0"/>
                        <a:t> for Business</a:t>
                      </a: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Office</a:t>
                      </a:r>
                      <a:r>
                        <a:rPr lang="en-US" sz="1500" baseline="0" dirty="0"/>
                        <a:t> 365 for mobile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/>
                        <a:t>Skype for Business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/>
                        <a:t>OneDrive for Business </a:t>
                      </a: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843143"/>
                  </a:ext>
                </a:extLst>
              </a:tr>
              <a:tr h="1259015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Preferred</a:t>
                      </a:r>
                      <a:r>
                        <a:rPr lang="en-US" sz="1600" b="1" baseline="0" dirty="0">
                          <a:latin typeface="+mn-lt"/>
                        </a:rPr>
                        <a:t> learning methods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White glove</a:t>
                      </a: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White glove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Self-help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Virtual</a:t>
                      </a:r>
                      <a:r>
                        <a:rPr lang="en-US" sz="1500" baseline="0" dirty="0"/>
                        <a:t> </a:t>
                      </a: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Self-help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Change</a:t>
                      </a:r>
                      <a:r>
                        <a:rPr lang="en-US" sz="1500" baseline="0" dirty="0"/>
                        <a:t> Champions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/>
                        <a:t>Virtual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/>
                        <a:t>Buzz days</a:t>
                      </a: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Self</a:t>
                      </a:r>
                      <a:r>
                        <a:rPr lang="en-US" sz="1500" baseline="0" dirty="0"/>
                        <a:t> help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/>
                        <a:t>Virtual</a:t>
                      </a: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841224"/>
                  </a:ext>
                </a:extLst>
              </a:tr>
              <a:tr h="946926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Timing</a:t>
                      </a:r>
                      <a:r>
                        <a:rPr lang="en-US" sz="1600" b="1" baseline="0" dirty="0">
                          <a:latin typeface="+mn-lt"/>
                        </a:rPr>
                        <a:t> 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Launch</a:t>
                      </a:r>
                      <a:r>
                        <a:rPr lang="en-US" sz="1500" baseline="0" dirty="0"/>
                        <a:t> day</a:t>
                      </a:r>
                      <a:endParaRPr lang="en-US" sz="1500" dirty="0"/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Launch day</a:t>
                      </a: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Pre-launch</a:t>
                      </a: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Launch</a:t>
                      </a:r>
                      <a:r>
                        <a:rPr lang="en-US" sz="1500" baseline="0" dirty="0"/>
                        <a:t> day and beyond </a:t>
                      </a: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Launch</a:t>
                      </a:r>
                      <a:r>
                        <a:rPr lang="en-US" sz="1500" baseline="0" dirty="0"/>
                        <a:t> day and beyond </a:t>
                      </a:r>
                      <a:r>
                        <a:rPr lang="en-US" sz="1500" dirty="0"/>
                        <a:t> </a:t>
                      </a:r>
                    </a:p>
                  </a:txBody>
                  <a:tcPr marL="93260" marR="93260" marT="46630" marB="4663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3927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4BB26DE-FB2C-4A08-B953-1218CCF63E62}"/>
              </a:ext>
            </a:extLst>
          </p:cNvPr>
          <p:cNvSpPr txBox="1"/>
          <p:nvPr/>
        </p:nvSpPr>
        <p:spPr>
          <a:xfrm rot="20328043">
            <a:off x="10273421" y="602408"/>
            <a:ext cx="1847301" cy="627864"/>
          </a:xfrm>
          <a:prstGeom prst="rect">
            <a:avLst/>
          </a:prstGeom>
          <a:solidFill>
            <a:srgbClr val="FFFF00"/>
          </a:solidFill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- Sample - </a:t>
            </a:r>
          </a:p>
        </p:txBody>
      </p:sp>
    </p:spTree>
    <p:extLst>
      <p:ext uri="{BB962C8B-B14F-4D97-AF65-F5344CB8AC3E}">
        <p14:creationId xmlns:p14="http://schemas.microsoft.com/office/powerpoint/2010/main" val="291535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D53280-C72F-4969-8B2B-4EB055686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Training Methods</a:t>
            </a:r>
          </a:p>
        </p:txBody>
      </p:sp>
    </p:spTree>
    <p:extLst>
      <p:ext uri="{BB962C8B-B14F-4D97-AF65-F5344CB8AC3E}">
        <p14:creationId xmlns:p14="http://schemas.microsoft.com/office/powerpoint/2010/main" val="111995936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28324" y="253175"/>
            <a:ext cx="11887878" cy="51872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0" kern="1200" cap="none" spc="-100" baseline="0">
                <a:ln w="3175">
                  <a:noFill/>
                </a:ln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563">
              <a:defRPr/>
            </a:pPr>
            <a:r>
              <a:rPr lang="en-US" sz="3672" spc="-102" dirty="0">
                <a:gradFill>
                  <a:gsLst>
                    <a:gs pos="1250">
                      <a:srgbClr val="505050"/>
                    </a:gs>
                    <a:gs pos="10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Training methods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563354" y="1378458"/>
            <a:ext cx="2611289" cy="1189399"/>
            <a:chOff x="3884328" y="4341493"/>
            <a:chExt cx="1537715" cy="640080"/>
          </a:xfrm>
          <a:solidFill>
            <a:schemeClr val="accent1"/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3884328" y="4341493"/>
              <a:ext cx="1537715" cy="64008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54" tIns="146283" rIns="182854" bIns="14628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29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32">
                <a:solidFill>
                  <a:srgbClr val="FFFFFF"/>
                </a:solidFill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961214" y="4375507"/>
              <a:ext cx="1383942" cy="283041"/>
            </a:xfrm>
            <a:prstGeom prst="rect">
              <a:avLst/>
            </a:prstGeom>
            <a:grpFill/>
          </p:spPr>
          <p:txBody>
            <a:bodyPr wrap="square" lIns="182854" tIns="146283" rIns="182854" bIns="146283" rtlCol="0">
              <a:spAutoFit/>
            </a:bodyPr>
            <a:lstStyle/>
            <a:p>
              <a:pPr algn="ctr" defTabSz="932597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1632" dirty="0">
                  <a:solidFill>
                    <a:srgbClr val="FFFFFF"/>
                  </a:solidFill>
                  <a:latin typeface="Segoe UI"/>
                </a:rPr>
                <a:t> In-Person Training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495839" y="1378458"/>
            <a:ext cx="2611289" cy="1189399"/>
            <a:chOff x="2137161" y="4341493"/>
            <a:chExt cx="1537715" cy="640080"/>
          </a:xfrm>
          <a:solidFill>
            <a:schemeClr val="accent1"/>
          </a:solidFill>
        </p:grpSpPr>
        <p:sp>
          <p:nvSpPr>
            <p:cNvPr id="8" name="Rectangle 7"/>
            <p:cNvSpPr/>
            <p:nvPr/>
          </p:nvSpPr>
          <p:spPr bwMode="auto">
            <a:xfrm>
              <a:off x="2137161" y="4341493"/>
              <a:ext cx="1537715" cy="64008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54" tIns="146283" rIns="182854" bIns="14628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29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32" err="1">
                <a:solidFill>
                  <a:srgbClr val="FFFFFF"/>
                </a:solidFill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14047" y="4375507"/>
              <a:ext cx="1383942" cy="280612"/>
            </a:xfrm>
            <a:prstGeom prst="rect">
              <a:avLst/>
            </a:prstGeom>
            <a:grpFill/>
          </p:spPr>
          <p:txBody>
            <a:bodyPr wrap="square" lIns="182854" tIns="146283" rIns="182854" bIns="146283" rtlCol="0">
              <a:spAutoFit/>
            </a:bodyPr>
            <a:lstStyle/>
            <a:p>
              <a:pPr algn="ctr" defTabSz="932597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1632" dirty="0">
                  <a:solidFill>
                    <a:srgbClr val="FFFFFF"/>
                  </a:solidFill>
                  <a:latin typeface="Segoe UI"/>
                </a:rPr>
                <a:t> Virtual Training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28324" y="1378458"/>
            <a:ext cx="2611289" cy="1189399"/>
            <a:chOff x="349997" y="4341493"/>
            <a:chExt cx="1537715" cy="640080"/>
          </a:xfrm>
          <a:solidFill>
            <a:schemeClr val="accent1"/>
          </a:solidFill>
        </p:grpSpPr>
        <p:sp>
          <p:nvSpPr>
            <p:cNvPr id="11" name="Rectangle 10"/>
            <p:cNvSpPr/>
            <p:nvPr/>
          </p:nvSpPr>
          <p:spPr bwMode="auto">
            <a:xfrm>
              <a:off x="349997" y="4341493"/>
              <a:ext cx="1537715" cy="64008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54" tIns="146283" rIns="182854" bIns="14628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29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32" err="1">
                <a:solidFill>
                  <a:srgbClr val="FFFFFF"/>
                </a:solidFill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6883" y="4375507"/>
              <a:ext cx="1383941" cy="283041"/>
            </a:xfrm>
            <a:prstGeom prst="rect">
              <a:avLst/>
            </a:prstGeom>
            <a:grpFill/>
          </p:spPr>
          <p:txBody>
            <a:bodyPr wrap="square" lIns="182854" tIns="146283" rIns="182854" bIns="146283" rtlCol="0">
              <a:spAutoFit/>
            </a:bodyPr>
            <a:lstStyle/>
            <a:p>
              <a:pPr algn="ctr" defTabSz="932597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1632" dirty="0">
                  <a:solidFill>
                    <a:srgbClr val="FFFFFF"/>
                  </a:solidFill>
                  <a:latin typeface="Segoe UI"/>
                </a:rPr>
                <a:t>Self-Help Resources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630870" y="1378458"/>
            <a:ext cx="2611289" cy="1189399"/>
            <a:chOff x="5631495" y="4341493"/>
            <a:chExt cx="1537715" cy="640080"/>
          </a:xfrm>
          <a:solidFill>
            <a:schemeClr val="accent1"/>
          </a:solidFill>
        </p:grpSpPr>
        <p:sp>
          <p:nvSpPr>
            <p:cNvPr id="14" name="Rectangle 13"/>
            <p:cNvSpPr/>
            <p:nvPr/>
          </p:nvSpPr>
          <p:spPr bwMode="auto">
            <a:xfrm>
              <a:off x="5631495" y="4341493"/>
              <a:ext cx="1537715" cy="64008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54" tIns="146283" rIns="182854" bIns="14628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293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32" err="1">
                <a:solidFill>
                  <a:srgbClr val="FFFFFF"/>
                </a:solidFill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08381" y="4375507"/>
              <a:ext cx="1383942" cy="283041"/>
            </a:xfrm>
            <a:prstGeom prst="rect">
              <a:avLst/>
            </a:prstGeom>
            <a:grpFill/>
          </p:spPr>
          <p:txBody>
            <a:bodyPr wrap="square" lIns="182854" tIns="146283" rIns="182854" bIns="146283" rtlCol="0">
              <a:spAutoFit/>
            </a:bodyPr>
            <a:lstStyle/>
            <a:p>
              <a:pPr algn="ctr" defTabSz="932597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1632" dirty="0">
                  <a:solidFill>
                    <a:srgbClr val="FFFFFF"/>
                  </a:solidFill>
                  <a:latin typeface="Segoe UI"/>
                </a:rPr>
                <a:t>Change Champions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34649" y="2567855"/>
            <a:ext cx="2604964" cy="2949248"/>
          </a:xfrm>
          <a:prstGeom prst="rect">
            <a:avLst/>
          </a:prstGeom>
          <a:noFill/>
          <a:ln w="28575">
            <a:solidFill>
              <a:schemeClr val="accent6">
                <a:lumMod val="90000"/>
                <a:lumOff val="10000"/>
              </a:schemeClr>
            </a:solidFill>
          </a:ln>
        </p:spPr>
        <p:txBody>
          <a:bodyPr wrap="square" lIns="186521" tIns="149217" rIns="186521" bIns="149217" rtlCol="0">
            <a:noAutofit/>
          </a:bodyPr>
          <a:lstStyle/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Training Portal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Scenario based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Product based 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Quick-start guides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Videos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FAQs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02164" y="2567855"/>
            <a:ext cx="2604964" cy="2949248"/>
          </a:xfrm>
          <a:prstGeom prst="rect">
            <a:avLst/>
          </a:prstGeom>
          <a:noFill/>
          <a:ln w="28575">
            <a:solidFill>
              <a:schemeClr val="accent6">
                <a:lumMod val="90000"/>
                <a:lumOff val="10000"/>
              </a:schemeClr>
            </a:solidFill>
          </a:ln>
        </p:spPr>
        <p:txBody>
          <a:bodyPr wrap="square" lIns="186521" tIns="149217" rIns="186521" bIns="149217" rtlCol="0">
            <a:noAutofit/>
          </a:bodyPr>
          <a:lstStyle/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Lunch and Learns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Scenario based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Product based 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Delivered by training leads or Change Champions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63354" y="2567855"/>
            <a:ext cx="2604964" cy="2949249"/>
          </a:xfrm>
          <a:prstGeom prst="rect">
            <a:avLst/>
          </a:prstGeom>
          <a:noFill/>
          <a:ln w="28575">
            <a:solidFill>
              <a:schemeClr val="accent6">
                <a:lumMod val="90000"/>
                <a:lumOff val="10000"/>
              </a:schemeClr>
            </a:solidFill>
          </a:ln>
        </p:spPr>
        <p:txBody>
          <a:bodyPr wrap="square" lIns="186521" tIns="149217" rIns="186521" bIns="149217" rtlCol="0">
            <a:noAutofit/>
          </a:bodyPr>
          <a:lstStyle/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White glove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Scenario based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Product based 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Delivered by training leads or Change Champions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637195" y="2567854"/>
            <a:ext cx="2604964" cy="2949250"/>
          </a:xfrm>
          <a:prstGeom prst="rect">
            <a:avLst/>
          </a:prstGeom>
          <a:noFill/>
          <a:ln w="28575">
            <a:solidFill>
              <a:schemeClr val="accent6">
                <a:lumMod val="90000"/>
                <a:lumOff val="10000"/>
              </a:schemeClr>
            </a:solidFill>
          </a:ln>
        </p:spPr>
        <p:txBody>
          <a:bodyPr wrap="square" lIns="186521" tIns="149217" rIns="186521" bIns="149217" rtlCol="0">
            <a:noAutofit/>
          </a:bodyPr>
          <a:lstStyle/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Scenario based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Business group focused 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Delivered by Change Champions 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Ad-hoc assistance for colleagues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r>
              <a:rPr lang="en-US" sz="1632" dirty="0">
                <a:gradFill>
                  <a:gsLst>
                    <a:gs pos="2917">
                      <a:srgbClr val="505050"/>
                    </a:gs>
                    <a:gs pos="3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Community management for OneDrive end user Yammer group</a:t>
            </a:r>
          </a:p>
          <a:p>
            <a:pPr marL="291436" indent="-291436" defTabSz="932597">
              <a:lnSpc>
                <a:spcPct val="90000"/>
              </a:lnSpc>
              <a:spcAft>
                <a:spcPts val="612"/>
              </a:spcAft>
              <a:buFont typeface="Arial" panose="020B0604020202020204" pitchFamily="34" charset="0"/>
              <a:buChar char="•"/>
              <a:defRPr/>
            </a:pPr>
            <a:endParaRPr lang="en-US" sz="1632" dirty="0">
              <a:gradFill>
                <a:gsLst>
                  <a:gs pos="2917">
                    <a:srgbClr val="505050"/>
                  </a:gs>
                  <a:gs pos="30000">
                    <a:srgbClr val="505050"/>
                  </a:gs>
                </a:gsLst>
                <a:lin ang="5400000" scaled="0"/>
              </a:gradFill>
              <a:latin typeface="Segoe U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23A4056-B859-4B31-BA3F-0B80734B4D8E}"/>
              </a:ext>
            </a:extLst>
          </p:cNvPr>
          <p:cNvSpPr txBox="1"/>
          <p:nvPr/>
        </p:nvSpPr>
        <p:spPr>
          <a:xfrm rot="20328043">
            <a:off x="10278559" y="331381"/>
            <a:ext cx="1847301" cy="627864"/>
          </a:xfrm>
          <a:prstGeom prst="rect">
            <a:avLst/>
          </a:prstGeom>
          <a:solidFill>
            <a:srgbClr val="FFFF00"/>
          </a:solidFill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- Sample - </a:t>
            </a:r>
          </a:p>
        </p:txBody>
      </p:sp>
    </p:spTree>
    <p:extLst>
      <p:ext uri="{BB962C8B-B14F-4D97-AF65-F5344CB8AC3E}">
        <p14:creationId xmlns:p14="http://schemas.microsoft.com/office/powerpoint/2010/main" val="393094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28324" y="253175"/>
            <a:ext cx="11887878" cy="51872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0" kern="1200" cap="none" spc="-100" baseline="0">
                <a:ln w="3175">
                  <a:noFill/>
                </a:ln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563">
              <a:defRPr/>
            </a:pPr>
            <a:r>
              <a:rPr lang="en-US" sz="3672" spc="-102" dirty="0">
                <a:gradFill>
                  <a:gsLst>
                    <a:gs pos="1250">
                      <a:srgbClr val="505050"/>
                    </a:gs>
                    <a:gs pos="100000">
                      <a:srgbClr val="505050"/>
                    </a:gs>
                  </a:gsLst>
                  <a:lin ang="5400000" scaled="0"/>
                </a:gradFill>
                <a:latin typeface="Segoe UI"/>
              </a:rPr>
              <a:t>Training methods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845077" y="1579505"/>
            <a:ext cx="8746320" cy="4138646"/>
            <a:chOff x="419100" y="865009"/>
            <a:chExt cx="8575602" cy="4057864"/>
          </a:xfrm>
        </p:grpSpPr>
        <p:grpSp>
          <p:nvGrpSpPr>
            <p:cNvPr id="4" name="Group 3"/>
            <p:cNvGrpSpPr/>
            <p:nvPr/>
          </p:nvGrpSpPr>
          <p:grpSpPr>
            <a:xfrm>
              <a:off x="6434382" y="865009"/>
              <a:ext cx="2560320" cy="1166183"/>
              <a:chOff x="3884328" y="4341493"/>
              <a:chExt cx="1537715" cy="640080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3884328" y="4341493"/>
                <a:ext cx="1537715" cy="64008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54" tIns="146283" rIns="182854" bIns="146283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293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32">
                  <a:solidFill>
                    <a:srgbClr val="FFFFFF"/>
                  </a:solidFill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3961214" y="4375507"/>
                <a:ext cx="1383942" cy="28061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 lIns="182854" tIns="146283" rIns="182854" bIns="146283" rtlCol="0">
                <a:spAutoFit/>
              </a:bodyPr>
              <a:lstStyle/>
              <a:p>
                <a:pPr algn="ctr" defTabSz="932597">
                  <a:lnSpc>
                    <a:spcPct val="90000"/>
                  </a:lnSpc>
                  <a:spcAft>
                    <a:spcPts val="600"/>
                  </a:spcAft>
                  <a:defRPr/>
                </a:pPr>
                <a:r>
                  <a:rPr lang="en-US" sz="1632" dirty="0">
                    <a:solidFill>
                      <a:srgbClr val="FFFFFF"/>
                    </a:solidFill>
                    <a:latin typeface="Segoe UI"/>
                  </a:rPr>
                  <a:t> Buzz Days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419100" y="865009"/>
              <a:ext cx="5567961" cy="4057864"/>
              <a:chOff x="419100" y="865009"/>
              <a:chExt cx="5567961" cy="4057864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3426741" y="865009"/>
                <a:ext cx="2560320" cy="1166183"/>
                <a:chOff x="2137161" y="4341493"/>
                <a:chExt cx="1537715" cy="640080"/>
              </a:xfrm>
            </p:grpSpPr>
            <p:sp>
              <p:nvSpPr>
                <p:cNvPr id="8" name="Rectangle 7"/>
                <p:cNvSpPr/>
                <p:nvPr/>
              </p:nvSpPr>
              <p:spPr bwMode="auto">
                <a:xfrm>
                  <a:off x="2137161" y="4341493"/>
                  <a:ext cx="1537715" cy="64008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54" tIns="146283" rIns="182854" bIns="146283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293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632" err="1">
                    <a:solidFill>
                      <a:srgbClr val="FFFFFF"/>
                    </a:solidFill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2214047" y="4375507"/>
                  <a:ext cx="1383942" cy="449329"/>
                </a:xfrm>
                <a:prstGeom prst="rect">
                  <a:avLst/>
                </a:prstGeom>
                <a:solidFill>
                  <a:schemeClr val="accent1"/>
                </a:solidFill>
              </p:spPr>
              <p:txBody>
                <a:bodyPr wrap="square" lIns="182854" tIns="146283" rIns="182854" bIns="146283" rtlCol="0">
                  <a:spAutoFit/>
                </a:bodyPr>
                <a:lstStyle/>
                <a:p>
                  <a:pPr algn="ctr" defTabSz="932597">
                    <a:lnSpc>
                      <a:spcPct val="90000"/>
                    </a:lnSpc>
                    <a:spcAft>
                      <a:spcPts val="600"/>
                    </a:spcAft>
                    <a:defRPr/>
                  </a:pPr>
                  <a:r>
                    <a:rPr lang="en-US" sz="1632" dirty="0">
                      <a:solidFill>
                        <a:srgbClr val="FFFFFF"/>
                      </a:solidFill>
                      <a:latin typeface="Segoe UI"/>
                    </a:rPr>
                    <a:t> Tips</a:t>
                  </a:r>
                </a:p>
                <a:p>
                  <a:pPr algn="ctr" defTabSz="932597">
                    <a:lnSpc>
                      <a:spcPct val="90000"/>
                    </a:lnSpc>
                    <a:spcAft>
                      <a:spcPts val="600"/>
                    </a:spcAft>
                    <a:defRPr/>
                  </a:pPr>
                  <a:r>
                    <a:rPr lang="en-US" sz="1632" dirty="0">
                      <a:solidFill>
                        <a:srgbClr val="FFFFFF"/>
                      </a:solidFill>
                      <a:latin typeface="Segoe UI"/>
                    </a:rPr>
                    <a:t>(micro-learning)</a:t>
                  </a:r>
                </a:p>
              </p:txBody>
            </p:sp>
          </p:grpSp>
          <p:grpSp>
            <p:nvGrpSpPr>
              <p:cNvPr id="2" name="Group 1"/>
              <p:cNvGrpSpPr/>
              <p:nvPr/>
            </p:nvGrpSpPr>
            <p:grpSpPr>
              <a:xfrm>
                <a:off x="419100" y="865009"/>
                <a:ext cx="2560320" cy="4057864"/>
                <a:chOff x="419100" y="865009"/>
                <a:chExt cx="2560320" cy="4057864"/>
              </a:xfrm>
            </p:grpSpPr>
            <p:grpSp>
              <p:nvGrpSpPr>
                <p:cNvPr id="10" name="Group 9"/>
                <p:cNvGrpSpPr/>
                <p:nvPr/>
              </p:nvGrpSpPr>
              <p:grpSpPr>
                <a:xfrm>
                  <a:off x="419100" y="865009"/>
                  <a:ext cx="2560320" cy="1166183"/>
                  <a:chOff x="349997" y="4341493"/>
                  <a:chExt cx="1537715" cy="640080"/>
                </a:xfrm>
              </p:grpSpPr>
              <p:sp>
                <p:nvSpPr>
                  <p:cNvPr id="11" name="Rectangle 10"/>
                  <p:cNvSpPr/>
                  <p:nvPr/>
                </p:nvSpPr>
                <p:spPr bwMode="auto">
                  <a:xfrm>
                    <a:off x="349997" y="4341493"/>
                    <a:ext cx="1537715" cy="640080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182854" tIns="146283" rIns="182854" bIns="146283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 defTabSz="932293" fontAlgn="base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sz="1632" err="1">
                      <a:solidFill>
                        <a:srgbClr val="FFFFFF"/>
                      </a:solidFill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426883" y="4375507"/>
                    <a:ext cx="1383941" cy="449329"/>
                  </a:xfrm>
                  <a:prstGeom prst="rect">
                    <a:avLst/>
                  </a:prstGeom>
                  <a:solidFill>
                    <a:schemeClr val="accent1"/>
                  </a:solidFill>
                </p:spPr>
                <p:txBody>
                  <a:bodyPr wrap="square" lIns="182854" tIns="146283" rIns="182854" bIns="146283" rtlCol="0">
                    <a:spAutoFit/>
                  </a:bodyPr>
                  <a:lstStyle/>
                  <a:p>
                    <a:pPr algn="ctr" defTabSz="932597">
                      <a:lnSpc>
                        <a:spcPct val="90000"/>
                      </a:lnSpc>
                      <a:spcAft>
                        <a:spcPts val="600"/>
                      </a:spcAft>
                      <a:defRPr/>
                    </a:pPr>
                    <a:r>
                      <a:rPr lang="en-US" sz="1632" dirty="0">
                        <a:solidFill>
                          <a:srgbClr val="FFFFFF"/>
                        </a:solidFill>
                        <a:latin typeface="Segoe UI"/>
                      </a:rPr>
                      <a:t>Help Desk</a:t>
                    </a:r>
                  </a:p>
                  <a:p>
                    <a:pPr algn="ctr" defTabSz="932597">
                      <a:lnSpc>
                        <a:spcPct val="90000"/>
                      </a:lnSpc>
                      <a:spcAft>
                        <a:spcPts val="600"/>
                      </a:spcAft>
                      <a:defRPr/>
                    </a:pPr>
                    <a:r>
                      <a:rPr lang="en-US" sz="1632" dirty="0">
                        <a:solidFill>
                          <a:srgbClr val="FFFFFF"/>
                        </a:solidFill>
                        <a:latin typeface="Segoe UI"/>
                      </a:rPr>
                      <a:t>Support </a:t>
                    </a:r>
                  </a:p>
                </p:txBody>
              </p:sp>
            </p:grpSp>
            <p:sp>
              <p:nvSpPr>
                <p:cNvPr id="16" name="TextBox 15"/>
                <p:cNvSpPr txBox="1"/>
                <p:nvPr/>
              </p:nvSpPr>
              <p:spPr>
                <a:xfrm>
                  <a:off x="425302" y="2031191"/>
                  <a:ext cx="2554118" cy="2891682"/>
                </a:xfrm>
                <a:prstGeom prst="rect">
                  <a:avLst/>
                </a:prstGeom>
                <a:noFill/>
                <a:ln w="28575">
                  <a:solidFill>
                    <a:schemeClr val="accent6">
                      <a:lumMod val="90000"/>
                      <a:lumOff val="10000"/>
                    </a:schemeClr>
                  </a:solidFill>
                </a:ln>
              </p:spPr>
              <p:txBody>
                <a:bodyPr wrap="square" lIns="186521" tIns="149217" rIns="186521" bIns="149217" rtlCol="0">
                  <a:noAutofit/>
                </a:bodyPr>
                <a:lstStyle/>
                <a:p>
                  <a:pPr marL="291436" indent="-291436" defTabSz="932597">
                    <a:lnSpc>
                      <a:spcPct val="90000"/>
                    </a:lnSpc>
                    <a:spcAft>
                      <a:spcPts val="612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632" dirty="0">
                      <a:gradFill>
                        <a:gsLst>
                          <a:gs pos="2917">
                            <a:srgbClr val="505050"/>
                          </a:gs>
                          <a:gs pos="30000">
                            <a:srgbClr val="505050"/>
                          </a:gs>
                        </a:gsLst>
                        <a:lin ang="5400000" scaled="0"/>
                      </a:gradFill>
                      <a:latin typeface="Segoe UI"/>
                    </a:rPr>
                    <a:t>‘How-to’ tips</a:t>
                  </a:r>
                </a:p>
                <a:p>
                  <a:pPr marL="291436" indent="-291436" defTabSz="932597">
                    <a:lnSpc>
                      <a:spcPct val="90000"/>
                    </a:lnSpc>
                    <a:spcAft>
                      <a:spcPts val="612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632" dirty="0">
                      <a:gradFill>
                        <a:gsLst>
                          <a:gs pos="2917">
                            <a:srgbClr val="505050"/>
                          </a:gs>
                          <a:gs pos="30000">
                            <a:srgbClr val="505050"/>
                          </a:gs>
                        </a:gsLst>
                        <a:lin ang="5400000" scaled="0"/>
                      </a:gradFill>
                      <a:latin typeface="Segoe UI"/>
                    </a:rPr>
                    <a:t>Provide links to scenario and product-based resources</a:t>
                  </a:r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3432943" y="2031191"/>
                <a:ext cx="2554118" cy="2891682"/>
              </a:xfrm>
              <a:prstGeom prst="rect">
                <a:avLst/>
              </a:prstGeom>
              <a:noFill/>
              <a:ln w="28575">
                <a:solidFill>
                  <a:schemeClr val="accent6">
                    <a:lumMod val="90000"/>
                    <a:lumOff val="10000"/>
                  </a:schemeClr>
                </a:solidFill>
              </a:ln>
            </p:spPr>
            <p:txBody>
              <a:bodyPr wrap="square" lIns="186521" tIns="149217" rIns="186521" bIns="149217" rtlCol="0">
                <a:noAutofit/>
              </a:bodyPr>
              <a:lstStyle/>
              <a:p>
                <a:pPr marL="291436" indent="-291436" defTabSz="932597">
                  <a:lnSpc>
                    <a:spcPct val="90000"/>
                  </a:lnSpc>
                  <a:spcAft>
                    <a:spcPts val="612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632" dirty="0">
                    <a:gradFill>
                      <a:gsLst>
                        <a:gs pos="2917">
                          <a:srgbClr val="505050"/>
                        </a:gs>
                        <a:gs pos="30000">
                          <a:srgbClr val="505050"/>
                        </a:gs>
                      </a:gsLst>
                      <a:lin ang="5400000" scaled="0"/>
                    </a:gradFill>
                    <a:latin typeface="Segoe UI"/>
                  </a:rPr>
                  <a:t>‘How-to’ tips regarding productivity features </a:t>
                </a:r>
              </a:p>
              <a:p>
                <a:pPr marL="291436" indent="-291436" defTabSz="932597">
                  <a:lnSpc>
                    <a:spcPct val="90000"/>
                  </a:lnSpc>
                  <a:spcAft>
                    <a:spcPts val="612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632" dirty="0">
                    <a:gradFill>
                      <a:gsLst>
                        <a:gs pos="2917">
                          <a:srgbClr val="505050"/>
                        </a:gs>
                        <a:gs pos="30000">
                          <a:srgbClr val="505050"/>
                        </a:gs>
                      </a:gsLst>
                      <a:lin ang="5400000" scaled="0"/>
                    </a:gradFill>
                    <a:latin typeface="Segoe UI"/>
                  </a:rPr>
                  <a:t>Links to scenario and product based resources </a:t>
                </a:r>
              </a:p>
              <a:p>
                <a:pPr marL="291436" indent="-291436" defTabSz="932597">
                  <a:lnSpc>
                    <a:spcPct val="90000"/>
                  </a:lnSpc>
                  <a:spcAft>
                    <a:spcPts val="612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632" dirty="0">
                    <a:gradFill>
                      <a:gsLst>
                        <a:gs pos="2917">
                          <a:srgbClr val="505050"/>
                        </a:gs>
                        <a:gs pos="30000">
                          <a:srgbClr val="505050"/>
                        </a:gs>
                      </a:gsLst>
                      <a:lin ang="5400000" scaled="0"/>
                    </a:gradFill>
                    <a:latin typeface="Segoe UI"/>
                  </a:rPr>
                  <a:t>Multi channel distribution (email, Yammer, newsletter) </a:t>
                </a: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6434382" y="2031190"/>
              <a:ext cx="2554118" cy="2891683"/>
            </a:xfrm>
            <a:prstGeom prst="rect">
              <a:avLst/>
            </a:prstGeom>
            <a:noFill/>
            <a:ln w="28575">
              <a:solidFill>
                <a:schemeClr val="accent6">
                  <a:lumMod val="90000"/>
                  <a:lumOff val="10000"/>
                </a:schemeClr>
              </a:solidFill>
            </a:ln>
          </p:spPr>
          <p:txBody>
            <a:bodyPr wrap="square" lIns="186521" tIns="149217" rIns="186521" bIns="149217" rtlCol="0">
              <a:noAutofit/>
            </a:bodyPr>
            <a:lstStyle/>
            <a:p>
              <a:pPr marL="291436" indent="-291436" defTabSz="932597">
                <a:lnSpc>
                  <a:spcPct val="90000"/>
                </a:lnSpc>
                <a:spcAft>
                  <a:spcPts val="612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632" dirty="0">
                  <a:gradFill>
                    <a:gsLst>
                      <a:gs pos="2917">
                        <a:srgbClr val="505050"/>
                      </a:gs>
                      <a:gs pos="30000">
                        <a:srgbClr val="505050"/>
                      </a:gs>
                    </a:gsLst>
                    <a:lin ang="5400000" scaled="0"/>
                  </a:gradFill>
                  <a:latin typeface="Segoe UI"/>
                </a:rPr>
                <a:t>Live events</a:t>
              </a:r>
            </a:p>
            <a:p>
              <a:pPr marL="291436" indent="-291436" defTabSz="932597">
                <a:lnSpc>
                  <a:spcPct val="90000"/>
                </a:lnSpc>
                <a:spcAft>
                  <a:spcPts val="612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632" dirty="0">
                  <a:gradFill>
                    <a:gsLst>
                      <a:gs pos="2917">
                        <a:srgbClr val="505050"/>
                      </a:gs>
                      <a:gs pos="30000">
                        <a:srgbClr val="505050"/>
                      </a:gs>
                    </a:gsLst>
                    <a:lin ang="5400000" scaled="0"/>
                  </a:gradFill>
                  <a:latin typeface="Segoe UI"/>
                </a:rPr>
                <a:t>Scenario based </a:t>
              </a:r>
            </a:p>
            <a:p>
              <a:pPr marL="291436" indent="-291436" defTabSz="932597">
                <a:lnSpc>
                  <a:spcPct val="90000"/>
                </a:lnSpc>
                <a:spcAft>
                  <a:spcPts val="612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632" dirty="0">
                  <a:gradFill>
                    <a:gsLst>
                      <a:gs pos="2917">
                        <a:srgbClr val="505050"/>
                      </a:gs>
                      <a:gs pos="30000">
                        <a:srgbClr val="505050"/>
                      </a:gs>
                    </a:gsLst>
                    <a:lin ang="5400000" scaled="0"/>
                  </a:gradFill>
                  <a:latin typeface="Segoe UI"/>
                </a:rPr>
                <a:t>Genius bars for providing ‘how-to’ tips 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00AECD7F-0EA2-4516-9A4A-AA97B3D9311C}"/>
              </a:ext>
            </a:extLst>
          </p:cNvPr>
          <p:cNvSpPr txBox="1"/>
          <p:nvPr/>
        </p:nvSpPr>
        <p:spPr>
          <a:xfrm rot="20328043">
            <a:off x="10273421" y="602408"/>
            <a:ext cx="1847301" cy="627864"/>
          </a:xfrm>
          <a:prstGeom prst="rect">
            <a:avLst/>
          </a:prstGeom>
          <a:solidFill>
            <a:srgbClr val="FFFF00"/>
          </a:solidFill>
        </p:spPr>
        <p:txBody>
          <a:bodyPr wrap="none" lIns="182880" tIns="146304" rIns="182880" bIns="146304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CA" sz="2400" dirty="0">
                <a:gradFill>
                  <a:gsLst>
                    <a:gs pos="2917">
                      <a:schemeClr val="tx1"/>
                    </a:gs>
                    <a:gs pos="30000">
                      <a:schemeClr val="tx1"/>
                    </a:gs>
                  </a:gsLst>
                  <a:lin ang="5400000" scaled="0"/>
                </a:gradFill>
              </a:rPr>
              <a:t>- Sample - </a:t>
            </a:r>
          </a:p>
        </p:txBody>
      </p:sp>
    </p:spTree>
    <p:extLst>
      <p:ext uri="{BB962C8B-B14F-4D97-AF65-F5344CB8AC3E}">
        <p14:creationId xmlns:p14="http://schemas.microsoft.com/office/powerpoint/2010/main" val="301945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HITE TEMPLATE">
  <a:themeElements>
    <a:clrScheme name="2016 - Template BLUE, light back">
      <a:dk1>
        <a:srgbClr val="353535"/>
      </a:dk1>
      <a:lt1>
        <a:srgbClr val="FFFFFF"/>
      </a:lt1>
      <a:dk2>
        <a:srgbClr val="0078D7"/>
      </a:dk2>
      <a:lt2>
        <a:srgbClr val="EAEAEA"/>
      </a:lt2>
      <a:accent1>
        <a:srgbClr val="0078D7"/>
      </a:accent1>
      <a:accent2>
        <a:srgbClr val="002050"/>
      </a:accent2>
      <a:accent3>
        <a:srgbClr val="00BCF2"/>
      </a:accent3>
      <a:accent4>
        <a:srgbClr val="B4009E"/>
      </a:accent4>
      <a:accent5>
        <a:srgbClr val="737373"/>
      </a:accent5>
      <a:accent6>
        <a:srgbClr val="E6E6E6"/>
      </a:accent6>
      <a:hlink>
        <a:srgbClr val="0078D7"/>
      </a:hlink>
      <a:folHlink>
        <a:srgbClr val="0078D7"/>
      </a:folHlink>
    </a:clrScheme>
    <a:fontScheme name="Segoe UI Light - Segoe UI Semilight">
      <a:majorFont>
        <a:latin typeface="Segoe UI Light"/>
        <a:ea typeface=""/>
        <a:cs typeface=""/>
      </a:majorFont>
      <a:minorFont>
        <a:latin typeface="Segoe UI Semilight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6-9_Business_BLUE_2017_02.potx" id="{0FFB49CB-06A5-4164-83EE-487DCD81F131}" vid="{CBE49454-5D2F-4788-A0E1-3A8635B427A8}"/>
    </a:ext>
  </a:extLst>
</a:theme>
</file>

<file path=ppt/theme/theme2.xml><?xml version="1.0" encoding="utf-8"?>
<a:theme xmlns:a="http://schemas.openxmlformats.org/drawingml/2006/main" name="LIGHT GRAY TEMPLATE">
  <a:themeElements>
    <a:clrScheme name="BT - Blue - light gray">
      <a:dk1>
        <a:srgbClr val="353535"/>
      </a:dk1>
      <a:lt1>
        <a:srgbClr val="FFFFFF"/>
      </a:lt1>
      <a:dk2>
        <a:srgbClr val="0078D7"/>
      </a:dk2>
      <a:lt2>
        <a:srgbClr val="E6E6E6"/>
      </a:lt2>
      <a:accent1>
        <a:srgbClr val="0078D7"/>
      </a:accent1>
      <a:accent2>
        <a:srgbClr val="002050"/>
      </a:accent2>
      <a:accent3>
        <a:srgbClr val="00BCF2"/>
      </a:accent3>
      <a:accent4>
        <a:srgbClr val="B4009E"/>
      </a:accent4>
      <a:accent5>
        <a:srgbClr val="737373"/>
      </a:accent5>
      <a:accent6>
        <a:srgbClr val="D2D2D2"/>
      </a:accent6>
      <a:hlink>
        <a:srgbClr val="0078D7"/>
      </a:hlink>
      <a:folHlink>
        <a:srgbClr val="0078D7"/>
      </a:folHlink>
    </a:clrScheme>
    <a:fontScheme name="Segoe UI Light - Segoe UI Semilight">
      <a:majorFont>
        <a:latin typeface="Segoe UI Light"/>
        <a:ea typeface=""/>
        <a:cs typeface=""/>
      </a:majorFont>
      <a:minorFont>
        <a:latin typeface="Segoe UI Semilight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6-9_Business_BLUE_2017_02.potx" id="{0FFB49CB-06A5-4164-83EE-487DCD81F131}" vid="{FBF5567F-D947-4835-9BEA-6A307DF39382}"/>
    </a:ext>
  </a:extLst>
</a:theme>
</file>

<file path=ppt/theme/theme3.xml><?xml version="1.0" encoding="utf-8"?>
<a:theme xmlns:a="http://schemas.openxmlformats.org/drawingml/2006/main" name="DARK GRAY TEMPLATE">
  <a:themeElements>
    <a:clrScheme name="BT - Blue - dark background">
      <a:dk1>
        <a:srgbClr val="353535"/>
      </a:dk1>
      <a:lt1>
        <a:srgbClr val="FFFFFF"/>
      </a:lt1>
      <a:dk2>
        <a:srgbClr val="0078D7"/>
      </a:dk2>
      <a:lt2>
        <a:srgbClr val="CDF4FF"/>
      </a:lt2>
      <a:accent1>
        <a:srgbClr val="0078D7"/>
      </a:accent1>
      <a:accent2>
        <a:srgbClr val="D2D2D2"/>
      </a:accent2>
      <a:accent3>
        <a:srgbClr val="00BCF2"/>
      </a:accent3>
      <a:accent4>
        <a:srgbClr val="B4009E"/>
      </a:accent4>
      <a:accent5>
        <a:srgbClr val="FFB900"/>
      </a:accent5>
      <a:accent6>
        <a:srgbClr val="737373"/>
      </a:accent6>
      <a:hlink>
        <a:srgbClr val="00BCF2"/>
      </a:hlink>
      <a:folHlink>
        <a:srgbClr val="00BCF2"/>
      </a:folHlink>
    </a:clrScheme>
    <a:fontScheme name="Segoe UI Light - Segoe UI Semilight">
      <a:majorFont>
        <a:latin typeface="Segoe UI Light"/>
        <a:ea typeface=""/>
        <a:cs typeface=""/>
      </a:majorFont>
      <a:minorFont>
        <a:latin typeface="Segoe UI Semilight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6-9_Business_BLUE_2017_02.potx" id="{0FFB49CB-06A5-4164-83EE-487DCD81F131}" vid="{EC4A31F3-BCDD-4F3D-87A7-6A6CC8142B9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B29A1E5A874F4BB9FF49B412C823A4" ma:contentTypeVersion="7" ma:contentTypeDescription="Create a new document." ma:contentTypeScope="" ma:versionID="934eca41c15494a355362546965e54c1">
  <xsd:schema xmlns:xsd="http://www.w3.org/2001/XMLSchema" xmlns:xs="http://www.w3.org/2001/XMLSchema" xmlns:p="http://schemas.microsoft.com/office/2006/metadata/properties" xmlns:ns2="52926fa1-2335-45ee-9857-4ec1cf092574" xmlns:ns3="d9570f83-d244-4d45-a810-2d950a86d09d" targetNamespace="http://schemas.microsoft.com/office/2006/metadata/properties" ma:root="true" ma:fieldsID="651ec8db9ec6f1138a36a43b7c271223" ns2:_="" ns3:_="">
    <xsd:import namespace="52926fa1-2335-45ee-9857-4ec1cf092574"/>
    <xsd:import namespace="d9570f83-d244-4d45-a810-2d950a86d0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926fa1-2335-45ee-9857-4ec1cf0925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570f83-d244-4d45-a810-2d950a86d09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52926fa1-2335-45ee-9857-4ec1cf09257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B63961-787F-4353-AE8D-6A794C33B204}"/>
</file>

<file path=customXml/itemProps2.xml><?xml version="1.0" encoding="utf-8"?>
<ds:datastoreItem xmlns:ds="http://schemas.openxmlformats.org/officeDocument/2006/customXml" ds:itemID="{F990F116-B58F-4255-B05B-DA3808E0E5C6}">
  <ds:schemaRefs>
    <ds:schemaRef ds:uri="http://schemas.openxmlformats.org/package/2006/metadata/core-properties"/>
    <ds:schemaRef ds:uri="4ed757d5-7e68-40eb-83a5-738dcbebf7c0"/>
    <ds:schemaRef ds:uri="http://purl.org/dc/elements/1.1/"/>
    <ds:schemaRef ds:uri="446f498a-7bf5-4b6d-bcaa-1ab92a44f4bb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58FDAC0-319D-4A54-8D8E-1D42CB1F80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817</Words>
  <Application>Microsoft Office PowerPoint</Application>
  <PresentationFormat>Custom</PresentationFormat>
  <Paragraphs>218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Consolas</vt:lpstr>
      <vt:lpstr>Segoe UI</vt:lpstr>
      <vt:lpstr>Segoe UI Light</vt:lpstr>
      <vt:lpstr>Segoe UI Semilight</vt:lpstr>
      <vt:lpstr>Wingdings</vt:lpstr>
      <vt:lpstr>WHITE TEMPLATE</vt:lpstr>
      <vt:lpstr>LIGHT GRAY TEMPLATE</vt:lpstr>
      <vt:lpstr>DARK GRAY TEMPLATE</vt:lpstr>
      <vt:lpstr>OneDrive Training Plan Template</vt:lpstr>
      <vt:lpstr>PowerPoint Presentation</vt:lpstr>
      <vt:lpstr>PowerPoint Presentation</vt:lpstr>
      <vt:lpstr>Audiences</vt:lpstr>
      <vt:lpstr>PowerPoint Presentation</vt:lpstr>
      <vt:lpstr>PowerPoint Presentation</vt:lpstr>
      <vt:lpstr>Training Methods</vt:lpstr>
      <vt:lpstr>PowerPoint Presentation</vt:lpstr>
      <vt:lpstr>PowerPoint Presentation</vt:lpstr>
      <vt:lpstr>Training Content</vt:lpstr>
      <vt:lpstr>Level 100</vt:lpstr>
      <vt:lpstr>Level 200</vt:lpstr>
      <vt:lpstr>Level 200 - Mobile</vt:lpstr>
      <vt:lpstr>Level 300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OneDrive for Business Champion’s Training</dc:title>
  <dc:creator>Jamie Gower (Resources Online)</dc:creator>
  <cp:lastModifiedBy>Matt Wolodarsky</cp:lastModifiedBy>
  <cp:revision>6</cp:revision>
  <dcterms:modified xsi:type="dcterms:W3CDTF">2018-09-14T14:13:52Z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0x01010016B29A1E5A874F4BB9FF49B412C823A4</vt:lpwstr>
  </property>
  <property fmtid="{D5CDD505-2E9C-101B-9397-08002B2CF9AE}" pid="3" name="Product">
    <vt:lpwstr/>
  </property>
  <property fmtid="{D5CDD505-2E9C-101B-9397-08002B2CF9AE}" pid="4" name="Event1">
    <vt:lpwstr>622;#Unassigned|2c8af875-f38a-40b8-a0a9-056aed3fc8c0</vt:lpwstr>
  </property>
  <property fmtid="{D5CDD505-2E9C-101B-9397-08002B2CF9AE}" pid="5" name="Audience">
    <vt:lpwstr/>
  </property>
  <property fmtid="{D5CDD505-2E9C-101B-9397-08002B2CF9AE}" pid="6" name="Event Venue">
    <vt:lpwstr/>
  </property>
  <property fmtid="{D5CDD505-2E9C-101B-9397-08002B2CF9AE}" pid="7" name="Track">
    <vt:lpwstr/>
  </property>
  <property fmtid="{D5CDD505-2E9C-101B-9397-08002B2CF9AE}" pid="8" name="Event Location">
    <vt:lpwstr/>
  </property>
  <property fmtid="{D5CDD505-2E9C-101B-9397-08002B2CF9AE}" pid="9" name="Campaign">
    <vt:lpwstr/>
  </property>
  <property fmtid="{D5CDD505-2E9C-101B-9397-08002B2CF9AE}" pid="10" name="IsMyDocuments">
    <vt:bool>true</vt:bool>
  </property>
  <property fmtid="{D5CDD505-2E9C-101B-9397-08002B2CF9AE}" pid="11" name="MSIP_Label_f42aa342-8706-4288-bd11-ebb85995028c_Enabled">
    <vt:lpwstr>True</vt:lpwstr>
  </property>
  <property fmtid="{D5CDD505-2E9C-101B-9397-08002B2CF9AE}" pid="12" name="MSIP_Label_f42aa342-8706-4288-bd11-ebb85995028c_SiteId">
    <vt:lpwstr>72f988bf-86f1-41af-91ab-2d7cd011db47</vt:lpwstr>
  </property>
  <property fmtid="{D5CDD505-2E9C-101B-9397-08002B2CF9AE}" pid="13" name="MSIP_Label_f42aa342-8706-4288-bd11-ebb85995028c_Owner">
    <vt:lpwstr>pkrebs@microsoft.com</vt:lpwstr>
  </property>
  <property fmtid="{D5CDD505-2E9C-101B-9397-08002B2CF9AE}" pid="14" name="MSIP_Label_f42aa342-8706-4288-bd11-ebb85995028c_SetDate">
    <vt:lpwstr>2017-10-26T16:00:12.6972935Z</vt:lpwstr>
  </property>
  <property fmtid="{D5CDD505-2E9C-101B-9397-08002B2CF9AE}" pid="15" name="MSIP_Label_f42aa342-8706-4288-bd11-ebb85995028c_Name">
    <vt:lpwstr>General</vt:lpwstr>
  </property>
  <property fmtid="{D5CDD505-2E9C-101B-9397-08002B2CF9AE}" pid="16" name="MSIP_Label_f42aa342-8706-4288-bd11-ebb85995028c_Application">
    <vt:lpwstr>Microsoft Azure Information Protection</vt:lpwstr>
  </property>
  <property fmtid="{D5CDD505-2E9C-101B-9397-08002B2CF9AE}" pid="17" name="MSIP_Label_f42aa342-8706-4288-bd11-ebb85995028c_Extended_MSFT_Method">
    <vt:lpwstr>Automatic</vt:lpwstr>
  </property>
  <property fmtid="{D5CDD505-2E9C-101B-9397-08002B2CF9AE}" pid="18" name="Sensitivity">
    <vt:lpwstr>General</vt:lpwstr>
  </property>
  <property fmtid="{D5CDD505-2E9C-101B-9397-08002B2CF9AE}" pid="19" name="xd_Signature">
    <vt:bool>false</vt:bool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ComplianceAssetId">
    <vt:lpwstr/>
  </property>
</Properties>
</file>