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721" r:id="rId6"/>
    <p:sldMasterId id="2147483745" r:id="rId7"/>
  </p:sldMasterIdLst>
  <p:notesMasterIdLst>
    <p:notesMasterId r:id="rId9"/>
  </p:notesMasterIdLst>
  <p:sldIdLst>
    <p:sldId id="108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D65FB-2409-4E76-9C94-49DC05BA4835}" v="103" dt="2018-08-13T19:27:47.473"/>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116" d="100"/>
          <a:sy n="116" d="100"/>
        </p:scale>
        <p:origin x="9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Wolodarsky" userId="99356ab2-d6c6-4013-9538-a530dfe301a2" providerId="ADAL" clId="{18A37026-38AC-48DD-AD51-1F78313D678E}"/>
    <pc:docChg chg="undo custSel modSld">
      <pc:chgData name="Matt Wolodarsky" userId="99356ab2-d6c6-4013-9538-a530dfe301a2" providerId="ADAL" clId="{18A37026-38AC-48DD-AD51-1F78313D678E}" dt="2018-08-13T19:27:47.473" v="102"/>
      <pc:docMkLst>
        <pc:docMk/>
      </pc:docMkLst>
      <pc:sldChg chg="addSp delSp modSp">
        <pc:chgData name="Matt Wolodarsky" userId="99356ab2-d6c6-4013-9538-a530dfe301a2" providerId="ADAL" clId="{18A37026-38AC-48DD-AD51-1F78313D678E}" dt="2018-08-13T19:27:47.473" v="102"/>
        <pc:sldMkLst>
          <pc:docMk/>
          <pc:sldMk cId="3302133058" sldId="1089"/>
        </pc:sldMkLst>
        <pc:spChg chg="del">
          <ac:chgData name="Matt Wolodarsky" userId="99356ab2-d6c6-4013-9538-a530dfe301a2" providerId="ADAL" clId="{18A37026-38AC-48DD-AD51-1F78313D678E}" dt="2018-08-13T19:25:56.179" v="84" actId="478"/>
          <ac:spMkLst>
            <pc:docMk/>
            <pc:sldMk cId="3302133058" sldId="1089"/>
            <ac:spMk id="2" creationId="{9E46B0C3-8247-41FE-87DE-503B4EC2AEE5}"/>
          </ac:spMkLst>
        </pc:spChg>
        <pc:spChg chg="add del mod">
          <ac:chgData name="Matt Wolodarsky" userId="99356ab2-d6c6-4013-9538-a530dfe301a2" providerId="ADAL" clId="{18A37026-38AC-48DD-AD51-1F78313D678E}" dt="2018-08-13T19:25:58.877" v="85" actId="478"/>
          <ac:spMkLst>
            <pc:docMk/>
            <pc:sldMk cId="3302133058" sldId="1089"/>
            <ac:spMk id="4" creationId="{0FD95387-9AAF-4683-B667-50E68DCA8C28}"/>
          </ac:spMkLst>
        </pc:spChg>
        <pc:spChg chg="add del">
          <ac:chgData name="Matt Wolodarsky" userId="99356ab2-d6c6-4013-9538-a530dfe301a2" providerId="ADAL" clId="{18A37026-38AC-48DD-AD51-1F78313D678E}" dt="2018-08-13T19:25:14.311" v="1"/>
          <ac:spMkLst>
            <pc:docMk/>
            <pc:sldMk cId="3302133058" sldId="1089"/>
            <ac:spMk id="6" creationId="{96BFAE70-A12F-4C5A-8DC6-7434C85E5921}"/>
          </ac:spMkLst>
        </pc:spChg>
        <pc:spChg chg="add del">
          <ac:chgData name="Matt Wolodarsky" userId="99356ab2-d6c6-4013-9538-a530dfe301a2" providerId="ADAL" clId="{18A37026-38AC-48DD-AD51-1F78313D678E}" dt="2018-08-13T19:25:14.311" v="1"/>
          <ac:spMkLst>
            <pc:docMk/>
            <pc:sldMk cId="3302133058" sldId="1089"/>
            <ac:spMk id="8" creationId="{C3C83204-5B6D-4DD0-9F62-1FC92C6A8CCF}"/>
          </ac:spMkLst>
        </pc:spChg>
        <pc:spChg chg="add mod">
          <ac:chgData name="Matt Wolodarsky" userId="99356ab2-d6c6-4013-9538-a530dfe301a2" providerId="ADAL" clId="{18A37026-38AC-48DD-AD51-1F78313D678E}" dt="2018-08-13T19:26:03.721" v="86" actId="1076"/>
          <ac:spMkLst>
            <pc:docMk/>
            <pc:sldMk cId="3302133058" sldId="1089"/>
            <ac:spMk id="9" creationId="{00BAE13D-76B1-4102-B3A0-7BCD9FEA4637}"/>
          </ac:spMkLst>
        </pc:spChg>
        <pc:spChg chg="add mod">
          <ac:chgData name="Matt Wolodarsky" userId="99356ab2-d6c6-4013-9538-a530dfe301a2" providerId="ADAL" clId="{18A37026-38AC-48DD-AD51-1F78313D678E}" dt="2018-08-13T19:26:03.721" v="86" actId="1076"/>
          <ac:spMkLst>
            <pc:docMk/>
            <pc:sldMk cId="3302133058" sldId="1089"/>
            <ac:spMk id="10" creationId="{DFB98494-4AA0-4672-888F-9C1EE549604C}"/>
          </ac:spMkLst>
        </pc:spChg>
        <pc:graphicFrameChg chg="mod modGraphic">
          <ac:chgData name="Matt Wolodarsky" userId="99356ab2-d6c6-4013-9538-a530dfe301a2" providerId="ADAL" clId="{18A37026-38AC-48DD-AD51-1F78313D678E}" dt="2018-08-13T19:27:47.473" v="102"/>
          <ac:graphicFrameMkLst>
            <pc:docMk/>
            <pc:sldMk cId="3302133058" sldId="1089"/>
            <ac:graphicFrameMk id="5" creationId="{D0269BC1-C66E-4924-92A9-DA208169FB5C}"/>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E7B2E-62A0-4496-A89C-4E42A91C1978}" type="datetimeFigureOut">
              <a:rPr lang="en-US" smtClean="0"/>
              <a:t>8/13/2018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2B419-BE0C-4157-B150-B57D843AC8B0}" type="slidenum">
              <a:rPr lang="en-US" smtClean="0"/>
              <a:t>‹#›</a:t>
            </a:fld>
            <a:endParaRPr lang="en-US"/>
          </a:p>
        </p:txBody>
      </p:sp>
    </p:spTree>
    <p:extLst>
      <p:ext uri="{BB962C8B-B14F-4D97-AF65-F5344CB8AC3E}">
        <p14:creationId xmlns:p14="http://schemas.microsoft.com/office/powerpoint/2010/main" val="43901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2E3FB70-4139-4611-A2D1-3D86BEBC06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41730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3.png"/><Relationship Id="rId5" Type="http://schemas.openxmlformats.org/officeDocument/2006/relationships/tags" Target="../tags/tag4.xml"/><Relationship Id="rId10" Type="http://schemas.openxmlformats.org/officeDocument/2006/relationships/image" Target="../media/image2.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a:t>Click to edit title style</a:t>
            </a:r>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a:t>Speaker Title</a:t>
            </a:r>
          </a:p>
        </p:txBody>
      </p:sp>
    </p:spTree>
    <p:extLst>
      <p:ext uri="{BB962C8B-B14F-4D97-AF65-F5344CB8AC3E}">
        <p14:creationId xmlns:p14="http://schemas.microsoft.com/office/powerpoint/2010/main" val="3362174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2" name="Picture 1"/>
          <p:cNvPicPr>
            <a:picLocks noChangeAspect="1"/>
          </p:cNvPicPr>
          <p:nvPr userDrawn="1"/>
        </p:nvPicPr>
        <p:blipFill>
          <a:blip r:embed="rId2"/>
          <a:stretch>
            <a:fillRect/>
          </a:stretch>
        </p:blipFill>
        <p:spPr>
          <a:xfrm>
            <a:off x="10115009" y="6141781"/>
            <a:ext cx="2076991" cy="723900"/>
          </a:xfrm>
          <a:prstGeom prst="rect">
            <a:avLst/>
          </a:prstGeom>
        </p:spPr>
      </p:pic>
    </p:spTree>
    <p:extLst>
      <p:ext uri="{BB962C8B-B14F-4D97-AF65-F5344CB8AC3E}">
        <p14:creationId xmlns:p14="http://schemas.microsoft.com/office/powerpoint/2010/main" val="18336287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248" y="1447799"/>
            <a:ext cx="11151917" cy="2066015"/>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8671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a:t>Click to insert photo.</a:t>
            </a:r>
          </a:p>
        </p:txBody>
      </p:sp>
      <p:pic>
        <p:nvPicPr>
          <p:cNvPr id="2" name="Picture 1"/>
          <p:cNvPicPr>
            <a:picLocks noChangeAspect="1"/>
          </p:cNvPicPr>
          <p:nvPr userDrawn="1"/>
        </p:nvPicPr>
        <p:blipFill>
          <a:blip r:embed="rId2"/>
          <a:stretch>
            <a:fillRect/>
          </a:stretch>
        </p:blipFill>
        <p:spPr>
          <a:xfrm>
            <a:off x="10116962" y="6134100"/>
            <a:ext cx="2076991" cy="723900"/>
          </a:xfrm>
          <a:prstGeom prst="rect">
            <a:avLst/>
          </a:prstGeom>
        </p:spPr>
      </p:pic>
    </p:spTree>
    <p:extLst>
      <p:ext uri="{BB962C8B-B14F-4D97-AF65-F5344CB8AC3E}">
        <p14:creationId xmlns:p14="http://schemas.microsoft.com/office/powerpoint/2010/main" val="1800966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a:t>Click to insert photo.</a:t>
            </a:r>
          </a:p>
        </p:txBody>
      </p:sp>
      <p:pic>
        <p:nvPicPr>
          <p:cNvPr id="2" name="Picture 1"/>
          <p:cNvPicPr>
            <a:picLocks noChangeAspect="1"/>
          </p:cNvPicPr>
          <p:nvPr userDrawn="1"/>
        </p:nvPicPr>
        <p:blipFill>
          <a:blip r:embed="rId2"/>
          <a:stretch>
            <a:fillRect/>
          </a:stretch>
        </p:blipFill>
        <p:spPr>
          <a:xfrm>
            <a:off x="10115009" y="6134100"/>
            <a:ext cx="2076991" cy="723900"/>
          </a:xfrm>
          <a:prstGeom prst="rect">
            <a:avLst/>
          </a:prstGeom>
        </p:spPr>
      </p:pic>
    </p:spTree>
    <p:extLst>
      <p:ext uri="{BB962C8B-B14F-4D97-AF65-F5344CB8AC3E}">
        <p14:creationId xmlns:p14="http://schemas.microsoft.com/office/powerpoint/2010/main" val="70782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Tree>
    <p:extLst>
      <p:ext uri="{BB962C8B-B14F-4D97-AF65-F5344CB8AC3E}">
        <p14:creationId xmlns:p14="http://schemas.microsoft.com/office/powerpoint/2010/main" val="252174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a:t>Click to insert photo.</a:t>
            </a:r>
          </a:p>
        </p:txBody>
      </p:sp>
      <p:pic>
        <p:nvPicPr>
          <p:cNvPr id="2" name="Picture 1"/>
          <p:cNvPicPr>
            <a:picLocks noChangeAspect="1"/>
          </p:cNvPicPr>
          <p:nvPr userDrawn="1"/>
        </p:nvPicPr>
        <p:blipFill>
          <a:blip r:embed="rId2"/>
          <a:stretch>
            <a:fillRect/>
          </a:stretch>
        </p:blipFill>
        <p:spPr>
          <a:xfrm>
            <a:off x="10115009" y="6134100"/>
            <a:ext cx="2076991" cy="723900"/>
          </a:xfrm>
          <a:prstGeom prst="rect">
            <a:avLst/>
          </a:prstGeom>
        </p:spPr>
      </p:pic>
    </p:spTree>
    <p:extLst>
      <p:ext uri="{BB962C8B-B14F-4D97-AF65-F5344CB8AC3E}">
        <p14:creationId xmlns:p14="http://schemas.microsoft.com/office/powerpoint/2010/main" val="8782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a:t>Click to insert photo.</a:t>
            </a:r>
          </a:p>
        </p:txBody>
      </p:sp>
    </p:spTree>
    <p:extLst>
      <p:ext uri="{BB962C8B-B14F-4D97-AF65-F5344CB8AC3E}">
        <p14:creationId xmlns:p14="http://schemas.microsoft.com/office/powerpoint/2010/main" val="73063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pic>
        <p:nvPicPr>
          <p:cNvPr id="3" name="Picture 2"/>
          <p:cNvPicPr>
            <a:picLocks noChangeAspect="1"/>
          </p:cNvPicPr>
          <p:nvPr userDrawn="1"/>
        </p:nvPicPr>
        <p:blipFill>
          <a:blip r:embed="rId2"/>
          <a:stretch>
            <a:fillRect/>
          </a:stretch>
        </p:blipFill>
        <p:spPr>
          <a:xfrm>
            <a:off x="10105380" y="6127124"/>
            <a:ext cx="2076991" cy="723900"/>
          </a:xfrm>
          <a:prstGeom prst="rect">
            <a:avLst/>
          </a:prstGeom>
        </p:spPr>
      </p:pic>
    </p:spTree>
    <p:extLst>
      <p:ext uri="{BB962C8B-B14F-4D97-AF65-F5344CB8AC3E}">
        <p14:creationId xmlns:p14="http://schemas.microsoft.com/office/powerpoint/2010/main" val="402329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1720585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5176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a:t>Slide for Developer Code</a:t>
            </a:r>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0686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a:t>Click to edit title style</a:t>
            </a:r>
          </a:p>
        </p:txBody>
      </p:sp>
    </p:spTree>
    <p:extLst>
      <p:ext uri="{BB962C8B-B14F-4D97-AF65-F5344CB8AC3E}">
        <p14:creationId xmlns:p14="http://schemas.microsoft.com/office/powerpoint/2010/main" val="20081479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24021734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83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91C24-AD6F-4C8E-9E44-76BFB74596D0}"/>
              </a:ext>
            </a:extLst>
          </p:cNvPr>
          <p:cNvSpPr>
            <a:spLocks noGrp="1"/>
          </p:cNvSpPr>
          <p:nvPr>
            <p:ph type="ctrTitle"/>
          </p:nvPr>
        </p:nvSpPr>
        <p:spPr>
          <a:xfrm>
            <a:off x="1524001" y="1122363"/>
            <a:ext cx="9144000" cy="2387600"/>
          </a:xfrm>
        </p:spPr>
        <p:txBody>
          <a:bodyPr anchor="b"/>
          <a:lstStyle>
            <a:lvl1pPr algn="ctr">
              <a:defRPr sz="5998"/>
            </a:lvl1pPr>
          </a:lstStyle>
          <a:p>
            <a:r>
              <a:rPr lang="nl-NL"/>
              <a:t>Klik om de stijl te bewerken</a:t>
            </a:r>
          </a:p>
        </p:txBody>
      </p:sp>
      <p:sp>
        <p:nvSpPr>
          <p:cNvPr id="3" name="Ondertitel 2">
            <a:extLst>
              <a:ext uri="{FF2B5EF4-FFF2-40B4-BE49-F238E27FC236}">
                <a16:creationId xmlns:a16="http://schemas.microsoft.com/office/drawing/2014/main" id="{F4031F75-0F06-46C7-AAA7-CCFF884941AE}"/>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F2C5ADDD-C3BC-4F97-AD1F-1322AD19F79D}"/>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EDD2AD4-BDF0-47B9-A72C-CEC88DDB90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4E03D3-6650-45D2-9C68-BF79DE0035CD}"/>
              </a:ext>
            </a:extLst>
          </p:cNvPr>
          <p:cNvSpPr>
            <a:spLocks noGrp="1"/>
          </p:cNvSpPr>
          <p:nvPr>
            <p:ph type="sldNum" sz="quarter" idx="12"/>
          </p:nvPr>
        </p:nvSpPr>
        <p:spPr/>
        <p:txBody>
          <a:bodyPr/>
          <a:lstStyle/>
          <a:p>
            <a:fld id="{DE2F7A13-C6CA-4CD7-9BC4-C22E18498E2D}" type="slidenum">
              <a:rPr lang="nl-NL" smtClean="0"/>
              <a:t>‹#›</a:t>
            </a:fld>
            <a:endParaRPr lang="nl-NL"/>
          </a:p>
        </p:txBody>
      </p:sp>
      <p:sp>
        <p:nvSpPr>
          <p:cNvPr id="8" name="Content Placeholder 7"/>
          <p:cNvSpPr>
            <a:spLocks noGrp="1"/>
          </p:cNvSpPr>
          <p:nvPr>
            <p:ph sz="quarter" idx="13"/>
          </p:nvPr>
        </p:nvSpPr>
        <p:spPr>
          <a:xfrm>
            <a:off x="1035320" y="241300"/>
            <a:ext cx="914638"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901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a:t>Click to edit title style</a:t>
            </a:r>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a:t>Speaker Title</a:t>
            </a:r>
          </a:p>
        </p:txBody>
      </p:sp>
    </p:spTree>
    <p:extLst>
      <p:ext uri="{BB962C8B-B14F-4D97-AF65-F5344CB8AC3E}">
        <p14:creationId xmlns:p14="http://schemas.microsoft.com/office/powerpoint/2010/main" val="1132896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a:t>Click to edit title style</a:t>
            </a:r>
          </a:p>
        </p:txBody>
      </p:sp>
    </p:spTree>
    <p:extLst>
      <p:ext uri="{BB962C8B-B14F-4D97-AF65-F5344CB8AC3E}">
        <p14:creationId xmlns:p14="http://schemas.microsoft.com/office/powerpoint/2010/main" val="29187973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a:t>Click to edit Master text styles</a:t>
            </a:r>
          </a:p>
        </p:txBody>
      </p:sp>
      <p:pic>
        <p:nvPicPr>
          <p:cNvPr id="2" name="Picture 1"/>
          <p:cNvPicPr>
            <a:picLocks noChangeAspect="1"/>
          </p:cNvPicPr>
          <p:nvPr userDrawn="1"/>
        </p:nvPicPr>
        <p:blipFill>
          <a:blip r:embed="rId2"/>
          <a:stretch>
            <a:fillRect/>
          </a:stretch>
        </p:blipFill>
        <p:spPr>
          <a:xfrm>
            <a:off x="10115009" y="6030169"/>
            <a:ext cx="2076991" cy="723900"/>
          </a:xfrm>
          <a:prstGeom prst="rect">
            <a:avLst/>
          </a:prstGeom>
        </p:spPr>
      </p:pic>
    </p:spTree>
    <p:extLst>
      <p:ext uri="{BB962C8B-B14F-4D97-AF65-F5344CB8AC3E}">
        <p14:creationId xmlns:p14="http://schemas.microsoft.com/office/powerpoint/2010/main" val="661569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6627390" y="6365522"/>
            <a:ext cx="560832" cy="219456"/>
          </a:xfrm>
          <a:prstGeom prst="rect">
            <a:avLst/>
          </a:prstGeom>
        </p:spPr>
        <p:txBody>
          <a:bodyPr lIns="121899" tIns="60949" rIns="121899" bIns="60949" anchor="ctr"/>
          <a:lstStyle>
            <a:lvl1pPr algn="ctr">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2" name="Picture 1"/>
          <p:cNvPicPr>
            <a:picLocks noChangeAspect="1"/>
          </p:cNvPicPr>
          <p:nvPr userDrawn="1"/>
        </p:nvPicPr>
        <p:blipFill>
          <a:blip r:embed="rId2"/>
          <a:stretch>
            <a:fillRect/>
          </a:stretch>
        </p:blipFill>
        <p:spPr>
          <a:xfrm>
            <a:off x="10115009" y="6113300"/>
            <a:ext cx="2076991" cy="723900"/>
          </a:xfrm>
          <a:prstGeom prst="rect">
            <a:avLst/>
          </a:prstGeom>
        </p:spPr>
      </p:pic>
    </p:spTree>
    <p:extLst>
      <p:ext uri="{BB962C8B-B14F-4D97-AF65-F5344CB8AC3E}">
        <p14:creationId xmlns:p14="http://schemas.microsoft.com/office/powerpoint/2010/main" val="30760781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58781839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814789" y="6475250"/>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35286068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5009" y="6130207"/>
            <a:ext cx="2076991" cy="723900"/>
          </a:xfrm>
          <a:prstGeom prst="rect">
            <a:avLst/>
          </a:prstGeom>
        </p:spPr>
      </p:pic>
    </p:spTree>
    <p:extLst>
      <p:ext uri="{BB962C8B-B14F-4D97-AF65-F5344CB8AC3E}">
        <p14:creationId xmlns:p14="http://schemas.microsoft.com/office/powerpoint/2010/main" val="35122215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a:t>Click to edit Master text styles</a:t>
            </a:r>
          </a:p>
        </p:txBody>
      </p:sp>
      <p:pic>
        <p:nvPicPr>
          <p:cNvPr id="2" name="Picture 1"/>
          <p:cNvPicPr>
            <a:picLocks noChangeAspect="1"/>
          </p:cNvPicPr>
          <p:nvPr userDrawn="1"/>
        </p:nvPicPr>
        <p:blipFill>
          <a:blip r:embed="rId2"/>
          <a:stretch>
            <a:fillRect/>
          </a:stretch>
        </p:blipFill>
        <p:spPr>
          <a:xfrm>
            <a:off x="10115009" y="6030169"/>
            <a:ext cx="2076991" cy="723900"/>
          </a:xfrm>
          <a:prstGeom prst="rect">
            <a:avLst/>
          </a:prstGeom>
        </p:spPr>
      </p:pic>
    </p:spTree>
    <p:extLst>
      <p:ext uri="{BB962C8B-B14F-4D97-AF65-F5344CB8AC3E}">
        <p14:creationId xmlns:p14="http://schemas.microsoft.com/office/powerpoint/2010/main" val="514369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5854" y="6134100"/>
            <a:ext cx="2076991" cy="723900"/>
          </a:xfrm>
          <a:prstGeom prst="rect">
            <a:avLst/>
          </a:prstGeom>
        </p:spPr>
      </p:pic>
    </p:spTree>
    <p:extLst>
      <p:ext uri="{BB962C8B-B14F-4D97-AF65-F5344CB8AC3E}">
        <p14:creationId xmlns:p14="http://schemas.microsoft.com/office/powerpoint/2010/main" val="84589115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6959" y="6141781"/>
            <a:ext cx="2076991" cy="723900"/>
          </a:xfrm>
          <a:prstGeom prst="rect">
            <a:avLst/>
          </a:prstGeom>
        </p:spPr>
      </p:pic>
    </p:spTree>
    <p:extLst>
      <p:ext uri="{BB962C8B-B14F-4D97-AF65-F5344CB8AC3E}">
        <p14:creationId xmlns:p14="http://schemas.microsoft.com/office/powerpoint/2010/main" val="36790904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2" name="Picture 1"/>
          <p:cNvPicPr>
            <a:picLocks noChangeAspect="1"/>
          </p:cNvPicPr>
          <p:nvPr userDrawn="1"/>
        </p:nvPicPr>
        <p:blipFill>
          <a:blip r:embed="rId2"/>
          <a:stretch>
            <a:fillRect/>
          </a:stretch>
        </p:blipFill>
        <p:spPr>
          <a:xfrm>
            <a:off x="10115009" y="6141781"/>
            <a:ext cx="2076991" cy="723900"/>
          </a:xfrm>
          <a:prstGeom prst="rect">
            <a:avLst/>
          </a:prstGeom>
        </p:spPr>
      </p:pic>
    </p:spTree>
    <p:extLst>
      <p:ext uri="{BB962C8B-B14F-4D97-AF65-F5344CB8AC3E}">
        <p14:creationId xmlns:p14="http://schemas.microsoft.com/office/powerpoint/2010/main" val="722868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6962" y="6134100"/>
            <a:ext cx="2076991" cy="723900"/>
          </a:xfrm>
          <a:prstGeom prst="rect">
            <a:avLst/>
          </a:prstGeom>
        </p:spPr>
      </p:pic>
    </p:spTree>
    <p:extLst>
      <p:ext uri="{BB962C8B-B14F-4D97-AF65-F5344CB8AC3E}">
        <p14:creationId xmlns:p14="http://schemas.microsoft.com/office/powerpoint/2010/main" val="3294880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5009" y="6134100"/>
            <a:ext cx="2076991" cy="723900"/>
          </a:xfrm>
          <a:prstGeom prst="rect">
            <a:avLst/>
          </a:prstGeom>
        </p:spPr>
      </p:pic>
    </p:spTree>
    <p:extLst>
      <p:ext uri="{BB962C8B-B14F-4D97-AF65-F5344CB8AC3E}">
        <p14:creationId xmlns:p14="http://schemas.microsoft.com/office/powerpoint/2010/main" val="2202694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Tree>
    <p:extLst>
      <p:ext uri="{BB962C8B-B14F-4D97-AF65-F5344CB8AC3E}">
        <p14:creationId xmlns:p14="http://schemas.microsoft.com/office/powerpoint/2010/main" val="1554890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5009" y="6134100"/>
            <a:ext cx="2076991" cy="723900"/>
          </a:xfrm>
          <a:prstGeom prst="rect">
            <a:avLst/>
          </a:prstGeom>
        </p:spPr>
      </p:pic>
    </p:spTree>
    <p:extLst>
      <p:ext uri="{BB962C8B-B14F-4D97-AF65-F5344CB8AC3E}">
        <p14:creationId xmlns:p14="http://schemas.microsoft.com/office/powerpoint/2010/main" val="2150805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479790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pic>
        <p:nvPicPr>
          <p:cNvPr id="3" name="Picture 2"/>
          <p:cNvPicPr>
            <a:picLocks noChangeAspect="1"/>
          </p:cNvPicPr>
          <p:nvPr userDrawn="1"/>
        </p:nvPicPr>
        <p:blipFill>
          <a:blip r:embed="rId2"/>
          <a:stretch>
            <a:fillRect/>
          </a:stretch>
        </p:blipFill>
        <p:spPr>
          <a:xfrm>
            <a:off x="10105380" y="6127124"/>
            <a:ext cx="2076991" cy="723900"/>
          </a:xfrm>
          <a:prstGeom prst="rect">
            <a:avLst/>
          </a:prstGeom>
        </p:spPr>
      </p:pic>
    </p:spTree>
    <p:extLst>
      <p:ext uri="{BB962C8B-B14F-4D97-AF65-F5344CB8AC3E}">
        <p14:creationId xmlns:p14="http://schemas.microsoft.com/office/powerpoint/2010/main" val="1232081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4" name="Slide Number Placeholder 9"/>
          <p:cNvSpPr>
            <a:spLocks noGrp="1"/>
          </p:cNvSpPr>
          <p:nvPr>
            <p:ph type="sldNum" sz="quarter" idx="12"/>
          </p:nvPr>
        </p:nvSpPr>
        <p:spPr>
          <a:xfrm>
            <a:off x="5814789" y="6365522"/>
            <a:ext cx="533235"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6961" y="6113300"/>
            <a:ext cx="2076991" cy="723900"/>
          </a:xfrm>
          <a:prstGeom prst="rect">
            <a:avLst/>
          </a:prstGeom>
        </p:spPr>
      </p:pic>
    </p:spTree>
    <p:extLst>
      <p:ext uri="{BB962C8B-B14F-4D97-AF65-F5344CB8AC3E}">
        <p14:creationId xmlns:p14="http://schemas.microsoft.com/office/powerpoint/2010/main" val="15845824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144748440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18171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a:t>Slide for Developer Code</a:t>
            </a:r>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39167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6230833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ext content, large,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219200"/>
            <a:ext cx="2438400" cy="2438400"/>
          </a:xfrm>
          <a:solidFill>
            <a:schemeClr val="accent1"/>
          </a:solidFill>
        </p:spPr>
        <p:txBody>
          <a:bodyPr rIns="91440">
            <a:normAutofit/>
          </a:bodyPr>
          <a:lstStyle>
            <a:lvl1pPr>
              <a:defRPr sz="2666" baseline="0">
                <a:solidFill>
                  <a:schemeClr val="tx1"/>
                </a:solidFill>
                <a:latin typeface="+mn-lt"/>
              </a:defRPr>
            </a:lvl1pPr>
          </a:lstStyle>
          <a:p>
            <a:pPr lvl="0"/>
            <a:r>
              <a:rPr lang="en-US"/>
              <a:t>Click to edit slide content</a:t>
            </a:r>
          </a:p>
        </p:txBody>
      </p:sp>
      <p:sp>
        <p:nvSpPr>
          <p:cNvPr id="3" name="Date Placeholder 2"/>
          <p:cNvSpPr>
            <a:spLocks noGrp="1"/>
          </p:cNvSpPr>
          <p:nvPr>
            <p:ph type="dt" sz="half" idx="10"/>
          </p:nvPr>
        </p:nvSpPr>
        <p:spPr/>
        <p:txBody>
          <a:bodyPr/>
          <a:lstStyle>
            <a:lvl1pPr>
              <a:defRPr>
                <a:solidFill>
                  <a:srgbClr val="3F3F3F"/>
                </a:solidFill>
                <a:latin typeface="+mn-lt"/>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3F3F3F"/>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657600" y="1219200"/>
            <a:ext cx="8229600" cy="4876800"/>
          </a:xfrm>
          <a:prstGeom prst="rect">
            <a:avLst/>
          </a:prstGeom>
        </p:spPr>
        <p:txBody>
          <a:bodyPr vert="horz" lIns="182880" tIns="137160">
            <a:normAutofit/>
          </a:bodyPr>
          <a:lstStyle>
            <a:lvl1pPr marL="0" indent="0">
              <a:spcBef>
                <a:spcPts val="400"/>
              </a:spcBef>
              <a:buFontTx/>
              <a:buNone/>
              <a:defRPr sz="3999" baseline="0">
                <a:solidFill>
                  <a:srgbClr val="3F3F3F"/>
                </a:solidFill>
                <a:latin typeface="Segoe UI Light" pitchFamily="34" charset="0"/>
              </a:defRPr>
            </a:lvl1pPr>
          </a:lstStyle>
          <a:p>
            <a:pPr lvl="0"/>
            <a:r>
              <a:rPr lang="en-US"/>
              <a:t>Click to edit slide content</a:t>
            </a:r>
          </a:p>
        </p:txBody>
      </p:sp>
    </p:spTree>
    <p:extLst>
      <p:ext uri="{BB962C8B-B14F-4D97-AF65-F5344CB8AC3E}">
        <p14:creationId xmlns:p14="http://schemas.microsoft.com/office/powerpoint/2010/main" val="3018367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03454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ontent Page (White)_Empt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26" name="think-cell Slide" r:id="rId9" imgW="270" imgH="270" progId="TCLayout.ActiveDocument.1">
                  <p:embed/>
                </p:oleObj>
              </mc:Choice>
              <mc:Fallback>
                <p:oleObj name="think-cell Slide" r:id="rId9" imgW="270" imgH="270" progId="TCLayout.ActiveDocument.1">
                  <p:embed/>
                  <p:pic>
                    <p:nvPicPr>
                      <p:cNvPr id="3" name="Object 2" hidden="1"/>
                      <p:cNvPicPr/>
                      <p:nvPr/>
                    </p:nvPicPr>
                    <p:blipFill>
                      <a:blip r:embed="rId10"/>
                      <a:stretch>
                        <a:fillRect/>
                      </a:stretch>
                    </p:blipFill>
                    <p:spPr>
                      <a:xfrm>
                        <a:off x="0" y="0"/>
                        <a:ext cx="211667" cy="158750"/>
                      </a:xfrm>
                      <a:prstGeom prst="rect">
                        <a:avLst/>
                      </a:prstGeom>
                    </p:spPr>
                  </p:pic>
                </p:oleObj>
              </mc:Fallback>
            </mc:AlternateContent>
          </a:graphicData>
        </a:graphic>
      </p:graphicFrame>
      <p:pic>
        <p:nvPicPr>
          <p:cNvPr id="5" name="Picture 4"/>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4983193" y="3390900"/>
            <a:ext cx="2225620" cy="76200"/>
          </a:xfrm>
          <a:prstGeom prst="rect">
            <a:avLst/>
          </a:prstGeom>
        </p:spPr>
      </p:pic>
      <p:sp>
        <p:nvSpPr>
          <p:cNvPr id="16" name="TextBox 15"/>
          <p:cNvSpPr txBox="1"/>
          <p:nvPr>
            <p:custDataLst>
              <p:tags r:id="rId4"/>
            </p:custDataLst>
          </p:nvPr>
        </p:nvSpPr>
        <p:spPr>
          <a:xfrm>
            <a:off x="5787662" y="6519179"/>
            <a:ext cx="616812"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12" name="Picture 11"/>
          <p:cNvPicPr>
            <a:picLocks noChangeAspect="1"/>
          </p:cNvPicPr>
          <p:nvPr>
            <p:custDataLst>
              <p:tags r:id="rId5"/>
            </p:custDataLst>
          </p:nvPr>
        </p:nvPicPr>
        <p:blipFill>
          <a:blip r:embed="rId12" cstate="email">
            <a:extLst>
              <a:ext uri="{28A0092B-C50C-407E-A947-70E740481C1C}">
                <a14:useLocalDpi xmlns:a14="http://schemas.microsoft.com/office/drawing/2010/main"/>
              </a:ext>
            </a:extLst>
          </a:blip>
          <a:stretch>
            <a:fillRect/>
          </a:stretch>
        </p:blipFill>
        <p:spPr>
          <a:xfrm>
            <a:off x="531952" y="6604373"/>
            <a:ext cx="2901696" cy="75828"/>
          </a:xfrm>
          <a:prstGeom prst="rect">
            <a:avLst/>
          </a:prstGeom>
        </p:spPr>
      </p:pic>
      <p:sp>
        <p:nvSpPr>
          <p:cNvPr id="15" name="Text Placeholder 2"/>
          <p:cNvSpPr>
            <a:spLocks noGrp="1"/>
          </p:cNvSpPr>
          <p:nvPr>
            <p:ph type="body" idx="16"/>
            <p:custDataLst>
              <p:tags r:id="rId6"/>
            </p:custDataLst>
          </p:nvPr>
        </p:nvSpPr>
        <p:spPr>
          <a:xfrm>
            <a:off x="519570" y="731520"/>
            <a:ext cx="11132862" cy="276999"/>
          </a:xfrm>
        </p:spPr>
        <p:txBody>
          <a:bodyPr anchor="t"/>
          <a:lstStyle>
            <a:lvl1pPr marL="0" indent="0">
              <a:buNone/>
              <a:tabLst>
                <a:tab pos="628650" algn="l"/>
              </a:tabLst>
              <a:defRPr sz="1800" b="0">
                <a:solidFill>
                  <a:schemeClr val="bg2">
                    <a:lumMod val="50000"/>
                  </a:schemeClr>
                </a:solidFill>
                <a:latin typeface="Segoe UI Light"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itle 1"/>
          <p:cNvSpPr>
            <a:spLocks noGrp="1"/>
          </p:cNvSpPr>
          <p:nvPr>
            <p:ph type="title" hasCustomPrompt="1"/>
            <p:custDataLst>
              <p:tags r:id="rId7"/>
            </p:custDataLst>
          </p:nvPr>
        </p:nvSpPr>
        <p:spPr>
          <a:xfrm>
            <a:off x="519249" y="271463"/>
            <a:ext cx="11151917" cy="443198"/>
          </a:xfrm>
        </p:spPr>
        <p:txBody>
          <a:bodyPr anchor="t">
            <a:spAutoFit/>
          </a:bodyPr>
          <a:lstStyle>
            <a:lvl1pPr>
              <a:defRPr sz="3200" b="0">
                <a:solidFill>
                  <a:schemeClr val="tx1"/>
                </a:solidFill>
                <a:latin typeface="Segoe UI Light" pitchFamily="34" charset="0"/>
              </a:defRPr>
            </a:lvl1pPr>
          </a:lstStyle>
          <a:p>
            <a:r>
              <a:rPr lang="en-US"/>
              <a:t>Click to edit Master title style </a:t>
            </a:r>
          </a:p>
        </p:txBody>
      </p:sp>
    </p:spTree>
    <p:extLst>
      <p:ext uri="{BB962C8B-B14F-4D97-AF65-F5344CB8AC3E}">
        <p14:creationId xmlns:p14="http://schemas.microsoft.com/office/powerpoint/2010/main" val="303049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a:t>Click to edit title style</a:t>
            </a:r>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a:t>Speaker Title</a:t>
            </a:r>
          </a:p>
        </p:txBody>
      </p:sp>
    </p:spTree>
    <p:extLst>
      <p:ext uri="{BB962C8B-B14F-4D97-AF65-F5344CB8AC3E}">
        <p14:creationId xmlns:p14="http://schemas.microsoft.com/office/powerpoint/2010/main" val="1501578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a:t>Click to edit title style</a:t>
            </a:r>
          </a:p>
        </p:txBody>
      </p:sp>
    </p:spTree>
    <p:extLst>
      <p:ext uri="{BB962C8B-B14F-4D97-AF65-F5344CB8AC3E}">
        <p14:creationId xmlns:p14="http://schemas.microsoft.com/office/powerpoint/2010/main" val="13694374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a:t>Click to edit Master text styles</a:t>
            </a:r>
          </a:p>
        </p:txBody>
      </p:sp>
      <p:pic>
        <p:nvPicPr>
          <p:cNvPr id="2" name="Picture 1"/>
          <p:cNvPicPr>
            <a:picLocks noChangeAspect="1"/>
          </p:cNvPicPr>
          <p:nvPr userDrawn="1"/>
        </p:nvPicPr>
        <p:blipFill>
          <a:blip r:embed="rId2"/>
          <a:stretch>
            <a:fillRect/>
          </a:stretch>
        </p:blipFill>
        <p:spPr>
          <a:xfrm>
            <a:off x="10115009" y="6030169"/>
            <a:ext cx="2076991" cy="723900"/>
          </a:xfrm>
          <a:prstGeom prst="rect">
            <a:avLst/>
          </a:prstGeom>
        </p:spPr>
      </p:pic>
    </p:spTree>
    <p:extLst>
      <p:ext uri="{BB962C8B-B14F-4D97-AF65-F5344CB8AC3E}">
        <p14:creationId xmlns:p14="http://schemas.microsoft.com/office/powerpoint/2010/main" val="1960457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6627390" y="6365522"/>
            <a:ext cx="560832" cy="219456"/>
          </a:xfrm>
          <a:prstGeom prst="rect">
            <a:avLst/>
          </a:prstGeom>
        </p:spPr>
        <p:txBody>
          <a:bodyPr lIns="121899" tIns="60949" rIns="121899" bIns="60949" anchor="ctr"/>
          <a:lstStyle>
            <a:lvl1pPr algn="ctr">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2" name="Picture 1"/>
          <p:cNvPicPr>
            <a:picLocks noChangeAspect="1"/>
          </p:cNvPicPr>
          <p:nvPr userDrawn="1"/>
        </p:nvPicPr>
        <p:blipFill>
          <a:blip r:embed="rId2"/>
          <a:stretch>
            <a:fillRect/>
          </a:stretch>
        </p:blipFill>
        <p:spPr>
          <a:xfrm>
            <a:off x="10115009" y="6113300"/>
            <a:ext cx="2076991" cy="723900"/>
          </a:xfrm>
          <a:prstGeom prst="rect">
            <a:avLst/>
          </a:prstGeom>
        </p:spPr>
      </p:pic>
    </p:spTree>
    <p:extLst>
      <p:ext uri="{BB962C8B-B14F-4D97-AF65-F5344CB8AC3E}">
        <p14:creationId xmlns:p14="http://schemas.microsoft.com/office/powerpoint/2010/main" val="23523467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spTree>
    <p:extLst>
      <p:ext uri="{BB962C8B-B14F-4D97-AF65-F5344CB8AC3E}">
        <p14:creationId xmlns:p14="http://schemas.microsoft.com/office/powerpoint/2010/main" val="280133575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2" name="Picture 1"/>
          <p:cNvPicPr>
            <a:picLocks noChangeAspect="1"/>
          </p:cNvPicPr>
          <p:nvPr userDrawn="1"/>
        </p:nvPicPr>
        <p:blipFill>
          <a:blip r:embed="rId2"/>
          <a:stretch>
            <a:fillRect/>
          </a:stretch>
        </p:blipFill>
        <p:spPr>
          <a:xfrm>
            <a:off x="9966447" y="6037607"/>
            <a:ext cx="2076991" cy="723900"/>
          </a:xfrm>
          <a:prstGeom prst="rect">
            <a:avLst/>
          </a:prstGeom>
        </p:spPr>
      </p:pic>
    </p:spTree>
    <p:extLst>
      <p:ext uri="{BB962C8B-B14F-4D97-AF65-F5344CB8AC3E}">
        <p14:creationId xmlns:p14="http://schemas.microsoft.com/office/powerpoint/2010/main" val="155994436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9295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3" name="Picture 2"/>
          <p:cNvPicPr>
            <a:picLocks noChangeAspect="1"/>
          </p:cNvPicPr>
          <p:nvPr userDrawn="1"/>
        </p:nvPicPr>
        <p:blipFill>
          <a:blip r:embed="rId2"/>
          <a:stretch>
            <a:fillRect/>
          </a:stretch>
        </p:blipFill>
        <p:spPr>
          <a:xfrm>
            <a:off x="10115009" y="6130207"/>
            <a:ext cx="2076991" cy="723900"/>
          </a:xfrm>
          <a:prstGeom prst="rect">
            <a:avLst/>
          </a:prstGeom>
        </p:spPr>
      </p:pic>
    </p:spTree>
    <p:extLst>
      <p:ext uri="{BB962C8B-B14F-4D97-AF65-F5344CB8AC3E}">
        <p14:creationId xmlns:p14="http://schemas.microsoft.com/office/powerpoint/2010/main" val="22275322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3" name="Picture 2"/>
          <p:cNvPicPr>
            <a:picLocks noChangeAspect="1"/>
          </p:cNvPicPr>
          <p:nvPr userDrawn="1"/>
        </p:nvPicPr>
        <p:blipFill>
          <a:blip r:embed="rId2"/>
          <a:stretch>
            <a:fillRect/>
          </a:stretch>
        </p:blipFill>
        <p:spPr>
          <a:xfrm>
            <a:off x="10115854" y="6134100"/>
            <a:ext cx="2076991" cy="723900"/>
          </a:xfrm>
          <a:prstGeom prst="rect">
            <a:avLst/>
          </a:prstGeom>
        </p:spPr>
      </p:pic>
    </p:spTree>
    <p:extLst>
      <p:ext uri="{BB962C8B-B14F-4D97-AF65-F5344CB8AC3E}">
        <p14:creationId xmlns:p14="http://schemas.microsoft.com/office/powerpoint/2010/main" val="200616756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3" name="Picture 2"/>
          <p:cNvPicPr>
            <a:picLocks noChangeAspect="1"/>
          </p:cNvPicPr>
          <p:nvPr userDrawn="1"/>
        </p:nvPicPr>
        <p:blipFill>
          <a:blip r:embed="rId2"/>
          <a:stretch>
            <a:fillRect/>
          </a:stretch>
        </p:blipFill>
        <p:spPr>
          <a:xfrm>
            <a:off x="10116959" y="6141781"/>
            <a:ext cx="2076991" cy="723900"/>
          </a:xfrm>
          <a:prstGeom prst="rect">
            <a:avLst/>
          </a:prstGeom>
        </p:spPr>
      </p:pic>
    </p:spTree>
    <p:extLst>
      <p:ext uri="{BB962C8B-B14F-4D97-AF65-F5344CB8AC3E}">
        <p14:creationId xmlns:p14="http://schemas.microsoft.com/office/powerpoint/2010/main" val="237615856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2" name="Picture 1"/>
          <p:cNvPicPr>
            <a:picLocks noChangeAspect="1"/>
          </p:cNvPicPr>
          <p:nvPr userDrawn="1"/>
        </p:nvPicPr>
        <p:blipFill>
          <a:blip r:embed="rId2"/>
          <a:stretch>
            <a:fillRect/>
          </a:stretch>
        </p:blipFill>
        <p:spPr>
          <a:xfrm>
            <a:off x="10115009" y="6141781"/>
            <a:ext cx="2076991" cy="723900"/>
          </a:xfrm>
          <a:prstGeom prst="rect">
            <a:avLst/>
          </a:prstGeom>
        </p:spPr>
      </p:pic>
    </p:spTree>
    <p:extLst>
      <p:ext uri="{BB962C8B-B14F-4D97-AF65-F5344CB8AC3E}">
        <p14:creationId xmlns:p14="http://schemas.microsoft.com/office/powerpoint/2010/main" val="2063204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a:t>Click to insert photo.</a:t>
            </a:r>
          </a:p>
        </p:txBody>
      </p:sp>
      <p:pic>
        <p:nvPicPr>
          <p:cNvPr id="2" name="Picture 1"/>
          <p:cNvPicPr>
            <a:picLocks noChangeAspect="1"/>
          </p:cNvPicPr>
          <p:nvPr userDrawn="1"/>
        </p:nvPicPr>
        <p:blipFill>
          <a:blip r:embed="rId2"/>
          <a:stretch>
            <a:fillRect/>
          </a:stretch>
        </p:blipFill>
        <p:spPr>
          <a:xfrm>
            <a:off x="10116962" y="6134100"/>
            <a:ext cx="2076991" cy="723900"/>
          </a:xfrm>
          <a:prstGeom prst="rect">
            <a:avLst/>
          </a:prstGeom>
        </p:spPr>
      </p:pic>
    </p:spTree>
    <p:extLst>
      <p:ext uri="{BB962C8B-B14F-4D97-AF65-F5344CB8AC3E}">
        <p14:creationId xmlns:p14="http://schemas.microsoft.com/office/powerpoint/2010/main" val="3269966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a:t>Click to insert photo.</a:t>
            </a:r>
          </a:p>
        </p:txBody>
      </p:sp>
      <p:pic>
        <p:nvPicPr>
          <p:cNvPr id="2" name="Picture 1"/>
          <p:cNvPicPr>
            <a:picLocks noChangeAspect="1"/>
          </p:cNvPicPr>
          <p:nvPr userDrawn="1"/>
        </p:nvPicPr>
        <p:blipFill>
          <a:blip r:embed="rId2"/>
          <a:stretch>
            <a:fillRect/>
          </a:stretch>
        </p:blipFill>
        <p:spPr>
          <a:xfrm>
            <a:off x="10115009" y="6134100"/>
            <a:ext cx="2076991" cy="723900"/>
          </a:xfrm>
          <a:prstGeom prst="rect">
            <a:avLst/>
          </a:prstGeom>
        </p:spPr>
      </p:pic>
    </p:spTree>
    <p:extLst>
      <p:ext uri="{BB962C8B-B14F-4D97-AF65-F5344CB8AC3E}">
        <p14:creationId xmlns:p14="http://schemas.microsoft.com/office/powerpoint/2010/main" val="4252250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pic>
        <p:nvPicPr>
          <p:cNvPr id="4" name="Picture 3"/>
          <p:cNvPicPr>
            <a:picLocks noChangeAspect="1"/>
          </p:cNvPicPr>
          <p:nvPr userDrawn="1"/>
        </p:nvPicPr>
        <p:blipFill>
          <a:blip r:embed="rId2"/>
          <a:stretch>
            <a:fillRect/>
          </a:stretch>
        </p:blipFill>
        <p:spPr>
          <a:xfrm>
            <a:off x="10115009" y="6134100"/>
            <a:ext cx="2076991" cy="723900"/>
          </a:xfrm>
          <a:prstGeom prst="rect">
            <a:avLst/>
          </a:prstGeom>
        </p:spPr>
      </p:pic>
    </p:spTree>
    <p:extLst>
      <p:ext uri="{BB962C8B-B14F-4D97-AF65-F5344CB8AC3E}">
        <p14:creationId xmlns:p14="http://schemas.microsoft.com/office/powerpoint/2010/main" val="2828742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a:t>Click to insert photo.</a:t>
            </a:r>
          </a:p>
        </p:txBody>
      </p:sp>
      <p:pic>
        <p:nvPicPr>
          <p:cNvPr id="2" name="Picture 1"/>
          <p:cNvPicPr>
            <a:picLocks noChangeAspect="1"/>
          </p:cNvPicPr>
          <p:nvPr userDrawn="1"/>
        </p:nvPicPr>
        <p:blipFill>
          <a:blip r:embed="rId2"/>
          <a:stretch>
            <a:fillRect/>
          </a:stretch>
        </p:blipFill>
        <p:spPr>
          <a:xfrm>
            <a:off x="10115009" y="6134100"/>
            <a:ext cx="2076991" cy="723900"/>
          </a:xfrm>
          <a:prstGeom prst="rect">
            <a:avLst/>
          </a:prstGeom>
        </p:spPr>
      </p:pic>
    </p:spTree>
    <p:extLst>
      <p:ext uri="{BB962C8B-B14F-4D97-AF65-F5344CB8AC3E}">
        <p14:creationId xmlns:p14="http://schemas.microsoft.com/office/powerpoint/2010/main" val="208791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7089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a:t>Click to insert photo.</a:t>
            </a:r>
          </a:p>
        </p:txBody>
      </p:sp>
    </p:spTree>
    <p:extLst>
      <p:ext uri="{BB962C8B-B14F-4D97-AF65-F5344CB8AC3E}">
        <p14:creationId xmlns:p14="http://schemas.microsoft.com/office/powerpoint/2010/main" val="3814990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pic>
        <p:nvPicPr>
          <p:cNvPr id="3" name="Picture 2"/>
          <p:cNvPicPr>
            <a:picLocks noChangeAspect="1"/>
          </p:cNvPicPr>
          <p:nvPr userDrawn="1"/>
        </p:nvPicPr>
        <p:blipFill>
          <a:blip r:embed="rId2"/>
          <a:stretch>
            <a:fillRect/>
          </a:stretch>
        </p:blipFill>
        <p:spPr>
          <a:xfrm>
            <a:off x="10105380" y="6127124"/>
            <a:ext cx="2076991" cy="723900"/>
          </a:xfrm>
          <a:prstGeom prst="rect">
            <a:avLst/>
          </a:prstGeom>
        </p:spPr>
      </p:pic>
    </p:spTree>
    <p:extLst>
      <p:ext uri="{BB962C8B-B14F-4D97-AF65-F5344CB8AC3E}">
        <p14:creationId xmlns:p14="http://schemas.microsoft.com/office/powerpoint/2010/main" val="745534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2820467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8743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a:t>Slide for Developer Code</a:t>
            </a:r>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69610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50812518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image background, right">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 y="0"/>
            <a:ext cx="12192000" cy="6858000"/>
          </a:xfrm>
          <a:prstGeom prst="rect">
            <a:avLst/>
          </a:prstGeom>
        </p:spPr>
        <p:txBody>
          <a:bodyPr vert="horz"/>
          <a:lstStyle>
            <a:lvl1pPr>
              <a:buFontTx/>
              <a:buNone/>
              <a:defRPr sz="1866">
                <a:solidFill>
                  <a:srgbClr val="000000"/>
                </a:solidFill>
                <a:latin typeface="+mn-lt"/>
              </a:defRPr>
            </a:lvl1pPr>
          </a:lstStyle>
          <a:p>
            <a:r>
              <a:rPr lang="en-US"/>
              <a:t>Drag picture to placeholder or click icon to add</a:t>
            </a:r>
          </a:p>
        </p:txBody>
      </p:sp>
      <p:sp>
        <p:nvSpPr>
          <p:cNvPr id="17" name="Title 16"/>
          <p:cNvSpPr>
            <a:spLocks noGrp="1"/>
          </p:cNvSpPr>
          <p:nvPr>
            <p:ph type="title" hasCustomPrompt="1"/>
          </p:nvPr>
        </p:nvSpPr>
        <p:spPr>
          <a:xfrm>
            <a:off x="7315200" y="1219200"/>
            <a:ext cx="4876800" cy="2438400"/>
          </a:xfrm>
          <a:prstGeom prst="rect">
            <a:avLst/>
          </a:prstGeom>
          <a:solidFill>
            <a:schemeClr val="accent1">
              <a:alpha val="92000"/>
            </a:schemeClr>
          </a:solidFill>
        </p:spPr>
        <p:txBody>
          <a:bodyPr vert="horz" lIns="182880" tIns="137160">
            <a:normAutofit/>
          </a:bodyPr>
          <a:lstStyle>
            <a:lvl1pPr algn="l">
              <a:defRPr sz="3999">
                <a:latin typeface="Segoe UI Light" pitchFamily="34" charset="0"/>
                <a:cs typeface="Segoe UI Light" pitchFamily="34" charset="0"/>
              </a:defRPr>
            </a:lvl1pPr>
          </a:lstStyle>
          <a:p>
            <a:pPr lvl="0"/>
            <a:r>
              <a:rPr lang="en-US"/>
              <a:t>Click to edit slide content</a:t>
            </a:r>
          </a:p>
        </p:txBody>
      </p:sp>
      <p:sp>
        <p:nvSpPr>
          <p:cNvPr id="8" name="Text Placeholder 18"/>
          <p:cNvSpPr>
            <a:spLocks noGrp="1"/>
          </p:cNvSpPr>
          <p:nvPr>
            <p:ph type="body" sz="quarter" idx="16" hasCustomPrompt="1"/>
          </p:nvPr>
        </p:nvSpPr>
        <p:spPr>
          <a:xfrm>
            <a:off x="9753601" y="3651805"/>
            <a:ext cx="2438400" cy="1219200"/>
          </a:xfrm>
          <a:prstGeom prst="rect">
            <a:avLst/>
          </a:prstGeom>
          <a:solidFill>
            <a:schemeClr val="bg2">
              <a:alpha val="89000"/>
            </a:schemeClr>
          </a:solidFill>
        </p:spPr>
        <p:txBody>
          <a:bodyPr vert="horz" lIns="182880" tIns="137160">
            <a:normAutofit/>
          </a:bodyPr>
          <a:lstStyle>
            <a:lvl1pPr marL="0" indent="0">
              <a:lnSpc>
                <a:spcPct val="100000"/>
              </a:lnSpc>
              <a:buFontTx/>
              <a:buNone/>
              <a:defRPr sz="1866" baseline="0">
                <a:solidFill>
                  <a:schemeClr val="tx1"/>
                </a:solidFill>
                <a:latin typeface="+mn-lt"/>
              </a:defRPr>
            </a:lvl1pPr>
            <a:lvl2pPr marL="0" indent="0">
              <a:buFontTx/>
              <a:buNone/>
              <a:defRPr sz="1866" baseline="0">
                <a:latin typeface="Segoe Pro Light"/>
              </a:defRPr>
            </a:lvl2pPr>
            <a:lvl3pPr marL="0" indent="0">
              <a:buFontTx/>
              <a:buNone/>
              <a:defRPr sz="1866" baseline="0">
                <a:latin typeface="Segoe Pro Light"/>
              </a:defRPr>
            </a:lvl3pPr>
            <a:lvl4pPr marL="0" indent="0">
              <a:buFontTx/>
              <a:buNone/>
              <a:defRPr sz="1866" baseline="0">
                <a:latin typeface="Segoe Pro Light"/>
              </a:defRPr>
            </a:lvl4pPr>
            <a:lvl5pPr marL="0" indent="0">
              <a:buFontTx/>
              <a:buNone/>
              <a:defRPr sz="1866" baseline="0">
                <a:latin typeface="Segoe Pro Light"/>
              </a:defRPr>
            </a:lvl5pPr>
          </a:lstStyle>
          <a:p>
            <a:pPr lvl="0"/>
            <a:r>
              <a:rPr lang="en-US"/>
              <a:t>Click to edit slide content</a:t>
            </a:r>
          </a:p>
        </p:txBody>
      </p:sp>
      <p:sp>
        <p:nvSpPr>
          <p:cNvPr id="7" name="Picture Placeholder 2"/>
          <p:cNvSpPr>
            <a:spLocks noGrp="1"/>
          </p:cNvSpPr>
          <p:nvPr>
            <p:ph type="pic" sz="quarter" idx="17"/>
          </p:nvPr>
        </p:nvSpPr>
        <p:spPr>
          <a:xfrm>
            <a:off x="10668001" y="0"/>
            <a:ext cx="1524000" cy="559816"/>
          </a:xfrm>
        </p:spPr>
        <p:txBody>
          <a:bodyPr/>
          <a:lstStyle/>
          <a:p>
            <a:endParaRPr lang="en-US"/>
          </a:p>
        </p:txBody>
      </p:sp>
    </p:spTree>
    <p:extLst>
      <p:ext uri="{BB962C8B-B14F-4D97-AF65-F5344CB8AC3E}">
        <p14:creationId xmlns:p14="http://schemas.microsoft.com/office/powerpoint/2010/main" val="14979394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image background">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 y="0"/>
            <a:ext cx="12192000" cy="6858000"/>
          </a:xfrm>
          <a:prstGeom prst="rect">
            <a:avLst/>
          </a:prstGeom>
        </p:spPr>
        <p:txBody>
          <a:bodyPr vert="horz"/>
          <a:lstStyle>
            <a:lvl1pPr>
              <a:buFontTx/>
              <a:buNone/>
              <a:defRPr sz="1400">
                <a:solidFill>
                  <a:srgbClr val="000000"/>
                </a:solidFill>
                <a:latin typeface="+mn-lt"/>
              </a:defRPr>
            </a:lvl1pPr>
          </a:lstStyle>
          <a:p>
            <a:r>
              <a:rPr lang="en-US"/>
              <a:t>Click icon to add picture</a:t>
            </a:r>
          </a:p>
        </p:txBody>
      </p:sp>
      <p:sp>
        <p:nvSpPr>
          <p:cNvPr id="17" name="Title 16"/>
          <p:cNvSpPr>
            <a:spLocks noGrp="1"/>
          </p:cNvSpPr>
          <p:nvPr>
            <p:ph type="title" hasCustomPrompt="1"/>
          </p:nvPr>
        </p:nvSpPr>
        <p:spPr>
          <a:xfrm>
            <a:off x="0" y="1219200"/>
            <a:ext cx="4876800" cy="2438400"/>
          </a:xfrm>
          <a:prstGeom prst="rect">
            <a:avLst/>
          </a:prstGeom>
          <a:solidFill>
            <a:schemeClr val="accent1">
              <a:alpha val="94000"/>
            </a:schemeClr>
          </a:solidFill>
        </p:spPr>
        <p:txBody>
          <a:bodyPr vert="horz" lIns="182880" tIns="137160">
            <a:normAutofit/>
          </a:bodyPr>
          <a:lstStyle>
            <a:lvl1pPr algn="l">
              <a:defRPr sz="2999">
                <a:solidFill>
                  <a:schemeClr val="bg1"/>
                </a:solidFill>
                <a:latin typeface="Segoe UI Light" pitchFamily="34" charset="0"/>
                <a:cs typeface="Segoe UI Light" pitchFamily="34" charset="0"/>
              </a:defRPr>
            </a:lvl1pPr>
          </a:lstStyle>
          <a:p>
            <a:pPr lvl="0"/>
            <a:r>
              <a:rPr lang="en-US"/>
              <a:t>Click to edit slide content</a:t>
            </a:r>
          </a:p>
        </p:txBody>
      </p:sp>
      <p:sp>
        <p:nvSpPr>
          <p:cNvPr id="8" name="Text Placeholder 18"/>
          <p:cNvSpPr>
            <a:spLocks noGrp="1"/>
          </p:cNvSpPr>
          <p:nvPr>
            <p:ph type="body" sz="quarter" idx="16" hasCustomPrompt="1"/>
          </p:nvPr>
        </p:nvSpPr>
        <p:spPr>
          <a:xfrm>
            <a:off x="1" y="3651805"/>
            <a:ext cx="2438400" cy="1219200"/>
          </a:xfrm>
          <a:prstGeom prst="rect">
            <a:avLst/>
          </a:prstGeom>
          <a:solidFill>
            <a:schemeClr val="bg2">
              <a:alpha val="89000"/>
            </a:schemeClr>
          </a:solidFill>
        </p:spPr>
        <p:txBody>
          <a:bodyPr vert="horz" lIns="182880" tIns="137160">
            <a:normAutofit/>
          </a:bodyPr>
          <a:lstStyle>
            <a:lvl1pPr marL="0" indent="0">
              <a:lnSpc>
                <a:spcPct val="100000"/>
              </a:lnSpc>
              <a:buFontTx/>
              <a:buNone/>
              <a:defRPr sz="1400" baseline="0">
                <a:solidFill>
                  <a:schemeClr val="tx1"/>
                </a:solidFill>
                <a:latin typeface="+mn-lt"/>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a:t>Click to edit slide content</a:t>
            </a:r>
          </a:p>
        </p:txBody>
      </p:sp>
      <p:sp>
        <p:nvSpPr>
          <p:cNvPr id="3" name="Picture Placeholder 2"/>
          <p:cNvSpPr>
            <a:spLocks noGrp="1"/>
          </p:cNvSpPr>
          <p:nvPr>
            <p:ph type="pic" sz="quarter" idx="17"/>
          </p:nvPr>
        </p:nvSpPr>
        <p:spPr>
          <a:xfrm>
            <a:off x="101601" y="24384"/>
            <a:ext cx="1524000" cy="559816"/>
          </a:xfrm>
        </p:spPr>
        <p:txBody>
          <a:bodyPr/>
          <a:lstStyle/>
          <a:p>
            <a:r>
              <a:rPr lang="en-US"/>
              <a:t>Click icon to add picture</a:t>
            </a:r>
          </a:p>
        </p:txBody>
      </p:sp>
    </p:spTree>
    <p:extLst>
      <p:ext uri="{BB962C8B-B14F-4D97-AF65-F5344CB8AC3E}">
        <p14:creationId xmlns:p14="http://schemas.microsoft.com/office/powerpoint/2010/main" val="220354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622" cy="6858000"/>
          </a:xfrm>
          <a:prstGeom prst="rect">
            <a:avLst/>
          </a:prstGeom>
        </p:spPr>
      </p:pic>
      <p:sp>
        <p:nvSpPr>
          <p:cNvPr id="11" name="Rectangle 10"/>
          <p:cNvSpPr/>
          <p:nvPr/>
        </p:nvSpPr>
        <p:spPr bwMode="auto">
          <a:xfrm>
            <a:off x="1" y="0"/>
            <a:ext cx="5289225" cy="6858000"/>
          </a:xfrm>
          <a:prstGeom prst="rect">
            <a:avLst/>
          </a:prstGeom>
          <a:gradFill>
            <a:gsLst>
              <a:gs pos="15854">
                <a:srgbClr val="476D65">
                  <a:alpha val="38000"/>
                </a:srgbClr>
              </a:gs>
              <a:gs pos="77000">
                <a:srgbClr val="476D65">
                  <a:alpha val="0"/>
                </a:srgb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269239" y="2084172"/>
            <a:ext cx="6274974" cy="3496553"/>
          </a:xfrm>
          <a:prstGeom prst="rect">
            <a:avLst/>
          </a:prstGeom>
          <a:solidFill>
            <a:schemeClr val="accent6">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84186"/>
            <a:ext cx="6276530" cy="1793104"/>
          </a:xfrm>
          <a:noFill/>
        </p:spPr>
        <p:txBody>
          <a:bodyPr lIns="146304" tIns="91440" rIns="146304" bIns="91440" anchor="t" anchorCtr="0"/>
          <a:lstStyle>
            <a:lvl1pPr>
              <a:defRPr sz="5292" spc="-98" baseline="0">
                <a:gradFill>
                  <a:gsLst>
                    <a:gs pos="61616">
                      <a:srgbClr val="FFFFFF"/>
                    </a:gs>
                    <a:gs pos="43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4" y="3877272"/>
            <a:ext cx="6276530" cy="1703449"/>
          </a:xfrm>
        </p:spPr>
        <p:txBody>
          <a:bodyPr tIns="109728" bIns="109728">
            <a:noAutofit/>
          </a:bodyPr>
          <a:lstStyle>
            <a:lvl1pPr marL="0" marR="0" indent="0" algn="l" defTabSz="914093" rtl="0" eaLnBrk="1" fontAlgn="auto" latinLnBrk="0" hangingPunct="1">
              <a:lnSpc>
                <a:spcPct val="90000"/>
              </a:lnSpc>
              <a:spcBef>
                <a:spcPts val="0"/>
              </a:spcBef>
              <a:spcAft>
                <a:spcPts val="0"/>
              </a:spcAft>
              <a:buClrTx/>
              <a:buSzPct val="90000"/>
              <a:buFont typeface="Arial" pitchFamily="34" charset="0"/>
              <a:buNone/>
              <a:tabLst/>
              <a:defRPr sz="3136">
                <a:gradFill>
                  <a:gsLst>
                    <a:gs pos="61616">
                      <a:srgbClr val="FFFFFF"/>
                    </a:gs>
                    <a:gs pos="43000">
                      <a:srgbClr val="FFFFFF"/>
                    </a:gs>
                  </a:gsLst>
                  <a:lin ang="5400000" scaled="0"/>
                </a:gradFill>
              </a:defRPr>
            </a:lvl1pPr>
          </a:lstStyle>
          <a:p>
            <a:pPr lvl="0"/>
            <a:r>
              <a:rPr lang="en-US"/>
              <a:t>Speaker Name</a:t>
            </a:r>
          </a:p>
          <a:p>
            <a:pPr lvl="0"/>
            <a:r>
              <a:rPr lang="en-US"/>
              <a:t>Title</a:t>
            </a:r>
          </a:p>
          <a:p>
            <a:pPr marL="0" marR="0" lvl="0" indent="0" algn="l" defTabSz="914093" rtl="0" eaLnBrk="1" fontAlgn="auto" latinLnBrk="0" hangingPunct="1">
              <a:lnSpc>
                <a:spcPct val="90000"/>
              </a:lnSpc>
              <a:spcBef>
                <a:spcPts val="0"/>
              </a:spcBef>
              <a:spcAft>
                <a:spcPts val="0"/>
              </a:spcAft>
              <a:buClrTx/>
              <a:buSzPct val="90000"/>
              <a:buFont typeface="Arial" pitchFamily="34" charset="0"/>
              <a:buNone/>
              <a:tabLst/>
              <a:defRPr/>
            </a:pPr>
            <a:r>
              <a:rPr lang="en-US"/>
              <a:t>Microsoft</a:t>
            </a:r>
          </a:p>
        </p:txBody>
      </p:sp>
      <p:sp>
        <p:nvSpPr>
          <p:cNvPr id="10" name="Text Placeholder 9"/>
          <p:cNvSpPr>
            <a:spLocks noGrp="1"/>
          </p:cNvSpPr>
          <p:nvPr>
            <p:ph type="body" sz="quarter" idx="15" hasCustomPrompt="1"/>
          </p:nvPr>
        </p:nvSpPr>
        <p:spPr>
          <a:xfrm>
            <a:off x="269303" y="291102"/>
            <a:ext cx="3317417" cy="724246"/>
          </a:xfrm>
        </p:spPr>
        <p:txBody>
          <a:bodyPr/>
          <a:lstStyle>
            <a:lvl1pPr marL="0" indent="0">
              <a:buNone/>
              <a:defRPr>
                <a:gradFill>
                  <a:gsLst>
                    <a:gs pos="15854">
                      <a:schemeClr val="bg1"/>
                    </a:gs>
                    <a:gs pos="46000">
                      <a:schemeClr val="bg1"/>
                    </a:gs>
                  </a:gsLst>
                  <a:lin ang="5400000" scaled="0"/>
                </a:gradFill>
              </a:defRPr>
            </a:lvl1pPr>
            <a:lvl2pPr marL="336044" indent="0">
              <a:buNone/>
              <a:defRPr>
                <a:gradFill>
                  <a:gsLst>
                    <a:gs pos="15854">
                      <a:schemeClr val="bg1"/>
                    </a:gs>
                    <a:gs pos="46000">
                      <a:schemeClr val="bg1"/>
                    </a:gs>
                  </a:gsLst>
                  <a:lin ang="5400000" scaled="0"/>
                </a:gradFill>
              </a:defRPr>
            </a:lvl2pPr>
            <a:lvl3pPr marL="560073" indent="0">
              <a:buNone/>
              <a:defRPr>
                <a:gradFill>
                  <a:gsLst>
                    <a:gs pos="15854">
                      <a:schemeClr val="bg1"/>
                    </a:gs>
                    <a:gs pos="46000">
                      <a:schemeClr val="bg1"/>
                    </a:gs>
                  </a:gsLst>
                  <a:lin ang="5400000" scaled="0"/>
                </a:gradFill>
              </a:defRPr>
            </a:lvl3pPr>
            <a:lvl4pPr marL="784103" indent="0">
              <a:buNone/>
              <a:defRPr>
                <a:gradFill>
                  <a:gsLst>
                    <a:gs pos="15854">
                      <a:schemeClr val="bg1"/>
                    </a:gs>
                    <a:gs pos="46000">
                      <a:schemeClr val="bg1"/>
                    </a:gs>
                  </a:gsLst>
                  <a:lin ang="5400000" scaled="0"/>
                </a:gradFill>
              </a:defRPr>
            </a:lvl4pPr>
            <a:lvl5pPr marL="1008132" indent="0">
              <a:buNone/>
              <a:defRPr>
                <a:gradFill>
                  <a:gsLst>
                    <a:gs pos="15854">
                      <a:schemeClr val="bg1"/>
                    </a:gs>
                    <a:gs pos="46000">
                      <a:schemeClr val="bg1"/>
                    </a:gs>
                  </a:gsLst>
                  <a:lin ang="5400000" scaled="0"/>
                </a:gradFill>
              </a:defRPr>
            </a:lvl5pPr>
          </a:lstStyle>
          <a:p>
            <a:pPr lvl="0"/>
            <a:r>
              <a:rPr lang="en-US"/>
              <a:t>Microsoft IT</a:t>
            </a:r>
          </a:p>
        </p:txBody>
      </p:sp>
      <p:grpSp>
        <p:nvGrpSpPr>
          <p:cNvPr id="13" name="Group 12"/>
          <p:cNvGrpSpPr>
            <a:grpSpLocks noChangeAspect="1"/>
          </p:cNvGrpSpPr>
          <p:nvPr/>
        </p:nvGrpSpPr>
        <p:grpSpPr bwMode="black">
          <a:xfrm>
            <a:off x="448213" y="6049696"/>
            <a:ext cx="1613565" cy="346462"/>
            <a:chOff x="457200" y="1643393"/>
            <a:chExt cx="4492753" cy="964540"/>
          </a:xfrm>
        </p:grpSpPr>
        <p:pic>
          <p:nvPicPr>
            <p:cNvPr id="14" name="Picture 13"/>
            <p:cNvPicPr>
              <a:picLocks noChangeAspect="1"/>
            </p:cNvPicPr>
            <p:nvPr/>
          </p:nvPicPr>
          <p:blipFill>
            <a:blip r:embed="rId3"/>
            <a:stretch>
              <a:fillRect/>
            </a:stretch>
          </p:blipFill>
          <p:spPr bwMode="black">
            <a:xfrm>
              <a:off x="457200" y="1643393"/>
              <a:ext cx="964540" cy="964540"/>
            </a:xfrm>
            <a:prstGeom prst="rect">
              <a:avLst/>
            </a:prstGeom>
          </p:spPr>
        </p:pic>
        <p:sp>
          <p:nvSpPr>
            <p:cNvPr id="15"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4"/>
            </a:p>
          </p:txBody>
        </p:sp>
      </p:grpSp>
    </p:spTree>
    <p:extLst>
      <p:ext uri="{BB962C8B-B14F-4D97-AF65-F5344CB8AC3E}">
        <p14:creationId xmlns:p14="http://schemas.microsoft.com/office/powerpoint/2010/main" val="325103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 Slide Photo">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13729397" cy="6858001"/>
          </a:xfrm>
          <a:prstGeom prst="rect">
            <a:avLst/>
          </a:prstGeom>
        </p:spPr>
      </p:pic>
      <p:sp>
        <p:nvSpPr>
          <p:cNvPr id="5" name="Rectangle 4"/>
          <p:cNvSpPr/>
          <p:nvPr/>
        </p:nvSpPr>
        <p:spPr bwMode="auto">
          <a:xfrm>
            <a:off x="0" y="0"/>
            <a:ext cx="4751363" cy="6858000"/>
          </a:xfrm>
          <a:prstGeom prst="rect">
            <a:avLst/>
          </a:prstGeom>
          <a:gradFill>
            <a:gsLst>
              <a:gs pos="55000">
                <a:srgbClr val="81786E">
                  <a:alpha val="0"/>
                </a:srgbClr>
              </a:gs>
              <a:gs pos="13000">
                <a:srgbClr val="81786E">
                  <a:alpha val="78000"/>
                </a:srgbClr>
              </a:gs>
            </a:gsLst>
            <a:lin ang="1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269239" y="2084172"/>
            <a:ext cx="6274974" cy="3496553"/>
          </a:xfrm>
          <a:prstGeom prst="rect">
            <a:avLst/>
          </a:prstGeom>
          <a:solidFill>
            <a:schemeClr val="accent1">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84186"/>
            <a:ext cx="6276530" cy="1793104"/>
          </a:xfrm>
          <a:noFill/>
        </p:spPr>
        <p:txBody>
          <a:bodyPr lIns="146304" tIns="91440" rIns="146304" bIns="91440" anchor="t" anchorCtr="0"/>
          <a:lstStyle>
            <a:lvl1pPr>
              <a:defRPr sz="5292" spc="-98" baseline="0">
                <a:gradFill>
                  <a:gsLst>
                    <a:gs pos="61616">
                      <a:srgbClr val="FFFFFF"/>
                    </a:gs>
                    <a:gs pos="43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4" y="3877272"/>
            <a:ext cx="6276530" cy="1703449"/>
          </a:xfrm>
        </p:spPr>
        <p:txBody>
          <a:bodyPr tIns="109728" bIns="109728">
            <a:noAutofit/>
          </a:bodyPr>
          <a:lstStyle>
            <a:lvl1pPr marL="0" marR="0" indent="0" algn="l" defTabSz="914093" rtl="0" eaLnBrk="1" fontAlgn="auto" latinLnBrk="0" hangingPunct="1">
              <a:lnSpc>
                <a:spcPct val="90000"/>
              </a:lnSpc>
              <a:spcBef>
                <a:spcPts val="0"/>
              </a:spcBef>
              <a:spcAft>
                <a:spcPts val="0"/>
              </a:spcAft>
              <a:buClrTx/>
              <a:buSzPct val="90000"/>
              <a:buFont typeface="Arial" pitchFamily="34" charset="0"/>
              <a:buNone/>
              <a:tabLst/>
              <a:defRPr sz="3136">
                <a:gradFill>
                  <a:gsLst>
                    <a:gs pos="61616">
                      <a:srgbClr val="FFFFFF"/>
                    </a:gs>
                    <a:gs pos="43000">
                      <a:srgbClr val="FFFFFF"/>
                    </a:gs>
                  </a:gsLst>
                  <a:lin ang="5400000" scaled="0"/>
                </a:gradFill>
              </a:defRPr>
            </a:lvl1pPr>
          </a:lstStyle>
          <a:p>
            <a:pPr lvl="0"/>
            <a:r>
              <a:rPr lang="en-US"/>
              <a:t>Speaker Name</a:t>
            </a:r>
          </a:p>
          <a:p>
            <a:pPr marL="0" marR="0" lvl="0" indent="0" algn="l" defTabSz="914093" rtl="0" eaLnBrk="1" fontAlgn="auto" latinLnBrk="0" hangingPunct="1">
              <a:lnSpc>
                <a:spcPct val="90000"/>
              </a:lnSpc>
              <a:spcBef>
                <a:spcPts val="0"/>
              </a:spcBef>
              <a:spcAft>
                <a:spcPts val="0"/>
              </a:spcAft>
              <a:buClrTx/>
              <a:buSzPct val="90000"/>
              <a:buFont typeface="Arial" pitchFamily="34" charset="0"/>
              <a:buNone/>
              <a:tabLst/>
              <a:defRPr/>
            </a:pPr>
            <a:r>
              <a:rPr lang="en-US"/>
              <a:t>Title</a:t>
            </a:r>
          </a:p>
          <a:p>
            <a:pPr marL="0" marR="0" lvl="0" indent="0" algn="l" defTabSz="914093" rtl="0" eaLnBrk="1" fontAlgn="auto" latinLnBrk="0" hangingPunct="1">
              <a:lnSpc>
                <a:spcPct val="90000"/>
              </a:lnSpc>
              <a:spcBef>
                <a:spcPts val="0"/>
              </a:spcBef>
              <a:spcAft>
                <a:spcPts val="0"/>
              </a:spcAft>
              <a:buClrTx/>
              <a:buSzPct val="90000"/>
              <a:buFont typeface="Arial" pitchFamily="34" charset="0"/>
              <a:buNone/>
              <a:tabLst/>
              <a:defRPr/>
            </a:pPr>
            <a:r>
              <a:rPr lang="en-US"/>
              <a:t>Microsoft</a:t>
            </a:r>
          </a:p>
        </p:txBody>
      </p:sp>
      <p:sp>
        <p:nvSpPr>
          <p:cNvPr id="10" name="Text Placeholder 9"/>
          <p:cNvSpPr>
            <a:spLocks noGrp="1"/>
          </p:cNvSpPr>
          <p:nvPr>
            <p:ph type="body" sz="quarter" idx="15" hasCustomPrompt="1"/>
          </p:nvPr>
        </p:nvSpPr>
        <p:spPr>
          <a:xfrm>
            <a:off x="269303" y="291102"/>
            <a:ext cx="3317417" cy="724246"/>
          </a:xfrm>
        </p:spPr>
        <p:txBody>
          <a:bodyPr/>
          <a:lstStyle>
            <a:lvl1pPr marL="0" indent="0">
              <a:buNone/>
              <a:defRPr>
                <a:gradFill>
                  <a:gsLst>
                    <a:gs pos="90179">
                      <a:schemeClr val="bg1"/>
                    </a:gs>
                    <a:gs pos="32000">
                      <a:schemeClr val="bg1"/>
                    </a:gs>
                  </a:gsLst>
                  <a:lin ang="5400000" scaled="0"/>
                </a:gradFill>
              </a:defRPr>
            </a:lvl1pPr>
            <a:lvl2pPr marL="336044" indent="0">
              <a:buNone/>
              <a:defRPr>
                <a:gradFill>
                  <a:gsLst>
                    <a:gs pos="15854">
                      <a:schemeClr val="bg1"/>
                    </a:gs>
                    <a:gs pos="46000">
                      <a:schemeClr val="bg1"/>
                    </a:gs>
                  </a:gsLst>
                  <a:lin ang="5400000" scaled="0"/>
                </a:gradFill>
              </a:defRPr>
            </a:lvl2pPr>
            <a:lvl3pPr marL="560073" indent="0">
              <a:buNone/>
              <a:defRPr>
                <a:gradFill>
                  <a:gsLst>
                    <a:gs pos="15854">
                      <a:schemeClr val="bg1"/>
                    </a:gs>
                    <a:gs pos="46000">
                      <a:schemeClr val="bg1"/>
                    </a:gs>
                  </a:gsLst>
                  <a:lin ang="5400000" scaled="0"/>
                </a:gradFill>
              </a:defRPr>
            </a:lvl3pPr>
            <a:lvl4pPr marL="784103" indent="0">
              <a:buNone/>
              <a:defRPr>
                <a:gradFill>
                  <a:gsLst>
                    <a:gs pos="15854">
                      <a:schemeClr val="bg1"/>
                    </a:gs>
                    <a:gs pos="46000">
                      <a:schemeClr val="bg1"/>
                    </a:gs>
                  </a:gsLst>
                  <a:lin ang="5400000" scaled="0"/>
                </a:gradFill>
              </a:defRPr>
            </a:lvl4pPr>
            <a:lvl5pPr marL="1008132" indent="0">
              <a:buNone/>
              <a:defRPr>
                <a:gradFill>
                  <a:gsLst>
                    <a:gs pos="15854">
                      <a:schemeClr val="bg1"/>
                    </a:gs>
                    <a:gs pos="46000">
                      <a:schemeClr val="bg1"/>
                    </a:gs>
                  </a:gsLst>
                  <a:lin ang="5400000" scaled="0"/>
                </a:gradFill>
              </a:defRPr>
            </a:lvl5pPr>
          </a:lstStyle>
          <a:p>
            <a:pPr lvl="0"/>
            <a:r>
              <a:rPr lang="en-US"/>
              <a:t>Microsoft IT</a:t>
            </a:r>
          </a:p>
        </p:txBody>
      </p:sp>
      <p:grpSp>
        <p:nvGrpSpPr>
          <p:cNvPr id="11" name="Group 10"/>
          <p:cNvGrpSpPr>
            <a:grpSpLocks noChangeAspect="1"/>
          </p:cNvGrpSpPr>
          <p:nvPr/>
        </p:nvGrpSpPr>
        <p:grpSpPr bwMode="black">
          <a:xfrm>
            <a:off x="448213" y="6049696"/>
            <a:ext cx="1613565" cy="346462"/>
            <a:chOff x="457200" y="1643393"/>
            <a:chExt cx="4492753" cy="964540"/>
          </a:xfrm>
        </p:grpSpPr>
        <p:pic>
          <p:nvPicPr>
            <p:cNvPr id="12" name="Picture 11"/>
            <p:cNvPicPr>
              <a:picLocks noChangeAspect="1"/>
            </p:cNvPicPr>
            <p:nvPr/>
          </p:nvPicPr>
          <p:blipFill>
            <a:blip r:embed="rId3"/>
            <a:stretch>
              <a:fillRect/>
            </a:stretch>
          </p:blipFill>
          <p:spPr bwMode="black">
            <a:xfrm>
              <a:off x="457200" y="1643393"/>
              <a:ext cx="964540" cy="964540"/>
            </a:xfrm>
            <a:prstGeom prst="rect">
              <a:avLst/>
            </a:prstGeom>
          </p:spPr>
        </p:pic>
        <p:sp>
          <p:nvSpPr>
            <p:cNvPr id="13"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4"/>
            </a:p>
          </p:txBody>
        </p:sp>
      </p:grpSp>
    </p:spTree>
    <p:extLst>
      <p:ext uri="{BB962C8B-B14F-4D97-AF65-F5344CB8AC3E}">
        <p14:creationId xmlns:p14="http://schemas.microsoft.com/office/powerpoint/2010/main" val="289205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3" name="Picture 2"/>
          <p:cNvPicPr>
            <a:picLocks noChangeAspect="1"/>
          </p:cNvPicPr>
          <p:nvPr userDrawn="1"/>
        </p:nvPicPr>
        <p:blipFill>
          <a:blip r:embed="rId2"/>
          <a:stretch>
            <a:fillRect/>
          </a:stretch>
        </p:blipFill>
        <p:spPr>
          <a:xfrm>
            <a:off x="10115009" y="6130207"/>
            <a:ext cx="2076991" cy="723900"/>
          </a:xfrm>
          <a:prstGeom prst="rect">
            <a:avLst/>
          </a:prstGeom>
        </p:spPr>
      </p:pic>
    </p:spTree>
    <p:extLst>
      <p:ext uri="{BB962C8B-B14F-4D97-AF65-F5344CB8AC3E}">
        <p14:creationId xmlns:p14="http://schemas.microsoft.com/office/powerpoint/2010/main" val="39988125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Slide Photo Layout 2">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2"/>
          <a:stretch/>
        </p:blipFill>
        <p:spPr>
          <a:xfrm>
            <a:off x="1" y="0"/>
            <a:ext cx="12192000" cy="6858000"/>
          </a:xfrm>
          <a:prstGeom prst="rect">
            <a:avLst/>
          </a:prstGeom>
        </p:spPr>
      </p:pic>
      <p:sp>
        <p:nvSpPr>
          <p:cNvPr id="6" name="Title 1"/>
          <p:cNvSpPr>
            <a:spLocks noGrp="1"/>
          </p:cNvSpPr>
          <p:nvPr>
            <p:ph type="title" hasCustomPrompt="1"/>
          </p:nvPr>
        </p:nvSpPr>
        <p:spPr>
          <a:xfrm>
            <a:off x="269303" y="2084187"/>
            <a:ext cx="8964185" cy="1793090"/>
          </a:xfrm>
          <a:noFill/>
        </p:spPr>
        <p:txBody>
          <a:bodyPr lIns="146304" tIns="91440" rIns="146304" bIns="91440" anchor="t" anchorCtr="0"/>
          <a:lstStyle>
            <a:lvl1pPr>
              <a:defRPr sz="5292" spc="-98" baseline="0">
                <a:gradFill>
                  <a:gsLst>
                    <a:gs pos="97321">
                      <a:schemeClr val="tx1"/>
                    </a:gs>
                    <a:gs pos="67000">
                      <a:schemeClr val="tx1"/>
                    </a:gs>
                  </a:gsLst>
                  <a:lin ang="5400000" scaled="0"/>
                </a:gradFill>
              </a:defRPr>
            </a:lvl1pPr>
          </a:lstStyle>
          <a:p>
            <a:r>
              <a:rPr lang="en-US"/>
              <a:t>Presentation title</a:t>
            </a:r>
          </a:p>
        </p:txBody>
      </p:sp>
      <p:sp>
        <p:nvSpPr>
          <p:cNvPr id="7" name="Text Placeholder 4"/>
          <p:cNvSpPr>
            <a:spLocks noGrp="1"/>
          </p:cNvSpPr>
          <p:nvPr>
            <p:ph type="body" sz="quarter" idx="12" hasCustomPrompt="1"/>
          </p:nvPr>
        </p:nvSpPr>
        <p:spPr>
          <a:xfrm>
            <a:off x="269302" y="3878574"/>
            <a:ext cx="7171337" cy="1792326"/>
          </a:xfrm>
          <a:noFill/>
        </p:spPr>
        <p:txBody>
          <a:bodyPr lIns="146304" tIns="109728" rIns="146304" bIns="109728">
            <a:noAutofit/>
          </a:bodyPr>
          <a:lstStyle>
            <a:lvl1pPr marL="0" indent="0">
              <a:spcBef>
                <a:spcPts val="0"/>
              </a:spcBef>
              <a:buNone/>
              <a:defRPr sz="3136" spc="0" baseline="0">
                <a:gradFill>
                  <a:gsLst>
                    <a:gs pos="19643">
                      <a:schemeClr val="tx1"/>
                    </a:gs>
                    <a:gs pos="50000">
                      <a:schemeClr val="tx1"/>
                    </a:gs>
                  </a:gsLst>
                  <a:lin ang="5400000" scaled="0"/>
                </a:gradFill>
                <a:latin typeface="+mj-lt"/>
              </a:defRPr>
            </a:lvl1pPr>
          </a:lstStyle>
          <a:p>
            <a:pPr lvl="0"/>
            <a:r>
              <a:rPr lang="en-US"/>
              <a:t>Speaker Name</a:t>
            </a:r>
          </a:p>
          <a:p>
            <a:pPr lvl="0"/>
            <a:r>
              <a:rPr lang="en-US"/>
              <a:t>Title</a:t>
            </a:r>
          </a:p>
          <a:p>
            <a:pPr lvl="0"/>
            <a:r>
              <a:rPr lang="en-US"/>
              <a:t>Microsoft</a:t>
            </a:r>
          </a:p>
        </p:txBody>
      </p:sp>
      <p:sp>
        <p:nvSpPr>
          <p:cNvPr id="9" name="Text Placeholder 9"/>
          <p:cNvSpPr>
            <a:spLocks noGrp="1"/>
          </p:cNvSpPr>
          <p:nvPr>
            <p:ph type="body" sz="quarter" idx="15" hasCustomPrompt="1"/>
          </p:nvPr>
        </p:nvSpPr>
        <p:spPr>
          <a:xfrm>
            <a:off x="269303" y="291102"/>
            <a:ext cx="3317417" cy="724246"/>
          </a:xfrm>
        </p:spPr>
        <p:txBody>
          <a:bodyPr/>
          <a:lstStyle>
            <a:lvl1pPr marL="0" indent="0">
              <a:buNone/>
              <a:defRPr>
                <a:gradFill>
                  <a:gsLst>
                    <a:gs pos="5357">
                      <a:schemeClr val="tx1"/>
                    </a:gs>
                    <a:gs pos="42000">
                      <a:schemeClr val="tx1"/>
                    </a:gs>
                  </a:gsLst>
                  <a:lin ang="5400000" scaled="0"/>
                </a:gradFill>
              </a:defRPr>
            </a:lvl1pPr>
            <a:lvl2pPr marL="336044" indent="0">
              <a:buNone/>
              <a:defRPr>
                <a:gradFill>
                  <a:gsLst>
                    <a:gs pos="15854">
                      <a:schemeClr val="bg1"/>
                    </a:gs>
                    <a:gs pos="46000">
                      <a:schemeClr val="bg1"/>
                    </a:gs>
                  </a:gsLst>
                  <a:lin ang="5400000" scaled="0"/>
                </a:gradFill>
              </a:defRPr>
            </a:lvl2pPr>
            <a:lvl3pPr marL="560073" indent="0">
              <a:buNone/>
              <a:defRPr>
                <a:gradFill>
                  <a:gsLst>
                    <a:gs pos="15854">
                      <a:schemeClr val="bg1"/>
                    </a:gs>
                    <a:gs pos="46000">
                      <a:schemeClr val="bg1"/>
                    </a:gs>
                  </a:gsLst>
                  <a:lin ang="5400000" scaled="0"/>
                </a:gradFill>
              </a:defRPr>
            </a:lvl3pPr>
            <a:lvl4pPr marL="784103" indent="0">
              <a:buNone/>
              <a:defRPr>
                <a:gradFill>
                  <a:gsLst>
                    <a:gs pos="15854">
                      <a:schemeClr val="bg1"/>
                    </a:gs>
                    <a:gs pos="46000">
                      <a:schemeClr val="bg1"/>
                    </a:gs>
                  </a:gsLst>
                  <a:lin ang="5400000" scaled="0"/>
                </a:gradFill>
              </a:defRPr>
            </a:lvl4pPr>
            <a:lvl5pPr marL="1008132" indent="0">
              <a:buNone/>
              <a:defRPr>
                <a:gradFill>
                  <a:gsLst>
                    <a:gs pos="15854">
                      <a:schemeClr val="bg1"/>
                    </a:gs>
                    <a:gs pos="46000">
                      <a:schemeClr val="bg1"/>
                    </a:gs>
                  </a:gsLst>
                  <a:lin ang="5400000" scaled="0"/>
                </a:gradFill>
              </a:defRPr>
            </a:lvl5pPr>
          </a:lstStyle>
          <a:p>
            <a:pPr lvl="0"/>
            <a:r>
              <a:rPr lang="en-US"/>
              <a:t>Microsoft IT</a:t>
            </a:r>
          </a:p>
        </p:txBody>
      </p:sp>
      <p:grpSp>
        <p:nvGrpSpPr>
          <p:cNvPr id="10" name="Group 9"/>
          <p:cNvGrpSpPr>
            <a:grpSpLocks noChangeAspect="1"/>
          </p:cNvGrpSpPr>
          <p:nvPr/>
        </p:nvGrpSpPr>
        <p:grpSpPr bwMode="black">
          <a:xfrm>
            <a:off x="448213" y="6049696"/>
            <a:ext cx="1613565" cy="346462"/>
            <a:chOff x="457200" y="1643393"/>
            <a:chExt cx="4492753" cy="964540"/>
          </a:xfrm>
        </p:grpSpPr>
        <p:pic>
          <p:nvPicPr>
            <p:cNvPr id="11" name="Picture 10"/>
            <p:cNvPicPr>
              <a:picLocks noChangeAspect="1"/>
            </p:cNvPicPr>
            <p:nvPr/>
          </p:nvPicPr>
          <p:blipFill>
            <a:blip r:embed="rId3"/>
            <a:stretch>
              <a:fillRect/>
            </a:stretch>
          </p:blipFill>
          <p:spPr bwMode="black">
            <a:xfrm>
              <a:off x="457200" y="1643393"/>
              <a:ext cx="964540" cy="964540"/>
            </a:xfrm>
            <a:prstGeom prst="rect">
              <a:avLst/>
            </a:prstGeom>
          </p:spPr>
        </p:pic>
        <p:sp>
          <p:nvSpPr>
            <p:cNvPr id="12"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4"/>
            </a:p>
          </p:txBody>
        </p:sp>
      </p:grpSp>
    </p:spTree>
    <p:extLst>
      <p:ext uri="{BB962C8B-B14F-4D97-AF65-F5344CB8AC3E}">
        <p14:creationId xmlns:p14="http://schemas.microsoft.com/office/powerpoint/2010/main" val="126833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Layout 2">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9867" t="30667" r="16935" b="7464"/>
          <a:stretch/>
        </p:blipFill>
        <p:spPr>
          <a:xfrm>
            <a:off x="1" y="0"/>
            <a:ext cx="12192000" cy="6858000"/>
          </a:xfrm>
          <a:prstGeom prst="rect">
            <a:avLst/>
          </a:prstGeom>
        </p:spPr>
      </p:pic>
      <p:sp>
        <p:nvSpPr>
          <p:cNvPr id="3" name="Rectangle 2"/>
          <p:cNvSpPr/>
          <p:nvPr/>
        </p:nvSpPr>
        <p:spPr bwMode="auto">
          <a:xfrm>
            <a:off x="269302" y="3872918"/>
            <a:ext cx="6275220" cy="1797463"/>
          </a:xfrm>
          <a:prstGeom prst="rect">
            <a:avLst/>
          </a:prstGeom>
          <a:solidFill>
            <a:schemeClr val="bg1">
              <a:alpha val="7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12"/>
          <p:cNvSpPr>
            <a:spLocks noGrp="1"/>
          </p:cNvSpPr>
          <p:nvPr>
            <p:ph type="body" sz="quarter" idx="13" hasCustomPrompt="1"/>
          </p:nvPr>
        </p:nvSpPr>
        <p:spPr>
          <a:xfrm>
            <a:off x="269302" y="291102"/>
            <a:ext cx="3047560" cy="724246"/>
          </a:xfrm>
        </p:spPr>
        <p:txBody>
          <a:bodyPr/>
          <a:lstStyle>
            <a:lvl1pPr marL="0" indent="0">
              <a:buNone/>
              <a:defRPr baseline="0">
                <a:gradFill>
                  <a:gsLst>
                    <a:gs pos="80488">
                      <a:schemeClr val="tx1"/>
                    </a:gs>
                    <a:gs pos="51000">
                      <a:schemeClr val="tx1"/>
                    </a:gs>
                  </a:gsLst>
                  <a:lin ang="5400000" scaled="0"/>
                </a:gradFill>
              </a:defRPr>
            </a:lvl1pPr>
            <a:lvl2pPr marL="336044" indent="0">
              <a:buNone/>
              <a:defRPr/>
            </a:lvl2pPr>
            <a:lvl3pPr marL="560073" indent="0">
              <a:buNone/>
              <a:defRPr/>
            </a:lvl3pPr>
            <a:lvl4pPr marL="784103" indent="0">
              <a:buNone/>
              <a:defRPr/>
            </a:lvl4pPr>
            <a:lvl5pPr marL="1008132" indent="0">
              <a:buNone/>
              <a:defRPr/>
            </a:lvl5pPr>
          </a:lstStyle>
          <a:p>
            <a:pPr lvl="0"/>
            <a:r>
              <a:rPr lang="en-US"/>
              <a:t>Microsoft IT</a:t>
            </a:r>
          </a:p>
        </p:txBody>
      </p:sp>
      <p:grpSp>
        <p:nvGrpSpPr>
          <p:cNvPr id="9" name="Group 8"/>
          <p:cNvGrpSpPr>
            <a:grpSpLocks noChangeAspect="1"/>
          </p:cNvGrpSpPr>
          <p:nvPr/>
        </p:nvGrpSpPr>
        <p:grpSpPr bwMode="black">
          <a:xfrm>
            <a:off x="448213" y="6049470"/>
            <a:ext cx="1614622" cy="346689"/>
            <a:chOff x="457200" y="1643393"/>
            <a:chExt cx="4492753" cy="964540"/>
          </a:xfrm>
        </p:grpSpPr>
        <p:pic>
          <p:nvPicPr>
            <p:cNvPr id="10" name="Picture 9"/>
            <p:cNvPicPr>
              <a:picLocks noChangeAspect="1"/>
            </p:cNvPicPr>
            <p:nvPr/>
          </p:nvPicPr>
          <p:blipFill>
            <a:blip r:embed="rId3"/>
            <a:stretch>
              <a:fillRect/>
            </a:stretch>
          </p:blipFill>
          <p:spPr bwMode="black">
            <a:xfrm>
              <a:off x="457200" y="1643393"/>
              <a:ext cx="964540" cy="964540"/>
            </a:xfrm>
            <a:prstGeom prst="rect">
              <a:avLst/>
            </a:prstGeom>
          </p:spPr>
        </p:pic>
        <p:sp>
          <p:nvSpPr>
            <p:cNvPr id="12"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4"/>
            </a:p>
          </p:txBody>
        </p:sp>
      </p:grpSp>
      <p:pic>
        <p:nvPicPr>
          <p:cNvPr id="14" name="Shape 219"/>
          <p:cNvPicPr preferRelativeResize="0"/>
          <p:nvPr userDrawn="1"/>
        </p:nvPicPr>
        <p:blipFill>
          <a:blip r:embed="rId4">
            <a:alphaModFix/>
          </a:blip>
          <a:stretch>
            <a:fillRect/>
          </a:stretch>
        </p:blipFill>
        <p:spPr>
          <a:xfrm>
            <a:off x="448213" y="1808299"/>
            <a:ext cx="4271120" cy="1753995"/>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881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lide Photo Layout 3">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6" name="Text Placeholder 4"/>
          <p:cNvSpPr>
            <a:spLocks noGrp="1"/>
          </p:cNvSpPr>
          <p:nvPr>
            <p:ph type="body" sz="quarter" idx="12" hasCustomPrompt="1"/>
          </p:nvPr>
        </p:nvSpPr>
        <p:spPr>
          <a:xfrm>
            <a:off x="271104" y="3877273"/>
            <a:ext cx="6273418" cy="1794661"/>
          </a:xfrm>
          <a:noFill/>
        </p:spPr>
        <p:txBody>
          <a:bodyPr lIns="146304" tIns="109728" rIns="146304" bIns="109728">
            <a:noAutofit/>
          </a:bodyPr>
          <a:lstStyle>
            <a:lvl1pPr marL="0" marR="0" indent="0" algn="l" defTabSz="914093" rtl="0" eaLnBrk="1" fontAlgn="auto" latinLnBrk="0" hangingPunct="1">
              <a:lnSpc>
                <a:spcPct val="90000"/>
              </a:lnSpc>
              <a:spcBef>
                <a:spcPts val="0"/>
              </a:spcBef>
              <a:spcAft>
                <a:spcPts val="0"/>
              </a:spcAft>
              <a:buClrTx/>
              <a:buSzPct val="90000"/>
              <a:buFont typeface="Arial" pitchFamily="34" charset="0"/>
              <a:buNone/>
              <a:tabLst/>
              <a:defRPr sz="3136" spc="0" baseline="0">
                <a:gradFill>
                  <a:gsLst>
                    <a:gs pos="33036">
                      <a:schemeClr val="bg1"/>
                    </a:gs>
                    <a:gs pos="51000">
                      <a:schemeClr val="bg1"/>
                    </a:gs>
                  </a:gsLst>
                  <a:lin ang="5400000" scaled="0"/>
                </a:gradFill>
                <a:latin typeface="+mj-lt"/>
              </a:defRPr>
            </a:lvl1pPr>
          </a:lstStyle>
          <a:p>
            <a:pPr lvl="0"/>
            <a:r>
              <a:rPr lang="en-US"/>
              <a:t>Speaker Name</a:t>
            </a:r>
          </a:p>
          <a:p>
            <a:pPr lvl="0"/>
            <a:r>
              <a:rPr lang="en-US"/>
              <a:t>Title</a:t>
            </a:r>
          </a:p>
          <a:p>
            <a:pPr marL="0" marR="0" lvl="0" indent="0" algn="l" defTabSz="914093" rtl="0" eaLnBrk="1" fontAlgn="auto" latinLnBrk="0" hangingPunct="1">
              <a:lnSpc>
                <a:spcPct val="90000"/>
              </a:lnSpc>
              <a:spcBef>
                <a:spcPts val="0"/>
              </a:spcBef>
              <a:spcAft>
                <a:spcPts val="0"/>
              </a:spcAft>
              <a:buClrTx/>
              <a:buSzPct val="90000"/>
              <a:buFont typeface="Arial" pitchFamily="34" charset="0"/>
              <a:buNone/>
              <a:tabLst/>
              <a:defRPr/>
            </a:pPr>
            <a:r>
              <a:rPr lang="en-US"/>
              <a:t>Microsoft</a:t>
            </a:r>
          </a:p>
        </p:txBody>
      </p:sp>
      <p:sp>
        <p:nvSpPr>
          <p:cNvPr id="7"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292" spc="-98" baseline="0">
                <a:gradFill>
                  <a:gsLst>
                    <a:gs pos="8036">
                      <a:schemeClr val="bg1"/>
                    </a:gs>
                    <a:gs pos="66000">
                      <a:schemeClr val="bg1"/>
                    </a:gs>
                  </a:gsLst>
                  <a:lin ang="5400000" scaled="0"/>
                </a:gradFill>
              </a:defRPr>
            </a:lvl1pPr>
          </a:lstStyle>
          <a:p>
            <a:r>
              <a:rPr lang="en-US"/>
              <a:t>Presentation title</a:t>
            </a:r>
          </a:p>
        </p:txBody>
      </p:sp>
      <p:sp>
        <p:nvSpPr>
          <p:cNvPr id="13" name="Text Placeholder 12"/>
          <p:cNvSpPr>
            <a:spLocks noGrp="1"/>
          </p:cNvSpPr>
          <p:nvPr>
            <p:ph type="body" sz="quarter" idx="13" hasCustomPrompt="1"/>
          </p:nvPr>
        </p:nvSpPr>
        <p:spPr>
          <a:xfrm>
            <a:off x="269302" y="291102"/>
            <a:ext cx="3047560" cy="724246"/>
          </a:xfrm>
        </p:spPr>
        <p:txBody>
          <a:bodyPr/>
          <a:lstStyle>
            <a:lvl1pPr marL="0" indent="0">
              <a:buNone/>
              <a:defRPr>
                <a:gradFill>
                  <a:gsLst>
                    <a:gs pos="93750">
                      <a:schemeClr val="bg1"/>
                    </a:gs>
                    <a:gs pos="80488">
                      <a:schemeClr val="bg1"/>
                    </a:gs>
                  </a:gsLst>
                  <a:lin ang="5400000" scaled="0"/>
                </a:gradFill>
              </a:defRPr>
            </a:lvl1pPr>
            <a:lvl2pPr marL="336044" indent="0">
              <a:buNone/>
              <a:defRPr/>
            </a:lvl2pPr>
            <a:lvl3pPr marL="560073" indent="0">
              <a:buNone/>
              <a:defRPr/>
            </a:lvl3pPr>
            <a:lvl4pPr marL="784103" indent="0">
              <a:buNone/>
              <a:defRPr/>
            </a:lvl4pPr>
            <a:lvl5pPr marL="1008132" indent="0">
              <a:buNone/>
              <a:defRPr/>
            </a:lvl5pPr>
          </a:lstStyle>
          <a:p>
            <a:pPr lvl="0"/>
            <a:r>
              <a:rPr lang="en-US"/>
              <a:t>Microsoft IT</a:t>
            </a:r>
          </a:p>
        </p:txBody>
      </p:sp>
      <p:sp>
        <p:nvSpPr>
          <p:cNvPr id="12" name="Right Triangle 11"/>
          <p:cNvSpPr/>
          <p:nvPr/>
        </p:nvSpPr>
        <p:spPr bwMode="auto">
          <a:xfrm>
            <a:off x="1" y="4557475"/>
            <a:ext cx="5864112" cy="2300527"/>
          </a:xfrm>
          <a:prstGeom prst="rtTriangle">
            <a:avLst/>
          </a:prstGeom>
          <a:gradFill>
            <a:gsLst>
              <a:gs pos="12000">
                <a:schemeClr val="tx1">
                  <a:lumMod val="50000"/>
                  <a:alpha val="60000"/>
                </a:schemeClr>
              </a:gs>
              <a:gs pos="45000">
                <a:schemeClr val="tx1">
                  <a:lumMod val="50000"/>
                  <a:alpha val="0"/>
                </a:schemeClr>
              </a:gs>
            </a:gsLst>
            <a:lin ang="18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a:grpSpLocks noChangeAspect="1"/>
          </p:cNvGrpSpPr>
          <p:nvPr/>
        </p:nvGrpSpPr>
        <p:grpSpPr bwMode="black">
          <a:xfrm>
            <a:off x="448213" y="6049696"/>
            <a:ext cx="1613565" cy="346462"/>
            <a:chOff x="457200" y="1643393"/>
            <a:chExt cx="4492753" cy="964540"/>
          </a:xfrm>
        </p:grpSpPr>
        <p:pic>
          <p:nvPicPr>
            <p:cNvPr id="9" name="Picture 8"/>
            <p:cNvPicPr>
              <a:picLocks noChangeAspect="1"/>
            </p:cNvPicPr>
            <p:nvPr/>
          </p:nvPicPr>
          <p:blipFill>
            <a:blip r:embed="rId3"/>
            <a:stretch>
              <a:fillRect/>
            </a:stretch>
          </p:blipFill>
          <p:spPr bwMode="black">
            <a:xfrm>
              <a:off x="457200" y="1643393"/>
              <a:ext cx="964540" cy="964540"/>
            </a:xfrm>
            <a:prstGeom prst="rect">
              <a:avLst/>
            </a:prstGeom>
          </p:spPr>
        </p:pic>
        <p:sp>
          <p:nvSpPr>
            <p:cNvPr id="11"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4"/>
            </a:p>
          </p:txBody>
        </p:sp>
      </p:grpSp>
    </p:spTree>
    <p:extLst>
      <p:ext uri="{BB962C8B-B14F-4D97-AF65-F5344CB8AC3E}">
        <p14:creationId xmlns:p14="http://schemas.microsoft.com/office/powerpoint/2010/main" val="400595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Slide Photo Layout 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6" name="Title 1"/>
          <p:cNvSpPr>
            <a:spLocks noGrp="1"/>
          </p:cNvSpPr>
          <p:nvPr>
            <p:ph type="title" hasCustomPrompt="1"/>
          </p:nvPr>
        </p:nvSpPr>
        <p:spPr>
          <a:xfrm>
            <a:off x="269303" y="2084187"/>
            <a:ext cx="8964185" cy="1793090"/>
          </a:xfrm>
          <a:noFill/>
        </p:spPr>
        <p:txBody>
          <a:bodyPr lIns="146304" tIns="91440" rIns="146304" bIns="91440" anchor="t" anchorCtr="0"/>
          <a:lstStyle>
            <a:lvl1pPr>
              <a:defRPr sz="5292" spc="-98" baseline="0">
                <a:gradFill>
                  <a:gsLst>
                    <a:gs pos="79464">
                      <a:schemeClr val="bg1"/>
                    </a:gs>
                    <a:gs pos="58000">
                      <a:schemeClr val="bg1"/>
                    </a:gs>
                  </a:gsLst>
                  <a:lin ang="5400000" scaled="0"/>
                </a:gradFill>
              </a:defRPr>
            </a:lvl1pPr>
          </a:lstStyle>
          <a:p>
            <a:r>
              <a:rPr lang="en-US"/>
              <a:t>Presentation title</a:t>
            </a:r>
          </a:p>
        </p:txBody>
      </p:sp>
      <p:sp>
        <p:nvSpPr>
          <p:cNvPr id="7" name="Text Placeholder 4"/>
          <p:cNvSpPr>
            <a:spLocks noGrp="1"/>
          </p:cNvSpPr>
          <p:nvPr>
            <p:ph type="body" sz="quarter" idx="12" hasCustomPrompt="1"/>
          </p:nvPr>
        </p:nvSpPr>
        <p:spPr>
          <a:xfrm>
            <a:off x="269302" y="3878574"/>
            <a:ext cx="7171337" cy="1792326"/>
          </a:xfrm>
          <a:noFill/>
        </p:spPr>
        <p:txBody>
          <a:bodyPr lIns="146304" tIns="109728" rIns="146304" bIns="109728">
            <a:noAutofit/>
          </a:bodyPr>
          <a:lstStyle>
            <a:lvl1pPr marL="0" indent="0">
              <a:spcBef>
                <a:spcPts val="0"/>
              </a:spcBef>
              <a:buNone/>
              <a:defRPr sz="3136" spc="0" baseline="0">
                <a:gradFill>
                  <a:gsLst>
                    <a:gs pos="5357">
                      <a:schemeClr val="bg1"/>
                    </a:gs>
                    <a:gs pos="33000">
                      <a:schemeClr val="bg1"/>
                    </a:gs>
                  </a:gsLst>
                  <a:lin ang="5400000" scaled="0"/>
                </a:gradFill>
                <a:latin typeface="+mj-lt"/>
              </a:defRPr>
            </a:lvl1pPr>
          </a:lstStyle>
          <a:p>
            <a:pPr lvl="0"/>
            <a:r>
              <a:rPr lang="en-US"/>
              <a:t>Speaker Name</a:t>
            </a:r>
          </a:p>
          <a:p>
            <a:pPr lvl="0"/>
            <a:r>
              <a:rPr lang="en-US"/>
              <a:t>Title</a:t>
            </a:r>
          </a:p>
          <a:p>
            <a:pPr lvl="0"/>
            <a:r>
              <a:rPr lang="en-US"/>
              <a:t>Microsoft</a:t>
            </a:r>
          </a:p>
        </p:txBody>
      </p:sp>
      <p:sp>
        <p:nvSpPr>
          <p:cNvPr id="10" name="Text Placeholder 9"/>
          <p:cNvSpPr>
            <a:spLocks noGrp="1"/>
          </p:cNvSpPr>
          <p:nvPr>
            <p:ph type="body" sz="quarter" idx="15" hasCustomPrompt="1"/>
          </p:nvPr>
        </p:nvSpPr>
        <p:spPr>
          <a:xfrm>
            <a:off x="269303" y="291102"/>
            <a:ext cx="3317417" cy="724246"/>
          </a:xfrm>
        </p:spPr>
        <p:txBody>
          <a:bodyPr/>
          <a:lstStyle>
            <a:lvl1pPr marL="0" indent="0">
              <a:buNone/>
              <a:defRPr>
                <a:gradFill>
                  <a:gsLst>
                    <a:gs pos="15854">
                      <a:schemeClr val="bg1"/>
                    </a:gs>
                    <a:gs pos="46000">
                      <a:schemeClr val="bg1"/>
                    </a:gs>
                  </a:gsLst>
                  <a:lin ang="5400000" scaled="0"/>
                </a:gradFill>
              </a:defRPr>
            </a:lvl1pPr>
            <a:lvl2pPr marL="336044" indent="0">
              <a:buNone/>
              <a:defRPr>
                <a:gradFill>
                  <a:gsLst>
                    <a:gs pos="15854">
                      <a:schemeClr val="bg1"/>
                    </a:gs>
                    <a:gs pos="46000">
                      <a:schemeClr val="bg1"/>
                    </a:gs>
                  </a:gsLst>
                  <a:lin ang="5400000" scaled="0"/>
                </a:gradFill>
              </a:defRPr>
            </a:lvl2pPr>
            <a:lvl3pPr marL="560073" indent="0">
              <a:buNone/>
              <a:defRPr>
                <a:gradFill>
                  <a:gsLst>
                    <a:gs pos="15854">
                      <a:schemeClr val="bg1"/>
                    </a:gs>
                    <a:gs pos="46000">
                      <a:schemeClr val="bg1"/>
                    </a:gs>
                  </a:gsLst>
                  <a:lin ang="5400000" scaled="0"/>
                </a:gradFill>
              </a:defRPr>
            </a:lvl3pPr>
            <a:lvl4pPr marL="784103" indent="0">
              <a:buNone/>
              <a:defRPr>
                <a:gradFill>
                  <a:gsLst>
                    <a:gs pos="15854">
                      <a:schemeClr val="bg1"/>
                    </a:gs>
                    <a:gs pos="46000">
                      <a:schemeClr val="bg1"/>
                    </a:gs>
                  </a:gsLst>
                  <a:lin ang="5400000" scaled="0"/>
                </a:gradFill>
              </a:defRPr>
            </a:lvl4pPr>
            <a:lvl5pPr marL="1008132" indent="0">
              <a:buNone/>
              <a:defRPr>
                <a:gradFill>
                  <a:gsLst>
                    <a:gs pos="15854">
                      <a:schemeClr val="bg1"/>
                    </a:gs>
                    <a:gs pos="46000">
                      <a:schemeClr val="bg1"/>
                    </a:gs>
                  </a:gsLst>
                  <a:lin ang="5400000" scaled="0"/>
                </a:gradFill>
              </a:defRPr>
            </a:lvl5pPr>
          </a:lstStyle>
          <a:p>
            <a:pPr lvl="0"/>
            <a:r>
              <a:rPr lang="en-US"/>
              <a:t>Microsoft IT</a:t>
            </a:r>
          </a:p>
        </p:txBody>
      </p:sp>
      <p:grpSp>
        <p:nvGrpSpPr>
          <p:cNvPr id="8" name="Group 7"/>
          <p:cNvGrpSpPr>
            <a:grpSpLocks noChangeAspect="1"/>
          </p:cNvGrpSpPr>
          <p:nvPr/>
        </p:nvGrpSpPr>
        <p:grpSpPr bwMode="black">
          <a:xfrm>
            <a:off x="448213" y="6049696"/>
            <a:ext cx="1613565" cy="346462"/>
            <a:chOff x="457200" y="1643393"/>
            <a:chExt cx="4492753" cy="964540"/>
          </a:xfrm>
        </p:grpSpPr>
        <p:pic>
          <p:nvPicPr>
            <p:cNvPr id="11" name="Picture 10"/>
            <p:cNvPicPr>
              <a:picLocks noChangeAspect="1"/>
            </p:cNvPicPr>
            <p:nvPr/>
          </p:nvPicPr>
          <p:blipFill>
            <a:blip r:embed="rId3"/>
            <a:stretch>
              <a:fillRect/>
            </a:stretch>
          </p:blipFill>
          <p:spPr bwMode="black">
            <a:xfrm>
              <a:off x="457200" y="1643393"/>
              <a:ext cx="964540" cy="964540"/>
            </a:xfrm>
            <a:prstGeom prst="rect">
              <a:avLst/>
            </a:prstGeom>
          </p:spPr>
        </p:pic>
        <p:sp>
          <p:nvSpPr>
            <p:cNvPr id="12"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4"/>
            </a:p>
          </p:txBody>
        </p:sp>
      </p:grpSp>
    </p:spTree>
    <p:extLst>
      <p:ext uri="{BB962C8B-B14F-4D97-AF65-F5344CB8AC3E}">
        <p14:creationId xmlns:p14="http://schemas.microsoft.com/office/powerpoint/2010/main" val="42718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3"/>
            <a:ext cx="6273418" cy="1794661"/>
          </a:xfrm>
          <a:noFill/>
        </p:spPr>
        <p:txBody>
          <a:bodyPr lIns="146304" tIns="109728" rIns="146304" bIns="109728">
            <a:noAutofit/>
          </a:bodyPr>
          <a:lstStyle>
            <a:lvl1pPr marL="0" indent="0">
              <a:spcBef>
                <a:spcPts val="0"/>
              </a:spcBef>
              <a:buNone/>
              <a:defRPr sz="3136" spc="0" baseline="0">
                <a:gradFill>
                  <a:gsLst>
                    <a:gs pos="22321">
                      <a:schemeClr val="tx2"/>
                    </a:gs>
                    <a:gs pos="62000">
                      <a:schemeClr val="tx2"/>
                    </a:gs>
                  </a:gsLst>
                  <a:lin ang="5400000" scaled="0"/>
                </a:gradFill>
                <a:latin typeface="+mj-lt"/>
              </a:defRPr>
            </a:lvl1pPr>
          </a:lstStyle>
          <a:p>
            <a:pPr lvl="0"/>
            <a:r>
              <a:rPr lang="en-US"/>
              <a:t>Speaker Name</a:t>
            </a:r>
          </a:p>
          <a:p>
            <a:pPr lvl="0"/>
            <a:r>
              <a:rPr lang="en-US"/>
              <a:t>Title</a:t>
            </a:r>
          </a:p>
          <a:p>
            <a:pPr lvl="0"/>
            <a:r>
              <a:rPr lang="en-US"/>
              <a:t>Microsoft</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292" spc="-98" baseline="0">
                <a:gradFill>
                  <a:gsLst>
                    <a:gs pos="3333">
                      <a:schemeClr val="tx2"/>
                    </a:gs>
                    <a:gs pos="39000">
                      <a:schemeClr val="tx2"/>
                    </a:gs>
                  </a:gsLst>
                  <a:lin ang="5400000" scaled="0"/>
                </a:gradFill>
              </a:defRPr>
            </a:lvl1pPr>
          </a:lstStyle>
          <a:p>
            <a:r>
              <a:rPr lang="en-US"/>
              <a:t>Presentation title</a:t>
            </a:r>
            <a:br>
              <a:rPr lang="en-US"/>
            </a:br>
            <a:r>
              <a:rPr lang="en-US"/>
              <a:t>goes here</a:t>
            </a:r>
          </a:p>
        </p:txBody>
      </p:sp>
      <p:sp>
        <p:nvSpPr>
          <p:cNvPr id="6" name="Text Placeholder 12"/>
          <p:cNvSpPr>
            <a:spLocks noGrp="1"/>
          </p:cNvSpPr>
          <p:nvPr>
            <p:ph type="body" sz="quarter" idx="13" hasCustomPrompt="1"/>
          </p:nvPr>
        </p:nvSpPr>
        <p:spPr>
          <a:xfrm>
            <a:off x="269302" y="291102"/>
            <a:ext cx="3047560" cy="724246"/>
          </a:xfrm>
        </p:spPr>
        <p:txBody>
          <a:bodyPr/>
          <a:lstStyle>
            <a:lvl1pPr marL="0" indent="0">
              <a:buNone/>
              <a:defRPr>
                <a:gradFill>
                  <a:gsLst>
                    <a:gs pos="12195">
                      <a:schemeClr val="tx2"/>
                    </a:gs>
                    <a:gs pos="31000">
                      <a:schemeClr val="tx2"/>
                    </a:gs>
                  </a:gsLst>
                  <a:lin ang="5400000" scaled="0"/>
                </a:gradFill>
              </a:defRPr>
            </a:lvl1pPr>
            <a:lvl2pPr marL="336044" indent="0">
              <a:buNone/>
              <a:defRPr/>
            </a:lvl2pPr>
            <a:lvl3pPr marL="560073" indent="0">
              <a:buNone/>
              <a:defRPr/>
            </a:lvl3pPr>
            <a:lvl4pPr marL="784103" indent="0">
              <a:buNone/>
              <a:defRPr/>
            </a:lvl4pPr>
            <a:lvl5pPr marL="1008132" indent="0">
              <a:buNone/>
              <a:defRPr/>
            </a:lvl5pPr>
          </a:lstStyle>
          <a:p>
            <a:pPr lvl="0"/>
            <a:r>
              <a:rPr lang="en-US"/>
              <a:t>Microsoft IT</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48213" y="6049470"/>
            <a:ext cx="1613565" cy="346689"/>
          </a:xfrm>
          <a:prstGeom prst="rect">
            <a:avLst/>
          </a:prstGeom>
        </p:spPr>
      </p:pic>
    </p:spTree>
    <p:extLst>
      <p:ext uri="{BB962C8B-B14F-4D97-AF65-F5344CB8AC3E}">
        <p14:creationId xmlns:p14="http://schemas.microsoft.com/office/powerpoint/2010/main" val="3417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9"/>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4030" indent="0">
              <a:buNone/>
              <a:defRPr/>
            </a:lvl3pPr>
            <a:lvl4pPr marL="448059" indent="0">
              <a:buNone/>
              <a:defRPr/>
            </a:lvl4pPr>
            <a:lvl5pPr marL="672088"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17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9"/>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30" indent="0">
              <a:buNone/>
              <a:defRPr/>
            </a:lvl3pPr>
            <a:lvl4pPr marL="448059" indent="0">
              <a:buNone/>
              <a:defRPr/>
            </a:lvl4pPr>
            <a:lvl5pPr marL="672088"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94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9"/>
            <a:ext cx="11653523" cy="1985641"/>
          </a:xfrm>
        </p:spPr>
        <p:txBody>
          <a:bodyPr>
            <a:spAutoFit/>
          </a:bodyPr>
          <a:lstStyle>
            <a:lvl1pPr>
              <a:defRPr sz="3528">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63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9"/>
            <a:ext cx="11653523" cy="1985641"/>
          </a:xfrm>
        </p:spPr>
        <p:txBody>
          <a:bodyPr>
            <a:spAutoFit/>
          </a:bodyPr>
          <a:lstStyle>
            <a:lvl1pPr>
              <a:defRPr sz="3528"/>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925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8"/>
            <a:ext cx="5378548" cy="1934697"/>
          </a:xfrm>
        </p:spPr>
        <p:txBody>
          <a:bodyPr wrap="square">
            <a:spAutoFit/>
          </a:bodyPr>
          <a:lstStyle>
            <a:lvl1pPr marL="0" indent="0">
              <a:spcBef>
                <a:spcPts val="1200"/>
              </a:spcBef>
              <a:buClr>
                <a:schemeClr val="tx1"/>
              </a:buClr>
              <a:buFont typeface="Wingdings" pitchFamily="2" charset="2"/>
              <a:buNone/>
              <a:defRPr sz="3528">
                <a:gradFill>
                  <a:gsLst>
                    <a:gs pos="1250">
                      <a:schemeClr val="tx2"/>
                    </a:gs>
                    <a:gs pos="9900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8"/>
            <a:ext cx="5378548" cy="1934697"/>
          </a:xfrm>
        </p:spPr>
        <p:txBody>
          <a:bodyPr wrap="square">
            <a:spAutoFit/>
          </a:bodyPr>
          <a:lstStyle>
            <a:lvl1pPr marL="0" indent="0">
              <a:spcBef>
                <a:spcPts val="1200"/>
              </a:spcBef>
              <a:buClr>
                <a:schemeClr val="tx1"/>
              </a:buClr>
              <a:buFont typeface="Wingdings" pitchFamily="2" charset="2"/>
              <a:buNone/>
              <a:defRPr sz="3528">
                <a:gradFill>
                  <a:gsLst>
                    <a:gs pos="1250">
                      <a:schemeClr val="tx2"/>
                    </a:gs>
                    <a:gs pos="9900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0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3" name="Picture 2"/>
          <p:cNvPicPr>
            <a:picLocks noChangeAspect="1"/>
          </p:cNvPicPr>
          <p:nvPr userDrawn="1"/>
        </p:nvPicPr>
        <p:blipFill>
          <a:blip r:embed="rId2"/>
          <a:stretch>
            <a:fillRect/>
          </a:stretch>
        </p:blipFill>
        <p:spPr>
          <a:xfrm>
            <a:off x="10115854" y="6134100"/>
            <a:ext cx="2076991" cy="723900"/>
          </a:xfrm>
          <a:prstGeom prst="rect">
            <a:avLst/>
          </a:prstGeom>
        </p:spPr>
      </p:pic>
    </p:spTree>
    <p:extLst>
      <p:ext uri="{BB962C8B-B14F-4D97-AF65-F5344CB8AC3E}">
        <p14:creationId xmlns:p14="http://schemas.microsoft.com/office/powerpoint/2010/main" val="219259909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8"/>
            <a:ext cx="5378548" cy="1934697"/>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8"/>
            <a:ext cx="5378548" cy="1934697"/>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60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8"/>
            <a:ext cx="5378548" cy="1946751"/>
          </a:xfrm>
        </p:spPr>
        <p:txBody>
          <a:bodyPr wrap="square">
            <a:spAutoFit/>
          </a:bodyPr>
          <a:lstStyle>
            <a:lvl1pPr marL="281592" indent="-281592">
              <a:spcBef>
                <a:spcPts val="1200"/>
              </a:spcBef>
              <a:buClr>
                <a:schemeClr val="tx2"/>
              </a:buClr>
              <a:buFont typeface="Arial" pitchFamily="34" charset="0"/>
              <a:buChar char="•"/>
              <a:defRPr sz="3136">
                <a:gradFill>
                  <a:gsLst>
                    <a:gs pos="1250">
                      <a:schemeClr val="tx2"/>
                    </a:gs>
                    <a:gs pos="99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8"/>
            <a:ext cx="5378548" cy="1946751"/>
          </a:xfrm>
        </p:spPr>
        <p:txBody>
          <a:bodyPr wrap="square">
            <a:spAutoFit/>
          </a:bodyPr>
          <a:lstStyle>
            <a:lvl1pPr marL="281592" indent="-281592">
              <a:spcBef>
                <a:spcPts val="1200"/>
              </a:spcBef>
              <a:buClr>
                <a:schemeClr val="tx2"/>
              </a:buClr>
              <a:buFont typeface="Arial" pitchFamily="34" charset="0"/>
              <a:buChar char="•"/>
              <a:defRPr sz="3136">
                <a:gradFill>
                  <a:gsLst>
                    <a:gs pos="1250">
                      <a:schemeClr val="tx2"/>
                    </a:gs>
                    <a:gs pos="99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0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8"/>
            <a:ext cx="5378548" cy="1946751"/>
          </a:xfrm>
        </p:spPr>
        <p:txBody>
          <a:bodyPr wrap="square">
            <a:spAutoFit/>
          </a:bodyPr>
          <a:lstStyle>
            <a:lvl1pPr marL="281592" indent="-281592">
              <a:spcBef>
                <a:spcPts val="1200"/>
              </a:spcBef>
              <a:buClr>
                <a:schemeClr val="tx1"/>
              </a:buClr>
              <a:buFont typeface="Arial" pitchFamily="34" charset="0"/>
              <a:buChar char="•"/>
              <a:defRPr sz="3136"/>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8"/>
            <a:ext cx="5378548" cy="1946751"/>
          </a:xfrm>
        </p:spPr>
        <p:txBody>
          <a:bodyPr wrap="square">
            <a:spAutoFit/>
          </a:bodyPr>
          <a:lstStyle>
            <a:lvl1pPr marL="281592" indent="-281592">
              <a:spcBef>
                <a:spcPts val="1200"/>
              </a:spcBef>
              <a:buClr>
                <a:schemeClr val="tx1"/>
              </a:buClr>
              <a:buFont typeface="Arial" pitchFamily="34" charset="0"/>
              <a:buChar char="•"/>
              <a:defRPr sz="3136"/>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995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132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1" y="342900"/>
            <a:ext cx="11391900" cy="553998"/>
          </a:xfrm>
        </p:spPr>
        <p:txBody>
          <a:bodyPr vert="horz" wrap="square" lIns="0" tIns="0" rIns="0" bIns="0" rtlCol="0" anchor="t">
            <a:spAutoFit/>
          </a:bodyPr>
          <a:lstStyle>
            <a:lvl1pPr>
              <a:defRPr lang="en-US" sz="3999"/>
            </a:lvl1pPr>
          </a:lstStyle>
          <a:p>
            <a:pPr marL="0" lvl="0"/>
            <a:r>
              <a:rPr lang="en-US"/>
              <a:t>Click to edit Master title style</a:t>
            </a:r>
          </a:p>
        </p:txBody>
      </p:sp>
    </p:spTree>
    <p:extLst>
      <p:ext uri="{BB962C8B-B14F-4D97-AF65-F5344CB8AC3E}">
        <p14:creationId xmlns:p14="http://schemas.microsoft.com/office/powerpoint/2010/main" val="117417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sz="7056"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9"/>
            <a:ext cx="9860674" cy="1793881"/>
          </a:xfrm>
          <a:noFill/>
        </p:spPr>
        <p:txBody>
          <a:bodyPr lIns="182880" tIns="146304" rIns="182880" bIns="146304">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8346783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lang="en-US" sz="7056"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834878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272946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1275681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60360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a:p>
        </p:txBody>
      </p:sp>
      <p:pic>
        <p:nvPicPr>
          <p:cNvPr id="3" name="Picture 2"/>
          <p:cNvPicPr>
            <a:picLocks noChangeAspect="1"/>
          </p:cNvPicPr>
          <p:nvPr userDrawn="1"/>
        </p:nvPicPr>
        <p:blipFill>
          <a:blip r:embed="rId2"/>
          <a:stretch>
            <a:fillRect/>
          </a:stretch>
        </p:blipFill>
        <p:spPr>
          <a:xfrm>
            <a:off x="10116959" y="6141781"/>
            <a:ext cx="2076991" cy="723900"/>
          </a:xfrm>
          <a:prstGeom prst="rect">
            <a:avLst/>
          </a:prstGeom>
        </p:spPr>
      </p:pic>
    </p:spTree>
    <p:extLst>
      <p:ext uri="{BB962C8B-B14F-4D97-AF65-F5344CB8AC3E}">
        <p14:creationId xmlns:p14="http://schemas.microsoft.com/office/powerpoint/2010/main" val="255788125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68"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27197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9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1247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14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13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Accent Colo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684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828" fontAlgn="base">
              <a:spcBef>
                <a:spcPct val="0"/>
              </a:spcBef>
              <a:spcAft>
                <a:spcPct val="0"/>
              </a:spcAft>
            </a:pPr>
            <a:endParaRPr lang="en-US" sz="1764">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4"/>
            <a:ext cx="11653522" cy="1956973"/>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2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7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9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788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0" y="6170061"/>
            <a:ext cx="11623331" cy="395317"/>
          </a:xfrm>
          <a:prstGeom prst="rect">
            <a:avLst/>
          </a:prstGeom>
          <a:noFill/>
          <a:ln w="12700">
            <a:noFill/>
            <a:miter lim="800000"/>
            <a:headEnd type="none" w="sm" len="sm"/>
            <a:tailEnd type="none" w="sm" len="sm"/>
          </a:ln>
          <a:effectLst/>
        </p:spPr>
        <p:txBody>
          <a:bodyPr vert="horz" wrap="square" lIns="179238" tIns="143391" rIns="179238" bIns="143391" numCol="1" anchor="t" anchorCtr="0" compatLnSpc="1">
            <a:prstTxWarp prst="textNoShape">
              <a:avLst/>
            </a:prstTxWarp>
            <a:spAutoFit/>
          </a:bodyPr>
          <a:lstStyle/>
          <a:p>
            <a:pPr defTabSz="913650" eaLnBrk="0" hangingPunct="0"/>
            <a:r>
              <a:rPr lang="en-US" sz="686">
                <a:gradFill>
                  <a:gsLst>
                    <a:gs pos="0">
                      <a:schemeClr val="tx1"/>
                    </a:gs>
                    <a:gs pos="100000">
                      <a:schemeClr val="tx1"/>
                    </a:gs>
                  </a:gsLst>
                  <a:lin ang="5400000" scaled="0"/>
                </a:gradFill>
                <a:cs typeface="Segoe UI" pitchFamily="34" charset="0"/>
              </a:rPr>
              <a:t>© 2015 Microsoft Corporation. All rights reserved.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0203" y="3083653"/>
            <a:ext cx="3223861" cy="690694"/>
          </a:xfrm>
          <a:prstGeom prst="rect">
            <a:avLst/>
          </a:prstGeom>
        </p:spPr>
      </p:pic>
    </p:spTree>
    <p:extLst>
      <p:ext uri="{BB962C8B-B14F-4D97-AF65-F5344CB8AC3E}">
        <p14:creationId xmlns:p14="http://schemas.microsoft.com/office/powerpoint/2010/main" val="229878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9"/>
            <a:ext cx="11653523" cy="2396047"/>
          </a:xfrm>
          <a:prstGeom prst="rect">
            <a:avLst/>
          </a:prstGeom>
        </p:spPr>
        <p:txBody>
          <a:bodyPr/>
          <a:lstStyle>
            <a:lvl1pPr marL="284705" indent="-284705">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8"/>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0871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592942" y="4133851"/>
            <a:ext cx="11017200" cy="418097"/>
          </a:xfrm>
          <a:prstGeom prst="rect">
            <a:avLst/>
          </a:prstGeom>
          <a:noFill/>
          <a:ln>
            <a:noFill/>
          </a:ln>
        </p:spPr>
        <p:txBody>
          <a:bodyPr lIns="34275" tIns="34275" rIns="34275" bIns="34275" anchor="t" anchorCtr="0"/>
          <a:lstStyle>
            <a:lvl1pPr marL="338556" marR="0" lvl="0" indent="-203134" algn="ctr" rtl="0">
              <a:lnSpc>
                <a:spcPct val="100000"/>
              </a:lnSpc>
              <a:spcBef>
                <a:spcPts val="0"/>
              </a:spcBef>
              <a:spcAft>
                <a:spcPts val="533"/>
              </a:spcAft>
              <a:buClr>
                <a:srgbClr val="A5A5A5"/>
              </a:buClr>
              <a:buSzPct val="100000"/>
              <a:buFont typeface="Merriweather Sans"/>
              <a:buChar char="​"/>
              <a:defRPr sz="2266" b="0" i="0" u="none" strike="noStrike" cap="none">
                <a:solidFill>
                  <a:srgbClr val="242627"/>
                </a:solidFill>
                <a:latin typeface="Arial"/>
                <a:ea typeface="Arial"/>
                <a:cs typeface="Arial"/>
                <a:sym typeface="Arial"/>
              </a:defRPr>
            </a:lvl1pPr>
            <a:lvl2pPr marL="220062" marR="0" lvl="1" indent="-118494" algn="ctr" rtl="0">
              <a:lnSpc>
                <a:spcPct val="100000"/>
              </a:lnSpc>
              <a:spcBef>
                <a:spcPts val="0"/>
              </a:spcBef>
              <a:spcAft>
                <a:spcPts val="133"/>
              </a:spcAft>
              <a:buClr>
                <a:srgbClr val="A5A5A5"/>
              </a:buClr>
              <a:buSzPct val="100000"/>
              <a:buFont typeface="Merriweather Sans"/>
              <a:buChar char="​"/>
              <a:defRPr sz="1467" b="0" i="0" u="none" strike="noStrike" cap="none">
                <a:solidFill>
                  <a:srgbClr val="7F8488"/>
                </a:solidFill>
                <a:latin typeface="Arial"/>
                <a:ea typeface="Arial"/>
                <a:cs typeface="Arial"/>
                <a:sym typeface="Arial"/>
              </a:defRPr>
            </a:lvl2pPr>
            <a:lvl3pPr marL="220062" marR="0" lvl="2" indent="-118494" algn="ctr" rtl="0">
              <a:lnSpc>
                <a:spcPct val="100000"/>
              </a:lnSpc>
              <a:spcBef>
                <a:spcPts val="0"/>
              </a:spcBef>
              <a:spcAft>
                <a:spcPts val="133"/>
              </a:spcAft>
              <a:buClr>
                <a:srgbClr val="A5A5A5"/>
              </a:buClr>
              <a:buSzPct val="100000"/>
              <a:buFont typeface="Merriweather Sans"/>
              <a:buChar char="​"/>
              <a:defRPr sz="1467" b="0" i="0" u="none" strike="noStrike" cap="none">
                <a:solidFill>
                  <a:srgbClr val="7F8488"/>
                </a:solidFill>
                <a:latin typeface="Arial"/>
                <a:ea typeface="Arial"/>
                <a:cs typeface="Arial"/>
                <a:sym typeface="Arial"/>
              </a:defRPr>
            </a:lvl3pPr>
            <a:lvl4pPr marL="220062" marR="0" lvl="3" indent="-118494" algn="ctr" rtl="0">
              <a:lnSpc>
                <a:spcPct val="100000"/>
              </a:lnSpc>
              <a:spcBef>
                <a:spcPts val="0"/>
              </a:spcBef>
              <a:spcAft>
                <a:spcPts val="133"/>
              </a:spcAft>
              <a:buClr>
                <a:srgbClr val="A5A5A5"/>
              </a:buClr>
              <a:buSzPct val="100000"/>
              <a:buFont typeface="Merriweather Sans"/>
              <a:buChar char="​"/>
              <a:defRPr sz="1467" b="0" i="0" u="none" strike="noStrike" cap="none">
                <a:solidFill>
                  <a:srgbClr val="7F8488"/>
                </a:solidFill>
                <a:latin typeface="Arial"/>
                <a:ea typeface="Arial"/>
                <a:cs typeface="Arial"/>
                <a:sym typeface="Arial"/>
              </a:defRPr>
            </a:lvl4pPr>
            <a:lvl5pPr marL="220062" marR="0" lvl="4" indent="-118494" algn="ctr" rtl="0">
              <a:lnSpc>
                <a:spcPct val="100000"/>
              </a:lnSpc>
              <a:spcBef>
                <a:spcPts val="0"/>
              </a:spcBef>
              <a:spcAft>
                <a:spcPts val="133"/>
              </a:spcAft>
              <a:buClr>
                <a:srgbClr val="A5A5A5"/>
              </a:buClr>
              <a:buSzPct val="100000"/>
              <a:buFont typeface="Merriweather Sans"/>
              <a:buChar char="​"/>
              <a:defRPr sz="1467" b="0" i="0" u="none" strike="noStrike" cap="none">
                <a:solidFill>
                  <a:srgbClr val="7F8488"/>
                </a:solidFill>
                <a:latin typeface="Arial"/>
                <a:ea typeface="Arial"/>
                <a:cs typeface="Arial"/>
                <a:sym typeface="Arial"/>
              </a:defRPr>
            </a:lvl5pPr>
            <a:lvl6pPr marL="2505319" marR="0" lvl="5" indent="-101567" algn="l" rtl="0">
              <a:spcBef>
                <a:spcPts val="400"/>
              </a:spcBef>
              <a:buClr>
                <a:schemeClr val="dk1"/>
              </a:buClr>
              <a:buSzPct val="100000"/>
              <a:buFont typeface="Arial"/>
              <a:buChar char="•"/>
              <a:defRPr sz="1999" b="0" i="0" u="none" strike="noStrike" cap="none">
                <a:solidFill>
                  <a:schemeClr val="dk1"/>
                </a:solidFill>
                <a:latin typeface="Arial"/>
                <a:ea typeface="Arial"/>
                <a:cs typeface="Arial"/>
                <a:sym typeface="Arial"/>
              </a:defRPr>
            </a:lvl6pPr>
            <a:lvl7pPr marL="2962370" marR="0" lvl="6" indent="-101567" algn="l" rtl="0">
              <a:spcBef>
                <a:spcPts val="400"/>
              </a:spcBef>
              <a:buClr>
                <a:schemeClr val="dk1"/>
              </a:buClr>
              <a:buSzPct val="100000"/>
              <a:buFont typeface="Arial"/>
              <a:buChar char="•"/>
              <a:defRPr sz="1999" b="0" i="0" u="none" strike="noStrike" cap="none">
                <a:solidFill>
                  <a:schemeClr val="dk1"/>
                </a:solidFill>
                <a:latin typeface="Arial"/>
                <a:ea typeface="Arial"/>
                <a:cs typeface="Arial"/>
                <a:sym typeface="Arial"/>
              </a:defRPr>
            </a:lvl7pPr>
            <a:lvl8pPr marL="3419422" marR="0" lvl="7" indent="-101567" algn="l" rtl="0">
              <a:spcBef>
                <a:spcPts val="400"/>
              </a:spcBef>
              <a:buClr>
                <a:schemeClr val="dk1"/>
              </a:buClr>
              <a:buSzPct val="100000"/>
              <a:buFont typeface="Arial"/>
              <a:buChar char="•"/>
              <a:defRPr sz="1999" b="0" i="0" u="none" strike="noStrike" cap="none">
                <a:solidFill>
                  <a:schemeClr val="dk1"/>
                </a:solidFill>
                <a:latin typeface="Arial"/>
                <a:ea typeface="Arial"/>
                <a:cs typeface="Arial"/>
                <a:sym typeface="Arial"/>
              </a:defRPr>
            </a:lvl8pPr>
            <a:lvl9pPr marL="3876473" marR="0" lvl="8" indent="-101567" algn="l" rtl="0">
              <a:spcBef>
                <a:spcPts val="400"/>
              </a:spcBef>
              <a:buClr>
                <a:schemeClr val="dk1"/>
              </a:buClr>
              <a:buSzPct val="100000"/>
              <a:buFont typeface="Arial"/>
              <a:buChar char="•"/>
              <a:defRPr sz="1999" b="0" i="0" u="none" strike="noStrike" cap="none">
                <a:solidFill>
                  <a:schemeClr val="dk1"/>
                </a:solidFill>
                <a:latin typeface="Arial"/>
                <a:ea typeface="Arial"/>
                <a:cs typeface="Arial"/>
                <a:sym typeface="Arial"/>
              </a:defRPr>
            </a:lvl9pPr>
          </a:lstStyle>
          <a:p>
            <a:endParaRPr/>
          </a:p>
        </p:txBody>
      </p:sp>
      <p:sp>
        <p:nvSpPr>
          <p:cNvPr id="191" name="Shape 191"/>
          <p:cNvSpPr txBox="1">
            <a:spLocks noGrp="1"/>
          </p:cNvSpPr>
          <p:nvPr>
            <p:ph type="title"/>
          </p:nvPr>
        </p:nvSpPr>
        <p:spPr>
          <a:xfrm>
            <a:off x="594872" y="1308100"/>
            <a:ext cx="11015600" cy="2279600"/>
          </a:xfrm>
          <a:prstGeom prst="rect">
            <a:avLst/>
          </a:prstGeom>
          <a:noFill/>
          <a:ln>
            <a:noFill/>
          </a:ln>
        </p:spPr>
        <p:txBody>
          <a:bodyPr lIns="34275" tIns="34275" rIns="34275" bIns="34275" anchor="b" anchorCtr="0"/>
          <a:lstStyle>
            <a:lvl1pPr marL="0" marR="0" lvl="0" indent="0" algn="ctr" rtl="0">
              <a:spcBef>
                <a:spcPts val="0"/>
              </a:spcBef>
              <a:buClr>
                <a:srgbClr val="242627"/>
              </a:buClr>
              <a:buFont typeface="Arial"/>
              <a:buNone/>
              <a:defRPr sz="4932" b="0" i="0" u="none" strike="noStrike" cap="none">
                <a:solidFill>
                  <a:srgbClr val="242627"/>
                </a:solidFill>
                <a:latin typeface="Arial"/>
                <a:ea typeface="Arial"/>
                <a:cs typeface="Arial"/>
                <a:sym typeface="Arial"/>
              </a:defRPr>
            </a:lvl1pPr>
            <a:lvl2pPr lvl="1" indent="0">
              <a:spcBef>
                <a:spcPts val="0"/>
              </a:spcBef>
              <a:buNone/>
              <a:defRPr sz="933"/>
            </a:lvl2pPr>
            <a:lvl3pPr lvl="2" indent="0">
              <a:spcBef>
                <a:spcPts val="0"/>
              </a:spcBef>
              <a:buNone/>
              <a:defRPr sz="933"/>
            </a:lvl3pPr>
            <a:lvl4pPr lvl="3" indent="0">
              <a:spcBef>
                <a:spcPts val="0"/>
              </a:spcBef>
              <a:buNone/>
              <a:defRPr sz="933"/>
            </a:lvl4pPr>
            <a:lvl5pPr lvl="4" indent="0">
              <a:spcBef>
                <a:spcPts val="0"/>
              </a:spcBef>
              <a:buNone/>
              <a:defRPr sz="933"/>
            </a:lvl5pPr>
            <a:lvl6pPr lvl="5" indent="0">
              <a:spcBef>
                <a:spcPts val="0"/>
              </a:spcBef>
              <a:buNone/>
              <a:defRPr sz="933"/>
            </a:lvl6pPr>
            <a:lvl7pPr lvl="6" indent="0">
              <a:spcBef>
                <a:spcPts val="0"/>
              </a:spcBef>
              <a:buNone/>
              <a:defRPr sz="933"/>
            </a:lvl7pPr>
            <a:lvl8pPr lvl="7" indent="0">
              <a:spcBef>
                <a:spcPts val="0"/>
              </a:spcBef>
              <a:buNone/>
              <a:defRPr sz="933"/>
            </a:lvl8pPr>
            <a:lvl9pPr lvl="8" indent="0">
              <a:spcBef>
                <a:spcPts val="0"/>
              </a:spcBef>
              <a:buNone/>
              <a:defRPr sz="933"/>
            </a:lvl9pPr>
          </a:lstStyle>
          <a:p>
            <a:endParaRPr/>
          </a:p>
        </p:txBody>
      </p:sp>
      <p:pic>
        <p:nvPicPr>
          <p:cNvPr id="192" name="Shape 192"/>
          <p:cNvPicPr preferRelativeResize="0"/>
          <p:nvPr/>
        </p:nvPicPr>
        <p:blipFill>
          <a:blip r:embed="rId2">
            <a:alphaModFix/>
          </a:blip>
          <a:stretch>
            <a:fillRect/>
          </a:stretch>
        </p:blipFill>
        <p:spPr>
          <a:xfrm>
            <a:off x="11118966" y="6305875"/>
            <a:ext cx="961687" cy="466564"/>
          </a:xfrm>
          <a:prstGeom prst="rect">
            <a:avLst/>
          </a:prstGeom>
          <a:noFill/>
          <a:ln>
            <a:noFill/>
          </a:ln>
        </p:spPr>
      </p:pic>
    </p:spTree>
    <p:extLst>
      <p:ext uri="{BB962C8B-B14F-4D97-AF65-F5344CB8AC3E}">
        <p14:creationId xmlns:p14="http://schemas.microsoft.com/office/powerpoint/2010/main" val="42360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theme" Target="../theme/theme4.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6079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6657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transition>
    <p:fade/>
  </p:transition>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3524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Lst>
  <p:transition>
    <p:fade/>
  </p:transition>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841401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093"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44" marR="0" indent="-336044" algn="l" defTabSz="914093"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216">
          <p15:clr>
            <a:srgbClr val="C35EA4"/>
          </p15:clr>
        </p15:guide>
        <p15:guide id="17" pos="7392">
          <p15:clr>
            <a:srgbClr val="C35EA4"/>
          </p15:clr>
        </p15:guide>
        <p15:guide id="25" orient="horz" pos="216">
          <p15:clr>
            <a:srgbClr val="C35EA4"/>
          </p15:clr>
        </p15:guide>
        <p15:guide id="26" orient="horz" pos="3960">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office.com/en-us/article/OneDrive-for-Business-Quick-Start-a1397e56-61ec-4ed2-9dac-727bf8ac3357#ID0EAABAAA=Work_on_the_go" TargetMode="External"/><Relationship Id="rId3" Type="http://schemas.openxmlformats.org/officeDocument/2006/relationships/hyperlink" Target="https://support.office.com/en-GB/article/What-is-OneDrive-for-Business-187f90af-056f-47c0-9656-cc0ddca7fdc2" TargetMode="External"/><Relationship Id="rId7" Type="http://schemas.openxmlformats.org/officeDocument/2006/relationships/hyperlink" Target="https://support.office.com/en-gb/article/OneDrive-for-Business-Help-1eaa32e9-3229-47c2-b363-0a5306cb8c37" TargetMode="External"/><Relationship Id="rId2" Type="http://schemas.openxmlformats.org/officeDocument/2006/relationships/notesSlide" Target="../notesSlides/notesSlide1.xml"/><Relationship Id="rId1" Type="http://schemas.openxmlformats.org/officeDocument/2006/relationships/slideLayout" Target="../slideLayouts/slideLayout100.xml"/><Relationship Id="rId6" Type="http://schemas.openxmlformats.org/officeDocument/2006/relationships/hyperlink" Target="https://support.office.com/en-us/article/Video-Anywhere-access-and-file-sharing-with-OneDrive-for-Business-376db1bc-1721-447b-be5d-ebd74238a87c?ui=en-US&amp;rs=en-US&amp;ad=US#ID0EAABAAA=Transcript" TargetMode="External"/><Relationship Id="rId5" Type="http://schemas.openxmlformats.org/officeDocument/2006/relationships/hyperlink" Target="https://support.office.com/en-gb/article/Video-Share-the-file-internally-and-externally-b5806145-aa7c-4119-93fd-035d060ed15a?ui=en-US&amp;rs=en-GB&amp;ad=GB" TargetMode="External"/><Relationship Id="rId4" Type="http://schemas.openxmlformats.org/officeDocument/2006/relationships/hyperlink" Target="https://support.office.com/en-us/article/OneDrive-for-Business-Quick-Start-a1397e56-61ec-4ed2-9dac-727bf8ac3357#ID0EAABAAA=Manage_files" TargetMode="External"/><Relationship Id="rId9" Type="http://schemas.openxmlformats.org/officeDocument/2006/relationships/hyperlink" Target="https://support.office.com/en-gb/article/Video-Use-the-Version-History-feature-of-OneDrive-for-Business-20f8a9eb-7b8c-477a-a909-ca32e74a52b0?ui=en-US&amp;rs=en-GB&amp;ad=G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0269BC1-C66E-4924-92A9-DA208169FB5C}"/>
              </a:ext>
            </a:extLst>
          </p:cNvPr>
          <p:cNvGraphicFramePr>
            <a:graphicFrameLocks noGrp="1"/>
          </p:cNvGraphicFramePr>
          <p:nvPr>
            <p:extLst>
              <p:ext uri="{D42A27DB-BD31-4B8C-83A1-F6EECF244321}">
                <p14:modId xmlns:p14="http://schemas.microsoft.com/office/powerpoint/2010/main" val="3447960107"/>
              </p:ext>
            </p:extLst>
          </p:nvPr>
        </p:nvGraphicFramePr>
        <p:xfrm>
          <a:off x="978651" y="1237696"/>
          <a:ext cx="10397136" cy="4445460"/>
        </p:xfrm>
        <a:graphic>
          <a:graphicData uri="http://schemas.openxmlformats.org/drawingml/2006/table">
            <a:tbl>
              <a:tblPr firstRow="1" bandRow="1">
                <a:tableStyleId>{F2DE63D5-997A-4646-A377-4702673A728D}</a:tableStyleId>
              </a:tblPr>
              <a:tblGrid>
                <a:gridCol w="2561776">
                  <a:extLst>
                    <a:ext uri="{9D8B030D-6E8A-4147-A177-3AD203B41FA5}">
                      <a16:colId xmlns:a16="http://schemas.microsoft.com/office/drawing/2014/main" val="2000652949"/>
                    </a:ext>
                  </a:extLst>
                </a:gridCol>
                <a:gridCol w="2414844">
                  <a:extLst>
                    <a:ext uri="{9D8B030D-6E8A-4147-A177-3AD203B41FA5}">
                      <a16:colId xmlns:a16="http://schemas.microsoft.com/office/drawing/2014/main" val="3557990111"/>
                    </a:ext>
                  </a:extLst>
                </a:gridCol>
                <a:gridCol w="2710258">
                  <a:extLst>
                    <a:ext uri="{9D8B030D-6E8A-4147-A177-3AD203B41FA5}">
                      <a16:colId xmlns:a16="http://schemas.microsoft.com/office/drawing/2014/main" val="3984116065"/>
                    </a:ext>
                  </a:extLst>
                </a:gridCol>
                <a:gridCol w="2710258">
                  <a:extLst>
                    <a:ext uri="{9D8B030D-6E8A-4147-A177-3AD203B41FA5}">
                      <a16:colId xmlns:a16="http://schemas.microsoft.com/office/drawing/2014/main" val="74743005"/>
                    </a:ext>
                  </a:extLst>
                </a:gridCol>
              </a:tblGrid>
              <a:tr h="445932">
                <a:tc>
                  <a:txBody>
                    <a:bodyPr/>
                    <a:lstStyle>
                      <a:lvl1pPr marL="0" algn="l" defTabSz="914093" rtl="0" eaLnBrk="1" latinLnBrk="0" hangingPunct="1">
                        <a:defRPr sz="1764" b="1" kern="1200">
                          <a:solidFill>
                            <a:schemeClr val="lt1"/>
                          </a:solidFill>
                          <a:latin typeface="Segoe UI"/>
                        </a:defRPr>
                      </a:lvl1pPr>
                      <a:lvl2pPr marL="457046" algn="l" defTabSz="914093" rtl="0" eaLnBrk="1" latinLnBrk="0" hangingPunct="1">
                        <a:defRPr sz="1764" b="1" kern="1200">
                          <a:solidFill>
                            <a:schemeClr val="lt1"/>
                          </a:solidFill>
                          <a:latin typeface="Segoe UI"/>
                        </a:defRPr>
                      </a:lvl2pPr>
                      <a:lvl3pPr marL="914093" algn="l" defTabSz="914093" rtl="0" eaLnBrk="1" latinLnBrk="0" hangingPunct="1">
                        <a:defRPr sz="1764" b="1" kern="1200">
                          <a:solidFill>
                            <a:schemeClr val="lt1"/>
                          </a:solidFill>
                          <a:latin typeface="Segoe UI"/>
                        </a:defRPr>
                      </a:lvl3pPr>
                      <a:lvl4pPr marL="1371139" algn="l" defTabSz="914093" rtl="0" eaLnBrk="1" latinLnBrk="0" hangingPunct="1">
                        <a:defRPr sz="1764" b="1" kern="1200">
                          <a:solidFill>
                            <a:schemeClr val="lt1"/>
                          </a:solidFill>
                          <a:latin typeface="Segoe UI"/>
                        </a:defRPr>
                      </a:lvl4pPr>
                      <a:lvl5pPr marL="1828185" algn="l" defTabSz="914093" rtl="0" eaLnBrk="1" latinLnBrk="0" hangingPunct="1">
                        <a:defRPr sz="1764" b="1" kern="1200">
                          <a:solidFill>
                            <a:schemeClr val="lt1"/>
                          </a:solidFill>
                          <a:latin typeface="Segoe UI"/>
                        </a:defRPr>
                      </a:lvl5pPr>
                      <a:lvl6pPr marL="2285232" algn="l" defTabSz="914093" rtl="0" eaLnBrk="1" latinLnBrk="0" hangingPunct="1">
                        <a:defRPr sz="1764" b="1" kern="1200">
                          <a:solidFill>
                            <a:schemeClr val="lt1"/>
                          </a:solidFill>
                          <a:latin typeface="Segoe UI"/>
                        </a:defRPr>
                      </a:lvl6pPr>
                      <a:lvl7pPr marL="2742278" algn="l" defTabSz="914093" rtl="0" eaLnBrk="1" latinLnBrk="0" hangingPunct="1">
                        <a:defRPr sz="1764" b="1" kern="1200">
                          <a:solidFill>
                            <a:schemeClr val="lt1"/>
                          </a:solidFill>
                          <a:latin typeface="Segoe UI"/>
                        </a:defRPr>
                      </a:lvl7pPr>
                      <a:lvl8pPr marL="3199324" algn="l" defTabSz="914093" rtl="0" eaLnBrk="1" latinLnBrk="0" hangingPunct="1">
                        <a:defRPr sz="1764" b="1" kern="1200">
                          <a:solidFill>
                            <a:schemeClr val="lt1"/>
                          </a:solidFill>
                          <a:latin typeface="Segoe UI"/>
                        </a:defRPr>
                      </a:lvl8pPr>
                      <a:lvl9pPr marL="3656372" algn="l" defTabSz="914093" rtl="0" eaLnBrk="1" latinLnBrk="0" hangingPunct="1">
                        <a:defRPr sz="1764" b="1" kern="1200">
                          <a:solidFill>
                            <a:schemeClr val="lt1"/>
                          </a:solidFill>
                          <a:latin typeface="Segoe UI"/>
                        </a:defRPr>
                      </a:lvl9pPr>
                    </a:lstStyle>
                    <a:p>
                      <a:r>
                        <a:rPr lang="en-US" sz="1400" dirty="0"/>
                        <a:t>Week 1</a:t>
                      </a:r>
                      <a:endParaRPr lang="en-US" sz="1400" i="0" dirty="0">
                        <a:solidFill>
                          <a:schemeClr val="bg1"/>
                        </a:solidFill>
                        <a:latin typeface="+mn-lt"/>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093" rtl="0" eaLnBrk="1" latinLnBrk="0" hangingPunct="1">
                        <a:defRPr sz="1764" b="1" kern="1200">
                          <a:solidFill>
                            <a:schemeClr val="lt1"/>
                          </a:solidFill>
                          <a:latin typeface="Segoe UI"/>
                        </a:defRPr>
                      </a:lvl1pPr>
                      <a:lvl2pPr marL="457046" algn="l" defTabSz="914093" rtl="0" eaLnBrk="1" latinLnBrk="0" hangingPunct="1">
                        <a:defRPr sz="1764" b="1" kern="1200">
                          <a:solidFill>
                            <a:schemeClr val="lt1"/>
                          </a:solidFill>
                          <a:latin typeface="Segoe UI"/>
                        </a:defRPr>
                      </a:lvl2pPr>
                      <a:lvl3pPr marL="914093" algn="l" defTabSz="914093" rtl="0" eaLnBrk="1" latinLnBrk="0" hangingPunct="1">
                        <a:defRPr sz="1764" b="1" kern="1200">
                          <a:solidFill>
                            <a:schemeClr val="lt1"/>
                          </a:solidFill>
                          <a:latin typeface="Segoe UI"/>
                        </a:defRPr>
                      </a:lvl3pPr>
                      <a:lvl4pPr marL="1371139" algn="l" defTabSz="914093" rtl="0" eaLnBrk="1" latinLnBrk="0" hangingPunct="1">
                        <a:defRPr sz="1764" b="1" kern="1200">
                          <a:solidFill>
                            <a:schemeClr val="lt1"/>
                          </a:solidFill>
                          <a:latin typeface="Segoe UI"/>
                        </a:defRPr>
                      </a:lvl4pPr>
                      <a:lvl5pPr marL="1828185" algn="l" defTabSz="914093" rtl="0" eaLnBrk="1" latinLnBrk="0" hangingPunct="1">
                        <a:defRPr sz="1764" b="1" kern="1200">
                          <a:solidFill>
                            <a:schemeClr val="lt1"/>
                          </a:solidFill>
                          <a:latin typeface="Segoe UI"/>
                        </a:defRPr>
                      </a:lvl5pPr>
                      <a:lvl6pPr marL="2285232" algn="l" defTabSz="914093" rtl="0" eaLnBrk="1" latinLnBrk="0" hangingPunct="1">
                        <a:defRPr sz="1764" b="1" kern="1200">
                          <a:solidFill>
                            <a:schemeClr val="lt1"/>
                          </a:solidFill>
                          <a:latin typeface="Segoe UI"/>
                        </a:defRPr>
                      </a:lvl6pPr>
                      <a:lvl7pPr marL="2742278" algn="l" defTabSz="914093" rtl="0" eaLnBrk="1" latinLnBrk="0" hangingPunct="1">
                        <a:defRPr sz="1764" b="1" kern="1200">
                          <a:solidFill>
                            <a:schemeClr val="lt1"/>
                          </a:solidFill>
                          <a:latin typeface="Segoe UI"/>
                        </a:defRPr>
                      </a:lvl7pPr>
                      <a:lvl8pPr marL="3199324" algn="l" defTabSz="914093" rtl="0" eaLnBrk="1" latinLnBrk="0" hangingPunct="1">
                        <a:defRPr sz="1764" b="1" kern="1200">
                          <a:solidFill>
                            <a:schemeClr val="lt1"/>
                          </a:solidFill>
                          <a:latin typeface="Segoe UI"/>
                        </a:defRPr>
                      </a:lvl8pPr>
                      <a:lvl9pPr marL="3656372" algn="l" defTabSz="914093" rtl="0" eaLnBrk="1" latinLnBrk="0" hangingPunct="1">
                        <a:defRPr sz="1764" b="1" kern="1200">
                          <a:solidFill>
                            <a:schemeClr val="lt1"/>
                          </a:solidFill>
                          <a:latin typeface="Segoe UI"/>
                        </a:defRPr>
                      </a:lvl9pPr>
                    </a:lstStyle>
                    <a:p>
                      <a:r>
                        <a:rPr lang="en-US" sz="1400" dirty="0"/>
                        <a:t>Week 2</a:t>
                      </a:r>
                      <a:endParaRPr lang="en-US" sz="1400" i="0" dirty="0">
                        <a:solidFill>
                          <a:schemeClr val="bg1"/>
                        </a:solidFill>
                        <a:latin typeface="+mn-lt"/>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093" rtl="0" eaLnBrk="1" latinLnBrk="0" hangingPunct="1">
                        <a:defRPr sz="1764" b="1" kern="1200">
                          <a:solidFill>
                            <a:schemeClr val="lt1"/>
                          </a:solidFill>
                          <a:latin typeface="Segoe UI"/>
                        </a:defRPr>
                      </a:lvl1pPr>
                      <a:lvl2pPr marL="457046" algn="l" defTabSz="914093" rtl="0" eaLnBrk="1" latinLnBrk="0" hangingPunct="1">
                        <a:defRPr sz="1764" b="1" kern="1200">
                          <a:solidFill>
                            <a:schemeClr val="lt1"/>
                          </a:solidFill>
                          <a:latin typeface="Segoe UI"/>
                        </a:defRPr>
                      </a:lvl2pPr>
                      <a:lvl3pPr marL="914093" algn="l" defTabSz="914093" rtl="0" eaLnBrk="1" latinLnBrk="0" hangingPunct="1">
                        <a:defRPr sz="1764" b="1" kern="1200">
                          <a:solidFill>
                            <a:schemeClr val="lt1"/>
                          </a:solidFill>
                          <a:latin typeface="Segoe UI"/>
                        </a:defRPr>
                      </a:lvl3pPr>
                      <a:lvl4pPr marL="1371139" algn="l" defTabSz="914093" rtl="0" eaLnBrk="1" latinLnBrk="0" hangingPunct="1">
                        <a:defRPr sz="1764" b="1" kern="1200">
                          <a:solidFill>
                            <a:schemeClr val="lt1"/>
                          </a:solidFill>
                          <a:latin typeface="Segoe UI"/>
                        </a:defRPr>
                      </a:lvl4pPr>
                      <a:lvl5pPr marL="1828185" algn="l" defTabSz="914093" rtl="0" eaLnBrk="1" latinLnBrk="0" hangingPunct="1">
                        <a:defRPr sz="1764" b="1" kern="1200">
                          <a:solidFill>
                            <a:schemeClr val="lt1"/>
                          </a:solidFill>
                          <a:latin typeface="Segoe UI"/>
                        </a:defRPr>
                      </a:lvl5pPr>
                      <a:lvl6pPr marL="2285232" algn="l" defTabSz="914093" rtl="0" eaLnBrk="1" latinLnBrk="0" hangingPunct="1">
                        <a:defRPr sz="1764" b="1" kern="1200">
                          <a:solidFill>
                            <a:schemeClr val="lt1"/>
                          </a:solidFill>
                          <a:latin typeface="Segoe UI"/>
                        </a:defRPr>
                      </a:lvl6pPr>
                      <a:lvl7pPr marL="2742278" algn="l" defTabSz="914093" rtl="0" eaLnBrk="1" latinLnBrk="0" hangingPunct="1">
                        <a:defRPr sz="1764" b="1" kern="1200">
                          <a:solidFill>
                            <a:schemeClr val="lt1"/>
                          </a:solidFill>
                          <a:latin typeface="Segoe UI"/>
                        </a:defRPr>
                      </a:lvl7pPr>
                      <a:lvl8pPr marL="3199324" algn="l" defTabSz="914093" rtl="0" eaLnBrk="1" latinLnBrk="0" hangingPunct="1">
                        <a:defRPr sz="1764" b="1" kern="1200">
                          <a:solidFill>
                            <a:schemeClr val="lt1"/>
                          </a:solidFill>
                          <a:latin typeface="Segoe UI"/>
                        </a:defRPr>
                      </a:lvl8pPr>
                      <a:lvl9pPr marL="3656372" algn="l" defTabSz="914093" rtl="0" eaLnBrk="1" latinLnBrk="0" hangingPunct="1">
                        <a:defRPr sz="1764" b="1" kern="1200">
                          <a:solidFill>
                            <a:schemeClr val="lt1"/>
                          </a:solidFill>
                          <a:latin typeface="Segoe UI"/>
                        </a:defRPr>
                      </a:lvl9pPr>
                    </a:lstStyle>
                    <a:p>
                      <a:r>
                        <a:rPr lang="en-US" sz="1400" dirty="0"/>
                        <a:t>Week 3</a:t>
                      </a:r>
                      <a:endParaRPr lang="en-US" sz="1400" i="0" dirty="0">
                        <a:solidFill>
                          <a:schemeClr val="bg1"/>
                        </a:solidFill>
                        <a:latin typeface="+mn-lt"/>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Week 4</a:t>
                      </a:r>
                      <a:endParaRPr lang="en-US" sz="1400" b="1" i="0" dirty="0">
                        <a:solidFill>
                          <a:schemeClr val="bg1"/>
                        </a:solidFill>
                        <a:latin typeface="+mn-lt"/>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5390580"/>
                  </a:ext>
                </a:extLst>
              </a:tr>
              <a:tr h="822746">
                <a:tc>
                  <a:txBody>
                    <a:bodyPr/>
                    <a:lstStyle/>
                    <a:p>
                      <a:pPr marL="0" indent="0">
                        <a:buFont typeface="Arial" panose="020B0604020202020204" pitchFamily="34" charset="0"/>
                        <a:buNone/>
                      </a:pPr>
                      <a:r>
                        <a:rPr lang="en-US" sz="1400" dirty="0"/>
                        <a:t>Tip: What is OneDrive for business</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hlinkClick r:id="rId3"/>
                        </a:rPr>
                        <a:t>Link</a:t>
                      </a:r>
                      <a:r>
                        <a:rPr lang="en-US" sz="1400" dirty="0"/>
                        <a:t> to added information</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dirty="0"/>
                        <a:t>Tip: How is OneDrive for Business different from OneDrive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hlinkClick r:id="rId3"/>
                        </a:rPr>
                        <a:t>Link</a:t>
                      </a:r>
                      <a:r>
                        <a:rPr lang="en-US" sz="1400" dirty="0"/>
                        <a:t> to added information </a:t>
                      </a:r>
                    </a:p>
                    <a:p>
                      <a:pPr marL="0" indent="0">
                        <a:buFont typeface="Arial" panose="020B0604020202020204" pitchFamily="34" charset="0"/>
                        <a:buNone/>
                      </a:pPr>
                      <a:r>
                        <a:rPr lang="en-US" sz="1400" dirty="0"/>
                        <a:t>(scroll to ‘How is OneDrive for Business different from OneDrive’ section)</a:t>
                      </a:r>
                      <a:endParaRPr lang="en-US" sz="1400" dirty="0">
                        <a:solidFill>
                          <a:schemeClr val="tx1"/>
                        </a:solidFill>
                        <a:latin typeface="+mn-lt"/>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t>Tip: Mange your files using OneDrive for Business</a:t>
                      </a:r>
                    </a:p>
                    <a:p>
                      <a:endParaRPr lang="en-US" sz="1400" baseline="0" dirty="0"/>
                    </a:p>
                    <a:p>
                      <a:endParaRPr lang="en-US" sz="1400" baseline="0" dirty="0"/>
                    </a:p>
                    <a:p>
                      <a:r>
                        <a:rPr lang="en-US" sz="1400" baseline="0" dirty="0">
                          <a:hlinkClick r:id="rId4"/>
                        </a:rPr>
                        <a:t>Link</a:t>
                      </a:r>
                      <a:r>
                        <a:rPr lang="en-US" sz="1400" baseline="0" dirty="0"/>
                        <a:t> to added information</a:t>
                      </a:r>
                      <a:endParaRPr lang="en-US" sz="1400" baseline="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t>Tip: Share files from OneDrive for Business</a:t>
                      </a:r>
                    </a:p>
                    <a:p>
                      <a:endParaRPr lang="en-US" sz="1400" baseline="0" dirty="0"/>
                    </a:p>
                    <a:p>
                      <a:endParaRPr lang="en-US" sz="1400" baseline="0" dirty="0"/>
                    </a:p>
                    <a:p>
                      <a:r>
                        <a:rPr lang="en-US" sz="1400" baseline="0" dirty="0">
                          <a:hlinkClick r:id="rId5"/>
                        </a:rPr>
                        <a:t>Link</a:t>
                      </a:r>
                      <a:r>
                        <a:rPr lang="en-US" sz="1400" baseline="0" dirty="0"/>
                        <a:t> to added information </a:t>
                      </a:r>
                    </a:p>
                    <a:p>
                      <a:endParaRPr lang="en-US" sz="1400" baseline="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158972"/>
                  </a:ext>
                </a:extLst>
              </a:tr>
              <a:tr h="402936">
                <a:tc>
                  <a:txBody>
                    <a:bodyPr/>
                    <a:lstStyle>
                      <a:lvl1pPr marL="0" algn="l" defTabSz="914093" rtl="0" eaLnBrk="1" latinLnBrk="0" hangingPunct="1">
                        <a:defRPr sz="1764" b="1" kern="1200">
                          <a:solidFill>
                            <a:schemeClr val="lt1"/>
                          </a:solidFill>
                          <a:latin typeface="Segoe UI"/>
                        </a:defRPr>
                      </a:lvl1pPr>
                      <a:lvl2pPr marL="457046" algn="l" defTabSz="914093" rtl="0" eaLnBrk="1" latinLnBrk="0" hangingPunct="1">
                        <a:defRPr sz="1764" b="1" kern="1200">
                          <a:solidFill>
                            <a:schemeClr val="lt1"/>
                          </a:solidFill>
                          <a:latin typeface="Segoe UI"/>
                        </a:defRPr>
                      </a:lvl2pPr>
                      <a:lvl3pPr marL="914093" algn="l" defTabSz="914093" rtl="0" eaLnBrk="1" latinLnBrk="0" hangingPunct="1">
                        <a:defRPr sz="1764" b="1" kern="1200">
                          <a:solidFill>
                            <a:schemeClr val="lt1"/>
                          </a:solidFill>
                          <a:latin typeface="Segoe UI"/>
                        </a:defRPr>
                      </a:lvl3pPr>
                      <a:lvl4pPr marL="1371139" algn="l" defTabSz="914093" rtl="0" eaLnBrk="1" latinLnBrk="0" hangingPunct="1">
                        <a:defRPr sz="1764" b="1" kern="1200">
                          <a:solidFill>
                            <a:schemeClr val="lt1"/>
                          </a:solidFill>
                          <a:latin typeface="Segoe UI"/>
                        </a:defRPr>
                      </a:lvl4pPr>
                      <a:lvl5pPr marL="1828185" algn="l" defTabSz="914093" rtl="0" eaLnBrk="1" latinLnBrk="0" hangingPunct="1">
                        <a:defRPr sz="1764" b="1" kern="1200">
                          <a:solidFill>
                            <a:schemeClr val="lt1"/>
                          </a:solidFill>
                          <a:latin typeface="Segoe UI"/>
                        </a:defRPr>
                      </a:lvl5pPr>
                      <a:lvl6pPr marL="2285232" algn="l" defTabSz="914093" rtl="0" eaLnBrk="1" latinLnBrk="0" hangingPunct="1">
                        <a:defRPr sz="1764" b="1" kern="1200">
                          <a:solidFill>
                            <a:schemeClr val="lt1"/>
                          </a:solidFill>
                          <a:latin typeface="Segoe UI"/>
                        </a:defRPr>
                      </a:lvl6pPr>
                      <a:lvl7pPr marL="2742278" algn="l" defTabSz="914093" rtl="0" eaLnBrk="1" latinLnBrk="0" hangingPunct="1">
                        <a:defRPr sz="1764" b="1" kern="1200">
                          <a:solidFill>
                            <a:schemeClr val="lt1"/>
                          </a:solidFill>
                          <a:latin typeface="Segoe UI"/>
                        </a:defRPr>
                      </a:lvl7pPr>
                      <a:lvl8pPr marL="3199324" algn="l" defTabSz="914093" rtl="0" eaLnBrk="1" latinLnBrk="0" hangingPunct="1">
                        <a:defRPr sz="1764" b="1" kern="1200">
                          <a:solidFill>
                            <a:schemeClr val="lt1"/>
                          </a:solidFill>
                          <a:latin typeface="Segoe UI"/>
                        </a:defRPr>
                      </a:lvl8pPr>
                      <a:lvl9pPr marL="3656372" algn="l" defTabSz="914093" rtl="0" eaLnBrk="1" latinLnBrk="0" hangingPunct="1">
                        <a:defRPr sz="1764" b="1" kern="1200">
                          <a:solidFill>
                            <a:schemeClr val="lt1"/>
                          </a:solidFill>
                          <a:latin typeface="Segoe UI"/>
                        </a:defRPr>
                      </a:lvl9pPr>
                    </a:lstStyle>
                    <a:p>
                      <a:pPr marL="0" algn="l" defTabSz="914093" rtl="0" eaLnBrk="1" latinLnBrk="0" hangingPunct="1"/>
                      <a:r>
                        <a:rPr lang="en-US" sz="1400" b="1" i="0" kern="1200" dirty="0">
                          <a:solidFill>
                            <a:schemeClr val="bg1"/>
                          </a:solidFill>
                          <a:latin typeface="+mn-lt"/>
                          <a:ea typeface="+mn-ea"/>
                          <a:cs typeface="+mn-cs"/>
                        </a:rPr>
                        <a:t>Week 5</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lvl1pPr marL="0" algn="l" defTabSz="914093" rtl="0" eaLnBrk="1" latinLnBrk="0" hangingPunct="1">
                        <a:defRPr sz="1764" b="1" kern="1200">
                          <a:solidFill>
                            <a:schemeClr val="lt1"/>
                          </a:solidFill>
                          <a:latin typeface="Segoe UI"/>
                        </a:defRPr>
                      </a:lvl1pPr>
                      <a:lvl2pPr marL="457046" algn="l" defTabSz="914093" rtl="0" eaLnBrk="1" latinLnBrk="0" hangingPunct="1">
                        <a:defRPr sz="1764" b="1" kern="1200">
                          <a:solidFill>
                            <a:schemeClr val="lt1"/>
                          </a:solidFill>
                          <a:latin typeface="Segoe UI"/>
                        </a:defRPr>
                      </a:lvl2pPr>
                      <a:lvl3pPr marL="914093" algn="l" defTabSz="914093" rtl="0" eaLnBrk="1" latinLnBrk="0" hangingPunct="1">
                        <a:defRPr sz="1764" b="1" kern="1200">
                          <a:solidFill>
                            <a:schemeClr val="lt1"/>
                          </a:solidFill>
                          <a:latin typeface="Segoe UI"/>
                        </a:defRPr>
                      </a:lvl3pPr>
                      <a:lvl4pPr marL="1371139" algn="l" defTabSz="914093" rtl="0" eaLnBrk="1" latinLnBrk="0" hangingPunct="1">
                        <a:defRPr sz="1764" b="1" kern="1200">
                          <a:solidFill>
                            <a:schemeClr val="lt1"/>
                          </a:solidFill>
                          <a:latin typeface="Segoe UI"/>
                        </a:defRPr>
                      </a:lvl4pPr>
                      <a:lvl5pPr marL="1828185" algn="l" defTabSz="914093" rtl="0" eaLnBrk="1" latinLnBrk="0" hangingPunct="1">
                        <a:defRPr sz="1764" b="1" kern="1200">
                          <a:solidFill>
                            <a:schemeClr val="lt1"/>
                          </a:solidFill>
                          <a:latin typeface="Segoe UI"/>
                        </a:defRPr>
                      </a:lvl5pPr>
                      <a:lvl6pPr marL="2285232" algn="l" defTabSz="914093" rtl="0" eaLnBrk="1" latinLnBrk="0" hangingPunct="1">
                        <a:defRPr sz="1764" b="1" kern="1200">
                          <a:solidFill>
                            <a:schemeClr val="lt1"/>
                          </a:solidFill>
                          <a:latin typeface="Segoe UI"/>
                        </a:defRPr>
                      </a:lvl6pPr>
                      <a:lvl7pPr marL="2742278" algn="l" defTabSz="914093" rtl="0" eaLnBrk="1" latinLnBrk="0" hangingPunct="1">
                        <a:defRPr sz="1764" b="1" kern="1200">
                          <a:solidFill>
                            <a:schemeClr val="lt1"/>
                          </a:solidFill>
                          <a:latin typeface="Segoe UI"/>
                        </a:defRPr>
                      </a:lvl7pPr>
                      <a:lvl8pPr marL="3199324" algn="l" defTabSz="914093" rtl="0" eaLnBrk="1" latinLnBrk="0" hangingPunct="1">
                        <a:defRPr sz="1764" b="1" kern="1200">
                          <a:solidFill>
                            <a:schemeClr val="lt1"/>
                          </a:solidFill>
                          <a:latin typeface="Segoe UI"/>
                        </a:defRPr>
                      </a:lvl8pPr>
                      <a:lvl9pPr marL="3656372" algn="l" defTabSz="914093" rtl="0" eaLnBrk="1" latinLnBrk="0" hangingPunct="1">
                        <a:defRPr sz="1764" b="1" kern="1200">
                          <a:solidFill>
                            <a:schemeClr val="lt1"/>
                          </a:solidFill>
                          <a:latin typeface="Segoe UI"/>
                        </a:defRPr>
                      </a:lvl9pPr>
                    </a:lstStyle>
                    <a:p>
                      <a:pPr marL="0" algn="l" defTabSz="914093" rtl="0" eaLnBrk="1" latinLnBrk="0" hangingPunct="1"/>
                      <a:r>
                        <a:rPr lang="en-US" sz="1400" b="1" i="0" kern="1200" dirty="0">
                          <a:solidFill>
                            <a:schemeClr val="bg1"/>
                          </a:solidFill>
                          <a:latin typeface="+mn-lt"/>
                          <a:ea typeface="+mn-ea"/>
                          <a:cs typeface="+mn-cs"/>
                        </a:rPr>
                        <a:t>Week 6</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lvl1pPr marL="0" algn="l" defTabSz="914093" rtl="0" eaLnBrk="1" latinLnBrk="0" hangingPunct="1">
                        <a:defRPr sz="1764" b="1" kern="1200">
                          <a:solidFill>
                            <a:schemeClr val="lt1"/>
                          </a:solidFill>
                          <a:latin typeface="Segoe UI"/>
                        </a:defRPr>
                      </a:lvl1pPr>
                      <a:lvl2pPr marL="457046" algn="l" defTabSz="914093" rtl="0" eaLnBrk="1" latinLnBrk="0" hangingPunct="1">
                        <a:defRPr sz="1764" b="1" kern="1200">
                          <a:solidFill>
                            <a:schemeClr val="lt1"/>
                          </a:solidFill>
                          <a:latin typeface="Segoe UI"/>
                        </a:defRPr>
                      </a:lvl2pPr>
                      <a:lvl3pPr marL="914093" algn="l" defTabSz="914093" rtl="0" eaLnBrk="1" latinLnBrk="0" hangingPunct="1">
                        <a:defRPr sz="1764" b="1" kern="1200">
                          <a:solidFill>
                            <a:schemeClr val="lt1"/>
                          </a:solidFill>
                          <a:latin typeface="Segoe UI"/>
                        </a:defRPr>
                      </a:lvl3pPr>
                      <a:lvl4pPr marL="1371139" algn="l" defTabSz="914093" rtl="0" eaLnBrk="1" latinLnBrk="0" hangingPunct="1">
                        <a:defRPr sz="1764" b="1" kern="1200">
                          <a:solidFill>
                            <a:schemeClr val="lt1"/>
                          </a:solidFill>
                          <a:latin typeface="Segoe UI"/>
                        </a:defRPr>
                      </a:lvl4pPr>
                      <a:lvl5pPr marL="1828185" algn="l" defTabSz="914093" rtl="0" eaLnBrk="1" latinLnBrk="0" hangingPunct="1">
                        <a:defRPr sz="1764" b="1" kern="1200">
                          <a:solidFill>
                            <a:schemeClr val="lt1"/>
                          </a:solidFill>
                          <a:latin typeface="Segoe UI"/>
                        </a:defRPr>
                      </a:lvl5pPr>
                      <a:lvl6pPr marL="2285232" algn="l" defTabSz="914093" rtl="0" eaLnBrk="1" latinLnBrk="0" hangingPunct="1">
                        <a:defRPr sz="1764" b="1" kern="1200">
                          <a:solidFill>
                            <a:schemeClr val="lt1"/>
                          </a:solidFill>
                          <a:latin typeface="Segoe UI"/>
                        </a:defRPr>
                      </a:lvl6pPr>
                      <a:lvl7pPr marL="2742278" algn="l" defTabSz="914093" rtl="0" eaLnBrk="1" latinLnBrk="0" hangingPunct="1">
                        <a:defRPr sz="1764" b="1" kern="1200">
                          <a:solidFill>
                            <a:schemeClr val="lt1"/>
                          </a:solidFill>
                          <a:latin typeface="Segoe UI"/>
                        </a:defRPr>
                      </a:lvl7pPr>
                      <a:lvl8pPr marL="3199324" algn="l" defTabSz="914093" rtl="0" eaLnBrk="1" latinLnBrk="0" hangingPunct="1">
                        <a:defRPr sz="1764" b="1" kern="1200">
                          <a:solidFill>
                            <a:schemeClr val="lt1"/>
                          </a:solidFill>
                          <a:latin typeface="Segoe UI"/>
                        </a:defRPr>
                      </a:lvl8pPr>
                      <a:lvl9pPr marL="3656372" algn="l" defTabSz="914093" rtl="0" eaLnBrk="1" latinLnBrk="0" hangingPunct="1">
                        <a:defRPr sz="1764" b="1" kern="1200">
                          <a:solidFill>
                            <a:schemeClr val="lt1"/>
                          </a:solidFill>
                          <a:latin typeface="Segoe UI"/>
                        </a:defRPr>
                      </a:lvl9pPr>
                    </a:lstStyle>
                    <a:p>
                      <a:pPr marL="0" algn="l" defTabSz="914093" rtl="0" eaLnBrk="1" latinLnBrk="0" hangingPunct="1"/>
                      <a:r>
                        <a:rPr lang="en-US" sz="1400" b="1" i="0" kern="1200" dirty="0">
                          <a:solidFill>
                            <a:schemeClr val="bg1"/>
                          </a:solidFill>
                          <a:latin typeface="+mn-lt"/>
                          <a:ea typeface="+mn-ea"/>
                          <a:cs typeface="+mn-cs"/>
                        </a:rPr>
                        <a:t>Week 7</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093" rtl="0" eaLnBrk="1" latinLnBrk="0" hangingPunct="1"/>
                      <a:r>
                        <a:rPr lang="en-US" sz="1400" b="1" i="0" kern="1200" dirty="0">
                          <a:solidFill>
                            <a:schemeClr val="bg1"/>
                          </a:solidFill>
                          <a:latin typeface="+mn-lt"/>
                          <a:ea typeface="+mn-ea"/>
                          <a:cs typeface="+mn-cs"/>
                        </a:rPr>
                        <a:t>Week 8</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385857967"/>
                  </a:ext>
                </a:extLst>
              </a:tr>
              <a:tr h="822746">
                <a:tc>
                  <a:txBody>
                    <a:bodyPr/>
                    <a:lstStyle/>
                    <a:p>
                      <a:pPr marL="0" indent="0">
                        <a:buFont typeface="Arial" panose="020B0604020202020204" pitchFamily="34" charset="0"/>
                        <a:buNone/>
                      </a:pPr>
                      <a:r>
                        <a:rPr lang="en-US" sz="1400" dirty="0"/>
                        <a:t>Tip: Anywhere access and file collaboration with OneDrive for Business</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hlinkClick r:id="rId6"/>
                        </a:rPr>
                        <a:t>Link</a:t>
                      </a:r>
                      <a:r>
                        <a:rPr lang="en-US" sz="1400" dirty="0"/>
                        <a:t> to added information </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dirty="0"/>
                        <a:t>Tip: OneDrive for Business sync – access offline and online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hlinkClick r:id="rId7"/>
                        </a:rPr>
                        <a:t>Link</a:t>
                      </a:r>
                      <a:r>
                        <a:rPr lang="en-US" sz="1400" dirty="0"/>
                        <a:t> to added information</a:t>
                      </a:r>
                    </a:p>
                    <a:p>
                      <a:pPr marL="0" indent="0">
                        <a:buFont typeface="Arial" panose="020B0604020202020204" pitchFamily="34" charset="0"/>
                        <a:buNone/>
                      </a:pPr>
                      <a:r>
                        <a:rPr lang="en-US" sz="1400" dirty="0"/>
                        <a:t>(Scroll to the sync files section for added information)  </a:t>
                      </a:r>
                      <a:endParaRPr lang="en-US" sz="1400" dirty="0">
                        <a:solidFill>
                          <a:schemeClr val="tx1"/>
                        </a:solidFill>
                        <a:latin typeface="+mn-lt"/>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t>Tip: Get ready to work on the go (with mobile devices) with OneDrive for Business</a:t>
                      </a:r>
                    </a:p>
                    <a:p>
                      <a:endParaRPr lang="en-US" sz="1400" baseline="0" dirty="0"/>
                    </a:p>
                    <a:p>
                      <a:endParaRPr lang="en-US" sz="1400" baseline="0" dirty="0"/>
                    </a:p>
                    <a:p>
                      <a:r>
                        <a:rPr lang="en-US" sz="1400" baseline="0" dirty="0">
                          <a:hlinkClick r:id="rId8"/>
                        </a:rPr>
                        <a:t>Link</a:t>
                      </a:r>
                      <a:r>
                        <a:rPr lang="en-US" sz="1400" baseline="0" dirty="0"/>
                        <a:t> to added information </a:t>
                      </a:r>
                      <a:endParaRPr lang="en-US" sz="1400" baseline="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t>Tip: Use version history in OneDrive for Business</a:t>
                      </a:r>
                    </a:p>
                    <a:p>
                      <a:endParaRPr lang="en-US" sz="1400" baseline="0" dirty="0"/>
                    </a:p>
                    <a:p>
                      <a:endParaRPr lang="en-US" sz="1400" baseline="0" dirty="0"/>
                    </a:p>
                    <a:p>
                      <a:r>
                        <a:rPr lang="en-US" sz="1400" baseline="0" dirty="0">
                          <a:hlinkClick r:id="rId9"/>
                        </a:rPr>
                        <a:t>Link</a:t>
                      </a:r>
                      <a:r>
                        <a:rPr lang="en-US" sz="1400" baseline="0" dirty="0"/>
                        <a:t> to added information</a:t>
                      </a:r>
                      <a:endParaRPr lang="en-US" sz="1400" baseline="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8141640"/>
                  </a:ext>
                </a:extLst>
              </a:tr>
            </a:tbl>
          </a:graphicData>
        </a:graphic>
      </p:graphicFrame>
      <p:sp>
        <p:nvSpPr>
          <p:cNvPr id="7" name="TextBox 6">
            <a:extLst>
              <a:ext uri="{FF2B5EF4-FFF2-40B4-BE49-F238E27FC236}">
                <a16:creationId xmlns:a16="http://schemas.microsoft.com/office/drawing/2014/main" id="{4376D850-CEB1-4FDF-8CA9-1F13F1B8C1D4}"/>
              </a:ext>
            </a:extLst>
          </p:cNvPr>
          <p:cNvSpPr txBox="1"/>
          <p:nvPr/>
        </p:nvSpPr>
        <p:spPr>
          <a:xfrm>
            <a:off x="1589" y="5982273"/>
            <a:ext cx="11877655" cy="794064"/>
          </a:xfrm>
          <a:prstGeom prst="rect">
            <a:avLst/>
          </a:prstGeom>
          <a:noFill/>
        </p:spPr>
        <p:txBody>
          <a:bodyPr wrap="square" lIns="182880" tIns="146304" rIns="182880" bIns="146304" rtlCol="0">
            <a:spAutoFit/>
          </a:bodyPr>
          <a:lstStyle/>
          <a:p>
            <a:pPr defTabSz="914363">
              <a:lnSpc>
                <a:spcPct val="90000"/>
              </a:lnSpc>
              <a:spcAft>
                <a:spcPts val="600"/>
              </a:spcAft>
              <a:defRPr/>
            </a:pPr>
            <a:r>
              <a:rPr lang="en-US" sz="1200" dirty="0">
                <a:gradFill>
                  <a:gsLst>
                    <a:gs pos="2917">
                      <a:srgbClr val="505050"/>
                    </a:gs>
                    <a:gs pos="30000">
                      <a:srgbClr val="505050"/>
                    </a:gs>
                  </a:gsLst>
                  <a:lin ang="5400000" scaled="0"/>
                </a:gradFill>
                <a:latin typeface="Segoe UI"/>
              </a:rPr>
              <a:t>Note: Links to added information in this deck may include resources that feature screen shots and other information that do not reflect your Office 365 implementation or technical environment. It is therefore recommended to review all resources and links highlighted to ensure they are reflective of the end user experience you are providing within your organization regarding Office 365.</a:t>
            </a:r>
          </a:p>
        </p:txBody>
      </p:sp>
      <p:sp>
        <p:nvSpPr>
          <p:cNvPr id="9" name="Title 1">
            <a:extLst>
              <a:ext uri="{FF2B5EF4-FFF2-40B4-BE49-F238E27FC236}">
                <a16:creationId xmlns:a16="http://schemas.microsoft.com/office/drawing/2014/main" id="{00BAE13D-76B1-4102-B3A0-7BCD9FEA4637}"/>
              </a:ext>
            </a:extLst>
          </p:cNvPr>
          <p:cNvSpPr txBox="1">
            <a:spLocks/>
          </p:cNvSpPr>
          <p:nvPr/>
        </p:nvSpPr>
        <p:spPr>
          <a:xfrm>
            <a:off x="236187" y="0"/>
            <a:ext cx="5941032" cy="724792"/>
          </a:xfrm>
          <a:prstGeom prst="rect">
            <a:avLst/>
          </a:prstGeom>
        </p:spPr>
        <p:txBody>
          <a:bodyPr vert="horz" wrap="square" lIns="90000" tIns="90000" rIns="90000" bIns="90000" rtlCol="0" anchor="t">
            <a:spAutoFit/>
          </a:bodyPr>
          <a:lstStyle>
            <a:lvl1pPr algn="l" defTabSz="932559" rtl="0" eaLnBrk="1" latinLnBrk="0" hangingPunct="1">
              <a:lnSpc>
                <a:spcPct val="90000"/>
              </a:lnSpc>
              <a:spcBef>
                <a:spcPct val="0"/>
              </a:spcBef>
              <a:buNone/>
              <a:defRPr lang="en-US" sz="4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CA" sz="3921" dirty="0">
                <a:solidFill>
                  <a:srgbClr val="2D78D7"/>
                </a:solidFill>
                <a:latin typeface="Segoe UI Semibold"/>
                <a:cs typeface="Segoe UI" pitchFamily="34" charset="0"/>
              </a:rPr>
              <a:t>Tips Calendar </a:t>
            </a:r>
            <a:r>
              <a:rPr lang="en-CA" sz="3921" dirty="0">
                <a:gradFill>
                  <a:gsLst>
                    <a:gs pos="1250">
                      <a:srgbClr val="2F2F2F"/>
                    </a:gs>
                    <a:gs pos="100000">
                      <a:srgbClr val="2F2F2F"/>
                    </a:gs>
                  </a:gsLst>
                  <a:lin ang="5400000" scaled="0"/>
                </a:gradFill>
                <a:latin typeface="Segoe UI Semibold"/>
                <a:cs typeface="Segoe UI" pitchFamily="34" charset="0"/>
              </a:rPr>
              <a:t>Sample</a:t>
            </a:r>
            <a:endParaRPr sz="3921" dirty="0">
              <a:gradFill>
                <a:gsLst>
                  <a:gs pos="1250">
                    <a:srgbClr val="2F2F2F"/>
                  </a:gs>
                  <a:gs pos="100000">
                    <a:srgbClr val="2F2F2F"/>
                  </a:gs>
                </a:gsLst>
                <a:lin ang="5400000" scaled="0"/>
              </a:gradFill>
              <a:latin typeface="Segoe UI Semibold"/>
              <a:cs typeface="Segoe UI" pitchFamily="34" charset="0"/>
            </a:endParaRPr>
          </a:p>
        </p:txBody>
      </p:sp>
      <p:sp>
        <p:nvSpPr>
          <p:cNvPr id="10" name="Rectangle 9">
            <a:extLst>
              <a:ext uri="{FF2B5EF4-FFF2-40B4-BE49-F238E27FC236}">
                <a16:creationId xmlns:a16="http://schemas.microsoft.com/office/drawing/2014/main" id="{DFB98494-4AA0-4672-888F-9C1EE549604C}"/>
              </a:ext>
            </a:extLst>
          </p:cNvPr>
          <p:cNvSpPr/>
          <p:nvPr/>
        </p:nvSpPr>
        <p:spPr>
          <a:xfrm>
            <a:off x="210963" y="684706"/>
            <a:ext cx="5519011" cy="341632"/>
          </a:xfrm>
          <a:prstGeom prst="rect">
            <a:avLst/>
          </a:prstGeom>
        </p:spPr>
        <p:txBody>
          <a:bodyPr wrap="none">
            <a:spAutoFit/>
          </a:bodyPr>
          <a:lstStyle/>
          <a:p>
            <a:pPr defTabSz="914102" fontAlgn="base">
              <a:lnSpc>
                <a:spcPct val="90000"/>
              </a:lnSpc>
              <a:spcBef>
                <a:spcPct val="0"/>
              </a:spcBef>
              <a:spcAft>
                <a:spcPts val="588"/>
              </a:spcAft>
            </a:pPr>
            <a:r>
              <a:rPr lang="en-US" dirty="0">
                <a:gradFill>
                  <a:gsLst>
                    <a:gs pos="7407">
                      <a:srgbClr val="2D78D7"/>
                    </a:gs>
                    <a:gs pos="28704">
                      <a:srgbClr val="2D78D7"/>
                    </a:gs>
                  </a:gsLst>
                  <a:lin ang="5400000" scaled="0"/>
                </a:gradFill>
                <a:latin typeface="Segoe UI Semibold"/>
                <a:cs typeface="Segoe UI" pitchFamily="34" charset="0"/>
              </a:rPr>
              <a:t>Sample weekly tips topics calendar for eight weeks</a:t>
            </a:r>
          </a:p>
        </p:txBody>
      </p:sp>
    </p:spTree>
    <p:extLst>
      <p:ext uri="{BB962C8B-B14F-4D97-AF65-F5344CB8AC3E}">
        <p14:creationId xmlns:p14="http://schemas.microsoft.com/office/powerpoint/2010/main" val="330213305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uPEqg9EG7.kC09AZe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lBcIcmUmkaf6rRRnxwc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zSazRYo8kelbuhW0OuC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UjSOYwFvU.Qe.85bdcH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BjicU3cUUW41lfan5XKOQ"/>
</p:tagLst>
</file>

<file path=ppt/theme/theme1.xml><?xml version="1.0" encoding="utf-8"?>
<a:theme xmlns:a="http://schemas.openxmlformats.org/drawingml/2006/main" name="4_5-30055_Office365 Template 2012 - 16x9 - White Background">
  <a:themeElements>
    <a:clrScheme name="Custom 20">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0070C0"/>
      </a:hlink>
      <a:folHlink>
        <a:srgbClr val="00B0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_Template_16x9_WHITE.potx" id="{E4AF4F97-10C5-4847-A9FD-2CF7760D6771}" vid="{1F76A3DC-D1FC-46B0-B0AB-6011DDB44A28}"/>
    </a:ext>
  </a:extLst>
</a:theme>
</file>

<file path=ppt/theme/theme2.xml><?xml version="1.0" encoding="utf-8"?>
<a:theme xmlns:a="http://schemas.openxmlformats.org/drawingml/2006/main" name="5-30055_Office365 Template 2012 - 16x9 - White Background">
  <a:themeElements>
    <a:clrScheme name="Custom 23">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0070C0"/>
      </a:hlink>
      <a:folHlink>
        <a:srgbClr val="00B0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_Template_16x9_WHITE.potx" id="{E4AF4F97-10C5-4847-A9FD-2CF7760D6771}" vid="{1F76A3DC-D1FC-46B0-B0AB-6011DDB44A28}"/>
    </a:ext>
  </a:extLst>
</a:theme>
</file>

<file path=ppt/theme/theme3.xml><?xml version="1.0" encoding="utf-8"?>
<a:theme xmlns:a="http://schemas.openxmlformats.org/drawingml/2006/main" name="1_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_Template_16x9_WHITE.potx" id="{E4AF4F97-10C5-4847-A9FD-2CF7760D6771}" vid="{1F76A3DC-D1FC-46B0-B0AB-6011DDB44A28}"/>
    </a:ext>
  </a:extLst>
</a:theme>
</file>

<file path=ppt/theme/theme4.xml><?xml version="1.0" encoding="utf-8"?>
<a:theme xmlns:a="http://schemas.openxmlformats.org/drawingml/2006/main" name="5_WHITE TEMPLATE">
  <a:themeElements>
    <a:clrScheme name="Custom 83">
      <a:dk1>
        <a:srgbClr val="505050"/>
      </a:dk1>
      <a:lt1>
        <a:srgbClr val="FFFFFF"/>
      </a:lt1>
      <a:dk2>
        <a:srgbClr val="008272"/>
      </a:dk2>
      <a:lt2>
        <a:srgbClr val="D5F7F6"/>
      </a:lt2>
      <a:accent1>
        <a:srgbClr val="008272"/>
      </a:accent1>
      <a:accent2>
        <a:srgbClr val="002050"/>
      </a:accent2>
      <a:accent3>
        <a:srgbClr val="0078D7"/>
      </a:accent3>
      <a:accent4>
        <a:srgbClr val="5C2D91"/>
      </a:accent4>
      <a:accent5>
        <a:srgbClr val="B4009E"/>
      </a:accent5>
      <a:accent6>
        <a:srgbClr val="004B50"/>
      </a:accent6>
      <a:hlink>
        <a:srgbClr val="00B0F0"/>
      </a:hlink>
      <a:folHlink>
        <a:srgbClr val="B4009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90000"/>
          </a:schemeClr>
        </a:solidFill>
        <a:ln>
          <a:noFill/>
          <a:headEnd type="none" w="med" len="med"/>
          <a:tailEnd type="none" w="med" len="med"/>
        </a:ln>
        <a:effectLst/>
      </a:spPr>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defPPr defTabSz="932472" fontAlgn="base">
          <a:lnSpc>
            <a:spcPct val="90000"/>
          </a:lnSpc>
          <a:spcBef>
            <a:spcPct val="0"/>
          </a:spcBef>
          <a:spcAft>
            <a:spcPct val="0"/>
          </a:spcAft>
          <a:defRPr sz="1400" dirty="0" smtClean="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_Template_16-9_WHITE_v02.potx" id="{0364EACE-C4BD-4370-B675-A86EA76EC9FD}" vid="{7A2D7447-B3FC-4D66-A41A-0AC368EB8E4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B29A1E5A874F4BB9FF49B412C823A4" ma:contentTypeVersion="7" ma:contentTypeDescription="Create a new document." ma:contentTypeScope="" ma:versionID="934eca41c15494a355362546965e54c1">
  <xsd:schema xmlns:xsd="http://www.w3.org/2001/XMLSchema" xmlns:xs="http://www.w3.org/2001/XMLSchema" xmlns:p="http://schemas.microsoft.com/office/2006/metadata/properties" xmlns:ns2="52926fa1-2335-45ee-9857-4ec1cf092574" xmlns:ns3="d9570f83-d244-4d45-a810-2d950a86d09d" targetNamespace="http://schemas.microsoft.com/office/2006/metadata/properties" ma:root="true" ma:fieldsID="651ec8db9ec6f1138a36a43b7c271223" ns2:_="" ns3:_="">
    <xsd:import namespace="52926fa1-2335-45ee-9857-4ec1cf092574"/>
    <xsd:import namespace="d9570f83-d244-4d45-a810-2d950a86d09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26fa1-2335-45ee-9857-4ec1cf092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570f83-d244-4d45-a810-2d950a86d0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52926fa1-2335-45ee-9857-4ec1cf0925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6CE482-BB1D-41DD-95DA-1691238DD49C}"/>
</file>

<file path=customXml/itemProps2.xml><?xml version="1.0" encoding="utf-8"?>
<ds:datastoreItem xmlns:ds="http://schemas.openxmlformats.org/officeDocument/2006/customXml" ds:itemID="{8440532B-AF21-4466-8C3F-07D9BD50837E}">
  <ds:schemaRefs>
    <ds:schemaRef ds:uri="http://purl.org/dc/dcmitype/"/>
    <ds:schemaRef ds:uri="24fe547d-1a2d-44d8-86a2-32a0e7ce3cc3"/>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fee4cad4-b420-41eb-a940-c311a3481417"/>
    <ds:schemaRef ds:uri="http://purl.org/dc/terms/"/>
  </ds:schemaRefs>
</ds:datastoreItem>
</file>

<file path=customXml/itemProps3.xml><?xml version="1.0" encoding="utf-8"?>
<ds:datastoreItem xmlns:ds="http://schemas.openxmlformats.org/officeDocument/2006/customXml" ds:itemID="{92F05B42-FCA5-4445-861B-55DD148A24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TotalTime>
  <Words>357</Words>
  <Application>Microsoft Office PowerPoint</Application>
  <PresentationFormat>Widescreen</PresentationFormat>
  <Paragraphs>47</Paragraphs>
  <Slides>1</Slides>
  <Notes>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5" baseType="lpstr">
      <vt:lpstr>Arial</vt:lpstr>
      <vt:lpstr>Calibri</vt:lpstr>
      <vt:lpstr>Consolas</vt:lpstr>
      <vt:lpstr>Merriweather Sans</vt:lpstr>
      <vt:lpstr>Segoe Pro Light</vt:lpstr>
      <vt:lpstr>Segoe UI</vt:lpstr>
      <vt:lpstr>Segoe UI Light</vt:lpstr>
      <vt:lpstr>Segoe UI Semibold</vt:lpstr>
      <vt:lpstr>Wingdings</vt:lpstr>
      <vt:lpstr>4_5-30055_Office365 Template 2012 - 16x9 - White Background</vt:lpstr>
      <vt:lpstr>5-30055_Office365 Template 2012 - 16x9 - White Background</vt:lpstr>
      <vt:lpstr>1_5-30055_Office365 Template 2012 - 16x9 - White Background</vt:lpstr>
      <vt:lpstr>5_WHITE TEMPLATE</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Vanderlip</dc:creator>
  <cp:lastModifiedBy>Matt Wolodarsky</cp:lastModifiedBy>
  <cp:revision>3</cp:revision>
  <dcterms:created xsi:type="dcterms:W3CDTF">2018-08-03T20:47:31Z</dcterms:created>
  <dcterms:modified xsi:type="dcterms:W3CDTF">2018-08-13T19:27:56Z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livander@microsoft.com</vt:lpwstr>
  </property>
  <property fmtid="{D5CDD505-2E9C-101B-9397-08002B2CF9AE}" pid="5" name="MSIP_Label_f42aa342-8706-4288-bd11-ebb85995028c_SetDate">
    <vt:lpwstr>2018-08-03T20:47:43.4030653Z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0x01010016B29A1E5A874F4BB9FF49B412C823A4</vt:lpwstr>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TemplateUrl">
    <vt:lpwstr/>
  </property>
  <property fmtid="{D5CDD505-2E9C-101B-9397-08002B2CF9AE}" pid="16" name="ComplianceAssetId">
    <vt:lpwstr/>
  </property>
</Properties>
</file>