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4"/>
    <p:sldMasterId id="2147484138" r:id="rId5"/>
    <p:sldMasterId id="2147484151" r:id="rId6"/>
    <p:sldMasterId id="2147484189" r:id="rId7"/>
    <p:sldMasterId id="2147484209" r:id="rId8"/>
    <p:sldMasterId id="2147484230" r:id="rId9"/>
    <p:sldMasterId id="2147484253" r:id="rId10"/>
    <p:sldMasterId id="2147484276" r:id="rId11"/>
  </p:sldMasterIdLst>
  <p:notesMasterIdLst>
    <p:notesMasterId r:id="rId44"/>
  </p:notesMasterIdLst>
  <p:handoutMasterIdLst>
    <p:handoutMasterId r:id="rId45"/>
  </p:handoutMasterIdLst>
  <p:sldIdLst>
    <p:sldId id="1520" r:id="rId12"/>
    <p:sldId id="402" r:id="rId13"/>
    <p:sldId id="283" r:id="rId14"/>
    <p:sldId id="349" r:id="rId15"/>
    <p:sldId id="1828" r:id="rId16"/>
    <p:sldId id="351" r:id="rId17"/>
    <p:sldId id="1172" r:id="rId18"/>
    <p:sldId id="1709" r:id="rId19"/>
    <p:sldId id="357" r:id="rId20"/>
    <p:sldId id="1977" r:id="rId21"/>
    <p:sldId id="290" r:id="rId22"/>
    <p:sldId id="286" r:id="rId23"/>
    <p:sldId id="358" r:id="rId24"/>
    <p:sldId id="360" r:id="rId25"/>
    <p:sldId id="307" r:id="rId26"/>
    <p:sldId id="1822" r:id="rId27"/>
    <p:sldId id="1976" r:id="rId28"/>
    <p:sldId id="362" r:id="rId29"/>
    <p:sldId id="336" r:id="rId30"/>
    <p:sldId id="1040" r:id="rId31"/>
    <p:sldId id="1823" r:id="rId32"/>
    <p:sldId id="365" r:id="rId33"/>
    <p:sldId id="391" r:id="rId34"/>
    <p:sldId id="1824" r:id="rId35"/>
    <p:sldId id="366" r:id="rId36"/>
    <p:sldId id="1825" r:id="rId37"/>
    <p:sldId id="1826" r:id="rId38"/>
    <p:sldId id="371" r:id="rId39"/>
    <p:sldId id="1968" r:id="rId40"/>
    <p:sldId id="1971" r:id="rId41"/>
    <p:sldId id="1972" r:id="rId42"/>
    <p:sldId id="1973" r:id="rId43"/>
  </p:sldIdLst>
  <p:sldSz cx="12192000" cy="6858000"/>
  <p:notesSz cx="6858000" cy="1638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Wolodarsky" initials="MW" lastIdx="89" clrIdx="0"/>
  <p:cmAuthor id="2" name="Judit Pongracz" initials="JP" lastIdx="5" clrIdx="1"/>
  <p:cmAuthor id="3" name="dschulman" initials="d" lastIdx="37" clrIdx="2"/>
  <p:cmAuthor id="4" name="Matt Ontell" initials="MO" lastIdx="7" clrIdx="3"/>
  <p:cmAuthor id="5" name="Daniela Parmley (Lenati LLC)" initials="DP(L" lastIdx="72" clrIdx="4"/>
  <p:cmAuthor id="6" name="Daniela Parmley (RIVET CONSULTING LLC)" initials="DP(CL" lastIdx="4" clrIdx="5">
    <p:extLst>
      <p:ext uri="{19B8F6BF-5375-455C-9EA6-DF929625EA0E}">
        <p15:presenceInfo xmlns:p15="http://schemas.microsoft.com/office/powerpoint/2012/main" userId="S-1-5-21-2127521184-1604012920-1887927527-25841668" providerId="AD"/>
      </p:ext>
    </p:extLst>
  </p:cmAuthor>
  <p:cmAuthor id="7" name="Ryan Ingram" initials="RI" lastIdx="14" clrIdx="6">
    <p:extLst>
      <p:ext uri="{19B8F6BF-5375-455C-9EA6-DF929625EA0E}">
        <p15:presenceInfo xmlns:p15="http://schemas.microsoft.com/office/powerpoint/2012/main" userId="S003BFFD8D40D7C5@LIVE.COM" providerId="AD"/>
      </p:ext>
    </p:extLst>
  </p:cmAuthor>
  <p:cmAuthor id="8" name="Jackie Thomas" initials="JT" lastIdx="20" clrIdx="7">
    <p:extLst>
      <p:ext uri="{19B8F6BF-5375-455C-9EA6-DF929625EA0E}">
        <p15:presenceInfo xmlns:p15="http://schemas.microsoft.com/office/powerpoint/2012/main" userId="S-1-5-21-3608304394-365159036-3021174217-30713" providerId="AD"/>
      </p:ext>
    </p:extLst>
  </p:cmAuthor>
  <p:cmAuthor id="9" name="Lisa Young" initials="LY" lastIdx="5" clrIdx="8">
    <p:extLst>
      <p:ext uri="{19B8F6BF-5375-455C-9EA6-DF929625EA0E}">
        <p15:presenceInfo xmlns:p15="http://schemas.microsoft.com/office/powerpoint/2012/main" userId="S-1-5-21-3608304394-365159036-3021174217-12098" providerId="AD"/>
      </p:ext>
    </p:extLst>
  </p:cmAuthor>
  <p:cmAuthor id="10" name="Ryan Ingram" initials="RI [2]" lastIdx="5" clrIdx="9">
    <p:extLst>
      <p:ext uri="{19B8F6BF-5375-455C-9EA6-DF929625EA0E}">
        <p15:presenceInfo xmlns:p15="http://schemas.microsoft.com/office/powerpoint/2012/main" userId="S-1-5-21-3608304394-365159036-3021174217-11785" providerId="AD"/>
      </p:ext>
    </p:extLst>
  </p:cmAuthor>
  <p:cmAuthor id="11" name="Jose Michael Joseph" initials="JMJ" lastIdx="1" clrIdx="10">
    <p:extLst>
      <p:ext uri="{19B8F6BF-5375-455C-9EA6-DF929625EA0E}">
        <p15:presenceInfo xmlns:p15="http://schemas.microsoft.com/office/powerpoint/2012/main" userId="S::josejo@microsoft.com::b9b25404-8760-4f6f-abd5-6dac53c5cac0" providerId="AD"/>
      </p:ext>
    </p:extLst>
  </p:cmAuthor>
  <p:cmAuthor id="12" name="Unknown User1" initials="Unknown User1" lastIdx="3" clrIdx="11"/>
  <p:cmAuthor id="13" name="Unknown User2" initials="Unknown User2" lastIdx="17"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222"/>
    <a:srgbClr val="D9D9D9"/>
    <a:srgbClr val="B3B3B3"/>
    <a:srgbClr val="0078D7"/>
    <a:srgbClr val="000000"/>
    <a:srgbClr val="F2F2F2"/>
    <a:srgbClr val="DC3C00"/>
    <a:srgbClr val="6EC2E9"/>
    <a:srgbClr val="F1F2F2"/>
    <a:srgbClr val="716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FEC61-5914-4091-99C1-999F8D6CC0C4}" v="108" dt="2022-11-18T00:33:04.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 y="1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Diamond (MODERN WORK)" userId="be025d04-dea1-4e89-ad46-6e6a715ed116" providerId="ADAL" clId="{EFFFEC61-5914-4091-99C1-999F8D6CC0C4}"/>
    <pc:docChg chg="undo custSel delSld modSld modMainMaster">
      <pc:chgData name="Paul Diamond (MODERN WORK)" userId="be025d04-dea1-4e89-ad46-6e6a715ed116" providerId="ADAL" clId="{EFFFEC61-5914-4091-99C1-999F8D6CC0C4}" dt="2022-11-18T00:33:04.432" v="287"/>
      <pc:docMkLst>
        <pc:docMk/>
      </pc:docMkLst>
      <pc:sldChg chg="modSp">
        <pc:chgData name="Paul Diamond (MODERN WORK)" userId="be025d04-dea1-4e89-ad46-6e6a715ed116" providerId="ADAL" clId="{EFFFEC61-5914-4091-99C1-999F8D6CC0C4}" dt="2022-11-18T00:24:30.720" v="208"/>
        <pc:sldMkLst>
          <pc:docMk/>
          <pc:sldMk cId="3907360853" sldId="283"/>
        </pc:sldMkLst>
        <pc:spChg chg="mod">
          <ac:chgData name="Paul Diamond (MODERN WORK)" userId="be025d04-dea1-4e89-ad46-6e6a715ed116" providerId="ADAL" clId="{EFFFEC61-5914-4091-99C1-999F8D6CC0C4}" dt="2022-11-18T00:24:30.720" v="208"/>
          <ac:spMkLst>
            <pc:docMk/>
            <pc:sldMk cId="3907360853" sldId="283"/>
            <ac:spMk id="5" creationId="{00000000-0000-0000-0000-000000000000}"/>
          </ac:spMkLst>
        </pc:spChg>
      </pc:sldChg>
      <pc:sldChg chg="modTransition">
        <pc:chgData name="Paul Diamond (MODERN WORK)" userId="be025d04-dea1-4e89-ad46-6e6a715ed116" providerId="ADAL" clId="{EFFFEC61-5914-4091-99C1-999F8D6CC0C4}" dt="2022-11-18T00:24:39.926" v="212"/>
        <pc:sldMkLst>
          <pc:docMk/>
          <pc:sldMk cId="2380942541" sldId="286"/>
        </pc:sldMkLst>
      </pc:sldChg>
      <pc:sldChg chg="modSp">
        <pc:chgData name="Paul Diamond (MODERN WORK)" userId="be025d04-dea1-4e89-ad46-6e6a715ed116" providerId="ADAL" clId="{EFFFEC61-5914-4091-99C1-999F8D6CC0C4}" dt="2022-11-18T00:24:30.720" v="208"/>
        <pc:sldMkLst>
          <pc:docMk/>
          <pc:sldMk cId="2551061445" sldId="290"/>
        </pc:sldMkLst>
        <pc:spChg chg="mod">
          <ac:chgData name="Paul Diamond (MODERN WORK)" userId="be025d04-dea1-4e89-ad46-6e6a715ed116" providerId="ADAL" clId="{EFFFEC61-5914-4091-99C1-999F8D6CC0C4}" dt="2022-11-18T00:24:30.720" v="208"/>
          <ac:spMkLst>
            <pc:docMk/>
            <pc:sldMk cId="2551061445" sldId="290"/>
            <ac:spMk id="5" creationId="{00000000-0000-0000-0000-000000000000}"/>
          </ac:spMkLst>
        </pc:spChg>
      </pc:sldChg>
      <pc:sldChg chg="modSp modTransition">
        <pc:chgData name="Paul Diamond (MODERN WORK)" userId="be025d04-dea1-4e89-ad46-6e6a715ed116" providerId="ADAL" clId="{EFFFEC61-5914-4091-99C1-999F8D6CC0C4}" dt="2022-11-18T00:24:39.926" v="212"/>
        <pc:sldMkLst>
          <pc:docMk/>
          <pc:sldMk cId="2987628942" sldId="336"/>
        </pc:sldMkLst>
        <pc:spChg chg="mod">
          <ac:chgData name="Paul Diamond (MODERN WORK)" userId="be025d04-dea1-4e89-ad46-6e6a715ed116" providerId="ADAL" clId="{EFFFEC61-5914-4091-99C1-999F8D6CC0C4}" dt="2022-11-18T00:24:30.720" v="208"/>
          <ac:spMkLst>
            <pc:docMk/>
            <pc:sldMk cId="2987628942" sldId="336"/>
            <ac:spMk id="2" creationId="{00000000-0000-0000-0000-000000000000}"/>
          </ac:spMkLst>
        </pc:spChg>
      </pc:sldChg>
      <pc:sldChg chg="modSp">
        <pc:chgData name="Paul Diamond (MODERN WORK)" userId="be025d04-dea1-4e89-ad46-6e6a715ed116" providerId="ADAL" clId="{EFFFEC61-5914-4091-99C1-999F8D6CC0C4}" dt="2022-11-18T00:24:30.720" v="208"/>
        <pc:sldMkLst>
          <pc:docMk/>
          <pc:sldMk cId="1087556683" sldId="351"/>
        </pc:sldMkLst>
        <pc:spChg chg="mod">
          <ac:chgData name="Paul Diamond (MODERN WORK)" userId="be025d04-dea1-4e89-ad46-6e6a715ed116" providerId="ADAL" clId="{EFFFEC61-5914-4091-99C1-999F8D6CC0C4}" dt="2022-11-18T00:24:30.720" v="208"/>
          <ac:spMkLst>
            <pc:docMk/>
            <pc:sldMk cId="1087556683" sldId="351"/>
            <ac:spMk id="2" creationId="{00000000-0000-0000-0000-000000000000}"/>
          </ac:spMkLst>
        </pc:spChg>
      </pc:sldChg>
      <pc:sldChg chg="modSp">
        <pc:chgData name="Paul Diamond (MODERN WORK)" userId="be025d04-dea1-4e89-ad46-6e6a715ed116" providerId="ADAL" clId="{EFFFEC61-5914-4091-99C1-999F8D6CC0C4}" dt="2022-11-18T00:24:30.720" v="208"/>
        <pc:sldMkLst>
          <pc:docMk/>
          <pc:sldMk cId="3764625397" sldId="357"/>
        </pc:sldMkLst>
        <pc:spChg chg="mod">
          <ac:chgData name="Paul Diamond (MODERN WORK)" userId="be025d04-dea1-4e89-ad46-6e6a715ed116" providerId="ADAL" clId="{EFFFEC61-5914-4091-99C1-999F8D6CC0C4}" dt="2022-11-18T00:24:30.720" v="208"/>
          <ac:spMkLst>
            <pc:docMk/>
            <pc:sldMk cId="3764625397" sldId="357"/>
            <ac:spMk id="2" creationId="{00000000-0000-0000-0000-000000000000}"/>
          </ac:spMkLst>
        </pc:spChg>
      </pc:sldChg>
      <pc:sldChg chg="modSp">
        <pc:chgData name="Paul Diamond (MODERN WORK)" userId="be025d04-dea1-4e89-ad46-6e6a715ed116" providerId="ADAL" clId="{EFFFEC61-5914-4091-99C1-999F8D6CC0C4}" dt="2022-11-18T00:24:33.258" v="209"/>
        <pc:sldMkLst>
          <pc:docMk/>
          <pc:sldMk cId="2772899934" sldId="358"/>
        </pc:sldMkLst>
        <pc:spChg chg="mod">
          <ac:chgData name="Paul Diamond (MODERN WORK)" userId="be025d04-dea1-4e89-ad46-6e6a715ed116" providerId="ADAL" clId="{EFFFEC61-5914-4091-99C1-999F8D6CC0C4}" dt="2022-11-18T00:24:33.258" v="209"/>
          <ac:spMkLst>
            <pc:docMk/>
            <pc:sldMk cId="2772899934" sldId="358"/>
            <ac:spMk id="8" creationId="{00000000-0000-0000-0000-000000000000}"/>
          </ac:spMkLst>
        </pc:spChg>
      </pc:sldChg>
      <pc:sldChg chg="modTransition">
        <pc:chgData name="Paul Diamond (MODERN WORK)" userId="be025d04-dea1-4e89-ad46-6e6a715ed116" providerId="ADAL" clId="{EFFFEC61-5914-4091-99C1-999F8D6CC0C4}" dt="2022-11-18T00:24:39.926" v="212"/>
        <pc:sldMkLst>
          <pc:docMk/>
          <pc:sldMk cId="1131012091" sldId="366"/>
        </pc:sldMkLst>
      </pc:sldChg>
      <pc:sldChg chg="addSp delSp modSp mod">
        <pc:chgData name="Paul Diamond (MODERN WORK)" userId="be025d04-dea1-4e89-ad46-6e6a715ed116" providerId="ADAL" clId="{EFFFEC61-5914-4091-99C1-999F8D6CC0C4}" dt="2022-11-18T00:19:07.989" v="154" actId="1076"/>
        <pc:sldMkLst>
          <pc:docMk/>
          <pc:sldMk cId="1358012713" sldId="402"/>
        </pc:sldMkLst>
        <pc:picChg chg="del">
          <ac:chgData name="Paul Diamond (MODERN WORK)" userId="be025d04-dea1-4e89-ad46-6e6a715ed116" providerId="ADAL" clId="{EFFFEC61-5914-4091-99C1-999F8D6CC0C4}" dt="2022-11-18T00:18:46.871" v="147" actId="478"/>
          <ac:picMkLst>
            <pc:docMk/>
            <pc:sldMk cId="1358012713" sldId="402"/>
            <ac:picMk id="4" creationId="{AF267D4E-B0F2-4808-B702-DDF67CC2AB7C}"/>
          </ac:picMkLst>
        </pc:picChg>
        <pc:picChg chg="add mod">
          <ac:chgData name="Paul Diamond (MODERN WORK)" userId="be025d04-dea1-4e89-ad46-6e6a715ed116" providerId="ADAL" clId="{EFFFEC61-5914-4091-99C1-999F8D6CC0C4}" dt="2022-11-18T00:19:07.989" v="154" actId="1076"/>
          <ac:picMkLst>
            <pc:docMk/>
            <pc:sldMk cId="1358012713" sldId="402"/>
            <ac:picMk id="2050" creationId="{11A2B6F7-3A81-B816-8C3D-F94E429361BB}"/>
          </ac:picMkLst>
        </pc:picChg>
      </pc:sldChg>
      <pc:sldChg chg="modSp">
        <pc:chgData name="Paul Diamond (MODERN WORK)" userId="be025d04-dea1-4e89-ad46-6e6a715ed116" providerId="ADAL" clId="{EFFFEC61-5914-4091-99C1-999F8D6CC0C4}" dt="2022-11-18T00:24:45.102" v="215"/>
        <pc:sldMkLst>
          <pc:docMk/>
          <pc:sldMk cId="2276182252" sldId="1040"/>
        </pc:sldMkLst>
        <pc:spChg chg="mod">
          <ac:chgData name="Paul Diamond (MODERN WORK)" userId="be025d04-dea1-4e89-ad46-6e6a715ed116" providerId="ADAL" clId="{EFFFEC61-5914-4091-99C1-999F8D6CC0C4}" dt="2022-11-18T00:24:45.102" v="215"/>
          <ac:spMkLst>
            <pc:docMk/>
            <pc:sldMk cId="2276182252" sldId="1040"/>
            <ac:spMk id="2" creationId="{00000000-0000-0000-0000-000000000000}"/>
          </ac:spMkLst>
        </pc:spChg>
      </pc:sldChg>
      <pc:sldChg chg="addSp delSp modSp mod setBg">
        <pc:chgData name="Paul Diamond (MODERN WORK)" userId="be025d04-dea1-4e89-ad46-6e6a715ed116" providerId="ADAL" clId="{EFFFEC61-5914-4091-99C1-999F8D6CC0C4}" dt="2022-11-18T00:33:04.432" v="287"/>
        <pc:sldMkLst>
          <pc:docMk/>
          <pc:sldMk cId="3791138055" sldId="1520"/>
        </pc:sldMkLst>
        <pc:spChg chg="mod">
          <ac:chgData name="Paul Diamond (MODERN WORK)" userId="be025d04-dea1-4e89-ad46-6e6a715ed116" providerId="ADAL" clId="{EFFFEC61-5914-4091-99C1-999F8D6CC0C4}" dt="2022-11-18T00:21:48.052" v="174" actId="207"/>
          <ac:spMkLst>
            <pc:docMk/>
            <pc:sldMk cId="3791138055" sldId="1520"/>
            <ac:spMk id="2" creationId="{99987503-8905-46FB-9126-01D68E9EFAA2}"/>
          </ac:spMkLst>
        </pc:spChg>
        <pc:spChg chg="add del mod">
          <ac:chgData name="Paul Diamond (MODERN WORK)" userId="be025d04-dea1-4e89-ad46-6e6a715ed116" providerId="ADAL" clId="{EFFFEC61-5914-4091-99C1-999F8D6CC0C4}" dt="2022-11-18T00:25:28.152" v="256" actId="478"/>
          <ac:spMkLst>
            <pc:docMk/>
            <pc:sldMk cId="3791138055" sldId="1520"/>
            <ac:spMk id="3" creationId="{223B6E6B-C0A4-A20D-1028-397F21907D7E}"/>
          </ac:spMkLst>
        </pc:spChg>
        <pc:spChg chg="mod">
          <ac:chgData name="Paul Diamond (MODERN WORK)" userId="be025d04-dea1-4e89-ad46-6e6a715ed116" providerId="ADAL" clId="{EFFFEC61-5914-4091-99C1-999F8D6CC0C4}" dt="2022-11-18T00:24:45.102" v="215"/>
          <ac:spMkLst>
            <pc:docMk/>
            <pc:sldMk cId="3791138055" sldId="1520"/>
            <ac:spMk id="4" creationId="{00000000-0000-0000-0000-000000000000}"/>
          </ac:spMkLst>
        </pc:spChg>
        <pc:picChg chg="add del mod">
          <ac:chgData name="Paul Diamond (MODERN WORK)" userId="be025d04-dea1-4e89-ad46-6e6a715ed116" providerId="ADAL" clId="{EFFFEC61-5914-4091-99C1-999F8D6CC0C4}" dt="2022-11-18T00:22:23.460" v="197" actId="478"/>
          <ac:picMkLst>
            <pc:docMk/>
            <pc:sldMk cId="3791138055" sldId="1520"/>
            <ac:picMk id="5" creationId="{DD5497E1-CB64-6C90-6EA3-E0A5509A32BD}"/>
          </ac:picMkLst>
        </pc:picChg>
        <pc:picChg chg="add mod">
          <ac:chgData name="Paul Diamond (MODERN WORK)" userId="be025d04-dea1-4e89-ad46-6e6a715ed116" providerId="ADAL" clId="{EFFFEC61-5914-4091-99C1-999F8D6CC0C4}" dt="2022-11-18T00:25:43.052" v="260" actId="207"/>
          <ac:picMkLst>
            <pc:docMk/>
            <pc:sldMk cId="3791138055" sldId="1520"/>
            <ac:picMk id="6" creationId="{991143F4-CC28-07D0-0665-43C37CFCBB1B}"/>
          </ac:picMkLst>
        </pc:picChg>
        <pc:picChg chg="add del">
          <ac:chgData name="Paul Diamond (MODERN WORK)" userId="be025d04-dea1-4e89-ad46-6e6a715ed116" providerId="ADAL" clId="{EFFFEC61-5914-4091-99C1-999F8D6CC0C4}" dt="2022-11-18T00:19:16.638" v="156"/>
          <ac:picMkLst>
            <pc:docMk/>
            <pc:sldMk cId="3791138055" sldId="1520"/>
            <ac:picMk id="3074" creationId="{525F6017-5B79-BD96-E7A8-4196FDBBD26F}"/>
          </ac:picMkLst>
        </pc:picChg>
      </pc:sldChg>
      <pc:sldChg chg="modSp">
        <pc:chgData name="Paul Diamond (MODERN WORK)" userId="be025d04-dea1-4e89-ad46-6e6a715ed116" providerId="ADAL" clId="{EFFFEC61-5914-4091-99C1-999F8D6CC0C4}" dt="2022-11-18T00:24:30.720" v="208"/>
        <pc:sldMkLst>
          <pc:docMk/>
          <pc:sldMk cId="2839785191" sldId="1823"/>
        </pc:sldMkLst>
        <pc:spChg chg="mod">
          <ac:chgData name="Paul Diamond (MODERN WORK)" userId="be025d04-dea1-4e89-ad46-6e6a715ed116" providerId="ADAL" clId="{EFFFEC61-5914-4091-99C1-999F8D6CC0C4}" dt="2022-11-18T00:24:30.720" v="208"/>
          <ac:spMkLst>
            <pc:docMk/>
            <pc:sldMk cId="2839785191" sldId="1823"/>
            <ac:spMk id="2" creationId="{00000000-0000-0000-0000-000000000000}"/>
          </ac:spMkLst>
        </pc:spChg>
      </pc:sldChg>
      <pc:sldChg chg="modTransition">
        <pc:chgData name="Paul Diamond (MODERN WORK)" userId="be025d04-dea1-4e89-ad46-6e6a715ed116" providerId="ADAL" clId="{EFFFEC61-5914-4091-99C1-999F8D6CC0C4}" dt="2022-11-18T00:24:39.926" v="212"/>
        <pc:sldMkLst>
          <pc:docMk/>
          <pc:sldMk cId="2752700106" sldId="1824"/>
        </pc:sldMkLst>
      </pc:sldChg>
      <pc:sldChg chg="modSp modTransition">
        <pc:chgData name="Paul Diamond (MODERN WORK)" userId="be025d04-dea1-4e89-ad46-6e6a715ed116" providerId="ADAL" clId="{EFFFEC61-5914-4091-99C1-999F8D6CC0C4}" dt="2022-11-18T00:24:39.926" v="212"/>
        <pc:sldMkLst>
          <pc:docMk/>
          <pc:sldMk cId="438255978" sldId="1825"/>
        </pc:sldMkLst>
        <pc:spChg chg="mod">
          <ac:chgData name="Paul Diamond (MODERN WORK)" userId="be025d04-dea1-4e89-ad46-6e6a715ed116" providerId="ADAL" clId="{EFFFEC61-5914-4091-99C1-999F8D6CC0C4}" dt="2022-11-18T00:24:30.720" v="208"/>
          <ac:spMkLst>
            <pc:docMk/>
            <pc:sldMk cId="438255978" sldId="1825"/>
            <ac:spMk id="2" creationId="{00000000-0000-0000-0000-000000000000}"/>
          </ac:spMkLst>
        </pc:spChg>
      </pc:sldChg>
      <pc:sldChg chg="addSp delSp modSp mod modTransition">
        <pc:chgData name="Paul Diamond (MODERN WORK)" userId="be025d04-dea1-4e89-ad46-6e6a715ed116" providerId="ADAL" clId="{EFFFEC61-5914-4091-99C1-999F8D6CC0C4}" dt="2022-11-18T00:24:39.926" v="212"/>
        <pc:sldMkLst>
          <pc:docMk/>
          <pc:sldMk cId="2686705388" sldId="1826"/>
        </pc:sldMkLst>
        <pc:spChg chg="del">
          <ac:chgData name="Paul Diamond (MODERN WORK)" userId="be025d04-dea1-4e89-ad46-6e6a715ed116" providerId="ADAL" clId="{EFFFEC61-5914-4091-99C1-999F8D6CC0C4}" dt="2022-11-17T22:38:54.937" v="13" actId="478"/>
          <ac:spMkLst>
            <pc:docMk/>
            <pc:sldMk cId="2686705388" sldId="1826"/>
            <ac:spMk id="4" creationId="{E660193F-0153-4F9E-BB58-48A9EA6B60FA}"/>
          </ac:spMkLst>
        </pc:spChg>
        <pc:spChg chg="del">
          <ac:chgData name="Paul Diamond (MODERN WORK)" userId="be025d04-dea1-4e89-ad46-6e6a715ed116" providerId="ADAL" clId="{EFFFEC61-5914-4091-99C1-999F8D6CC0C4}" dt="2022-11-17T22:38:58.333" v="14" actId="478"/>
          <ac:spMkLst>
            <pc:docMk/>
            <pc:sldMk cId="2686705388" sldId="1826"/>
            <ac:spMk id="6" creationId="{B61B6CAE-17DB-477C-8071-C1BC2BF32AC4}"/>
          </ac:spMkLst>
        </pc:spChg>
        <pc:spChg chg="del mod">
          <ac:chgData name="Paul Diamond (MODERN WORK)" userId="be025d04-dea1-4e89-ad46-6e6a715ed116" providerId="ADAL" clId="{EFFFEC61-5914-4091-99C1-999F8D6CC0C4}" dt="2022-11-17T22:39:06.012" v="15" actId="478"/>
          <ac:spMkLst>
            <pc:docMk/>
            <pc:sldMk cId="2686705388" sldId="1826"/>
            <ac:spMk id="7" creationId="{F30386C7-FA67-439D-97A3-EC253B57188D}"/>
          </ac:spMkLst>
        </pc:spChg>
        <pc:spChg chg="add del mod">
          <ac:chgData name="Paul Diamond (MODERN WORK)" userId="be025d04-dea1-4e89-ad46-6e6a715ed116" providerId="ADAL" clId="{EFFFEC61-5914-4091-99C1-999F8D6CC0C4}" dt="2022-11-18T00:17:02.480" v="146" actId="14100"/>
          <ac:spMkLst>
            <pc:docMk/>
            <pc:sldMk cId="2686705388" sldId="1826"/>
            <ac:spMk id="8" creationId="{D836004E-5BBE-4C58-A20B-B23B0C2285D5}"/>
          </ac:spMkLst>
        </pc:spChg>
        <pc:spChg chg="add del">
          <ac:chgData name="Paul Diamond (MODERN WORK)" userId="be025d04-dea1-4e89-ad46-6e6a715ed116" providerId="ADAL" clId="{EFFFEC61-5914-4091-99C1-999F8D6CC0C4}" dt="2022-11-17T22:39:14.873" v="18" actId="22"/>
          <ac:spMkLst>
            <pc:docMk/>
            <pc:sldMk cId="2686705388" sldId="1826"/>
            <ac:spMk id="10" creationId="{4635F032-76AB-9F19-5080-E148BE87CC55}"/>
          </ac:spMkLst>
        </pc:spChg>
        <pc:spChg chg="mod">
          <ac:chgData name="Paul Diamond (MODERN WORK)" userId="be025d04-dea1-4e89-ad46-6e6a715ed116" providerId="ADAL" clId="{EFFFEC61-5914-4091-99C1-999F8D6CC0C4}" dt="2022-11-17T22:37:43.700" v="7" actId="20577"/>
          <ac:spMkLst>
            <pc:docMk/>
            <pc:sldMk cId="2686705388" sldId="1826"/>
            <ac:spMk id="14" creationId="{588E801F-E99F-44B2-8748-10764B7A1801}"/>
          </ac:spMkLst>
        </pc:spChg>
        <pc:spChg chg="mod">
          <ac:chgData name="Paul Diamond (MODERN WORK)" userId="be025d04-dea1-4e89-ad46-6e6a715ed116" providerId="ADAL" clId="{EFFFEC61-5914-4091-99C1-999F8D6CC0C4}" dt="2022-11-17T22:41:18.062" v="79" actId="1076"/>
          <ac:spMkLst>
            <pc:docMk/>
            <pc:sldMk cId="2686705388" sldId="1826"/>
            <ac:spMk id="22" creationId="{96B9779D-0E86-41EB-B721-C9CF38EEBBE5}"/>
          </ac:spMkLst>
        </pc:spChg>
        <pc:spChg chg="del mod">
          <ac:chgData name="Paul Diamond (MODERN WORK)" userId="be025d04-dea1-4e89-ad46-6e6a715ed116" providerId="ADAL" clId="{EFFFEC61-5914-4091-99C1-999F8D6CC0C4}" dt="2022-11-17T22:38:47.022" v="11" actId="478"/>
          <ac:spMkLst>
            <pc:docMk/>
            <pc:sldMk cId="2686705388" sldId="1826"/>
            <ac:spMk id="28" creationId="{1E99F091-B506-4651-A8A8-58C87BAB2A95}"/>
          </ac:spMkLst>
        </pc:spChg>
        <pc:spChg chg="del">
          <ac:chgData name="Paul Diamond (MODERN WORK)" userId="be025d04-dea1-4e89-ad46-6e6a715ed116" providerId="ADAL" clId="{EFFFEC61-5914-4091-99C1-999F8D6CC0C4}" dt="2022-11-17T22:40:19.916" v="60" actId="478"/>
          <ac:spMkLst>
            <pc:docMk/>
            <pc:sldMk cId="2686705388" sldId="1826"/>
            <ac:spMk id="29" creationId="{2CF2A7F2-FB44-42FD-B38D-A1848BDB645A}"/>
          </ac:spMkLst>
        </pc:spChg>
        <pc:spChg chg="del">
          <ac:chgData name="Paul Diamond (MODERN WORK)" userId="be025d04-dea1-4e89-ad46-6e6a715ed116" providerId="ADAL" clId="{EFFFEC61-5914-4091-99C1-999F8D6CC0C4}" dt="2022-11-17T22:38:49.940" v="12" actId="478"/>
          <ac:spMkLst>
            <pc:docMk/>
            <pc:sldMk cId="2686705388" sldId="1826"/>
            <ac:spMk id="30" creationId="{F1A511D6-C850-4E40-BE73-439E20905B5F}"/>
          </ac:spMkLst>
        </pc:spChg>
        <pc:spChg chg="mod">
          <ac:chgData name="Paul Diamond (MODERN WORK)" userId="be025d04-dea1-4e89-ad46-6e6a715ed116" providerId="ADAL" clId="{EFFFEC61-5914-4091-99C1-999F8D6CC0C4}" dt="2022-11-17T22:31:24.455" v="1" actId="20577"/>
          <ac:spMkLst>
            <pc:docMk/>
            <pc:sldMk cId="2686705388" sldId="1826"/>
            <ac:spMk id="31" creationId="{6213D09D-9A07-4238-9269-4116D433713E}"/>
          </ac:spMkLst>
        </pc:spChg>
        <pc:picChg chg="mod">
          <ac:chgData name="Paul Diamond (MODERN WORK)" userId="be025d04-dea1-4e89-ad46-6e6a715ed116" providerId="ADAL" clId="{EFFFEC61-5914-4091-99C1-999F8D6CC0C4}" dt="2022-11-17T22:39:59.082" v="59" actId="14100"/>
          <ac:picMkLst>
            <pc:docMk/>
            <pc:sldMk cId="2686705388" sldId="1826"/>
            <ac:picMk id="5" creationId="{CF3DD9C8-3E40-446C-9D52-DF44A07656E5}"/>
          </ac:picMkLst>
        </pc:picChg>
        <pc:picChg chg="mod">
          <ac:chgData name="Paul Diamond (MODERN WORK)" userId="be025d04-dea1-4e89-ad46-6e6a715ed116" providerId="ADAL" clId="{EFFFEC61-5914-4091-99C1-999F8D6CC0C4}" dt="2022-11-17T22:40:27.734" v="62" actId="14100"/>
          <ac:picMkLst>
            <pc:docMk/>
            <pc:sldMk cId="2686705388" sldId="1826"/>
            <ac:picMk id="23" creationId="{4B861634-367E-4395-B6C2-4C30730D657D}"/>
          </ac:picMkLst>
        </pc:picChg>
        <pc:picChg chg="del">
          <ac:chgData name="Paul Diamond (MODERN WORK)" userId="be025d04-dea1-4e89-ad46-6e6a715ed116" providerId="ADAL" clId="{EFFFEC61-5914-4091-99C1-999F8D6CC0C4}" dt="2022-11-17T22:38:39.932" v="8" actId="478"/>
          <ac:picMkLst>
            <pc:docMk/>
            <pc:sldMk cId="2686705388" sldId="1826"/>
            <ac:picMk id="26" creationId="{D1FC64F7-FCC9-4E00-B311-50854A83E66E}"/>
          </ac:picMkLst>
        </pc:picChg>
        <pc:picChg chg="del">
          <ac:chgData name="Paul Diamond (MODERN WORK)" userId="be025d04-dea1-4e89-ad46-6e6a715ed116" providerId="ADAL" clId="{EFFFEC61-5914-4091-99C1-999F8D6CC0C4}" dt="2022-11-17T22:38:41.953" v="9" actId="478"/>
          <ac:picMkLst>
            <pc:docMk/>
            <pc:sldMk cId="2686705388" sldId="1826"/>
            <ac:picMk id="27" creationId="{968862CE-835F-43A8-9854-02BE4F409A18}"/>
          </ac:picMkLst>
        </pc:picChg>
      </pc:sldChg>
      <pc:sldChg chg="del">
        <pc:chgData name="Paul Diamond (MODERN WORK)" userId="be025d04-dea1-4e89-ad46-6e6a715ed116" providerId="ADAL" clId="{EFFFEC61-5914-4091-99C1-999F8D6CC0C4}" dt="2022-11-17T22:45:02.353" v="100" actId="47"/>
        <pc:sldMkLst>
          <pc:docMk/>
          <pc:sldMk cId="3671302202" sldId="1827"/>
        </pc:sldMkLst>
      </pc:sldChg>
      <pc:sldChg chg="modSp">
        <pc:chgData name="Paul Diamond (MODERN WORK)" userId="be025d04-dea1-4e89-ad46-6e6a715ed116" providerId="ADAL" clId="{EFFFEC61-5914-4091-99C1-999F8D6CC0C4}" dt="2022-11-18T00:24:30.720" v="208"/>
        <pc:sldMkLst>
          <pc:docMk/>
          <pc:sldMk cId="3976436203" sldId="1828"/>
        </pc:sldMkLst>
        <pc:spChg chg="mod">
          <ac:chgData name="Paul Diamond (MODERN WORK)" userId="be025d04-dea1-4e89-ad46-6e6a715ed116" providerId="ADAL" clId="{EFFFEC61-5914-4091-99C1-999F8D6CC0C4}" dt="2022-11-18T00:24:30.720" v="208"/>
          <ac:spMkLst>
            <pc:docMk/>
            <pc:sldMk cId="3976436203" sldId="1828"/>
            <ac:spMk id="5" creationId="{00000000-0000-0000-0000-000000000000}"/>
          </ac:spMkLst>
        </pc:spChg>
      </pc:sldChg>
      <pc:sldChg chg="modSp mod modTransition">
        <pc:chgData name="Paul Diamond (MODERN WORK)" userId="be025d04-dea1-4e89-ad46-6e6a715ed116" providerId="ADAL" clId="{EFFFEC61-5914-4091-99C1-999F8D6CC0C4}" dt="2022-11-18T00:24:43.574" v="214"/>
        <pc:sldMkLst>
          <pc:docMk/>
          <pc:sldMk cId="4250134872" sldId="1968"/>
        </pc:sldMkLst>
        <pc:spChg chg="mod">
          <ac:chgData name="Paul Diamond (MODERN WORK)" userId="be025d04-dea1-4e89-ad46-6e6a715ed116" providerId="ADAL" clId="{EFFFEC61-5914-4091-99C1-999F8D6CC0C4}" dt="2022-11-17T22:46:05.162" v="144" actId="20577"/>
          <ac:spMkLst>
            <pc:docMk/>
            <pc:sldMk cId="4250134872" sldId="1968"/>
            <ac:spMk id="2" creationId="{5F92D2A4-8889-4862-9BDE-CE69284D2BDE}"/>
          </ac:spMkLst>
        </pc:spChg>
        <pc:spChg chg="mod">
          <ac:chgData name="Paul Diamond (MODERN WORK)" userId="be025d04-dea1-4e89-ad46-6e6a715ed116" providerId="ADAL" clId="{EFFFEC61-5914-4091-99C1-999F8D6CC0C4}" dt="2022-11-17T22:44:30.164" v="98" actId="14100"/>
          <ac:spMkLst>
            <pc:docMk/>
            <pc:sldMk cId="4250134872" sldId="1968"/>
            <ac:spMk id="12" creationId="{F3D38CBD-6518-49AA-BB1D-D78CFF9EE538}"/>
          </ac:spMkLst>
        </pc:spChg>
      </pc:sldChg>
      <pc:sldChg chg="mod modTransition modShow">
        <pc:chgData name="Paul Diamond (MODERN WORK)" userId="be025d04-dea1-4e89-ad46-6e6a715ed116" providerId="ADAL" clId="{EFFFEC61-5914-4091-99C1-999F8D6CC0C4}" dt="2022-11-18T00:24:43.574" v="214"/>
        <pc:sldMkLst>
          <pc:docMk/>
          <pc:sldMk cId="1170168935" sldId="1971"/>
        </pc:sldMkLst>
      </pc:sldChg>
      <pc:sldChg chg="mod modTransition modShow">
        <pc:chgData name="Paul Diamond (MODERN WORK)" userId="be025d04-dea1-4e89-ad46-6e6a715ed116" providerId="ADAL" clId="{EFFFEC61-5914-4091-99C1-999F8D6CC0C4}" dt="2022-11-18T00:24:43.574" v="214"/>
        <pc:sldMkLst>
          <pc:docMk/>
          <pc:sldMk cId="403990355" sldId="1972"/>
        </pc:sldMkLst>
      </pc:sldChg>
      <pc:sldChg chg="mod modTransition modShow">
        <pc:chgData name="Paul Diamond (MODERN WORK)" userId="be025d04-dea1-4e89-ad46-6e6a715ed116" providerId="ADAL" clId="{EFFFEC61-5914-4091-99C1-999F8D6CC0C4}" dt="2022-11-18T00:24:43.574" v="214"/>
        <pc:sldMkLst>
          <pc:docMk/>
          <pc:sldMk cId="2350686404" sldId="1973"/>
        </pc:sldMkLst>
      </pc:sldChg>
      <pc:sldChg chg="del">
        <pc:chgData name="Paul Diamond (MODERN WORK)" userId="be025d04-dea1-4e89-ad46-6e6a715ed116" providerId="ADAL" clId="{EFFFEC61-5914-4091-99C1-999F8D6CC0C4}" dt="2022-11-17T22:45:30.415" v="101" actId="47"/>
        <pc:sldMkLst>
          <pc:docMk/>
          <pc:sldMk cId="3378191134" sldId="1975"/>
        </pc:sldMkLst>
      </pc:sldChg>
      <pc:sldChg chg="modTransition">
        <pc:chgData name="Paul Diamond (MODERN WORK)" userId="be025d04-dea1-4e89-ad46-6e6a715ed116" providerId="ADAL" clId="{EFFFEC61-5914-4091-99C1-999F8D6CC0C4}" dt="2022-11-18T00:24:39.926" v="212"/>
        <pc:sldMkLst>
          <pc:docMk/>
          <pc:sldMk cId="3612848577" sldId="1976"/>
        </pc:sldMkLst>
      </pc:sldChg>
      <pc:sldChg chg="modSp">
        <pc:chgData name="Paul Diamond (MODERN WORK)" userId="be025d04-dea1-4e89-ad46-6e6a715ed116" providerId="ADAL" clId="{EFFFEC61-5914-4091-99C1-999F8D6CC0C4}" dt="2022-11-18T00:24:30.720" v="208"/>
        <pc:sldMkLst>
          <pc:docMk/>
          <pc:sldMk cId="233661426" sldId="1977"/>
        </pc:sldMkLst>
        <pc:spChg chg="mod">
          <ac:chgData name="Paul Diamond (MODERN WORK)" userId="be025d04-dea1-4e89-ad46-6e6a715ed116" providerId="ADAL" clId="{EFFFEC61-5914-4091-99C1-999F8D6CC0C4}" dt="2022-11-18T00:24:30.720" v="208"/>
          <ac:spMkLst>
            <pc:docMk/>
            <pc:sldMk cId="233661426" sldId="1977"/>
            <ac:spMk id="2" creationId="{00000000-0000-0000-0000-000000000000}"/>
          </ac:spMkLst>
        </pc:spChg>
      </pc:sldChg>
      <pc:sldMasterChg chg="setBg modSldLayout">
        <pc:chgData name="Paul Diamond (MODERN WORK)" userId="be025d04-dea1-4e89-ad46-6e6a715ed116" providerId="ADAL" clId="{EFFFEC61-5914-4091-99C1-999F8D6CC0C4}" dt="2022-11-18T00:24:00.040" v="207"/>
        <pc:sldMasterMkLst>
          <pc:docMk/>
          <pc:sldMasterMk cId="2899645805" sldId="2147483865"/>
        </pc:sldMasterMkLst>
        <pc:sldLayoutChg chg="setBg">
          <pc:chgData name="Paul Diamond (MODERN WORK)" userId="be025d04-dea1-4e89-ad46-6e6a715ed116" providerId="ADAL" clId="{EFFFEC61-5914-4091-99C1-999F8D6CC0C4}" dt="2022-11-18T00:24:00.040" v="207"/>
          <pc:sldLayoutMkLst>
            <pc:docMk/>
            <pc:sldMasterMk cId="2899645805" sldId="2147483865"/>
            <pc:sldLayoutMk cId="354594163" sldId="2147483867"/>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523126592" sldId="2147483868"/>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802019023" sldId="2147483869"/>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3808960348" sldId="2147483876"/>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3279514495" sldId="2147483880"/>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2302870119" sldId="2147483887"/>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455253316" sldId="2147483888"/>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3878949508" sldId="2147484133"/>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2195473118" sldId="2147484134"/>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2615701326" sldId="2147484135"/>
          </pc:sldLayoutMkLst>
        </pc:sldLayoutChg>
        <pc:sldLayoutChg chg="setBg">
          <pc:chgData name="Paul Diamond (MODERN WORK)" userId="be025d04-dea1-4e89-ad46-6e6a715ed116" providerId="ADAL" clId="{EFFFEC61-5914-4091-99C1-999F8D6CC0C4}" dt="2022-11-18T00:24:00.040" v="207"/>
          <pc:sldLayoutMkLst>
            <pc:docMk/>
            <pc:sldMasterMk cId="2899645805" sldId="2147483865"/>
            <pc:sldLayoutMk cId="3823588301" sldId="2147484136"/>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238703217" sldId="2147484138"/>
        </pc:sldMasterMkLst>
        <pc:sldLayoutChg chg="setBg">
          <pc:chgData name="Paul Diamond (MODERN WORK)" userId="be025d04-dea1-4e89-ad46-6e6a715ed116" providerId="ADAL" clId="{EFFFEC61-5914-4091-99C1-999F8D6CC0C4}" dt="2022-11-18T00:24:00.040" v="207"/>
          <pc:sldLayoutMkLst>
            <pc:docMk/>
            <pc:sldMasterMk cId="238703217" sldId="2147484138"/>
            <pc:sldLayoutMk cId="1174753210" sldId="2147484139"/>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3307009181" sldId="2147484140"/>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1584362166" sldId="2147484141"/>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2898293207" sldId="2147484142"/>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2364137158" sldId="2147484143"/>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1346382900" sldId="2147484145"/>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3247307770" sldId="2147484146"/>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2416914746" sldId="2147484147"/>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4189409605" sldId="2147484148"/>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3849110907" sldId="2147484149"/>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3689006257" sldId="2147484150"/>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3565206299" sldId="2147484273"/>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503695434" sldId="2147484274"/>
          </pc:sldLayoutMkLst>
        </pc:sldLayoutChg>
        <pc:sldLayoutChg chg="setBg">
          <pc:chgData name="Paul Diamond (MODERN WORK)" userId="be025d04-dea1-4e89-ad46-6e6a715ed116" providerId="ADAL" clId="{EFFFEC61-5914-4091-99C1-999F8D6CC0C4}" dt="2022-11-18T00:24:00.040" v="207"/>
          <pc:sldLayoutMkLst>
            <pc:docMk/>
            <pc:sldMasterMk cId="238703217" sldId="2147484138"/>
            <pc:sldLayoutMk cId="3455415523" sldId="2147484275"/>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1041553441" sldId="2147484151"/>
        </pc:sldMasterMkLst>
        <pc:sldLayoutChg chg="setBg">
          <pc:chgData name="Paul Diamond (MODERN WORK)" userId="be025d04-dea1-4e89-ad46-6e6a715ed116" providerId="ADAL" clId="{EFFFEC61-5914-4091-99C1-999F8D6CC0C4}" dt="2022-11-18T00:24:00.040" v="207"/>
          <pc:sldLayoutMkLst>
            <pc:docMk/>
            <pc:sldMasterMk cId="1041553441" sldId="2147484151"/>
            <pc:sldLayoutMk cId="2204024253" sldId="2147484152"/>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483276178" sldId="2147484153"/>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113570670" sldId="2147484154"/>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232203182" sldId="2147484155"/>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845417173" sldId="2147484156"/>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756157880" sldId="2147484157"/>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422161321" sldId="2147484158"/>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455860259" sldId="2147484159"/>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39062797" sldId="2147484160"/>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846691661" sldId="2147484161"/>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464862213" sldId="2147484162"/>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561332853" sldId="2147484163"/>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454501561" sldId="2147484164"/>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722058695" sldId="2147484165"/>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735070834" sldId="2147484166"/>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147490104" sldId="2147484167"/>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551425096" sldId="2147484168"/>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381761972" sldId="2147484169"/>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4285955543" sldId="2147484170"/>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25155993" sldId="2147484171"/>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58211998" sldId="2147484172"/>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669322471" sldId="2147484173"/>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377712475" sldId="2147484174"/>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4240363423" sldId="2147484175"/>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676287780" sldId="2147484176"/>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928377732" sldId="2147484177"/>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2598606024" sldId="2147484178"/>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656733429" sldId="2147484179"/>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751792481" sldId="2147484180"/>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086198370" sldId="2147484181"/>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018693866" sldId="2147484182"/>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4127746807" sldId="2147484183"/>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925659" sldId="2147484184"/>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1518470219" sldId="2147484185"/>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3018315761" sldId="2147484186"/>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76006456" sldId="2147484187"/>
          </pc:sldLayoutMkLst>
        </pc:sldLayoutChg>
        <pc:sldLayoutChg chg="setBg">
          <pc:chgData name="Paul Diamond (MODERN WORK)" userId="be025d04-dea1-4e89-ad46-6e6a715ed116" providerId="ADAL" clId="{EFFFEC61-5914-4091-99C1-999F8D6CC0C4}" dt="2022-11-18T00:24:00.040" v="207"/>
          <pc:sldLayoutMkLst>
            <pc:docMk/>
            <pc:sldMasterMk cId="1041553441" sldId="2147484151"/>
            <pc:sldLayoutMk cId="689057394" sldId="2147484188"/>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2160651806" sldId="2147484189"/>
        </pc:sldMasterMkLst>
        <pc:sldLayoutChg chg="setBg">
          <pc:chgData name="Paul Diamond (MODERN WORK)" userId="be025d04-dea1-4e89-ad46-6e6a715ed116" providerId="ADAL" clId="{EFFFEC61-5914-4091-99C1-999F8D6CC0C4}" dt="2022-11-18T00:24:00.040" v="207"/>
          <pc:sldLayoutMkLst>
            <pc:docMk/>
            <pc:sldMasterMk cId="2160651806" sldId="2147484189"/>
            <pc:sldLayoutMk cId="1702887583" sldId="2147484190"/>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199959378" sldId="2147484191"/>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201579730" sldId="2147484192"/>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2129543025" sldId="2147484193"/>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1472742678" sldId="2147484194"/>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2049923306" sldId="2147484195"/>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667897441" sldId="2147484196"/>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1885192925" sldId="2147484197"/>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2829219872" sldId="2147484198"/>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2169152379" sldId="2147484199"/>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4071533009" sldId="2147484200"/>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714705882" sldId="2147484201"/>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26596846" sldId="2147484202"/>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096255117" sldId="2147484203"/>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189787743" sldId="2147484204"/>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2231070224" sldId="2147484205"/>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4055219878" sldId="2147484206"/>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964520053" sldId="2147484207"/>
          </pc:sldLayoutMkLst>
        </pc:sldLayoutChg>
        <pc:sldLayoutChg chg="setBg">
          <pc:chgData name="Paul Diamond (MODERN WORK)" userId="be025d04-dea1-4e89-ad46-6e6a715ed116" providerId="ADAL" clId="{EFFFEC61-5914-4091-99C1-999F8D6CC0C4}" dt="2022-11-18T00:24:00.040" v="207"/>
          <pc:sldLayoutMkLst>
            <pc:docMk/>
            <pc:sldMasterMk cId="2160651806" sldId="2147484189"/>
            <pc:sldLayoutMk cId="3314029617" sldId="2147484208"/>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692255976" sldId="2147484209"/>
        </pc:sldMasterMkLst>
        <pc:sldLayoutChg chg="setBg">
          <pc:chgData name="Paul Diamond (MODERN WORK)" userId="be025d04-dea1-4e89-ad46-6e6a715ed116" providerId="ADAL" clId="{EFFFEC61-5914-4091-99C1-999F8D6CC0C4}" dt="2022-11-18T00:24:00.040" v="207"/>
          <pc:sldLayoutMkLst>
            <pc:docMk/>
            <pc:sldMasterMk cId="692255976" sldId="2147484209"/>
            <pc:sldLayoutMk cId="525171275" sldId="2147484210"/>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1499894546" sldId="2147484211"/>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504726000" sldId="2147484212"/>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3320981550" sldId="2147484213"/>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732746124" sldId="2147484214"/>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349751489" sldId="2147484215"/>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1775513819" sldId="2147484216"/>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3338475590" sldId="2147484217"/>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124013288" sldId="2147484218"/>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906771239" sldId="2147484219"/>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1098565479" sldId="2147484220"/>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061344281" sldId="2147484221"/>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1707835468" sldId="2147484222"/>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167658405" sldId="2147484223"/>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626766464" sldId="2147484224"/>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771065982" sldId="2147484225"/>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263112802" sldId="2147484226"/>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3705379217" sldId="2147484227"/>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530229794" sldId="2147484228"/>
          </pc:sldLayoutMkLst>
        </pc:sldLayoutChg>
        <pc:sldLayoutChg chg="setBg">
          <pc:chgData name="Paul Diamond (MODERN WORK)" userId="be025d04-dea1-4e89-ad46-6e6a715ed116" providerId="ADAL" clId="{EFFFEC61-5914-4091-99C1-999F8D6CC0C4}" dt="2022-11-18T00:24:00.040" v="207"/>
          <pc:sldLayoutMkLst>
            <pc:docMk/>
            <pc:sldMasterMk cId="692255976" sldId="2147484209"/>
            <pc:sldLayoutMk cId="2565475594" sldId="2147484229"/>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1509358" sldId="2147484230"/>
        </pc:sldMasterMkLst>
        <pc:sldLayoutChg chg="setBg">
          <pc:chgData name="Paul Diamond (MODERN WORK)" userId="be025d04-dea1-4e89-ad46-6e6a715ed116" providerId="ADAL" clId="{EFFFEC61-5914-4091-99C1-999F8D6CC0C4}" dt="2022-11-18T00:24:00.040" v="207"/>
          <pc:sldLayoutMkLst>
            <pc:docMk/>
            <pc:sldMasterMk cId="1509358" sldId="2147484230"/>
            <pc:sldLayoutMk cId="2004703194" sldId="2147484231"/>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2682078235" sldId="2147484232"/>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479610513" sldId="2147484233"/>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169624292" sldId="2147484234"/>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752100487" sldId="2147484235"/>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3822342786" sldId="2147484236"/>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256286848" sldId="2147484237"/>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2610005007" sldId="2147484238"/>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3916874677" sldId="2147484239"/>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230837428" sldId="2147484240"/>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728308959" sldId="2147484241"/>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804487176" sldId="2147484242"/>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2115096071" sldId="2147484243"/>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2135550327" sldId="2147484244"/>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2740059020" sldId="2147484245"/>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2924570586" sldId="2147484246"/>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940240901" sldId="2147484247"/>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3190302463" sldId="2147484248"/>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420169535" sldId="2147484249"/>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1962414911" sldId="2147484250"/>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3986409897" sldId="2147484251"/>
          </pc:sldLayoutMkLst>
        </pc:sldLayoutChg>
        <pc:sldLayoutChg chg="setBg">
          <pc:chgData name="Paul Diamond (MODERN WORK)" userId="be025d04-dea1-4e89-ad46-6e6a715ed116" providerId="ADAL" clId="{EFFFEC61-5914-4091-99C1-999F8D6CC0C4}" dt="2022-11-18T00:24:00.040" v="207"/>
          <pc:sldLayoutMkLst>
            <pc:docMk/>
            <pc:sldMasterMk cId="1509358" sldId="2147484230"/>
            <pc:sldLayoutMk cId="3990546262" sldId="2147484252"/>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4080847020" sldId="2147484253"/>
        </pc:sldMasterMkLst>
        <pc:sldLayoutChg chg="setBg">
          <pc:chgData name="Paul Diamond (MODERN WORK)" userId="be025d04-dea1-4e89-ad46-6e6a715ed116" providerId="ADAL" clId="{EFFFEC61-5914-4091-99C1-999F8D6CC0C4}" dt="2022-11-18T00:24:00.040" v="207"/>
          <pc:sldLayoutMkLst>
            <pc:docMk/>
            <pc:sldMasterMk cId="4080847020" sldId="2147484253"/>
            <pc:sldLayoutMk cId="1264373814" sldId="2147484254"/>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942584449" sldId="2147484255"/>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471695029" sldId="2147484256"/>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072386435" sldId="2147484257"/>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130334935" sldId="2147484258"/>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829019123" sldId="2147484259"/>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328961518" sldId="2147484260"/>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4191097524" sldId="2147484261"/>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389558378" sldId="2147484262"/>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177033736" sldId="2147484263"/>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697896789" sldId="2147484264"/>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516825221" sldId="2147484265"/>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764048282" sldId="2147484266"/>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749699537" sldId="2147484267"/>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903903671" sldId="2147484268"/>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2155744862" sldId="2147484269"/>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3449360984" sldId="2147484270"/>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4062611875" sldId="2147484271"/>
          </pc:sldLayoutMkLst>
        </pc:sldLayoutChg>
        <pc:sldLayoutChg chg="setBg">
          <pc:chgData name="Paul Diamond (MODERN WORK)" userId="be025d04-dea1-4e89-ad46-6e6a715ed116" providerId="ADAL" clId="{EFFFEC61-5914-4091-99C1-999F8D6CC0C4}" dt="2022-11-18T00:24:00.040" v="207"/>
          <pc:sldLayoutMkLst>
            <pc:docMk/>
            <pc:sldMasterMk cId="4080847020" sldId="2147484253"/>
            <pc:sldLayoutMk cId="1477555816" sldId="2147484272"/>
          </pc:sldLayoutMkLst>
        </pc:sldLayoutChg>
      </pc:sldMasterChg>
      <pc:sldMasterChg chg="setBg modSldLayout">
        <pc:chgData name="Paul Diamond (MODERN WORK)" userId="be025d04-dea1-4e89-ad46-6e6a715ed116" providerId="ADAL" clId="{EFFFEC61-5914-4091-99C1-999F8D6CC0C4}" dt="2022-11-18T00:24:00.040" v="207"/>
        <pc:sldMasterMkLst>
          <pc:docMk/>
          <pc:sldMasterMk cId="3008791639" sldId="2147484276"/>
        </pc:sldMasterMkLst>
        <pc:sldLayoutChg chg="setBg">
          <pc:chgData name="Paul Diamond (MODERN WORK)" userId="be025d04-dea1-4e89-ad46-6e6a715ed116" providerId="ADAL" clId="{EFFFEC61-5914-4091-99C1-999F8D6CC0C4}" dt="2022-11-18T00:24:00.040" v="207"/>
          <pc:sldLayoutMkLst>
            <pc:docMk/>
            <pc:sldMasterMk cId="3008791639" sldId="2147484276"/>
            <pc:sldLayoutMk cId="4122549845" sldId="2147484277"/>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1633729836" sldId="2147484278"/>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3233908285" sldId="2147484279"/>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889061146" sldId="2147484280"/>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3524439514" sldId="2147484281"/>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1790888495" sldId="2147484282"/>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1352777058" sldId="2147484283"/>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2927546459" sldId="2147484284"/>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1820426166" sldId="2147484285"/>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2307738024" sldId="2147484286"/>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1914328930" sldId="2147484287"/>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418361451" sldId="2147484288"/>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2941705274" sldId="2147484289"/>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804040919" sldId="2147484290"/>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2847541716" sldId="2147484291"/>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656997577" sldId="2147484292"/>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4211285847" sldId="2147484293"/>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2944034587" sldId="2147484294"/>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4059324839" sldId="2147484295"/>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466987789" sldId="2147484296"/>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441778094" sldId="2147484297"/>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3998497690" sldId="2147484298"/>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2734687484" sldId="2147484299"/>
          </pc:sldLayoutMkLst>
        </pc:sldLayoutChg>
        <pc:sldLayoutChg chg="setBg">
          <pc:chgData name="Paul Diamond (MODERN WORK)" userId="be025d04-dea1-4e89-ad46-6e6a715ed116" providerId="ADAL" clId="{EFFFEC61-5914-4091-99C1-999F8D6CC0C4}" dt="2022-11-18T00:24:00.040" v="207"/>
          <pc:sldLayoutMkLst>
            <pc:docMk/>
            <pc:sldMasterMk cId="3008791639" sldId="2147484276"/>
            <pc:sldLayoutMk cId="319756521" sldId="214748430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8D4CD-38B7-4431-A6A4-84268DE403B2}"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en-US"/>
        </a:p>
      </dgm:t>
    </dgm:pt>
    <dgm:pt modelId="{F281306D-BFA5-4A91-8267-687F3BB19D83}">
      <dgm:prSet phldrT="[Text]"/>
      <dgm:spPr/>
      <dgm:t>
        <a:bodyPr/>
        <a:lstStyle/>
        <a:p>
          <a:r>
            <a:rPr lang="en-US"/>
            <a:t>Info</a:t>
          </a:r>
        </a:p>
      </dgm:t>
    </dgm:pt>
    <dgm:pt modelId="{23305C79-E30A-4248-BBEE-9D367868ED88}" type="parTrans" cxnId="{909A4FC7-A3DC-4964-A5AD-287A49BECB59}">
      <dgm:prSet/>
      <dgm:spPr/>
      <dgm:t>
        <a:bodyPr/>
        <a:lstStyle/>
        <a:p>
          <a:endParaRPr lang="en-US"/>
        </a:p>
      </dgm:t>
    </dgm:pt>
    <dgm:pt modelId="{E7D955A4-27B6-41BB-A634-DF31DFBE9ACF}" type="sibTrans" cxnId="{909A4FC7-A3DC-4964-A5AD-287A49BECB59}">
      <dgm:prSet/>
      <dgm:spPr/>
      <dgm:t>
        <a:bodyPr/>
        <a:lstStyle/>
        <a:p>
          <a:endParaRPr lang="en-US"/>
        </a:p>
      </dgm:t>
    </dgm:pt>
    <dgm:pt modelId="{1DBEFCFA-6C3D-46C6-B92B-888EFFA3FAA3}">
      <dgm:prSet phldrT="[Text]"/>
      <dgm:spPr/>
      <dgm:t>
        <a:bodyPr/>
        <a:lstStyle/>
        <a:p>
          <a:r>
            <a:rPr lang="en-US"/>
            <a:t>Support</a:t>
          </a:r>
        </a:p>
      </dgm:t>
    </dgm:pt>
    <dgm:pt modelId="{A12FDE09-F8C9-4F09-AA7F-E1F541725EC1}" type="parTrans" cxnId="{FAE476AB-D743-424B-BB36-430A3EAB2D3D}">
      <dgm:prSet/>
      <dgm:spPr/>
      <dgm:t>
        <a:bodyPr/>
        <a:lstStyle/>
        <a:p>
          <a:endParaRPr lang="en-US"/>
        </a:p>
      </dgm:t>
    </dgm:pt>
    <dgm:pt modelId="{F4CCBFEE-293E-4D36-8309-8B9088316FA5}" type="sibTrans" cxnId="{FAE476AB-D743-424B-BB36-430A3EAB2D3D}">
      <dgm:prSet/>
      <dgm:spPr/>
      <dgm:t>
        <a:bodyPr/>
        <a:lstStyle/>
        <a:p>
          <a:endParaRPr lang="en-US"/>
        </a:p>
      </dgm:t>
    </dgm:pt>
    <dgm:pt modelId="{709A29E3-41FE-44AD-BE4A-A5FF97C7FE55}">
      <dgm:prSet phldrT="[Text]"/>
      <dgm:spPr/>
      <dgm:t>
        <a:bodyPr/>
        <a:lstStyle/>
        <a:p>
          <a:r>
            <a:rPr lang="en-US"/>
            <a:t>Enthusiasm</a:t>
          </a:r>
        </a:p>
      </dgm:t>
    </dgm:pt>
    <dgm:pt modelId="{6AC7355C-ACCF-433D-82B5-EFB40E515585}" type="parTrans" cxnId="{BD4B0DC7-4E2E-4FE2-AA22-DDB8013EAD11}">
      <dgm:prSet/>
      <dgm:spPr/>
      <dgm:t>
        <a:bodyPr/>
        <a:lstStyle/>
        <a:p>
          <a:endParaRPr lang="en-US"/>
        </a:p>
      </dgm:t>
    </dgm:pt>
    <dgm:pt modelId="{69637DE2-71B0-47F9-A200-607A47E70B21}" type="sibTrans" cxnId="{BD4B0DC7-4E2E-4FE2-AA22-DDB8013EAD11}">
      <dgm:prSet/>
      <dgm:spPr/>
      <dgm:t>
        <a:bodyPr/>
        <a:lstStyle/>
        <a:p>
          <a:endParaRPr lang="en-US"/>
        </a:p>
      </dgm:t>
    </dgm:pt>
    <dgm:pt modelId="{00B8061E-B230-4D8D-85BB-2BE274A451B8}">
      <dgm:prSet phldrT="[Text]"/>
      <dgm:spPr/>
      <dgm:t>
        <a:bodyPr/>
        <a:lstStyle/>
        <a:p>
          <a:r>
            <a:rPr lang="en-US"/>
            <a:t>Answers</a:t>
          </a:r>
        </a:p>
      </dgm:t>
    </dgm:pt>
    <dgm:pt modelId="{CEE061C0-EF49-43C6-AFFD-52BFAF8F410A}" type="parTrans" cxnId="{7CDFF4C9-7320-4447-A2BE-10921DAC8AFC}">
      <dgm:prSet/>
      <dgm:spPr/>
      <dgm:t>
        <a:bodyPr/>
        <a:lstStyle/>
        <a:p>
          <a:endParaRPr lang="en-US"/>
        </a:p>
      </dgm:t>
    </dgm:pt>
    <dgm:pt modelId="{1C64434D-8C57-43C5-A12A-33591724AAF2}" type="sibTrans" cxnId="{7CDFF4C9-7320-4447-A2BE-10921DAC8AFC}">
      <dgm:prSet/>
      <dgm:spPr/>
      <dgm:t>
        <a:bodyPr/>
        <a:lstStyle/>
        <a:p>
          <a:endParaRPr lang="en-US"/>
        </a:p>
      </dgm:t>
    </dgm:pt>
    <dgm:pt modelId="{B47CAE4E-8BA1-41D5-99DF-8F4EE286F168}">
      <dgm:prSet phldrT="[Text]"/>
      <dgm:spPr/>
      <dgm:t>
        <a:bodyPr/>
        <a:lstStyle/>
        <a:p>
          <a:pPr marL="0" indent="0" algn="l">
            <a:buNone/>
          </a:pPr>
          <a:r>
            <a:rPr lang="en-US"/>
            <a:t>Keep your team up-to-date on what’s coming and when</a:t>
          </a:r>
        </a:p>
      </dgm:t>
    </dgm:pt>
    <dgm:pt modelId="{2247B8B2-5DE1-49BB-A04D-ADFE0CBCAE6C}" type="parTrans" cxnId="{1EA2E518-3993-48AF-8E62-0AB771AB78C1}">
      <dgm:prSet/>
      <dgm:spPr/>
      <dgm:t>
        <a:bodyPr/>
        <a:lstStyle/>
        <a:p>
          <a:endParaRPr lang="en-US"/>
        </a:p>
      </dgm:t>
    </dgm:pt>
    <dgm:pt modelId="{AF5BE053-3D22-4A46-A5EC-4359E9524695}" type="sibTrans" cxnId="{1EA2E518-3993-48AF-8E62-0AB771AB78C1}">
      <dgm:prSet/>
      <dgm:spPr/>
      <dgm:t>
        <a:bodyPr/>
        <a:lstStyle/>
        <a:p>
          <a:endParaRPr lang="en-US"/>
        </a:p>
      </dgm:t>
    </dgm:pt>
    <dgm:pt modelId="{86176251-FC82-4D12-8A1F-28DE97E4466B}">
      <dgm:prSet phldrT="[Text]"/>
      <dgm:spPr/>
      <dgm:t>
        <a:bodyPr/>
        <a:lstStyle/>
        <a:p>
          <a:pPr marL="174625" indent="0">
            <a:buFont typeface="Arial" panose="020B0604020202020204" pitchFamily="34" charset="0"/>
            <a:buNone/>
          </a:pPr>
          <a:r>
            <a:rPr lang="en-US"/>
            <a:t>Be on hand to answer questions and help get support involved when needed</a:t>
          </a:r>
        </a:p>
      </dgm:t>
    </dgm:pt>
    <dgm:pt modelId="{868F66FC-9B28-4BFD-B39D-FC3F2A5D0E09}" type="parTrans" cxnId="{D3126FF3-1EF6-4F18-9A03-5D989FD115EC}">
      <dgm:prSet/>
      <dgm:spPr/>
      <dgm:t>
        <a:bodyPr/>
        <a:lstStyle/>
        <a:p>
          <a:endParaRPr lang="en-US"/>
        </a:p>
      </dgm:t>
    </dgm:pt>
    <dgm:pt modelId="{F08154D0-D0D4-4C06-A2EA-59C2D3FED4A8}" type="sibTrans" cxnId="{D3126FF3-1EF6-4F18-9A03-5D989FD115EC}">
      <dgm:prSet/>
      <dgm:spPr/>
      <dgm:t>
        <a:bodyPr/>
        <a:lstStyle/>
        <a:p>
          <a:endParaRPr lang="en-US"/>
        </a:p>
      </dgm:t>
    </dgm:pt>
    <dgm:pt modelId="{EC0E6D06-F526-4F33-B185-045D8A9C4A8F}">
      <dgm:prSet phldrT="[Text]"/>
      <dgm:spPr/>
      <dgm:t>
        <a:bodyPr tIns="0" rIns="91440"/>
        <a:lstStyle/>
        <a:p>
          <a:pPr marL="0" indent="0">
            <a:buNone/>
          </a:pPr>
          <a:r>
            <a:rPr lang="en-US"/>
            <a:t>Answer ad-hoc questions and demonstrate features</a:t>
          </a:r>
        </a:p>
      </dgm:t>
    </dgm:pt>
    <dgm:pt modelId="{C893906F-9970-4A64-B35C-9F93C8F03785}" type="parTrans" cxnId="{E8E359A0-B350-4959-B1C2-D0FAF6BB5DD5}">
      <dgm:prSet/>
      <dgm:spPr/>
      <dgm:t>
        <a:bodyPr/>
        <a:lstStyle/>
        <a:p>
          <a:endParaRPr lang="en-US"/>
        </a:p>
      </dgm:t>
    </dgm:pt>
    <dgm:pt modelId="{D63F104D-3AB6-4B06-A514-44695B0AC7DA}" type="sibTrans" cxnId="{E8E359A0-B350-4959-B1C2-D0FAF6BB5DD5}">
      <dgm:prSet/>
      <dgm:spPr/>
      <dgm:t>
        <a:bodyPr/>
        <a:lstStyle/>
        <a:p>
          <a:endParaRPr lang="en-US"/>
        </a:p>
      </dgm:t>
    </dgm:pt>
    <dgm:pt modelId="{F0938B62-F62F-4665-BFE9-771A7FCF680D}">
      <dgm:prSet phldrT="[Text]"/>
      <dgm:spPr/>
      <dgm:t>
        <a:bodyPr lIns="274320"/>
        <a:lstStyle/>
        <a:p>
          <a:pPr marL="0" indent="0">
            <a:buFont typeface="Arial" panose="020B0604020202020204" pitchFamily="34" charset="0"/>
            <a:buNone/>
          </a:pPr>
          <a:r>
            <a:rPr lang="en-US"/>
            <a:t>Help show your team the advantages of OneDrive</a:t>
          </a:r>
        </a:p>
      </dgm:t>
    </dgm:pt>
    <dgm:pt modelId="{A44FE039-BBFD-409B-81BC-F7C47261F8E9}" type="parTrans" cxnId="{8DD7369C-B16E-44B3-937C-2613A4167CDA}">
      <dgm:prSet/>
      <dgm:spPr/>
      <dgm:t>
        <a:bodyPr/>
        <a:lstStyle/>
        <a:p>
          <a:endParaRPr lang="en-US"/>
        </a:p>
      </dgm:t>
    </dgm:pt>
    <dgm:pt modelId="{DBDB3EF6-90D9-48A4-9E0E-EEFB9C750003}" type="sibTrans" cxnId="{8DD7369C-B16E-44B3-937C-2613A4167CDA}">
      <dgm:prSet/>
      <dgm:spPr/>
      <dgm:t>
        <a:bodyPr/>
        <a:lstStyle/>
        <a:p>
          <a:endParaRPr lang="en-US"/>
        </a:p>
      </dgm:t>
    </dgm:pt>
    <dgm:pt modelId="{951527B9-C947-4F6E-B548-1D7C4556E769}" type="pres">
      <dgm:prSet presAssocID="{8098D4CD-38B7-4431-A6A4-84268DE403B2}" presName="cycleMatrixDiagram" presStyleCnt="0">
        <dgm:presLayoutVars>
          <dgm:chMax val="1"/>
          <dgm:dir/>
          <dgm:animLvl val="lvl"/>
          <dgm:resizeHandles val="exact"/>
        </dgm:presLayoutVars>
      </dgm:prSet>
      <dgm:spPr/>
    </dgm:pt>
    <dgm:pt modelId="{D3A3D655-762F-4262-B006-939557814045}" type="pres">
      <dgm:prSet presAssocID="{8098D4CD-38B7-4431-A6A4-84268DE403B2}" presName="children" presStyleCnt="0"/>
      <dgm:spPr/>
    </dgm:pt>
    <dgm:pt modelId="{DF5CC641-138D-43F6-B0E6-6FC5CCB792F6}" type="pres">
      <dgm:prSet presAssocID="{8098D4CD-38B7-4431-A6A4-84268DE403B2}" presName="child1group" presStyleCnt="0"/>
      <dgm:spPr/>
    </dgm:pt>
    <dgm:pt modelId="{95F8B981-BBD0-4112-8B8D-AE762B871118}" type="pres">
      <dgm:prSet presAssocID="{8098D4CD-38B7-4431-A6A4-84268DE403B2}" presName="child1" presStyleLbl="bgAcc1" presStyleIdx="0" presStyleCnt="4"/>
      <dgm:spPr/>
    </dgm:pt>
    <dgm:pt modelId="{A4EF433B-6151-4FF7-957C-819423680326}" type="pres">
      <dgm:prSet presAssocID="{8098D4CD-38B7-4431-A6A4-84268DE403B2}" presName="child1Text" presStyleLbl="bgAcc1" presStyleIdx="0" presStyleCnt="4">
        <dgm:presLayoutVars>
          <dgm:bulletEnabled val="1"/>
        </dgm:presLayoutVars>
      </dgm:prSet>
      <dgm:spPr/>
    </dgm:pt>
    <dgm:pt modelId="{299185F4-0724-4EE3-86D3-6BD6822CE227}" type="pres">
      <dgm:prSet presAssocID="{8098D4CD-38B7-4431-A6A4-84268DE403B2}" presName="child2group" presStyleCnt="0"/>
      <dgm:spPr/>
    </dgm:pt>
    <dgm:pt modelId="{63A2C8AB-2467-446B-9556-1BF28396BA0C}" type="pres">
      <dgm:prSet presAssocID="{8098D4CD-38B7-4431-A6A4-84268DE403B2}" presName="child2" presStyleLbl="bgAcc1" presStyleIdx="1" presStyleCnt="4"/>
      <dgm:spPr/>
    </dgm:pt>
    <dgm:pt modelId="{F001B059-7E4E-4F71-9640-5602E547A07C}" type="pres">
      <dgm:prSet presAssocID="{8098D4CD-38B7-4431-A6A4-84268DE403B2}" presName="child2Text" presStyleLbl="bgAcc1" presStyleIdx="1" presStyleCnt="4">
        <dgm:presLayoutVars>
          <dgm:bulletEnabled val="1"/>
        </dgm:presLayoutVars>
      </dgm:prSet>
      <dgm:spPr/>
    </dgm:pt>
    <dgm:pt modelId="{49CD4B23-CAED-4BE6-BDB5-2AA53BEF7724}" type="pres">
      <dgm:prSet presAssocID="{8098D4CD-38B7-4431-A6A4-84268DE403B2}" presName="child3group" presStyleCnt="0"/>
      <dgm:spPr/>
    </dgm:pt>
    <dgm:pt modelId="{E3DB80A6-0F31-43A6-8E0F-D2BB7A48ADC5}" type="pres">
      <dgm:prSet presAssocID="{8098D4CD-38B7-4431-A6A4-84268DE403B2}" presName="child3" presStyleLbl="bgAcc1" presStyleIdx="2" presStyleCnt="4"/>
      <dgm:spPr/>
    </dgm:pt>
    <dgm:pt modelId="{1B8C66C1-3ED2-413F-8860-BB83C5A2A58B}" type="pres">
      <dgm:prSet presAssocID="{8098D4CD-38B7-4431-A6A4-84268DE403B2}" presName="child3Text" presStyleLbl="bgAcc1" presStyleIdx="2" presStyleCnt="4">
        <dgm:presLayoutVars>
          <dgm:bulletEnabled val="1"/>
        </dgm:presLayoutVars>
      </dgm:prSet>
      <dgm:spPr/>
    </dgm:pt>
    <dgm:pt modelId="{B8DA3B8A-4C13-4921-8E1A-77F66B1F2D1E}" type="pres">
      <dgm:prSet presAssocID="{8098D4CD-38B7-4431-A6A4-84268DE403B2}" presName="child4group" presStyleCnt="0"/>
      <dgm:spPr/>
    </dgm:pt>
    <dgm:pt modelId="{EB76082B-3C33-4580-9388-517BB9D1FF3B}" type="pres">
      <dgm:prSet presAssocID="{8098D4CD-38B7-4431-A6A4-84268DE403B2}" presName="child4" presStyleLbl="bgAcc1" presStyleIdx="3" presStyleCnt="4"/>
      <dgm:spPr/>
    </dgm:pt>
    <dgm:pt modelId="{15CF233F-94A7-463B-A738-84E97D0AFA4B}" type="pres">
      <dgm:prSet presAssocID="{8098D4CD-38B7-4431-A6A4-84268DE403B2}" presName="child4Text" presStyleLbl="bgAcc1" presStyleIdx="3" presStyleCnt="4">
        <dgm:presLayoutVars>
          <dgm:bulletEnabled val="1"/>
        </dgm:presLayoutVars>
      </dgm:prSet>
      <dgm:spPr/>
    </dgm:pt>
    <dgm:pt modelId="{AACB2CF0-6437-4F95-A211-F8C57C1FBA80}" type="pres">
      <dgm:prSet presAssocID="{8098D4CD-38B7-4431-A6A4-84268DE403B2}" presName="childPlaceholder" presStyleCnt="0"/>
      <dgm:spPr/>
    </dgm:pt>
    <dgm:pt modelId="{38072BFD-4A8D-49B5-B237-FA717AF3E69C}" type="pres">
      <dgm:prSet presAssocID="{8098D4CD-38B7-4431-A6A4-84268DE403B2}" presName="circle" presStyleCnt="0"/>
      <dgm:spPr/>
    </dgm:pt>
    <dgm:pt modelId="{69C945A9-DA91-49C8-8B32-2268CC25BAD3}" type="pres">
      <dgm:prSet presAssocID="{8098D4CD-38B7-4431-A6A4-84268DE403B2}" presName="quadrant1" presStyleLbl="node1" presStyleIdx="0" presStyleCnt="4">
        <dgm:presLayoutVars>
          <dgm:chMax val="1"/>
          <dgm:bulletEnabled val="1"/>
        </dgm:presLayoutVars>
      </dgm:prSet>
      <dgm:spPr/>
    </dgm:pt>
    <dgm:pt modelId="{1E05DB1E-3AF2-4F3F-935F-E4EC55ED8183}" type="pres">
      <dgm:prSet presAssocID="{8098D4CD-38B7-4431-A6A4-84268DE403B2}" presName="quadrant2" presStyleLbl="node1" presStyleIdx="1" presStyleCnt="4">
        <dgm:presLayoutVars>
          <dgm:chMax val="1"/>
          <dgm:bulletEnabled val="1"/>
        </dgm:presLayoutVars>
      </dgm:prSet>
      <dgm:spPr/>
    </dgm:pt>
    <dgm:pt modelId="{F39E7DCE-5970-4B99-86ED-606F163BA79F}" type="pres">
      <dgm:prSet presAssocID="{8098D4CD-38B7-4431-A6A4-84268DE403B2}" presName="quadrant3" presStyleLbl="node1" presStyleIdx="2" presStyleCnt="4">
        <dgm:presLayoutVars>
          <dgm:chMax val="1"/>
          <dgm:bulletEnabled val="1"/>
        </dgm:presLayoutVars>
      </dgm:prSet>
      <dgm:spPr/>
    </dgm:pt>
    <dgm:pt modelId="{AA16CFBE-D3D4-46F0-8195-AAB879F4F953}" type="pres">
      <dgm:prSet presAssocID="{8098D4CD-38B7-4431-A6A4-84268DE403B2}" presName="quadrant4" presStyleLbl="node1" presStyleIdx="3" presStyleCnt="4" custLinFactNeighborY="277">
        <dgm:presLayoutVars>
          <dgm:chMax val="1"/>
          <dgm:bulletEnabled val="1"/>
        </dgm:presLayoutVars>
      </dgm:prSet>
      <dgm:spPr/>
    </dgm:pt>
    <dgm:pt modelId="{C31CFDB5-B5C1-4795-8637-34682CBFB2CD}" type="pres">
      <dgm:prSet presAssocID="{8098D4CD-38B7-4431-A6A4-84268DE403B2}" presName="quadrantPlaceholder" presStyleCnt="0"/>
      <dgm:spPr/>
    </dgm:pt>
    <dgm:pt modelId="{E1659BDC-95E1-4198-A4B4-7D5C18FCF5EC}" type="pres">
      <dgm:prSet presAssocID="{8098D4CD-38B7-4431-A6A4-84268DE403B2}" presName="center1" presStyleLbl="fgShp" presStyleIdx="0" presStyleCnt="2"/>
      <dgm:spPr/>
    </dgm:pt>
    <dgm:pt modelId="{9C2B249D-278F-43B6-958D-ADAAD29C7416}" type="pres">
      <dgm:prSet presAssocID="{8098D4CD-38B7-4431-A6A4-84268DE403B2}" presName="center2" presStyleLbl="fgShp" presStyleIdx="1" presStyleCnt="2"/>
      <dgm:spPr/>
    </dgm:pt>
  </dgm:ptLst>
  <dgm:cxnLst>
    <dgm:cxn modelId="{AFCDCD03-3A0C-4069-9F30-E404D6DD6381}" type="presOf" srcId="{86176251-FC82-4D12-8A1F-28DE97E4466B}" destId="{63A2C8AB-2467-446B-9556-1BF28396BA0C}" srcOrd="0" destOrd="0" presId="urn:microsoft.com/office/officeart/2005/8/layout/cycle4"/>
    <dgm:cxn modelId="{1EA2E518-3993-48AF-8E62-0AB771AB78C1}" srcId="{F281306D-BFA5-4A91-8267-687F3BB19D83}" destId="{B47CAE4E-8BA1-41D5-99DF-8F4EE286F168}" srcOrd="0" destOrd="0" parTransId="{2247B8B2-5DE1-49BB-A04D-ADFE0CBCAE6C}" sibTransId="{AF5BE053-3D22-4A46-A5EC-4359E9524695}"/>
    <dgm:cxn modelId="{12E1E023-D659-4B75-A0A7-D9D446EC7E04}" type="presOf" srcId="{F281306D-BFA5-4A91-8267-687F3BB19D83}" destId="{69C945A9-DA91-49C8-8B32-2268CC25BAD3}" srcOrd="0" destOrd="0" presId="urn:microsoft.com/office/officeart/2005/8/layout/cycle4"/>
    <dgm:cxn modelId="{73FBAB40-C632-45F5-858F-0DB4AD00877D}" type="presOf" srcId="{B47CAE4E-8BA1-41D5-99DF-8F4EE286F168}" destId="{95F8B981-BBD0-4112-8B8D-AE762B871118}" srcOrd="0" destOrd="0" presId="urn:microsoft.com/office/officeart/2005/8/layout/cycle4"/>
    <dgm:cxn modelId="{49639279-6211-47FF-8433-D32FAA55FA44}" type="presOf" srcId="{F0938B62-F62F-4665-BFE9-771A7FCF680D}" destId="{E3DB80A6-0F31-43A6-8E0F-D2BB7A48ADC5}" srcOrd="0" destOrd="0" presId="urn:microsoft.com/office/officeart/2005/8/layout/cycle4"/>
    <dgm:cxn modelId="{8B14667A-C212-4372-9065-F53B3AE276B2}" type="presOf" srcId="{EC0E6D06-F526-4F33-B185-045D8A9C4A8F}" destId="{15CF233F-94A7-463B-A738-84E97D0AFA4B}" srcOrd="1" destOrd="0" presId="urn:microsoft.com/office/officeart/2005/8/layout/cycle4"/>
    <dgm:cxn modelId="{0D4C7D7F-36E3-4F7B-B552-1D8B42D06078}" type="presOf" srcId="{B47CAE4E-8BA1-41D5-99DF-8F4EE286F168}" destId="{A4EF433B-6151-4FF7-957C-819423680326}" srcOrd="1" destOrd="0" presId="urn:microsoft.com/office/officeart/2005/8/layout/cycle4"/>
    <dgm:cxn modelId="{AC6C7C83-5B52-46FB-BAFA-7BA147DD1E3E}" type="presOf" srcId="{709A29E3-41FE-44AD-BE4A-A5FF97C7FE55}" destId="{F39E7DCE-5970-4B99-86ED-606F163BA79F}" srcOrd="0" destOrd="0" presId="urn:microsoft.com/office/officeart/2005/8/layout/cycle4"/>
    <dgm:cxn modelId="{CD7E969B-3D52-4107-8802-7ECC679B63FA}" type="presOf" srcId="{8098D4CD-38B7-4431-A6A4-84268DE403B2}" destId="{951527B9-C947-4F6E-B548-1D7C4556E769}" srcOrd="0" destOrd="0" presId="urn:microsoft.com/office/officeart/2005/8/layout/cycle4"/>
    <dgm:cxn modelId="{8DD7369C-B16E-44B3-937C-2613A4167CDA}" srcId="{709A29E3-41FE-44AD-BE4A-A5FF97C7FE55}" destId="{F0938B62-F62F-4665-BFE9-771A7FCF680D}" srcOrd="0" destOrd="0" parTransId="{A44FE039-BBFD-409B-81BC-F7C47261F8E9}" sibTransId="{DBDB3EF6-90D9-48A4-9E0E-EEFB9C750003}"/>
    <dgm:cxn modelId="{E8E359A0-B350-4959-B1C2-D0FAF6BB5DD5}" srcId="{00B8061E-B230-4D8D-85BB-2BE274A451B8}" destId="{EC0E6D06-F526-4F33-B185-045D8A9C4A8F}" srcOrd="0" destOrd="0" parTransId="{C893906F-9970-4A64-B35C-9F93C8F03785}" sibTransId="{D63F104D-3AB6-4B06-A514-44695B0AC7DA}"/>
    <dgm:cxn modelId="{FAE476AB-D743-424B-BB36-430A3EAB2D3D}" srcId="{8098D4CD-38B7-4431-A6A4-84268DE403B2}" destId="{1DBEFCFA-6C3D-46C6-B92B-888EFFA3FAA3}" srcOrd="1" destOrd="0" parTransId="{A12FDE09-F8C9-4F09-AA7F-E1F541725EC1}" sibTransId="{F4CCBFEE-293E-4D36-8309-8B9088316FA5}"/>
    <dgm:cxn modelId="{2B52A7B5-0445-41CA-96B6-9E12A73BB94F}" type="presOf" srcId="{00B8061E-B230-4D8D-85BB-2BE274A451B8}" destId="{AA16CFBE-D3D4-46F0-8195-AAB879F4F953}" srcOrd="0" destOrd="0" presId="urn:microsoft.com/office/officeart/2005/8/layout/cycle4"/>
    <dgm:cxn modelId="{3DAEB6C1-6FF8-434A-AAE7-6EBE29400659}" type="presOf" srcId="{86176251-FC82-4D12-8A1F-28DE97E4466B}" destId="{F001B059-7E4E-4F71-9640-5602E547A07C}" srcOrd="1" destOrd="0" presId="urn:microsoft.com/office/officeart/2005/8/layout/cycle4"/>
    <dgm:cxn modelId="{D38ECAC2-5DA9-4949-BDDA-22B47FE261A3}" type="presOf" srcId="{F0938B62-F62F-4665-BFE9-771A7FCF680D}" destId="{1B8C66C1-3ED2-413F-8860-BB83C5A2A58B}" srcOrd="1" destOrd="0" presId="urn:microsoft.com/office/officeart/2005/8/layout/cycle4"/>
    <dgm:cxn modelId="{BD4B0DC7-4E2E-4FE2-AA22-DDB8013EAD11}" srcId="{8098D4CD-38B7-4431-A6A4-84268DE403B2}" destId="{709A29E3-41FE-44AD-BE4A-A5FF97C7FE55}" srcOrd="2" destOrd="0" parTransId="{6AC7355C-ACCF-433D-82B5-EFB40E515585}" sibTransId="{69637DE2-71B0-47F9-A200-607A47E70B21}"/>
    <dgm:cxn modelId="{909A4FC7-A3DC-4964-A5AD-287A49BECB59}" srcId="{8098D4CD-38B7-4431-A6A4-84268DE403B2}" destId="{F281306D-BFA5-4A91-8267-687F3BB19D83}" srcOrd="0" destOrd="0" parTransId="{23305C79-E30A-4248-BBEE-9D367868ED88}" sibTransId="{E7D955A4-27B6-41BB-A634-DF31DFBE9ACF}"/>
    <dgm:cxn modelId="{7CDFF4C9-7320-4447-A2BE-10921DAC8AFC}" srcId="{8098D4CD-38B7-4431-A6A4-84268DE403B2}" destId="{00B8061E-B230-4D8D-85BB-2BE274A451B8}" srcOrd="3" destOrd="0" parTransId="{CEE061C0-EF49-43C6-AFFD-52BFAF8F410A}" sibTransId="{1C64434D-8C57-43C5-A12A-33591724AAF2}"/>
    <dgm:cxn modelId="{66B0F7D4-AAF3-4760-8339-37CC425DEF16}" type="presOf" srcId="{EC0E6D06-F526-4F33-B185-045D8A9C4A8F}" destId="{EB76082B-3C33-4580-9388-517BB9D1FF3B}" srcOrd="0" destOrd="0" presId="urn:microsoft.com/office/officeart/2005/8/layout/cycle4"/>
    <dgm:cxn modelId="{7BC6C8E3-7CC4-4AAE-B661-8666305F2195}" type="presOf" srcId="{1DBEFCFA-6C3D-46C6-B92B-888EFFA3FAA3}" destId="{1E05DB1E-3AF2-4F3F-935F-E4EC55ED8183}" srcOrd="0" destOrd="0" presId="urn:microsoft.com/office/officeart/2005/8/layout/cycle4"/>
    <dgm:cxn modelId="{D3126FF3-1EF6-4F18-9A03-5D989FD115EC}" srcId="{1DBEFCFA-6C3D-46C6-B92B-888EFFA3FAA3}" destId="{86176251-FC82-4D12-8A1F-28DE97E4466B}" srcOrd="0" destOrd="0" parTransId="{868F66FC-9B28-4BFD-B39D-FC3F2A5D0E09}" sibTransId="{F08154D0-D0D4-4C06-A2EA-59C2D3FED4A8}"/>
    <dgm:cxn modelId="{E73B54CF-E6A6-4B5A-B130-3711C34E6D7C}" type="presParOf" srcId="{951527B9-C947-4F6E-B548-1D7C4556E769}" destId="{D3A3D655-762F-4262-B006-939557814045}" srcOrd="0" destOrd="0" presId="urn:microsoft.com/office/officeart/2005/8/layout/cycle4"/>
    <dgm:cxn modelId="{418CA384-EE37-407E-9C16-8E4442804928}" type="presParOf" srcId="{D3A3D655-762F-4262-B006-939557814045}" destId="{DF5CC641-138D-43F6-B0E6-6FC5CCB792F6}" srcOrd="0" destOrd="0" presId="urn:microsoft.com/office/officeart/2005/8/layout/cycle4"/>
    <dgm:cxn modelId="{614E2EE2-9E66-495D-B10D-53F262148CAC}" type="presParOf" srcId="{DF5CC641-138D-43F6-B0E6-6FC5CCB792F6}" destId="{95F8B981-BBD0-4112-8B8D-AE762B871118}" srcOrd="0" destOrd="0" presId="urn:microsoft.com/office/officeart/2005/8/layout/cycle4"/>
    <dgm:cxn modelId="{6004A6FC-F63A-4BFA-9C9C-74A21B007134}" type="presParOf" srcId="{DF5CC641-138D-43F6-B0E6-6FC5CCB792F6}" destId="{A4EF433B-6151-4FF7-957C-819423680326}" srcOrd="1" destOrd="0" presId="urn:microsoft.com/office/officeart/2005/8/layout/cycle4"/>
    <dgm:cxn modelId="{6484BC21-F66B-497B-B82D-F776FA98352D}" type="presParOf" srcId="{D3A3D655-762F-4262-B006-939557814045}" destId="{299185F4-0724-4EE3-86D3-6BD6822CE227}" srcOrd="1" destOrd="0" presId="urn:microsoft.com/office/officeart/2005/8/layout/cycle4"/>
    <dgm:cxn modelId="{710CA52C-4557-4FC0-A2E9-92C9E218292B}" type="presParOf" srcId="{299185F4-0724-4EE3-86D3-6BD6822CE227}" destId="{63A2C8AB-2467-446B-9556-1BF28396BA0C}" srcOrd="0" destOrd="0" presId="urn:microsoft.com/office/officeart/2005/8/layout/cycle4"/>
    <dgm:cxn modelId="{56560FA9-70C5-4CDD-AC00-3165D085DFC8}" type="presParOf" srcId="{299185F4-0724-4EE3-86D3-6BD6822CE227}" destId="{F001B059-7E4E-4F71-9640-5602E547A07C}" srcOrd="1" destOrd="0" presId="urn:microsoft.com/office/officeart/2005/8/layout/cycle4"/>
    <dgm:cxn modelId="{80AD0870-27EC-4B28-BF80-672EF77DB2C3}" type="presParOf" srcId="{D3A3D655-762F-4262-B006-939557814045}" destId="{49CD4B23-CAED-4BE6-BDB5-2AA53BEF7724}" srcOrd="2" destOrd="0" presId="urn:microsoft.com/office/officeart/2005/8/layout/cycle4"/>
    <dgm:cxn modelId="{A5B66137-4A7A-44D9-86A9-5B440443B1E7}" type="presParOf" srcId="{49CD4B23-CAED-4BE6-BDB5-2AA53BEF7724}" destId="{E3DB80A6-0F31-43A6-8E0F-D2BB7A48ADC5}" srcOrd="0" destOrd="0" presId="urn:microsoft.com/office/officeart/2005/8/layout/cycle4"/>
    <dgm:cxn modelId="{3D17EA4A-9701-4819-AC5D-860F7B89790D}" type="presParOf" srcId="{49CD4B23-CAED-4BE6-BDB5-2AA53BEF7724}" destId="{1B8C66C1-3ED2-413F-8860-BB83C5A2A58B}" srcOrd="1" destOrd="0" presId="urn:microsoft.com/office/officeart/2005/8/layout/cycle4"/>
    <dgm:cxn modelId="{527D8ADF-CCF3-4E5F-81B3-AC4171D432CB}" type="presParOf" srcId="{D3A3D655-762F-4262-B006-939557814045}" destId="{B8DA3B8A-4C13-4921-8E1A-77F66B1F2D1E}" srcOrd="3" destOrd="0" presId="urn:microsoft.com/office/officeart/2005/8/layout/cycle4"/>
    <dgm:cxn modelId="{15D9E77B-35F7-4760-859D-B37E8D464D00}" type="presParOf" srcId="{B8DA3B8A-4C13-4921-8E1A-77F66B1F2D1E}" destId="{EB76082B-3C33-4580-9388-517BB9D1FF3B}" srcOrd="0" destOrd="0" presId="urn:microsoft.com/office/officeart/2005/8/layout/cycle4"/>
    <dgm:cxn modelId="{55571DA7-5F1A-47D3-8D28-0DBCAB9AD507}" type="presParOf" srcId="{B8DA3B8A-4C13-4921-8E1A-77F66B1F2D1E}" destId="{15CF233F-94A7-463B-A738-84E97D0AFA4B}" srcOrd="1" destOrd="0" presId="urn:microsoft.com/office/officeart/2005/8/layout/cycle4"/>
    <dgm:cxn modelId="{BBE106BE-C493-4E37-B089-0DBC07DA1C4B}" type="presParOf" srcId="{D3A3D655-762F-4262-B006-939557814045}" destId="{AACB2CF0-6437-4F95-A211-F8C57C1FBA80}" srcOrd="4" destOrd="0" presId="urn:microsoft.com/office/officeart/2005/8/layout/cycle4"/>
    <dgm:cxn modelId="{BF889CA3-FFBB-4E56-A0EF-F03F29F91C7A}" type="presParOf" srcId="{951527B9-C947-4F6E-B548-1D7C4556E769}" destId="{38072BFD-4A8D-49B5-B237-FA717AF3E69C}" srcOrd="1" destOrd="0" presId="urn:microsoft.com/office/officeart/2005/8/layout/cycle4"/>
    <dgm:cxn modelId="{CCCB888D-7351-4F05-9EC4-4EC686C42F75}" type="presParOf" srcId="{38072BFD-4A8D-49B5-B237-FA717AF3E69C}" destId="{69C945A9-DA91-49C8-8B32-2268CC25BAD3}" srcOrd="0" destOrd="0" presId="urn:microsoft.com/office/officeart/2005/8/layout/cycle4"/>
    <dgm:cxn modelId="{7980F7E6-F00B-422A-AF63-EB4AC2BB4BF2}" type="presParOf" srcId="{38072BFD-4A8D-49B5-B237-FA717AF3E69C}" destId="{1E05DB1E-3AF2-4F3F-935F-E4EC55ED8183}" srcOrd="1" destOrd="0" presId="urn:microsoft.com/office/officeart/2005/8/layout/cycle4"/>
    <dgm:cxn modelId="{C52C5C2E-5630-4E90-91BA-7D226EEABEBE}" type="presParOf" srcId="{38072BFD-4A8D-49B5-B237-FA717AF3E69C}" destId="{F39E7DCE-5970-4B99-86ED-606F163BA79F}" srcOrd="2" destOrd="0" presId="urn:microsoft.com/office/officeart/2005/8/layout/cycle4"/>
    <dgm:cxn modelId="{26133801-88BB-4567-994D-C77492F78B06}" type="presParOf" srcId="{38072BFD-4A8D-49B5-B237-FA717AF3E69C}" destId="{AA16CFBE-D3D4-46F0-8195-AAB879F4F953}" srcOrd="3" destOrd="0" presId="urn:microsoft.com/office/officeart/2005/8/layout/cycle4"/>
    <dgm:cxn modelId="{AD88E1EE-37A8-4D2F-AF59-E2DEEE360657}" type="presParOf" srcId="{38072BFD-4A8D-49B5-B237-FA717AF3E69C}" destId="{C31CFDB5-B5C1-4795-8637-34682CBFB2CD}" srcOrd="4" destOrd="0" presId="urn:microsoft.com/office/officeart/2005/8/layout/cycle4"/>
    <dgm:cxn modelId="{E8460984-86C7-4FCC-80F5-A2DC8FD70732}" type="presParOf" srcId="{951527B9-C947-4F6E-B548-1D7C4556E769}" destId="{E1659BDC-95E1-4198-A4B4-7D5C18FCF5EC}" srcOrd="2" destOrd="0" presId="urn:microsoft.com/office/officeart/2005/8/layout/cycle4"/>
    <dgm:cxn modelId="{18C3F6B5-9986-41EE-B872-56CC2DF6A199}" type="presParOf" srcId="{951527B9-C947-4F6E-B548-1D7C4556E769}" destId="{9C2B249D-278F-43B6-958D-ADAAD29C7416}"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F51F5-352E-4CB3-934C-19DCD19128D0}" type="doc">
      <dgm:prSet loTypeId="urn:microsoft.com/office/officeart/2005/8/layout/process1" loCatId="process" qsTypeId="urn:microsoft.com/office/officeart/2005/8/quickstyle/simple1" qsCatId="simple" csTypeId="urn:microsoft.com/office/officeart/2005/8/colors/accent1_2" csCatId="accent1" phldr="1"/>
      <dgm:spPr/>
    </dgm:pt>
    <dgm:pt modelId="{49B1AF82-2991-463E-9146-6977272AD7E6}">
      <dgm:prSet phldrT="[Text]"/>
      <dgm:spPr/>
      <dgm:t>
        <a:bodyPr/>
        <a:lstStyle/>
        <a:p>
          <a:r>
            <a:rPr lang="en-US"/>
            <a:t>Define Objectives</a:t>
          </a:r>
        </a:p>
      </dgm:t>
    </dgm:pt>
    <dgm:pt modelId="{C5D5D780-167F-4E32-88C7-88125907BC25}" type="parTrans" cxnId="{70ECFF8E-74D2-4AE3-95C8-10570136955C}">
      <dgm:prSet/>
      <dgm:spPr/>
      <dgm:t>
        <a:bodyPr/>
        <a:lstStyle/>
        <a:p>
          <a:endParaRPr lang="en-US"/>
        </a:p>
      </dgm:t>
    </dgm:pt>
    <dgm:pt modelId="{0984E3B8-8A7D-407B-B6D1-FEFD84ACC06E}" type="sibTrans" cxnId="{70ECFF8E-74D2-4AE3-95C8-10570136955C}">
      <dgm:prSet/>
      <dgm:spPr/>
      <dgm:t>
        <a:bodyPr/>
        <a:lstStyle/>
        <a:p>
          <a:endParaRPr lang="en-US"/>
        </a:p>
      </dgm:t>
    </dgm:pt>
    <dgm:pt modelId="{C4C98C92-82DB-4CE3-AB0D-7D4CF1855637}">
      <dgm:prSet phldrT="[Text]"/>
      <dgm:spPr/>
      <dgm:t>
        <a:bodyPr/>
        <a:lstStyle/>
        <a:p>
          <a:r>
            <a:rPr lang="en-US"/>
            <a:t>Outline Audiences</a:t>
          </a:r>
        </a:p>
      </dgm:t>
    </dgm:pt>
    <dgm:pt modelId="{862BA305-4CE5-4CD2-8947-A25052863E3A}" type="parTrans" cxnId="{09F29A12-8A99-47FA-AB28-A200FB1024CD}">
      <dgm:prSet/>
      <dgm:spPr/>
      <dgm:t>
        <a:bodyPr/>
        <a:lstStyle/>
        <a:p>
          <a:endParaRPr lang="en-US"/>
        </a:p>
      </dgm:t>
    </dgm:pt>
    <dgm:pt modelId="{7B0DEEFF-C961-415C-BB3A-AEA7D1E71C10}" type="sibTrans" cxnId="{09F29A12-8A99-47FA-AB28-A200FB1024CD}">
      <dgm:prSet/>
      <dgm:spPr/>
      <dgm:t>
        <a:bodyPr/>
        <a:lstStyle/>
        <a:p>
          <a:endParaRPr lang="en-US"/>
        </a:p>
      </dgm:t>
    </dgm:pt>
    <dgm:pt modelId="{0A95ADE9-B695-49DE-B14D-E31A0BCB2910}">
      <dgm:prSet phldrT="[Text]"/>
      <dgm:spPr/>
      <dgm:t>
        <a:bodyPr/>
        <a:lstStyle/>
        <a:p>
          <a:r>
            <a:rPr lang="en-US"/>
            <a:t>Determine </a:t>
          </a:r>
        </a:p>
        <a:p>
          <a:r>
            <a:rPr lang="en-US"/>
            <a:t>Key Messages</a:t>
          </a:r>
        </a:p>
      </dgm:t>
    </dgm:pt>
    <dgm:pt modelId="{73F27752-924C-4891-BC40-840C0B52326B}" type="parTrans" cxnId="{3CD88927-C47B-4023-A531-8B041123B984}">
      <dgm:prSet/>
      <dgm:spPr/>
      <dgm:t>
        <a:bodyPr/>
        <a:lstStyle/>
        <a:p>
          <a:endParaRPr lang="en-US"/>
        </a:p>
      </dgm:t>
    </dgm:pt>
    <dgm:pt modelId="{94FF86C7-EB00-4D88-A7A2-AFB0CC85FDE6}" type="sibTrans" cxnId="{3CD88927-C47B-4023-A531-8B041123B984}">
      <dgm:prSet/>
      <dgm:spPr/>
      <dgm:t>
        <a:bodyPr/>
        <a:lstStyle/>
        <a:p>
          <a:endParaRPr lang="en-US"/>
        </a:p>
      </dgm:t>
    </dgm:pt>
    <dgm:pt modelId="{3741B6B2-8285-423D-AED6-4BAD309CAF87}">
      <dgm:prSet/>
      <dgm:spPr/>
      <dgm:t>
        <a:bodyPr/>
        <a:lstStyle/>
        <a:p>
          <a:r>
            <a:rPr lang="en-US"/>
            <a:t>Identify Senders </a:t>
          </a:r>
        </a:p>
      </dgm:t>
    </dgm:pt>
    <dgm:pt modelId="{3F5170DA-9370-4A00-AD9F-022BB6733588}" type="parTrans" cxnId="{746D3657-3B03-4FF2-851D-F29806FEA4B6}">
      <dgm:prSet/>
      <dgm:spPr/>
      <dgm:t>
        <a:bodyPr/>
        <a:lstStyle/>
        <a:p>
          <a:endParaRPr lang="en-US"/>
        </a:p>
      </dgm:t>
    </dgm:pt>
    <dgm:pt modelId="{ED1D66A3-C7EC-403F-B9A5-30CC3D06D06A}" type="sibTrans" cxnId="{746D3657-3B03-4FF2-851D-F29806FEA4B6}">
      <dgm:prSet/>
      <dgm:spPr/>
      <dgm:t>
        <a:bodyPr/>
        <a:lstStyle/>
        <a:p>
          <a:endParaRPr lang="en-US"/>
        </a:p>
      </dgm:t>
    </dgm:pt>
    <dgm:pt modelId="{33771901-7269-48CE-9CB8-2144E4C8CD16}">
      <dgm:prSet/>
      <dgm:spPr/>
      <dgm:t>
        <a:bodyPr/>
        <a:lstStyle/>
        <a:p>
          <a:endParaRPr lang="en-US"/>
        </a:p>
        <a:p>
          <a:r>
            <a:rPr lang="en-US"/>
            <a:t>Outline Channels</a:t>
          </a:r>
        </a:p>
        <a:p>
          <a:endParaRPr lang="en-US"/>
        </a:p>
      </dgm:t>
    </dgm:pt>
    <dgm:pt modelId="{33034D13-4053-416B-BC1A-27956ABB528C}" type="parTrans" cxnId="{D9CDCC69-98FD-4C2E-8D56-9C2F02CB95ED}">
      <dgm:prSet/>
      <dgm:spPr/>
      <dgm:t>
        <a:bodyPr/>
        <a:lstStyle/>
        <a:p>
          <a:endParaRPr lang="en-US"/>
        </a:p>
      </dgm:t>
    </dgm:pt>
    <dgm:pt modelId="{0F4E65E0-5E48-47F4-82B9-5558C0119AEA}" type="sibTrans" cxnId="{D9CDCC69-98FD-4C2E-8D56-9C2F02CB95ED}">
      <dgm:prSet/>
      <dgm:spPr/>
      <dgm:t>
        <a:bodyPr/>
        <a:lstStyle/>
        <a:p>
          <a:endParaRPr lang="en-US"/>
        </a:p>
      </dgm:t>
    </dgm:pt>
    <dgm:pt modelId="{B3C22068-0E52-4301-9278-D0462CF6FCE4}" type="pres">
      <dgm:prSet presAssocID="{E03F51F5-352E-4CB3-934C-19DCD19128D0}" presName="Name0" presStyleCnt="0">
        <dgm:presLayoutVars>
          <dgm:dir/>
          <dgm:resizeHandles val="exact"/>
        </dgm:presLayoutVars>
      </dgm:prSet>
      <dgm:spPr/>
    </dgm:pt>
    <dgm:pt modelId="{8203E082-0D35-4BC4-AC47-DD679BCC3E0E}" type="pres">
      <dgm:prSet presAssocID="{49B1AF82-2991-463E-9146-6977272AD7E6}" presName="node" presStyleLbl="node1" presStyleIdx="0" presStyleCnt="5">
        <dgm:presLayoutVars>
          <dgm:bulletEnabled val="1"/>
        </dgm:presLayoutVars>
      </dgm:prSet>
      <dgm:spPr/>
    </dgm:pt>
    <dgm:pt modelId="{A8C04920-AEFB-41F7-A5AB-2B414FE45809}" type="pres">
      <dgm:prSet presAssocID="{0984E3B8-8A7D-407B-B6D1-FEFD84ACC06E}" presName="sibTrans" presStyleLbl="sibTrans2D1" presStyleIdx="0" presStyleCnt="4"/>
      <dgm:spPr/>
    </dgm:pt>
    <dgm:pt modelId="{A721DD55-68BC-4D19-953A-DC74DD3826F8}" type="pres">
      <dgm:prSet presAssocID="{0984E3B8-8A7D-407B-B6D1-FEFD84ACC06E}" presName="connectorText" presStyleLbl="sibTrans2D1" presStyleIdx="0" presStyleCnt="4"/>
      <dgm:spPr/>
    </dgm:pt>
    <dgm:pt modelId="{317311C1-24BC-4A22-9995-A787CFF11601}" type="pres">
      <dgm:prSet presAssocID="{C4C98C92-82DB-4CE3-AB0D-7D4CF1855637}" presName="node" presStyleLbl="node1" presStyleIdx="1" presStyleCnt="5">
        <dgm:presLayoutVars>
          <dgm:bulletEnabled val="1"/>
        </dgm:presLayoutVars>
      </dgm:prSet>
      <dgm:spPr/>
    </dgm:pt>
    <dgm:pt modelId="{22E3F0A3-EA81-47D8-95E1-C63E935393C8}" type="pres">
      <dgm:prSet presAssocID="{7B0DEEFF-C961-415C-BB3A-AEA7D1E71C10}" presName="sibTrans" presStyleLbl="sibTrans2D1" presStyleIdx="1" presStyleCnt="4"/>
      <dgm:spPr/>
    </dgm:pt>
    <dgm:pt modelId="{272A3344-193D-439C-BC7B-BB9223633F25}" type="pres">
      <dgm:prSet presAssocID="{7B0DEEFF-C961-415C-BB3A-AEA7D1E71C10}" presName="connectorText" presStyleLbl="sibTrans2D1" presStyleIdx="1" presStyleCnt="4"/>
      <dgm:spPr/>
    </dgm:pt>
    <dgm:pt modelId="{11420123-C34B-4C3F-A775-E0287E4CE89F}" type="pres">
      <dgm:prSet presAssocID="{0A95ADE9-B695-49DE-B14D-E31A0BCB2910}" presName="node" presStyleLbl="node1" presStyleIdx="2" presStyleCnt="5">
        <dgm:presLayoutVars>
          <dgm:bulletEnabled val="1"/>
        </dgm:presLayoutVars>
      </dgm:prSet>
      <dgm:spPr/>
    </dgm:pt>
    <dgm:pt modelId="{7C4CF7B9-FE99-497B-AECA-B2FD415A08DC}" type="pres">
      <dgm:prSet presAssocID="{94FF86C7-EB00-4D88-A7A2-AFB0CC85FDE6}" presName="sibTrans" presStyleLbl="sibTrans2D1" presStyleIdx="2" presStyleCnt="4"/>
      <dgm:spPr/>
    </dgm:pt>
    <dgm:pt modelId="{665F3583-EBF1-4B0C-AF02-FD65FFF7E986}" type="pres">
      <dgm:prSet presAssocID="{94FF86C7-EB00-4D88-A7A2-AFB0CC85FDE6}" presName="connectorText" presStyleLbl="sibTrans2D1" presStyleIdx="2" presStyleCnt="4"/>
      <dgm:spPr/>
    </dgm:pt>
    <dgm:pt modelId="{05D994B4-FA0E-4257-AFE2-4E5BC7834591}" type="pres">
      <dgm:prSet presAssocID="{3741B6B2-8285-423D-AED6-4BAD309CAF87}" presName="node" presStyleLbl="node1" presStyleIdx="3" presStyleCnt="5">
        <dgm:presLayoutVars>
          <dgm:bulletEnabled val="1"/>
        </dgm:presLayoutVars>
      </dgm:prSet>
      <dgm:spPr/>
    </dgm:pt>
    <dgm:pt modelId="{03A6E974-D99B-4F1A-BE21-D6CB6576FAD1}" type="pres">
      <dgm:prSet presAssocID="{ED1D66A3-C7EC-403F-B9A5-30CC3D06D06A}" presName="sibTrans" presStyleLbl="sibTrans2D1" presStyleIdx="3" presStyleCnt="4"/>
      <dgm:spPr/>
    </dgm:pt>
    <dgm:pt modelId="{8F93B2DC-06DE-4418-ADCD-852FCF9C2DFE}" type="pres">
      <dgm:prSet presAssocID="{ED1D66A3-C7EC-403F-B9A5-30CC3D06D06A}" presName="connectorText" presStyleLbl="sibTrans2D1" presStyleIdx="3" presStyleCnt="4"/>
      <dgm:spPr/>
    </dgm:pt>
    <dgm:pt modelId="{8C1051C3-E32F-4F7F-95CA-9C90EFF161B3}" type="pres">
      <dgm:prSet presAssocID="{33771901-7269-48CE-9CB8-2144E4C8CD16}" presName="node" presStyleLbl="node1" presStyleIdx="4" presStyleCnt="5">
        <dgm:presLayoutVars>
          <dgm:bulletEnabled val="1"/>
        </dgm:presLayoutVars>
      </dgm:prSet>
      <dgm:spPr/>
    </dgm:pt>
  </dgm:ptLst>
  <dgm:cxnLst>
    <dgm:cxn modelId="{03F2B604-62BB-43F1-B5D8-8A1099B33B2E}" type="presOf" srcId="{94FF86C7-EB00-4D88-A7A2-AFB0CC85FDE6}" destId="{665F3583-EBF1-4B0C-AF02-FD65FFF7E986}" srcOrd="1" destOrd="0" presId="urn:microsoft.com/office/officeart/2005/8/layout/process1"/>
    <dgm:cxn modelId="{ADE70012-7711-4D97-A31B-37B92E8381A2}" type="presOf" srcId="{0A95ADE9-B695-49DE-B14D-E31A0BCB2910}" destId="{11420123-C34B-4C3F-A775-E0287E4CE89F}" srcOrd="0" destOrd="0" presId="urn:microsoft.com/office/officeart/2005/8/layout/process1"/>
    <dgm:cxn modelId="{09F29A12-8A99-47FA-AB28-A200FB1024CD}" srcId="{E03F51F5-352E-4CB3-934C-19DCD19128D0}" destId="{C4C98C92-82DB-4CE3-AB0D-7D4CF1855637}" srcOrd="1" destOrd="0" parTransId="{862BA305-4CE5-4CD2-8947-A25052863E3A}" sibTransId="{7B0DEEFF-C961-415C-BB3A-AEA7D1E71C10}"/>
    <dgm:cxn modelId="{3CD88927-C47B-4023-A531-8B041123B984}" srcId="{E03F51F5-352E-4CB3-934C-19DCD19128D0}" destId="{0A95ADE9-B695-49DE-B14D-E31A0BCB2910}" srcOrd="2" destOrd="0" parTransId="{73F27752-924C-4891-BC40-840C0B52326B}" sibTransId="{94FF86C7-EB00-4D88-A7A2-AFB0CC85FDE6}"/>
    <dgm:cxn modelId="{784A5C2B-5B30-4DEA-B1BC-172401D0F8F0}" type="presOf" srcId="{33771901-7269-48CE-9CB8-2144E4C8CD16}" destId="{8C1051C3-E32F-4F7F-95CA-9C90EFF161B3}" srcOrd="0" destOrd="0" presId="urn:microsoft.com/office/officeart/2005/8/layout/process1"/>
    <dgm:cxn modelId="{DA818B2F-AA9F-4BE2-845F-A83CDDFD09C3}" type="presOf" srcId="{49B1AF82-2991-463E-9146-6977272AD7E6}" destId="{8203E082-0D35-4BC4-AC47-DD679BCC3E0E}" srcOrd="0" destOrd="0" presId="urn:microsoft.com/office/officeart/2005/8/layout/process1"/>
    <dgm:cxn modelId="{D9CDCC69-98FD-4C2E-8D56-9C2F02CB95ED}" srcId="{E03F51F5-352E-4CB3-934C-19DCD19128D0}" destId="{33771901-7269-48CE-9CB8-2144E4C8CD16}" srcOrd="4" destOrd="0" parTransId="{33034D13-4053-416B-BC1A-27956ABB528C}" sibTransId="{0F4E65E0-5E48-47F4-82B9-5558C0119AEA}"/>
    <dgm:cxn modelId="{E52CC34F-C091-42ED-BC1D-44CD88A3D078}" type="presOf" srcId="{7B0DEEFF-C961-415C-BB3A-AEA7D1E71C10}" destId="{22E3F0A3-EA81-47D8-95E1-C63E935393C8}" srcOrd="0" destOrd="0" presId="urn:microsoft.com/office/officeart/2005/8/layout/process1"/>
    <dgm:cxn modelId="{0E356670-E0CA-4452-BD3E-CDEED52AD0DC}" type="presOf" srcId="{ED1D66A3-C7EC-403F-B9A5-30CC3D06D06A}" destId="{8F93B2DC-06DE-4418-ADCD-852FCF9C2DFE}" srcOrd="1" destOrd="0" presId="urn:microsoft.com/office/officeart/2005/8/layout/process1"/>
    <dgm:cxn modelId="{22ABE253-643F-4773-A246-E9816ACC6F29}" type="presOf" srcId="{ED1D66A3-C7EC-403F-B9A5-30CC3D06D06A}" destId="{03A6E974-D99B-4F1A-BE21-D6CB6576FAD1}" srcOrd="0" destOrd="0" presId="urn:microsoft.com/office/officeart/2005/8/layout/process1"/>
    <dgm:cxn modelId="{746D3657-3B03-4FF2-851D-F29806FEA4B6}" srcId="{E03F51F5-352E-4CB3-934C-19DCD19128D0}" destId="{3741B6B2-8285-423D-AED6-4BAD309CAF87}" srcOrd="3" destOrd="0" parTransId="{3F5170DA-9370-4A00-AD9F-022BB6733588}" sibTransId="{ED1D66A3-C7EC-403F-B9A5-30CC3D06D06A}"/>
    <dgm:cxn modelId="{70ECFF8E-74D2-4AE3-95C8-10570136955C}" srcId="{E03F51F5-352E-4CB3-934C-19DCD19128D0}" destId="{49B1AF82-2991-463E-9146-6977272AD7E6}" srcOrd="0" destOrd="0" parTransId="{C5D5D780-167F-4E32-88C7-88125907BC25}" sibTransId="{0984E3B8-8A7D-407B-B6D1-FEFD84ACC06E}"/>
    <dgm:cxn modelId="{5774F7B4-A557-4480-89B1-D7B7C2C8BCC1}" type="presOf" srcId="{E03F51F5-352E-4CB3-934C-19DCD19128D0}" destId="{B3C22068-0E52-4301-9278-D0462CF6FCE4}" srcOrd="0" destOrd="0" presId="urn:microsoft.com/office/officeart/2005/8/layout/process1"/>
    <dgm:cxn modelId="{137C47C8-51EF-4EED-87C5-5A18A692B93C}" type="presOf" srcId="{C4C98C92-82DB-4CE3-AB0D-7D4CF1855637}" destId="{317311C1-24BC-4A22-9995-A787CFF11601}" srcOrd="0" destOrd="0" presId="urn:microsoft.com/office/officeart/2005/8/layout/process1"/>
    <dgm:cxn modelId="{128A6ED3-E467-4CB1-93F7-4BF10EA2B15F}" type="presOf" srcId="{7B0DEEFF-C961-415C-BB3A-AEA7D1E71C10}" destId="{272A3344-193D-439C-BC7B-BB9223633F25}" srcOrd="1" destOrd="0" presId="urn:microsoft.com/office/officeart/2005/8/layout/process1"/>
    <dgm:cxn modelId="{CCCC55D5-F991-46CD-B9B4-469A66EDFDAC}" type="presOf" srcId="{94FF86C7-EB00-4D88-A7A2-AFB0CC85FDE6}" destId="{7C4CF7B9-FE99-497B-AECA-B2FD415A08DC}" srcOrd="0" destOrd="0" presId="urn:microsoft.com/office/officeart/2005/8/layout/process1"/>
    <dgm:cxn modelId="{A25EA9DF-CA2F-4CD5-A030-638060683A92}" type="presOf" srcId="{3741B6B2-8285-423D-AED6-4BAD309CAF87}" destId="{05D994B4-FA0E-4257-AFE2-4E5BC7834591}" srcOrd="0" destOrd="0" presId="urn:microsoft.com/office/officeart/2005/8/layout/process1"/>
    <dgm:cxn modelId="{1B28B5EE-94CA-442D-A8F2-289FBD8127C4}" type="presOf" srcId="{0984E3B8-8A7D-407B-B6D1-FEFD84ACC06E}" destId="{A8C04920-AEFB-41F7-A5AB-2B414FE45809}" srcOrd="0" destOrd="0" presId="urn:microsoft.com/office/officeart/2005/8/layout/process1"/>
    <dgm:cxn modelId="{888900F4-825B-4304-A33F-2C86B4C0686E}" type="presOf" srcId="{0984E3B8-8A7D-407B-B6D1-FEFD84ACC06E}" destId="{A721DD55-68BC-4D19-953A-DC74DD3826F8}" srcOrd="1" destOrd="0" presId="urn:microsoft.com/office/officeart/2005/8/layout/process1"/>
    <dgm:cxn modelId="{EDB769B6-E2A2-4666-A1BF-BEDB8D188B6B}" type="presParOf" srcId="{B3C22068-0E52-4301-9278-D0462CF6FCE4}" destId="{8203E082-0D35-4BC4-AC47-DD679BCC3E0E}" srcOrd="0" destOrd="0" presId="urn:microsoft.com/office/officeart/2005/8/layout/process1"/>
    <dgm:cxn modelId="{283AB8A5-3C3E-43C8-9295-1544CE3796B7}" type="presParOf" srcId="{B3C22068-0E52-4301-9278-D0462CF6FCE4}" destId="{A8C04920-AEFB-41F7-A5AB-2B414FE45809}" srcOrd="1" destOrd="0" presId="urn:microsoft.com/office/officeart/2005/8/layout/process1"/>
    <dgm:cxn modelId="{43EE226C-41EA-4AF3-93B8-919BBB6FEE1B}" type="presParOf" srcId="{A8C04920-AEFB-41F7-A5AB-2B414FE45809}" destId="{A721DD55-68BC-4D19-953A-DC74DD3826F8}" srcOrd="0" destOrd="0" presId="urn:microsoft.com/office/officeart/2005/8/layout/process1"/>
    <dgm:cxn modelId="{3B1D15DE-E08B-46EA-8310-BA7AD2695FF9}" type="presParOf" srcId="{B3C22068-0E52-4301-9278-D0462CF6FCE4}" destId="{317311C1-24BC-4A22-9995-A787CFF11601}" srcOrd="2" destOrd="0" presId="urn:microsoft.com/office/officeart/2005/8/layout/process1"/>
    <dgm:cxn modelId="{91F652FF-8FC1-4C36-BCE9-56DA83BA6E9C}" type="presParOf" srcId="{B3C22068-0E52-4301-9278-D0462CF6FCE4}" destId="{22E3F0A3-EA81-47D8-95E1-C63E935393C8}" srcOrd="3" destOrd="0" presId="urn:microsoft.com/office/officeart/2005/8/layout/process1"/>
    <dgm:cxn modelId="{C643F954-048C-499B-BE16-FB01E7AEC400}" type="presParOf" srcId="{22E3F0A3-EA81-47D8-95E1-C63E935393C8}" destId="{272A3344-193D-439C-BC7B-BB9223633F25}" srcOrd="0" destOrd="0" presId="urn:microsoft.com/office/officeart/2005/8/layout/process1"/>
    <dgm:cxn modelId="{4F2C4D49-99CB-4B60-B5D4-77ED13E9079C}" type="presParOf" srcId="{B3C22068-0E52-4301-9278-D0462CF6FCE4}" destId="{11420123-C34B-4C3F-A775-E0287E4CE89F}" srcOrd="4" destOrd="0" presId="urn:microsoft.com/office/officeart/2005/8/layout/process1"/>
    <dgm:cxn modelId="{FDB8EB31-F1F3-45C0-B12B-8905664CCBBE}" type="presParOf" srcId="{B3C22068-0E52-4301-9278-D0462CF6FCE4}" destId="{7C4CF7B9-FE99-497B-AECA-B2FD415A08DC}" srcOrd="5" destOrd="0" presId="urn:microsoft.com/office/officeart/2005/8/layout/process1"/>
    <dgm:cxn modelId="{DFDF19BB-1F30-419A-8419-3D82346AC38E}" type="presParOf" srcId="{7C4CF7B9-FE99-497B-AECA-B2FD415A08DC}" destId="{665F3583-EBF1-4B0C-AF02-FD65FFF7E986}" srcOrd="0" destOrd="0" presId="urn:microsoft.com/office/officeart/2005/8/layout/process1"/>
    <dgm:cxn modelId="{7DA8F43F-D87B-43A2-875A-12269F2E162B}" type="presParOf" srcId="{B3C22068-0E52-4301-9278-D0462CF6FCE4}" destId="{05D994B4-FA0E-4257-AFE2-4E5BC7834591}" srcOrd="6" destOrd="0" presId="urn:microsoft.com/office/officeart/2005/8/layout/process1"/>
    <dgm:cxn modelId="{CC5D036E-2FD5-4736-818C-806F807937E7}" type="presParOf" srcId="{B3C22068-0E52-4301-9278-D0462CF6FCE4}" destId="{03A6E974-D99B-4F1A-BE21-D6CB6576FAD1}" srcOrd="7" destOrd="0" presId="urn:microsoft.com/office/officeart/2005/8/layout/process1"/>
    <dgm:cxn modelId="{32B6CD94-7665-4BE8-9285-1C29EB54C0C0}" type="presParOf" srcId="{03A6E974-D99B-4F1A-BE21-D6CB6576FAD1}" destId="{8F93B2DC-06DE-4418-ADCD-852FCF9C2DFE}" srcOrd="0" destOrd="0" presId="urn:microsoft.com/office/officeart/2005/8/layout/process1"/>
    <dgm:cxn modelId="{C849BD9B-601A-4416-A7C6-D916830246B6}" type="presParOf" srcId="{B3C22068-0E52-4301-9278-D0462CF6FCE4}" destId="{8C1051C3-E32F-4F7F-95CA-9C90EFF161B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B80A6-0F31-43A6-8E0F-D2BB7A48ADC5}">
      <dsp:nvSpPr>
        <dsp:cNvPr id="0" name=""/>
        <dsp:cNvSpPr/>
      </dsp:nvSpPr>
      <dsp:spPr>
        <a:xfrm>
          <a:off x="4122985" y="3318935"/>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4557815"/>
              <a:satOff val="0"/>
              <a:lumOff val="-81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60960" rIns="60960" bIns="60960" numCol="1" spcCol="1270" anchor="t" anchorCtr="0">
          <a:noAutofit/>
        </a:bodyPr>
        <a:lstStyle/>
        <a:p>
          <a:pPr marL="0" lvl="1" indent="0" algn="l" defTabSz="533400">
            <a:lnSpc>
              <a:spcPct val="90000"/>
            </a:lnSpc>
            <a:spcBef>
              <a:spcPct val="0"/>
            </a:spcBef>
            <a:spcAft>
              <a:spcPct val="15000"/>
            </a:spcAft>
            <a:buFont typeface="Arial" panose="020B0604020202020204" pitchFamily="34" charset="0"/>
            <a:buNone/>
          </a:pPr>
          <a:r>
            <a:rPr lang="en-US" sz="1200" kern="1200"/>
            <a:t>Help show your team the advantages of OneDrive</a:t>
          </a:r>
        </a:p>
      </dsp:txBody>
      <dsp:txXfrm>
        <a:off x="4880627" y="3743707"/>
        <a:ext cx="1619158" cy="1102770"/>
      </dsp:txXfrm>
    </dsp:sp>
    <dsp:sp modelId="{EB76082B-3C33-4580-9388-517BB9D1FF3B}">
      <dsp:nvSpPr>
        <dsp:cNvPr id="0" name=""/>
        <dsp:cNvSpPr/>
      </dsp:nvSpPr>
      <dsp:spPr>
        <a:xfrm>
          <a:off x="189071" y="3318935"/>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6836722"/>
              <a:satOff val="0"/>
              <a:lumOff val="-1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0" rIns="91440" bIns="60960" numCol="1" spcCol="1270" anchor="t" anchorCtr="0">
          <a:noAutofit/>
        </a:bodyPr>
        <a:lstStyle/>
        <a:p>
          <a:pPr marL="0" lvl="1" indent="0" algn="l" defTabSz="533400">
            <a:lnSpc>
              <a:spcPct val="90000"/>
            </a:lnSpc>
            <a:spcBef>
              <a:spcPct val="0"/>
            </a:spcBef>
            <a:spcAft>
              <a:spcPct val="15000"/>
            </a:spcAft>
            <a:buNone/>
          </a:pPr>
          <a:r>
            <a:rPr lang="en-US" sz="1200" kern="1200"/>
            <a:t>Answer ad-hoc questions and demonstrate features</a:t>
          </a:r>
        </a:p>
      </dsp:txBody>
      <dsp:txXfrm>
        <a:off x="223380" y="3743707"/>
        <a:ext cx="1619158" cy="1102770"/>
      </dsp:txXfrm>
    </dsp:sp>
    <dsp:sp modelId="{63A2C8AB-2467-446B-9556-1BF28396BA0C}">
      <dsp:nvSpPr>
        <dsp:cNvPr id="0" name=""/>
        <dsp:cNvSpPr/>
      </dsp:nvSpPr>
      <dsp:spPr>
        <a:xfrm>
          <a:off x="4122985" y="0"/>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2278908"/>
              <a:satOff val="0"/>
              <a:lumOff val="-40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4625" lvl="1" indent="0" algn="l" defTabSz="533400">
            <a:lnSpc>
              <a:spcPct val="90000"/>
            </a:lnSpc>
            <a:spcBef>
              <a:spcPct val="0"/>
            </a:spcBef>
            <a:spcAft>
              <a:spcPct val="15000"/>
            </a:spcAft>
            <a:buFont typeface="Arial" panose="020B0604020202020204" pitchFamily="34" charset="0"/>
            <a:buNone/>
          </a:pPr>
          <a:r>
            <a:rPr lang="en-US" sz="1200" kern="1200"/>
            <a:t>Be on hand to answer questions and help get support involved when needed</a:t>
          </a:r>
        </a:p>
      </dsp:txBody>
      <dsp:txXfrm>
        <a:off x="4880627" y="34309"/>
        <a:ext cx="1619158" cy="1102770"/>
      </dsp:txXfrm>
    </dsp:sp>
    <dsp:sp modelId="{95F8B981-BBD0-4112-8B8D-AE762B871118}">
      <dsp:nvSpPr>
        <dsp:cNvPr id="0" name=""/>
        <dsp:cNvSpPr/>
      </dsp:nvSpPr>
      <dsp:spPr>
        <a:xfrm>
          <a:off x="189071" y="0"/>
          <a:ext cx="2411108" cy="1561851"/>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1" indent="0" algn="l" defTabSz="533400">
            <a:lnSpc>
              <a:spcPct val="90000"/>
            </a:lnSpc>
            <a:spcBef>
              <a:spcPct val="0"/>
            </a:spcBef>
            <a:spcAft>
              <a:spcPct val="15000"/>
            </a:spcAft>
            <a:buNone/>
          </a:pPr>
          <a:r>
            <a:rPr lang="en-US" sz="1200" kern="1200"/>
            <a:t>Keep your team up-to-date on what’s coming and when</a:t>
          </a:r>
        </a:p>
      </dsp:txBody>
      <dsp:txXfrm>
        <a:off x="223380" y="34309"/>
        <a:ext cx="1619158" cy="1102770"/>
      </dsp:txXfrm>
    </dsp:sp>
    <dsp:sp modelId="{69C945A9-DA91-49C8-8B32-2268CC25BAD3}">
      <dsp:nvSpPr>
        <dsp:cNvPr id="0" name=""/>
        <dsp:cNvSpPr/>
      </dsp:nvSpPr>
      <dsp:spPr>
        <a:xfrm>
          <a:off x="1199394" y="278204"/>
          <a:ext cx="2113380" cy="2113380"/>
        </a:xfrm>
        <a:prstGeom prst="pieWedge">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Info</a:t>
          </a:r>
        </a:p>
      </dsp:txBody>
      <dsp:txXfrm>
        <a:off x="1818389" y="897199"/>
        <a:ext cx="1494385" cy="1494385"/>
      </dsp:txXfrm>
    </dsp:sp>
    <dsp:sp modelId="{1E05DB1E-3AF2-4F3F-935F-E4EC55ED8183}">
      <dsp:nvSpPr>
        <dsp:cNvPr id="0" name=""/>
        <dsp:cNvSpPr/>
      </dsp:nvSpPr>
      <dsp:spPr>
        <a:xfrm rot="5400000">
          <a:off x="3410390" y="278204"/>
          <a:ext cx="2113380" cy="2113380"/>
        </a:xfrm>
        <a:prstGeom prst="pieWedge">
          <a:avLst/>
        </a:prstGeom>
        <a:solidFill>
          <a:schemeClr val="accent3">
            <a:hueOff val="2278908"/>
            <a:satOff val="0"/>
            <a:lumOff val="-405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Support</a:t>
          </a:r>
        </a:p>
      </dsp:txBody>
      <dsp:txXfrm rot="-5400000">
        <a:off x="3410390" y="897199"/>
        <a:ext cx="1494385" cy="1494385"/>
      </dsp:txXfrm>
    </dsp:sp>
    <dsp:sp modelId="{F39E7DCE-5970-4B99-86ED-606F163BA79F}">
      <dsp:nvSpPr>
        <dsp:cNvPr id="0" name=""/>
        <dsp:cNvSpPr/>
      </dsp:nvSpPr>
      <dsp:spPr>
        <a:xfrm rot="10800000">
          <a:off x="3410390" y="2489201"/>
          <a:ext cx="2113380" cy="2113380"/>
        </a:xfrm>
        <a:prstGeom prst="pieWedge">
          <a:avLst/>
        </a:prstGeom>
        <a:solidFill>
          <a:schemeClr val="accent3">
            <a:hueOff val="4557815"/>
            <a:satOff val="0"/>
            <a:lumOff val="-810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Enthusiasm</a:t>
          </a:r>
        </a:p>
      </dsp:txBody>
      <dsp:txXfrm rot="10800000">
        <a:off x="3410390" y="2489201"/>
        <a:ext cx="1494385" cy="1494385"/>
      </dsp:txXfrm>
    </dsp:sp>
    <dsp:sp modelId="{AA16CFBE-D3D4-46F0-8195-AAB879F4F953}">
      <dsp:nvSpPr>
        <dsp:cNvPr id="0" name=""/>
        <dsp:cNvSpPr/>
      </dsp:nvSpPr>
      <dsp:spPr>
        <a:xfrm rot="16200000">
          <a:off x="1199394" y="2495055"/>
          <a:ext cx="2113380" cy="2113380"/>
        </a:xfrm>
        <a:prstGeom prst="pieWedge">
          <a:avLst/>
        </a:prstGeom>
        <a:solidFill>
          <a:schemeClr val="accent3">
            <a:hueOff val="6836722"/>
            <a:satOff val="0"/>
            <a:lumOff val="-121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Answers</a:t>
          </a:r>
        </a:p>
      </dsp:txBody>
      <dsp:txXfrm rot="5400000">
        <a:off x="1818389" y="2495055"/>
        <a:ext cx="1494385" cy="1494385"/>
      </dsp:txXfrm>
    </dsp:sp>
    <dsp:sp modelId="{E1659BDC-95E1-4198-A4B4-7D5C18FCF5EC}">
      <dsp:nvSpPr>
        <dsp:cNvPr id="0" name=""/>
        <dsp:cNvSpPr/>
      </dsp:nvSpPr>
      <dsp:spPr>
        <a:xfrm>
          <a:off x="2996744" y="2001122"/>
          <a:ext cx="729677" cy="634502"/>
        </a:xfrm>
        <a:prstGeom prst="circularArrow">
          <a:avLst/>
        </a:prstGeom>
        <a:solidFill>
          <a:schemeClr val="accent3">
            <a:tint val="4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2B249D-278F-43B6-958D-ADAAD29C7416}">
      <dsp:nvSpPr>
        <dsp:cNvPr id="0" name=""/>
        <dsp:cNvSpPr/>
      </dsp:nvSpPr>
      <dsp:spPr>
        <a:xfrm rot="10800000">
          <a:off x="2996744" y="2245162"/>
          <a:ext cx="729677" cy="634502"/>
        </a:xfrm>
        <a:prstGeom prst="circularArrow">
          <a:avLst/>
        </a:prstGeom>
        <a:solidFill>
          <a:schemeClr val="accent3">
            <a:tint val="4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3E082-0D35-4BC4-AC47-DD679BCC3E0E}">
      <dsp:nvSpPr>
        <dsp:cNvPr id="0" name=""/>
        <dsp:cNvSpPr/>
      </dsp:nvSpPr>
      <dsp:spPr>
        <a:xfrm>
          <a:off x="5340"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Define Objectives</a:t>
          </a:r>
        </a:p>
      </dsp:txBody>
      <dsp:txXfrm>
        <a:off x="50799" y="972731"/>
        <a:ext cx="1564625" cy="1461153"/>
      </dsp:txXfrm>
    </dsp:sp>
    <dsp:sp modelId="{A8C04920-AEFB-41F7-A5AB-2B414FE45809}">
      <dsp:nvSpPr>
        <dsp:cNvPr id="0" name=""/>
        <dsp:cNvSpPr/>
      </dsp:nvSpPr>
      <dsp:spPr>
        <a:xfrm>
          <a:off x="1826438"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826438" y="1580136"/>
        <a:ext cx="245683" cy="246344"/>
      </dsp:txXfrm>
    </dsp:sp>
    <dsp:sp modelId="{317311C1-24BC-4A22-9995-A787CFF11601}">
      <dsp:nvSpPr>
        <dsp:cNvPr id="0" name=""/>
        <dsp:cNvSpPr/>
      </dsp:nvSpPr>
      <dsp:spPr>
        <a:xfrm>
          <a:off x="2323101"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Outline Audiences</a:t>
          </a:r>
        </a:p>
      </dsp:txBody>
      <dsp:txXfrm>
        <a:off x="2368560" y="972731"/>
        <a:ext cx="1564625" cy="1461153"/>
      </dsp:txXfrm>
    </dsp:sp>
    <dsp:sp modelId="{22E3F0A3-EA81-47D8-95E1-C63E935393C8}">
      <dsp:nvSpPr>
        <dsp:cNvPr id="0" name=""/>
        <dsp:cNvSpPr/>
      </dsp:nvSpPr>
      <dsp:spPr>
        <a:xfrm>
          <a:off x="4144198"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144198" y="1580136"/>
        <a:ext cx="245683" cy="246344"/>
      </dsp:txXfrm>
    </dsp:sp>
    <dsp:sp modelId="{11420123-C34B-4C3F-A775-E0287E4CE89F}">
      <dsp:nvSpPr>
        <dsp:cNvPr id="0" name=""/>
        <dsp:cNvSpPr/>
      </dsp:nvSpPr>
      <dsp:spPr>
        <a:xfrm>
          <a:off x="4640861"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Determine </a:t>
          </a:r>
        </a:p>
        <a:p>
          <a:pPr marL="0" lvl="0" indent="0" algn="ctr" defTabSz="800100">
            <a:lnSpc>
              <a:spcPct val="90000"/>
            </a:lnSpc>
            <a:spcBef>
              <a:spcPct val="0"/>
            </a:spcBef>
            <a:spcAft>
              <a:spcPct val="35000"/>
            </a:spcAft>
            <a:buNone/>
          </a:pPr>
          <a:r>
            <a:rPr lang="en-US" sz="1800" kern="1200"/>
            <a:t>Key Messages</a:t>
          </a:r>
        </a:p>
      </dsp:txBody>
      <dsp:txXfrm>
        <a:off x="4686320" y="972731"/>
        <a:ext cx="1564625" cy="1461153"/>
      </dsp:txXfrm>
    </dsp:sp>
    <dsp:sp modelId="{7C4CF7B9-FE99-497B-AECA-B2FD415A08DC}">
      <dsp:nvSpPr>
        <dsp:cNvPr id="0" name=""/>
        <dsp:cNvSpPr/>
      </dsp:nvSpPr>
      <dsp:spPr>
        <a:xfrm>
          <a:off x="6461959"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61959" y="1580136"/>
        <a:ext cx="245683" cy="246344"/>
      </dsp:txXfrm>
    </dsp:sp>
    <dsp:sp modelId="{05D994B4-FA0E-4257-AFE2-4E5BC7834591}">
      <dsp:nvSpPr>
        <dsp:cNvPr id="0" name=""/>
        <dsp:cNvSpPr/>
      </dsp:nvSpPr>
      <dsp:spPr>
        <a:xfrm>
          <a:off x="6958622"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Senders </a:t>
          </a:r>
        </a:p>
      </dsp:txBody>
      <dsp:txXfrm>
        <a:off x="7004081" y="972731"/>
        <a:ext cx="1564625" cy="1461153"/>
      </dsp:txXfrm>
    </dsp:sp>
    <dsp:sp modelId="{03A6E974-D99B-4F1A-BE21-D6CB6576FAD1}">
      <dsp:nvSpPr>
        <dsp:cNvPr id="0" name=""/>
        <dsp:cNvSpPr/>
      </dsp:nvSpPr>
      <dsp:spPr>
        <a:xfrm>
          <a:off x="8779720" y="1498021"/>
          <a:ext cx="350975" cy="4105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779720" y="1580136"/>
        <a:ext cx="245683" cy="246344"/>
      </dsp:txXfrm>
    </dsp:sp>
    <dsp:sp modelId="{8C1051C3-E32F-4F7F-95CA-9C90EFF161B3}">
      <dsp:nvSpPr>
        <dsp:cNvPr id="0" name=""/>
        <dsp:cNvSpPr/>
      </dsp:nvSpPr>
      <dsp:spPr>
        <a:xfrm>
          <a:off x="9276383" y="927272"/>
          <a:ext cx="1655543" cy="1552071"/>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t>Outline Channels</a:t>
          </a:r>
        </a:p>
        <a:p>
          <a:pPr marL="0" lvl="0" indent="0" algn="ctr" defTabSz="800100">
            <a:lnSpc>
              <a:spcPct val="90000"/>
            </a:lnSpc>
            <a:spcBef>
              <a:spcPct val="0"/>
            </a:spcBef>
            <a:spcAft>
              <a:spcPct val="35000"/>
            </a:spcAft>
            <a:buNone/>
          </a:pPr>
          <a:endParaRPr lang="en-US" sz="1800" kern="1200"/>
        </a:p>
      </dsp:txBody>
      <dsp:txXfrm>
        <a:off x="9321842" y="972731"/>
        <a:ext cx="1564625" cy="1461153"/>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CE80E82-A7A5-459C-B331-04D99946010A}" type="datetimeFigureOut">
              <a:rPr lang="en-NZ" smtClean="0"/>
              <a:t>17/11/2022</a:t>
            </a:fld>
            <a:endParaRPr lang="en-NZ"/>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A1764A8-9A6C-4D27-834F-C437754705DB}" type="slidenum">
              <a:rPr lang="en-NZ" smtClean="0"/>
              <a:t>‹#›</a:t>
            </a:fld>
            <a:endParaRPr lang="en-NZ"/>
          </a:p>
        </p:txBody>
      </p:sp>
    </p:spTree>
    <p:extLst>
      <p:ext uri="{BB962C8B-B14F-4D97-AF65-F5344CB8AC3E}">
        <p14:creationId xmlns:p14="http://schemas.microsoft.com/office/powerpoint/2010/main" val="992864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37BAADD-E4E1-4887-8D25-7213FB08BCC4}" type="datetimeFigureOut">
              <a:rPr lang="en-US" smtClean="0"/>
              <a:t>11/17/2022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6EDA156-F7A6-47CF-971C-924B7E262F4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FE13E35-98FA-43E7-9827-24FFDECD3DCE}" type="datetime8">
              <a:rPr lang="en-US" smtClean="0"/>
              <a:t>11/17/2022 4:32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6740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F87EDE66-1A9E-4884-B2AE-826DA001F07F}" type="datetime8">
              <a:rPr lang="en-US" smtClean="0">
                <a:solidFill>
                  <a:prstClr val="black"/>
                </a:solidFill>
              </a:rPr>
              <a:t>11/17/2022 4:32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0529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11/17/2022</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11</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117547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11/17/2022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33592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13</a:t>
            </a:fld>
            <a:endParaRPr lang="en-US"/>
          </a:p>
        </p:txBody>
      </p:sp>
    </p:spTree>
    <p:extLst>
      <p:ext uri="{BB962C8B-B14F-4D97-AF65-F5344CB8AC3E}">
        <p14:creationId xmlns:p14="http://schemas.microsoft.com/office/powerpoint/2010/main" val="147176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DDB27087-1FA7-4133-8380-30EFC7836F12}" type="datetime8">
              <a:rPr kumimoji="0" lang="en-US" sz="1800" b="0" i="0" u="none" strike="noStrike" kern="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11/17/2022 4:32 PM</a:t>
            </a:fld>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Segoe UI Light" panose="020B0502040204020203"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4100537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15</a:t>
            </a:fld>
            <a:endParaRPr lang="en-US"/>
          </a:p>
        </p:txBody>
      </p:sp>
    </p:spTree>
    <p:extLst>
      <p:ext uri="{BB962C8B-B14F-4D97-AF65-F5344CB8AC3E}">
        <p14:creationId xmlns:p14="http://schemas.microsoft.com/office/powerpoint/2010/main" val="307737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16</a:t>
            </a:fld>
            <a:endParaRPr lang="en-US"/>
          </a:p>
        </p:txBody>
      </p:sp>
    </p:spTree>
    <p:extLst>
      <p:ext uri="{BB962C8B-B14F-4D97-AF65-F5344CB8AC3E}">
        <p14:creationId xmlns:p14="http://schemas.microsoft.com/office/powerpoint/2010/main" val="369489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11/17/2022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4893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6EDA156-F7A6-47CF-971C-924B7E262F44}" type="slidenum">
              <a:rPr lang="en-US" smtClean="0"/>
              <a:t>18</a:t>
            </a:fld>
            <a:endParaRPr lang="en-US"/>
          </a:p>
        </p:txBody>
      </p:sp>
    </p:spTree>
    <p:extLst>
      <p:ext uri="{BB962C8B-B14F-4D97-AF65-F5344CB8AC3E}">
        <p14:creationId xmlns:p14="http://schemas.microsoft.com/office/powerpoint/2010/main" val="316889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11/17/2022 4:32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19</a:t>
            </a:fld>
            <a:endParaRPr lang="en-US">
              <a:solidFill>
                <a:prstClr val="black"/>
              </a:solidFill>
              <a:latin typeface="Segoe UI" pitchFamily="34" charset="0"/>
            </a:endParaRPr>
          </a:p>
        </p:txBody>
      </p:sp>
    </p:spTree>
    <p:extLst>
      <p:ext uri="{BB962C8B-B14F-4D97-AF65-F5344CB8AC3E}">
        <p14:creationId xmlns:p14="http://schemas.microsoft.com/office/powerpoint/2010/main" val="3025638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6EDA156-F7A6-47CF-971C-924B7E262F44}" type="slidenum">
              <a:rPr lang="en-US" smtClean="0"/>
              <a:t>2</a:t>
            </a:fld>
            <a:endParaRPr lang="en-US"/>
          </a:p>
        </p:txBody>
      </p:sp>
    </p:spTree>
    <p:extLst>
      <p:ext uri="{BB962C8B-B14F-4D97-AF65-F5344CB8AC3E}">
        <p14:creationId xmlns:p14="http://schemas.microsoft.com/office/powerpoint/2010/main" val="495856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206B01E4-7DC4-4A61-A7C8-0C38582E4860}"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11/17/2022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Microsoft Office365</a:t>
            </a:r>
          </a:p>
        </p:txBody>
      </p:sp>
      <p:sp>
        <p:nvSpPr>
          <p:cNvPr id="7" name="Footer Placeholder 6"/>
          <p:cNvSpPr>
            <a:spLocks noGrp="1"/>
          </p:cNvSpPr>
          <p:nvPr>
            <p:ph type="ftr" sz="quarter" idx="13"/>
          </p:nvPr>
        </p:nvSpPr>
        <p:spPr/>
        <p:txBody>
          <a:bodyPr/>
          <a:lstStyle/>
          <a:p>
            <a:pPr marL="233977" marR="0" lvl="0" indent="0" algn="l" defTabSz="92278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77" marR="0" lvl="0" indent="0" algn="l" defTabSz="922783" rtl="0" eaLnBrk="0" fontAlgn="auto" latinLnBrk="0" hangingPunct="0">
              <a:lnSpc>
                <a:spcPct val="100000"/>
              </a:lnSpc>
              <a:spcBef>
                <a:spcPts val="0"/>
              </a:spcBef>
              <a:spcAft>
                <a:spcPts val="0"/>
              </a:spcAft>
              <a:buClrTx/>
              <a:buSzTx/>
              <a:buFontTx/>
              <a:buNone/>
              <a:tabLst/>
              <a:defRPr/>
            </a:pPr>
            <a:r>
              <a:rPr kumimoji="0" lang="en-US" sz="5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1057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6C558044-A352-4B09-A488-24C5316B006D}" type="datetime8">
              <a:rPr lang="en-US" smtClean="0">
                <a:solidFill>
                  <a:prstClr val="black"/>
                </a:solidFill>
              </a:rPr>
              <a:t>11/17/2022 4:32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47961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B6992A45-1AE0-4A40-8187-111FDBDFC034}" type="datetime8">
              <a:rPr lang="en-US" smtClean="0">
                <a:solidFill>
                  <a:prstClr val="black"/>
                </a:solidFill>
              </a:rPr>
              <a:t>11/17/2022 4:32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19823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6EDA156-F7A6-47CF-971C-924B7E262F44}" type="slidenum">
              <a:rPr lang="en-US" smtClean="0"/>
              <a:t>23</a:t>
            </a:fld>
            <a:endParaRPr lang="en-US"/>
          </a:p>
        </p:txBody>
      </p:sp>
    </p:spTree>
    <p:extLst>
      <p:ext uri="{BB962C8B-B14F-4D97-AF65-F5344CB8AC3E}">
        <p14:creationId xmlns:p14="http://schemas.microsoft.com/office/powerpoint/2010/main" val="2656343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11/17/2022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3222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25</a:t>
            </a:fld>
            <a:endParaRPr lang="en-US"/>
          </a:p>
        </p:txBody>
      </p:sp>
    </p:spTree>
    <p:extLst>
      <p:ext uri="{BB962C8B-B14F-4D97-AF65-F5344CB8AC3E}">
        <p14:creationId xmlns:p14="http://schemas.microsoft.com/office/powerpoint/2010/main" val="335264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11/17/2022 4:32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26</a:t>
            </a:fld>
            <a:endParaRPr lang="en-US">
              <a:solidFill>
                <a:prstClr val="black"/>
              </a:solidFill>
              <a:latin typeface="Segoe UI" pitchFamily="34" charset="0"/>
            </a:endParaRPr>
          </a:p>
        </p:txBody>
      </p:sp>
    </p:spTree>
    <p:extLst>
      <p:ext uri="{BB962C8B-B14F-4D97-AF65-F5344CB8AC3E}">
        <p14:creationId xmlns:p14="http://schemas.microsoft.com/office/powerpoint/2010/main" val="577455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11/17/2022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311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28</a:t>
            </a:fld>
            <a:endParaRPr lang="en-US"/>
          </a:p>
        </p:txBody>
      </p:sp>
    </p:spTree>
    <p:extLst>
      <p:ext uri="{BB962C8B-B14F-4D97-AF65-F5344CB8AC3E}">
        <p14:creationId xmlns:p14="http://schemas.microsoft.com/office/powerpoint/2010/main" val="301553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11/17/2022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005824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2F8D1BC8-4006-4900-99C4-722ECDBD673B}"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863346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11/17/2022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1022577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11/17/2022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340545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18B56EA-E28F-4F92-9F16-7A6F2501B303}" type="datetime8">
              <a:rPr lang="en-US" smtClean="0"/>
              <a:t>11/17/2022 4:32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81936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EDA156-F7A6-47CF-971C-924B7E262F44}" type="slidenum">
              <a:rPr lang="en-US" smtClean="0"/>
              <a:t>4</a:t>
            </a:fld>
            <a:endParaRPr lang="en-US"/>
          </a:p>
        </p:txBody>
      </p:sp>
    </p:spTree>
    <p:extLst>
      <p:ext uri="{BB962C8B-B14F-4D97-AF65-F5344CB8AC3E}">
        <p14:creationId xmlns:p14="http://schemas.microsoft.com/office/powerpoint/2010/main" val="105947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Footer Placeholder 3"/>
          <p:cNvSpPr>
            <a:spLocks noGrp="1"/>
          </p:cNvSpPr>
          <p:nvPr>
            <p:ph type="ftr" sz="quarter" idx="10"/>
          </p:nvPr>
        </p:nvSpPr>
        <p:spPr/>
        <p:txBody>
          <a:bodyPr/>
          <a:lstStyle/>
          <a:p>
            <a:pPr marL="582359"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defTabSz="950464">
              <a:defRPr/>
            </a:pPr>
            <a:fld id="{E74353ED-ACB2-44BF-A903-985B0AF962B7}" type="datetime1">
              <a:rPr lang="en-US" sz="1800" kern="0">
                <a:solidFill>
                  <a:prstClr val="black"/>
                </a:solidFill>
                <a:latin typeface="Segoe UI" pitchFamily="34" charset="0"/>
              </a:rPr>
              <a:pPr defTabSz="950464">
                <a:defRPr/>
              </a:pPr>
              <a:t>11/17/2022</a:t>
            </a:fld>
            <a:endParaRPr lang="en-US" sz="1800" kern="0">
              <a:solidFill>
                <a:prstClr val="black"/>
              </a:solidFill>
              <a:latin typeface="Segoe UI" pitchFamily="34" charset="0"/>
            </a:endParaRPr>
          </a:p>
        </p:txBody>
      </p:sp>
      <p:sp>
        <p:nvSpPr>
          <p:cNvPr id="6" name="Slide Number Placeholder 5"/>
          <p:cNvSpPr>
            <a:spLocks noGrp="1"/>
          </p:cNvSpPr>
          <p:nvPr>
            <p:ph type="sldNum" sz="quarter" idx="12"/>
          </p:nvPr>
        </p:nvSpPr>
        <p:spPr/>
        <p:txBody>
          <a:bodyPr/>
          <a:lstStyle/>
          <a:p>
            <a:pPr defTabSz="950464">
              <a:defRPr/>
            </a:pPr>
            <a:fld id="{B4008EB6-D09E-4580-8CD6-DDB14511944F}" type="slidenum">
              <a:rPr lang="en-US" sz="1800" kern="0">
                <a:solidFill>
                  <a:prstClr val="black"/>
                </a:solidFill>
                <a:latin typeface="Segoe UI" pitchFamily="34" charset="0"/>
              </a:rPr>
              <a:pPr defTabSz="950464">
                <a:defRPr/>
              </a:pPr>
              <a:t>5</a:t>
            </a:fld>
            <a:endParaRPr lang="en-US" sz="1800" kern="0">
              <a:solidFill>
                <a:prstClr val="black"/>
              </a:solidFill>
              <a:latin typeface="Segoe UI" pitchFamily="34" charset="0"/>
            </a:endParaRPr>
          </a:p>
        </p:txBody>
      </p:sp>
    </p:spTree>
    <p:extLst>
      <p:ext uri="{BB962C8B-B14F-4D97-AF65-F5344CB8AC3E}">
        <p14:creationId xmlns:p14="http://schemas.microsoft.com/office/powerpoint/2010/main" val="420790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24A8A23-65A4-4B41-A4EC-0FFBD98E0D0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11/17/2022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720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5" name="Slide Number Placeholder 4"/>
          <p:cNvSpPr>
            <a:spLocks noGrp="1"/>
          </p:cNvSpPr>
          <p:nvPr>
            <p:ph type="sldNum" sz="quarter" idx="11"/>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13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F2CBC86-2665-49EF-814D-EDF4E7BF4D3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11/17/2022 4:32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59356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fld id="{F87EDE66-1A9E-4884-B2AE-826DA001F07F}" type="datetime8">
              <a:rPr lang="en-US" smtClean="0">
                <a:solidFill>
                  <a:prstClr val="black"/>
                </a:solidFill>
              </a:rPr>
              <a:t>11/17/2022 4:32 PM</a:t>
            </a:fld>
            <a:endParaRPr lang="en-US">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39570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54594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a:prstGeom prst="rect">
            <a:avLst/>
          </a:prstGeo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5B2D5379-C102-49A1-A6C6-5FF41003042D}" type="slidenum">
              <a:rPr lang="en-US" smtClean="0"/>
              <a:t>‹#›</a:t>
            </a:fld>
            <a:endParaRPr lang="en-US"/>
          </a:p>
        </p:txBody>
      </p:sp>
    </p:spTree>
    <p:extLst>
      <p:ext uri="{BB962C8B-B14F-4D97-AF65-F5344CB8AC3E}">
        <p14:creationId xmlns:p14="http://schemas.microsoft.com/office/powerpoint/2010/main" val="219547311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97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775513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338475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401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06771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0985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835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1676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7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a:prstGeom prst="rect">
            <a:avLst/>
          </a:prstGeo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70132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771065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263112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3</a:t>
            </a:r>
          </a:p>
        </p:txBody>
      </p:sp>
    </p:spTree>
    <p:extLst>
      <p:ext uri="{BB962C8B-B14F-4D97-AF65-F5344CB8AC3E}">
        <p14:creationId xmlns:p14="http://schemas.microsoft.com/office/powerpoint/2010/main" val="370537921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782669"/>
            <a:ext cx="4161981" cy="1292662"/>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022979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nd 2-colo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8"/>
            <a:ext cx="11653523" cy="2263268"/>
          </a:xfrm>
        </p:spPr>
        <p:txBody>
          <a:bodyPr/>
          <a:lstStyle>
            <a:lvl1pPr marL="0" indent="0">
              <a:buNone/>
              <a:defRPr>
                <a:solidFill>
                  <a:schemeClr val="tx2"/>
                </a:solidFill>
              </a:defRPr>
            </a:lvl1pPr>
            <a:lvl2pPr marL="0" indent="0">
              <a:buFontTx/>
              <a:buNone/>
              <a:defRPr lang="en-US" dirty="0" smtClean="0"/>
            </a:lvl2pPr>
            <a:lvl3pPr marL="224054" indent="0">
              <a:buNone/>
              <a:defRPr lang="en-US" dirty="0" smtClean="0"/>
            </a:lvl3pPr>
            <a:lvl4pPr marL="448107" indent="0">
              <a:buNone/>
              <a:defRPr lang="en-US" dirty="0" smtClean="0"/>
            </a:lvl4pPr>
            <a:lvl5pPr marL="672161" indent="0">
              <a:buNone/>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47559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3298906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00940"/>
      </p:ext>
    </p:extLst>
  </p:cSld>
  <p:clrMapOvr>
    <a:masterClrMapping/>
  </p:clrMapOvr>
  <p:transition>
    <p:fade/>
  </p:transition>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203856507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404847633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1733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272609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2004703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a:t>Click to edit title style</a:t>
            </a:r>
          </a:p>
        </p:txBody>
      </p:sp>
    </p:spTree>
    <p:extLst>
      <p:ext uri="{BB962C8B-B14F-4D97-AF65-F5344CB8AC3E}">
        <p14:creationId xmlns:p14="http://schemas.microsoft.com/office/powerpoint/2010/main" val="2682078235"/>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1"/>
            <a:ext cx="10240453"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73392"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a:t>click to…</a:t>
            </a:r>
          </a:p>
        </p:txBody>
      </p:sp>
      <p:sp>
        <p:nvSpPr>
          <p:cNvPr id="5" name="Text Placeholder 4"/>
          <p:cNvSpPr>
            <a:spLocks noGrp="1"/>
          </p:cNvSpPr>
          <p:nvPr>
            <p:ph type="body" sz="quarter" idx="11"/>
          </p:nvPr>
        </p:nvSpPr>
        <p:spPr>
          <a:xfrm>
            <a:off x="973392" y="1447800"/>
            <a:ext cx="10240454" cy="914096"/>
          </a:xfrm>
        </p:spPr>
        <p:txBody>
          <a:bodyPr wrap="square" anchor="b">
            <a:noAutofit/>
          </a:bodyPr>
          <a:lstStyle>
            <a:lvl1pPr marL="0" indent="0">
              <a:buNone/>
              <a:defRPr sz="6600" spc="-150"/>
            </a:lvl1pPr>
          </a:lstStyle>
          <a:p>
            <a:pPr lvl="0"/>
            <a:r>
              <a:rPr lang="en-US"/>
              <a:t>Click to edit Master text styles</a:t>
            </a:r>
          </a:p>
        </p:txBody>
      </p:sp>
      <p:pic>
        <p:nvPicPr>
          <p:cNvPr id="2" name="Picture 1"/>
          <p:cNvPicPr>
            <a:picLocks noChangeAspect="1"/>
          </p:cNvPicPr>
          <p:nvPr userDrawn="1"/>
        </p:nvPicPr>
        <p:blipFill>
          <a:blip r:embed="rId2"/>
          <a:stretch>
            <a:fillRect/>
          </a:stretch>
        </p:blipFill>
        <p:spPr>
          <a:xfrm>
            <a:off x="10115009" y="6030169"/>
            <a:ext cx="2076991" cy="723900"/>
          </a:xfrm>
          <a:prstGeom prst="rect">
            <a:avLst/>
          </a:prstGeom>
        </p:spPr>
      </p:pic>
    </p:spTree>
    <p:extLst>
      <p:ext uri="{BB962C8B-B14F-4D97-AF65-F5344CB8AC3E}">
        <p14:creationId xmlns:p14="http://schemas.microsoft.com/office/powerpoint/2010/main" val="479610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16962429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175210048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4278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3" name="Picture 2"/>
          <p:cNvPicPr>
            <a:picLocks noChangeAspect="1"/>
          </p:cNvPicPr>
          <p:nvPr userDrawn="1"/>
        </p:nvPicPr>
        <p:blipFill>
          <a:blip r:embed="rId2"/>
          <a:stretch>
            <a:fillRect/>
          </a:stretch>
        </p:blipFill>
        <p:spPr>
          <a:xfrm>
            <a:off x="10115009" y="6130207"/>
            <a:ext cx="2076991" cy="723900"/>
          </a:xfrm>
          <a:prstGeom prst="rect">
            <a:avLst/>
          </a:prstGeom>
        </p:spPr>
      </p:pic>
    </p:spTree>
    <p:extLst>
      <p:ext uri="{BB962C8B-B14F-4D97-AF65-F5344CB8AC3E}">
        <p14:creationId xmlns:p14="http://schemas.microsoft.com/office/powerpoint/2010/main" val="125628684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3" name="Picture 2"/>
          <p:cNvPicPr>
            <a:picLocks noChangeAspect="1"/>
          </p:cNvPicPr>
          <p:nvPr userDrawn="1"/>
        </p:nvPicPr>
        <p:blipFill>
          <a:blip r:embed="rId2"/>
          <a:stretch>
            <a:fillRect/>
          </a:stretch>
        </p:blipFill>
        <p:spPr>
          <a:xfrm>
            <a:off x="10115854" y="6134100"/>
            <a:ext cx="2076991" cy="723900"/>
          </a:xfrm>
          <a:prstGeom prst="rect">
            <a:avLst/>
          </a:prstGeom>
        </p:spPr>
      </p:pic>
    </p:spTree>
    <p:extLst>
      <p:ext uri="{BB962C8B-B14F-4D97-AF65-F5344CB8AC3E}">
        <p14:creationId xmlns:p14="http://schemas.microsoft.com/office/powerpoint/2010/main" val="261000500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20836" y="1447801"/>
            <a:ext cx="5396365"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279563" y="1447801"/>
            <a:ext cx="5396365" cy="2720745"/>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3" name="Picture 2"/>
          <p:cNvPicPr>
            <a:picLocks noChangeAspect="1"/>
          </p:cNvPicPr>
          <p:nvPr userDrawn="1"/>
        </p:nvPicPr>
        <p:blipFill>
          <a:blip r:embed="rId2"/>
          <a:stretch>
            <a:fillRect/>
          </a:stretch>
        </p:blipFill>
        <p:spPr>
          <a:xfrm>
            <a:off x="10116959" y="6141781"/>
            <a:ext cx="2076991" cy="723900"/>
          </a:xfrm>
          <a:prstGeom prst="rect">
            <a:avLst/>
          </a:prstGeom>
        </p:spPr>
      </p:pic>
    </p:spTree>
    <p:extLst>
      <p:ext uri="{BB962C8B-B14F-4D97-AF65-F5344CB8AC3E}">
        <p14:creationId xmlns:p14="http://schemas.microsoft.com/office/powerpoint/2010/main" val="391687467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pic>
        <p:nvPicPr>
          <p:cNvPr id="2" name="Picture 1"/>
          <p:cNvPicPr>
            <a:picLocks noChangeAspect="1"/>
          </p:cNvPicPr>
          <p:nvPr userDrawn="1"/>
        </p:nvPicPr>
        <p:blipFill>
          <a:blip r:embed="rId2"/>
          <a:stretch>
            <a:fillRect/>
          </a:stretch>
        </p:blipFill>
        <p:spPr>
          <a:xfrm>
            <a:off x="10115009" y="6141781"/>
            <a:ext cx="2076991" cy="723900"/>
          </a:xfrm>
          <a:prstGeom prst="rect">
            <a:avLst/>
          </a:prstGeom>
        </p:spPr>
      </p:pic>
    </p:spTree>
    <p:extLst>
      <p:ext uri="{BB962C8B-B14F-4D97-AF65-F5344CB8AC3E}">
        <p14:creationId xmlns:p14="http://schemas.microsoft.com/office/powerpoint/2010/main" val="123083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2010838996"/>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a:t>Click to insert photo.</a:t>
            </a:r>
          </a:p>
        </p:txBody>
      </p:sp>
      <p:pic>
        <p:nvPicPr>
          <p:cNvPr id="2" name="Picture 1"/>
          <p:cNvPicPr>
            <a:picLocks noChangeAspect="1"/>
          </p:cNvPicPr>
          <p:nvPr userDrawn="1"/>
        </p:nvPicPr>
        <p:blipFill>
          <a:blip r:embed="rId2"/>
          <a:stretch>
            <a:fillRect/>
          </a:stretch>
        </p:blipFill>
        <p:spPr>
          <a:xfrm>
            <a:off x="10116962" y="6134100"/>
            <a:ext cx="2076991" cy="723900"/>
          </a:xfrm>
          <a:prstGeom prst="rect">
            <a:avLst/>
          </a:prstGeom>
        </p:spPr>
      </p:pic>
    </p:spTree>
    <p:extLst>
      <p:ext uri="{BB962C8B-B14F-4D97-AF65-F5344CB8AC3E}">
        <p14:creationId xmlns:p14="http://schemas.microsoft.com/office/powerpoint/2010/main" val="17283089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8044871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1150960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2135550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a:t>Click to insert photo.</a:t>
            </a:r>
          </a:p>
        </p:txBody>
      </p:sp>
    </p:spTree>
    <p:extLst>
      <p:ext uri="{BB962C8B-B14F-4D97-AF65-F5344CB8AC3E}">
        <p14:creationId xmlns:p14="http://schemas.microsoft.com/office/powerpoint/2010/main" val="27400590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3" name="Picture 2"/>
          <p:cNvPicPr>
            <a:picLocks noChangeAspect="1"/>
          </p:cNvPicPr>
          <p:nvPr userDrawn="1"/>
        </p:nvPicPr>
        <p:blipFill>
          <a:blip r:embed="rId2"/>
          <a:stretch>
            <a:fillRect/>
          </a:stretch>
        </p:blipFill>
        <p:spPr>
          <a:xfrm>
            <a:off x="10105380" y="6127124"/>
            <a:ext cx="2076991" cy="723900"/>
          </a:xfrm>
          <a:prstGeom prst="rect">
            <a:avLst/>
          </a:prstGeom>
        </p:spPr>
      </p:pic>
    </p:spTree>
    <p:extLst>
      <p:ext uri="{BB962C8B-B14F-4D97-AF65-F5344CB8AC3E}">
        <p14:creationId xmlns:p14="http://schemas.microsoft.com/office/powerpoint/2010/main" val="29245705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4024090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302463"/>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a:t>Slide for Developer Code</a:t>
            </a:r>
          </a:p>
        </p:txBody>
      </p:sp>
      <p:sp>
        <p:nvSpPr>
          <p:cNvPr id="3" name="Rectangle 2"/>
          <p:cNvSpPr/>
          <p:nvPr userDrawn="1"/>
        </p:nvSpPr>
        <p:spPr bwMode="hidden">
          <a:xfrm>
            <a:off x="1"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3"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16953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624149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4710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098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91C24-AD6F-4C8E-9E44-76BFB74596D0}"/>
              </a:ext>
            </a:extLst>
          </p:cNvPr>
          <p:cNvSpPr>
            <a:spLocks noGrp="1"/>
          </p:cNvSpPr>
          <p:nvPr>
            <p:ph type="ctrTitle"/>
          </p:nvPr>
        </p:nvSpPr>
        <p:spPr>
          <a:xfrm>
            <a:off x="1524001" y="1122363"/>
            <a:ext cx="9144000" cy="2387600"/>
          </a:xfrm>
        </p:spPr>
        <p:txBody>
          <a:bodyPr anchor="b"/>
          <a:lstStyle>
            <a:lvl1pPr algn="ctr">
              <a:defRPr sz="5998"/>
            </a:lvl1pPr>
          </a:lstStyle>
          <a:p>
            <a:r>
              <a:rPr lang="nl-NL"/>
              <a:t>Klik om de stijl te bewerken</a:t>
            </a:r>
          </a:p>
        </p:txBody>
      </p:sp>
      <p:sp>
        <p:nvSpPr>
          <p:cNvPr id="3" name="Ondertitel 2">
            <a:extLst>
              <a:ext uri="{FF2B5EF4-FFF2-40B4-BE49-F238E27FC236}">
                <a16:creationId xmlns:a16="http://schemas.microsoft.com/office/drawing/2014/main" id="{F4031F75-0F06-46C7-AAA7-CCFF884941A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F2C5ADDD-C3BC-4F97-AD1F-1322AD19F79D}"/>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7EDD2AD4-BDF0-47B9-A72C-CEC88DDB90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4E03D3-6650-45D2-9C68-BF79DE0035CD}"/>
              </a:ext>
            </a:extLst>
          </p:cNvPr>
          <p:cNvSpPr>
            <a:spLocks noGrp="1"/>
          </p:cNvSpPr>
          <p:nvPr>
            <p:ph type="sldNum" sz="quarter" idx="12"/>
          </p:nvPr>
        </p:nvSpPr>
        <p:spPr/>
        <p:txBody>
          <a:bodyPr/>
          <a:lstStyle/>
          <a:p>
            <a:fld id="{DE2F7A13-C6CA-4CD7-9BC4-C22E18498E2D}" type="slidenum">
              <a:rPr lang="nl-NL" smtClean="0"/>
              <a:t>‹#›</a:t>
            </a:fld>
            <a:endParaRPr lang="nl-NL"/>
          </a:p>
        </p:txBody>
      </p:sp>
      <p:sp>
        <p:nvSpPr>
          <p:cNvPr id="8" name="Content Placeholder 7"/>
          <p:cNvSpPr>
            <a:spLocks noGrp="1"/>
          </p:cNvSpPr>
          <p:nvPr>
            <p:ph sz="quarter" idx="13"/>
          </p:nvPr>
        </p:nvSpPr>
        <p:spPr>
          <a:xfrm>
            <a:off x="1035320" y="241300"/>
            <a:ext cx="914638"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546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26437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2474" r="11059" b="1246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a:t>Speaker name</a:t>
            </a:r>
          </a:p>
        </p:txBody>
      </p:sp>
      <p:pic>
        <p:nvPicPr>
          <p:cNvPr id="13"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9425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471695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5" name="Picture 14"/>
          <p:cNvPicPr>
            <a:picLocks noChangeAspect="1"/>
          </p:cNvPicPr>
          <p:nvPr userDrawn="1"/>
        </p:nvPicPr>
        <p:blipFill rotWithShape="1">
          <a:blip r:embed="rId2"/>
          <a:srcRect l="38944" t="12474" r="11022" b="12463"/>
          <a:stretch/>
        </p:blipFill>
        <p:spPr>
          <a:xfrm>
            <a:off x="5334350" y="0"/>
            <a:ext cx="6857650" cy="6858000"/>
          </a:xfrm>
          <a:prstGeom prst="rect">
            <a:avLst/>
          </a:prstGeom>
        </p:spPr>
      </p:pic>
      <p:pic>
        <p:nvPicPr>
          <p:cNvPr id="8"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07238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33493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Beginning">
            <a:hlinkClick r:id="" action="ppaction://hlinkshowjump?jump=previousslide" tooltip="Previous"/>
            <a:extLst>
              <a:ext uri="{FF2B5EF4-FFF2-40B4-BE49-F238E27FC236}">
                <a16:creationId xmlns:a16="http://schemas.microsoft.com/office/drawing/2014/main" id="{4F938366-9EA7-4EBE-94C8-4678A2C26E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5" name="Graphic 4" descr="Beginning">
            <a:hlinkClick r:id="" action="ppaction://hlinkshowjump?jump=nextslide" tooltip="Next"/>
            <a:extLst>
              <a:ext uri="{FF2B5EF4-FFF2-40B4-BE49-F238E27FC236}">
                <a16:creationId xmlns:a16="http://schemas.microsoft.com/office/drawing/2014/main" id="{FD9532F6-1223-492B-B27E-6AA9FDF754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82901912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6BBEF422-439F-4E06-ACCB-40F0216C98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763291B5-A85D-4AD8-B631-014EC04D9EB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2896151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8BADA7AF-EBA4-46D4-A65F-0F484ACCC0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24D73F30-1846-45B0-BC31-AD012FAD13D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419109752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174753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Graphic 2" descr="Beginning">
            <a:hlinkClick r:id="" action="ppaction://hlinkshowjump?jump=previousslide" tooltip="Previous"/>
            <a:extLst>
              <a:ext uri="{FF2B5EF4-FFF2-40B4-BE49-F238E27FC236}">
                <a16:creationId xmlns:a16="http://schemas.microsoft.com/office/drawing/2014/main" id="{3852273B-62B3-4D5B-A43F-BC8B7B067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3E4E2D55-5056-4859-9821-89EAE83224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8955837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77033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97896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1682522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pic>
        <p:nvPicPr>
          <p:cNvPr id="3" name="Graphic 2" descr="Beginning">
            <a:hlinkClick r:id="" action="ppaction://hlinkshowjump?jump=previousslide" tooltip="Previous"/>
            <a:extLst>
              <a:ext uri="{FF2B5EF4-FFF2-40B4-BE49-F238E27FC236}">
                <a16:creationId xmlns:a16="http://schemas.microsoft.com/office/drawing/2014/main" id="{2F097718-2C50-494D-A992-9F5C7A5B4C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F8739BA1-6694-4E8A-A4DD-1F33E3F1A4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764048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7496995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descr="Beginning">
            <a:hlinkClick r:id="" action="ppaction://hlinkshowjump?jump=previousslide" tooltip="Previous"/>
            <a:extLst>
              <a:ext uri="{FF2B5EF4-FFF2-40B4-BE49-F238E27FC236}">
                <a16:creationId xmlns:a16="http://schemas.microsoft.com/office/drawing/2014/main" id="{B6080700-7613-4FE9-BC7F-92E170183A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729526" y="5939318"/>
            <a:ext cx="232886" cy="537935"/>
          </a:xfrm>
          <a:prstGeom prst="rect">
            <a:avLst/>
          </a:prstGeom>
        </p:spPr>
      </p:pic>
      <p:pic>
        <p:nvPicPr>
          <p:cNvPr id="3" name="Graphic 2" descr="Beginning">
            <a:hlinkClick r:id="" action="ppaction://hlinkshowjump?jump=nextslide" tooltip="Next"/>
            <a:extLst>
              <a:ext uri="{FF2B5EF4-FFF2-40B4-BE49-F238E27FC236}">
                <a16:creationId xmlns:a16="http://schemas.microsoft.com/office/drawing/2014/main" id="{25CD9A28-540B-4E42-8A27-7F0221B21F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62321" y="5939318"/>
            <a:ext cx="232886" cy="537935"/>
          </a:xfrm>
          <a:prstGeom prst="rect">
            <a:avLst/>
          </a:prstGeom>
        </p:spPr>
      </p:pic>
    </p:spTree>
    <p:extLst>
      <p:ext uri="{BB962C8B-B14F-4D97-AF65-F5344CB8AC3E}">
        <p14:creationId xmlns:p14="http://schemas.microsoft.com/office/powerpoint/2010/main" val="190390367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44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6098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062611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307009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775558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1225498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6337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08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611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4395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8884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277705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546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20426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1584362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30773802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43289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83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9417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0404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417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9975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11285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440345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405932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93207"/>
      </p:ext>
    </p:extLst>
  </p:cSld>
  <p:clrMapOvr>
    <a:masterClrMapping/>
  </p:clrMapOvr>
  <p:transition>
    <p:fade/>
  </p:transition>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0" name="TextBox 7">
            <a:extLst>
              <a:ext uri="{FF2B5EF4-FFF2-40B4-BE49-F238E27FC236}">
                <a16:creationId xmlns:a16="http://schemas.microsoft.com/office/drawing/2014/main" id="{159B70CA-162C-4108-ACA6-CEEA047F6AE6}"/>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66987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F3E351-722F-45A0-BD85-698E055B98F1}"/>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417780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Box 7">
            <a:extLst>
              <a:ext uri="{FF2B5EF4-FFF2-40B4-BE49-F238E27FC236}">
                <a16:creationId xmlns:a16="http://schemas.microsoft.com/office/drawing/2014/main" id="{19AF4754-F11E-4E8F-BBFA-9E489F861B0D}"/>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984976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13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Box 7">
            <a:extLst>
              <a:ext uri="{FF2B5EF4-FFF2-40B4-BE49-F238E27FC236}">
                <a16:creationId xmlns:a16="http://schemas.microsoft.com/office/drawing/2014/main" id="{06A51A04-EF84-4B1B-9E21-8F15035DF979}"/>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34687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197565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grpSp>
        <p:nvGrpSpPr>
          <p:cNvPr id="6" name="Group 5"/>
          <p:cNvGrpSpPr/>
          <p:nvPr userDrawn="1"/>
        </p:nvGrpSpPr>
        <p:grpSpPr>
          <a:xfrm>
            <a:off x="186678" y="6262581"/>
            <a:ext cx="5682107" cy="527141"/>
            <a:chOff x="186678" y="6262581"/>
            <a:chExt cx="5682107" cy="527141"/>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8" name="Straight Connector 7"/>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9110907"/>
      </p:ext>
    </p:extLst>
  </p:cSld>
  <p:clrMapOvr>
    <a:masterClrMapping/>
  </p:clrMapOvr>
  <p:transition>
    <p:fade/>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2312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5" name="Straight Connector 14"/>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006257"/>
      </p:ext>
    </p:extLst>
  </p:cSld>
  <p:clrMapOvr>
    <a:masterClrMapping/>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1371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13463829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30777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4949096" y="0"/>
            <a:ext cx="7242905" cy="6857512"/>
          </a:xfrm>
          <a:prstGeom prst="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val="24169147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2"/>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endParaRPr lang="en-US"/>
          </a:p>
        </p:txBody>
      </p:sp>
    </p:spTree>
    <p:extLst>
      <p:ext uri="{BB962C8B-B14F-4D97-AF65-F5344CB8AC3E}">
        <p14:creationId xmlns:p14="http://schemas.microsoft.com/office/powerpoint/2010/main" val="41894096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565206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5036954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45541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with photo">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6" name="Rectangle 5"/>
          <p:cNvSpPr/>
          <p:nvPr/>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1" name="Rectangle 10"/>
          <p:cNvSpPr/>
          <p:nvPr userDrawn="1"/>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2040242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802019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with photo">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29" y="0"/>
            <a:ext cx="12184342" cy="6858000"/>
          </a:xfrm>
          <a:prstGeom prst="rect">
            <a:avLst/>
          </a:prstGeom>
        </p:spPr>
      </p:pic>
      <p:sp>
        <p:nvSpPr>
          <p:cNvPr id="6" name="Rectangle 5"/>
          <p:cNvSpPr/>
          <p:nvPr/>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stretch>
            <a:fillRect/>
          </a:stretch>
        </p:blipFill>
        <p:spPr>
          <a:xfrm>
            <a:off x="3829" y="0"/>
            <a:ext cx="12184342" cy="6858000"/>
          </a:xfrm>
          <a:prstGeom prst="rect">
            <a:avLst/>
          </a:prstGeom>
        </p:spPr>
      </p:pic>
      <p:sp>
        <p:nvSpPr>
          <p:cNvPr id="11" name="Rectangle 10"/>
          <p:cNvSpPr/>
          <p:nvPr userDrawn="1"/>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483276178"/>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with photo">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10" name="Rectangle 9"/>
          <p:cNvSpPr/>
          <p:nvPr/>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sp>
        <p:nvSpPr>
          <p:cNvPr id="14" name="Rectangle 13"/>
          <p:cNvSpPr/>
          <p:nvPr userDrawn="1"/>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135706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itle with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6" name="Rectangle 5"/>
          <p:cNvSpPr/>
          <p:nvPr/>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12" name="Rectangle 11"/>
          <p:cNvSpPr/>
          <p:nvPr userDrawn="1"/>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Tree>
    <p:extLst>
      <p:ext uri="{BB962C8B-B14F-4D97-AF65-F5344CB8AC3E}">
        <p14:creationId xmlns:p14="http://schemas.microsoft.com/office/powerpoint/2010/main" val="1232203182"/>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Title with photo">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Tree>
    <p:extLst>
      <p:ext uri="{BB962C8B-B14F-4D97-AF65-F5344CB8AC3E}">
        <p14:creationId xmlns:p14="http://schemas.microsoft.com/office/powerpoint/2010/main" val="38454171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Title with photo">
    <p:bg>
      <p:bgRef idx="1001">
        <a:schemeClr val="bg1"/>
      </p:bgRef>
    </p:bg>
    <p:spTree>
      <p:nvGrpSpPr>
        <p:cNvPr id="1" name=""/>
        <p:cNvGrpSpPr/>
        <p:nvPr/>
      </p:nvGrpSpPr>
      <p:grpSpPr>
        <a:xfrm>
          <a:off x="0" y="0"/>
          <a:ext cx="0" cy="0"/>
          <a:chOff x="0" y="0"/>
          <a:chExt cx="0" cy="0"/>
        </a:xfrm>
      </p:grpSpPr>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userDrawn="1"/>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lvl="0"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Tree>
    <p:extLst>
      <p:ext uri="{BB962C8B-B14F-4D97-AF65-F5344CB8AC3E}">
        <p14:creationId xmlns:p14="http://schemas.microsoft.com/office/powerpoint/2010/main" val="1756157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p>
            <a:fld id="{CF70A789-A4BF-46AC-BD1A-B99BD406E999}" type="slidenum">
              <a:rPr lang="en-US" smtClean="0"/>
              <a:t>‹#›</a:t>
            </a:fld>
            <a:endParaRPr lang="en-US"/>
          </a:p>
        </p:txBody>
      </p:sp>
      <p:grpSp>
        <p:nvGrpSpPr>
          <p:cNvPr id="11" name="Group 10"/>
          <p:cNvGrpSpPr>
            <a:grpSpLocks noChangeAspect="1"/>
          </p:cNvGrpSpPr>
          <p:nvPr userDrawn="1"/>
        </p:nvGrpSpPr>
        <p:grpSpPr bwMode="black">
          <a:xfrm>
            <a:off x="459102" y="470067"/>
            <a:ext cx="1419662" cy="304828"/>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221613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45586025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90627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84669166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6486221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960348"/>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56133285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54501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3" name="Footer Placeholder 2"/>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22058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7350708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14749010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551425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81761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85955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25155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58211998"/>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144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4207"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6932247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7771247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left, image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Title 2"/>
          <p:cNvSpPr>
            <a:spLocks noGrp="1"/>
          </p:cNvSpPr>
          <p:nvPr>
            <p:ph type="title" hasCustomPrompt="1"/>
          </p:nvPr>
        </p:nvSpPr>
        <p:spPr>
          <a:xfrm>
            <a:off x="269302"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269302" y="1190734"/>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40363423"/>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left, content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Title 2"/>
          <p:cNvSpPr>
            <a:spLocks noGrp="1"/>
          </p:cNvSpPr>
          <p:nvPr>
            <p:ph type="title" hasCustomPrompt="1"/>
          </p:nvPr>
        </p:nvSpPr>
        <p:spPr>
          <a:xfrm>
            <a:off x="6544207"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6544207" y="1187621"/>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7628778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2837773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Use Case with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8" y="1189177"/>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751377" y="1190734"/>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latin typeface="+mj-lt"/>
              </a:defRPr>
            </a:lvl1pPr>
            <a:lvl2pPr marL="0" indent="0">
              <a:buNone/>
              <a:defRPr sz="1765">
                <a:latin typeface="+mj-lt"/>
              </a:defRPr>
            </a:lvl2pPr>
            <a:lvl3pPr marL="171185" indent="-171185">
              <a:defRPr sz="1568"/>
            </a:lvl3pPr>
            <a:lvl4pPr marL="336145" indent="-164960">
              <a:defRPr sz="1372"/>
            </a:lvl4pPr>
            <a:lvl5pPr marL="507330" indent="-171185">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3"/>
          </p:nvPr>
        </p:nvSpPr>
        <p:spPr/>
        <p:txBody>
          <a:bodyPr/>
          <a:lstStyle/>
          <a:p>
            <a:endParaRPr lang="en-US"/>
          </a:p>
        </p:txBody>
      </p:sp>
      <p:sp>
        <p:nvSpPr>
          <p:cNvPr id="9" name="Slide Number Placeholder 8"/>
          <p:cNvSpPr>
            <a:spLocks noGrp="1"/>
          </p:cNvSpPr>
          <p:nvPr>
            <p:ph type="sldNum" sz="quarter" idx="14"/>
          </p:nvPr>
        </p:nvSpPr>
        <p:spPr/>
        <p:txBody>
          <a:bodyPr/>
          <a:lstStyle/>
          <a:p>
            <a:fld id="{CF70A789-A4BF-46AC-BD1A-B99BD406E999}" type="slidenum">
              <a:rPr lang="en-US" smtClean="0"/>
              <a:t>‹#›</a:t>
            </a:fld>
            <a:endParaRPr lang="en-US"/>
          </a:p>
        </p:txBody>
      </p:sp>
      <p:sp>
        <p:nvSpPr>
          <p:cNvPr id="10" name="Rectangle 9"/>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860602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673342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5179248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Dar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86198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18693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302870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12774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925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0A789-A4BF-46AC-BD1A-B99BD406E999}" type="slidenum">
              <a:rPr lang="en-US" smtClean="0"/>
              <a:t>‹#›</a:t>
            </a:fld>
            <a:endParaRPr lang="en-US"/>
          </a:p>
        </p:txBody>
      </p:sp>
      <p:sp>
        <p:nvSpPr>
          <p:cNvPr id="7" name="Rectangle 6"/>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1847021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rgbClr val="FFFFFF"/>
                    </a:gs>
                    <a:gs pos="100000">
                      <a:srgbClr val="FFFFFF"/>
                    </a:gs>
                  </a:gsLst>
                  <a:lin ang="5400000" scaled="0"/>
                </a:gradFill>
                <a:cs typeface="Segoe UI" pitchFamily="34" charset="0"/>
              </a:rPr>
              <a:t>© Copyright Microsoft Corporation. All rights reserved. </a:t>
            </a:r>
          </a:p>
        </p:txBody>
      </p:sp>
      <p:grpSp>
        <p:nvGrpSpPr>
          <p:cNvPr id="5" name="Group 4"/>
          <p:cNvGrpSpPr>
            <a:grpSpLocks noChangeAspect="1"/>
          </p:cNvGrpSpPr>
          <p:nvPr/>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grpSp>
        <p:nvGrpSpPr>
          <p:cNvPr id="9" name="Group 8"/>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18315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2" name="Footer Placeholder 1"/>
          <p:cNvSpPr>
            <a:spLocks noGrp="1"/>
          </p:cNvSpPr>
          <p:nvPr>
            <p:ph type="ftr"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76006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Punchy Slide Orange">
    <p:bg>
      <p:bgPr>
        <a:solidFill>
          <a:srgbClr val="DC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510" y="2477439"/>
            <a:ext cx="10756980" cy="1399832"/>
          </a:xfrm>
          <a:prstGeom prst="rect">
            <a:avLst/>
          </a:prstGeom>
        </p:spPr>
        <p:txBody>
          <a:bodyPr anchor="b" anchorCtr="0">
            <a:spAutoFit/>
          </a:bodyPr>
          <a:lstStyle>
            <a:lvl1pPr>
              <a:defRPr sz="8627" spc="-300" baseline="0">
                <a:gradFill>
                  <a:gsLst>
                    <a:gs pos="100000">
                      <a:schemeClr val="tx1"/>
                    </a:gs>
                    <a:gs pos="0">
                      <a:schemeClr val="tx1"/>
                    </a:gs>
                  </a:gsLst>
                  <a:lin ang="5400000" scaled="0"/>
                </a:gradFill>
              </a:defRPr>
            </a:lvl1pPr>
          </a:lstStyle>
          <a:p>
            <a:r>
              <a:rPr lang="en-US"/>
              <a:t>Click to edit title style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57" y="6154483"/>
            <a:ext cx="1191140" cy="412414"/>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6890573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2828926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95797"/>
      </p:ext>
    </p:extLst>
  </p:cSld>
  <p:clrMapOvr>
    <a:masterClrMapping/>
  </p:clrMapOvr>
  <p:transition>
    <p:fade/>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93520052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199376358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4" name="Rectangle 3"/>
          <p:cNvSpPr/>
          <p:nvPr userDrawn="1"/>
        </p:nvSpPr>
        <p:spPr bwMode="auto">
          <a:xfrm>
            <a:off x="6096000" y="0"/>
            <a:ext cx="6096000" cy="6857999"/>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45525331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67246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96743"/>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2991130"/>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8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702887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9593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579730"/>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612" marR="0" lvl="1" indent="-448107" algn="l" defTabSz="914192" rtl="0" eaLnBrk="1" fontAlgn="auto" latinLnBrk="0" hangingPunct="1">
              <a:lnSpc>
                <a:spcPct val="90000"/>
              </a:lnSpc>
              <a:spcBef>
                <a:spcPct val="20000"/>
              </a:spcBef>
              <a:spcAft>
                <a:spcPts val="0"/>
              </a:spcAft>
              <a:buClrTx/>
              <a:buSzPct val="90000"/>
              <a:tabLst/>
            </a:pPr>
            <a:r>
              <a:rPr lang="en-US"/>
              <a:t>Second level</a:t>
            </a:r>
          </a:p>
          <a:p>
            <a:pPr marL="889990" marR="0" lvl="2" indent="-448107" algn="l" defTabSz="914192" rtl="0" eaLnBrk="1" fontAlgn="auto" latinLnBrk="0" hangingPunct="1">
              <a:lnSpc>
                <a:spcPct val="90000"/>
              </a:lnSpc>
              <a:spcBef>
                <a:spcPct val="20000"/>
              </a:spcBef>
              <a:spcAft>
                <a:spcPts val="0"/>
              </a:spcAft>
              <a:buClrTx/>
              <a:buSzPct val="90000"/>
              <a:tabLst/>
            </a:pPr>
            <a:r>
              <a:rPr lang="en-US"/>
              <a:t>Third level</a:t>
            </a:r>
          </a:p>
          <a:p>
            <a:pPr marL="1087593" marR="0" lvl="3" indent="-448107" algn="l" defTabSz="914192" rtl="0" eaLnBrk="1" fontAlgn="auto" latinLnBrk="0" hangingPunct="1">
              <a:lnSpc>
                <a:spcPct val="90000"/>
              </a:lnSpc>
              <a:spcBef>
                <a:spcPct val="20000"/>
              </a:spcBef>
              <a:spcAft>
                <a:spcPts val="0"/>
              </a:spcAft>
              <a:buClrTx/>
              <a:buSzPct val="90000"/>
              <a:tabLst/>
            </a:pPr>
            <a:r>
              <a:rPr lang="en-US"/>
              <a:t>Fourth level</a:t>
            </a:r>
          </a:p>
          <a:p>
            <a:pPr marL="1285196" marR="0" lvl="4" indent="-448107" algn="l" defTabSz="91419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212954302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545" marR="0" lvl="1" indent="-168040"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039" marR="0" lvl="2" indent="-18515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194" marR="0" lvl="3" indent="-172709"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573" marR="0" lvl="4" indent="-16648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47274267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9233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69239" y="1406079"/>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endParaRPr lang="en-US"/>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algn="ctr" defTabSz="913927" fontAlgn="base">
              <a:spcBef>
                <a:spcPct val="0"/>
              </a:spcBef>
              <a:spcAft>
                <a:spcPct val="0"/>
              </a:spcAft>
            </a:pPr>
            <a:endParaRPr lang="en-US" sz="1961">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2" y="4773828"/>
            <a:ext cx="5826761" cy="1791549"/>
          </a:xfrm>
        </p:spPr>
        <p:txBody>
          <a:bodyPr lIns="182880" tIns="146304" rIns="182880" bIns="146304" anchor="ctr">
            <a:noAutofit/>
          </a:bodyPr>
          <a:lstStyle>
            <a:lvl1pPr marL="0" indent="0" algn="ctr">
              <a:buNone/>
              <a:defRPr sz="3136">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6678974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885192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82921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58830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6915237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71533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71470588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3" y="289512"/>
            <a:ext cx="6904778" cy="899665"/>
          </a:xfrm>
        </p:spPr>
        <p:txBody>
          <a:bodyPr/>
          <a:lstStyle>
            <a:lvl1pPr>
              <a:defRPr sz="3920"/>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0"/>
            <a:ext cx="4828867" cy="6858623"/>
          </a:xfrm>
          <a:prstGeom prst="rect">
            <a:avLst/>
          </a:prstGeom>
        </p:spPr>
      </p:pic>
    </p:spTree>
    <p:extLst>
      <p:ext uri="{BB962C8B-B14F-4D97-AF65-F5344CB8AC3E}">
        <p14:creationId xmlns:p14="http://schemas.microsoft.com/office/powerpoint/2010/main" val="32659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25511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87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2225866"/>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07022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4055219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96452005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31402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endParaRPr lang="en-US"/>
          </a:p>
        </p:txBody>
      </p:sp>
    </p:spTree>
    <p:extLst>
      <p:ext uri="{BB962C8B-B14F-4D97-AF65-F5344CB8AC3E}">
        <p14:creationId xmlns:p14="http://schemas.microsoft.com/office/powerpoint/2010/main" val="387894950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42045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842764"/>
      </p:ext>
    </p:extLst>
  </p:cSld>
  <p:clrMapOvr>
    <a:masterClrMapping/>
  </p:clrMapOvr>
  <p:transition>
    <p:fade/>
  </p:transition>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814789" y="6475250"/>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a:p>
        </p:txBody>
      </p:sp>
    </p:spTree>
    <p:extLst>
      <p:ext uri="{BB962C8B-B14F-4D97-AF65-F5344CB8AC3E}">
        <p14:creationId xmlns:p14="http://schemas.microsoft.com/office/powerpoint/2010/main" val="174683913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7859053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867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525171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8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7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3209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273274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image" Target="../media/image1.emf"/><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theme" Target="../theme/theme3.xml"/><Relationship Id="rId8" Type="http://schemas.openxmlformats.org/officeDocument/2006/relationships/slideLayout" Target="../slideLayouts/slideLayout36.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image" Target="../media/image1.emf"/><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heme" Target="../theme/theme4.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theme" Target="../theme/theme5.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theme" Target="../theme/theme6.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21" Type="http://schemas.openxmlformats.org/officeDocument/2006/relationships/image" Target="../media/image1.emf"/><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theme" Target="../theme/theme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image" Target="../media/image30.emf"/><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theme" Target="../theme/theme8.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89964580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6" r:id="rId4"/>
    <p:sldLayoutId id="2147483880" r:id="rId5"/>
    <p:sldLayoutId id="2147483887" r:id="rId6"/>
    <p:sldLayoutId id="2147483888" r:id="rId7"/>
    <p:sldLayoutId id="2147484136" r:id="rId8"/>
    <p:sldLayoutId id="2147484133" r:id="rId9"/>
    <p:sldLayoutId id="2147484134" r:id="rId10"/>
    <p:sldLayoutId id="2147484135" r:id="rId11"/>
    <p:sldLayoutId id="2147484316" r:id="rId12"/>
    <p:sldLayoutId id="2147484317" r:id="rId13"/>
    <p:sldLayoutId id="2147484318" r:id="rId14"/>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38703217"/>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9" r:id="rId5"/>
    <p:sldLayoutId id="2147484150" r:id="rId6"/>
    <p:sldLayoutId id="2147484143" r:id="rId7"/>
    <p:sldLayoutId id="2147484145" r:id="rId8"/>
    <p:sldLayoutId id="2147484146" r:id="rId9"/>
    <p:sldLayoutId id="2147484147" r:id="rId10"/>
    <p:sldLayoutId id="2147484148" r:id="rId11"/>
    <p:sldLayoutId id="2147484273" r:id="rId12"/>
    <p:sldLayoutId id="2147484274" r:id="rId13"/>
    <p:sldLayoutId id="2147484275" r:id="rId14"/>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302" y="291102"/>
            <a:ext cx="11653523"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302" y="1189178"/>
            <a:ext cx="11653523"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4"/>
          <a:stretch>
            <a:fillRect/>
          </a:stretch>
        </p:blipFill>
        <p:spPr>
          <a:xfrm rot="5400000">
            <a:off x="9187079" y="3012391"/>
            <a:ext cx="6858623" cy="833218"/>
          </a:xfrm>
          <a:prstGeom prst="rect">
            <a:avLst/>
          </a:prstGeom>
        </p:spPr>
      </p:pic>
      <p:sp>
        <p:nvSpPr>
          <p:cNvPr id="3" name="Footer Placeholder 2"/>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CF70A789-A4BF-46AC-BD1A-B99BD406E999}" type="slidenum">
              <a:rPr lang="en-US" smtClean="0"/>
              <a:t>‹#›</a:t>
            </a:fld>
            <a:endParaRPr lang="en-US"/>
          </a:p>
        </p:txBody>
      </p:sp>
      <p:pic>
        <p:nvPicPr>
          <p:cNvPr id="7" name="Picture 6"/>
          <p:cNvPicPr>
            <a:picLocks noChangeAspect="1"/>
          </p:cNvPicPr>
          <p:nvPr userDrawn="1"/>
        </p:nvPicPr>
        <p:blipFill>
          <a:blip r:embed="rId44"/>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04155344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 id="2147484301" r:id="rId38"/>
    <p:sldLayoutId id="2147484302" r:id="rId39"/>
    <p:sldLayoutId id="2147484303" r:id="rId40"/>
    <p:sldLayoutId id="2147484304" r:id="rId41"/>
    <p:sldLayoutId id="2147484305" r:id="rId42"/>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6"/>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2160651806"/>
      </p:ext>
    </p:extLst>
  </p:cSld>
  <p:clrMap bg1="dk1" tx1="lt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306" r:id="rId20"/>
    <p:sldLayoutId id="2147484307" r:id="rId21"/>
    <p:sldLayoutId id="2147484308" r:id="rId22"/>
    <p:sldLayoutId id="2147484309" r:id="rId23"/>
    <p:sldLayoutId id="2147484310" r:id="rId24"/>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692255976"/>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311" r:id="rId21"/>
    <p:sldLayoutId id="2147484312" r:id="rId22"/>
    <p:sldLayoutId id="2147484313" r:id="rId23"/>
    <p:sldLayoutId id="2147484314" r:id="rId24"/>
    <p:sldLayoutId id="2147484315" r:id="rId25"/>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5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 id="2147484249" r:id="rId19"/>
    <p:sldLayoutId id="2147484250" r:id="rId20"/>
    <p:sldLayoutId id="2147484251" r:id="rId21"/>
    <p:sldLayoutId id="2147484252" r:id="rId22"/>
  </p:sldLayoutIdLst>
  <p:transition>
    <p:fade/>
  </p:transition>
  <p:hf sldNum="0"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080847020"/>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23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0879163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hyperlink" Target="https://aka.ms/O365Champ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adoption.microsoft.com/files/onedrive/Executive-Communications-Planning.pptx"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adoption.microsoft.com/files/Champion-Program-Plan-Template.pptx" TargetMode="Externa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hyperlink" Target="https://docs.microsoft.com/en-us/office365/admin/activity-reports/onedrive-for-business-usage?view=o365-worldwide" TargetMode="External"/><Relationship Id="rId4" Type="http://schemas.openxmlformats.org/officeDocument/2006/relationships/hyperlink" Target="https://support.office.com/en-us/article/Office-365-Adoption-Content-Pack-77ff780d-ab19-4553-adea-09cb65ad0f1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doption.microsoft.com/files/onedrive/Usage-Scenarios-for-OneDrive.pdf"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9.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37.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https://adoption.microsoft.com/files/onedrive/Launch-and-buzz-event-planning.pptx"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s://adoption.microsoft.com/files/onedrive/OneDrive-Adoption-Campaign-Project-Plan-Template.ppt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85.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hyperlink" Target="https://adoption.microsoft.com/en-us/onedrive/#end-user-product-training" TargetMode="External"/><Relationship Id="rId3" Type="http://schemas.openxmlformats.org/officeDocument/2006/relationships/hyperlink" Target="https://adoption.microsoft.com/files/onedrive/OneDrive%20instructor-led%20End%20User%20Training%20FINAL.pptx" TargetMode="External"/><Relationship Id="rId7" Type="http://schemas.openxmlformats.org/officeDocument/2006/relationships/hyperlink" Target="https://adoption.microsoft.com/files/onedrive/Training-Plan-Template.pptx"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7.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hyperlink" Target="https://learn.microsoft.com/en-us/sharepoint/redirect-known-folders" TargetMode="Externa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hyperlink" Target="https://learn.microsoft.com/en-us/sharepoint/use-group-policy"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hyperlink" Target="https://support.office.com/en-us/article/Move-a-OneNote-notebook-to-OneDrive-0af0a141-0bdf-49ab-9e50-45dbcca44082" TargetMode="External"/><Relationship Id="rId4" Type="http://schemas.openxmlformats.org/officeDocument/2006/relationships/hyperlink" Target="https://support.microsoft.com/en-us/help/3125202/restrictions-and-limitations-when-you-sync-files-and-folde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46.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OneDrive Adoption Playbook</a:t>
            </a:r>
          </a:p>
        </p:txBody>
      </p:sp>
      <p:sp>
        <p:nvSpPr>
          <p:cNvPr id="2" name="Rectangle 1">
            <a:extLst>
              <a:ext uri="{FF2B5EF4-FFF2-40B4-BE49-F238E27FC236}">
                <a16:creationId xmlns:a16="http://schemas.microsoft.com/office/drawing/2014/main" id="{99987503-8905-46FB-9126-01D68E9EFAA2}"/>
              </a:ext>
            </a:extLst>
          </p:cNvPr>
          <p:cNvSpPr/>
          <p:nvPr/>
        </p:nvSpPr>
        <p:spPr>
          <a:xfrm>
            <a:off x="489121" y="3507943"/>
            <a:ext cx="4283801" cy="369332"/>
          </a:xfrm>
          <a:prstGeom prst="rect">
            <a:avLst/>
          </a:prstGeom>
        </p:spPr>
        <p:txBody>
          <a:bodyPr wrap="none">
            <a:spAutoFit/>
          </a:bodyPr>
          <a:lstStyle/>
          <a:p>
            <a:r>
              <a:rPr lang="en-CA" dirty="0">
                <a:solidFill>
                  <a:schemeClr val="tx2"/>
                </a:solidFill>
                <a:latin typeface="inherit"/>
              </a:rPr>
              <a:t>https://adoption.microsoft.com/onedrive/</a:t>
            </a:r>
            <a:endParaRPr lang="en-CA" dirty="0">
              <a:solidFill>
                <a:schemeClr val="tx2"/>
              </a:solidFill>
            </a:endParaRPr>
          </a:p>
        </p:txBody>
      </p:sp>
      <p:pic>
        <p:nvPicPr>
          <p:cNvPr id="6" name="Picture 2" descr="See the source image">
            <a:extLst>
              <a:ext uri="{FF2B5EF4-FFF2-40B4-BE49-F238E27FC236}">
                <a16:creationId xmlns:a16="http://schemas.microsoft.com/office/drawing/2014/main" id="{991143F4-CC28-07D0-0665-43C37CFCB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4981" y="158906"/>
            <a:ext cx="2258951" cy="15059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1138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788"/>
            <a:ext cx="12192000" cy="558800"/>
          </a:xfrm>
          <a:prstGeom prst="rect">
            <a:avLst/>
          </a:prstGeom>
        </p:spPr>
        <p:txBody>
          <a:bodyPr/>
          <a:lstStyle/>
          <a:p>
            <a:pPr algn="ctr"/>
            <a:r>
              <a:rPr lang="en-US" sz="3200"/>
              <a:t>Office 365 Champions Program</a:t>
            </a:r>
          </a:p>
        </p:txBody>
      </p:sp>
      <p:sp>
        <p:nvSpPr>
          <p:cNvPr id="27" name="Rectangle 26"/>
          <p:cNvSpPr/>
          <p:nvPr/>
        </p:nvSpPr>
        <p:spPr>
          <a:xfrm>
            <a:off x="1" y="712253"/>
            <a:ext cx="12192000" cy="40335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US" sz="1600">
                <a:ln w="3175">
                  <a:noFill/>
                </a:ln>
                <a:solidFill>
                  <a:srgbClr val="0078D7"/>
                </a:solidFill>
                <a:latin typeface="Segoe UI Semibold" panose="020B0702040204020203" pitchFamily="34" charset="0"/>
                <a:cs typeface="Segoe UI Semibold" panose="020B0702040204020203" pitchFamily="34" charset="0"/>
              </a:rPr>
              <a:t>Stay Informed and Connected</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
        <p:nvSpPr>
          <p:cNvPr id="3" name="Rectangle 2">
            <a:extLst>
              <a:ext uri="{FF2B5EF4-FFF2-40B4-BE49-F238E27FC236}">
                <a16:creationId xmlns:a16="http://schemas.microsoft.com/office/drawing/2014/main" id="{5372E2D2-860D-43E4-BB33-2A3784CC6677}"/>
              </a:ext>
            </a:extLst>
          </p:cNvPr>
          <p:cNvSpPr/>
          <p:nvPr/>
        </p:nvSpPr>
        <p:spPr>
          <a:xfrm>
            <a:off x="4546346" y="6126475"/>
            <a:ext cx="3198055" cy="369332"/>
          </a:xfrm>
          <a:prstGeom prst="rect">
            <a:avLst/>
          </a:prstGeom>
        </p:spPr>
        <p:txBody>
          <a:bodyPr wrap="none">
            <a:spAutoFit/>
          </a:bodyPr>
          <a:lstStyle/>
          <a:p>
            <a:r>
              <a:rPr lang="en-US" u="sng">
                <a:solidFill>
                  <a:srgbClr val="000000"/>
                </a:solidFill>
                <a:latin typeface="Calibri" panose="020F0502020204030204" pitchFamily="34" charset="0"/>
                <a:ea typeface="Times New Roman" panose="02020603050405020304" pitchFamily="18" charset="0"/>
                <a:hlinkClick r:id="rId4"/>
              </a:rPr>
              <a:t>https://aka.ms/O365Champions</a:t>
            </a:r>
            <a:endParaRPr lang="en-CA"/>
          </a:p>
        </p:txBody>
      </p:sp>
      <p:pic>
        <p:nvPicPr>
          <p:cNvPr id="5" name="Picture 4">
            <a:extLst>
              <a:ext uri="{FF2B5EF4-FFF2-40B4-BE49-F238E27FC236}">
                <a16:creationId xmlns:a16="http://schemas.microsoft.com/office/drawing/2014/main" id="{34270C37-ECA0-415C-9060-A04C97AE6536}"/>
              </a:ext>
            </a:extLst>
          </p:cNvPr>
          <p:cNvPicPr>
            <a:picLocks noChangeAspect="1"/>
          </p:cNvPicPr>
          <p:nvPr/>
        </p:nvPicPr>
        <p:blipFill>
          <a:blip r:embed="rId5"/>
          <a:stretch>
            <a:fillRect/>
          </a:stretch>
        </p:blipFill>
        <p:spPr>
          <a:xfrm>
            <a:off x="2484752" y="1083959"/>
            <a:ext cx="6715756" cy="2376692"/>
          </a:xfrm>
          <a:prstGeom prst="rect">
            <a:avLst/>
          </a:prstGeom>
        </p:spPr>
      </p:pic>
      <p:sp>
        <p:nvSpPr>
          <p:cNvPr id="6" name="Rectangle 5">
            <a:extLst>
              <a:ext uri="{FF2B5EF4-FFF2-40B4-BE49-F238E27FC236}">
                <a16:creationId xmlns:a16="http://schemas.microsoft.com/office/drawing/2014/main" id="{34B9FF49-472F-4335-AD2E-367B924275B0}"/>
              </a:ext>
            </a:extLst>
          </p:cNvPr>
          <p:cNvSpPr/>
          <p:nvPr/>
        </p:nvSpPr>
        <p:spPr>
          <a:xfrm>
            <a:off x="1790899" y="3781434"/>
            <a:ext cx="8981554" cy="1631216"/>
          </a:xfrm>
          <a:prstGeom prst="rect">
            <a:avLst/>
          </a:prstGeom>
        </p:spPr>
        <p:txBody>
          <a:bodyPr wrap="square">
            <a:spAutoFit/>
          </a:bodyPr>
          <a:lstStyle/>
          <a:p>
            <a:pPr defTabSz="913748" fontAlgn="base">
              <a:spcAft>
                <a:spcPts val="1200"/>
              </a:spcAft>
              <a:defRPr/>
            </a:pPr>
            <a:r>
              <a:rPr lang="en-US" sz="1200" kern="0">
                <a:solidFill>
                  <a:schemeClr val="tx1">
                    <a:lumMod val="90000"/>
                    <a:lumOff val="10000"/>
                  </a:schemeClr>
                </a:solidFill>
                <a:cs typeface="Segoe UI" pitchFamily="34" charset="0"/>
              </a:rPr>
              <a:t>Get your champions to sign up for this Microsoft led community, you’ll have access to following opportunities: </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Regular email communications (community topics, latest news, tips and resources)</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Regular champion-peer networking and sharing</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Partnerships with Microsoft at premier events and meetups in your industry</a:t>
            </a:r>
          </a:p>
          <a:p>
            <a:pPr marL="285750" indent="-285750" defTabSz="913748" fontAlgn="base">
              <a:spcAft>
                <a:spcPts val="1200"/>
              </a:spcAft>
              <a:buBlip>
                <a:blip r:embed="rId6"/>
              </a:buBlip>
              <a:defRPr/>
            </a:pPr>
            <a:r>
              <a:rPr lang="en-US" sz="1200" kern="0">
                <a:solidFill>
                  <a:schemeClr val="tx1">
                    <a:lumMod val="90000"/>
                    <a:lumOff val="10000"/>
                  </a:schemeClr>
                </a:solidFill>
                <a:cs typeface="Segoe UI" pitchFamily="34" charset="0"/>
              </a:rPr>
              <a:t>Access to Microsoft subject matter experts and unique Office 365 training and content</a:t>
            </a:r>
          </a:p>
        </p:txBody>
      </p:sp>
    </p:spTree>
    <p:extLst>
      <p:ext uri="{BB962C8B-B14F-4D97-AF65-F5344CB8AC3E}">
        <p14:creationId xmlns:p14="http://schemas.microsoft.com/office/powerpoint/2010/main" val="23366142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96304" y="3386432"/>
            <a:ext cx="5232955" cy="2779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19" tIns="358519" rIns="358519" bIns="45706" numCol="1" spcCol="0" rtlCol="0" fromWordArt="0" anchor="t" anchorCtr="0" forceAA="0" compatLnSpc="1">
            <a:prstTxWarp prst="textNoShape">
              <a:avLst/>
            </a:prstTxWarp>
            <a:noAutofit/>
          </a:bodyPr>
          <a:lstStyle/>
          <a:p>
            <a:pPr defTabSz="913748" fontAlgn="base">
              <a:spcAft>
                <a:spcPts val="1200"/>
              </a:spcAft>
            </a:pPr>
            <a:endParaRPr lang="en-US" sz="2400" kern="0">
              <a:solidFill>
                <a:schemeClr val="tx1">
                  <a:lumMod val="90000"/>
                  <a:lumOff val="10000"/>
                </a:schemeClr>
              </a:solidFill>
              <a:ea typeface="Segoe UI" pitchFamily="34" charset="0"/>
              <a:cs typeface="Segoe UI" pitchFamily="34" charset="0"/>
            </a:endParaRPr>
          </a:p>
        </p:txBody>
      </p:sp>
      <p:sp>
        <p:nvSpPr>
          <p:cNvPr id="5" name="Title 4"/>
          <p:cNvSpPr>
            <a:spLocks noGrp="1"/>
          </p:cNvSpPr>
          <p:nvPr>
            <p:ph type="title" idx="4294967295"/>
          </p:nvPr>
        </p:nvSpPr>
        <p:spPr>
          <a:xfrm>
            <a:off x="0" y="411163"/>
            <a:ext cx="3121025" cy="506412"/>
          </a:xfrm>
          <a:prstGeom prst="rect">
            <a:avLst/>
          </a:prstGeom>
        </p:spPr>
        <p:txBody>
          <a:bodyPr/>
          <a:lstStyle/>
          <a:p>
            <a:r>
              <a:rPr lang="en-US"/>
              <a:t>Stakeholders</a:t>
            </a:r>
          </a:p>
        </p:txBody>
      </p:sp>
      <p:sp>
        <p:nvSpPr>
          <p:cNvPr id="8" name="TextBox 7"/>
          <p:cNvSpPr txBox="1"/>
          <p:nvPr/>
        </p:nvSpPr>
        <p:spPr>
          <a:xfrm>
            <a:off x="6731275" y="2930965"/>
            <a:ext cx="5315411" cy="2234458"/>
          </a:xfrm>
          <a:prstGeom prst="rect">
            <a:avLst/>
          </a:prstGeom>
          <a:noFill/>
        </p:spPr>
        <p:txBody>
          <a:bodyPr wrap="square" lIns="182880" tIns="146304" rIns="182880" bIns="146304" rtlCol="0">
            <a:spAutoFit/>
          </a:bodyPr>
          <a:lstStyle/>
          <a:p>
            <a:pPr algn="ctr">
              <a:spcAft>
                <a:spcPts val="600"/>
              </a:spcAft>
            </a:pPr>
            <a:r>
              <a:rPr lang="en-US">
                <a:solidFill>
                  <a:schemeClr val="bg2"/>
                </a:solidFill>
                <a:latin typeface="Segoe UI "/>
              </a:rPr>
              <a:t>Mott MacDonald developed a network of technology champions by engaging the employees who are most interested and enthusiastic about the new capabilities. The company makes sure the champions are well-trained and sends them out into the business to coach and communicate with their colleagues.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21BCDD59-AA9F-48A0-89B8-542B4692FD2F}"/>
              </a:ext>
            </a:extLst>
          </p:cNvPr>
          <p:cNvGraphicFramePr>
            <a:graphicFrameLocks noGrp="1"/>
          </p:cNvGraphicFramePr>
          <p:nvPr>
            <p:extLst>
              <p:ext uri="{D42A27DB-BD31-4B8C-83A1-F6EECF244321}">
                <p14:modId xmlns:p14="http://schemas.microsoft.com/office/powerpoint/2010/main" val="3227320171"/>
              </p:ext>
            </p:extLst>
          </p:nvPr>
        </p:nvGraphicFramePr>
        <p:xfrm>
          <a:off x="1290398" y="1500018"/>
          <a:ext cx="10199852" cy="3775902"/>
        </p:xfrm>
        <a:graphic>
          <a:graphicData uri="http://schemas.openxmlformats.org/drawingml/2006/table">
            <a:tbl>
              <a:tblPr firstRow="1" bandRow="1">
                <a:tableStyleId>{5C22544A-7EE6-4342-B048-85BDC9FD1C3A}</a:tableStyleId>
              </a:tblPr>
              <a:tblGrid>
                <a:gridCol w="5099926">
                  <a:extLst>
                    <a:ext uri="{9D8B030D-6E8A-4147-A177-3AD203B41FA5}">
                      <a16:colId xmlns:a16="http://schemas.microsoft.com/office/drawing/2014/main" val="2752781922"/>
                    </a:ext>
                  </a:extLst>
                </a:gridCol>
                <a:gridCol w="5099926">
                  <a:extLst>
                    <a:ext uri="{9D8B030D-6E8A-4147-A177-3AD203B41FA5}">
                      <a16:colId xmlns:a16="http://schemas.microsoft.com/office/drawing/2014/main" val="2352223770"/>
                    </a:ext>
                  </a:extLst>
                </a:gridCol>
              </a:tblGrid>
              <a:tr h="484726">
                <a:tc>
                  <a:txBody>
                    <a:bodyPr/>
                    <a:lstStyle/>
                    <a:p>
                      <a:r>
                        <a:rPr lang="en-CA"/>
                        <a:t>Stakeholder Group</a:t>
                      </a:r>
                    </a:p>
                  </a:txBody>
                  <a:tcPr/>
                </a:tc>
                <a:tc>
                  <a:txBody>
                    <a:bodyPr/>
                    <a:lstStyle/>
                    <a:p>
                      <a:r>
                        <a:rPr lang="en-CA"/>
                        <a:t>Who</a:t>
                      </a:r>
                    </a:p>
                  </a:txBody>
                  <a:tcPr/>
                </a:tc>
                <a:extLst>
                  <a:ext uri="{0D108BD9-81ED-4DB2-BD59-A6C34878D82A}">
                    <a16:rowId xmlns:a16="http://schemas.microsoft.com/office/drawing/2014/main" val="2410604596"/>
                  </a:ext>
                </a:extLst>
              </a:tr>
              <a:tr h="822794">
                <a:tc>
                  <a:txBody>
                    <a:bodyPr/>
                    <a:lstStyle/>
                    <a:p>
                      <a:r>
                        <a:rPr lang="en-CA"/>
                        <a:t>Executive Sponsor</a:t>
                      </a:r>
                    </a:p>
                  </a:txBody>
                  <a:tcPr/>
                </a:tc>
                <a:tc>
                  <a:txBody>
                    <a:bodyPr/>
                    <a:lstStyle/>
                    <a:p>
                      <a:endParaRPr lang="en-CA"/>
                    </a:p>
                  </a:txBody>
                  <a:tcPr/>
                </a:tc>
                <a:extLst>
                  <a:ext uri="{0D108BD9-81ED-4DB2-BD59-A6C34878D82A}">
                    <a16:rowId xmlns:a16="http://schemas.microsoft.com/office/drawing/2014/main" val="2027432273"/>
                  </a:ext>
                </a:extLst>
              </a:tr>
              <a:tr h="822794">
                <a:tc>
                  <a:txBody>
                    <a:bodyPr/>
                    <a:lstStyle/>
                    <a:p>
                      <a:r>
                        <a:rPr lang="en-CA"/>
                        <a:t>Supporting Sponsor(s)</a:t>
                      </a:r>
                    </a:p>
                  </a:txBody>
                  <a:tcPr/>
                </a:tc>
                <a:tc>
                  <a:txBody>
                    <a:bodyPr/>
                    <a:lstStyle/>
                    <a:p>
                      <a:endParaRPr lang="en-CA"/>
                    </a:p>
                  </a:txBody>
                  <a:tcPr/>
                </a:tc>
                <a:extLst>
                  <a:ext uri="{0D108BD9-81ED-4DB2-BD59-A6C34878D82A}">
                    <a16:rowId xmlns:a16="http://schemas.microsoft.com/office/drawing/2014/main" val="212362993"/>
                  </a:ext>
                </a:extLst>
              </a:tr>
              <a:tr h="822794">
                <a:tc>
                  <a:txBody>
                    <a:bodyPr/>
                    <a:lstStyle/>
                    <a:p>
                      <a:r>
                        <a:rPr lang="en-CA"/>
                        <a:t>Success Owner</a:t>
                      </a:r>
                    </a:p>
                  </a:txBody>
                  <a:tcPr/>
                </a:tc>
                <a:tc>
                  <a:txBody>
                    <a:bodyPr/>
                    <a:lstStyle/>
                    <a:p>
                      <a:endParaRPr lang="en-CA"/>
                    </a:p>
                  </a:txBody>
                  <a:tcPr/>
                </a:tc>
                <a:extLst>
                  <a:ext uri="{0D108BD9-81ED-4DB2-BD59-A6C34878D82A}">
                    <a16:rowId xmlns:a16="http://schemas.microsoft.com/office/drawing/2014/main" val="3472738026"/>
                  </a:ext>
                </a:extLst>
              </a:tr>
              <a:tr h="822794">
                <a:tc>
                  <a:txBody>
                    <a:bodyPr/>
                    <a:lstStyle/>
                    <a:p>
                      <a:r>
                        <a:rPr lang="en-CA"/>
                        <a:t>Champion(s)</a:t>
                      </a:r>
                    </a:p>
                  </a:txBody>
                  <a:tcPr/>
                </a:tc>
                <a:tc>
                  <a:txBody>
                    <a:bodyPr/>
                    <a:lstStyle/>
                    <a:p>
                      <a:endParaRPr lang="en-CA"/>
                    </a:p>
                  </a:txBody>
                  <a:tcPr/>
                </a:tc>
                <a:extLst>
                  <a:ext uri="{0D108BD9-81ED-4DB2-BD59-A6C34878D82A}">
                    <a16:rowId xmlns:a16="http://schemas.microsoft.com/office/drawing/2014/main" val="2775880496"/>
                  </a:ext>
                </a:extLst>
              </a:tr>
            </a:tbl>
          </a:graphicData>
        </a:graphic>
      </p:graphicFrame>
    </p:spTree>
    <p:extLst>
      <p:ext uri="{BB962C8B-B14F-4D97-AF65-F5344CB8AC3E}">
        <p14:creationId xmlns:p14="http://schemas.microsoft.com/office/powerpoint/2010/main" val="255106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executive sponsor communications</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429360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Build champions program</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403514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4" name="TextBox 3">
            <a:extLst>
              <a:ext uri="{FF2B5EF4-FFF2-40B4-BE49-F238E27FC236}">
                <a16:creationId xmlns:a16="http://schemas.microsoft.com/office/drawing/2014/main" id="{92F136F4-2724-41E5-8176-BD5595490ACC}"/>
              </a:ext>
            </a:extLst>
          </p:cNvPr>
          <p:cNvSpPr txBox="1"/>
          <p:nvPr/>
        </p:nvSpPr>
        <p:spPr>
          <a:xfrm>
            <a:off x="7171060" y="2341563"/>
            <a:ext cx="3323666" cy="1058751"/>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Executive Communications Planning deck </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https://adoption.microsoft.com/files/onedrive/Executive-Communications-Planning.pptx</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pic>
        <p:nvPicPr>
          <p:cNvPr id="6" name="Picture 5">
            <a:extLst>
              <a:ext uri="{FF2B5EF4-FFF2-40B4-BE49-F238E27FC236}">
                <a16:creationId xmlns:a16="http://schemas.microsoft.com/office/drawing/2014/main" id="{3675B518-9AA6-4A7E-A854-F92B620884B5}"/>
              </a:ext>
            </a:extLst>
          </p:cNvPr>
          <p:cNvPicPr>
            <a:picLocks noChangeAspect="1"/>
          </p:cNvPicPr>
          <p:nvPr/>
        </p:nvPicPr>
        <p:blipFill>
          <a:blip r:embed="rId4"/>
          <a:stretch>
            <a:fillRect/>
          </a:stretch>
        </p:blipFill>
        <p:spPr>
          <a:xfrm>
            <a:off x="7117359" y="353083"/>
            <a:ext cx="3431069" cy="1929977"/>
          </a:xfrm>
          <a:prstGeom prst="rect">
            <a:avLst/>
          </a:prstGeom>
        </p:spPr>
      </p:pic>
      <p:sp>
        <p:nvSpPr>
          <p:cNvPr id="14" name="TextBox 13">
            <a:extLst>
              <a:ext uri="{FF2B5EF4-FFF2-40B4-BE49-F238E27FC236}">
                <a16:creationId xmlns:a16="http://schemas.microsoft.com/office/drawing/2014/main" id="{588E801F-E99F-44B2-8748-10764B7A1801}"/>
              </a:ext>
            </a:extLst>
          </p:cNvPr>
          <p:cNvSpPr txBox="1"/>
          <p:nvPr/>
        </p:nvSpPr>
        <p:spPr>
          <a:xfrm>
            <a:off x="6956254" y="5842095"/>
            <a:ext cx="3538472" cy="829458"/>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Create a plan using the Champion Program Plan</a:t>
            </a:r>
          </a:p>
          <a:p>
            <a:pPr algn="ctr">
              <a:lnSpc>
                <a:spcPct val="90000"/>
              </a:lnSpc>
              <a:spcAft>
                <a:spcPts val="600"/>
              </a:spcAft>
            </a:pPr>
            <a:r>
              <a:rPr lang="en-CA" sz="1100" dirty="0">
                <a:gradFill>
                  <a:gsLst>
                    <a:gs pos="2917">
                      <a:schemeClr val="tx1"/>
                    </a:gs>
                    <a:gs pos="30000">
                      <a:schemeClr val="tx1"/>
                    </a:gs>
                  </a:gsLst>
                  <a:lin ang="5400000" scaled="0"/>
                </a:gradFill>
                <a:hlinkClick r:id="rId5"/>
              </a:rPr>
              <a:t>https://adoption.microsoft.com/files/Champion-Program-Plan-Template.pptx</a:t>
            </a:r>
            <a:endParaRPr lang="en-CA" sz="1100" dirty="0">
              <a:gradFill>
                <a:gsLst>
                  <a:gs pos="2917">
                    <a:schemeClr val="tx1"/>
                  </a:gs>
                  <a:gs pos="30000">
                    <a:schemeClr val="tx1"/>
                  </a:gs>
                </a:gsLst>
                <a:lin ang="5400000" scaled="0"/>
              </a:gradFill>
            </a:endParaRPr>
          </a:p>
        </p:txBody>
      </p:sp>
      <p:pic>
        <p:nvPicPr>
          <p:cNvPr id="3" name="Picture 2">
            <a:extLst>
              <a:ext uri="{FF2B5EF4-FFF2-40B4-BE49-F238E27FC236}">
                <a16:creationId xmlns:a16="http://schemas.microsoft.com/office/drawing/2014/main" id="{804FC362-FFA4-4CC8-A0DF-CEC280CFFAFA}"/>
              </a:ext>
            </a:extLst>
          </p:cNvPr>
          <p:cNvPicPr>
            <a:picLocks noChangeAspect="1"/>
          </p:cNvPicPr>
          <p:nvPr/>
        </p:nvPicPr>
        <p:blipFill>
          <a:blip r:embed="rId6"/>
          <a:stretch>
            <a:fillRect/>
          </a:stretch>
        </p:blipFill>
        <p:spPr>
          <a:xfrm>
            <a:off x="7055486" y="3848707"/>
            <a:ext cx="3385541" cy="1904367"/>
          </a:xfrm>
          <a:prstGeom prst="rect">
            <a:avLst/>
          </a:prstGeom>
        </p:spPr>
      </p:pic>
    </p:spTree>
    <p:extLst>
      <p:ext uri="{BB962C8B-B14F-4D97-AF65-F5344CB8AC3E}">
        <p14:creationId xmlns:p14="http://schemas.microsoft.com/office/powerpoint/2010/main" val="2380942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19724"/>
            <a:ext cx="744129" cy="749809"/>
          </a:xfrm>
          <a:prstGeom prst="rect">
            <a:avLst/>
          </a:prstGeom>
        </p:spPr>
      </p:pic>
      <p:sp>
        <p:nvSpPr>
          <p:cNvPr id="8" name="Slide Number Placeholder 7"/>
          <p:cNvSpPr>
            <a:spLocks noGrp="1"/>
          </p:cNvSpPr>
          <p:nvPr>
            <p:ph type="sldNum" sz="quarter" idx="4294967295"/>
          </p:nvPr>
        </p:nvSpPr>
        <p:spPr>
          <a:xfrm>
            <a:off x="9448800" y="6356350"/>
            <a:ext cx="2743200" cy="365125"/>
          </a:xfrm>
          <a:prstGeom prst="rect">
            <a:avLst/>
          </a:prstGeom>
        </p:spPr>
        <p:txBody>
          <a:bodyPr/>
          <a:lstStyle/>
          <a:p>
            <a:fld id="{5B2D5379-C102-49A1-A6C6-5FF41003042D}" type="slidenum">
              <a:rPr lang="en-US" smtClean="0"/>
              <a:t>13</a:t>
            </a:fld>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3" name="Straight Connector 12"/>
          <p:cNvCxnSpPr>
            <a:cxnSpLocks/>
          </p:cNvCxnSpPr>
          <p:nvPr/>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2"/>
          <p:cNvSpPr txBox="1">
            <a:spLocks/>
          </p:cNvSpPr>
          <p:nvPr/>
        </p:nvSpPr>
        <p:spPr>
          <a:xfrm>
            <a:off x="186678" y="4744825"/>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Scenarios</a:t>
            </a:r>
          </a:p>
        </p:txBody>
      </p:sp>
    </p:spTree>
    <p:extLst>
      <p:ext uri="{BB962C8B-B14F-4D97-AF65-F5344CB8AC3E}">
        <p14:creationId xmlns:p14="http://schemas.microsoft.com/office/powerpoint/2010/main" val="27728999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327553" y="3470625"/>
            <a:ext cx="5935024" cy="1579920"/>
          </a:xfrm>
          <a:prstGeom prst="rect">
            <a:avLst/>
          </a:prstGeom>
        </p:spPr>
        <p:txBody>
          <a:bodyPr wrap="square">
            <a:spAutoFit/>
          </a:bodyPr>
          <a:lstStyle/>
          <a:p>
            <a:pPr marL="285750" lvl="1" indent="-285750" defTabSz="913748" fontAlgn="base">
              <a:lnSpc>
                <a:spcPts val="2300"/>
              </a:lnSpc>
              <a:spcBef>
                <a:spcPct val="0"/>
              </a:spcBef>
              <a:spcAft>
                <a:spcPts val="1200"/>
              </a:spcAft>
              <a:buClr>
                <a:srgbClr val="DC3C00"/>
              </a:buClr>
              <a:buSzPct val="90000"/>
              <a:buBlip>
                <a:blip r:embed="rId3"/>
              </a:buBlip>
              <a:defRPr/>
            </a:pPr>
            <a:r>
              <a:rPr lang="en-US" sz="1300" kern="0">
                <a:ln w="3175">
                  <a:noFill/>
                </a:ln>
                <a:solidFill>
                  <a:schemeClr val="tx2">
                    <a:lumMod val="90000"/>
                    <a:lumOff val="10000"/>
                  </a:schemeClr>
                </a:solidFill>
                <a:cs typeface="Segoe UI" pitchFamily="34" charset="0"/>
              </a:rPr>
              <a:t>Allow teams to understand how OneDrive can help them achieve more</a:t>
            </a:r>
          </a:p>
          <a:p>
            <a:pPr marL="285750" lvl="1" indent="-285750" defTabSz="913748" fontAlgn="base">
              <a:lnSpc>
                <a:spcPts val="2300"/>
              </a:lnSpc>
              <a:spcBef>
                <a:spcPct val="0"/>
              </a:spcBef>
              <a:spcAft>
                <a:spcPts val="1200"/>
              </a:spcAft>
              <a:buClr>
                <a:srgbClr val="DC3C00"/>
              </a:buClr>
              <a:buSzPct val="90000"/>
              <a:buBlip>
                <a:blip r:embed="rId3"/>
              </a:buBlip>
              <a:defRPr/>
            </a:pPr>
            <a:r>
              <a:rPr lang="en-US" sz="1300" kern="0">
                <a:ln w="3175">
                  <a:noFill/>
                </a:ln>
                <a:solidFill>
                  <a:schemeClr val="tx2">
                    <a:lumMod val="90000"/>
                    <a:lumOff val="10000"/>
                  </a:schemeClr>
                </a:solidFill>
                <a:cs typeface="Segoe UI" pitchFamily="34" charset="0"/>
              </a:rPr>
              <a:t>Act as inputs and validation of OneDrive awareness messaging</a:t>
            </a:r>
          </a:p>
          <a:p>
            <a:pPr marL="285750" lvl="1" indent="-285750" defTabSz="913748" fontAlgn="base">
              <a:lnSpc>
                <a:spcPts val="2300"/>
              </a:lnSpc>
              <a:spcBef>
                <a:spcPct val="0"/>
              </a:spcBef>
              <a:spcAft>
                <a:spcPts val="1200"/>
              </a:spcAft>
              <a:buClr>
                <a:srgbClr val="DC3C00"/>
              </a:buClr>
              <a:buSzPct val="90000"/>
              <a:buBlip>
                <a:blip r:embed="rId3"/>
              </a:buBlip>
              <a:defRPr/>
            </a:pPr>
            <a:r>
              <a:rPr lang="en-US" sz="1300" kern="0">
                <a:ln w="3175">
                  <a:noFill/>
                </a:ln>
                <a:solidFill>
                  <a:schemeClr val="tx2">
                    <a:lumMod val="90000"/>
                    <a:lumOff val="10000"/>
                  </a:schemeClr>
                </a:solidFill>
                <a:cs typeface="Segoe UI" pitchFamily="34" charset="0"/>
              </a:rPr>
              <a:t>Support awareness and readiness activities by putting products in context; people will know when and how to use them</a:t>
            </a:r>
          </a:p>
        </p:txBody>
      </p:sp>
      <p:sp>
        <p:nvSpPr>
          <p:cNvPr id="14" name="Title 1"/>
          <p:cNvSpPr txBox="1">
            <a:spLocks/>
          </p:cNvSpPr>
          <p:nvPr/>
        </p:nvSpPr>
        <p:spPr>
          <a:xfrm>
            <a:off x="311852" y="1638186"/>
            <a:ext cx="433459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a:solidFill>
                  <a:srgbClr val="0078D7"/>
                </a:solidFill>
                <a:latin typeface="Segoe UI Semibold" panose="020B0702040204020203" pitchFamily="34" charset="0"/>
                <a:cs typeface="Segoe UI Semibold" panose="020B0702040204020203" pitchFamily="34" charset="0"/>
              </a:rPr>
              <a:t>Identify </a:t>
            </a:r>
            <a:r>
              <a:rPr lang="en-US" sz="3200" spc="0">
                <a:solidFill>
                  <a:srgbClr val="000000"/>
                </a:solidFill>
                <a:latin typeface="Segoe UI Semibold" panose="020B0702040204020203" pitchFamily="34" charset="0"/>
                <a:cs typeface="Segoe UI Semibold" panose="020B0702040204020203" pitchFamily="34" charset="0"/>
              </a:rPr>
              <a:t>Scenarios</a:t>
            </a:r>
          </a:p>
        </p:txBody>
      </p:sp>
      <p:sp>
        <p:nvSpPr>
          <p:cNvPr id="16" name="Rectangle 15"/>
          <p:cNvSpPr/>
          <p:nvPr/>
        </p:nvSpPr>
        <p:spPr bwMode="auto">
          <a:xfrm>
            <a:off x="6847367" y="0"/>
            <a:ext cx="5344633" cy="6857513"/>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Rectangle 1"/>
          <p:cNvSpPr/>
          <p:nvPr/>
        </p:nvSpPr>
        <p:spPr>
          <a:xfrm>
            <a:off x="6997570" y="3220563"/>
            <a:ext cx="5012124" cy="1315914"/>
          </a:xfrm>
          <a:prstGeom prst="rect">
            <a:avLst/>
          </a:prstGeom>
        </p:spPr>
        <p:txBody>
          <a:bodyPr wrap="square" tIns="90000" bIns="90000">
            <a:spAutoFit/>
          </a:bodyPr>
          <a:lstStyle/>
          <a:p>
            <a:pPr algn="ctr" defTabSz="878727" fontAlgn="base">
              <a:lnSpc>
                <a:spcPct val="90000"/>
              </a:lnSpc>
              <a:spcBef>
                <a:spcPts val="588"/>
              </a:spcBef>
              <a:spcAft>
                <a:spcPts val="588"/>
              </a:spcAft>
              <a:defRPr/>
            </a:pPr>
            <a:r>
              <a:rPr lang="en-US" sz="2300" kern="0" spc="-48">
                <a:solidFill>
                  <a:srgbClr val="0078D7"/>
                </a:solidFill>
                <a:latin typeface="Segoe UI Semibold"/>
                <a:cs typeface="Segoe UI Semibold" panose="020B0702040204020203" pitchFamily="34" charset="0"/>
              </a:rPr>
              <a:t>What is a Scenario? </a:t>
            </a:r>
          </a:p>
          <a:p>
            <a:pPr algn="ctr" defTabSz="914367"/>
            <a:r>
              <a:rPr lang="en-US" sz="1600">
                <a:solidFill>
                  <a:schemeClr val="tx2">
                    <a:lumMod val="90000"/>
                    <a:lumOff val="10000"/>
                  </a:schemeClr>
                </a:solidFill>
                <a:latin typeface="Segoe UI"/>
                <a:cs typeface="Segoe UI" pitchFamily="34" charset="0"/>
              </a:rPr>
              <a:t>Scenarios cover the ways your people will use OneDrive to address business challenges or achieve defined goals. </a:t>
            </a:r>
          </a:p>
        </p:txBody>
      </p:sp>
      <p:sp>
        <p:nvSpPr>
          <p:cNvPr id="17" name="TextBox 16"/>
          <p:cNvSpPr txBox="1"/>
          <p:nvPr/>
        </p:nvSpPr>
        <p:spPr>
          <a:xfrm>
            <a:off x="327553" y="2551905"/>
            <a:ext cx="3278759" cy="458757"/>
          </a:xfrm>
          <a:prstGeom prst="rect">
            <a:avLst/>
          </a:prstGeom>
        </p:spPr>
        <p:txBody>
          <a:bodyPr wrap="none" lIns="90000" tIns="90000" rIns="90000" bIns="90000" rtlCol="0" anchor="ctr">
            <a:spAutoFit/>
          </a:bodyPr>
          <a:lstStyle/>
          <a:p>
            <a:r>
              <a:rPr lang="en-US" kern="0">
                <a:solidFill>
                  <a:srgbClr val="0078D7"/>
                </a:solidFill>
                <a:latin typeface="Segoe UI Semibold"/>
                <a:cs typeface="Segoe UI Semibold" panose="020B0702040204020203" pitchFamily="34" charset="0"/>
              </a:rPr>
              <a:t>Why Scenarios are important:</a:t>
            </a:r>
            <a:endParaRPr lang="en-US">
              <a:solidFill>
                <a:srgbClr val="0078D7"/>
              </a:solidFill>
              <a:latin typeface="+mj-lt"/>
              <a:cs typeface="Bodoni Std Bold Italic"/>
            </a:endParaRPr>
          </a:p>
        </p:txBody>
      </p:sp>
      <p:cxnSp>
        <p:nvCxnSpPr>
          <p:cNvPr id="23" name="Straight Connector 22"/>
          <p:cNvCxnSpPr>
            <a:cxnSpLocks/>
          </p:cNvCxnSpPr>
          <p:nvPr/>
        </p:nvCxnSpPr>
        <p:spPr>
          <a:xfrm>
            <a:off x="421739" y="3220563"/>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7" cy="59784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83153" y="241144"/>
            <a:ext cx="2873060" cy="2390772"/>
          </a:xfrm>
          <a:prstGeom prst="rect">
            <a:avLst/>
          </a:prstGeom>
        </p:spPr>
      </p:pic>
    </p:spTree>
    <p:extLst>
      <p:ext uri="{BB962C8B-B14F-4D97-AF65-F5344CB8AC3E}">
        <p14:creationId xmlns:p14="http://schemas.microsoft.com/office/powerpoint/2010/main" val="190560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User">
            <a:extLst>
              <a:ext uri="{FF2B5EF4-FFF2-40B4-BE49-F238E27FC236}">
                <a16:creationId xmlns:a16="http://schemas.microsoft.com/office/drawing/2014/main" id="{3A474D24-650A-498A-866C-181D35A579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816" y="1407346"/>
            <a:ext cx="914400" cy="914400"/>
          </a:xfrm>
          <a:prstGeom prst="rect">
            <a:avLst/>
          </a:prstGeom>
          <a:effectLst/>
        </p:spPr>
      </p:pic>
      <p:sp>
        <p:nvSpPr>
          <p:cNvPr id="9" name="TextBox 8">
            <a:extLst>
              <a:ext uri="{FF2B5EF4-FFF2-40B4-BE49-F238E27FC236}">
                <a16:creationId xmlns:a16="http://schemas.microsoft.com/office/drawing/2014/main" id="{F8E9BB25-FFB8-4E3B-9D44-FAC4C31A6BB7}"/>
              </a:ext>
            </a:extLst>
          </p:cNvPr>
          <p:cNvSpPr txBox="1"/>
          <p:nvPr/>
        </p:nvSpPr>
        <p:spPr>
          <a:xfrm>
            <a:off x="1107862" y="2144206"/>
            <a:ext cx="925574" cy="461665"/>
          </a:xfrm>
          <a:prstGeom prst="rect">
            <a:avLst/>
          </a:prstGeom>
          <a:noFill/>
        </p:spPr>
        <p:txBody>
          <a:bodyPr wrap="none" lIns="182880" tIns="146304" rIns="182880" bIns="146304" rtlCol="0">
            <a:spAutoFit/>
          </a:bodyPr>
          <a:lstStyle/>
          <a:p>
            <a:pPr>
              <a:lnSpc>
                <a:spcPct val="90000"/>
              </a:lnSpc>
              <a:spcAft>
                <a:spcPts val="600"/>
              </a:spcAft>
            </a:pPr>
            <a:r>
              <a:rPr lang="en-CA" sz="1200" b="1">
                <a:gradFill>
                  <a:gsLst>
                    <a:gs pos="2917">
                      <a:schemeClr val="tx1"/>
                    </a:gs>
                    <a:gs pos="30000">
                      <a:schemeClr val="tx1"/>
                    </a:gs>
                  </a:gsLst>
                  <a:lin ang="5400000" scaled="0"/>
                </a:gradFill>
              </a:rPr>
              <a:t>General</a:t>
            </a:r>
          </a:p>
        </p:txBody>
      </p:sp>
      <p:sp>
        <p:nvSpPr>
          <p:cNvPr id="10" name="TextBox 9">
            <a:extLst>
              <a:ext uri="{FF2B5EF4-FFF2-40B4-BE49-F238E27FC236}">
                <a16:creationId xmlns:a16="http://schemas.microsoft.com/office/drawing/2014/main" id="{456674FC-8CE0-4549-B867-80750AB1C0CB}"/>
              </a:ext>
            </a:extLst>
          </p:cNvPr>
          <p:cNvSpPr txBox="1"/>
          <p:nvPr/>
        </p:nvSpPr>
        <p:spPr>
          <a:xfrm>
            <a:off x="574956" y="3479500"/>
            <a:ext cx="2185686" cy="1878976"/>
          </a:xfrm>
          <a:prstGeom prst="rect">
            <a:avLst/>
          </a:prstGeom>
          <a:noFill/>
        </p:spPr>
        <p:txBody>
          <a:bodyPr wrap="square" lIns="182880" tIns="146304" rIns="182880" bIns="146304" rtlCol="0">
            <a:spAutoFit/>
          </a:bodyPr>
          <a:lstStyle/>
          <a:p>
            <a:pPr>
              <a:lnSpc>
                <a:spcPct val="90000"/>
              </a:lnSpc>
              <a:spcAft>
                <a:spcPts val="600"/>
              </a:spcAft>
            </a:pPr>
            <a:r>
              <a:rPr lang="en-CA" sz="900">
                <a:gradFill>
                  <a:gsLst>
                    <a:gs pos="2917">
                      <a:schemeClr val="tx1"/>
                    </a:gs>
                    <a:gs pos="30000">
                      <a:schemeClr val="tx1"/>
                    </a:gs>
                  </a:gsLst>
                  <a:lin ang="5400000" scaled="0"/>
                </a:gradFill>
              </a:rPr>
              <a:t>Access files from all your devices</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CA" sz="900">
                <a:gradFill>
                  <a:gsLst>
                    <a:gs pos="2917">
                      <a:schemeClr val="tx1"/>
                    </a:gs>
                    <a:gs pos="30000">
                      <a:schemeClr val="tx1"/>
                    </a:gs>
                  </a:gsLst>
                  <a:lin ang="5400000" scaled="0"/>
                </a:gradFill>
              </a:rPr>
              <a:t>Work with anyone inside or outside your organization</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CA" sz="900">
                <a:gradFill>
                  <a:gsLst>
                    <a:gs pos="2917">
                      <a:schemeClr val="tx1"/>
                    </a:gs>
                    <a:gs pos="30000">
                      <a:schemeClr val="tx1"/>
                    </a:gs>
                  </a:gsLst>
                  <a:lin ang="5400000" scaled="0"/>
                </a:gradFill>
              </a:rPr>
              <a:t>Protect your work with enterprise grade security and compliance</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CA" sz="900">
                <a:gradFill>
                  <a:gsLst>
                    <a:gs pos="2917">
                      <a:schemeClr val="tx1"/>
                    </a:gs>
                    <a:gs pos="30000">
                      <a:schemeClr val="tx1"/>
                    </a:gs>
                  </a:gsLst>
                  <a:lin ang="5400000" scaled="0"/>
                </a:gradFill>
              </a:rPr>
              <a:t>Quickly find files that matter most</a:t>
            </a:r>
          </a:p>
        </p:txBody>
      </p:sp>
      <p:sp>
        <p:nvSpPr>
          <p:cNvPr id="27" name="TextBox 26">
            <a:extLst>
              <a:ext uri="{FF2B5EF4-FFF2-40B4-BE49-F238E27FC236}">
                <a16:creationId xmlns:a16="http://schemas.microsoft.com/office/drawing/2014/main" id="{A6834712-0F10-47AB-B615-E06A6FD7115E}"/>
              </a:ext>
            </a:extLst>
          </p:cNvPr>
          <p:cNvSpPr txBox="1"/>
          <p:nvPr/>
        </p:nvSpPr>
        <p:spPr>
          <a:xfrm>
            <a:off x="3384141" y="2144206"/>
            <a:ext cx="919162" cy="461665"/>
          </a:xfrm>
          <a:prstGeom prst="rect">
            <a:avLst/>
          </a:prstGeom>
          <a:noFill/>
        </p:spPr>
        <p:txBody>
          <a:bodyPr wrap="none" lIns="182880" tIns="146304" rIns="182880" bIns="146304" rtlCol="0">
            <a:spAutoFit/>
          </a:bodyPr>
          <a:lstStyle/>
          <a:p>
            <a:pPr>
              <a:lnSpc>
                <a:spcPct val="90000"/>
              </a:lnSpc>
              <a:spcAft>
                <a:spcPts val="600"/>
              </a:spcAft>
            </a:pPr>
            <a:r>
              <a:rPr lang="en-CA" sz="1200" b="1">
                <a:gradFill>
                  <a:gsLst>
                    <a:gs pos="2917">
                      <a:schemeClr val="tx1"/>
                    </a:gs>
                    <a:gs pos="30000">
                      <a:schemeClr val="tx1"/>
                    </a:gs>
                  </a:gsLst>
                  <a:lin ang="5400000" scaled="0"/>
                </a:gradFill>
              </a:rPr>
              <a:t>Finance</a:t>
            </a:r>
          </a:p>
        </p:txBody>
      </p:sp>
      <p:sp>
        <p:nvSpPr>
          <p:cNvPr id="28" name="TextBox 27">
            <a:extLst>
              <a:ext uri="{FF2B5EF4-FFF2-40B4-BE49-F238E27FC236}">
                <a16:creationId xmlns:a16="http://schemas.microsoft.com/office/drawing/2014/main" id="{0F857179-D6FD-43D1-BC31-A4532AF378C5}"/>
              </a:ext>
            </a:extLst>
          </p:cNvPr>
          <p:cNvSpPr txBox="1"/>
          <p:nvPr/>
        </p:nvSpPr>
        <p:spPr>
          <a:xfrm>
            <a:off x="2851235" y="3479500"/>
            <a:ext cx="2185686" cy="1600438"/>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Simplify data gathering and spend  less time on data validation</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Secure your reports and update the way you distribute information </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Access impactful analysis and provide actionable insights </a:t>
            </a:r>
          </a:p>
        </p:txBody>
      </p:sp>
      <p:sp>
        <p:nvSpPr>
          <p:cNvPr id="31" name="TextBox 30">
            <a:extLst>
              <a:ext uri="{FF2B5EF4-FFF2-40B4-BE49-F238E27FC236}">
                <a16:creationId xmlns:a16="http://schemas.microsoft.com/office/drawing/2014/main" id="{23AE91EC-3DF0-4EBD-82E3-D1ABF76C0445}"/>
              </a:ext>
            </a:extLst>
          </p:cNvPr>
          <p:cNvSpPr txBox="1"/>
          <p:nvPr/>
        </p:nvSpPr>
        <p:spPr>
          <a:xfrm>
            <a:off x="5328682" y="2144206"/>
            <a:ext cx="1660134" cy="461665"/>
          </a:xfrm>
          <a:prstGeom prst="rect">
            <a:avLst/>
          </a:prstGeom>
          <a:noFill/>
        </p:spPr>
        <p:txBody>
          <a:bodyPr wrap="none" lIns="182880" tIns="146304" rIns="182880" bIns="146304" rtlCol="0">
            <a:spAutoFit/>
          </a:bodyPr>
          <a:lstStyle/>
          <a:p>
            <a:pPr>
              <a:lnSpc>
                <a:spcPct val="90000"/>
              </a:lnSpc>
              <a:spcAft>
                <a:spcPts val="600"/>
              </a:spcAft>
            </a:pPr>
            <a:r>
              <a:rPr lang="en-CA" sz="1200" b="1">
                <a:gradFill>
                  <a:gsLst>
                    <a:gs pos="2917">
                      <a:schemeClr val="tx1"/>
                    </a:gs>
                    <a:gs pos="30000">
                      <a:schemeClr val="tx1"/>
                    </a:gs>
                  </a:gsLst>
                  <a:lin ang="5400000" scaled="0"/>
                </a:gradFill>
              </a:rPr>
              <a:t>Human Resources</a:t>
            </a:r>
          </a:p>
        </p:txBody>
      </p:sp>
      <p:sp>
        <p:nvSpPr>
          <p:cNvPr id="32" name="TextBox 31">
            <a:extLst>
              <a:ext uri="{FF2B5EF4-FFF2-40B4-BE49-F238E27FC236}">
                <a16:creationId xmlns:a16="http://schemas.microsoft.com/office/drawing/2014/main" id="{A37CE8EB-A3EB-4DF8-8E62-B4F99F37BADA}"/>
              </a:ext>
            </a:extLst>
          </p:cNvPr>
          <p:cNvSpPr txBox="1"/>
          <p:nvPr/>
        </p:nvSpPr>
        <p:spPr>
          <a:xfrm>
            <a:off x="5156520" y="3479500"/>
            <a:ext cx="2185686" cy="2128275"/>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Recruit new talent into  your organization </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Elevate employee onboarding  and training </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Develop people and retain top talent </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Streamline personnel planning  and reporting</a:t>
            </a:r>
            <a:endParaRPr lang="en-CA" sz="900">
              <a:gradFill>
                <a:gsLst>
                  <a:gs pos="2917">
                    <a:schemeClr val="tx1"/>
                  </a:gs>
                  <a:gs pos="30000">
                    <a:schemeClr val="tx1"/>
                  </a:gs>
                </a:gsLst>
                <a:lin ang="5400000" scaled="0"/>
              </a:gradFill>
            </a:endParaRPr>
          </a:p>
        </p:txBody>
      </p:sp>
      <p:sp>
        <p:nvSpPr>
          <p:cNvPr id="34" name="TextBox 33">
            <a:extLst>
              <a:ext uri="{FF2B5EF4-FFF2-40B4-BE49-F238E27FC236}">
                <a16:creationId xmlns:a16="http://schemas.microsoft.com/office/drawing/2014/main" id="{040981CF-D2C8-42B2-8C5D-24CBDF5940AB}"/>
              </a:ext>
            </a:extLst>
          </p:cNvPr>
          <p:cNvSpPr txBox="1"/>
          <p:nvPr/>
        </p:nvSpPr>
        <p:spPr>
          <a:xfrm>
            <a:off x="7921826" y="2144206"/>
            <a:ext cx="1118961" cy="461665"/>
          </a:xfrm>
          <a:prstGeom prst="rect">
            <a:avLst/>
          </a:prstGeom>
          <a:noFill/>
        </p:spPr>
        <p:txBody>
          <a:bodyPr wrap="none" lIns="182880" tIns="146304" rIns="182880" bIns="146304" rtlCol="0">
            <a:spAutoFit/>
          </a:bodyPr>
          <a:lstStyle/>
          <a:p>
            <a:pPr>
              <a:lnSpc>
                <a:spcPct val="90000"/>
              </a:lnSpc>
              <a:spcAft>
                <a:spcPts val="600"/>
              </a:spcAft>
            </a:pPr>
            <a:r>
              <a:rPr lang="en-CA" sz="1200" b="1">
                <a:gradFill>
                  <a:gsLst>
                    <a:gs pos="2917">
                      <a:schemeClr val="tx1"/>
                    </a:gs>
                    <a:gs pos="30000">
                      <a:schemeClr val="tx1"/>
                    </a:gs>
                  </a:gsLst>
                  <a:lin ang="5400000" scaled="0"/>
                </a:gradFill>
              </a:rPr>
              <a:t>Marketing</a:t>
            </a:r>
          </a:p>
        </p:txBody>
      </p:sp>
      <p:sp>
        <p:nvSpPr>
          <p:cNvPr id="35" name="TextBox 34">
            <a:extLst>
              <a:ext uri="{FF2B5EF4-FFF2-40B4-BE49-F238E27FC236}">
                <a16:creationId xmlns:a16="http://schemas.microsoft.com/office/drawing/2014/main" id="{65A4F637-0060-434A-BD96-DA7041B46B1C}"/>
              </a:ext>
            </a:extLst>
          </p:cNvPr>
          <p:cNvSpPr txBox="1"/>
          <p:nvPr/>
        </p:nvSpPr>
        <p:spPr>
          <a:xfrm>
            <a:off x="7389392" y="3479500"/>
            <a:ext cx="2185686" cy="2751522"/>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Conduct and analyze research on  competitors, products, and audiences  to identify opportunities and define business goals</a:t>
            </a:r>
            <a:endParaRPr lang="en-CA" sz="900">
              <a:gradFill>
                <a:gsLst>
                  <a:gs pos="2917">
                    <a:schemeClr val="tx1"/>
                  </a:gs>
                  <a:gs pos="30000">
                    <a:schemeClr val="tx1"/>
                  </a:gs>
                </a:gsLst>
                <a:lin ang="5400000" scaled="0"/>
              </a:gradFill>
            </a:endParaRP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Strategize and develop business  and marketing plans to achieve  business goals</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Create successful marketing projects, including campaigns, events, and more</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Review campaign performance,  sales data, and market results  relative to goals</a:t>
            </a:r>
            <a:endParaRPr lang="en-CA" sz="900">
              <a:gradFill>
                <a:gsLst>
                  <a:gs pos="2917">
                    <a:schemeClr val="tx1"/>
                  </a:gs>
                  <a:gs pos="30000">
                    <a:schemeClr val="tx1"/>
                  </a:gs>
                </a:gsLst>
                <a:lin ang="5400000" scaled="0"/>
              </a:gradFill>
            </a:endParaRPr>
          </a:p>
        </p:txBody>
      </p:sp>
      <p:sp>
        <p:nvSpPr>
          <p:cNvPr id="37" name="TextBox 36">
            <a:extLst>
              <a:ext uri="{FF2B5EF4-FFF2-40B4-BE49-F238E27FC236}">
                <a16:creationId xmlns:a16="http://schemas.microsoft.com/office/drawing/2014/main" id="{7799554A-C3B2-4656-89A5-2D73656923AE}"/>
              </a:ext>
            </a:extLst>
          </p:cNvPr>
          <p:cNvSpPr txBox="1"/>
          <p:nvPr/>
        </p:nvSpPr>
        <p:spPr>
          <a:xfrm>
            <a:off x="10293051" y="2144206"/>
            <a:ext cx="733214" cy="461665"/>
          </a:xfrm>
          <a:prstGeom prst="rect">
            <a:avLst/>
          </a:prstGeom>
          <a:noFill/>
        </p:spPr>
        <p:txBody>
          <a:bodyPr wrap="none" lIns="182880" tIns="146304" rIns="182880" bIns="146304" rtlCol="0">
            <a:spAutoFit/>
          </a:bodyPr>
          <a:lstStyle/>
          <a:p>
            <a:pPr>
              <a:lnSpc>
                <a:spcPct val="90000"/>
              </a:lnSpc>
              <a:spcAft>
                <a:spcPts val="600"/>
              </a:spcAft>
            </a:pPr>
            <a:r>
              <a:rPr lang="en-CA" sz="1200" b="1">
                <a:gradFill>
                  <a:gsLst>
                    <a:gs pos="2917">
                      <a:schemeClr val="tx1"/>
                    </a:gs>
                    <a:gs pos="30000">
                      <a:schemeClr val="tx1"/>
                    </a:gs>
                  </a:gsLst>
                  <a:lin ang="5400000" scaled="0"/>
                </a:gradFill>
              </a:rPr>
              <a:t>Sales</a:t>
            </a:r>
          </a:p>
        </p:txBody>
      </p:sp>
      <p:sp>
        <p:nvSpPr>
          <p:cNvPr id="38" name="TextBox 37">
            <a:extLst>
              <a:ext uri="{FF2B5EF4-FFF2-40B4-BE49-F238E27FC236}">
                <a16:creationId xmlns:a16="http://schemas.microsoft.com/office/drawing/2014/main" id="{D199FD68-1996-46DE-A951-FB05B2D64504}"/>
              </a:ext>
            </a:extLst>
          </p:cNvPr>
          <p:cNvSpPr txBox="1"/>
          <p:nvPr/>
        </p:nvSpPr>
        <p:spPr>
          <a:xfrm>
            <a:off x="9657067" y="3479500"/>
            <a:ext cx="2185686" cy="2626873"/>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Improve the way you identify new  customers and build their trust </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Modernize selling products, goods, and services </a:t>
            </a:r>
          </a:p>
          <a:p>
            <a:pPr>
              <a:lnSpc>
                <a:spcPct val="90000"/>
              </a:lnSpc>
              <a:spcAft>
                <a:spcPts val="600"/>
              </a:spcAft>
            </a:pP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Generate better solutions to customer problems, create a more personalized sales experience, and build stronger relationships</a:t>
            </a:r>
          </a:p>
          <a:p>
            <a:pPr>
              <a:lnSpc>
                <a:spcPct val="90000"/>
              </a:lnSpc>
              <a:spcAft>
                <a:spcPts val="600"/>
              </a:spcAft>
            </a:pPr>
            <a:r>
              <a:rPr lang="en-US" sz="900">
                <a:gradFill>
                  <a:gsLst>
                    <a:gs pos="2917">
                      <a:schemeClr val="tx1"/>
                    </a:gs>
                    <a:gs pos="30000">
                      <a:schemeClr val="tx1"/>
                    </a:gs>
                  </a:gsLst>
                  <a:lin ang="5400000" scaled="0"/>
                </a:gradFill>
              </a:rPr>
              <a:t> </a:t>
            </a:r>
            <a:endParaRPr lang="en-CA" sz="900">
              <a:gradFill>
                <a:gsLst>
                  <a:gs pos="2917">
                    <a:schemeClr val="tx1"/>
                  </a:gs>
                  <a:gs pos="30000">
                    <a:schemeClr val="tx1"/>
                  </a:gs>
                </a:gsLst>
                <a:lin ang="5400000" scaled="0"/>
              </a:gradFill>
            </a:endParaRPr>
          </a:p>
          <a:p>
            <a:pPr>
              <a:lnSpc>
                <a:spcPct val="90000"/>
              </a:lnSpc>
              <a:spcAft>
                <a:spcPts val="600"/>
              </a:spcAft>
            </a:pPr>
            <a:r>
              <a:rPr lang="en-US" sz="900">
                <a:gradFill>
                  <a:gsLst>
                    <a:gs pos="2917">
                      <a:schemeClr val="tx1"/>
                    </a:gs>
                    <a:gs pos="30000">
                      <a:schemeClr val="tx1"/>
                    </a:gs>
                  </a:gsLst>
                  <a:lin ang="5400000" scaled="0"/>
                </a:gradFill>
              </a:rPr>
              <a:t>Analyze industry trends, business  performance, and customer behavior to optimize sales performance </a:t>
            </a:r>
            <a:endParaRPr lang="en-CA" sz="900">
              <a:gradFill>
                <a:gsLst>
                  <a:gs pos="2917">
                    <a:schemeClr val="tx1"/>
                  </a:gs>
                  <a:gs pos="30000">
                    <a:schemeClr val="tx1"/>
                  </a:gs>
                </a:gsLst>
                <a:lin ang="5400000" scaled="0"/>
              </a:gradFill>
            </a:endParaRPr>
          </a:p>
        </p:txBody>
      </p:sp>
      <p:pic>
        <p:nvPicPr>
          <p:cNvPr id="12" name="Graphic 11" descr="Coins">
            <a:extLst>
              <a:ext uri="{FF2B5EF4-FFF2-40B4-BE49-F238E27FC236}">
                <a16:creationId xmlns:a16="http://schemas.microsoft.com/office/drawing/2014/main" id="{A75FE745-8EC8-4A56-B9CD-DF00298082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4140" y="1407346"/>
            <a:ext cx="848339" cy="848339"/>
          </a:xfrm>
          <a:prstGeom prst="rect">
            <a:avLst/>
          </a:prstGeom>
          <a:effectLst/>
        </p:spPr>
      </p:pic>
      <p:pic>
        <p:nvPicPr>
          <p:cNvPr id="14" name="Graphic 13" descr="Users">
            <a:extLst>
              <a:ext uri="{FF2B5EF4-FFF2-40B4-BE49-F238E27FC236}">
                <a16:creationId xmlns:a16="http://schemas.microsoft.com/office/drawing/2014/main" id="{F208DC02-B7AC-4D8B-A73A-180D080B99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0247" y="1407346"/>
            <a:ext cx="914400" cy="914400"/>
          </a:xfrm>
          <a:prstGeom prst="rect">
            <a:avLst/>
          </a:prstGeom>
          <a:effectLst/>
        </p:spPr>
      </p:pic>
      <p:pic>
        <p:nvPicPr>
          <p:cNvPr id="16" name="Graphic 15" descr="Megaphone">
            <a:extLst>
              <a:ext uri="{FF2B5EF4-FFF2-40B4-BE49-F238E27FC236}">
                <a16:creationId xmlns:a16="http://schemas.microsoft.com/office/drawing/2014/main" id="{DCE35E61-4F2D-4F52-9D83-B9DBA56269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94962" y="1407346"/>
            <a:ext cx="914400" cy="914400"/>
          </a:xfrm>
          <a:prstGeom prst="rect">
            <a:avLst/>
          </a:prstGeom>
          <a:effectLst/>
        </p:spPr>
      </p:pic>
      <p:pic>
        <p:nvPicPr>
          <p:cNvPr id="18" name="Graphic 17" descr="Upward trend">
            <a:extLst>
              <a:ext uri="{FF2B5EF4-FFF2-40B4-BE49-F238E27FC236}">
                <a16:creationId xmlns:a16="http://schemas.microsoft.com/office/drawing/2014/main" id="{1B0E0767-4651-43D8-B584-B071727F58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02458" y="1407346"/>
            <a:ext cx="914400" cy="914400"/>
          </a:xfrm>
          <a:prstGeom prst="rect">
            <a:avLst/>
          </a:prstGeom>
          <a:effectLst/>
        </p:spPr>
      </p:pic>
      <p:sp>
        <p:nvSpPr>
          <p:cNvPr id="45" name="Title 1">
            <a:extLst>
              <a:ext uri="{FF2B5EF4-FFF2-40B4-BE49-F238E27FC236}">
                <a16:creationId xmlns:a16="http://schemas.microsoft.com/office/drawing/2014/main" id="{BC889AF1-CEDF-4D8C-8C26-C0AEE6D6C0C0}"/>
              </a:ext>
            </a:extLst>
          </p:cNvPr>
          <p:cNvSpPr txBox="1">
            <a:spLocks/>
          </p:cNvSpPr>
          <p:nvPr/>
        </p:nvSpPr>
        <p:spPr>
          <a:xfrm>
            <a:off x="277128" y="279211"/>
            <a:ext cx="433459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a:solidFill>
                  <a:srgbClr val="0078D7"/>
                </a:solidFill>
                <a:latin typeface="Segoe UI Semibold" panose="020B0702040204020203" pitchFamily="34" charset="0"/>
                <a:cs typeface="Segoe UI Semibold" panose="020B0702040204020203" pitchFamily="34" charset="0"/>
              </a:rPr>
              <a:t>OneDrive </a:t>
            </a:r>
            <a:r>
              <a:rPr lang="en-US" sz="3200" spc="0">
                <a:solidFill>
                  <a:srgbClr val="000000"/>
                </a:solidFill>
                <a:latin typeface="Segoe UI Semibold" panose="020B0702040204020203" pitchFamily="34" charset="0"/>
                <a:cs typeface="Segoe UI Semibold" panose="020B0702040204020203" pitchFamily="34" charset="0"/>
              </a:rPr>
              <a:t>Scenarios</a:t>
            </a:r>
          </a:p>
        </p:txBody>
      </p:sp>
      <p:sp>
        <p:nvSpPr>
          <p:cNvPr id="3" name="TextBox 2">
            <a:extLst>
              <a:ext uri="{FF2B5EF4-FFF2-40B4-BE49-F238E27FC236}">
                <a16:creationId xmlns:a16="http://schemas.microsoft.com/office/drawing/2014/main" id="{A8127A28-FFC3-475D-9B5C-024DC50C4FC3}"/>
              </a:ext>
            </a:extLst>
          </p:cNvPr>
          <p:cNvSpPr txBox="1"/>
          <p:nvPr/>
        </p:nvSpPr>
        <p:spPr>
          <a:xfrm>
            <a:off x="2851235" y="2584840"/>
            <a:ext cx="2071545" cy="794064"/>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From gathering data to conducting analysis and sharing insights, here are some of the key things </a:t>
            </a:r>
            <a:r>
              <a:rPr lang="en-US" sz="900" b="1">
                <a:gradFill>
                  <a:gsLst>
                    <a:gs pos="2917">
                      <a:schemeClr val="tx1"/>
                    </a:gs>
                    <a:gs pos="30000">
                      <a:schemeClr val="tx1"/>
                    </a:gs>
                  </a:gsLst>
                  <a:lin ang="5400000" scaled="0"/>
                </a:gradFill>
              </a:rPr>
              <a:t>OneDrive</a:t>
            </a:r>
            <a:r>
              <a:rPr lang="en-US" sz="900">
                <a:gradFill>
                  <a:gsLst>
                    <a:gs pos="2917">
                      <a:schemeClr val="tx1"/>
                    </a:gs>
                    <a:gs pos="30000">
                      <a:schemeClr val="tx1"/>
                    </a:gs>
                  </a:gsLst>
                  <a:lin ang="5400000" scaled="0"/>
                </a:gradFill>
              </a:rPr>
              <a:t> can help with:</a:t>
            </a:r>
            <a:endParaRPr lang="en-CA" sz="900" err="1">
              <a:gradFill>
                <a:gsLst>
                  <a:gs pos="2917">
                    <a:schemeClr val="tx1"/>
                  </a:gs>
                  <a:gs pos="30000">
                    <a:schemeClr val="tx1"/>
                  </a:gs>
                </a:gsLst>
                <a:lin ang="5400000" scaled="0"/>
              </a:gradFill>
            </a:endParaRPr>
          </a:p>
        </p:txBody>
      </p:sp>
      <p:sp>
        <p:nvSpPr>
          <p:cNvPr id="20" name="TextBox 19">
            <a:extLst>
              <a:ext uri="{FF2B5EF4-FFF2-40B4-BE49-F238E27FC236}">
                <a16:creationId xmlns:a16="http://schemas.microsoft.com/office/drawing/2014/main" id="{758215A3-9A66-4F65-B85B-8F1DED99FB9C}"/>
              </a:ext>
            </a:extLst>
          </p:cNvPr>
          <p:cNvSpPr txBox="1"/>
          <p:nvPr/>
        </p:nvSpPr>
        <p:spPr>
          <a:xfrm>
            <a:off x="5156520" y="2587570"/>
            <a:ext cx="2071545" cy="918713"/>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From recruiting new talent to improving the way organizations develop and retain people, here are some of the key things </a:t>
            </a:r>
            <a:r>
              <a:rPr lang="en-US" sz="900" b="1">
                <a:gradFill>
                  <a:gsLst>
                    <a:gs pos="2917">
                      <a:schemeClr val="tx1"/>
                    </a:gs>
                    <a:gs pos="30000">
                      <a:schemeClr val="tx1"/>
                    </a:gs>
                  </a:gsLst>
                  <a:lin ang="5400000" scaled="0"/>
                </a:gradFill>
              </a:rPr>
              <a:t>OneDrive</a:t>
            </a:r>
            <a:r>
              <a:rPr lang="en-US" sz="900">
                <a:gradFill>
                  <a:gsLst>
                    <a:gs pos="2917">
                      <a:schemeClr val="tx1"/>
                    </a:gs>
                    <a:gs pos="30000">
                      <a:schemeClr val="tx1"/>
                    </a:gs>
                  </a:gsLst>
                  <a:lin ang="5400000" scaled="0"/>
                </a:gradFill>
              </a:rPr>
              <a:t> can help with:</a:t>
            </a:r>
            <a:endParaRPr lang="en-CA" sz="900" err="1">
              <a:gradFill>
                <a:gsLst>
                  <a:gs pos="2917">
                    <a:schemeClr val="tx1"/>
                  </a:gs>
                  <a:gs pos="30000">
                    <a:schemeClr val="tx1"/>
                  </a:gs>
                </a:gsLst>
                <a:lin ang="5400000" scaled="0"/>
              </a:gradFill>
            </a:endParaRPr>
          </a:p>
        </p:txBody>
      </p:sp>
      <p:sp>
        <p:nvSpPr>
          <p:cNvPr id="21" name="TextBox 20">
            <a:extLst>
              <a:ext uri="{FF2B5EF4-FFF2-40B4-BE49-F238E27FC236}">
                <a16:creationId xmlns:a16="http://schemas.microsoft.com/office/drawing/2014/main" id="{0410EEAB-019A-46A4-94C9-B7B5D7D59F98}"/>
              </a:ext>
            </a:extLst>
          </p:cNvPr>
          <p:cNvSpPr txBox="1"/>
          <p:nvPr/>
        </p:nvSpPr>
        <p:spPr>
          <a:xfrm>
            <a:off x="7389392" y="2593030"/>
            <a:ext cx="2071545" cy="794064"/>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From researching market trends to executing campaigns, here are some of the key things </a:t>
            </a:r>
            <a:r>
              <a:rPr lang="en-US" sz="900" b="1">
                <a:gradFill>
                  <a:gsLst>
                    <a:gs pos="2917">
                      <a:schemeClr val="tx1"/>
                    </a:gs>
                    <a:gs pos="30000">
                      <a:schemeClr val="tx1"/>
                    </a:gs>
                  </a:gsLst>
                  <a:lin ang="5400000" scaled="0"/>
                </a:gradFill>
              </a:rPr>
              <a:t>OneDrive </a:t>
            </a:r>
            <a:r>
              <a:rPr lang="en-US" sz="900">
                <a:gradFill>
                  <a:gsLst>
                    <a:gs pos="2917">
                      <a:schemeClr val="tx1"/>
                    </a:gs>
                    <a:gs pos="30000">
                      <a:schemeClr val="tx1"/>
                    </a:gs>
                  </a:gsLst>
                  <a:lin ang="5400000" scaled="0"/>
                </a:gradFill>
              </a:rPr>
              <a:t>can help with:</a:t>
            </a:r>
            <a:endParaRPr lang="en-CA" sz="900" err="1">
              <a:gradFill>
                <a:gsLst>
                  <a:gs pos="2917">
                    <a:schemeClr val="tx1"/>
                  </a:gs>
                  <a:gs pos="30000">
                    <a:schemeClr val="tx1"/>
                  </a:gs>
                </a:gsLst>
                <a:lin ang="5400000" scaled="0"/>
              </a:gradFill>
            </a:endParaRPr>
          </a:p>
        </p:txBody>
      </p:sp>
      <p:sp>
        <p:nvSpPr>
          <p:cNvPr id="22" name="TextBox 21">
            <a:extLst>
              <a:ext uri="{FF2B5EF4-FFF2-40B4-BE49-F238E27FC236}">
                <a16:creationId xmlns:a16="http://schemas.microsoft.com/office/drawing/2014/main" id="{597DAE5A-DEC7-4DC6-8041-AC73036D98CA}"/>
              </a:ext>
            </a:extLst>
          </p:cNvPr>
          <p:cNvSpPr txBox="1"/>
          <p:nvPr/>
        </p:nvSpPr>
        <p:spPr>
          <a:xfrm>
            <a:off x="9657067" y="2593030"/>
            <a:ext cx="2071545" cy="794064"/>
          </a:xfrm>
          <a:prstGeom prst="rect">
            <a:avLst/>
          </a:prstGeom>
          <a:noFill/>
        </p:spPr>
        <p:txBody>
          <a:bodyPr wrap="square" lIns="182880" tIns="146304" rIns="182880" bIns="146304" rtlCol="0">
            <a:spAutoFit/>
          </a:bodyPr>
          <a:lstStyle/>
          <a:p>
            <a:pPr>
              <a:lnSpc>
                <a:spcPct val="90000"/>
              </a:lnSpc>
              <a:spcAft>
                <a:spcPts val="600"/>
              </a:spcAft>
            </a:pPr>
            <a:r>
              <a:rPr lang="en-US" sz="900">
                <a:gradFill>
                  <a:gsLst>
                    <a:gs pos="2917">
                      <a:schemeClr val="tx1"/>
                    </a:gs>
                    <a:gs pos="30000">
                      <a:schemeClr val="tx1"/>
                    </a:gs>
                  </a:gsLst>
                  <a:lin ang="5400000" scaled="0"/>
                </a:gradFill>
              </a:rPr>
              <a:t>From developing new leads to closing deals, here are some of the key things </a:t>
            </a:r>
            <a:r>
              <a:rPr lang="en-US" sz="900" b="1">
                <a:gradFill>
                  <a:gsLst>
                    <a:gs pos="2917">
                      <a:schemeClr val="tx1"/>
                    </a:gs>
                    <a:gs pos="30000">
                      <a:schemeClr val="tx1"/>
                    </a:gs>
                  </a:gsLst>
                  <a:lin ang="5400000" scaled="0"/>
                </a:gradFill>
              </a:rPr>
              <a:t>OneDrive</a:t>
            </a:r>
            <a:r>
              <a:rPr lang="en-US" sz="900">
                <a:gradFill>
                  <a:gsLst>
                    <a:gs pos="2917">
                      <a:schemeClr val="tx1"/>
                    </a:gs>
                    <a:gs pos="30000">
                      <a:schemeClr val="tx1"/>
                    </a:gs>
                  </a:gsLst>
                  <a:lin ang="5400000" scaled="0"/>
                </a:gradFill>
              </a:rPr>
              <a:t> can help with:</a:t>
            </a:r>
            <a:endParaRPr lang="en-CA" sz="900" err="1">
              <a:gradFill>
                <a:gsLst>
                  <a:gs pos="2917">
                    <a:schemeClr val="tx1"/>
                  </a:gs>
                  <a:gs pos="30000">
                    <a:schemeClr val="tx1"/>
                  </a:gs>
                </a:gsLst>
                <a:lin ang="5400000" scaled="0"/>
              </a:gradFill>
            </a:endParaRPr>
          </a:p>
        </p:txBody>
      </p:sp>
      <p:sp>
        <p:nvSpPr>
          <p:cNvPr id="2" name="Rectangle 1">
            <a:extLst>
              <a:ext uri="{FF2B5EF4-FFF2-40B4-BE49-F238E27FC236}">
                <a16:creationId xmlns:a16="http://schemas.microsoft.com/office/drawing/2014/main" id="{161EFA1D-1548-4CAB-A240-C7BAB37BC0BE}"/>
              </a:ext>
            </a:extLst>
          </p:cNvPr>
          <p:cNvSpPr/>
          <p:nvPr/>
        </p:nvSpPr>
        <p:spPr>
          <a:xfrm>
            <a:off x="655973" y="2689274"/>
            <a:ext cx="2071545" cy="369332"/>
          </a:xfrm>
          <a:prstGeom prst="rect">
            <a:avLst/>
          </a:prstGeom>
        </p:spPr>
        <p:txBody>
          <a:bodyPr wrap="square">
            <a:spAutoFit/>
          </a:bodyPr>
          <a:lstStyle/>
          <a:p>
            <a:r>
              <a:rPr lang="en-US" sz="900">
                <a:gradFill>
                  <a:gsLst>
                    <a:gs pos="2917">
                      <a:schemeClr val="tx1"/>
                    </a:gs>
                    <a:gs pos="30000">
                      <a:schemeClr val="tx1"/>
                    </a:gs>
                  </a:gsLst>
                  <a:lin ang="5400000" scaled="0"/>
                </a:gradFill>
              </a:rPr>
              <a:t>Easily and securely store and access your files from all your devices. </a:t>
            </a:r>
            <a:endParaRPr lang="en-CA" sz="9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85367974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4880F58-CECF-4A55-BBB3-E6B223DED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96" y="921622"/>
            <a:ext cx="8756049" cy="5000341"/>
          </a:xfrm>
          <a:prstGeom prst="rect">
            <a:avLst/>
          </a:prstGeom>
        </p:spPr>
      </p:pic>
      <p:sp>
        <p:nvSpPr>
          <p:cNvPr id="22" name="TextBox 21">
            <a:extLst>
              <a:ext uri="{FF2B5EF4-FFF2-40B4-BE49-F238E27FC236}">
                <a16:creationId xmlns:a16="http://schemas.microsoft.com/office/drawing/2014/main" id="{AF96D276-5C62-4C87-91C6-3F068F513780}"/>
              </a:ext>
            </a:extLst>
          </p:cNvPr>
          <p:cNvSpPr txBox="1"/>
          <p:nvPr/>
        </p:nvSpPr>
        <p:spPr>
          <a:xfrm>
            <a:off x="177201" y="5646978"/>
            <a:ext cx="7411140" cy="479745"/>
          </a:xfrm>
          <a:prstGeom prst="rect">
            <a:avLst/>
          </a:prstGeom>
          <a:noFill/>
        </p:spPr>
        <p:txBody>
          <a:bodyPr wrap="square" lIns="179285" tIns="143428" rIns="179285" bIns="143428" rtlCol="0">
            <a:spAutoFit/>
          </a:bodyPr>
          <a:lstStyle/>
          <a:p>
            <a:pPr defTabSz="914367">
              <a:lnSpc>
                <a:spcPct val="90000"/>
              </a:lnSpc>
              <a:spcAft>
                <a:spcPts val="588"/>
              </a:spcAft>
            </a:pPr>
            <a:r>
              <a:rPr lang="en-US" sz="1372">
                <a:gradFill>
                  <a:gsLst>
                    <a:gs pos="2917">
                      <a:srgbClr val="353535"/>
                    </a:gs>
                    <a:gs pos="30000">
                      <a:srgbClr val="353535"/>
                    </a:gs>
                  </a:gsLst>
                  <a:lin ang="5400000" scaled="0"/>
                </a:gradFill>
                <a:latin typeface="Segoe UI Semilight"/>
                <a:hlinkClick r:id="rId4"/>
              </a:rPr>
              <a:t>Microsoft 365 Usage Analytics</a:t>
            </a:r>
            <a:endParaRPr lang="en-US" sz="1372">
              <a:gradFill>
                <a:gsLst>
                  <a:gs pos="2917">
                    <a:srgbClr val="353535"/>
                  </a:gs>
                  <a:gs pos="30000">
                    <a:srgbClr val="353535"/>
                  </a:gs>
                </a:gsLst>
                <a:lin ang="5400000" scaled="0"/>
              </a:gradFill>
              <a:latin typeface="Segoe UI Semilight"/>
            </a:endParaRPr>
          </a:p>
        </p:txBody>
      </p:sp>
      <p:sp>
        <p:nvSpPr>
          <p:cNvPr id="23" name="Title 1">
            <a:extLst>
              <a:ext uri="{FF2B5EF4-FFF2-40B4-BE49-F238E27FC236}">
                <a16:creationId xmlns:a16="http://schemas.microsoft.com/office/drawing/2014/main" id="{30A4A0D3-B458-4103-AFFA-CB8F2F042798}"/>
              </a:ext>
            </a:extLst>
          </p:cNvPr>
          <p:cNvSpPr txBox="1">
            <a:spLocks/>
          </p:cNvSpPr>
          <p:nvPr/>
        </p:nvSpPr>
        <p:spPr>
          <a:xfrm>
            <a:off x="370390" y="202727"/>
            <a:ext cx="10370916" cy="899537"/>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3200" spc="0">
                <a:solidFill>
                  <a:srgbClr val="0078D7"/>
                </a:solidFill>
                <a:latin typeface="Segoe UI Semibold" panose="020B0702040204020203" pitchFamily="34" charset="0"/>
                <a:cs typeface="Segoe UI Semibold" panose="020B0702040204020203" pitchFamily="34" charset="0"/>
              </a:rPr>
              <a:t>Measure </a:t>
            </a:r>
            <a:r>
              <a:rPr lang="en-US" sz="3200" spc="0">
                <a:solidFill>
                  <a:srgbClr val="000000"/>
                </a:solidFill>
                <a:latin typeface="Segoe UI Semibold" panose="020B0702040204020203" pitchFamily="34" charset="0"/>
                <a:cs typeface="Segoe UI Semibold" panose="020B0702040204020203" pitchFamily="34" charset="0"/>
              </a:rPr>
              <a:t>with Microsoft 365 Usage Analytics</a:t>
            </a:r>
          </a:p>
        </p:txBody>
      </p:sp>
      <p:sp>
        <p:nvSpPr>
          <p:cNvPr id="3" name="Rectangle 2">
            <a:extLst>
              <a:ext uri="{FF2B5EF4-FFF2-40B4-BE49-F238E27FC236}">
                <a16:creationId xmlns:a16="http://schemas.microsoft.com/office/drawing/2014/main" id="{2764D5B4-538C-43DB-AFB7-079B69217E37}"/>
              </a:ext>
            </a:extLst>
          </p:cNvPr>
          <p:cNvSpPr/>
          <p:nvPr/>
        </p:nvSpPr>
        <p:spPr>
          <a:xfrm>
            <a:off x="4502150" y="6453535"/>
            <a:ext cx="7802375" cy="261610"/>
          </a:xfrm>
          <a:prstGeom prst="rect">
            <a:avLst/>
          </a:prstGeom>
        </p:spPr>
        <p:txBody>
          <a:bodyPr wrap="square">
            <a:spAutoFit/>
          </a:bodyPr>
          <a:lstStyle/>
          <a:p>
            <a:pPr lvl="1" fontAlgn="ctr"/>
            <a:r>
              <a:rPr lang="en-CA" sz="1100">
                <a:latin typeface="Calibri" panose="020F0502020204030204" pitchFamily="34" charset="0"/>
              </a:rPr>
              <a:t>Basic OneDrive usage reports available in the admin center: Instructions on how to access and interpret the report are </a:t>
            </a:r>
            <a:r>
              <a:rPr lang="en-CA" sz="1100">
                <a:latin typeface="Calibri" panose="020F0502020204030204" pitchFamily="34" charset="0"/>
                <a:hlinkClick r:id="rId5"/>
              </a:rPr>
              <a:t>here</a:t>
            </a:r>
            <a:endParaRPr lang="en-CA" sz="1100">
              <a:latin typeface="Calibri" panose="020F0502020204030204" pitchFamily="34" charset="0"/>
            </a:endParaRPr>
          </a:p>
        </p:txBody>
      </p:sp>
      <p:pic>
        <p:nvPicPr>
          <p:cNvPr id="1028" name="Picture 4" descr="Image of the Microsoft 365 usage executive summary.">
            <a:extLst>
              <a:ext uri="{FF2B5EF4-FFF2-40B4-BE49-F238E27FC236}">
                <a16:creationId xmlns:a16="http://schemas.microsoft.com/office/drawing/2014/main" id="{5CEEB8C9-DE38-5B0E-3326-F3E68B0FB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1" y="1147265"/>
            <a:ext cx="6029699" cy="377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2638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Identify and prioritize OneDrive scenarios</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4" name="TextBox 3">
            <a:extLst>
              <a:ext uri="{FF2B5EF4-FFF2-40B4-BE49-F238E27FC236}">
                <a16:creationId xmlns:a16="http://schemas.microsoft.com/office/drawing/2014/main" id="{92F136F4-2724-41E5-8176-BD5595490ACC}"/>
              </a:ext>
            </a:extLst>
          </p:cNvPr>
          <p:cNvSpPr txBox="1"/>
          <p:nvPr/>
        </p:nvSpPr>
        <p:spPr>
          <a:xfrm>
            <a:off x="6933853" y="4158449"/>
            <a:ext cx="4585486" cy="1058751"/>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Usage Scenarios for OneDrive to identify scenarios</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https://adoption.microsoft.com/files/onedrive/Usage-Scenarios-for-OneDrive.pdf</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pic>
        <p:nvPicPr>
          <p:cNvPr id="12" name="Picture 11">
            <a:extLst>
              <a:ext uri="{FF2B5EF4-FFF2-40B4-BE49-F238E27FC236}">
                <a16:creationId xmlns:a16="http://schemas.microsoft.com/office/drawing/2014/main" id="{2B3428DC-5FC2-473C-B8CF-7EF50626A693}"/>
              </a:ext>
            </a:extLst>
          </p:cNvPr>
          <p:cNvPicPr>
            <a:picLocks noChangeAspect="1"/>
          </p:cNvPicPr>
          <p:nvPr/>
        </p:nvPicPr>
        <p:blipFill>
          <a:blip r:embed="rId4"/>
          <a:stretch>
            <a:fillRect/>
          </a:stretch>
        </p:blipFill>
        <p:spPr>
          <a:xfrm>
            <a:off x="7477516" y="492510"/>
            <a:ext cx="2728029" cy="3559327"/>
          </a:xfrm>
          <a:prstGeom prst="rect">
            <a:avLst/>
          </a:prstGeom>
        </p:spPr>
      </p:pic>
    </p:spTree>
    <p:extLst>
      <p:ext uri="{BB962C8B-B14F-4D97-AF65-F5344CB8AC3E}">
        <p14:creationId xmlns:p14="http://schemas.microsoft.com/office/powerpoint/2010/main" val="3612848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6999" y="-2667001"/>
            <a:ext cx="6858000" cy="12192002"/>
          </a:xfrm>
          <a:prstGeom prst="rect">
            <a:avLst/>
          </a:prstGeom>
          <a:noFill/>
          <a:effectLst>
            <a:outerShdw blurRad="50800" dist="50800" dir="5400000" algn="ctr" rotWithShape="0">
              <a:srgbClr val="000000">
                <a:alpha val="13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766777"/>
            <a:ext cx="744129" cy="74980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sp>
        <p:nvSpPr>
          <p:cNvPr id="16" name="Title 2"/>
          <p:cNvSpPr txBox="1">
            <a:spLocks/>
          </p:cNvSpPr>
          <p:nvPr/>
        </p:nvSpPr>
        <p:spPr>
          <a:xfrm>
            <a:off x="186678" y="4591879"/>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Awareness</a:t>
            </a:r>
          </a:p>
        </p:txBody>
      </p:sp>
      <p:cxnSp>
        <p:nvCxnSpPr>
          <p:cNvPr id="9" name="Straight Connector 8"/>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1777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69913"/>
            <a:ext cx="2759075" cy="560387"/>
          </a:xfrm>
          <a:prstGeom prst="rect">
            <a:avLst/>
          </a:prstGeom>
        </p:spPr>
        <p:txBody>
          <a:bodyPr/>
          <a:lstStyle/>
          <a:p>
            <a:r>
              <a:rPr lang="en-US" sz="3200">
                <a:solidFill>
                  <a:srgbClr val="0078D7"/>
                </a:solidFill>
                <a:latin typeface="Segoe UI Semibold" panose="020B0702040204020203" pitchFamily="34" charset="0"/>
                <a:cs typeface="Segoe UI Semibold" panose="020B0702040204020203" pitchFamily="34" charset="0"/>
              </a:rPr>
              <a:t>Awareness</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502650"/>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Teaser Campaign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2105731"/>
            <a:ext cx="3411851" cy="258361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Campaign to raise awareness regarding the value OneDrive will provide </a:t>
            </a:r>
          </a:p>
          <a:p>
            <a:pPr defTabSz="914363">
              <a:lnSpc>
                <a:spcPct val="90000"/>
              </a:lnSpc>
              <a:defRPr/>
            </a:pPr>
            <a:endParaRPr lang="en-US" sz="1200">
              <a:gradFill>
                <a:gsLst>
                  <a:gs pos="2917">
                    <a:srgbClr val="000000"/>
                  </a:gs>
                  <a:gs pos="30000">
                    <a:srgbClr val="000000"/>
                  </a:gs>
                </a:gsLst>
                <a:lin ang="5400000" scaled="0"/>
              </a:gradFill>
              <a:latin typeface="Segoe UI"/>
            </a:endParaRP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Highlight scenarios of value that OneDrive will provide to organization and key roles</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Generate excitement and awareness regarding the project </a:t>
            </a:r>
          </a:p>
          <a:p>
            <a:pPr marL="285664" indent="-285664" defTabSz="914363">
              <a:lnSpc>
                <a:spcPct val="90000"/>
              </a:lnSpc>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Gain staff buy-in for project by outlining ‘what’s in it for them’</a:t>
            </a:r>
          </a:p>
        </p:txBody>
      </p:sp>
      <p:sp>
        <p:nvSpPr>
          <p:cNvPr id="52" name="Rectangle 51">
            <a:extLst>
              <a:ext uri="{FF2B5EF4-FFF2-40B4-BE49-F238E27FC236}">
                <a16:creationId xmlns:a16="http://schemas.microsoft.com/office/drawing/2014/main" id="{59741B5B-7AFA-48A7-973F-A591BE954C7F}"/>
              </a:ext>
            </a:extLst>
          </p:cNvPr>
          <p:cNvSpPr/>
          <p:nvPr/>
        </p:nvSpPr>
        <p:spPr bwMode="auto">
          <a:xfrm>
            <a:off x="4444882" y="1507137"/>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First Day Set Up</a:t>
            </a:r>
          </a:p>
        </p:txBody>
      </p:sp>
      <p:sp>
        <p:nvSpPr>
          <p:cNvPr id="53" name="TextBox 52">
            <a:extLst>
              <a:ext uri="{FF2B5EF4-FFF2-40B4-BE49-F238E27FC236}">
                <a16:creationId xmlns:a16="http://schemas.microsoft.com/office/drawing/2014/main" id="{BFA9AC71-9DEF-4B4D-ADFD-52391FC90D87}"/>
              </a:ext>
            </a:extLst>
          </p:cNvPr>
          <p:cNvSpPr txBox="1"/>
          <p:nvPr/>
        </p:nvSpPr>
        <p:spPr>
          <a:xfrm>
            <a:off x="4444883" y="2110219"/>
            <a:ext cx="3411851" cy="81373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Communication and guide(s) to help end users get set up quickly and easily</a:t>
            </a:r>
          </a:p>
        </p:txBody>
      </p:sp>
      <p:sp>
        <p:nvSpPr>
          <p:cNvPr id="54" name="Rectangle 53">
            <a:extLst>
              <a:ext uri="{FF2B5EF4-FFF2-40B4-BE49-F238E27FC236}">
                <a16:creationId xmlns:a16="http://schemas.microsoft.com/office/drawing/2014/main" id="{081CAB5B-18C8-4879-8FBF-C0591FDD8B71}"/>
              </a:ext>
            </a:extLst>
          </p:cNvPr>
          <p:cNvSpPr/>
          <p:nvPr/>
        </p:nvSpPr>
        <p:spPr bwMode="auto">
          <a:xfrm>
            <a:off x="4444881" y="3098243"/>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ea typeface="Segoe UI" pitchFamily="34" charset="0"/>
                <a:cs typeface="Segoe UI" pitchFamily="34" charset="0"/>
              </a:rPr>
              <a:t>Launch/Buzz Events</a:t>
            </a:r>
            <a:endParaRPr lang="en-US" sz="1600">
              <a:solidFill>
                <a:srgbClr val="FFFFFF"/>
              </a:solidFill>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32A18B77-9C4A-4B8D-BE45-92124FA57310}"/>
              </a:ext>
            </a:extLst>
          </p:cNvPr>
          <p:cNvSpPr txBox="1"/>
          <p:nvPr/>
        </p:nvSpPr>
        <p:spPr>
          <a:xfrm>
            <a:off x="4444882" y="3701326"/>
            <a:ext cx="3411851" cy="988024"/>
          </a:xfrm>
          <a:prstGeom prst="rect">
            <a:avLst/>
          </a:prstGeom>
          <a:noFill/>
          <a:ln w="28575">
            <a:solidFill>
              <a:schemeClr val="accent6">
                <a:lumMod val="90000"/>
                <a:lumOff val="10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Events to kick-off OneDrive launch and support adoption post- launch</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OneDrive scenario-focused events that showcase the user experience</a:t>
            </a:r>
          </a:p>
        </p:txBody>
      </p:sp>
      <p:sp>
        <p:nvSpPr>
          <p:cNvPr id="56" name="Rectangle 55">
            <a:extLst>
              <a:ext uri="{FF2B5EF4-FFF2-40B4-BE49-F238E27FC236}">
                <a16:creationId xmlns:a16="http://schemas.microsoft.com/office/drawing/2014/main" id="{AF5111C4-65BE-4DE0-A528-7E4D68E947A9}"/>
              </a:ext>
            </a:extLst>
          </p:cNvPr>
          <p:cNvSpPr/>
          <p:nvPr/>
        </p:nvSpPr>
        <p:spPr bwMode="auto">
          <a:xfrm>
            <a:off x="8293863" y="1500692"/>
            <a:ext cx="3411852" cy="601123"/>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Tips Campaign</a:t>
            </a:r>
          </a:p>
        </p:txBody>
      </p:sp>
      <p:sp>
        <p:nvSpPr>
          <p:cNvPr id="57" name="TextBox 56">
            <a:extLst>
              <a:ext uri="{FF2B5EF4-FFF2-40B4-BE49-F238E27FC236}">
                <a16:creationId xmlns:a16="http://schemas.microsoft.com/office/drawing/2014/main" id="{5DD4253F-3F25-4BD6-AECE-2E64AC7C59EA}"/>
              </a:ext>
            </a:extLst>
          </p:cNvPr>
          <p:cNvSpPr txBox="1"/>
          <p:nvPr/>
        </p:nvSpPr>
        <p:spPr>
          <a:xfrm>
            <a:off x="8293864" y="2103773"/>
            <a:ext cx="3411851" cy="2583613"/>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rPr>
              <a:t>Campaign focused on key tips for OneDrive to help employees get the most value from working in new ways</a:t>
            </a:r>
          </a:p>
          <a:p>
            <a:pPr defTabSz="914363">
              <a:lnSpc>
                <a:spcPct val="90000"/>
              </a:lnSpc>
              <a:spcAft>
                <a:spcPts val="600"/>
              </a:spcAft>
              <a:defRPr/>
            </a:pPr>
            <a:endParaRPr lang="en-US" sz="1200">
              <a:gradFill>
                <a:gsLst>
                  <a:gs pos="2917">
                    <a:srgbClr val="000000"/>
                  </a:gs>
                  <a:gs pos="30000">
                    <a:srgbClr val="000000"/>
                  </a:gs>
                </a:gsLst>
                <a:lin ang="5400000" scaled="0"/>
              </a:gradFill>
            </a:endParaRP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Make it top of mind for staff regarding how to work in new ways with OneDrive</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Reinforce new behaviors and resources to support – outline key stop, start, continue behaviors</a:t>
            </a:r>
          </a:p>
        </p:txBody>
      </p:sp>
      <p:pic>
        <p:nvPicPr>
          <p:cNvPr id="58" name="Picture 57">
            <a:extLst>
              <a:ext uri="{FF2B5EF4-FFF2-40B4-BE49-F238E27FC236}">
                <a16:creationId xmlns:a16="http://schemas.microsoft.com/office/drawing/2014/main" id="{D4A9175F-FC14-4EF4-A72B-C93916BA1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spTree>
    <p:extLst>
      <p:ext uri="{BB962C8B-B14F-4D97-AF65-F5344CB8AC3E}">
        <p14:creationId xmlns:p14="http://schemas.microsoft.com/office/powerpoint/2010/main" val="298762894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183086" y="2283056"/>
            <a:ext cx="5279316" cy="2234458"/>
          </a:xfrm>
          <a:prstGeom prst="rect">
            <a:avLst/>
          </a:prstGeom>
          <a:noFill/>
        </p:spPr>
        <p:txBody>
          <a:bodyPr wrap="square" lIns="182880" tIns="146304" rIns="182880" bIns="146304" rtlCol="0">
            <a:spAutoFit/>
          </a:bodyPr>
          <a:lstStyle/>
          <a:p>
            <a:r>
              <a:rPr lang="en-NZ">
                <a:solidFill>
                  <a:schemeClr val="bg2"/>
                </a:solidFill>
              </a:rPr>
              <a:t>The Success Factors outlined in this deck will help make sure you’re set up for a successful roll-out, no matter what your business challenges. </a:t>
            </a:r>
          </a:p>
          <a:p>
            <a:endParaRPr lang="en-NZ">
              <a:solidFill>
                <a:schemeClr val="bg2"/>
              </a:solidFill>
            </a:endParaRPr>
          </a:p>
          <a:p>
            <a:r>
              <a:rPr lang="en-NZ">
                <a:solidFill>
                  <a:schemeClr val="bg2"/>
                </a:solidFill>
              </a:rPr>
              <a:t>Throughout this deck, you will find templates to fill in </a:t>
            </a:r>
            <a:r>
              <a:rPr lang="en-NZ" err="1">
                <a:solidFill>
                  <a:schemeClr val="bg2"/>
                </a:solidFill>
              </a:rPr>
              <a:t>whic</a:t>
            </a:r>
            <a:endParaRPr lang="en-NZ">
              <a:solidFill>
                <a:schemeClr val="bg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9600"/>
            <a:ext cx="3971925" cy="33051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1" name="TextBox 10"/>
          <p:cNvSpPr txBox="1"/>
          <p:nvPr/>
        </p:nvSpPr>
        <p:spPr>
          <a:xfrm>
            <a:off x="6444598" y="2276458"/>
            <a:ext cx="5404008" cy="2511457"/>
          </a:xfrm>
          <a:prstGeom prst="rect">
            <a:avLst/>
          </a:prstGeom>
          <a:noFill/>
        </p:spPr>
        <p:txBody>
          <a:bodyPr wrap="square" lIns="182880" tIns="146304" rIns="182880" bIns="146304" rtlCol="0">
            <a:spAutoFit/>
          </a:bodyPr>
          <a:lstStyle/>
          <a:p>
            <a:r>
              <a:rPr lang="en-NZ">
                <a:solidFill>
                  <a:srgbClr val="000000"/>
                </a:solidFill>
              </a:rPr>
              <a:t>The Success Factors outlined in this deck will help make sure you’re set up for a successful roll-out of OneDrive. </a:t>
            </a:r>
          </a:p>
          <a:p>
            <a:endParaRPr lang="en-NZ">
              <a:solidFill>
                <a:srgbClr val="000000"/>
              </a:solidFill>
            </a:endParaRPr>
          </a:p>
          <a:p>
            <a:r>
              <a:rPr lang="en-NZ">
                <a:solidFill>
                  <a:srgbClr val="000000"/>
                </a:solidFill>
              </a:rPr>
              <a:t>Throughout this deck, you will find templates to help you facilitate your organization’s OneDrive  adoption campaign. </a:t>
            </a:r>
          </a:p>
          <a:p>
            <a:endParaRPr lang="en-NZ">
              <a:solidFill>
                <a:srgbClr val="00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4" name="Straight Connector 13"/>
          <p:cNvCxnSpPr>
            <a:cxnSpLocks/>
          </p:cNvCxnSpPr>
          <p:nvPr/>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050" name="Picture 2" descr="See the source image">
            <a:extLst>
              <a:ext uri="{FF2B5EF4-FFF2-40B4-BE49-F238E27FC236}">
                <a16:creationId xmlns:a16="http://schemas.microsoft.com/office/drawing/2014/main" id="{11A2B6F7-3A81-B816-8C3D-F94E42936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235" y="77173"/>
            <a:ext cx="2258951" cy="1505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1271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0078D7"/>
                </a:solidFill>
                <a:latin typeface="Segoe UI Semibold" panose="020B0702040204020203" pitchFamily="34" charset="0"/>
                <a:cs typeface="Segoe UI Semibold" panose="020B0702040204020203" pitchFamily="34" charset="0"/>
              </a:rPr>
              <a:t>Plan </a:t>
            </a:r>
            <a:r>
              <a:rPr lang="en-US" sz="3200">
                <a:latin typeface="Segoe UI Semibold" panose="020B0702040204020203" pitchFamily="34" charset="0"/>
                <a:cs typeface="Segoe UI Semibold" panose="020B0702040204020203" pitchFamily="34" charset="0"/>
              </a:rPr>
              <a:t>Communications</a:t>
            </a:r>
          </a:p>
        </p:txBody>
      </p:sp>
      <p:graphicFrame>
        <p:nvGraphicFramePr>
          <p:cNvPr id="6" name="Diagram 5"/>
          <p:cNvGraphicFramePr/>
          <p:nvPr>
            <p:extLst>
              <p:ext uri="{D42A27DB-BD31-4B8C-83A1-F6EECF244321}">
                <p14:modId xmlns:p14="http://schemas.microsoft.com/office/powerpoint/2010/main" val="3287715646"/>
              </p:ext>
            </p:extLst>
          </p:nvPr>
        </p:nvGraphicFramePr>
        <p:xfrm>
          <a:off x="627366" y="765544"/>
          <a:ext cx="10937267" cy="3406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3BB9932-188D-4893-8554-3DA5EC6E449D}"/>
              </a:ext>
            </a:extLst>
          </p:cNvPr>
          <p:cNvSpPr txBox="1"/>
          <p:nvPr/>
        </p:nvSpPr>
        <p:spPr>
          <a:xfrm>
            <a:off x="683447" y="3429000"/>
            <a:ext cx="1572126" cy="338554"/>
          </a:xfrm>
          <a:prstGeom prst="rect">
            <a:avLst/>
          </a:prstGeom>
          <a:noFill/>
        </p:spPr>
        <p:txBody>
          <a:bodyPr wrap="square" lIns="0" tIns="0" rIns="0" bIns="0" rtlCol="0">
            <a:spAutoFit/>
          </a:bodyPr>
          <a:lstStyle/>
          <a:p>
            <a:pPr defTabSz="914363"/>
            <a:r>
              <a:rPr lang="en-US" sz="1100">
                <a:solidFill>
                  <a:srgbClr val="000000"/>
                </a:solidFill>
                <a:latin typeface="Segoe UI"/>
              </a:rPr>
              <a:t>Identify objectives for communication(s)</a:t>
            </a:r>
          </a:p>
        </p:txBody>
      </p:sp>
      <p:sp>
        <p:nvSpPr>
          <p:cNvPr id="5" name="TextBox 4">
            <a:extLst>
              <a:ext uri="{FF2B5EF4-FFF2-40B4-BE49-F238E27FC236}">
                <a16:creationId xmlns:a16="http://schemas.microsoft.com/office/drawing/2014/main" id="{5AAC0A4A-9E6F-4FA8-A8AA-6017392CC619}"/>
              </a:ext>
            </a:extLst>
          </p:cNvPr>
          <p:cNvSpPr txBox="1"/>
          <p:nvPr/>
        </p:nvSpPr>
        <p:spPr>
          <a:xfrm>
            <a:off x="2953137" y="3348243"/>
            <a:ext cx="1732278" cy="1015663"/>
          </a:xfrm>
          <a:prstGeom prst="rect">
            <a:avLst/>
          </a:prstGeom>
          <a:noFill/>
        </p:spPr>
        <p:txBody>
          <a:bodyPr wrap="square" lIns="0" tIns="0" rIns="0" bIns="0" rtlCol="0">
            <a:spAutoFit/>
          </a:bodyPr>
          <a:lstStyle/>
          <a:p>
            <a:pPr defTabSz="914363"/>
            <a:r>
              <a:rPr lang="en-US" sz="1100">
                <a:solidFill>
                  <a:srgbClr val="000000"/>
                </a:solidFill>
                <a:latin typeface="Segoe UI"/>
              </a:rPr>
              <a:t>Define audiences for communications, including end user personas and project stakeholders (Sponsors, leadership, champions)</a:t>
            </a:r>
          </a:p>
        </p:txBody>
      </p:sp>
      <p:sp>
        <p:nvSpPr>
          <p:cNvPr id="7" name="TextBox 6">
            <a:extLst>
              <a:ext uri="{FF2B5EF4-FFF2-40B4-BE49-F238E27FC236}">
                <a16:creationId xmlns:a16="http://schemas.microsoft.com/office/drawing/2014/main" id="{4551CD08-CFCE-42A1-8C94-1F525F142E00}"/>
              </a:ext>
            </a:extLst>
          </p:cNvPr>
          <p:cNvSpPr txBox="1"/>
          <p:nvPr/>
        </p:nvSpPr>
        <p:spPr>
          <a:xfrm>
            <a:off x="5302914" y="3344781"/>
            <a:ext cx="1643692" cy="1015663"/>
          </a:xfrm>
          <a:prstGeom prst="rect">
            <a:avLst/>
          </a:prstGeom>
          <a:noFill/>
        </p:spPr>
        <p:txBody>
          <a:bodyPr wrap="square" lIns="0" tIns="0" rIns="0" bIns="0" rtlCol="0">
            <a:spAutoFit/>
          </a:bodyPr>
          <a:lstStyle/>
          <a:p>
            <a:pPr defTabSz="914363"/>
            <a:r>
              <a:rPr lang="en-US" sz="1100">
                <a:solidFill>
                  <a:srgbClr val="000000"/>
                </a:solidFill>
                <a:latin typeface="Segoe UI"/>
              </a:rPr>
              <a:t>Answer the 5 </a:t>
            </a:r>
            <a:r>
              <a:rPr lang="en-US" sz="1100" err="1">
                <a:solidFill>
                  <a:srgbClr val="000000"/>
                </a:solidFill>
                <a:latin typeface="Segoe UI"/>
              </a:rPr>
              <a:t>Ws</a:t>
            </a:r>
            <a:r>
              <a:rPr lang="en-US" sz="1100">
                <a:solidFill>
                  <a:srgbClr val="000000"/>
                </a:solidFill>
                <a:latin typeface="Segoe UI"/>
              </a:rPr>
              <a:t> (who, what, when, where, why) and how</a:t>
            </a:r>
          </a:p>
          <a:p>
            <a:pPr defTabSz="914363"/>
            <a:endParaRPr lang="en-US" sz="1100">
              <a:solidFill>
                <a:srgbClr val="000000"/>
              </a:solidFill>
              <a:latin typeface="Segoe UI"/>
            </a:endParaRPr>
          </a:p>
          <a:p>
            <a:pPr defTabSz="914363"/>
            <a:r>
              <a:rPr lang="en-US" sz="1100">
                <a:solidFill>
                  <a:srgbClr val="000000"/>
                </a:solidFill>
                <a:latin typeface="Segoe UI"/>
              </a:rPr>
              <a:t>Outline the key project benefits for audiences</a:t>
            </a:r>
          </a:p>
        </p:txBody>
      </p:sp>
      <p:sp>
        <p:nvSpPr>
          <p:cNvPr id="8" name="TextBox 7">
            <a:extLst>
              <a:ext uri="{FF2B5EF4-FFF2-40B4-BE49-F238E27FC236}">
                <a16:creationId xmlns:a16="http://schemas.microsoft.com/office/drawing/2014/main" id="{498AD791-B318-4931-8AAB-8134C965886B}"/>
              </a:ext>
            </a:extLst>
          </p:cNvPr>
          <p:cNvSpPr txBox="1"/>
          <p:nvPr/>
        </p:nvSpPr>
        <p:spPr>
          <a:xfrm>
            <a:off x="7595172" y="3334997"/>
            <a:ext cx="1643692" cy="1523494"/>
          </a:xfrm>
          <a:prstGeom prst="rect">
            <a:avLst/>
          </a:prstGeom>
          <a:noFill/>
        </p:spPr>
        <p:txBody>
          <a:bodyPr wrap="square" lIns="0" tIns="0" rIns="0" bIns="0" rtlCol="0">
            <a:spAutoFit/>
          </a:bodyPr>
          <a:lstStyle/>
          <a:p>
            <a:pPr defTabSz="914363"/>
            <a:r>
              <a:rPr lang="en-US" sz="1100">
                <a:solidFill>
                  <a:srgbClr val="000000"/>
                </a:solidFill>
                <a:latin typeface="Segoe UI"/>
              </a:rPr>
              <a:t>Identify senders that can influence key audiences identified</a:t>
            </a:r>
          </a:p>
          <a:p>
            <a:pPr defTabSz="914363"/>
            <a:endParaRPr lang="en-US" sz="1100">
              <a:solidFill>
                <a:srgbClr val="000000"/>
              </a:solidFill>
              <a:latin typeface="Segoe UI"/>
            </a:endParaRPr>
          </a:p>
          <a:p>
            <a:pPr defTabSz="914363"/>
            <a:r>
              <a:rPr lang="en-US" sz="1100">
                <a:solidFill>
                  <a:srgbClr val="000000"/>
                </a:solidFill>
                <a:latin typeface="Segoe UI"/>
              </a:rPr>
              <a:t>Outline how sponsor/success owner and champions can help amplify and scale key messages</a:t>
            </a:r>
          </a:p>
        </p:txBody>
      </p:sp>
      <p:sp>
        <p:nvSpPr>
          <p:cNvPr id="9" name="TextBox 8">
            <a:extLst>
              <a:ext uri="{FF2B5EF4-FFF2-40B4-BE49-F238E27FC236}">
                <a16:creationId xmlns:a16="http://schemas.microsoft.com/office/drawing/2014/main" id="{76A3E178-B326-408A-A987-496AA6D300AE}"/>
              </a:ext>
            </a:extLst>
          </p:cNvPr>
          <p:cNvSpPr txBox="1"/>
          <p:nvPr/>
        </p:nvSpPr>
        <p:spPr>
          <a:xfrm>
            <a:off x="10009606" y="3316951"/>
            <a:ext cx="1555028" cy="846386"/>
          </a:xfrm>
          <a:prstGeom prst="rect">
            <a:avLst/>
          </a:prstGeom>
          <a:noFill/>
        </p:spPr>
        <p:txBody>
          <a:bodyPr wrap="square" lIns="0" tIns="0" rIns="0" bIns="0" rtlCol="0">
            <a:spAutoFit/>
          </a:bodyPr>
          <a:lstStyle/>
          <a:p>
            <a:pPr defTabSz="914363"/>
            <a:r>
              <a:rPr lang="en-US" sz="1100">
                <a:solidFill>
                  <a:srgbClr val="000000"/>
                </a:solidFill>
                <a:latin typeface="Segoe UI"/>
              </a:rPr>
              <a:t>Identify the channels that your key audiences engage with/on</a:t>
            </a:r>
          </a:p>
          <a:p>
            <a:pPr defTabSz="914363"/>
            <a:endParaRPr lang="en-US" sz="1100">
              <a:solidFill>
                <a:srgbClr val="000000"/>
              </a:solidFill>
              <a:latin typeface="Segoe UI"/>
            </a:endParaRPr>
          </a:p>
          <a:p>
            <a:pPr defTabSz="914363"/>
            <a:endParaRPr lang="en-US" sz="1100">
              <a:solidFill>
                <a:srgbClr val="000000"/>
              </a:solidFill>
              <a:latin typeface="Segoe UI"/>
            </a:endParaRPr>
          </a:p>
        </p:txBody>
      </p:sp>
    </p:spTree>
    <p:extLst>
      <p:ext uri="{BB962C8B-B14F-4D97-AF65-F5344CB8AC3E}">
        <p14:creationId xmlns:p14="http://schemas.microsoft.com/office/powerpoint/2010/main" val="227618225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6550" y="71438"/>
            <a:ext cx="11855450" cy="596900"/>
          </a:xfrm>
          <a:prstGeom prst="rect">
            <a:avLst/>
          </a:prstGeom>
        </p:spPr>
        <p:txBody>
          <a:bodyPr/>
          <a:lstStyle/>
          <a:p>
            <a:r>
              <a:rPr lang="en-US" sz="3921">
                <a:solidFill>
                  <a:schemeClr val="accent1"/>
                </a:solidFill>
              </a:rPr>
              <a:t>Use </a:t>
            </a:r>
            <a:r>
              <a:rPr lang="en-US" sz="3921"/>
              <a:t>Available Templates</a:t>
            </a:r>
          </a:p>
        </p:txBody>
      </p:sp>
      <p:sp>
        <p:nvSpPr>
          <p:cNvPr id="40" name="TextBox 39"/>
          <p:cNvSpPr txBox="1"/>
          <p:nvPr/>
        </p:nvSpPr>
        <p:spPr>
          <a:xfrm>
            <a:off x="6687562" y="4084209"/>
            <a:ext cx="2997699" cy="461665"/>
          </a:xfrm>
          <a:prstGeom prst="rect">
            <a:avLst/>
          </a:prstGeom>
          <a:noFill/>
        </p:spPr>
        <p:txBody>
          <a:bodyPr wrap="square" lIns="182880" tIns="146304" rIns="182880" bIns="146304" rtlCol="0">
            <a:spAutoFit/>
          </a:bodyPr>
          <a:lstStyle/>
          <a:p>
            <a:pPr>
              <a:lnSpc>
                <a:spcPct val="90000"/>
              </a:lnSpc>
              <a:spcAft>
                <a:spcPts val="600"/>
              </a:spcAft>
            </a:pPr>
            <a:r>
              <a:rPr lang="en-NZ" sz="1200">
                <a:solidFill>
                  <a:srgbClr val="0078D7"/>
                </a:solidFill>
                <a:latin typeface="+mj-lt"/>
              </a:rPr>
              <a:t>Role Based Awareness</a:t>
            </a:r>
          </a:p>
        </p:txBody>
      </p:sp>
      <p:sp>
        <p:nvSpPr>
          <p:cNvPr id="37" name="TextBox 36"/>
          <p:cNvSpPr txBox="1"/>
          <p:nvPr/>
        </p:nvSpPr>
        <p:spPr>
          <a:xfrm>
            <a:off x="3148365" y="4095338"/>
            <a:ext cx="2401948" cy="461665"/>
          </a:xfrm>
          <a:prstGeom prst="rect">
            <a:avLst/>
          </a:prstGeom>
          <a:noFill/>
        </p:spPr>
        <p:txBody>
          <a:bodyPr wrap="square" lIns="182880" tIns="146304" rIns="182880" bIns="146304" rtlCol="0">
            <a:spAutoFit/>
          </a:bodyPr>
          <a:lstStyle/>
          <a:p>
            <a:pPr>
              <a:lnSpc>
                <a:spcPct val="90000"/>
              </a:lnSpc>
              <a:spcAft>
                <a:spcPts val="600"/>
              </a:spcAft>
            </a:pPr>
            <a:r>
              <a:rPr lang="en-NZ" sz="1200">
                <a:solidFill>
                  <a:srgbClr val="0078D7"/>
                </a:solidFill>
                <a:latin typeface="+mj-lt"/>
              </a:rPr>
              <a:t>Tips Campaign</a:t>
            </a:r>
          </a:p>
        </p:txBody>
      </p:sp>
      <p:sp>
        <p:nvSpPr>
          <p:cNvPr id="28" name="TextBox 27"/>
          <p:cNvSpPr txBox="1"/>
          <p:nvPr/>
        </p:nvSpPr>
        <p:spPr>
          <a:xfrm>
            <a:off x="3228197" y="933827"/>
            <a:ext cx="2781433" cy="461665"/>
          </a:xfrm>
          <a:prstGeom prst="rect">
            <a:avLst/>
          </a:prstGeom>
          <a:noFill/>
        </p:spPr>
        <p:txBody>
          <a:bodyPr wrap="square" lIns="182880" tIns="146304" rIns="182880" bIns="146304" rtlCol="0">
            <a:spAutoFit/>
          </a:bodyPr>
          <a:lstStyle/>
          <a:p>
            <a:pPr>
              <a:lnSpc>
                <a:spcPct val="90000"/>
              </a:lnSpc>
              <a:spcAft>
                <a:spcPts val="600"/>
              </a:spcAft>
            </a:pPr>
            <a:r>
              <a:rPr lang="en-NZ" sz="1200">
                <a:solidFill>
                  <a:srgbClr val="0078D7"/>
                </a:solidFill>
                <a:latin typeface="+mj-lt"/>
              </a:rPr>
              <a:t>Teaser Campaign</a:t>
            </a:r>
          </a:p>
        </p:txBody>
      </p:sp>
      <p:sp>
        <p:nvSpPr>
          <p:cNvPr id="29" name="TextBox 28"/>
          <p:cNvSpPr txBox="1"/>
          <p:nvPr/>
        </p:nvSpPr>
        <p:spPr>
          <a:xfrm>
            <a:off x="7076725" y="933827"/>
            <a:ext cx="3074748" cy="461665"/>
          </a:xfrm>
          <a:prstGeom prst="rect">
            <a:avLst/>
          </a:prstGeom>
          <a:noFill/>
        </p:spPr>
        <p:txBody>
          <a:bodyPr wrap="square" lIns="182880" tIns="146304" rIns="182880" bIns="146304" rtlCol="0">
            <a:spAutoFit/>
          </a:bodyPr>
          <a:lstStyle/>
          <a:p>
            <a:pPr>
              <a:lnSpc>
                <a:spcPct val="90000"/>
              </a:lnSpc>
              <a:spcAft>
                <a:spcPts val="600"/>
              </a:spcAft>
            </a:pPr>
            <a:r>
              <a:rPr lang="en-NZ" sz="1200">
                <a:solidFill>
                  <a:srgbClr val="0078D7"/>
                </a:solidFill>
                <a:latin typeface="+mj-lt"/>
              </a:rPr>
              <a:t>First Day Set Up</a:t>
            </a: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pic>
        <p:nvPicPr>
          <p:cNvPr id="3" name="Picture 2">
            <a:extLst>
              <a:ext uri="{FF2B5EF4-FFF2-40B4-BE49-F238E27FC236}">
                <a16:creationId xmlns:a16="http://schemas.microsoft.com/office/drawing/2014/main" id="{039ED935-4388-4179-978F-032329A939A5}"/>
              </a:ext>
            </a:extLst>
          </p:cNvPr>
          <p:cNvPicPr>
            <a:picLocks noChangeAspect="1"/>
          </p:cNvPicPr>
          <p:nvPr/>
        </p:nvPicPr>
        <p:blipFill>
          <a:blip r:embed="rId4"/>
          <a:stretch>
            <a:fillRect/>
          </a:stretch>
        </p:blipFill>
        <p:spPr>
          <a:xfrm>
            <a:off x="3416393" y="1309217"/>
            <a:ext cx="1380889" cy="1765440"/>
          </a:xfrm>
          <a:prstGeom prst="rect">
            <a:avLst/>
          </a:prstGeom>
        </p:spPr>
      </p:pic>
      <p:pic>
        <p:nvPicPr>
          <p:cNvPr id="9" name="Picture 8">
            <a:extLst>
              <a:ext uri="{FF2B5EF4-FFF2-40B4-BE49-F238E27FC236}">
                <a16:creationId xmlns:a16="http://schemas.microsoft.com/office/drawing/2014/main" id="{5611234C-A1DA-4DDF-A882-B888A5A1F13E}"/>
              </a:ext>
            </a:extLst>
          </p:cNvPr>
          <p:cNvPicPr>
            <a:picLocks noChangeAspect="1"/>
          </p:cNvPicPr>
          <p:nvPr/>
        </p:nvPicPr>
        <p:blipFill>
          <a:blip r:embed="rId5"/>
          <a:stretch>
            <a:fillRect/>
          </a:stretch>
        </p:blipFill>
        <p:spPr>
          <a:xfrm>
            <a:off x="7231475" y="1285246"/>
            <a:ext cx="1758857" cy="2414263"/>
          </a:xfrm>
          <a:prstGeom prst="rect">
            <a:avLst/>
          </a:prstGeom>
        </p:spPr>
      </p:pic>
      <p:pic>
        <p:nvPicPr>
          <p:cNvPr id="10" name="Picture 9">
            <a:extLst>
              <a:ext uri="{FF2B5EF4-FFF2-40B4-BE49-F238E27FC236}">
                <a16:creationId xmlns:a16="http://schemas.microsoft.com/office/drawing/2014/main" id="{F76A5224-E41C-4891-9A0F-223496D7744B}"/>
              </a:ext>
            </a:extLst>
          </p:cNvPr>
          <p:cNvPicPr>
            <a:picLocks noChangeAspect="1"/>
          </p:cNvPicPr>
          <p:nvPr/>
        </p:nvPicPr>
        <p:blipFill>
          <a:blip r:embed="rId6"/>
          <a:stretch>
            <a:fillRect/>
          </a:stretch>
        </p:blipFill>
        <p:spPr>
          <a:xfrm>
            <a:off x="7927422" y="1635595"/>
            <a:ext cx="1968391" cy="1993397"/>
          </a:xfrm>
          <a:prstGeom prst="rect">
            <a:avLst/>
          </a:prstGeom>
        </p:spPr>
      </p:pic>
      <p:pic>
        <p:nvPicPr>
          <p:cNvPr id="5" name="Picture 4">
            <a:extLst>
              <a:ext uri="{FF2B5EF4-FFF2-40B4-BE49-F238E27FC236}">
                <a16:creationId xmlns:a16="http://schemas.microsoft.com/office/drawing/2014/main" id="{7683F211-FBFC-4D92-BE34-CC19D0137B66}"/>
              </a:ext>
            </a:extLst>
          </p:cNvPr>
          <p:cNvPicPr>
            <a:picLocks noChangeAspect="1"/>
          </p:cNvPicPr>
          <p:nvPr/>
        </p:nvPicPr>
        <p:blipFill>
          <a:blip r:embed="rId7"/>
          <a:stretch>
            <a:fillRect/>
          </a:stretch>
        </p:blipFill>
        <p:spPr>
          <a:xfrm>
            <a:off x="4594114" y="1565379"/>
            <a:ext cx="968026" cy="1923076"/>
          </a:xfrm>
          <a:prstGeom prst="rect">
            <a:avLst/>
          </a:prstGeom>
        </p:spPr>
      </p:pic>
      <p:pic>
        <p:nvPicPr>
          <p:cNvPr id="15" name="Picture 14">
            <a:extLst>
              <a:ext uri="{FF2B5EF4-FFF2-40B4-BE49-F238E27FC236}">
                <a16:creationId xmlns:a16="http://schemas.microsoft.com/office/drawing/2014/main" id="{65C14F13-D481-4A86-AFED-2786E02D17E2}"/>
              </a:ext>
            </a:extLst>
          </p:cNvPr>
          <p:cNvPicPr>
            <a:picLocks noChangeAspect="1"/>
          </p:cNvPicPr>
          <p:nvPr/>
        </p:nvPicPr>
        <p:blipFill>
          <a:blip r:embed="rId8"/>
          <a:stretch>
            <a:fillRect/>
          </a:stretch>
        </p:blipFill>
        <p:spPr>
          <a:xfrm>
            <a:off x="3311411" y="4435112"/>
            <a:ext cx="1444512" cy="1818511"/>
          </a:xfrm>
          <a:prstGeom prst="rect">
            <a:avLst/>
          </a:prstGeom>
        </p:spPr>
      </p:pic>
      <p:pic>
        <p:nvPicPr>
          <p:cNvPr id="17" name="Picture 16">
            <a:extLst>
              <a:ext uri="{FF2B5EF4-FFF2-40B4-BE49-F238E27FC236}">
                <a16:creationId xmlns:a16="http://schemas.microsoft.com/office/drawing/2014/main" id="{C8B3B2D8-342E-4038-8C00-5221C58B6C37}"/>
              </a:ext>
            </a:extLst>
          </p:cNvPr>
          <p:cNvPicPr>
            <a:picLocks noChangeAspect="1"/>
          </p:cNvPicPr>
          <p:nvPr/>
        </p:nvPicPr>
        <p:blipFill>
          <a:blip r:embed="rId9"/>
          <a:stretch>
            <a:fillRect/>
          </a:stretch>
        </p:blipFill>
        <p:spPr>
          <a:xfrm>
            <a:off x="4351517" y="4618434"/>
            <a:ext cx="1444512" cy="1807960"/>
          </a:xfrm>
          <a:prstGeom prst="rect">
            <a:avLst/>
          </a:prstGeom>
        </p:spPr>
      </p:pic>
      <p:pic>
        <p:nvPicPr>
          <p:cNvPr id="19" name="Picture 18">
            <a:extLst>
              <a:ext uri="{FF2B5EF4-FFF2-40B4-BE49-F238E27FC236}">
                <a16:creationId xmlns:a16="http://schemas.microsoft.com/office/drawing/2014/main" id="{49FB2CC5-B7A0-43F8-96D4-97B0D79E845D}"/>
              </a:ext>
            </a:extLst>
          </p:cNvPr>
          <p:cNvPicPr>
            <a:picLocks noChangeAspect="1"/>
          </p:cNvPicPr>
          <p:nvPr/>
        </p:nvPicPr>
        <p:blipFill>
          <a:blip r:embed="rId10"/>
          <a:stretch>
            <a:fillRect/>
          </a:stretch>
        </p:blipFill>
        <p:spPr>
          <a:xfrm>
            <a:off x="6887064" y="4475884"/>
            <a:ext cx="1288535" cy="1765977"/>
          </a:xfrm>
          <a:prstGeom prst="rect">
            <a:avLst/>
          </a:prstGeom>
        </p:spPr>
      </p:pic>
      <p:pic>
        <p:nvPicPr>
          <p:cNvPr id="20" name="Picture 19">
            <a:extLst>
              <a:ext uri="{FF2B5EF4-FFF2-40B4-BE49-F238E27FC236}">
                <a16:creationId xmlns:a16="http://schemas.microsoft.com/office/drawing/2014/main" id="{C0A71462-DDE5-4580-B169-F0CA513E7491}"/>
              </a:ext>
            </a:extLst>
          </p:cNvPr>
          <p:cNvPicPr>
            <a:picLocks noChangeAspect="1"/>
          </p:cNvPicPr>
          <p:nvPr/>
        </p:nvPicPr>
        <p:blipFill>
          <a:blip r:embed="rId11"/>
          <a:stretch>
            <a:fillRect/>
          </a:stretch>
        </p:blipFill>
        <p:spPr>
          <a:xfrm>
            <a:off x="7927170" y="4544429"/>
            <a:ext cx="1288535" cy="1744543"/>
          </a:xfrm>
          <a:prstGeom prst="rect">
            <a:avLst/>
          </a:prstGeom>
        </p:spPr>
      </p:pic>
      <p:sp>
        <p:nvSpPr>
          <p:cNvPr id="21" name="TextBox 20">
            <a:extLst>
              <a:ext uri="{FF2B5EF4-FFF2-40B4-BE49-F238E27FC236}">
                <a16:creationId xmlns:a16="http://schemas.microsoft.com/office/drawing/2014/main" id="{4A7C97CB-CCC7-40B7-A1B0-E9DB98328CC0}"/>
              </a:ext>
            </a:extLst>
          </p:cNvPr>
          <p:cNvSpPr txBox="1"/>
          <p:nvPr/>
        </p:nvSpPr>
        <p:spPr>
          <a:xfrm>
            <a:off x="6687562" y="6437710"/>
            <a:ext cx="3208251" cy="420115"/>
          </a:xfrm>
          <a:prstGeom prst="rect">
            <a:avLst/>
          </a:prstGeom>
          <a:noFill/>
        </p:spPr>
        <p:txBody>
          <a:bodyPr wrap="none" lIns="182880" tIns="146304" rIns="182880" bIns="146304" rtlCol="0">
            <a:spAutoFit/>
          </a:bodyPr>
          <a:lstStyle/>
          <a:p>
            <a:pPr>
              <a:lnSpc>
                <a:spcPct val="90000"/>
              </a:lnSpc>
              <a:spcAft>
                <a:spcPts val="600"/>
              </a:spcAft>
            </a:pPr>
            <a:r>
              <a:rPr lang="en-CA" sz="900" i="1">
                <a:gradFill>
                  <a:gsLst>
                    <a:gs pos="2917">
                      <a:schemeClr val="tx1"/>
                    </a:gs>
                    <a:gs pos="30000">
                      <a:schemeClr val="tx1"/>
                    </a:gs>
                  </a:gsLst>
                  <a:lin ang="5400000" scaled="0"/>
                </a:gradFill>
              </a:rPr>
              <a:t>HR, Sales, Marketing, Finance awareness email templates</a:t>
            </a:r>
          </a:p>
        </p:txBody>
      </p:sp>
      <p:pic>
        <p:nvPicPr>
          <p:cNvPr id="30" name="Picture 29">
            <a:extLst>
              <a:ext uri="{FF2B5EF4-FFF2-40B4-BE49-F238E27FC236}">
                <a16:creationId xmlns:a16="http://schemas.microsoft.com/office/drawing/2014/main" id="{DF816D3E-6275-42EB-8686-C4C776F2EB28}"/>
              </a:ext>
            </a:extLst>
          </p:cNvPr>
          <p:cNvPicPr>
            <a:picLocks noChangeAspect="1"/>
          </p:cNvPicPr>
          <p:nvPr/>
        </p:nvPicPr>
        <p:blipFill>
          <a:blip r:embed="rId12"/>
          <a:stretch>
            <a:fillRect/>
          </a:stretch>
        </p:blipFill>
        <p:spPr>
          <a:xfrm>
            <a:off x="8769316" y="4645048"/>
            <a:ext cx="1307644" cy="1781346"/>
          </a:xfrm>
          <a:prstGeom prst="rect">
            <a:avLst/>
          </a:prstGeom>
        </p:spPr>
      </p:pic>
      <p:pic>
        <p:nvPicPr>
          <p:cNvPr id="32" name="Picture 31">
            <a:extLst>
              <a:ext uri="{FF2B5EF4-FFF2-40B4-BE49-F238E27FC236}">
                <a16:creationId xmlns:a16="http://schemas.microsoft.com/office/drawing/2014/main" id="{20D7D607-68B8-407B-87BA-DC5609A7DC4C}"/>
              </a:ext>
            </a:extLst>
          </p:cNvPr>
          <p:cNvPicPr>
            <a:picLocks noChangeAspect="1"/>
          </p:cNvPicPr>
          <p:nvPr/>
        </p:nvPicPr>
        <p:blipFill>
          <a:blip r:embed="rId13"/>
          <a:stretch>
            <a:fillRect/>
          </a:stretch>
        </p:blipFill>
        <p:spPr>
          <a:xfrm>
            <a:off x="9630570" y="4676625"/>
            <a:ext cx="1399817" cy="1891274"/>
          </a:xfrm>
          <a:prstGeom prst="rect">
            <a:avLst/>
          </a:prstGeom>
        </p:spPr>
      </p:pic>
      <p:sp>
        <p:nvSpPr>
          <p:cNvPr id="38" name="TextBox 37">
            <a:extLst>
              <a:ext uri="{FF2B5EF4-FFF2-40B4-BE49-F238E27FC236}">
                <a16:creationId xmlns:a16="http://schemas.microsoft.com/office/drawing/2014/main" id="{AED391B0-56EA-4527-8AF7-BA80E7519B10}"/>
              </a:ext>
            </a:extLst>
          </p:cNvPr>
          <p:cNvSpPr txBox="1"/>
          <p:nvPr/>
        </p:nvSpPr>
        <p:spPr>
          <a:xfrm>
            <a:off x="3228197" y="3669474"/>
            <a:ext cx="2001189" cy="420115"/>
          </a:xfrm>
          <a:prstGeom prst="rect">
            <a:avLst/>
          </a:prstGeom>
          <a:noFill/>
        </p:spPr>
        <p:txBody>
          <a:bodyPr wrap="none" lIns="182880" tIns="146304" rIns="182880" bIns="146304" rtlCol="0">
            <a:spAutoFit/>
          </a:bodyPr>
          <a:lstStyle/>
          <a:p>
            <a:pPr>
              <a:lnSpc>
                <a:spcPct val="90000"/>
              </a:lnSpc>
              <a:spcAft>
                <a:spcPts val="600"/>
              </a:spcAft>
            </a:pPr>
            <a:r>
              <a:rPr lang="en-CA" sz="900" i="1">
                <a:gradFill>
                  <a:gsLst>
                    <a:gs pos="2917">
                      <a:schemeClr val="tx1"/>
                    </a:gs>
                    <a:gs pos="30000">
                      <a:schemeClr val="tx1"/>
                    </a:gs>
                  </a:gsLst>
                  <a:lin ang="5400000" scaled="0"/>
                </a:gradFill>
              </a:rPr>
              <a:t>Email, flyer and poster templates</a:t>
            </a:r>
          </a:p>
        </p:txBody>
      </p:sp>
      <p:sp>
        <p:nvSpPr>
          <p:cNvPr id="39" name="TextBox 38">
            <a:extLst>
              <a:ext uri="{FF2B5EF4-FFF2-40B4-BE49-F238E27FC236}">
                <a16:creationId xmlns:a16="http://schemas.microsoft.com/office/drawing/2014/main" id="{0253A8D9-F61F-4167-ABEC-2E503BDFD5AA}"/>
              </a:ext>
            </a:extLst>
          </p:cNvPr>
          <p:cNvSpPr txBox="1"/>
          <p:nvPr/>
        </p:nvSpPr>
        <p:spPr>
          <a:xfrm>
            <a:off x="7109481" y="3625989"/>
            <a:ext cx="2756204" cy="420115"/>
          </a:xfrm>
          <a:prstGeom prst="rect">
            <a:avLst/>
          </a:prstGeom>
          <a:noFill/>
        </p:spPr>
        <p:txBody>
          <a:bodyPr wrap="none" lIns="182880" tIns="146304" rIns="182880" bIns="146304" rtlCol="0">
            <a:spAutoFit/>
          </a:bodyPr>
          <a:lstStyle/>
          <a:p>
            <a:pPr>
              <a:lnSpc>
                <a:spcPct val="90000"/>
              </a:lnSpc>
              <a:spcAft>
                <a:spcPts val="600"/>
              </a:spcAft>
            </a:pPr>
            <a:r>
              <a:rPr lang="en-CA" sz="900" i="1">
                <a:gradFill>
                  <a:gsLst>
                    <a:gs pos="2917">
                      <a:schemeClr val="tx1"/>
                    </a:gs>
                    <a:gs pos="30000">
                      <a:schemeClr val="tx1"/>
                    </a:gs>
                  </a:gsLst>
                  <a:lin ang="5400000" scaled="0"/>
                </a:gradFill>
              </a:rPr>
              <a:t>Launch email template and first day cheat sheet</a:t>
            </a:r>
          </a:p>
        </p:txBody>
      </p:sp>
      <p:sp>
        <p:nvSpPr>
          <p:cNvPr id="41" name="TextBox 40">
            <a:extLst>
              <a:ext uri="{FF2B5EF4-FFF2-40B4-BE49-F238E27FC236}">
                <a16:creationId xmlns:a16="http://schemas.microsoft.com/office/drawing/2014/main" id="{632852F3-6C8C-4A92-9F1B-9FE5C8CEE8B7}"/>
              </a:ext>
            </a:extLst>
          </p:cNvPr>
          <p:cNvSpPr txBox="1"/>
          <p:nvPr/>
        </p:nvSpPr>
        <p:spPr>
          <a:xfrm>
            <a:off x="3190034" y="6413624"/>
            <a:ext cx="2467663" cy="420115"/>
          </a:xfrm>
          <a:prstGeom prst="rect">
            <a:avLst/>
          </a:prstGeom>
          <a:noFill/>
        </p:spPr>
        <p:txBody>
          <a:bodyPr wrap="none" lIns="182880" tIns="146304" rIns="182880" bIns="146304" rtlCol="0">
            <a:spAutoFit/>
          </a:bodyPr>
          <a:lstStyle/>
          <a:p>
            <a:pPr>
              <a:lnSpc>
                <a:spcPct val="90000"/>
              </a:lnSpc>
              <a:spcAft>
                <a:spcPts val="600"/>
              </a:spcAft>
            </a:pPr>
            <a:r>
              <a:rPr lang="en-CA" sz="900" i="1">
                <a:gradFill>
                  <a:gsLst>
                    <a:gs pos="2917">
                      <a:schemeClr val="tx1"/>
                    </a:gs>
                    <a:gs pos="30000">
                      <a:schemeClr val="tx1"/>
                    </a:gs>
                  </a:gsLst>
                  <a:lin ang="5400000" scaled="0"/>
                </a:gradFill>
              </a:rPr>
              <a:t>Tips email templates and calendar sample</a:t>
            </a:r>
          </a:p>
        </p:txBody>
      </p:sp>
      <p:pic>
        <p:nvPicPr>
          <p:cNvPr id="33" name="Picture 32">
            <a:extLst>
              <a:ext uri="{FF2B5EF4-FFF2-40B4-BE49-F238E27FC236}">
                <a16:creationId xmlns:a16="http://schemas.microsoft.com/office/drawing/2014/main" id="{264D081E-F387-4AAC-90AC-6831FF455218}"/>
              </a:ext>
            </a:extLst>
          </p:cNvPr>
          <p:cNvPicPr>
            <a:picLocks noChangeAspect="1"/>
          </p:cNvPicPr>
          <p:nvPr/>
        </p:nvPicPr>
        <p:blipFill>
          <a:blip r:embed="rId14"/>
          <a:stretch>
            <a:fillRect/>
          </a:stretch>
        </p:blipFill>
        <p:spPr>
          <a:xfrm>
            <a:off x="4434593" y="5256509"/>
            <a:ext cx="1675016" cy="942197"/>
          </a:xfrm>
          <a:prstGeom prst="rect">
            <a:avLst/>
          </a:prstGeom>
        </p:spPr>
      </p:pic>
      <p:sp>
        <p:nvSpPr>
          <p:cNvPr id="4" name="Rectangle 3">
            <a:extLst>
              <a:ext uri="{FF2B5EF4-FFF2-40B4-BE49-F238E27FC236}">
                <a16:creationId xmlns:a16="http://schemas.microsoft.com/office/drawing/2014/main" id="{25AC0320-5A57-41F9-B55F-38C9087CED2C}"/>
              </a:ext>
            </a:extLst>
          </p:cNvPr>
          <p:cNvSpPr/>
          <p:nvPr/>
        </p:nvSpPr>
        <p:spPr>
          <a:xfrm>
            <a:off x="268533" y="674387"/>
            <a:ext cx="3939388" cy="430887"/>
          </a:xfrm>
          <a:prstGeom prst="rect">
            <a:avLst/>
          </a:prstGeom>
        </p:spPr>
        <p:txBody>
          <a:bodyPr wrap="square">
            <a:spAutoFit/>
          </a:bodyPr>
          <a:lstStyle/>
          <a:p>
            <a:r>
              <a:rPr lang="en-CA" sz="1100" dirty="0">
                <a:solidFill>
                  <a:schemeClr val="tx2"/>
                </a:solidFill>
                <a:latin typeface="inherit"/>
              </a:rPr>
              <a:t>See Awareness at </a:t>
            </a:r>
            <a:r>
              <a:rPr lang="en-CA" sz="1100" u="sng" dirty="0">
                <a:solidFill>
                  <a:schemeClr val="accent1">
                    <a:lumMod val="75000"/>
                  </a:schemeClr>
                </a:solidFill>
                <a:latin typeface="inherit"/>
              </a:rPr>
              <a:t>https://adoption.microsoft.com/en-us/onedrive/#awareness</a:t>
            </a:r>
            <a:endParaRPr lang="en-CA" sz="1100" dirty="0">
              <a:solidFill>
                <a:schemeClr val="tx2"/>
              </a:solidFill>
            </a:endParaRPr>
          </a:p>
        </p:txBody>
      </p:sp>
    </p:spTree>
    <p:extLst>
      <p:ext uri="{BB962C8B-B14F-4D97-AF65-F5344CB8AC3E}">
        <p14:creationId xmlns:p14="http://schemas.microsoft.com/office/powerpoint/2010/main" val="283978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07368" y="2624554"/>
            <a:ext cx="5389165" cy="2151706"/>
          </a:xfrm>
          <a:prstGeom prst="rect">
            <a:avLst/>
          </a:prstGeom>
        </p:spPr>
        <p:txBody>
          <a:bodyPr wrap="square" lIns="179285" tIns="143428" rIns="179285" bIns="143428">
            <a:spAutoFit/>
          </a:bodyPr>
          <a:lstStyle/>
          <a:p>
            <a:pPr marL="0" lvl="1" defTabSz="913741" fontAlgn="base">
              <a:spcBef>
                <a:spcPct val="0"/>
              </a:spcBef>
              <a:spcAft>
                <a:spcPts val="1176"/>
              </a:spcAft>
              <a:buClr>
                <a:srgbClr val="DC3C00"/>
              </a:buClr>
              <a:buSzPct val="90000"/>
              <a:defRPr/>
            </a:pPr>
            <a:r>
              <a:rPr lang="en-US" sz="1300" dirty="0">
                <a:solidFill>
                  <a:schemeClr val="tx2">
                    <a:lumMod val="90000"/>
                    <a:lumOff val="10000"/>
                  </a:schemeClr>
                </a:solidFill>
                <a:ea typeface="Segoe UI" pitchFamily="34" charset="0"/>
                <a:cs typeface="Segoe UI" pitchFamily="34" charset="0"/>
              </a:rPr>
              <a:t>The following are some resources, ideas, and tactics to help create an effective OneDrive launch:</a:t>
            </a:r>
          </a:p>
          <a:p>
            <a:pPr marL="285750" lvl="1" indent="-285750" defTabSz="913748" fontAlgn="base">
              <a:spcBef>
                <a:spcPct val="0"/>
              </a:spcBef>
              <a:spcAft>
                <a:spcPts val="1200"/>
              </a:spcAft>
              <a:buClr>
                <a:srgbClr val="DC3C00"/>
              </a:buClr>
              <a:buSzPct val="90000"/>
              <a:buBlip>
                <a:blip r:embed="rId3"/>
              </a:buBlip>
              <a:defRPr/>
            </a:pPr>
            <a:r>
              <a:rPr lang="en-US" sz="1300" kern="0" dirty="0">
                <a:ln w="3175">
                  <a:noFill/>
                </a:ln>
                <a:solidFill>
                  <a:schemeClr val="tx1">
                    <a:lumMod val="90000"/>
                    <a:lumOff val="10000"/>
                  </a:schemeClr>
                </a:solidFill>
                <a:cs typeface="Segoe UI" pitchFamily="34" charset="0"/>
              </a:rPr>
              <a:t>Keynote from executive sponsor to kick off event </a:t>
            </a:r>
          </a:p>
          <a:p>
            <a:pPr marL="285750" lvl="1" indent="-285750" defTabSz="913748" fontAlgn="base">
              <a:spcBef>
                <a:spcPct val="0"/>
              </a:spcBef>
              <a:spcAft>
                <a:spcPts val="1200"/>
              </a:spcAft>
              <a:buClr>
                <a:srgbClr val="DC3C00"/>
              </a:buClr>
              <a:buSzPct val="90000"/>
              <a:buBlip>
                <a:blip r:embed="rId3"/>
              </a:buBlip>
              <a:defRPr/>
            </a:pPr>
            <a:r>
              <a:rPr lang="en-US" sz="1300" kern="0" dirty="0">
                <a:ln w="3175">
                  <a:noFill/>
                </a:ln>
                <a:solidFill>
                  <a:schemeClr val="tx1">
                    <a:lumMod val="90000"/>
                    <a:lumOff val="10000"/>
                  </a:schemeClr>
                </a:solidFill>
                <a:cs typeface="Segoe UI" pitchFamily="34" charset="0"/>
              </a:rPr>
              <a:t>Booths/stations at onsite event that showcase/demo high-value OneDrive scenarios – scripted</a:t>
            </a:r>
          </a:p>
          <a:p>
            <a:pPr marL="285750" lvl="1" indent="-285750" defTabSz="913748" fontAlgn="base">
              <a:spcBef>
                <a:spcPct val="0"/>
              </a:spcBef>
              <a:spcAft>
                <a:spcPts val="1200"/>
              </a:spcAft>
              <a:buClr>
                <a:srgbClr val="DC3C00"/>
              </a:buClr>
              <a:buSzPct val="90000"/>
              <a:buBlip>
                <a:blip r:embed="rId3"/>
              </a:buBlip>
              <a:defRPr/>
            </a:pPr>
            <a:r>
              <a:rPr lang="en-US" sz="1300" kern="0" dirty="0">
                <a:ln w="3175">
                  <a:noFill/>
                </a:ln>
                <a:solidFill>
                  <a:schemeClr val="tx1">
                    <a:lumMod val="90000"/>
                    <a:lumOff val="10000"/>
                  </a:schemeClr>
                </a:solidFill>
                <a:cs typeface="Segoe UI" pitchFamily="34" charset="0"/>
              </a:rPr>
              <a:t>Run online engagement events using Skype Meeting Broadcast for team members in remote offices</a:t>
            </a:r>
          </a:p>
        </p:txBody>
      </p:sp>
      <p:sp>
        <p:nvSpPr>
          <p:cNvPr id="51" name="Rectangle 50"/>
          <p:cNvSpPr/>
          <p:nvPr/>
        </p:nvSpPr>
        <p:spPr>
          <a:xfrm>
            <a:off x="6196572" y="1453302"/>
            <a:ext cx="4340772" cy="538956"/>
          </a:xfrm>
          <a:prstGeom prst="rect">
            <a:avLst/>
          </a:prstGeom>
        </p:spPr>
        <p:txBody>
          <a:bodyPr wrap="square" lIns="179285" tIns="143428" rIns="179285" bIns="143428">
            <a:spAutoFit/>
          </a:bodyPr>
          <a:lstStyle/>
          <a:p>
            <a:pPr marL="0" lvl="1" defTabSz="914102" fontAlgn="base">
              <a:lnSpc>
                <a:spcPct val="90000"/>
              </a:lnSpc>
              <a:spcBef>
                <a:spcPct val="0"/>
              </a:spcBef>
              <a:spcAft>
                <a:spcPts val="588"/>
              </a:spcAft>
              <a:buClr>
                <a:srgbClr val="DC3C00"/>
              </a:buClr>
            </a:pPr>
            <a:r>
              <a:rPr lang="en-US">
                <a:gradFill>
                  <a:gsLst>
                    <a:gs pos="7407">
                      <a:schemeClr val="accent1"/>
                    </a:gs>
                    <a:gs pos="28704">
                      <a:schemeClr val="accent1"/>
                    </a:gs>
                  </a:gsLst>
                  <a:lin ang="5400000" scaled="0"/>
                </a:gradFill>
                <a:latin typeface="Segoe UI Semibold (Headings)"/>
                <a:cs typeface="Segoe UI" pitchFamily="34" charset="0"/>
              </a:rPr>
              <a:t>How to choose your launch event:</a:t>
            </a:r>
          </a:p>
        </p:txBody>
      </p:sp>
      <p:sp>
        <p:nvSpPr>
          <p:cNvPr id="19" name="Title 1"/>
          <p:cNvSpPr txBox="1">
            <a:spLocks/>
          </p:cNvSpPr>
          <p:nvPr/>
        </p:nvSpPr>
        <p:spPr>
          <a:xfrm>
            <a:off x="307368" y="1091231"/>
            <a:ext cx="5941032" cy="724792"/>
          </a:xfrm>
          <a:prstGeom prst="rect">
            <a:avLst/>
          </a:prstGeom>
        </p:spPr>
        <p:txBody>
          <a:bodyPr vert="horz" wrap="square" lIns="90000" tIns="90000" rIns="90000" bIns="90000"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sz="3921">
                <a:solidFill>
                  <a:schemeClr val="accent1"/>
                </a:solidFill>
                <a:cs typeface="Segoe UI" pitchFamily="34" charset="0"/>
              </a:rPr>
              <a:t>Plan Launch/Buzz</a:t>
            </a:r>
            <a:r>
              <a:rPr lang="en-US" sz="3921">
                <a:gradFill>
                  <a:gsLst>
                    <a:gs pos="1250">
                      <a:schemeClr val="tx1"/>
                    </a:gs>
                    <a:gs pos="100000">
                      <a:schemeClr val="tx1"/>
                    </a:gs>
                  </a:gsLst>
                  <a:lin ang="5400000" scaled="0"/>
                </a:gradFill>
                <a:cs typeface="Segoe UI" pitchFamily="34" charset="0"/>
              </a:rPr>
              <a:t> Events</a:t>
            </a:r>
          </a:p>
        </p:txBody>
      </p:sp>
      <p:sp>
        <p:nvSpPr>
          <p:cNvPr id="22" name="Rectangle 21"/>
          <p:cNvSpPr/>
          <p:nvPr/>
        </p:nvSpPr>
        <p:spPr>
          <a:xfrm>
            <a:off x="6196572" y="2057743"/>
            <a:ext cx="5648098" cy="3272012"/>
          </a:xfrm>
          <a:prstGeom prst="rect">
            <a:avLst/>
          </a:prstGeom>
        </p:spPr>
        <p:txBody>
          <a:bodyPr wrap="square" lIns="179285" tIns="143428" rIns="179285" bIns="143428">
            <a:spAutoFit/>
          </a:bodyPr>
          <a:lstStyle/>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your goals for using OneDrive</a:t>
            </a:r>
            <a:r>
              <a:rPr lang="en-US" sz="1300">
                <a:solidFill>
                  <a:srgbClr val="0078D7"/>
                </a:solidFill>
                <a:cs typeface="Segoe UI" pitchFamily="34" charset="0"/>
              </a:rPr>
              <a:t>. </a:t>
            </a:r>
            <a:r>
              <a:rPr lang="en-US" sz="1300">
                <a:solidFill>
                  <a:schemeClr val="tx2">
                    <a:lumMod val="90000"/>
                    <a:lumOff val="10000"/>
                  </a:schemeClr>
                </a:solidFill>
                <a:cs typeface="Segoe UI" pitchFamily="34" charset="0"/>
              </a:rPr>
              <a:t>How can your launch event support these objectives and these particular parts of the business?</a:t>
            </a:r>
          </a:p>
          <a:p>
            <a:pPr marL="0" lvl="1" defTabSz="913741" fontAlgn="base">
              <a:lnSpc>
                <a:spcPct val="90000"/>
              </a:lnSpc>
              <a:spcBef>
                <a:spcPct val="0"/>
              </a:spcBef>
              <a:spcAft>
                <a:spcPts val="588"/>
              </a:spcAft>
              <a:buClr>
                <a:srgbClr val="DC3C00"/>
              </a:buClr>
              <a:buSzPct val="90000"/>
              <a:defRPr/>
            </a:pPr>
            <a:endParaRPr lang="en-US" sz="130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your company culture. </a:t>
            </a:r>
            <a:r>
              <a:rPr lang="en-US" sz="1300">
                <a:solidFill>
                  <a:schemeClr val="tx2">
                    <a:lumMod val="90000"/>
                    <a:lumOff val="10000"/>
                  </a:schemeClr>
                </a:solidFill>
                <a:cs typeface="Segoe UI" pitchFamily="34" charset="0"/>
              </a:rPr>
              <a:t>What types of activities will resonate with your leadership and your employees?</a:t>
            </a:r>
          </a:p>
          <a:p>
            <a:pPr marL="0" lvl="1" defTabSz="913741" fontAlgn="base">
              <a:lnSpc>
                <a:spcPct val="90000"/>
              </a:lnSpc>
              <a:spcBef>
                <a:spcPct val="0"/>
              </a:spcBef>
              <a:spcAft>
                <a:spcPts val="588"/>
              </a:spcAft>
              <a:buClr>
                <a:srgbClr val="DC3C00"/>
              </a:buClr>
              <a:buSzPct val="90000"/>
              <a:defRPr/>
            </a:pPr>
            <a:endParaRPr lang="en-US" sz="130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your time and resources</a:t>
            </a:r>
            <a:r>
              <a:rPr lang="en-US" sz="1300">
                <a:solidFill>
                  <a:srgbClr val="0078D7"/>
                </a:solidFill>
                <a:cs typeface="Segoe UI" pitchFamily="34" charset="0"/>
              </a:rPr>
              <a:t>. </a:t>
            </a:r>
            <a:r>
              <a:rPr lang="en-US" sz="1300">
                <a:solidFill>
                  <a:schemeClr val="tx2">
                    <a:lumMod val="90000"/>
                    <a:lumOff val="10000"/>
                  </a:schemeClr>
                </a:solidFill>
                <a:cs typeface="Segoe UI" pitchFamily="34" charset="0"/>
              </a:rPr>
              <a:t>Can you mix and match different event activities to plan something that suits your needs and fits into your schedule?</a:t>
            </a:r>
          </a:p>
          <a:p>
            <a:pPr marL="0" lvl="1" defTabSz="913741" fontAlgn="base">
              <a:lnSpc>
                <a:spcPct val="90000"/>
              </a:lnSpc>
              <a:spcBef>
                <a:spcPct val="0"/>
              </a:spcBef>
              <a:spcAft>
                <a:spcPts val="588"/>
              </a:spcAft>
              <a:buClr>
                <a:srgbClr val="DC3C00"/>
              </a:buClr>
              <a:buSzPct val="90000"/>
              <a:defRPr/>
            </a:pPr>
            <a:endParaRPr lang="en-US" sz="1300">
              <a:solidFill>
                <a:schemeClr val="tx2">
                  <a:lumMod val="90000"/>
                  <a:lumOff val="10000"/>
                </a:schemeClr>
              </a:solidFill>
              <a:cs typeface="Segoe UI" pitchFamily="34" charset="0"/>
            </a:endParaRPr>
          </a:p>
          <a:p>
            <a:pPr marL="285750" lvl="1" indent="-285750" defTabSz="913741" fontAlgn="base">
              <a:lnSpc>
                <a:spcPct val="90000"/>
              </a:lnSpc>
              <a:spcBef>
                <a:spcPct val="0"/>
              </a:spcBef>
              <a:spcAft>
                <a:spcPts val="588"/>
              </a:spcAft>
              <a:buClr>
                <a:srgbClr val="DC3C00"/>
              </a:buClr>
              <a:buSzPct val="90000"/>
              <a:buBlip>
                <a:blip r:embed="rId3"/>
              </a:buBlip>
              <a:defRPr/>
            </a:pPr>
            <a:r>
              <a:rPr lang="en-US" sz="1300">
                <a:solidFill>
                  <a:srgbClr val="0078D7"/>
                </a:solidFill>
                <a:latin typeface="+mj-lt"/>
                <a:cs typeface="Segoe UI" pitchFamily="34" charset="0"/>
              </a:rPr>
              <a:t>Consider existing company events. </a:t>
            </a:r>
            <a:r>
              <a:rPr lang="en-US" sz="1300">
                <a:solidFill>
                  <a:schemeClr val="tx2">
                    <a:lumMod val="90000"/>
                    <a:lumOff val="10000"/>
                  </a:schemeClr>
                </a:solidFill>
                <a:cs typeface="Segoe UI" pitchFamily="34" charset="0"/>
              </a:rPr>
              <a:t>Is there an upcoming company event near the roll-out of OneDrive that could incorporate your launch?</a:t>
            </a:r>
          </a:p>
        </p:txBody>
      </p:sp>
      <p:sp>
        <p:nvSpPr>
          <p:cNvPr id="2" name="Rectangle 1"/>
          <p:cNvSpPr/>
          <p:nvPr/>
        </p:nvSpPr>
        <p:spPr>
          <a:xfrm>
            <a:off x="282144" y="1775937"/>
            <a:ext cx="4828245" cy="341632"/>
          </a:xfrm>
          <a:prstGeom prst="rect">
            <a:avLst/>
          </a:prstGeom>
        </p:spPr>
        <p:txBody>
          <a:bodyPr wrap="none">
            <a:spAutoFit/>
          </a:bodyPr>
          <a:lstStyle/>
          <a:p>
            <a:pPr defTabSz="914102" fontAlgn="base">
              <a:lnSpc>
                <a:spcPct val="90000"/>
              </a:lnSpc>
              <a:spcBef>
                <a:spcPct val="0"/>
              </a:spcBef>
              <a:spcAft>
                <a:spcPts val="588"/>
              </a:spcAft>
            </a:pPr>
            <a:r>
              <a:rPr lang="en-US">
                <a:gradFill>
                  <a:gsLst>
                    <a:gs pos="7407">
                      <a:schemeClr val="accent1"/>
                    </a:gs>
                    <a:gs pos="28704">
                      <a:schemeClr val="accent1"/>
                    </a:gs>
                  </a:gsLst>
                  <a:lin ang="5400000" scaled="0"/>
                </a:gradFill>
                <a:latin typeface="+mj-lt"/>
                <a:cs typeface="Segoe UI" pitchFamily="34" charset="0"/>
              </a:rPr>
              <a:t>Resources and tactics for an effective launch</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7" cy="597846"/>
          </a:xfrm>
          <a:prstGeom prst="rect">
            <a:avLst/>
          </a:prstGeom>
        </p:spPr>
      </p:pic>
      <p:cxnSp>
        <p:nvCxnSpPr>
          <p:cNvPr id="35" name="Straight Connector 34"/>
          <p:cNvCxnSpPr>
            <a:cxnSpLocks/>
          </p:cNvCxnSpPr>
          <p:nvPr/>
        </p:nvCxnSpPr>
        <p:spPr>
          <a:xfrm>
            <a:off x="421739" y="2371061"/>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45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3" name="Title 1"/>
          <p:cNvSpPr txBox="1">
            <a:spLocks/>
          </p:cNvSpPr>
          <p:nvPr/>
        </p:nvSpPr>
        <p:spPr>
          <a:xfrm>
            <a:off x="311852" y="127837"/>
            <a:ext cx="4482062" cy="1810135"/>
          </a:xfrm>
          <a:prstGeom prst="rect">
            <a:avLst/>
          </a:prstGeom>
        </p:spPr>
        <p:txBody>
          <a:bodyPr vert="horz" wrap="square" lIns="90000" tIns="89642" rIns="90000" bIns="89642"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defTabSz="914188"/>
            <a:r>
              <a:rPr lang="en-US" sz="3921" spc="-100">
                <a:solidFill>
                  <a:srgbClr val="0078D7"/>
                </a:solidFill>
                <a:latin typeface="Segoe UI Semibold"/>
                <a:cs typeface="Segoe UI" pitchFamily="34" charset="0"/>
              </a:rPr>
              <a:t>Encouraging </a:t>
            </a:r>
            <a:endParaRPr lang="en-US" sz="3921" spc="-100">
              <a:gradFill>
                <a:gsLst>
                  <a:gs pos="71681">
                    <a:srgbClr val="D83B01"/>
                  </a:gs>
                  <a:gs pos="41000">
                    <a:srgbClr val="D83B01"/>
                  </a:gs>
                </a:gsLst>
                <a:lin ang="5400000" scaled="0"/>
              </a:gradFill>
              <a:latin typeface="Segoe UI Semibold"/>
              <a:cs typeface="Segoe UI" pitchFamily="34" charset="0"/>
            </a:endParaRPr>
          </a:p>
          <a:p>
            <a:pPr defTabSz="914188"/>
            <a:r>
              <a:rPr lang="en-US" sz="3921" spc="-100">
                <a:solidFill>
                  <a:srgbClr val="000000"/>
                </a:solidFill>
                <a:latin typeface="Segoe UI Semibold"/>
                <a:cs typeface="Segoe UI" pitchFamily="34" charset="0"/>
              </a:rPr>
              <a:t>Ongoing Engagement</a:t>
            </a:r>
          </a:p>
        </p:txBody>
      </p:sp>
      <p:sp>
        <p:nvSpPr>
          <p:cNvPr id="4" name="Rectangle 3"/>
          <p:cNvSpPr/>
          <p:nvPr/>
        </p:nvSpPr>
        <p:spPr>
          <a:xfrm>
            <a:off x="311859" y="2299875"/>
            <a:ext cx="5493518" cy="492443"/>
          </a:xfrm>
          <a:prstGeom prst="rect">
            <a:avLst/>
          </a:prstGeom>
        </p:spPr>
        <p:txBody>
          <a:bodyPr wrap="square">
            <a:spAutoFit/>
          </a:bodyPr>
          <a:lstStyle/>
          <a:p>
            <a:r>
              <a:rPr lang="en-NZ" sz="1300">
                <a:solidFill>
                  <a:schemeClr val="tx2">
                    <a:lumMod val="90000"/>
                    <a:lumOff val="10000"/>
                  </a:schemeClr>
                </a:solidFill>
                <a:latin typeface="Segoe UI"/>
                <a:cs typeface="Segoe UI" pitchFamily="34" charset="0"/>
              </a:rPr>
              <a:t>Increase OneDrive adoption over time with ongoing awareness and training activity.</a:t>
            </a:r>
          </a:p>
        </p:txBody>
      </p:sp>
      <p:sp>
        <p:nvSpPr>
          <p:cNvPr id="6" name="Rectangle 5"/>
          <p:cNvSpPr/>
          <p:nvPr/>
        </p:nvSpPr>
        <p:spPr>
          <a:xfrm>
            <a:off x="311859" y="2948827"/>
            <a:ext cx="5493518" cy="2408352"/>
          </a:xfrm>
          <a:prstGeom prst="rect">
            <a:avLst/>
          </a:prstGeom>
        </p:spPr>
        <p:txBody>
          <a:bodyPr wrap="square">
            <a:spAutoFit/>
          </a:bodyPr>
          <a:lstStyle/>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Create a Yammer group to continue conversation on best practices and new features</a:t>
            </a:r>
            <a:br>
              <a:rPr lang="en-NZ" sz="1300">
                <a:solidFill>
                  <a:schemeClr val="tx2">
                    <a:lumMod val="90000"/>
                    <a:lumOff val="10000"/>
                  </a:schemeClr>
                </a:solidFill>
                <a:cs typeface="Segoe UI" pitchFamily="34" charset="0"/>
              </a:rPr>
            </a:br>
            <a:endParaRPr lang="en-NZ" sz="1300">
              <a:solidFill>
                <a:schemeClr val="tx2">
                  <a:lumMod val="90000"/>
                  <a:lumOff val="10000"/>
                </a:schemeClr>
              </a:solidFill>
              <a:cs typeface="Segoe UI" pitchFamily="34" charset="0"/>
            </a:endParaRPr>
          </a:p>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Share success stories as to how people are using OneDrive in innovative and impactful ways</a:t>
            </a:r>
            <a:br>
              <a:rPr lang="en-NZ" sz="1300">
                <a:solidFill>
                  <a:schemeClr val="tx2">
                    <a:lumMod val="90000"/>
                    <a:lumOff val="10000"/>
                  </a:schemeClr>
                </a:solidFill>
                <a:cs typeface="Segoe UI" pitchFamily="34" charset="0"/>
              </a:rPr>
            </a:br>
            <a:endParaRPr lang="en-NZ" sz="1300">
              <a:solidFill>
                <a:schemeClr val="tx2">
                  <a:lumMod val="90000"/>
                  <a:lumOff val="10000"/>
                </a:schemeClr>
              </a:solidFill>
              <a:cs typeface="Segoe UI" pitchFamily="34" charset="0"/>
            </a:endParaRPr>
          </a:p>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Periodically host additional engagement events like town hall meetings or lunch &amp; learns to drive end user engagement</a:t>
            </a:r>
            <a:br>
              <a:rPr lang="en-NZ" sz="1300">
                <a:solidFill>
                  <a:schemeClr val="tx2">
                    <a:lumMod val="90000"/>
                    <a:lumOff val="10000"/>
                  </a:schemeClr>
                </a:solidFill>
                <a:cs typeface="Segoe UI" pitchFamily="34" charset="0"/>
              </a:rPr>
            </a:br>
            <a:endParaRPr lang="en-NZ" sz="1300">
              <a:solidFill>
                <a:schemeClr val="tx2">
                  <a:lumMod val="90000"/>
                  <a:lumOff val="10000"/>
                </a:schemeClr>
              </a:solidFill>
              <a:cs typeface="Segoe UI" pitchFamily="34" charset="0"/>
            </a:endParaRPr>
          </a:p>
          <a:p>
            <a:pPr marL="285750" indent="-285750" defTabSz="932742">
              <a:spcAft>
                <a:spcPts val="340"/>
              </a:spcAft>
              <a:buBlip>
                <a:blip r:embed="rId4"/>
              </a:buBlip>
              <a:defRPr/>
            </a:pPr>
            <a:r>
              <a:rPr lang="en-NZ" sz="1300">
                <a:solidFill>
                  <a:schemeClr val="tx2">
                    <a:lumMod val="90000"/>
                    <a:lumOff val="10000"/>
                  </a:schemeClr>
                </a:solidFill>
                <a:cs typeface="Segoe UI" pitchFamily="34" charset="0"/>
              </a:rPr>
              <a:t>Set challenges for people and run competitions to celebrate the best ways they’ve used OneDrive to do work differently</a:t>
            </a:r>
          </a:p>
        </p:txBody>
      </p:sp>
      <p:cxnSp>
        <p:nvCxnSpPr>
          <p:cNvPr id="9" name="Straight Connector 8"/>
          <p:cNvCxnSpPr>
            <a:cxnSpLocks/>
          </p:cNvCxnSpPr>
          <p:nvPr/>
        </p:nvCxnSpPr>
        <p:spPr>
          <a:xfrm>
            <a:off x="421739" y="2067157"/>
            <a:ext cx="545824" cy="0"/>
          </a:xfrm>
          <a:prstGeom prst="line">
            <a:avLst/>
          </a:prstGeom>
          <a:ln w="508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5713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29022"/>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4144610"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awareness campaign with communication plan template</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4293603"/>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Plan launch event</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4035148"/>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324796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14" name="TextBox 13">
            <a:extLst>
              <a:ext uri="{FF2B5EF4-FFF2-40B4-BE49-F238E27FC236}">
                <a16:creationId xmlns:a16="http://schemas.microsoft.com/office/drawing/2014/main" id="{588E801F-E99F-44B2-8748-10764B7A1801}"/>
              </a:ext>
            </a:extLst>
          </p:cNvPr>
          <p:cNvSpPr txBox="1"/>
          <p:nvPr/>
        </p:nvSpPr>
        <p:spPr>
          <a:xfrm>
            <a:off x="6672281" y="5979648"/>
            <a:ext cx="4356119" cy="1058751"/>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Launch/Buzz Event deck to plan your launch event</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https://adoption.microsoft.com/files/onedrive/Launch-and-buzz-event-planning.pptx</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sp>
        <p:nvSpPr>
          <p:cNvPr id="16" name="TextBox 15">
            <a:extLst>
              <a:ext uri="{FF2B5EF4-FFF2-40B4-BE49-F238E27FC236}">
                <a16:creationId xmlns:a16="http://schemas.microsoft.com/office/drawing/2014/main" id="{70264EC0-6B3A-4257-B401-8256B1DB39DD}"/>
              </a:ext>
            </a:extLst>
          </p:cNvPr>
          <p:cNvSpPr txBox="1"/>
          <p:nvPr/>
        </p:nvSpPr>
        <p:spPr>
          <a:xfrm>
            <a:off x="6096000" y="3024057"/>
            <a:ext cx="5795276" cy="1058751"/>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Communication Plan template to plan your OneDrive awareness campaign</a:t>
            </a:r>
          </a:p>
          <a:p>
            <a:pPr algn="ctr">
              <a:lnSpc>
                <a:spcPct val="90000"/>
              </a:lnSpc>
              <a:spcAft>
                <a:spcPts val="600"/>
              </a:spcAft>
            </a:pPr>
            <a:r>
              <a:rPr lang="en-CA" sz="1100" dirty="0">
                <a:gradFill>
                  <a:gsLst>
                    <a:gs pos="2917">
                      <a:schemeClr val="tx1"/>
                    </a:gs>
                    <a:gs pos="30000">
                      <a:schemeClr val="tx1"/>
                    </a:gs>
                  </a:gsLst>
                  <a:lin ang="5400000" scaled="0"/>
                </a:gradFill>
                <a:hlinkClick r:id="rId4"/>
              </a:rPr>
              <a:t>https://adoption.microsoft.com/files/onedrive/OneDrive-Adoption-Campaign-Project-Plan-Template.pptx</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pic>
        <p:nvPicPr>
          <p:cNvPr id="3" name="Picture 2">
            <a:extLst>
              <a:ext uri="{FF2B5EF4-FFF2-40B4-BE49-F238E27FC236}">
                <a16:creationId xmlns:a16="http://schemas.microsoft.com/office/drawing/2014/main" id="{0AA20B3E-8477-4611-A452-E1BA35B96F8F}"/>
              </a:ext>
            </a:extLst>
          </p:cNvPr>
          <p:cNvPicPr>
            <a:picLocks noChangeAspect="1"/>
          </p:cNvPicPr>
          <p:nvPr/>
        </p:nvPicPr>
        <p:blipFill>
          <a:blip r:embed="rId5"/>
          <a:stretch>
            <a:fillRect/>
          </a:stretch>
        </p:blipFill>
        <p:spPr>
          <a:xfrm>
            <a:off x="7059934" y="3942240"/>
            <a:ext cx="3580814" cy="2014208"/>
          </a:xfrm>
          <a:prstGeom prst="rect">
            <a:avLst/>
          </a:prstGeom>
        </p:spPr>
      </p:pic>
      <p:pic>
        <p:nvPicPr>
          <p:cNvPr id="4" name="Picture 3">
            <a:extLst>
              <a:ext uri="{FF2B5EF4-FFF2-40B4-BE49-F238E27FC236}">
                <a16:creationId xmlns:a16="http://schemas.microsoft.com/office/drawing/2014/main" id="{78F12A6D-8811-4FA8-B366-6AAACDFB22CA}"/>
              </a:ext>
            </a:extLst>
          </p:cNvPr>
          <p:cNvPicPr>
            <a:picLocks noChangeAspect="1"/>
          </p:cNvPicPr>
          <p:nvPr/>
        </p:nvPicPr>
        <p:blipFill>
          <a:blip r:embed="rId6"/>
          <a:stretch>
            <a:fillRect/>
          </a:stretch>
        </p:blipFill>
        <p:spPr>
          <a:xfrm>
            <a:off x="7733009" y="623144"/>
            <a:ext cx="2234664" cy="22039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52700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186678" y="4744825"/>
            <a:ext cx="5622185"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Training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95016"/>
            <a:ext cx="744128" cy="7498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01209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69913"/>
            <a:ext cx="2759075" cy="560387"/>
          </a:xfrm>
          <a:prstGeom prst="rect">
            <a:avLst/>
          </a:prstGeom>
        </p:spPr>
        <p:txBody>
          <a:bodyPr/>
          <a:lstStyle/>
          <a:p>
            <a:r>
              <a:rPr lang="en-US" sz="3200">
                <a:solidFill>
                  <a:srgbClr val="0078D7"/>
                </a:solidFill>
                <a:latin typeface="Segoe UI Semibold" panose="020B0702040204020203" pitchFamily="34" charset="0"/>
                <a:cs typeface="Segoe UI Semibold" panose="020B0702040204020203" pitchFamily="34" charset="0"/>
              </a:rPr>
              <a:t>Training</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rgbClr val="0078D7"/>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280022"/>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Plan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1612767"/>
            <a:ext cx="3411851" cy="669262"/>
          </a:xfrm>
          <a:prstGeom prst="rect">
            <a:avLst/>
          </a:prstGeom>
          <a:noFill/>
          <a:ln w="28575">
            <a:solidFill>
              <a:schemeClr val="accent6">
                <a:lumMod val="90000"/>
                <a:lumOff val="10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Goals, audience, scenarios &amp; methods</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Develop and update training materials</a:t>
            </a:r>
          </a:p>
        </p:txBody>
      </p:sp>
      <p:pic>
        <p:nvPicPr>
          <p:cNvPr id="24" name="Picture 23">
            <a:extLst>
              <a:ext uri="{FF2B5EF4-FFF2-40B4-BE49-F238E27FC236}">
                <a16:creationId xmlns:a16="http://schemas.microsoft.com/office/drawing/2014/main" id="{ECD00B17-AEC4-48A5-AB31-D08BEFEC3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6" cy="597846"/>
          </a:xfrm>
          <a:prstGeom prst="rect">
            <a:avLst/>
          </a:prstGeom>
        </p:spPr>
      </p:pic>
      <p:sp>
        <p:nvSpPr>
          <p:cNvPr id="25" name="Rectangle 24">
            <a:extLst>
              <a:ext uri="{FF2B5EF4-FFF2-40B4-BE49-F238E27FC236}">
                <a16:creationId xmlns:a16="http://schemas.microsoft.com/office/drawing/2014/main" id="{813EC6FB-70C9-40A0-B794-495F2A4DA546}"/>
              </a:ext>
            </a:extLst>
          </p:cNvPr>
          <p:cNvSpPr/>
          <p:nvPr/>
        </p:nvSpPr>
        <p:spPr bwMode="auto">
          <a:xfrm>
            <a:off x="666632" y="2433513"/>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Train the Trainer</a:t>
            </a:r>
          </a:p>
        </p:txBody>
      </p:sp>
      <p:sp>
        <p:nvSpPr>
          <p:cNvPr id="26" name="TextBox 25">
            <a:extLst>
              <a:ext uri="{FF2B5EF4-FFF2-40B4-BE49-F238E27FC236}">
                <a16:creationId xmlns:a16="http://schemas.microsoft.com/office/drawing/2014/main" id="{AF6BC606-5055-4647-9517-7F45A9A70807}"/>
              </a:ext>
            </a:extLst>
          </p:cNvPr>
          <p:cNvSpPr txBox="1"/>
          <p:nvPr/>
        </p:nvSpPr>
        <p:spPr>
          <a:xfrm>
            <a:off x="666633" y="2772227"/>
            <a:ext cx="3411851" cy="405004"/>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Train the instructors, helpdesk &amp; champions</a:t>
            </a:r>
          </a:p>
        </p:txBody>
      </p:sp>
      <p:sp>
        <p:nvSpPr>
          <p:cNvPr id="29" name="Rectangle 28">
            <a:extLst>
              <a:ext uri="{FF2B5EF4-FFF2-40B4-BE49-F238E27FC236}">
                <a16:creationId xmlns:a16="http://schemas.microsoft.com/office/drawing/2014/main" id="{F488B6E0-BC4B-409F-8E3D-2C9D91859272}"/>
              </a:ext>
            </a:extLst>
          </p:cNvPr>
          <p:cNvSpPr/>
          <p:nvPr/>
        </p:nvSpPr>
        <p:spPr bwMode="auto">
          <a:xfrm>
            <a:off x="674438" y="4171488"/>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30" name="TextBox 29">
            <a:extLst>
              <a:ext uri="{FF2B5EF4-FFF2-40B4-BE49-F238E27FC236}">
                <a16:creationId xmlns:a16="http://schemas.microsoft.com/office/drawing/2014/main" id="{516BA0F6-9A35-4BDC-8DE5-CE03E195098C}"/>
              </a:ext>
            </a:extLst>
          </p:cNvPr>
          <p:cNvSpPr txBox="1"/>
          <p:nvPr/>
        </p:nvSpPr>
        <p:spPr>
          <a:xfrm>
            <a:off x="674439" y="4486354"/>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
        <p:nvSpPr>
          <p:cNvPr id="31" name="Rectangle 30">
            <a:extLst>
              <a:ext uri="{FF2B5EF4-FFF2-40B4-BE49-F238E27FC236}">
                <a16:creationId xmlns:a16="http://schemas.microsoft.com/office/drawing/2014/main" id="{355305B8-65EF-4264-A845-3BF3D3292E46}"/>
              </a:ext>
            </a:extLst>
          </p:cNvPr>
          <p:cNvSpPr/>
          <p:nvPr/>
        </p:nvSpPr>
        <p:spPr bwMode="auto">
          <a:xfrm>
            <a:off x="666632" y="3333842"/>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OneDrive Training Portal</a:t>
            </a:r>
          </a:p>
        </p:txBody>
      </p:sp>
      <p:sp>
        <p:nvSpPr>
          <p:cNvPr id="35" name="TextBox 34">
            <a:extLst>
              <a:ext uri="{FF2B5EF4-FFF2-40B4-BE49-F238E27FC236}">
                <a16:creationId xmlns:a16="http://schemas.microsoft.com/office/drawing/2014/main" id="{B3937F4F-3359-47D8-B200-818EF9F782CC}"/>
              </a:ext>
            </a:extLst>
          </p:cNvPr>
          <p:cNvSpPr txBox="1"/>
          <p:nvPr/>
        </p:nvSpPr>
        <p:spPr>
          <a:xfrm>
            <a:off x="674439" y="3665753"/>
            <a:ext cx="3411851" cy="405004"/>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Set up end user OneDrive training portal</a:t>
            </a:r>
          </a:p>
        </p:txBody>
      </p:sp>
      <p:sp>
        <p:nvSpPr>
          <p:cNvPr id="40" name="Rectangle 39">
            <a:extLst>
              <a:ext uri="{FF2B5EF4-FFF2-40B4-BE49-F238E27FC236}">
                <a16:creationId xmlns:a16="http://schemas.microsoft.com/office/drawing/2014/main" id="{763C55E0-37C7-46D0-A30B-D06B53F7EFB3}"/>
              </a:ext>
            </a:extLst>
          </p:cNvPr>
          <p:cNvSpPr/>
          <p:nvPr/>
        </p:nvSpPr>
        <p:spPr bwMode="auto">
          <a:xfrm>
            <a:off x="4390074" y="1278064"/>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41" name="TextBox 40">
            <a:extLst>
              <a:ext uri="{FF2B5EF4-FFF2-40B4-BE49-F238E27FC236}">
                <a16:creationId xmlns:a16="http://schemas.microsoft.com/office/drawing/2014/main" id="{371D46A9-451B-4FE7-951B-C2ACB88F8AD8}"/>
              </a:ext>
            </a:extLst>
          </p:cNvPr>
          <p:cNvSpPr txBox="1"/>
          <p:nvPr/>
        </p:nvSpPr>
        <p:spPr>
          <a:xfrm>
            <a:off x="4390075" y="1592930"/>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
        <p:nvSpPr>
          <p:cNvPr id="43" name="Rectangle 42">
            <a:extLst>
              <a:ext uri="{FF2B5EF4-FFF2-40B4-BE49-F238E27FC236}">
                <a16:creationId xmlns:a16="http://schemas.microsoft.com/office/drawing/2014/main" id="{BB028BC5-6C04-420F-82D6-915EA31CD7E5}"/>
              </a:ext>
            </a:extLst>
          </p:cNvPr>
          <p:cNvSpPr/>
          <p:nvPr/>
        </p:nvSpPr>
        <p:spPr bwMode="auto">
          <a:xfrm>
            <a:off x="8293863" y="1292804"/>
            <a:ext cx="3411852" cy="329606"/>
          </a:xfrm>
          <a:prstGeom prst="rect">
            <a:avLst/>
          </a:prstGeom>
          <a:solidFill>
            <a:srgbClr val="2D78D7">
              <a:alpha val="90000"/>
            </a:srgb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Deliver Training</a:t>
            </a:r>
          </a:p>
        </p:txBody>
      </p:sp>
      <p:sp>
        <p:nvSpPr>
          <p:cNvPr id="44" name="TextBox 43">
            <a:extLst>
              <a:ext uri="{FF2B5EF4-FFF2-40B4-BE49-F238E27FC236}">
                <a16:creationId xmlns:a16="http://schemas.microsoft.com/office/drawing/2014/main" id="{A49884A2-1712-4C7D-A4B6-69564DB80700}"/>
              </a:ext>
            </a:extLst>
          </p:cNvPr>
          <p:cNvSpPr txBox="1"/>
          <p:nvPr/>
        </p:nvSpPr>
        <p:spPr>
          <a:xfrm>
            <a:off x="8293864" y="1607670"/>
            <a:ext cx="3411851" cy="411646"/>
          </a:xfrm>
          <a:prstGeom prst="rect">
            <a:avLst/>
          </a:prstGeom>
          <a:noFill/>
          <a:ln w="28575">
            <a:solidFill>
              <a:schemeClr val="accent6">
                <a:lumMod val="90000"/>
                <a:lumOff val="10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Online, self-paced &amp; instructor led</a:t>
            </a:r>
          </a:p>
        </p:txBody>
      </p:sp>
    </p:spTree>
    <p:extLst>
      <p:ext uri="{BB962C8B-B14F-4D97-AF65-F5344CB8AC3E}">
        <p14:creationId xmlns:p14="http://schemas.microsoft.com/office/powerpoint/2010/main" val="43825597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952DB0-758A-4402-9A7C-6D93F90CF939}"/>
              </a:ext>
            </a:extLst>
          </p:cNvPr>
          <p:cNvSpPr/>
          <p:nvPr/>
        </p:nvSpPr>
        <p:spPr bwMode="auto">
          <a:xfrm>
            <a:off x="0" y="0"/>
            <a:ext cx="5333408" cy="685702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7" name="TextBox 16">
            <a:extLst>
              <a:ext uri="{FF2B5EF4-FFF2-40B4-BE49-F238E27FC236}">
                <a16:creationId xmlns:a16="http://schemas.microsoft.com/office/drawing/2014/main" id="{7236BE70-4FF0-40E3-BE15-5902169F8DB1}"/>
              </a:ext>
            </a:extLst>
          </p:cNvPr>
          <p:cNvSpPr txBox="1"/>
          <p:nvPr/>
        </p:nvSpPr>
        <p:spPr>
          <a:xfrm>
            <a:off x="1456691" y="934709"/>
            <a:ext cx="3997959" cy="668831"/>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Develop training plan</a:t>
            </a:r>
          </a:p>
        </p:txBody>
      </p:sp>
      <p:sp>
        <p:nvSpPr>
          <p:cNvPr id="18" name="Rectangle 17">
            <a:extLst>
              <a:ext uri="{FF2B5EF4-FFF2-40B4-BE49-F238E27FC236}">
                <a16:creationId xmlns:a16="http://schemas.microsoft.com/office/drawing/2014/main" id="{2A19E6B1-6FAF-46A5-8CF7-9BD83E726E2C}"/>
              </a:ext>
            </a:extLst>
          </p:cNvPr>
          <p:cNvSpPr/>
          <p:nvPr/>
        </p:nvSpPr>
        <p:spPr>
          <a:xfrm>
            <a:off x="258345" y="676254"/>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1</a:t>
            </a:r>
          </a:p>
        </p:txBody>
      </p:sp>
      <p:sp>
        <p:nvSpPr>
          <p:cNvPr id="24" name="TextBox 23">
            <a:extLst>
              <a:ext uri="{FF2B5EF4-FFF2-40B4-BE49-F238E27FC236}">
                <a16:creationId xmlns:a16="http://schemas.microsoft.com/office/drawing/2014/main" id="{A74BB1AD-55DB-4734-AFCC-505AB3302057}"/>
              </a:ext>
            </a:extLst>
          </p:cNvPr>
          <p:cNvSpPr txBox="1"/>
          <p:nvPr/>
        </p:nvSpPr>
        <p:spPr>
          <a:xfrm>
            <a:off x="1456691" y="2636636"/>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Train help desk, champions, and training instructors</a:t>
            </a:r>
          </a:p>
        </p:txBody>
      </p:sp>
      <p:sp>
        <p:nvSpPr>
          <p:cNvPr id="25" name="Rectangle 24">
            <a:extLst>
              <a:ext uri="{FF2B5EF4-FFF2-40B4-BE49-F238E27FC236}">
                <a16:creationId xmlns:a16="http://schemas.microsoft.com/office/drawing/2014/main" id="{3246C991-D10C-4920-86A5-8BCF0739C057}"/>
              </a:ext>
            </a:extLst>
          </p:cNvPr>
          <p:cNvSpPr/>
          <p:nvPr/>
        </p:nvSpPr>
        <p:spPr>
          <a:xfrm>
            <a:off x="258345" y="2378181"/>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2</a:t>
            </a:r>
          </a:p>
        </p:txBody>
      </p:sp>
      <p:sp>
        <p:nvSpPr>
          <p:cNvPr id="2" name="Rectangle 1">
            <a:extLst>
              <a:ext uri="{FF2B5EF4-FFF2-40B4-BE49-F238E27FC236}">
                <a16:creationId xmlns:a16="http://schemas.microsoft.com/office/drawing/2014/main" id="{146F757C-DEBC-4CF7-BEB4-0838AD6CDA5E}"/>
              </a:ext>
            </a:extLst>
          </p:cNvPr>
          <p:cNvSpPr/>
          <p:nvPr/>
        </p:nvSpPr>
        <p:spPr>
          <a:xfrm>
            <a:off x="5977196" y="2746315"/>
            <a:ext cx="240772" cy="363946"/>
          </a:xfrm>
          <a:prstGeom prst="rect">
            <a:avLst/>
          </a:prstGeom>
        </p:spPr>
        <p:txBody>
          <a:bodyPr wrap="none">
            <a:spAutoFit/>
          </a:bodyPr>
          <a:lstStyle/>
          <a:p>
            <a:r>
              <a:rPr lang="en-US" sz="1765">
                <a:solidFill>
                  <a:srgbClr val="000000"/>
                </a:solidFill>
                <a:latin typeface="Times New Roman" panose="02020603050405020304" pitchFamily="18" charset="0"/>
              </a:rPr>
              <a:t> </a:t>
            </a:r>
            <a:endParaRPr lang="en-US" sz="1765"/>
          </a:p>
        </p:txBody>
      </p:sp>
      <p:sp>
        <p:nvSpPr>
          <p:cNvPr id="14" name="TextBox 13">
            <a:extLst>
              <a:ext uri="{FF2B5EF4-FFF2-40B4-BE49-F238E27FC236}">
                <a16:creationId xmlns:a16="http://schemas.microsoft.com/office/drawing/2014/main" id="{588E801F-E99F-44B2-8748-10764B7A1801}"/>
              </a:ext>
            </a:extLst>
          </p:cNvPr>
          <p:cNvSpPr txBox="1"/>
          <p:nvPr/>
        </p:nvSpPr>
        <p:spPr>
          <a:xfrm>
            <a:off x="6096000" y="3720084"/>
            <a:ext cx="5478204" cy="1058751"/>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End User Training deck to train the trainers</a:t>
            </a:r>
          </a:p>
          <a:p>
            <a:pPr algn="ctr">
              <a:lnSpc>
                <a:spcPct val="90000"/>
              </a:lnSpc>
              <a:spcAft>
                <a:spcPts val="600"/>
              </a:spcAft>
            </a:pPr>
            <a:r>
              <a:rPr lang="en-CA" sz="1100" dirty="0">
                <a:gradFill>
                  <a:gsLst>
                    <a:gs pos="2917">
                      <a:schemeClr val="tx1"/>
                    </a:gs>
                    <a:gs pos="30000">
                      <a:schemeClr val="tx1"/>
                    </a:gs>
                  </a:gsLst>
                  <a:lin ang="5400000" scaled="0"/>
                </a:gradFill>
                <a:hlinkClick r:id="rId3"/>
              </a:rPr>
              <a:t>https://adoption.microsoft.com/files/onedrive/OneDrive%20instructor-led%20End%20User%20Training%20FINAL.pptx</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pic>
        <p:nvPicPr>
          <p:cNvPr id="5" name="Picture 4">
            <a:extLst>
              <a:ext uri="{FF2B5EF4-FFF2-40B4-BE49-F238E27FC236}">
                <a16:creationId xmlns:a16="http://schemas.microsoft.com/office/drawing/2014/main" id="{CF3DD9C8-3E40-446C-9D52-DF44A07656E5}"/>
              </a:ext>
            </a:extLst>
          </p:cNvPr>
          <p:cNvPicPr>
            <a:picLocks noChangeAspect="1"/>
          </p:cNvPicPr>
          <p:nvPr/>
        </p:nvPicPr>
        <p:blipFill>
          <a:blip r:embed="rId4"/>
          <a:stretch>
            <a:fillRect/>
          </a:stretch>
        </p:blipFill>
        <p:spPr>
          <a:xfrm>
            <a:off x="7973983" y="2415205"/>
            <a:ext cx="2249671" cy="1260592"/>
          </a:xfrm>
          <a:prstGeom prst="rect">
            <a:avLst/>
          </a:prstGeom>
        </p:spPr>
      </p:pic>
      <p:sp>
        <p:nvSpPr>
          <p:cNvPr id="19" name="TextBox 18">
            <a:extLst>
              <a:ext uri="{FF2B5EF4-FFF2-40B4-BE49-F238E27FC236}">
                <a16:creationId xmlns:a16="http://schemas.microsoft.com/office/drawing/2014/main" id="{50EA3A60-6D08-46F0-BDDE-DF7AD102A420}"/>
              </a:ext>
            </a:extLst>
          </p:cNvPr>
          <p:cNvSpPr txBox="1"/>
          <p:nvPr/>
        </p:nvSpPr>
        <p:spPr>
          <a:xfrm>
            <a:off x="1456691" y="5135045"/>
            <a:ext cx="3518778" cy="507288"/>
          </a:xfrm>
          <a:prstGeom prst="rect">
            <a:avLst/>
          </a:prstGeom>
          <a:noFill/>
        </p:spPr>
        <p:txBody>
          <a:bodyPr wrap="square" lIns="179259" tIns="143407" rIns="179259" bIns="143407" rtlCol="0" anchor="t">
            <a:noAutofit/>
          </a:bodyPr>
          <a:lstStyle>
            <a:defPPr>
              <a:defRPr lang="en-US"/>
            </a:defPPr>
            <a:lvl1pPr defTabSz="913949">
              <a:spcAft>
                <a:spcPts val="1176"/>
              </a:spcAft>
              <a:defRPr sz="1400" kern="0">
                <a:solidFill>
                  <a:srgbClr val="505050"/>
                </a:solidFill>
              </a:defRPr>
            </a:lvl1pPr>
          </a:lstStyle>
          <a:p>
            <a:pPr defTabSz="932060">
              <a:lnSpc>
                <a:spcPct val="90000"/>
              </a:lnSpc>
              <a:spcAft>
                <a:spcPts val="0"/>
              </a:spcAft>
              <a:defRPr/>
            </a:pPr>
            <a:r>
              <a:rPr lang="en-US" sz="1961" b="1" kern="1200">
                <a:gradFill>
                  <a:gsLst>
                    <a:gs pos="22549">
                      <a:srgbClr val="FFFFFF"/>
                    </a:gs>
                    <a:gs pos="46000">
                      <a:srgbClr val="FFFFFF"/>
                    </a:gs>
                  </a:gsLst>
                  <a:lin ang="5400000" scaled="0"/>
                </a:gradFill>
                <a:latin typeface="Segoe UI Light" panose="020B0502040204020203" pitchFamily="34" charset="0"/>
                <a:cs typeface="Segoe UI Light" panose="020B0502040204020203" pitchFamily="34" charset="0"/>
              </a:rPr>
              <a:t>Deliver training</a:t>
            </a:r>
          </a:p>
        </p:txBody>
      </p:sp>
      <p:sp>
        <p:nvSpPr>
          <p:cNvPr id="20" name="Rectangle 19">
            <a:extLst>
              <a:ext uri="{FF2B5EF4-FFF2-40B4-BE49-F238E27FC236}">
                <a16:creationId xmlns:a16="http://schemas.microsoft.com/office/drawing/2014/main" id="{69C98630-A7D3-451A-A87C-231E4082B275}"/>
              </a:ext>
            </a:extLst>
          </p:cNvPr>
          <p:cNvSpPr/>
          <p:nvPr/>
        </p:nvSpPr>
        <p:spPr>
          <a:xfrm>
            <a:off x="258345" y="4876590"/>
            <a:ext cx="1115963" cy="1185742"/>
          </a:xfrm>
          <a:prstGeom prst="rect">
            <a:avLst/>
          </a:prstGeom>
        </p:spPr>
        <p:txBody>
          <a:bodyPr wrap="square" lIns="179259" tIns="143407" rIns="179259" bIns="143407">
            <a:spAutoFit/>
          </a:bodyPr>
          <a:lstStyle/>
          <a:p>
            <a:pPr algn="r" defTabSz="914367">
              <a:lnSpc>
                <a:spcPct val="90000"/>
              </a:lnSpc>
              <a:spcBef>
                <a:spcPts val="588"/>
              </a:spcBef>
              <a:defRPr/>
            </a:pPr>
            <a:r>
              <a:rPr lang="en-US" sz="6470" b="1">
                <a:gradFill>
                  <a:gsLst>
                    <a:gs pos="22549">
                      <a:srgbClr val="FFFFFF"/>
                    </a:gs>
                    <a:gs pos="46000">
                      <a:srgbClr val="FFFFFF"/>
                    </a:gs>
                  </a:gsLst>
                  <a:lin ang="5400000" scaled="0"/>
                </a:gradFill>
                <a:latin typeface="Segoe UI" panose="020B0502040204020203" pitchFamily="34" charset="0"/>
                <a:cs typeface="Segoe UI" panose="020B0502040204020203" pitchFamily="34" charset="0"/>
              </a:rPr>
              <a:t>3</a:t>
            </a:r>
          </a:p>
        </p:txBody>
      </p:sp>
      <p:sp>
        <p:nvSpPr>
          <p:cNvPr id="22" name="TextBox 21">
            <a:extLst>
              <a:ext uri="{FF2B5EF4-FFF2-40B4-BE49-F238E27FC236}">
                <a16:creationId xmlns:a16="http://schemas.microsoft.com/office/drawing/2014/main" id="{96B9779D-0E86-41EB-B721-C9CF38EEBBE5}"/>
              </a:ext>
            </a:extLst>
          </p:cNvPr>
          <p:cNvSpPr txBox="1"/>
          <p:nvPr/>
        </p:nvSpPr>
        <p:spPr>
          <a:xfrm>
            <a:off x="6930381" y="6010252"/>
            <a:ext cx="5478204" cy="447815"/>
          </a:xfrm>
          <a:prstGeom prst="rect">
            <a:avLst/>
          </a:prstGeom>
          <a:noFill/>
        </p:spPr>
        <p:txBody>
          <a:bodyPr wrap="square" lIns="182880" tIns="146304" rIns="182880" bIns="146304" rtlCol="0">
            <a:spAutoFit/>
          </a:bodyPr>
          <a:lstStyle/>
          <a:p>
            <a:pPr>
              <a:lnSpc>
                <a:spcPct val="90000"/>
              </a:lnSpc>
              <a:spcAft>
                <a:spcPts val="600"/>
              </a:spcAft>
            </a:pPr>
            <a:r>
              <a:rPr lang="en-CA" sz="1100" dirty="0">
                <a:gradFill>
                  <a:gsLst>
                    <a:gs pos="2917">
                      <a:schemeClr val="tx1"/>
                    </a:gs>
                    <a:gs pos="30000">
                      <a:schemeClr val="tx1"/>
                    </a:gs>
                  </a:gsLst>
                  <a:lin ang="5400000" scaled="0"/>
                </a:gradFill>
              </a:rPr>
              <a:t>Use the available online training materials to train end users </a:t>
            </a:r>
          </a:p>
        </p:txBody>
      </p:sp>
      <p:pic>
        <p:nvPicPr>
          <p:cNvPr id="23" name="Picture 22">
            <a:extLst>
              <a:ext uri="{FF2B5EF4-FFF2-40B4-BE49-F238E27FC236}">
                <a16:creationId xmlns:a16="http://schemas.microsoft.com/office/drawing/2014/main" id="{4B861634-367E-4395-B6C2-4C30730D657D}"/>
              </a:ext>
            </a:extLst>
          </p:cNvPr>
          <p:cNvPicPr>
            <a:picLocks noChangeAspect="1"/>
          </p:cNvPicPr>
          <p:nvPr/>
        </p:nvPicPr>
        <p:blipFill>
          <a:blip r:embed="rId5"/>
          <a:stretch>
            <a:fillRect/>
          </a:stretch>
        </p:blipFill>
        <p:spPr>
          <a:xfrm>
            <a:off x="7949710" y="4788826"/>
            <a:ext cx="2236072" cy="1291569"/>
          </a:xfrm>
          <a:prstGeom prst="rect">
            <a:avLst/>
          </a:prstGeom>
        </p:spPr>
      </p:pic>
      <p:pic>
        <p:nvPicPr>
          <p:cNvPr id="3" name="Picture 2">
            <a:extLst>
              <a:ext uri="{FF2B5EF4-FFF2-40B4-BE49-F238E27FC236}">
                <a16:creationId xmlns:a16="http://schemas.microsoft.com/office/drawing/2014/main" id="{60048B8C-BA8A-444D-882C-AE0BF95520CE}"/>
              </a:ext>
            </a:extLst>
          </p:cNvPr>
          <p:cNvPicPr>
            <a:picLocks noChangeAspect="1"/>
          </p:cNvPicPr>
          <p:nvPr/>
        </p:nvPicPr>
        <p:blipFill>
          <a:blip r:embed="rId6"/>
          <a:stretch>
            <a:fillRect/>
          </a:stretch>
        </p:blipFill>
        <p:spPr>
          <a:xfrm>
            <a:off x="7949710" y="352475"/>
            <a:ext cx="2236072" cy="1257791"/>
          </a:xfrm>
          <a:prstGeom prst="rect">
            <a:avLst/>
          </a:prstGeom>
        </p:spPr>
      </p:pic>
      <p:sp>
        <p:nvSpPr>
          <p:cNvPr id="31" name="TextBox 30">
            <a:extLst>
              <a:ext uri="{FF2B5EF4-FFF2-40B4-BE49-F238E27FC236}">
                <a16:creationId xmlns:a16="http://schemas.microsoft.com/office/drawing/2014/main" id="{6213D09D-9A07-4238-9269-4116D433713E}"/>
              </a:ext>
            </a:extLst>
          </p:cNvPr>
          <p:cNvSpPr txBox="1"/>
          <p:nvPr/>
        </p:nvSpPr>
        <p:spPr>
          <a:xfrm>
            <a:off x="6328644" y="1700653"/>
            <a:ext cx="5478204" cy="906402"/>
          </a:xfrm>
          <a:prstGeom prst="rect">
            <a:avLst/>
          </a:prstGeom>
          <a:noFill/>
        </p:spPr>
        <p:txBody>
          <a:bodyPr wrap="square" lIns="182880" tIns="146304" rIns="182880" bIns="146304" rtlCol="0">
            <a:spAutoFit/>
          </a:bodyPr>
          <a:lstStyle/>
          <a:p>
            <a:pPr algn="ctr">
              <a:lnSpc>
                <a:spcPct val="90000"/>
              </a:lnSpc>
              <a:spcAft>
                <a:spcPts val="600"/>
              </a:spcAft>
            </a:pPr>
            <a:r>
              <a:rPr lang="en-CA" sz="1100" dirty="0">
                <a:gradFill>
                  <a:gsLst>
                    <a:gs pos="2917">
                      <a:schemeClr val="tx1"/>
                    </a:gs>
                    <a:gs pos="30000">
                      <a:schemeClr val="tx1"/>
                    </a:gs>
                  </a:gsLst>
                  <a:lin ang="5400000" scaled="0"/>
                </a:gradFill>
              </a:rPr>
              <a:t>Use the OneDrive Training Plan Template to build your training plan</a:t>
            </a:r>
          </a:p>
          <a:p>
            <a:pPr algn="ctr">
              <a:lnSpc>
                <a:spcPct val="90000"/>
              </a:lnSpc>
              <a:spcAft>
                <a:spcPts val="600"/>
              </a:spcAft>
            </a:pPr>
            <a:r>
              <a:rPr lang="en-CA" sz="1100" dirty="0">
                <a:gradFill>
                  <a:gsLst>
                    <a:gs pos="2917">
                      <a:schemeClr val="tx1"/>
                    </a:gs>
                    <a:gs pos="30000">
                      <a:schemeClr val="tx1"/>
                    </a:gs>
                  </a:gsLst>
                  <a:lin ang="5400000" scaled="0"/>
                </a:gradFill>
                <a:hlinkClick r:id="rId7"/>
              </a:rPr>
              <a:t>https://adoption.microsoft.com/files/onedrive/Training-Plan-Template.pptx</a:t>
            </a:r>
            <a:endParaRPr lang="en-CA" sz="1100" dirty="0">
              <a:gradFill>
                <a:gsLst>
                  <a:gs pos="2917">
                    <a:schemeClr val="tx1"/>
                  </a:gs>
                  <a:gs pos="30000">
                    <a:schemeClr val="tx1"/>
                  </a:gs>
                </a:gsLst>
                <a:lin ang="5400000" scaled="0"/>
              </a:gradFill>
            </a:endParaRPr>
          </a:p>
          <a:p>
            <a:pPr algn="ctr">
              <a:lnSpc>
                <a:spcPct val="90000"/>
              </a:lnSpc>
              <a:spcAft>
                <a:spcPts val="600"/>
              </a:spcAft>
            </a:pPr>
            <a:endParaRPr lang="en-CA" sz="1100" dirty="0">
              <a:gradFill>
                <a:gsLst>
                  <a:gs pos="2917">
                    <a:schemeClr val="tx1"/>
                  </a:gs>
                  <a:gs pos="30000">
                    <a:schemeClr val="tx1"/>
                  </a:gs>
                </a:gsLst>
                <a:lin ang="5400000" scaled="0"/>
              </a:gradFill>
            </a:endParaRPr>
          </a:p>
        </p:txBody>
      </p:sp>
      <p:sp>
        <p:nvSpPr>
          <p:cNvPr id="8" name="Rectangle 7">
            <a:extLst>
              <a:ext uri="{FF2B5EF4-FFF2-40B4-BE49-F238E27FC236}">
                <a16:creationId xmlns:a16="http://schemas.microsoft.com/office/drawing/2014/main" id="{D836004E-5BBE-4C58-A20B-B23B0C2285D5}"/>
              </a:ext>
            </a:extLst>
          </p:cNvPr>
          <p:cNvSpPr/>
          <p:nvPr/>
        </p:nvSpPr>
        <p:spPr>
          <a:xfrm>
            <a:off x="6950113" y="6414531"/>
            <a:ext cx="5014423" cy="430887"/>
          </a:xfrm>
          <a:prstGeom prst="rect">
            <a:avLst/>
          </a:prstGeom>
        </p:spPr>
        <p:txBody>
          <a:bodyPr wrap="square">
            <a:spAutoFit/>
          </a:bodyPr>
          <a:lstStyle/>
          <a:p>
            <a:r>
              <a:rPr lang="en-CA" sz="1100" dirty="0">
                <a:hlinkClick r:id="rId8"/>
              </a:rPr>
              <a:t>https://adoption.microsoft.com/en-us/onedrive/#end-user-product-training</a:t>
            </a:r>
            <a:endParaRPr lang="en-CA" sz="1100" dirty="0"/>
          </a:p>
          <a:p>
            <a:endParaRPr lang="en-CA" sz="1100" dirty="0"/>
          </a:p>
        </p:txBody>
      </p:sp>
    </p:spTree>
    <p:extLst>
      <p:ext uri="{BB962C8B-B14F-4D97-AF65-F5344CB8AC3E}">
        <p14:creationId xmlns:p14="http://schemas.microsoft.com/office/powerpoint/2010/main" val="2686705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P spid="25"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282371" y="3429000"/>
            <a:ext cx="6290149" cy="1707487"/>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Next Steps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39" y="2603899"/>
            <a:ext cx="744128" cy="749808"/>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8117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4CD8BD7B-AAE6-4248-A53C-4D39AAD4B364}"/>
              </a:ext>
            </a:extLst>
          </p:cNvPr>
          <p:cNvSpPr>
            <a:spLocks noGrp="1"/>
          </p:cNvSpPr>
          <p:nvPr>
            <p:ph type="title"/>
          </p:nvPr>
        </p:nvSpPr>
        <p:spPr>
          <a:xfrm>
            <a:off x="419137" y="261439"/>
            <a:ext cx="11655840" cy="899537"/>
          </a:xfrm>
        </p:spPr>
        <p:txBody>
          <a:bodyPr/>
          <a:lstStyle/>
          <a:p>
            <a:r>
              <a:rPr lang="en-US"/>
              <a:t>Known Folder Move (KFM)</a:t>
            </a:r>
          </a:p>
        </p:txBody>
      </p:sp>
      <p:sp>
        <p:nvSpPr>
          <p:cNvPr id="9" name="Text Placeholder 8">
            <a:extLst>
              <a:ext uri="{FF2B5EF4-FFF2-40B4-BE49-F238E27FC236}">
                <a16:creationId xmlns:a16="http://schemas.microsoft.com/office/drawing/2014/main" id="{6694FB68-2A04-46E8-AF4E-812FC2582969}"/>
              </a:ext>
            </a:extLst>
          </p:cNvPr>
          <p:cNvSpPr>
            <a:spLocks noGrp="1"/>
          </p:cNvSpPr>
          <p:nvPr>
            <p:ph type="body" sz="quarter" idx="10"/>
          </p:nvPr>
        </p:nvSpPr>
        <p:spPr>
          <a:xfrm>
            <a:off x="869261" y="2723866"/>
            <a:ext cx="3575738" cy="412648"/>
          </a:xfrm>
        </p:spPr>
        <p:txBody>
          <a:bodyPr/>
          <a:lstStyle/>
          <a:p>
            <a:pPr marL="0" indent="0" algn="ctr">
              <a:buNone/>
            </a:pPr>
            <a:r>
              <a:rPr lang="en-US"/>
              <a:t>BEFORE</a:t>
            </a:r>
          </a:p>
        </p:txBody>
      </p:sp>
      <p:sp>
        <p:nvSpPr>
          <p:cNvPr id="10" name="Text Placeholder 9">
            <a:extLst>
              <a:ext uri="{FF2B5EF4-FFF2-40B4-BE49-F238E27FC236}">
                <a16:creationId xmlns:a16="http://schemas.microsoft.com/office/drawing/2014/main" id="{251795C7-C305-455F-AE07-CB53DD95AF20}"/>
              </a:ext>
            </a:extLst>
          </p:cNvPr>
          <p:cNvSpPr>
            <a:spLocks noGrp="1"/>
          </p:cNvSpPr>
          <p:nvPr>
            <p:ph type="body" sz="quarter" idx="11"/>
          </p:nvPr>
        </p:nvSpPr>
        <p:spPr>
          <a:xfrm>
            <a:off x="7488175" y="2809018"/>
            <a:ext cx="3575738" cy="412648"/>
          </a:xfrm>
        </p:spPr>
        <p:txBody>
          <a:bodyPr/>
          <a:lstStyle/>
          <a:p>
            <a:pPr marL="0" indent="0" algn="ctr">
              <a:buNone/>
            </a:pPr>
            <a:r>
              <a:rPr lang="en-US"/>
              <a:t>AFTER</a:t>
            </a:r>
          </a:p>
        </p:txBody>
      </p:sp>
      <p:sp>
        <p:nvSpPr>
          <p:cNvPr id="12" name="Rectangle 11">
            <a:extLst>
              <a:ext uri="{FF2B5EF4-FFF2-40B4-BE49-F238E27FC236}">
                <a16:creationId xmlns:a16="http://schemas.microsoft.com/office/drawing/2014/main" id="{F3D38CBD-6518-49AA-BB1D-D78CFF9EE538}"/>
              </a:ext>
            </a:extLst>
          </p:cNvPr>
          <p:cNvSpPr/>
          <p:nvPr/>
        </p:nvSpPr>
        <p:spPr bwMode="auto">
          <a:xfrm>
            <a:off x="1" y="487"/>
            <a:ext cx="12192000" cy="10367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descr="A screenshot of a computer&#10;&#10;Description generated with very high confidence">
            <a:extLst>
              <a:ext uri="{FF2B5EF4-FFF2-40B4-BE49-F238E27FC236}">
                <a16:creationId xmlns:a16="http://schemas.microsoft.com/office/drawing/2014/main" id="{C9CFE31F-6F98-47BC-AA3A-17E10F0F80D8}"/>
              </a:ext>
            </a:extLst>
          </p:cNvPr>
          <p:cNvPicPr>
            <a:picLocks noChangeAspect="1"/>
          </p:cNvPicPr>
          <p:nvPr/>
        </p:nvPicPr>
        <p:blipFill rotWithShape="1">
          <a:blip r:embed="rId3"/>
          <a:srcRect r="25819"/>
          <a:stretch/>
        </p:blipFill>
        <p:spPr>
          <a:xfrm>
            <a:off x="1200108" y="3469777"/>
            <a:ext cx="3824442" cy="3221458"/>
          </a:xfrm>
          <a:prstGeom prst="rect">
            <a:avLst/>
          </a:prstGeom>
          <a:ln>
            <a:noFill/>
          </a:ln>
          <a:effectLst>
            <a:outerShdw blurRad="292100" dist="139700" dir="2700000" algn="tl" rotWithShape="0">
              <a:srgbClr val="333333">
                <a:alpha val="65000"/>
              </a:srgbClr>
            </a:outerShdw>
          </a:effectLst>
        </p:spPr>
      </p:pic>
      <p:pic>
        <p:nvPicPr>
          <p:cNvPr id="6" name="Picture 5" descr="A screenshot of a social media post&#10;&#10;Description generated with very high confidence">
            <a:extLst>
              <a:ext uri="{FF2B5EF4-FFF2-40B4-BE49-F238E27FC236}">
                <a16:creationId xmlns:a16="http://schemas.microsoft.com/office/drawing/2014/main" id="{2656357F-D30B-4020-AE2D-29180FCE7B98}"/>
              </a:ext>
            </a:extLst>
          </p:cNvPr>
          <p:cNvPicPr>
            <a:picLocks noChangeAspect="1"/>
          </p:cNvPicPr>
          <p:nvPr/>
        </p:nvPicPr>
        <p:blipFill rotWithShape="1">
          <a:blip r:embed="rId4"/>
          <a:srcRect r="25819"/>
          <a:stretch/>
        </p:blipFill>
        <p:spPr>
          <a:xfrm>
            <a:off x="7488175" y="3429000"/>
            <a:ext cx="3897503" cy="3283000"/>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F92D2A4-8889-4862-9BDE-CE69284D2BDE}"/>
              </a:ext>
            </a:extLst>
          </p:cNvPr>
          <p:cNvSpPr/>
          <p:nvPr/>
        </p:nvSpPr>
        <p:spPr>
          <a:xfrm>
            <a:off x="361350" y="1342256"/>
            <a:ext cx="11713627" cy="1384995"/>
          </a:xfrm>
          <a:prstGeom prst="rect">
            <a:avLst/>
          </a:prstGeom>
        </p:spPr>
        <p:txBody>
          <a:bodyPr wrap="square">
            <a:spAutoFit/>
          </a:bodyPr>
          <a:lstStyle/>
          <a:p>
            <a:r>
              <a:rPr lang="en-US" sz="1200" dirty="0">
                <a:solidFill>
                  <a:srgbClr val="333333"/>
                </a:solidFill>
                <a:latin typeface="SegoeUI"/>
              </a:rPr>
              <a:t>As a next step consider implementing Known Folder Move (KFM). KFM makes it easier to move files in your users' Desktop, Documents, and Pictures folders to OneDrive. This lets users continue working in the folders they're familiar with and access their files from any device. It also helps you make sure your users' files are backed up in the cloud if anything happens to their device. </a:t>
            </a:r>
          </a:p>
          <a:p>
            <a:endParaRPr lang="en-US" sz="1200" dirty="0">
              <a:solidFill>
                <a:srgbClr val="333333"/>
              </a:solidFill>
              <a:latin typeface="SegoeUI"/>
            </a:endParaRPr>
          </a:p>
          <a:p>
            <a:r>
              <a:rPr lang="en-US" sz="1200" dirty="0"/>
              <a:t>Users don’t have to change the way they work, and admins can protect and classify the content on the user’s PC that was previously local and therefore not visible to IT. </a:t>
            </a:r>
          </a:p>
          <a:p>
            <a:r>
              <a:rPr lang="en-US" sz="1200" dirty="0"/>
              <a:t>Learn more: </a:t>
            </a:r>
            <a:r>
              <a:rPr lang="en-US" sz="1200" dirty="0">
                <a:hlinkClick r:id="rId5"/>
              </a:rPr>
              <a:t>https://learn.microsoft.com/en-us/sharepoint/redirect-known-folders</a:t>
            </a:r>
            <a:endParaRPr lang="en-US" sz="1200" dirty="0"/>
          </a:p>
          <a:p>
            <a:endParaRPr lang="en-US" sz="1200" dirty="0"/>
          </a:p>
        </p:txBody>
      </p:sp>
    </p:spTree>
    <p:extLst>
      <p:ext uri="{BB962C8B-B14F-4D97-AF65-F5344CB8AC3E}">
        <p14:creationId xmlns:p14="http://schemas.microsoft.com/office/powerpoint/2010/main" val="425013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96863"/>
            <a:ext cx="12192000" cy="519112"/>
          </a:xfrm>
          <a:prstGeom prst="rect">
            <a:avLst/>
          </a:prstGeom>
        </p:spPr>
        <p:txBody>
          <a:bodyPr/>
          <a:lstStyle/>
          <a:p>
            <a:pPr algn="ctr"/>
            <a:r>
              <a:rPr lang="en-NZ" sz="3200">
                <a:solidFill>
                  <a:schemeClr val="tx2">
                    <a:lumMod val="95000"/>
                    <a:lumOff val="5000"/>
                  </a:schemeClr>
                </a:solidFill>
              </a:rPr>
              <a:t>Adoption Success Factors</a:t>
            </a:r>
            <a:endParaRPr lang="en-US" sz="3200">
              <a:solidFill>
                <a:schemeClr val="tx2">
                  <a:lumMod val="95000"/>
                  <a:lumOff val="5000"/>
                </a:schemeClr>
              </a:solidFill>
            </a:endParaRPr>
          </a:p>
        </p:txBody>
      </p:sp>
      <p:grpSp>
        <p:nvGrpSpPr>
          <p:cNvPr id="22" name="Group 21"/>
          <p:cNvGrpSpPr/>
          <p:nvPr/>
        </p:nvGrpSpPr>
        <p:grpSpPr>
          <a:xfrm>
            <a:off x="538560" y="1707867"/>
            <a:ext cx="10977995" cy="3345040"/>
            <a:chOff x="192116" y="2600495"/>
            <a:chExt cx="10977995" cy="3345040"/>
          </a:xfrm>
        </p:grpSpPr>
        <p:sp>
          <p:nvSpPr>
            <p:cNvPr id="41" name="TextBox 40"/>
            <p:cNvSpPr txBox="1"/>
            <p:nvPr/>
          </p:nvSpPr>
          <p:spPr>
            <a:xfrm>
              <a:off x="192116" y="4456187"/>
              <a:ext cx="2542327" cy="1317475"/>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Stakeholders</a:t>
              </a:r>
            </a:p>
            <a:p>
              <a:pPr lvl="0" algn="ctr" defTabSz="914225">
                <a:lnSpc>
                  <a:spcPct val="90000"/>
                </a:lnSpc>
                <a:spcBef>
                  <a:spcPts val="600"/>
                </a:spcBef>
                <a:spcAft>
                  <a:spcPts val="600"/>
                </a:spcAft>
                <a:defRPr/>
              </a:pPr>
              <a:r>
                <a:rPr lang="en-US" sz="1400" kern="0">
                  <a:latin typeface="Segoe UI" panose="020B0502040204020203" pitchFamily="34" charset="0"/>
                  <a:ea typeface="Segoe UI" panose="020B0502040204020203" pitchFamily="34" charset="0"/>
                  <a:cs typeface="Segoe UI" panose="020B0502040204020203" pitchFamily="34" charset="0"/>
                </a:rPr>
                <a:t>Recruit executive sponsors</a:t>
              </a:r>
            </a:p>
            <a:p>
              <a:pPr lvl="0" algn="ctr" defTabSz="914225">
                <a:lnSpc>
                  <a:spcPct val="90000"/>
                </a:lnSpc>
                <a:spcBef>
                  <a:spcPts val="600"/>
                </a:spcBef>
                <a:spcAft>
                  <a:spcPts val="600"/>
                </a:spcAft>
                <a:defRPr/>
              </a:pPr>
              <a:r>
                <a:rPr lang="en-US" sz="1400" kern="0">
                  <a:latin typeface="Segoe UI" panose="020B0502040204020203" pitchFamily="34" charset="0"/>
                  <a:cs typeface="Segoe UI" panose="020B0502040204020203" pitchFamily="34" charset="0"/>
                </a:rPr>
                <a:t>Empower OneDrive champions</a:t>
              </a:r>
              <a:endParaRPr kumimoji="0" lang="en-NZ" sz="1600" i="0" u="none" strike="noStrike" kern="0" cap="none" spc="0" normalizeH="0" baseline="0" noProof="0">
                <a:ln>
                  <a:noFill/>
                </a:ln>
                <a:effectLst/>
                <a:uLnTx/>
                <a:uFillTx/>
                <a:latin typeface="Segoe UI" panose="020B0502040204020203" pitchFamily="34" charset="0"/>
                <a:cs typeface="Segoe UI" panose="020B0502040204020203" pitchFamily="34" charset="0"/>
              </a:endParaRPr>
            </a:p>
          </p:txBody>
        </p:sp>
        <p:sp>
          <p:nvSpPr>
            <p:cNvPr id="42" name="TextBox 41"/>
            <p:cNvSpPr txBox="1"/>
            <p:nvPr/>
          </p:nvSpPr>
          <p:spPr>
            <a:xfrm>
              <a:off x="3300956" y="4459405"/>
              <a:ext cx="2261621" cy="1266914"/>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Scenarios</a:t>
              </a:r>
              <a:endParaRPr kumimoji="0" lang="en-US" sz="2000" b="0" i="0" u="none" strike="noStrike" kern="0" cap="none" spc="0" normalizeH="0" baseline="0" noProof="0">
                <a:ln>
                  <a:noFill/>
                </a:ln>
                <a:solidFill>
                  <a:srgbClr val="0078D7"/>
                </a:solidFill>
                <a:effectLst/>
                <a:uLnTx/>
                <a:uFillTx/>
                <a:latin typeface="+mj-lt"/>
                <a:cs typeface="Segoe UI" panose="020B0502040204020203" pitchFamily="34" charset="0"/>
              </a:endParaRPr>
            </a:p>
            <a:p>
              <a:pPr lvl="0" algn="ctr" defTabSz="914225">
                <a:lnSpc>
                  <a:spcPct val="90000"/>
                </a:lnSpc>
                <a:spcBef>
                  <a:spcPts val="600"/>
                </a:spcBef>
                <a:spcAft>
                  <a:spcPts val="600"/>
                </a:spcAft>
                <a:defRPr/>
              </a:pPr>
              <a:r>
                <a:rPr lang="en-US" sz="1400" kern="0">
                  <a:latin typeface="Segoe UI" panose="020B0502040204020203" pitchFamily="34" charset="0"/>
                  <a:ea typeface="Segoe UI" panose="020B0502040204020203" pitchFamily="34" charset="0"/>
                  <a:cs typeface="Segoe UI" panose="020B0502040204020203" pitchFamily="34" charset="0"/>
                </a:rPr>
                <a:t>Prioritize your One Drive scenarios</a:t>
              </a:r>
            </a:p>
            <a:p>
              <a:pPr lvl="0" algn="ctr" defTabSz="914225">
                <a:lnSpc>
                  <a:spcPct val="90000"/>
                </a:lnSpc>
                <a:spcBef>
                  <a:spcPts val="600"/>
                </a:spcBef>
                <a:spcAft>
                  <a:spcPts val="600"/>
                </a:spcAft>
                <a:defRPr/>
              </a:pPr>
              <a:r>
                <a:rPr lang="en-US" sz="1400" kern="0">
                  <a:latin typeface="Segoe UI" panose="020B0502040204020203" pitchFamily="34" charset="0"/>
                  <a:cs typeface="Segoe UI" panose="020B0502040204020203" pitchFamily="34" charset="0"/>
                </a:rPr>
                <a:t>Measure success</a:t>
              </a:r>
              <a:endParaRPr kumimoji="0" lang="en-NZ"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sp>
          <p:nvSpPr>
            <p:cNvPr id="43" name="TextBox 42"/>
            <p:cNvSpPr txBox="1"/>
            <p:nvPr/>
          </p:nvSpPr>
          <p:spPr>
            <a:xfrm>
              <a:off x="6270118" y="4456187"/>
              <a:ext cx="2691265" cy="1199647"/>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Awareness</a:t>
              </a:r>
              <a:endParaRPr kumimoji="0" lang="en-US" sz="2000" b="0" i="0" u="none" strike="noStrike" kern="0" cap="none" spc="0" normalizeH="0" baseline="0" noProof="0">
                <a:ln>
                  <a:noFill/>
                </a:ln>
                <a:solidFill>
                  <a:srgbClr val="0078D7"/>
                </a:solidFill>
                <a:effectLst/>
                <a:uLnTx/>
                <a:uFillTx/>
                <a:latin typeface="+mj-lt"/>
                <a:cs typeface="Segoe UI" panose="020B0502040204020203" pitchFamily="34" charset="0"/>
              </a:endParaRPr>
            </a:p>
            <a:p>
              <a:pPr lvl="0" algn="ctr" defTabSz="914225">
                <a:lnSpc>
                  <a:spcPct val="90000"/>
                </a:lnSpc>
                <a:spcBef>
                  <a:spcPts val="882"/>
                </a:spcBef>
                <a:defRPr/>
              </a:pPr>
              <a:r>
                <a:rPr lang="en-US" sz="1400" kern="0">
                  <a:latin typeface="Segoe UI" panose="020B0502040204020203" pitchFamily="34" charset="0"/>
                  <a:cs typeface="Segoe UI" panose="020B0502040204020203" pitchFamily="34" charset="0"/>
                </a:rPr>
                <a:t>Implement</a:t>
              </a:r>
              <a:r>
                <a:rPr lang="en-US" sz="1400" kern="0">
                  <a:gradFill>
                    <a:gsLst>
                      <a:gs pos="19643">
                        <a:srgbClr val="33302E"/>
                      </a:gs>
                      <a:gs pos="27679">
                        <a:srgbClr val="33302E"/>
                      </a:gs>
                    </a:gsLst>
                    <a:lin ang="5400000" scaled="1"/>
                  </a:gradFill>
                  <a:latin typeface="Segoe UI" panose="020B0502040204020203" pitchFamily="34" charset="0"/>
                  <a:ea typeface="Segoe UI" panose="020B0502040204020203" pitchFamily="34" charset="0"/>
                  <a:cs typeface="Segoe UI" panose="020B0502040204020203" pitchFamily="34" charset="0"/>
                </a:rPr>
                <a:t> OneDrive </a:t>
              </a:r>
              <a:r>
                <a:rPr lang="en-US" sz="1400" kern="0">
                  <a:latin typeface="Segoe UI" panose="020B0502040204020203" pitchFamily="34" charset="0"/>
                  <a:cs typeface="Segoe UI" panose="020B0502040204020203" pitchFamily="34" charset="0"/>
                </a:rPr>
                <a:t>comms campaign</a:t>
              </a:r>
            </a:p>
            <a:p>
              <a:pPr lvl="0" algn="ctr" defTabSz="914225">
                <a:lnSpc>
                  <a:spcPct val="90000"/>
                </a:lnSpc>
                <a:spcBef>
                  <a:spcPts val="882"/>
                </a:spcBef>
                <a:defRPr/>
              </a:pPr>
              <a:r>
                <a:rPr lang="en-US" sz="1400" kern="0">
                  <a:latin typeface="Segoe UI" panose="020B0502040204020203" pitchFamily="34" charset="0"/>
                  <a:cs typeface="Segoe UI" panose="020B0502040204020203" pitchFamily="34" charset="0"/>
                </a:rPr>
                <a:t>Execute OneDrive launch events</a:t>
              </a:r>
              <a:endParaRPr kumimoji="0" lang="en-NZ"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sp>
          <p:nvSpPr>
            <p:cNvPr id="44" name="TextBox 43"/>
            <p:cNvSpPr txBox="1"/>
            <p:nvPr/>
          </p:nvSpPr>
          <p:spPr>
            <a:xfrm>
              <a:off x="9337626" y="4458827"/>
              <a:ext cx="1832485" cy="1486708"/>
            </a:xfrm>
            <a:prstGeom prst="rect">
              <a:avLst/>
            </a:prstGeom>
          </p:spPr>
          <p:txBody>
            <a:bodyPr wrap="square" lIns="182880" tIns="182880" rIns="182880" bIns="182880" rtlCol="0" anchor="t" anchorCtr="0">
              <a:noAutofit/>
            </a:bodyPr>
            <a:lstStyle/>
            <a:p>
              <a:pPr marL="0" marR="0" lvl="0" indent="0" algn="ctr" defTabSz="914225" eaLnBrk="1" fontAlgn="auto" latinLnBrk="0" hangingPunct="1">
                <a:lnSpc>
                  <a:spcPct val="90000"/>
                </a:lnSpc>
                <a:spcBef>
                  <a:spcPts val="600"/>
                </a:spcBef>
                <a:spcAft>
                  <a:spcPts val="600"/>
                </a:spcAft>
                <a:buClrTx/>
                <a:buSzTx/>
                <a:buFontTx/>
                <a:buNone/>
                <a:tabLst/>
                <a:defRPr/>
              </a:pPr>
              <a:r>
                <a:rPr kumimoji="0" lang="en-US" sz="2400" b="0" i="0" u="none" strike="noStrike" kern="0" cap="none" spc="0" normalizeH="0" baseline="0" noProof="0">
                  <a:ln>
                    <a:noFill/>
                  </a:ln>
                  <a:solidFill>
                    <a:srgbClr val="0078D7"/>
                  </a:solidFill>
                  <a:effectLst/>
                  <a:uLnTx/>
                  <a:uFillTx/>
                  <a:latin typeface="+mj-lt"/>
                  <a:cs typeface="Segoe UI" panose="020B0502040204020203" pitchFamily="34" charset="0"/>
                </a:rPr>
                <a:t>Training</a:t>
              </a:r>
              <a:endParaRPr kumimoji="0" lang="en-US" sz="1600" b="0" i="0" u="none" strike="noStrike" kern="0" cap="none" spc="0" normalizeH="0" baseline="0" noProof="0">
                <a:ln>
                  <a:noFill/>
                </a:ln>
                <a:solidFill>
                  <a:srgbClr val="0078D7"/>
                </a:solidFill>
                <a:effectLst/>
                <a:uLnTx/>
                <a:uFillTx/>
                <a:latin typeface="+mj-lt"/>
                <a:cs typeface="Segoe UI" panose="020B0502040204020203" pitchFamily="34" charset="0"/>
              </a:endParaRPr>
            </a:p>
            <a:p>
              <a:pPr lvl="0" algn="ctr" defTabSz="914225">
                <a:lnSpc>
                  <a:spcPct val="90000"/>
                </a:lnSpc>
                <a:spcBef>
                  <a:spcPts val="600"/>
                </a:spcBef>
                <a:spcAft>
                  <a:spcPts val="600"/>
                </a:spcAft>
                <a:defRPr/>
              </a:pPr>
              <a:r>
                <a:rPr lang="en-US" sz="1400" kern="0">
                  <a:latin typeface="Segoe UI" panose="020B0502040204020203" pitchFamily="34" charset="0"/>
                  <a:ea typeface="Segoe UI" panose="020B0502040204020203" pitchFamily="34" charset="0"/>
                  <a:cs typeface="Segoe UI" panose="020B0502040204020203" pitchFamily="34" charset="0"/>
                </a:rPr>
                <a:t>Train end users</a:t>
              </a:r>
            </a:p>
            <a:p>
              <a:pPr lvl="0" algn="ctr" defTabSz="914225">
                <a:lnSpc>
                  <a:spcPct val="90000"/>
                </a:lnSpc>
                <a:spcBef>
                  <a:spcPts val="600"/>
                </a:spcBef>
                <a:spcAft>
                  <a:spcPts val="600"/>
                </a:spcAft>
                <a:defRPr/>
              </a:pPr>
              <a:r>
                <a:rPr lang="en-US" sz="1400" kern="0">
                  <a:latin typeface="Segoe UI" panose="020B0502040204020203" pitchFamily="34" charset="0"/>
                  <a:cs typeface="Segoe UI" panose="020B0502040204020203" pitchFamily="34" charset="0"/>
                </a:rPr>
                <a:t>Ready help</a:t>
              </a:r>
              <a:r>
                <a:rPr lang="en-US" sz="1400" b="1" kern="0">
                  <a:latin typeface="Segoe UI" panose="020B0502040204020203" pitchFamily="34" charset="0"/>
                  <a:cs typeface="Segoe UI" panose="020B0502040204020203" pitchFamily="34" charset="0"/>
                </a:rPr>
                <a:t> </a:t>
              </a:r>
              <a:r>
                <a:rPr lang="en-US" sz="1400" kern="0">
                  <a:latin typeface="Segoe UI" panose="020B0502040204020203" pitchFamily="34" charset="0"/>
                  <a:cs typeface="Segoe UI" panose="020B0502040204020203" pitchFamily="34" charset="0"/>
                </a:rPr>
                <a:t>desk</a:t>
              </a:r>
              <a:endParaRPr lang="en-NZ" sz="1400" kern="0">
                <a:latin typeface="Segoe UI" panose="020B0502040204020203" pitchFamily="34" charset="0"/>
                <a:cs typeface="Segoe UI" panose="020B0502040204020203" pitchFamily="34" charset="0"/>
              </a:endParaRPr>
            </a:p>
            <a:p>
              <a:pPr marL="0" marR="0" lvl="0" indent="0" algn="ctr" defTabSz="914225" eaLnBrk="1" fontAlgn="auto" latinLnBrk="0" hangingPunct="1">
                <a:lnSpc>
                  <a:spcPct val="90000"/>
                </a:lnSpc>
                <a:spcBef>
                  <a:spcPts val="600"/>
                </a:spcBef>
                <a:spcAft>
                  <a:spcPts val="600"/>
                </a:spcAft>
                <a:buClrTx/>
                <a:buSzTx/>
                <a:buFontTx/>
                <a:buNone/>
                <a:tabLst/>
                <a:defRPr/>
              </a:pPr>
              <a:endParaRPr kumimoji="0" lang="en-NZ" sz="1600" b="0" i="0" u="none" strike="noStrike" kern="0" cap="none" spc="0" normalizeH="0" baseline="0" noProof="0">
                <a:ln>
                  <a:noFill/>
                </a:ln>
                <a:effectLst/>
                <a:uLnTx/>
                <a:uFillTx/>
                <a:latin typeface="Segoe UI Semibold" panose="020B0702040204020203" pitchFamily="34" charset="0"/>
                <a:cs typeface="Segoe UI Semibold" panose="020B0702040204020203" pitchFamily="34" charset="0"/>
              </a:endParaRPr>
            </a:p>
          </p:txBody>
        </p:sp>
        <p:grpSp>
          <p:nvGrpSpPr>
            <p:cNvPr id="3" name="Group 2"/>
            <p:cNvGrpSpPr/>
            <p:nvPr/>
          </p:nvGrpSpPr>
          <p:grpSpPr>
            <a:xfrm>
              <a:off x="2874927" y="4696192"/>
              <a:ext cx="6343751" cy="620394"/>
              <a:chOff x="3092083" y="3436776"/>
              <a:chExt cx="6343751" cy="1062042"/>
            </a:xfrm>
          </p:grpSpPr>
          <p:cxnSp>
            <p:nvCxnSpPr>
              <p:cNvPr id="25" name="Straight Connector 24">
                <a:extLst>
                  <a:ext uri="{FF2B5EF4-FFF2-40B4-BE49-F238E27FC236}">
                    <a16:creationId xmlns:a16="http://schemas.microsoft.com/office/drawing/2014/main" id="{667B6E32-D180-4141-B021-9E78007023FD}"/>
                  </a:ext>
                </a:extLst>
              </p:cNvPr>
              <p:cNvCxnSpPr>
                <a:cxnSpLocks/>
              </p:cNvCxnSpPr>
              <p:nvPr/>
            </p:nvCxnSpPr>
            <p:spPr>
              <a:xfrm flipV="1">
                <a:off x="6155974" y="3511575"/>
                <a:ext cx="0" cy="987243"/>
              </a:xfrm>
              <a:prstGeom prst="line">
                <a:avLst/>
              </a:prstGeom>
              <a:noFill/>
              <a:ln w="9525" cap="flat" cmpd="sng" algn="ctr">
                <a:solidFill>
                  <a:srgbClr val="353535"/>
                </a:solidFill>
                <a:prstDash val="solid"/>
                <a:headEnd type="none"/>
                <a:tailEnd type="none"/>
              </a:ln>
              <a:effectLst/>
            </p:spPr>
          </p:cxnSp>
          <p:cxnSp>
            <p:nvCxnSpPr>
              <p:cNvPr id="27" name="Straight Connector 26">
                <a:extLst>
                  <a:ext uri="{FF2B5EF4-FFF2-40B4-BE49-F238E27FC236}">
                    <a16:creationId xmlns:a16="http://schemas.microsoft.com/office/drawing/2014/main" id="{8CDEEEE8-7C9C-436D-A2FE-801DC45D6566}"/>
                  </a:ext>
                </a:extLst>
              </p:cNvPr>
              <p:cNvCxnSpPr>
                <a:cxnSpLocks/>
              </p:cNvCxnSpPr>
              <p:nvPr/>
            </p:nvCxnSpPr>
            <p:spPr>
              <a:xfrm flipV="1">
                <a:off x="3092083" y="3436776"/>
                <a:ext cx="0" cy="987243"/>
              </a:xfrm>
              <a:prstGeom prst="line">
                <a:avLst/>
              </a:prstGeom>
              <a:noFill/>
              <a:ln w="9525" cap="flat" cmpd="sng" algn="ctr">
                <a:solidFill>
                  <a:srgbClr val="353535"/>
                </a:solidFill>
                <a:prstDash val="solid"/>
                <a:headEnd type="none"/>
                <a:tailEnd type="none"/>
              </a:ln>
              <a:effectLst/>
            </p:spPr>
          </p:cxnSp>
          <p:cxnSp>
            <p:nvCxnSpPr>
              <p:cNvPr id="16" name="Straight Connector 15">
                <a:extLst>
                  <a:ext uri="{FF2B5EF4-FFF2-40B4-BE49-F238E27FC236}">
                    <a16:creationId xmlns:a16="http://schemas.microsoft.com/office/drawing/2014/main" id="{06AD4A52-9198-4DA9-88DE-61997E79FAE7}"/>
                  </a:ext>
                </a:extLst>
              </p:cNvPr>
              <p:cNvCxnSpPr>
                <a:cxnSpLocks/>
              </p:cNvCxnSpPr>
              <p:nvPr/>
            </p:nvCxnSpPr>
            <p:spPr>
              <a:xfrm flipV="1">
                <a:off x="9435834" y="3497729"/>
                <a:ext cx="0" cy="987243"/>
              </a:xfrm>
              <a:prstGeom prst="line">
                <a:avLst/>
              </a:prstGeom>
              <a:noFill/>
              <a:ln w="9525" cap="flat" cmpd="sng" algn="ctr">
                <a:solidFill>
                  <a:srgbClr val="353535"/>
                </a:solidFill>
                <a:prstDash val="solid"/>
                <a:headEnd type="none"/>
                <a:tailEnd type="none"/>
              </a:ln>
              <a:effectLst/>
            </p:spPr>
          </p:cxnSp>
        </p:grpSp>
        <p:cxnSp>
          <p:nvCxnSpPr>
            <p:cNvPr id="12" name="Straight Connector 11">
              <a:extLst>
                <a:ext uri="{FF2B5EF4-FFF2-40B4-BE49-F238E27FC236}">
                  <a16:creationId xmlns:a16="http://schemas.microsoft.com/office/drawing/2014/main" id="{FD5CF8B4-F74C-4EB5-9B1E-57AF5B66AEFC}"/>
                </a:ext>
              </a:extLst>
            </p:cNvPr>
            <p:cNvCxnSpPr>
              <a:cxnSpLocks/>
            </p:cNvCxnSpPr>
            <p:nvPr/>
          </p:nvCxnSpPr>
          <p:spPr>
            <a:xfrm flipH="1">
              <a:off x="1543051" y="2847594"/>
              <a:ext cx="2181224" cy="0"/>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B7C88E-F00F-4DAC-9B19-8ECB4417914C}"/>
                </a:ext>
              </a:extLst>
            </p:cNvPr>
            <p:cNvCxnSpPr>
              <a:cxnSpLocks/>
            </p:cNvCxnSpPr>
            <p:nvPr/>
          </p:nvCxnSpPr>
          <p:spPr>
            <a:xfrm flipV="1">
              <a:off x="10253869" y="2847594"/>
              <a:ext cx="0" cy="256941"/>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6FCEE7-2B5E-4307-8CA1-70A9E6D2C927}"/>
                </a:ext>
              </a:extLst>
            </p:cNvPr>
            <p:cNvSpPr/>
            <p:nvPr/>
          </p:nvSpPr>
          <p:spPr>
            <a:xfrm>
              <a:off x="3724276" y="2600495"/>
              <a:ext cx="4326244" cy="461665"/>
            </a:xfrm>
            <a:prstGeom prst="rect">
              <a:avLst/>
            </a:prstGeom>
          </p:spPr>
          <p:txBody>
            <a:bodyPr wrap="square">
              <a:spAutoFit/>
            </a:bodyPr>
            <a:lstStyle/>
            <a:p>
              <a:pPr lvl="0" algn="ctr">
                <a:defRPr/>
              </a:pPr>
              <a:r>
                <a:rPr lang="en-US" sz="2400">
                  <a:solidFill>
                    <a:srgbClr val="716E6F"/>
                  </a:solidFill>
                  <a:latin typeface="+mj-lt"/>
                  <a:cs typeface="Bodoni Std Bold Italic"/>
                </a:rPr>
                <a:t>LEARN AND REINFORCE</a:t>
              </a:r>
            </a:p>
          </p:txBody>
        </p:sp>
        <p:cxnSp>
          <p:nvCxnSpPr>
            <p:cNvPr id="21" name="Straight Connector 20"/>
            <p:cNvCxnSpPr>
              <a:cxnSpLocks/>
            </p:cNvCxnSpPr>
            <p:nvPr/>
          </p:nvCxnSpPr>
          <p:spPr>
            <a:xfrm flipV="1">
              <a:off x="1543050" y="2847594"/>
              <a:ext cx="0" cy="256941"/>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076" y="3342395"/>
              <a:ext cx="936368" cy="943516"/>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855" y="3395253"/>
              <a:ext cx="936368" cy="94351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153" y="3342396"/>
              <a:ext cx="936367" cy="94351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1166" y="3342397"/>
              <a:ext cx="936367" cy="943514"/>
            </a:xfrm>
            <a:prstGeom prst="rect">
              <a:avLst/>
            </a:prstGeom>
          </p:spPr>
        </p:pic>
        <p:cxnSp>
          <p:nvCxnSpPr>
            <p:cNvPr id="32" name="Straight Connector 31"/>
            <p:cNvCxnSpPr>
              <a:cxnSpLocks/>
            </p:cNvCxnSpPr>
            <p:nvPr/>
          </p:nvCxnSpPr>
          <p:spPr>
            <a:xfrm flipH="1">
              <a:off x="8072645" y="2847594"/>
              <a:ext cx="2181224" cy="0"/>
            </a:xfrm>
            <a:prstGeom prst="line">
              <a:avLst/>
            </a:prstGeom>
            <a:ln w="31750" cap="rnd">
              <a:solidFill>
                <a:srgbClr val="716E6F"/>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73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38CBD-6518-49AA-BB1D-D78CFF9EE538}"/>
              </a:ext>
            </a:extLst>
          </p:cNvPr>
          <p:cNvSpPr/>
          <p:nvPr/>
        </p:nvSpPr>
        <p:spPr bwMode="auto">
          <a:xfrm>
            <a:off x="1" y="487"/>
            <a:ext cx="12192000" cy="14862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3">
            <a:extLst>
              <a:ext uri="{FF2B5EF4-FFF2-40B4-BE49-F238E27FC236}">
                <a16:creationId xmlns:a16="http://schemas.microsoft.com/office/drawing/2014/main" id="{4CD8BD7B-AAE6-4248-A53C-4D39AAD4B364}"/>
              </a:ext>
            </a:extLst>
          </p:cNvPr>
          <p:cNvSpPr>
            <a:spLocks noGrp="1"/>
          </p:cNvSpPr>
          <p:nvPr>
            <p:ph type="title"/>
          </p:nvPr>
        </p:nvSpPr>
        <p:spPr>
          <a:xfrm>
            <a:off x="419137" y="261439"/>
            <a:ext cx="11655840" cy="899537"/>
          </a:xfrm>
        </p:spPr>
        <p:txBody>
          <a:bodyPr/>
          <a:lstStyle/>
          <a:p>
            <a:r>
              <a:rPr lang="en-US" sz="3200"/>
              <a:t>Implementing Known Folder Move (KFM) via Group Policy</a:t>
            </a:r>
          </a:p>
        </p:txBody>
      </p:sp>
      <p:sp>
        <p:nvSpPr>
          <p:cNvPr id="16" name="Text Placeholder 8">
            <a:extLst>
              <a:ext uri="{FF2B5EF4-FFF2-40B4-BE49-F238E27FC236}">
                <a16:creationId xmlns:a16="http://schemas.microsoft.com/office/drawing/2014/main" id="{77706881-9F16-4CDD-921A-46DC0ECC6C68}"/>
              </a:ext>
            </a:extLst>
          </p:cNvPr>
          <p:cNvSpPr>
            <a:spLocks noGrp="1"/>
          </p:cNvSpPr>
          <p:nvPr>
            <p:ph type="body" sz="quarter" idx="10"/>
          </p:nvPr>
        </p:nvSpPr>
        <p:spPr>
          <a:xfrm>
            <a:off x="288775" y="1767223"/>
            <a:ext cx="5239352" cy="995697"/>
          </a:xfrm>
        </p:spPr>
        <p:txBody>
          <a:bodyPr/>
          <a:lstStyle/>
          <a:p>
            <a:pPr marL="0" indent="0" algn="ctr">
              <a:buNone/>
            </a:pPr>
            <a:r>
              <a:rPr lang="en-US" sz="2400"/>
              <a:t>USER INTERVENTION NOT REQUIRED</a:t>
            </a:r>
          </a:p>
        </p:txBody>
      </p:sp>
      <p:pic>
        <p:nvPicPr>
          <p:cNvPr id="1026" name="Picture 2" descr="Screenshot of the notification that reminds users to protect their important folders">
            <a:extLst>
              <a:ext uri="{FF2B5EF4-FFF2-40B4-BE49-F238E27FC236}">
                <a16:creationId xmlns:a16="http://schemas.microsoft.com/office/drawing/2014/main" id="{2E4FFD10-815F-4166-9E23-D80178D4E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591" y="3852490"/>
            <a:ext cx="4855634" cy="273596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1028" name="Picture 4" descr="Screenshot of the dialog box that prompts users to protect their important folders">
            <a:extLst>
              <a:ext uri="{FF2B5EF4-FFF2-40B4-BE49-F238E27FC236}">
                <a16:creationId xmlns:a16="http://schemas.microsoft.com/office/drawing/2014/main" id="{9C6735A0-E415-4426-9F5B-93F2CD9089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552" y="2256075"/>
            <a:ext cx="3529248" cy="3332425"/>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1030" name="Picture 6" descr="Onedrive protection message">
            <a:extLst>
              <a:ext uri="{FF2B5EF4-FFF2-40B4-BE49-F238E27FC236}">
                <a16:creationId xmlns:a16="http://schemas.microsoft.com/office/drawing/2014/main" id="{10DC2AD5-8D3E-433E-B808-7824E3FE0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34" y="2265071"/>
            <a:ext cx="4855634" cy="1587419"/>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sp>
        <p:nvSpPr>
          <p:cNvPr id="18" name="Text Placeholder 8">
            <a:extLst>
              <a:ext uri="{FF2B5EF4-FFF2-40B4-BE49-F238E27FC236}">
                <a16:creationId xmlns:a16="http://schemas.microsoft.com/office/drawing/2014/main" id="{824D2F10-2552-4E77-9937-17F1A31226E1}"/>
              </a:ext>
            </a:extLst>
          </p:cNvPr>
          <p:cNvSpPr txBox="1">
            <a:spLocks/>
          </p:cNvSpPr>
          <p:nvPr/>
        </p:nvSpPr>
        <p:spPr>
          <a:xfrm>
            <a:off x="6577185" y="1772715"/>
            <a:ext cx="4859051" cy="588366"/>
          </a:xfrm>
          <a:prstGeom prst="rect">
            <a:avLst/>
          </a:prstGeom>
        </p:spPr>
        <p:txBody>
          <a:bodyPr vert="horz" wrap="square" lIns="143428" tIns="89642" rIns="143428" bIns="89642" rtlCol="0">
            <a:spAutoFit/>
          </a:bodyPr>
          <a:lstStyle>
            <a:lvl1pPr marL="231775" marR="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defRPr sz="3000" b="0" kern="1200" spc="0" baseline="0">
                <a:gradFill>
                  <a:gsLst>
                    <a:gs pos="1250">
                      <a:schemeClr val="tx1"/>
                    </a:gs>
                    <a:gs pos="100000">
                      <a:schemeClr val="tx1"/>
                    </a:gs>
                  </a:gsLst>
                  <a:lin ang="5400000" scaled="0"/>
                </a:gradFill>
                <a:latin typeface="+mn-lt"/>
                <a:ea typeface="+mn-ea"/>
                <a:cs typeface="+mn-cs"/>
              </a:defRPr>
            </a:lvl1pPr>
            <a:lvl2pPr marL="427038" marR="0"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b="0" kern="1200" spc="0" baseline="0">
                <a:gradFill>
                  <a:gsLst>
                    <a:gs pos="1250">
                      <a:schemeClr val="tx1"/>
                    </a:gs>
                    <a:gs pos="100000">
                      <a:schemeClr val="tx1"/>
                    </a:gs>
                  </a:gsLst>
                  <a:lin ang="5400000" scaled="0"/>
                </a:gradFill>
                <a:latin typeface="+mn-lt"/>
                <a:ea typeface="+mn-ea"/>
                <a:cs typeface="+mn-cs"/>
              </a:defRPr>
            </a:lvl2pPr>
            <a:lvl3pPr marL="639763" marR="0"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3pPr>
            <a:lvl4pPr marL="828675" marR="0"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4pPr>
            <a:lvl5pPr marL="1023938" marR="0"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941"/>
              <a:t>WITH USER INTERVENTION</a:t>
            </a:r>
          </a:p>
        </p:txBody>
      </p:sp>
      <p:sp>
        <p:nvSpPr>
          <p:cNvPr id="2" name="TextBox 1">
            <a:extLst>
              <a:ext uri="{FF2B5EF4-FFF2-40B4-BE49-F238E27FC236}">
                <a16:creationId xmlns:a16="http://schemas.microsoft.com/office/drawing/2014/main" id="{A30609B5-B737-4179-BF7B-6C78B9153C7D}"/>
              </a:ext>
            </a:extLst>
          </p:cNvPr>
          <p:cNvSpPr txBox="1"/>
          <p:nvPr/>
        </p:nvSpPr>
        <p:spPr>
          <a:xfrm>
            <a:off x="3259284" y="3852490"/>
            <a:ext cx="2283317" cy="392415"/>
          </a:xfrm>
          <a:prstGeom prst="rect">
            <a:avLst/>
          </a:prstGeom>
          <a:noFill/>
        </p:spPr>
        <p:txBody>
          <a:bodyPr wrap="none" lIns="182880" tIns="146304" rIns="182880" bIns="146304" rtlCol="0">
            <a:spAutoFit/>
          </a:bodyPr>
          <a:lstStyle/>
          <a:p>
            <a:pPr>
              <a:lnSpc>
                <a:spcPct val="90000"/>
              </a:lnSpc>
              <a:spcAft>
                <a:spcPts val="600"/>
              </a:spcAft>
            </a:pPr>
            <a:r>
              <a:rPr lang="en-CA" sz="700">
                <a:gradFill>
                  <a:gsLst>
                    <a:gs pos="2917">
                      <a:schemeClr val="tx1"/>
                    </a:gs>
                    <a:gs pos="30000">
                      <a:schemeClr val="tx1"/>
                    </a:gs>
                  </a:gsLst>
                  <a:lin ang="5400000" scaled="0"/>
                </a:gradFill>
              </a:rPr>
              <a:t>*User notification is optional, set in Group Policy</a:t>
            </a:r>
          </a:p>
        </p:txBody>
      </p:sp>
    </p:spTree>
    <p:extLst>
      <p:ext uri="{BB962C8B-B14F-4D97-AF65-F5344CB8AC3E}">
        <p14:creationId xmlns:p14="http://schemas.microsoft.com/office/powerpoint/2010/main" val="11701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38CBD-6518-49AA-BB1D-D78CFF9EE538}"/>
              </a:ext>
            </a:extLst>
          </p:cNvPr>
          <p:cNvSpPr/>
          <p:nvPr/>
        </p:nvSpPr>
        <p:spPr bwMode="auto">
          <a:xfrm>
            <a:off x="1" y="487"/>
            <a:ext cx="12192000" cy="14862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3">
            <a:extLst>
              <a:ext uri="{FF2B5EF4-FFF2-40B4-BE49-F238E27FC236}">
                <a16:creationId xmlns:a16="http://schemas.microsoft.com/office/drawing/2014/main" id="{4CD8BD7B-AAE6-4248-A53C-4D39AAD4B364}"/>
              </a:ext>
            </a:extLst>
          </p:cNvPr>
          <p:cNvSpPr>
            <a:spLocks noGrp="1"/>
          </p:cNvSpPr>
          <p:nvPr>
            <p:ph type="title"/>
          </p:nvPr>
        </p:nvSpPr>
        <p:spPr>
          <a:xfrm>
            <a:off x="419137" y="261439"/>
            <a:ext cx="11655840" cy="899537"/>
          </a:xfrm>
        </p:spPr>
        <p:txBody>
          <a:bodyPr/>
          <a:lstStyle/>
          <a:p>
            <a:r>
              <a:rPr lang="en-US"/>
              <a:t>User Triggered Known Folder Move (KFM)</a:t>
            </a:r>
          </a:p>
        </p:txBody>
      </p:sp>
      <p:pic>
        <p:nvPicPr>
          <p:cNvPr id="2050" name="Picture 2" descr="https://microsoft.sharepoint.com/teams/odsp/_layouts/15/getpreview.ashx?resolution=4&amp;guidSite=bbf3785c-da2a-4132-8e6c-419675b5ad58&amp;guidWeb=81ddbeab-23b6-4e75-8b9d-972cec0db09b&amp;guidFile=25d612ac-b650-4011-ba44-cfd920b26a5c&amp;clientType=modernWebPart">
            <a:extLst>
              <a:ext uri="{FF2B5EF4-FFF2-40B4-BE49-F238E27FC236}">
                <a16:creationId xmlns:a16="http://schemas.microsoft.com/office/drawing/2014/main" id="{970D4B9D-EDC7-4067-AF5C-683390417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0" y="1589888"/>
            <a:ext cx="3222428" cy="681540"/>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2052" name="Picture 4" descr="https://microsoft.sharepoint.com/teams/odsp/_layouts/15/getpreview.ashx?resolution=4&amp;guidSite=bbf3785c-da2a-4132-8e6c-419675b5ad58&amp;guidWeb=81ddbeab-23b6-4e75-8b9d-972cec0db09b&amp;guidFile=066f8e44-335c-491b-b8aa-0514543ec4dd&amp;clientType=modernWebPart">
            <a:extLst>
              <a:ext uri="{FF2B5EF4-FFF2-40B4-BE49-F238E27FC236}">
                <a16:creationId xmlns:a16="http://schemas.microsoft.com/office/drawing/2014/main" id="{3EA6FD86-3638-48B0-8519-F4E5E94558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513"/>
          <a:stretch/>
        </p:blipFill>
        <p:spPr bwMode="auto">
          <a:xfrm>
            <a:off x="1" y="2926332"/>
            <a:ext cx="3322545" cy="393118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2054" name="Picture 6" descr="https://microsoft.sharepoint.com/teams/odsp/_layouts/15/getpreview.ashx?resolution=4&amp;guidSite=bbf3785c-da2a-4132-8e6c-419675b5ad58&amp;guidWeb=81ddbeab-23b6-4e75-8b9d-972cec0db09b&amp;guidFile=ef9c27b7-108f-43bf-a12e-86ca6f5f3c23&amp;clientType=modernWebPart">
            <a:extLst>
              <a:ext uri="{FF2B5EF4-FFF2-40B4-BE49-F238E27FC236}">
                <a16:creationId xmlns:a16="http://schemas.microsoft.com/office/drawing/2014/main" id="{00B3F0AC-137E-40EA-AD46-7D02A8654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5205" y="2926332"/>
            <a:ext cx="3630121" cy="393118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pic>
        <p:nvPicPr>
          <p:cNvPr id="2058" name="Picture 10" descr="a screenshot of a social media post">
            <a:extLst>
              <a:ext uri="{FF2B5EF4-FFF2-40B4-BE49-F238E27FC236}">
                <a16:creationId xmlns:a16="http://schemas.microsoft.com/office/drawing/2014/main" id="{D5F8BD03-432B-4BFD-91B6-442DD9E15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56" y="2926332"/>
            <a:ext cx="4165840" cy="393118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74AA6E5-8DD1-4667-8B22-BA8B6CE3A267}"/>
              </a:ext>
            </a:extLst>
          </p:cNvPr>
          <p:cNvCxnSpPr>
            <a:stCxn id="2050" idx="2"/>
            <a:endCxn id="2052" idx="0"/>
          </p:cNvCxnSpPr>
          <p:nvPr/>
        </p:nvCxnSpPr>
        <p:spPr>
          <a:xfrm>
            <a:off x="1661274" y="2271428"/>
            <a:ext cx="0" cy="65490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19AF462-0C23-4FD0-9BBF-F0028AC62357}"/>
              </a:ext>
            </a:extLst>
          </p:cNvPr>
          <p:cNvCxnSpPr>
            <a:stCxn id="2052" idx="3"/>
            <a:endCxn id="2054" idx="1"/>
          </p:cNvCxnSpPr>
          <p:nvPr/>
        </p:nvCxnSpPr>
        <p:spPr>
          <a:xfrm>
            <a:off x="3322546" y="4891923"/>
            <a:ext cx="492660"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C8E6BB6-BAF9-4CF8-8C52-65C02E7BFC11}"/>
              </a:ext>
            </a:extLst>
          </p:cNvPr>
          <p:cNvCxnSpPr>
            <a:stCxn id="2054" idx="3"/>
            <a:endCxn id="2058" idx="1"/>
          </p:cNvCxnSpPr>
          <p:nvPr/>
        </p:nvCxnSpPr>
        <p:spPr>
          <a:xfrm>
            <a:off x="7445327" y="4891923"/>
            <a:ext cx="327129"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D38CBD-6518-49AA-BB1D-D78CFF9EE538}"/>
              </a:ext>
            </a:extLst>
          </p:cNvPr>
          <p:cNvSpPr/>
          <p:nvPr/>
        </p:nvSpPr>
        <p:spPr bwMode="auto">
          <a:xfrm>
            <a:off x="1" y="487"/>
            <a:ext cx="12192000" cy="14862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Title 3">
            <a:extLst>
              <a:ext uri="{FF2B5EF4-FFF2-40B4-BE49-F238E27FC236}">
                <a16:creationId xmlns:a16="http://schemas.microsoft.com/office/drawing/2014/main" id="{4CD8BD7B-AAE6-4248-A53C-4D39AAD4B364}"/>
              </a:ext>
            </a:extLst>
          </p:cNvPr>
          <p:cNvSpPr>
            <a:spLocks noGrp="1"/>
          </p:cNvSpPr>
          <p:nvPr>
            <p:ph type="title"/>
          </p:nvPr>
        </p:nvSpPr>
        <p:spPr>
          <a:xfrm>
            <a:off x="419137" y="261439"/>
            <a:ext cx="11655840" cy="899537"/>
          </a:xfrm>
        </p:spPr>
        <p:txBody>
          <a:bodyPr/>
          <a:lstStyle/>
          <a:p>
            <a:r>
              <a:rPr lang="en-US"/>
              <a:t>KFM FAQs</a:t>
            </a:r>
          </a:p>
        </p:txBody>
      </p:sp>
      <p:sp>
        <p:nvSpPr>
          <p:cNvPr id="2" name="Rectangle 1">
            <a:extLst>
              <a:ext uri="{FF2B5EF4-FFF2-40B4-BE49-F238E27FC236}">
                <a16:creationId xmlns:a16="http://schemas.microsoft.com/office/drawing/2014/main" id="{954F9BB4-66AB-4DFA-BA34-DA392A09FEF4}"/>
              </a:ext>
            </a:extLst>
          </p:cNvPr>
          <p:cNvSpPr/>
          <p:nvPr/>
        </p:nvSpPr>
        <p:spPr>
          <a:xfrm>
            <a:off x="151057" y="1678261"/>
            <a:ext cx="12192000" cy="4918139"/>
          </a:xfrm>
          <a:prstGeom prst="rect">
            <a:avLst/>
          </a:prstGeom>
        </p:spPr>
        <p:txBody>
          <a:bodyPr wrap="square">
            <a:spAutoFit/>
          </a:bodyPr>
          <a:lstStyle/>
          <a:p>
            <a:r>
              <a:rPr lang="en-US" sz="1568" b="1" dirty="0">
                <a:solidFill>
                  <a:srgbClr val="333333"/>
                </a:solidFill>
                <a:latin typeface="SegoeUI"/>
              </a:rPr>
              <a:t>Can I automate this as an IT admin?</a:t>
            </a:r>
            <a:endParaRPr lang="en-US" sz="1568" dirty="0">
              <a:solidFill>
                <a:srgbClr val="333333"/>
              </a:solidFill>
              <a:latin typeface="SegoeUI"/>
            </a:endParaRPr>
          </a:p>
          <a:p>
            <a:r>
              <a:rPr lang="en-US" sz="1568" dirty="0">
                <a:solidFill>
                  <a:srgbClr val="333333"/>
                </a:solidFill>
                <a:latin typeface="SegoeUI"/>
              </a:rPr>
              <a:t>Yes. See information about group policies </a:t>
            </a:r>
            <a:r>
              <a:rPr lang="en-US" sz="1568" dirty="0">
                <a:solidFill>
                  <a:srgbClr val="333333"/>
                </a:solidFill>
                <a:latin typeface="SegoeUI"/>
                <a:hlinkClick r:id="rId3"/>
              </a:rPr>
              <a:t>here</a:t>
            </a:r>
            <a:r>
              <a:rPr lang="en-US" sz="1568" dirty="0">
                <a:solidFill>
                  <a:srgbClr val="333333"/>
                </a:solidFill>
                <a:latin typeface="SegoeUI"/>
              </a:rPr>
              <a:t>.</a:t>
            </a:r>
          </a:p>
          <a:p>
            <a:r>
              <a:rPr lang="en-US" sz="1568" b="1" dirty="0">
                <a:solidFill>
                  <a:srgbClr val="333333"/>
                </a:solidFill>
                <a:latin typeface="SegoeUI"/>
              </a:rPr>
              <a:t>Is there an Intune package I can use?</a:t>
            </a:r>
            <a:endParaRPr lang="en-US" sz="1568" dirty="0">
              <a:solidFill>
                <a:srgbClr val="333333"/>
              </a:solidFill>
              <a:latin typeface="SegoeUI"/>
            </a:endParaRPr>
          </a:p>
          <a:p>
            <a:r>
              <a:rPr lang="en-US" sz="1568" dirty="0">
                <a:solidFill>
                  <a:srgbClr val="333333"/>
                </a:solidFill>
                <a:latin typeface="SegoeUI"/>
              </a:rPr>
              <a:t>We are working to integrate the ADMX/ADML packages KFM with Windows Intune later this year.</a:t>
            </a:r>
          </a:p>
          <a:p>
            <a:r>
              <a:rPr lang="en-US" sz="1568" b="1" dirty="0">
                <a:solidFill>
                  <a:srgbClr val="333333"/>
                </a:solidFill>
                <a:latin typeface="SegoeUI"/>
              </a:rPr>
              <a:t>Can I use this with Silent Account Configuration or other group policies?</a:t>
            </a:r>
            <a:endParaRPr lang="en-US" sz="1568" dirty="0">
              <a:solidFill>
                <a:srgbClr val="333333"/>
              </a:solidFill>
              <a:latin typeface="SegoeUI"/>
            </a:endParaRPr>
          </a:p>
          <a:p>
            <a:r>
              <a:rPr lang="en-US" sz="1568" dirty="0">
                <a:solidFill>
                  <a:srgbClr val="333333"/>
                </a:solidFill>
                <a:latin typeface="SegoeUI"/>
              </a:rPr>
              <a:t>Yes, you can use these group policies alongside any other group policies including Silent Account Configuration. Just make sure you don’t set policies that conflict with one another.</a:t>
            </a:r>
          </a:p>
          <a:p>
            <a:r>
              <a:rPr lang="en-US" sz="1568" b="1" dirty="0">
                <a:solidFill>
                  <a:srgbClr val="333333"/>
                </a:solidFill>
                <a:latin typeface="SegoeUI"/>
              </a:rPr>
              <a:t>What operating systems does KFM work with?</a:t>
            </a:r>
            <a:endParaRPr lang="en-US" sz="1568" dirty="0">
              <a:solidFill>
                <a:srgbClr val="333333"/>
              </a:solidFill>
              <a:latin typeface="SegoeUI"/>
            </a:endParaRPr>
          </a:p>
          <a:p>
            <a:r>
              <a:rPr lang="en-US" sz="1568" dirty="0">
                <a:solidFill>
                  <a:srgbClr val="333333"/>
                </a:solidFill>
                <a:latin typeface="SegoeUI"/>
              </a:rPr>
              <a:t>Known Folder Move works with Windows 7, Windows 8/8.1 as well as Windows 10.</a:t>
            </a:r>
          </a:p>
          <a:p>
            <a:r>
              <a:rPr lang="en-US" sz="1568" b="1" dirty="0">
                <a:solidFill>
                  <a:srgbClr val="333333"/>
                </a:solidFill>
                <a:latin typeface="SegoeUI"/>
              </a:rPr>
              <a:t>What is the difference between Folder Redirection and Folder Migration?</a:t>
            </a:r>
            <a:endParaRPr lang="en-US" sz="1568" dirty="0">
              <a:solidFill>
                <a:srgbClr val="333333"/>
              </a:solidFill>
              <a:latin typeface="SegoeUI"/>
            </a:endParaRPr>
          </a:p>
          <a:p>
            <a:pPr>
              <a:buFont typeface="Arial" panose="020B0604020202020204" pitchFamily="34" charset="0"/>
              <a:buChar char="•"/>
            </a:pPr>
            <a:r>
              <a:rPr lang="en-US" sz="1568" dirty="0">
                <a:solidFill>
                  <a:srgbClr val="333333"/>
                </a:solidFill>
                <a:latin typeface="SegoeUI"/>
              </a:rPr>
              <a:t>Folder Redirection redirects a local Windows folder to an equivalent folder in OneDrive but </a:t>
            </a:r>
            <a:r>
              <a:rPr lang="en-US" sz="1568" b="1" dirty="0">
                <a:solidFill>
                  <a:srgbClr val="333333"/>
                </a:solidFill>
                <a:latin typeface="SegoeUI"/>
              </a:rPr>
              <a:t>does not</a:t>
            </a:r>
            <a:r>
              <a:rPr lang="en-US" sz="1568" dirty="0">
                <a:solidFill>
                  <a:srgbClr val="333333"/>
                </a:solidFill>
                <a:latin typeface="SegoeUI"/>
              </a:rPr>
              <a:t> migrate any content from the local folder to OneDrive. That’s why folder redirection should only be used on brand new machines that don’t have existing content.</a:t>
            </a:r>
          </a:p>
          <a:p>
            <a:pPr>
              <a:buFont typeface="Arial" panose="020B0604020202020204" pitchFamily="34" charset="0"/>
              <a:buChar char="•"/>
            </a:pPr>
            <a:r>
              <a:rPr lang="en-US" sz="1568" dirty="0">
                <a:solidFill>
                  <a:srgbClr val="333333"/>
                </a:solidFill>
                <a:latin typeface="SegoeUI"/>
              </a:rPr>
              <a:t>Folder Migration redirects a local Windows folder to an equivalent folder in OneDrive and </a:t>
            </a:r>
            <a:r>
              <a:rPr lang="en-US" sz="1568" b="1" dirty="0">
                <a:solidFill>
                  <a:srgbClr val="333333"/>
                </a:solidFill>
                <a:latin typeface="SegoeUI"/>
              </a:rPr>
              <a:t>does</a:t>
            </a:r>
            <a:r>
              <a:rPr lang="en-US" sz="1568" dirty="0">
                <a:solidFill>
                  <a:srgbClr val="333333"/>
                </a:solidFill>
                <a:latin typeface="SegoeUI"/>
              </a:rPr>
              <a:t> migrate the content from the local folder to an equivalent folder in OneDrive. Folder migration can be used on brand new or existing devices with or without content.</a:t>
            </a:r>
          </a:p>
          <a:p>
            <a:pPr>
              <a:buFont typeface="Arial" panose="020B0604020202020204" pitchFamily="34" charset="0"/>
              <a:buChar char="•"/>
            </a:pPr>
            <a:r>
              <a:rPr lang="en-US" sz="1568" dirty="0">
                <a:solidFill>
                  <a:srgbClr val="333333"/>
                </a:solidFill>
                <a:latin typeface="SegoeUI"/>
              </a:rPr>
              <a:t>In general, we suggest you use folder migration over folder redirection whenever possible.</a:t>
            </a:r>
          </a:p>
          <a:p>
            <a:r>
              <a:rPr lang="en-US" sz="1568" b="1" dirty="0">
                <a:solidFill>
                  <a:srgbClr val="333333"/>
                </a:solidFill>
                <a:latin typeface="SegoeUI"/>
              </a:rPr>
              <a:t>Are there any limitations on the files that can be moved to OneDrive as part of this process?</a:t>
            </a:r>
            <a:endParaRPr lang="en-US" sz="1568" dirty="0">
              <a:solidFill>
                <a:srgbClr val="333333"/>
              </a:solidFill>
              <a:latin typeface="SegoeUI"/>
            </a:endParaRPr>
          </a:p>
          <a:p>
            <a:r>
              <a:rPr lang="en-US" sz="1568" dirty="0">
                <a:solidFill>
                  <a:srgbClr val="333333"/>
                </a:solidFill>
                <a:latin typeface="SegoeUI"/>
              </a:rPr>
              <a:t>There are some limitations for supported files in the OneDrive sync client in general and those are listed </a:t>
            </a:r>
            <a:r>
              <a:rPr lang="en-US" sz="1568" u="sng" dirty="0">
                <a:solidFill>
                  <a:srgbClr val="146CAC"/>
                </a:solidFill>
                <a:latin typeface="SegoeUI"/>
                <a:hlinkClick r:id="rId4"/>
              </a:rPr>
              <a:t>here</a:t>
            </a:r>
            <a:r>
              <a:rPr lang="en-US" sz="1568" dirty="0">
                <a:solidFill>
                  <a:srgbClr val="333333"/>
                </a:solidFill>
                <a:latin typeface="SegoeUI"/>
              </a:rPr>
              <a:t>. In addition, there are some scenarios that KFM doesn’t support yet and will be documented in more detail in the future. One of those limitations is that locally created OneNote files can’t be moved to OneDrive through the KFM experience. If you have OneNote saved locally, please visit our support site on how to move it to OneDrive </a:t>
            </a:r>
            <a:r>
              <a:rPr lang="en-US" sz="1568" u="sng" dirty="0">
                <a:solidFill>
                  <a:srgbClr val="146CAC"/>
                </a:solidFill>
                <a:latin typeface="SegoeUI"/>
                <a:hlinkClick r:id="rId5"/>
              </a:rPr>
              <a:t>here</a:t>
            </a:r>
            <a:r>
              <a:rPr lang="en-US" sz="1568" dirty="0">
                <a:solidFill>
                  <a:srgbClr val="333333"/>
                </a:solidFill>
                <a:latin typeface="SegoeUI"/>
              </a:rPr>
              <a:t>. </a:t>
            </a:r>
          </a:p>
        </p:txBody>
      </p:sp>
    </p:spTree>
    <p:extLst>
      <p:ext uri="{BB962C8B-B14F-4D97-AF65-F5344CB8AC3E}">
        <p14:creationId xmlns:p14="http://schemas.microsoft.com/office/powerpoint/2010/main" val="23506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39" y="3918701"/>
            <a:ext cx="744129" cy="7498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sp>
        <p:nvSpPr>
          <p:cNvPr id="10" name="Title 2"/>
          <p:cNvSpPr txBox="1">
            <a:spLocks/>
          </p:cNvSpPr>
          <p:nvPr/>
        </p:nvSpPr>
        <p:spPr>
          <a:xfrm>
            <a:off x="186678" y="4744825"/>
            <a:ext cx="6897168" cy="922338"/>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sz="8800">
                <a:solidFill>
                  <a:schemeClr val="bg2"/>
                </a:solidFill>
              </a:rPr>
              <a:t>Stakeholders</a:t>
            </a:r>
          </a:p>
        </p:txBody>
      </p:sp>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6428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254634" y="1484728"/>
            <a:ext cx="10990308" cy="44889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0" rIns="0" bIns="0" numCol="1" spcCol="0" rtlCol="0" fromWordArt="0" anchor="t" anchorCtr="0" forceAA="0" compatLnSpc="1">
            <a:prstTxWarp prst="textNoShape">
              <a:avLst/>
            </a:prstTxWarp>
            <a:noAutofit/>
          </a:bodyPr>
          <a:lstStyle/>
          <a:p>
            <a:pPr defTabSz="913748" fontAlgn="base">
              <a:spcAft>
                <a:spcPts val="1200"/>
              </a:spcAft>
              <a:defRPr/>
            </a:pPr>
            <a:r>
              <a:rPr lang="en-US" kern="0">
                <a:solidFill>
                  <a:srgbClr val="0078D7"/>
                </a:solidFill>
                <a:latin typeface="+mj-lt"/>
                <a:ea typeface="Segoe UI" pitchFamily="34" charset="0"/>
                <a:cs typeface="Segoe UI" pitchFamily="34" charset="0"/>
              </a:rPr>
              <a:t>Executive sponsors</a:t>
            </a:r>
          </a:p>
          <a:p>
            <a:pPr marL="285750" indent="-285750" defTabSz="913748" fontAlgn="base">
              <a:spcAft>
                <a:spcPts val="1200"/>
              </a:spcAft>
              <a:buBlip>
                <a:blip r:embed="rId3"/>
              </a:buBlip>
              <a:defRPr/>
            </a:pPr>
            <a:r>
              <a:rPr lang="en-US" sz="1300" kern="0">
                <a:solidFill>
                  <a:schemeClr val="tx1">
                    <a:lumMod val="90000"/>
                    <a:lumOff val="10000"/>
                  </a:schemeClr>
                </a:solidFill>
                <a:ea typeface="Segoe UI" pitchFamily="34" charset="0"/>
                <a:cs typeface="Segoe UI" pitchFamily="34" charset="0"/>
              </a:rPr>
              <a:t>Communications to all staff and supporting sponsors/leadership</a:t>
            </a:r>
          </a:p>
          <a:p>
            <a:pPr marL="285750" indent="-285750" defTabSz="913748" fontAlgn="base">
              <a:spcAft>
                <a:spcPts val="1200"/>
              </a:spcAft>
              <a:buBlip>
                <a:blip r:embed="rId3"/>
              </a:buBlip>
              <a:defRPr/>
            </a:pPr>
            <a:r>
              <a:rPr lang="en-US" sz="1300" kern="0">
                <a:solidFill>
                  <a:schemeClr val="tx1">
                    <a:lumMod val="90000"/>
                    <a:lumOff val="10000"/>
                  </a:schemeClr>
                </a:solidFill>
                <a:ea typeface="Segoe UI" pitchFamily="34" charset="0"/>
                <a:cs typeface="Segoe UI" pitchFamily="34" charset="0"/>
              </a:rPr>
              <a:t>Act as sponsor and face to the program</a:t>
            </a:r>
          </a:p>
          <a:p>
            <a:pPr marL="285750" indent="-285750" defTabSz="913748" fontAlgn="base">
              <a:spcAft>
                <a:spcPts val="1200"/>
              </a:spcAft>
              <a:buBlip>
                <a:blip r:embed="rId3"/>
              </a:buBlip>
              <a:defRPr/>
            </a:pPr>
            <a:r>
              <a:rPr lang="en-US" sz="1300" kern="0">
                <a:solidFill>
                  <a:schemeClr val="tx1">
                    <a:lumMod val="90000"/>
                    <a:lumOff val="10000"/>
                  </a:schemeClr>
                </a:solidFill>
                <a:ea typeface="Segoe UI" pitchFamily="34" charset="0"/>
                <a:cs typeface="Segoe UI" pitchFamily="34" charset="0"/>
              </a:rPr>
              <a:t>Use the technology to model how employees can use it</a:t>
            </a:r>
            <a:br>
              <a:rPr lang="en-US" sz="1600" kern="0">
                <a:solidFill>
                  <a:schemeClr val="tx1">
                    <a:lumMod val="90000"/>
                    <a:lumOff val="10000"/>
                  </a:schemeClr>
                </a:solidFill>
                <a:ea typeface="Segoe UI" pitchFamily="34" charset="0"/>
                <a:cs typeface="Segoe UI" pitchFamily="34" charset="0"/>
              </a:rPr>
            </a:br>
            <a:endParaRPr lang="en-US" sz="1600" kern="0">
              <a:solidFill>
                <a:schemeClr val="tx1">
                  <a:lumMod val="90000"/>
                  <a:lumOff val="10000"/>
                </a:schemeClr>
              </a:solidFill>
              <a:ea typeface="Segoe UI" pitchFamily="34" charset="0"/>
              <a:cs typeface="Segoe UI" pitchFamily="34" charset="0"/>
            </a:endParaRPr>
          </a:p>
          <a:p>
            <a:pPr defTabSz="913748" fontAlgn="base">
              <a:spcAft>
                <a:spcPts val="1200"/>
              </a:spcAft>
              <a:defRPr/>
            </a:pPr>
            <a:r>
              <a:rPr lang="en-US" kern="0">
                <a:solidFill>
                  <a:srgbClr val="0078D7"/>
                </a:solidFill>
                <a:latin typeface="+mj-lt"/>
                <a:ea typeface="Segoe UI" pitchFamily="34" charset="0"/>
                <a:cs typeface="Segoe UI" pitchFamily="34" charset="0"/>
              </a:rPr>
              <a:t>Success Owner</a:t>
            </a:r>
          </a:p>
          <a:p>
            <a:pPr marL="285750" indent="-285750" defTabSz="913748" fontAlgn="base">
              <a:spcAft>
                <a:spcPts val="1200"/>
              </a:spcAft>
              <a:buBlip>
                <a:blip r:embed="rId3"/>
              </a:buBlip>
              <a:defRPr/>
            </a:pPr>
            <a:r>
              <a:rPr lang="en-US" sz="1300" kern="0">
                <a:solidFill>
                  <a:schemeClr val="tx1">
                    <a:lumMod val="90000"/>
                    <a:lumOff val="10000"/>
                  </a:schemeClr>
                </a:solidFill>
                <a:cs typeface="Segoe UI" pitchFamily="34" charset="0"/>
              </a:rPr>
              <a:t>Ensure business goals set for OneDrive are realized </a:t>
            </a:r>
          </a:p>
          <a:p>
            <a:pPr marL="285750" indent="-285750" defTabSz="913748" fontAlgn="base">
              <a:spcAft>
                <a:spcPts val="1200"/>
              </a:spcAft>
              <a:buBlip>
                <a:blip r:embed="rId3"/>
              </a:buBlip>
              <a:defRPr/>
            </a:pPr>
            <a:r>
              <a:rPr lang="en-US" sz="1300" kern="0">
                <a:solidFill>
                  <a:schemeClr val="tx1">
                    <a:lumMod val="90000"/>
                    <a:lumOff val="10000"/>
                  </a:schemeClr>
                </a:solidFill>
                <a:cs typeface="Segoe UI" pitchFamily="34" charset="0"/>
              </a:rPr>
              <a:t>Drive end user adoption </a:t>
            </a:r>
            <a:br>
              <a:rPr lang="en-US" sz="1600" kern="0">
                <a:solidFill>
                  <a:schemeClr val="tx1">
                    <a:lumMod val="90000"/>
                    <a:lumOff val="10000"/>
                  </a:schemeClr>
                </a:solidFill>
                <a:cs typeface="Segoe UI" pitchFamily="34" charset="0"/>
              </a:rPr>
            </a:br>
            <a:endParaRPr lang="en-US" sz="1600" kern="0">
              <a:solidFill>
                <a:schemeClr val="tx1">
                  <a:lumMod val="90000"/>
                  <a:lumOff val="10000"/>
                </a:schemeClr>
              </a:solidFill>
              <a:cs typeface="Segoe UI" pitchFamily="34" charset="0"/>
            </a:endParaRPr>
          </a:p>
          <a:p>
            <a:pPr defTabSz="913748" fontAlgn="base">
              <a:spcAft>
                <a:spcPts val="1200"/>
              </a:spcAft>
            </a:pPr>
            <a:r>
              <a:rPr lang="en-US" kern="0">
                <a:solidFill>
                  <a:srgbClr val="0078D7"/>
                </a:solidFill>
                <a:latin typeface="+mj-lt"/>
                <a:ea typeface="Segoe UI" pitchFamily="34" charset="0"/>
                <a:cs typeface="Segoe UI" pitchFamily="34" charset="0"/>
              </a:rPr>
              <a:t>Champions</a:t>
            </a:r>
          </a:p>
          <a:p>
            <a:pPr marL="285750" indent="-285750" defTabSz="913748" fontAlgn="base">
              <a:spcAft>
                <a:spcPts val="1200"/>
              </a:spcAft>
              <a:buBlip>
                <a:blip r:embed="rId3"/>
              </a:buBlip>
            </a:pPr>
            <a:r>
              <a:rPr lang="en-US" sz="1300" kern="0">
                <a:solidFill>
                  <a:schemeClr val="tx1">
                    <a:lumMod val="90000"/>
                    <a:lumOff val="10000"/>
                  </a:schemeClr>
                </a:solidFill>
                <a:ea typeface="Segoe UI" pitchFamily="34" charset="0"/>
                <a:cs typeface="Segoe UI" pitchFamily="34" charset="0"/>
              </a:rPr>
              <a:t>Scale adoption efforts across the organization</a:t>
            </a:r>
          </a:p>
          <a:p>
            <a:pPr marL="285750" indent="-285750" defTabSz="913748" fontAlgn="base">
              <a:spcAft>
                <a:spcPts val="1200"/>
              </a:spcAft>
              <a:buBlip>
                <a:blip r:embed="rId3"/>
              </a:buBlip>
            </a:pPr>
            <a:r>
              <a:rPr lang="en-US" sz="1300" kern="0">
                <a:solidFill>
                  <a:schemeClr val="tx1">
                    <a:lumMod val="90000"/>
                    <a:lumOff val="10000"/>
                  </a:schemeClr>
                </a:solidFill>
                <a:ea typeface="Segoe UI" pitchFamily="34" charset="0"/>
                <a:cs typeface="Segoe UI" pitchFamily="34" charset="0"/>
              </a:rPr>
              <a:t>Evangelize OneDrive and its value across teams </a:t>
            </a:r>
          </a:p>
          <a:p>
            <a:pPr marL="285750" indent="-285750" defTabSz="913748" fontAlgn="base">
              <a:spcAft>
                <a:spcPts val="1200"/>
              </a:spcAft>
              <a:buBlip>
                <a:blip r:embed="rId3"/>
              </a:buBlip>
            </a:pPr>
            <a:r>
              <a:rPr lang="en-US" sz="1300" kern="0">
                <a:solidFill>
                  <a:schemeClr val="tx1">
                    <a:lumMod val="90000"/>
                    <a:lumOff val="10000"/>
                  </a:schemeClr>
                </a:solidFill>
                <a:ea typeface="Segoe UI" pitchFamily="34" charset="0"/>
                <a:cs typeface="Segoe UI" pitchFamily="34" charset="0"/>
              </a:rPr>
              <a:t>Welcome new users and answer questions</a:t>
            </a:r>
            <a:endParaRPr lang="en-US" sz="2400" kern="0">
              <a:solidFill>
                <a:schemeClr val="tx1">
                  <a:lumMod val="90000"/>
                  <a:lumOff val="10000"/>
                </a:schemeClr>
              </a:solidFill>
              <a:ea typeface="Segoe UI" pitchFamily="34" charset="0"/>
              <a:cs typeface="Segoe UI" pitchFamily="34" charset="0"/>
            </a:endParaRPr>
          </a:p>
        </p:txBody>
      </p:sp>
      <p:sp>
        <p:nvSpPr>
          <p:cNvPr id="49" name="Rectangle 48"/>
          <p:cNvSpPr/>
          <p:nvPr/>
        </p:nvSpPr>
        <p:spPr bwMode="auto">
          <a:xfrm>
            <a:off x="96304" y="3386432"/>
            <a:ext cx="5232955" cy="277962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58519" tIns="358519" rIns="358519" bIns="45706" numCol="1" spcCol="0" rtlCol="0" fromWordArt="0" anchor="t" anchorCtr="0" forceAA="0" compatLnSpc="1">
            <a:prstTxWarp prst="textNoShape">
              <a:avLst/>
            </a:prstTxWarp>
            <a:noAutofit/>
          </a:bodyPr>
          <a:lstStyle/>
          <a:p>
            <a:pPr defTabSz="913748" fontAlgn="base">
              <a:spcAft>
                <a:spcPts val="1200"/>
              </a:spcAft>
            </a:pPr>
            <a:endParaRPr lang="en-US" sz="2400" kern="0">
              <a:solidFill>
                <a:schemeClr val="tx1">
                  <a:lumMod val="90000"/>
                  <a:lumOff val="10000"/>
                </a:schemeClr>
              </a:solidFill>
              <a:ea typeface="Segoe UI" pitchFamily="34" charset="0"/>
              <a:cs typeface="Segoe UI" pitchFamily="34" charset="0"/>
            </a:endParaRPr>
          </a:p>
        </p:txBody>
      </p:sp>
      <p:sp>
        <p:nvSpPr>
          <p:cNvPr id="5" name="Title 4"/>
          <p:cNvSpPr>
            <a:spLocks noGrp="1"/>
          </p:cNvSpPr>
          <p:nvPr>
            <p:ph type="title" idx="4294967295"/>
          </p:nvPr>
        </p:nvSpPr>
        <p:spPr>
          <a:xfrm>
            <a:off x="0" y="411163"/>
            <a:ext cx="3121025" cy="506412"/>
          </a:xfrm>
          <a:prstGeom prst="rect">
            <a:avLst/>
          </a:prstGeom>
        </p:spPr>
        <p:txBody>
          <a:bodyPr/>
          <a:lstStyle/>
          <a:p>
            <a:r>
              <a:rPr lang="en-US"/>
              <a:t>Stakeholders</a:t>
            </a:r>
          </a:p>
        </p:txBody>
      </p:sp>
      <p:sp>
        <p:nvSpPr>
          <p:cNvPr id="8" name="TextBox 7"/>
          <p:cNvSpPr txBox="1"/>
          <p:nvPr/>
        </p:nvSpPr>
        <p:spPr>
          <a:xfrm>
            <a:off x="6731275" y="2930965"/>
            <a:ext cx="5315411" cy="2234458"/>
          </a:xfrm>
          <a:prstGeom prst="rect">
            <a:avLst/>
          </a:prstGeom>
          <a:noFill/>
        </p:spPr>
        <p:txBody>
          <a:bodyPr wrap="square" lIns="182880" tIns="146304" rIns="182880" bIns="146304" rtlCol="0">
            <a:spAutoFit/>
          </a:bodyPr>
          <a:lstStyle/>
          <a:p>
            <a:pPr algn="ctr">
              <a:spcAft>
                <a:spcPts val="600"/>
              </a:spcAft>
            </a:pPr>
            <a:r>
              <a:rPr lang="en-US">
                <a:solidFill>
                  <a:schemeClr val="bg2"/>
                </a:solidFill>
                <a:latin typeface="Segoe UI "/>
              </a:rPr>
              <a:t>Mott MacDonald developed a network of technology champions by engaging the employees who are most interested and enthusiastic about the new capabilities. The company makes sure the champions are well-trained and sends them out into the business to coach and communicate with their colleagues.</a:t>
            </a:r>
          </a:p>
        </p:txBody>
      </p:sp>
      <p:pic>
        <p:nvPicPr>
          <p:cNvPr id="9" name="Picture 8">
            <a:extLst>
              <a:ext uri="{FF2B5EF4-FFF2-40B4-BE49-F238E27FC236}">
                <a16:creationId xmlns:a16="http://schemas.microsoft.com/office/drawing/2014/main" id="{8A0D4FFB-8DB2-458A-8C4A-302C1083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641" y="1630197"/>
            <a:ext cx="1226678" cy="1048345"/>
          </a:xfrm>
          <a:prstGeom prst="rect">
            <a:avLst/>
          </a:prstGeom>
        </p:spPr>
      </p:pic>
      <p:cxnSp>
        <p:nvCxnSpPr>
          <p:cNvPr id="12" name="Straight Connector 11"/>
          <p:cNvCxnSpPr>
            <a:cxnSpLocks/>
          </p:cNvCxnSpPr>
          <p:nvPr/>
        </p:nvCxnSpPr>
        <p:spPr>
          <a:xfrm>
            <a:off x="313267" y="1164338"/>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43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59163" y="215900"/>
            <a:ext cx="8732837" cy="1019175"/>
          </a:xfrm>
          <a:prstGeom prst="rect">
            <a:avLst/>
          </a:prstGeom>
        </p:spPr>
        <p:txBody>
          <a:bodyPr tIns="90000" bIns="90000"/>
          <a:lstStyle/>
          <a:p>
            <a:pPr algn="ctr"/>
            <a:r>
              <a:rPr lang="en-NZ">
                <a:solidFill>
                  <a:srgbClr val="0078D7"/>
                </a:solidFill>
              </a:rPr>
              <a:t>Why is the role of an Executive Sponsor </a:t>
            </a:r>
            <a:r>
              <a:rPr lang="en-NZ"/>
              <a:t>crucial for project success?  </a:t>
            </a:r>
          </a:p>
        </p:txBody>
      </p:sp>
      <p:sp>
        <p:nvSpPr>
          <p:cNvPr id="97" name="Title 1"/>
          <p:cNvSpPr txBox="1">
            <a:spLocks/>
          </p:cNvSpPr>
          <p:nvPr/>
        </p:nvSpPr>
        <p:spPr>
          <a:xfrm>
            <a:off x="311852" y="1341638"/>
            <a:ext cx="11880148" cy="389507"/>
          </a:xfrm>
          <a:prstGeom prst="rect">
            <a:avLst/>
          </a:prstGeom>
        </p:spPr>
        <p:txBody>
          <a:bodyPr vert="horz" wrap="square" lIns="90000" tIns="90000" rIns="90000" bIns="90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lvl="1" algn="ctr" defTabSz="913826" fontAlgn="base">
              <a:lnSpc>
                <a:spcPct val="90000"/>
              </a:lnSpc>
              <a:spcAft>
                <a:spcPct val="0"/>
              </a:spcAft>
              <a:buClr>
                <a:srgbClr val="DC3C00"/>
              </a:buClr>
            </a:pPr>
            <a:r>
              <a:rPr lang="en-US" sz="1500">
                <a:ln w="3175">
                  <a:noFill/>
                </a:ln>
                <a:solidFill>
                  <a:srgbClr val="0078D7"/>
                </a:solidFill>
                <a:latin typeface="Segoe Pro Semibold" panose="020B0702040504020203" pitchFamily="34" charset="0"/>
                <a:cs typeface="Segoe UI Semilight" panose="020B0402040204020203" pitchFamily="34" charset="0"/>
              </a:rPr>
              <a:t>An actively engaged executive sponsor is one of the top drivers of project success.</a:t>
            </a:r>
          </a:p>
        </p:txBody>
      </p:sp>
      <p:grpSp>
        <p:nvGrpSpPr>
          <p:cNvPr id="4" name="Group 3"/>
          <p:cNvGrpSpPr/>
          <p:nvPr/>
        </p:nvGrpSpPr>
        <p:grpSpPr>
          <a:xfrm>
            <a:off x="1555859" y="2347099"/>
            <a:ext cx="8915399" cy="3810585"/>
            <a:chOff x="1555859" y="2221379"/>
            <a:chExt cx="8915399" cy="3810585"/>
          </a:xfrm>
        </p:grpSpPr>
        <p:sp>
          <p:nvSpPr>
            <p:cNvPr id="42" name="Rectangle 41"/>
            <p:cNvSpPr/>
            <p:nvPr/>
          </p:nvSpPr>
          <p:spPr bwMode="auto">
            <a:xfrm>
              <a:off x="1622533" y="5313708"/>
              <a:ext cx="8848725" cy="571500"/>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532" y="2221379"/>
              <a:ext cx="8848725" cy="3028531"/>
            </a:xfrm>
            <a:prstGeom prst="rect">
              <a:avLst/>
            </a:prstGeom>
          </p:spPr>
        </p:pic>
        <p:sp>
          <p:nvSpPr>
            <p:cNvPr id="7" name="TextBox 6"/>
            <p:cNvSpPr txBox="1"/>
            <p:nvPr/>
          </p:nvSpPr>
          <p:spPr>
            <a:xfrm>
              <a:off x="1555859" y="5351778"/>
              <a:ext cx="7212293" cy="680186"/>
            </a:xfrm>
            <a:prstGeom prst="rect">
              <a:avLst/>
            </a:prstGeom>
            <a:noFill/>
          </p:spPr>
          <p:txBody>
            <a:bodyPr wrap="square" lIns="182880" tIns="146304" rIns="182880" bIns="146304" rtlCol="0">
              <a:spAutoFit/>
            </a:bodyPr>
            <a:lstStyle/>
            <a:p>
              <a:r>
                <a:rPr lang="en-NZ" sz="1500" i="1" baseline="30000"/>
                <a:t>Adapted exhibit from “Creating organizational transformations”, July 2008, McKinsey Quarterly, www.mckinsey.com</a:t>
              </a:r>
            </a:p>
            <a:p>
              <a:r>
                <a:rPr lang="en-NZ" sz="1500" i="1" baseline="30000"/>
                <a:t>Copyright© 2008 McKinsey &amp; Company. All rights reserved. Reprinted by permission.</a:t>
              </a:r>
              <a:endParaRPr lang="en-NZ" sz="1500">
                <a:gradFill>
                  <a:gsLst>
                    <a:gs pos="2917">
                      <a:schemeClr val="tx1"/>
                    </a:gs>
                    <a:gs pos="30000">
                      <a:schemeClr val="tx1"/>
                    </a:gs>
                  </a:gsLst>
                  <a:lin ang="5400000" scaled="0"/>
                </a:gradFill>
              </a:endParaRP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cxnSp>
        <p:nvCxnSpPr>
          <p:cNvPr id="10" name="Straight Connector 9"/>
          <p:cNvCxnSpPr>
            <a:cxnSpLocks/>
          </p:cNvCxnSpPr>
          <p:nvPr/>
        </p:nvCxnSpPr>
        <p:spPr>
          <a:xfrm>
            <a:off x="5672077" y="1897985"/>
            <a:ext cx="545824" cy="0"/>
          </a:xfrm>
          <a:prstGeom prst="line">
            <a:avLst/>
          </a:prstGeom>
          <a:ln w="50800">
            <a:solidFill>
              <a:srgbClr val="0078D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84EBC56-455C-4BF5-9EE2-579196B34C6D}"/>
              </a:ext>
            </a:extLst>
          </p:cNvPr>
          <p:cNvSpPr/>
          <p:nvPr/>
        </p:nvSpPr>
        <p:spPr bwMode="auto">
          <a:xfrm>
            <a:off x="8617789" y="3454878"/>
            <a:ext cx="1920142" cy="1958822"/>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8755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E697CE-1413-4B46-AC45-F222A22E0338}"/>
              </a:ext>
            </a:extLst>
          </p:cNvPr>
          <p:cNvSpPr/>
          <p:nvPr/>
        </p:nvSpPr>
        <p:spPr bwMode="auto">
          <a:xfrm>
            <a:off x="811959" y="2980193"/>
            <a:ext cx="3558448" cy="166079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Supporting Sponsors</a:t>
            </a:r>
          </a:p>
        </p:txBody>
      </p:sp>
      <p:sp>
        <p:nvSpPr>
          <p:cNvPr id="7" name="TextBox 6">
            <a:extLst>
              <a:ext uri="{FF2B5EF4-FFF2-40B4-BE49-F238E27FC236}">
                <a16:creationId xmlns:a16="http://schemas.microsoft.com/office/drawing/2014/main" id="{7921897B-66E8-4E8B-8EEB-62D93CB2E029}"/>
              </a:ext>
            </a:extLst>
          </p:cNvPr>
          <p:cNvSpPr txBox="1"/>
          <p:nvPr/>
        </p:nvSpPr>
        <p:spPr>
          <a:xfrm>
            <a:off x="811960" y="4711087"/>
            <a:ext cx="3824115" cy="1560449"/>
          </a:xfrm>
          <a:prstGeom prst="rect">
            <a:avLst/>
          </a:prstGeom>
          <a:noFill/>
        </p:spPr>
        <p:txBody>
          <a:bodyPr wrap="square" lIns="0" tIns="0" rIns="0" bIns="0" rtlCol="0">
            <a:noAutofit/>
          </a:bodyPr>
          <a:lstStyle/>
          <a:p>
            <a:pPr defTabSz="914363">
              <a:spcAft>
                <a:spcPts val="300"/>
              </a:spcAft>
            </a:pPr>
            <a:r>
              <a:rPr lang="en-US" sz="1400" b="1" spc="-70">
                <a:gradFill>
                  <a:gsLst>
                    <a:gs pos="2917">
                      <a:srgbClr val="797A7D"/>
                    </a:gs>
                    <a:gs pos="95000">
                      <a:srgbClr val="797A7D"/>
                    </a:gs>
                  </a:gsLst>
                  <a:lin ang="5400000" scaled="0"/>
                </a:gradFill>
                <a:latin typeface="Segoe UI (Body)"/>
              </a:rPr>
              <a:t>Key messages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Outline the project’s 5 Ws (what, when, where, why’ and how) </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How will benefit organization</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Calls to action for supporting sponsors</a:t>
            </a:r>
          </a:p>
          <a:p>
            <a:pPr marL="285750" indent="-285750" defTabSz="914363">
              <a:buFont typeface="Arial" panose="020B0604020202020204" pitchFamily="34" charset="0"/>
              <a:buChar char="•"/>
            </a:pPr>
            <a:r>
              <a:rPr lang="en-US" sz="1400" spc="-70">
                <a:solidFill>
                  <a:srgbClr val="000000"/>
                </a:solidFill>
                <a:latin typeface="Segoe UI (Body)"/>
              </a:rPr>
              <a:t>Highlight resources to support transition</a:t>
            </a:r>
          </a:p>
        </p:txBody>
      </p:sp>
      <p:sp>
        <p:nvSpPr>
          <p:cNvPr id="8" name="Rectangle 7">
            <a:extLst>
              <a:ext uri="{FF2B5EF4-FFF2-40B4-BE49-F238E27FC236}">
                <a16:creationId xmlns:a16="http://schemas.microsoft.com/office/drawing/2014/main" id="{C1166E94-CDE9-47C5-B021-A752AC91CF2F}"/>
              </a:ext>
            </a:extLst>
          </p:cNvPr>
          <p:cNvSpPr/>
          <p:nvPr/>
        </p:nvSpPr>
        <p:spPr bwMode="auto">
          <a:xfrm>
            <a:off x="7544261" y="2980193"/>
            <a:ext cx="3558448" cy="1660793"/>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Employees</a:t>
            </a:r>
          </a:p>
        </p:txBody>
      </p:sp>
      <p:sp>
        <p:nvSpPr>
          <p:cNvPr id="9" name="TextBox 8">
            <a:extLst>
              <a:ext uri="{FF2B5EF4-FFF2-40B4-BE49-F238E27FC236}">
                <a16:creationId xmlns:a16="http://schemas.microsoft.com/office/drawing/2014/main" id="{29D0BA57-F44D-479A-B386-44A264688063}"/>
              </a:ext>
            </a:extLst>
          </p:cNvPr>
          <p:cNvSpPr txBox="1"/>
          <p:nvPr/>
        </p:nvSpPr>
        <p:spPr>
          <a:xfrm>
            <a:off x="7592709" y="4711087"/>
            <a:ext cx="4093105" cy="1560449"/>
          </a:xfrm>
          <a:prstGeom prst="rect">
            <a:avLst/>
          </a:prstGeom>
          <a:noFill/>
        </p:spPr>
        <p:txBody>
          <a:bodyPr wrap="square" lIns="0" tIns="0" rIns="0" bIns="0" rtlCol="0">
            <a:noAutofit/>
          </a:bodyPr>
          <a:lstStyle/>
          <a:p>
            <a:pPr defTabSz="914363">
              <a:spcAft>
                <a:spcPts val="300"/>
              </a:spcAft>
            </a:pPr>
            <a:r>
              <a:rPr lang="en-US" sz="1400" b="1" spc="-70">
                <a:gradFill>
                  <a:gsLst>
                    <a:gs pos="2917">
                      <a:srgbClr val="797A7D"/>
                    </a:gs>
                    <a:gs pos="95000">
                      <a:srgbClr val="797A7D"/>
                    </a:gs>
                  </a:gsLst>
                  <a:lin ang="5400000" scaled="0"/>
                </a:gradFill>
                <a:latin typeface="Segoe UI (Body)"/>
              </a:rPr>
              <a:t>Key messages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Outline the project’s 5 Ws (what, when, where, why’ and how </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How will benefit organization and end users</a:t>
            </a:r>
          </a:p>
          <a:p>
            <a:pPr marL="285750" indent="-285750" defTabSz="914363">
              <a:spcAft>
                <a:spcPts val="300"/>
              </a:spcAft>
              <a:buFont typeface="Arial" panose="020B0604020202020204" pitchFamily="34" charset="0"/>
              <a:buChar char="•"/>
            </a:pPr>
            <a:r>
              <a:rPr lang="en-US" sz="1400" spc="-70">
                <a:solidFill>
                  <a:srgbClr val="000000"/>
                </a:solidFill>
                <a:latin typeface="Segoe UI (Body)"/>
              </a:rPr>
              <a:t>Calls to action for employees: start and stop behaviors</a:t>
            </a:r>
          </a:p>
          <a:p>
            <a:pPr marL="285750" indent="-285750" defTabSz="914363">
              <a:buFont typeface="Arial" panose="020B0604020202020204" pitchFamily="34" charset="0"/>
              <a:buChar char="•"/>
            </a:pPr>
            <a:r>
              <a:rPr lang="en-US" sz="1400" spc="-70">
                <a:solidFill>
                  <a:srgbClr val="000000"/>
                </a:solidFill>
                <a:latin typeface="Segoe UI (Body)"/>
              </a:rPr>
              <a:t>Highlight resources to support transition</a:t>
            </a:r>
          </a:p>
        </p:txBody>
      </p:sp>
      <p:cxnSp>
        <p:nvCxnSpPr>
          <p:cNvPr id="13" name="Straight Arrow Connector 12">
            <a:extLst>
              <a:ext uri="{FF2B5EF4-FFF2-40B4-BE49-F238E27FC236}">
                <a16:creationId xmlns:a16="http://schemas.microsoft.com/office/drawing/2014/main" id="{A194696B-BEED-4AD5-B0F1-E64353AF532B}"/>
              </a:ext>
            </a:extLst>
          </p:cNvPr>
          <p:cNvCxnSpPr>
            <a:cxnSpLocks/>
          </p:cNvCxnSpPr>
          <p:nvPr/>
        </p:nvCxnSpPr>
        <p:spPr>
          <a:xfrm flipH="1">
            <a:off x="3132498" y="2343836"/>
            <a:ext cx="521050" cy="4219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F548BE-2FC0-455B-AAE4-2686A86FB147}"/>
              </a:ext>
            </a:extLst>
          </p:cNvPr>
          <p:cNvCxnSpPr>
            <a:cxnSpLocks/>
          </p:cNvCxnSpPr>
          <p:nvPr/>
        </p:nvCxnSpPr>
        <p:spPr>
          <a:xfrm>
            <a:off x="8330340" y="2444369"/>
            <a:ext cx="287884" cy="30434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83534AC-B82A-47D7-BA19-A917DD10A65A}"/>
              </a:ext>
            </a:extLst>
          </p:cNvPr>
          <p:cNvSpPr/>
          <p:nvPr/>
        </p:nvSpPr>
        <p:spPr bwMode="auto">
          <a:xfrm>
            <a:off x="3268588" y="1166413"/>
            <a:ext cx="5563517" cy="1277956"/>
          </a:xfrm>
          <a:prstGeom prst="rect">
            <a:avLst/>
          </a:prstGeom>
          <a:solidFill>
            <a:srgbClr val="0088E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2200">
                <a:gradFill>
                  <a:gsLst>
                    <a:gs pos="0">
                      <a:srgbClr val="FFFFFF"/>
                    </a:gs>
                    <a:gs pos="100000">
                      <a:srgbClr val="FFFFFF"/>
                    </a:gs>
                  </a:gsLst>
                  <a:lin ang="5400000" scaled="0"/>
                </a:gradFill>
                <a:latin typeface="Segoe UI (Body)"/>
                <a:ea typeface="Segoe UI" pitchFamily="34" charset="0"/>
                <a:cs typeface="Segoe UI" pitchFamily="34" charset="0"/>
              </a:rPr>
              <a:t>Executive Sponsor </a:t>
            </a:r>
          </a:p>
        </p:txBody>
      </p:sp>
      <p:sp>
        <p:nvSpPr>
          <p:cNvPr id="17" name="Title 4">
            <a:extLst>
              <a:ext uri="{FF2B5EF4-FFF2-40B4-BE49-F238E27FC236}">
                <a16:creationId xmlns:a16="http://schemas.microsoft.com/office/drawing/2014/main" id="{B3A9A4C3-F9AE-4C00-8AAC-A2B9909B975D}"/>
              </a:ext>
            </a:extLst>
          </p:cNvPr>
          <p:cNvSpPr txBox="1">
            <a:spLocks/>
          </p:cNvSpPr>
          <p:nvPr/>
        </p:nvSpPr>
        <p:spPr>
          <a:xfrm>
            <a:off x="205914" y="209157"/>
            <a:ext cx="11714740" cy="506412"/>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gradFill>
                  <a:gsLst>
                    <a:gs pos="1250">
                      <a:srgbClr val="2F2F2F"/>
                    </a:gs>
                    <a:gs pos="100000">
                      <a:srgbClr val="2F2F2F"/>
                    </a:gs>
                  </a:gsLst>
                  <a:lin ang="5400000" scaled="0"/>
                </a:gradFill>
                <a:effectLst/>
                <a:uLnTx/>
                <a:uFillTx/>
                <a:latin typeface="Segoe UI Semibold"/>
                <a:ea typeface="+mn-ea"/>
                <a:cs typeface="Arial" charset="0"/>
              </a:rPr>
              <a:t>Executive Sponsor Communications</a:t>
            </a:r>
          </a:p>
        </p:txBody>
      </p:sp>
      <p:pic>
        <p:nvPicPr>
          <p:cNvPr id="18" name="Picture 17">
            <a:extLst>
              <a:ext uri="{FF2B5EF4-FFF2-40B4-BE49-F238E27FC236}">
                <a16:creationId xmlns:a16="http://schemas.microsoft.com/office/drawing/2014/main" id="{CB6811D8-2C0A-4E3E-AFFF-166D57E70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Tree>
    <p:extLst>
      <p:ext uri="{BB962C8B-B14F-4D97-AF65-F5344CB8AC3E}">
        <p14:creationId xmlns:p14="http://schemas.microsoft.com/office/powerpoint/2010/main" val="31293960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5B2D61-5442-40A6-B7A0-AF01C47752B2}"/>
              </a:ext>
            </a:extLst>
          </p:cNvPr>
          <p:cNvGraphicFramePr/>
          <p:nvPr>
            <p:extLst>
              <p:ext uri="{D42A27DB-BD31-4B8C-83A1-F6EECF244321}">
                <p14:modId xmlns:p14="http://schemas.microsoft.com/office/powerpoint/2010/main" val="2869788616"/>
              </p:ext>
            </p:extLst>
          </p:nvPr>
        </p:nvGraphicFramePr>
        <p:xfrm>
          <a:off x="2151774" y="1311300"/>
          <a:ext cx="6723166" cy="4880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4">
            <a:extLst>
              <a:ext uri="{FF2B5EF4-FFF2-40B4-BE49-F238E27FC236}">
                <a16:creationId xmlns:a16="http://schemas.microsoft.com/office/drawing/2014/main" id="{48BF920C-4E21-491A-ADED-EE8D8ED9EC4B}"/>
              </a:ext>
            </a:extLst>
          </p:cNvPr>
          <p:cNvSpPr txBox="1">
            <a:spLocks/>
          </p:cNvSpPr>
          <p:nvPr/>
        </p:nvSpPr>
        <p:spPr>
          <a:xfrm>
            <a:off x="331099" y="318014"/>
            <a:ext cx="11714740" cy="506412"/>
          </a:xfrm>
          <a:prstGeom prst="rect">
            <a:avLst/>
          </a:prstGeom>
        </p:spPr>
        <p:txBody>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gradFill>
                  <a:gsLst>
                    <a:gs pos="1250">
                      <a:srgbClr val="2F2F2F"/>
                    </a:gs>
                    <a:gs pos="100000">
                      <a:srgbClr val="2F2F2F"/>
                    </a:gs>
                  </a:gsLst>
                  <a:lin ang="5400000" scaled="0"/>
                </a:gradFill>
                <a:effectLst/>
                <a:uLnTx/>
                <a:uFillTx/>
                <a:latin typeface="Segoe UI Semibold"/>
                <a:ea typeface="+mn-ea"/>
                <a:cs typeface="Arial" charset="0"/>
              </a:rPr>
              <a:t>How does a Champion help?</a:t>
            </a:r>
          </a:p>
        </p:txBody>
      </p:sp>
      <p:pic>
        <p:nvPicPr>
          <p:cNvPr id="7" name="Picture 6">
            <a:extLst>
              <a:ext uri="{FF2B5EF4-FFF2-40B4-BE49-F238E27FC236}">
                <a16:creationId xmlns:a16="http://schemas.microsoft.com/office/drawing/2014/main" id="{BEB0EBBD-B624-44B4-BC74-BC950ADB57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spTree>
    <p:custDataLst>
      <p:tags r:id="rId1"/>
    </p:custDataLst>
    <p:extLst>
      <p:ext uri="{BB962C8B-B14F-4D97-AF65-F5344CB8AC3E}">
        <p14:creationId xmlns:p14="http://schemas.microsoft.com/office/powerpoint/2010/main" val="9379481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04788"/>
            <a:ext cx="12192000" cy="558800"/>
          </a:xfrm>
          <a:prstGeom prst="rect">
            <a:avLst/>
          </a:prstGeom>
        </p:spPr>
        <p:txBody>
          <a:bodyPr/>
          <a:lstStyle/>
          <a:p>
            <a:pPr algn="ctr"/>
            <a:r>
              <a:rPr lang="en-US" sz="3200"/>
              <a:t>Why are </a:t>
            </a:r>
            <a:r>
              <a:rPr lang="en-US" sz="3200">
                <a:solidFill>
                  <a:srgbClr val="0078D7"/>
                </a:solidFill>
              </a:rPr>
              <a:t>Champions</a:t>
            </a:r>
            <a:r>
              <a:rPr lang="en-US" sz="3200"/>
              <a:t> important?</a:t>
            </a:r>
          </a:p>
        </p:txBody>
      </p:sp>
      <p:sp>
        <p:nvSpPr>
          <p:cNvPr id="27" name="Rectangle 26"/>
          <p:cNvSpPr/>
          <p:nvPr/>
        </p:nvSpPr>
        <p:spPr>
          <a:xfrm>
            <a:off x="1" y="712253"/>
            <a:ext cx="12192000" cy="403357"/>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US" sz="1600">
                <a:ln w="3175">
                  <a:noFill/>
                </a:ln>
                <a:solidFill>
                  <a:srgbClr val="0078D7"/>
                </a:solidFill>
                <a:latin typeface="Segoe UI Semibold" panose="020B0702040204020203" pitchFamily="34" charset="0"/>
                <a:cs typeface="Segoe UI Semibold" panose="020B0702040204020203" pitchFamily="34" charset="0"/>
              </a:rPr>
              <a:t>Learning via coworkers is among the most effective and most used methods</a:t>
            </a:r>
          </a:p>
        </p:txBody>
      </p:sp>
      <p:sp>
        <p:nvSpPr>
          <p:cNvPr id="26" name="Rectangle 25">
            <a:extLst>
              <a:ext uri="{FF2B5EF4-FFF2-40B4-BE49-F238E27FC236}">
                <a16:creationId xmlns:a16="http://schemas.microsoft.com/office/drawing/2014/main" id="{6A303BBB-102D-4088-BF60-511330C041FC}"/>
              </a:ext>
            </a:extLst>
          </p:cNvPr>
          <p:cNvSpPr/>
          <p:nvPr/>
        </p:nvSpPr>
        <p:spPr>
          <a:xfrm>
            <a:off x="1" y="1044139"/>
            <a:ext cx="12191999" cy="541856"/>
          </a:xfrm>
          <a:prstGeom prst="rect">
            <a:avLst/>
          </a:prstGeom>
        </p:spPr>
        <p:txBody>
          <a:bodyPr wrap="square" lIns="90000" tIns="90000" rIns="90000" bIns="90000">
            <a:spAutoFit/>
          </a:bodyPr>
          <a:lstStyle/>
          <a:p>
            <a:pPr marL="0" lvl="1" algn="ctr" defTabSz="913826" fontAlgn="base">
              <a:lnSpc>
                <a:spcPct val="90000"/>
              </a:lnSpc>
              <a:spcBef>
                <a:spcPct val="0"/>
              </a:spcBef>
              <a:spcAft>
                <a:spcPct val="0"/>
              </a:spcAft>
              <a:buClr>
                <a:srgbClr val="DC3C00"/>
              </a:buClr>
            </a:pPr>
            <a:r>
              <a:rPr lang="en-NZ" sz="1300">
                <a:solidFill>
                  <a:schemeClr val="tx2">
                    <a:lumMod val="90000"/>
                    <a:lumOff val="10000"/>
                  </a:schemeClr>
                </a:solidFill>
                <a:latin typeface="Segoe UI"/>
                <a:cs typeface="Segoe UI" pitchFamily="34" charset="0"/>
              </a:rPr>
              <a:t>In a Microsoft End-User study, research indicates learning from co-workers is among the most effective and used</a:t>
            </a:r>
          </a:p>
          <a:p>
            <a:pPr marL="0" lvl="1" algn="ctr" defTabSz="913826" fontAlgn="base">
              <a:lnSpc>
                <a:spcPct val="90000"/>
              </a:lnSpc>
              <a:spcBef>
                <a:spcPct val="0"/>
              </a:spcBef>
              <a:spcAft>
                <a:spcPct val="0"/>
              </a:spcAft>
              <a:buClr>
                <a:srgbClr val="DC3C00"/>
              </a:buClr>
            </a:pPr>
            <a:r>
              <a:rPr lang="en-NZ" sz="1300">
                <a:solidFill>
                  <a:schemeClr val="tx2">
                    <a:lumMod val="90000"/>
                    <a:lumOff val="10000"/>
                  </a:schemeClr>
                </a:solidFill>
                <a:latin typeface="Segoe UI"/>
                <a:cs typeface="Segoe UI" pitchFamily="34" charset="0"/>
              </a:rPr>
              <a:t>methods in learning a new technology</a:t>
            </a:r>
            <a:endParaRPr lang="en-US" sz="1300">
              <a:solidFill>
                <a:schemeClr val="tx2">
                  <a:lumMod val="90000"/>
                  <a:lumOff val="10000"/>
                </a:schemeClr>
              </a:solidFill>
              <a:latin typeface="Segoe UI"/>
              <a:cs typeface="Segoe UI"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864" y="127837"/>
            <a:ext cx="593318" cy="597847"/>
          </a:xfrm>
          <a:prstGeom prst="rect">
            <a:avLst/>
          </a:prstGeom>
        </p:spPr>
      </p:pic>
      <p:grpSp>
        <p:nvGrpSpPr>
          <p:cNvPr id="8" name="Group 7"/>
          <p:cNvGrpSpPr/>
          <p:nvPr/>
        </p:nvGrpSpPr>
        <p:grpSpPr>
          <a:xfrm>
            <a:off x="1769173" y="1735024"/>
            <a:ext cx="8698260" cy="4966979"/>
            <a:chOff x="498903" y="1681222"/>
            <a:chExt cx="8698260" cy="4966979"/>
          </a:xfrm>
        </p:grpSpPr>
        <p:grpSp>
          <p:nvGrpSpPr>
            <p:cNvPr id="7" name="Group 6"/>
            <p:cNvGrpSpPr/>
            <p:nvPr/>
          </p:nvGrpSpPr>
          <p:grpSpPr>
            <a:xfrm>
              <a:off x="498903" y="6176135"/>
              <a:ext cx="8698259" cy="472066"/>
              <a:chOff x="498903" y="6176135"/>
              <a:chExt cx="8698259" cy="472066"/>
            </a:xfrm>
          </p:grpSpPr>
          <p:sp>
            <p:nvSpPr>
              <p:cNvPr id="13" name="Rectangle 12"/>
              <p:cNvSpPr/>
              <p:nvPr/>
            </p:nvSpPr>
            <p:spPr bwMode="auto">
              <a:xfrm>
                <a:off x="498903" y="6176135"/>
                <a:ext cx="8698259" cy="381722"/>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extBox 13"/>
              <p:cNvSpPr txBox="1"/>
              <p:nvPr/>
            </p:nvSpPr>
            <p:spPr>
              <a:xfrm>
                <a:off x="498904" y="6185660"/>
                <a:ext cx="3854653" cy="462541"/>
              </a:xfrm>
              <a:prstGeom prst="rect">
                <a:avLst/>
              </a:prstGeom>
              <a:noFill/>
            </p:spPr>
            <p:txBody>
              <a:bodyPr wrap="square" lIns="182880" tIns="146304" rIns="182880" bIns="146304" rtlCol="0">
                <a:spAutoFit/>
              </a:bodyPr>
              <a:lstStyle/>
              <a:p>
                <a:r>
                  <a:rPr lang="en-NZ" sz="1500" i="1" baseline="30000"/>
                  <a:t>SharePoint End-User Study, Apr 2013, Microsoft Corporation</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04" y="1681222"/>
              <a:ext cx="8698259" cy="4457421"/>
            </a:xfrm>
            <a:prstGeom prst="rect">
              <a:avLst/>
            </a:prstGeom>
          </p:spPr>
        </p:pic>
      </p:grpSp>
    </p:spTree>
    <p:extLst>
      <p:ext uri="{BB962C8B-B14F-4D97-AF65-F5344CB8AC3E}">
        <p14:creationId xmlns:p14="http://schemas.microsoft.com/office/powerpoint/2010/main" val="3764625397"/>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SLIDEINFO" val="{&quot;Guid&quot;:&quot;251c84e5-43d0-4661-b6ab-65835d4fddd9&quot;,&quot;TimeStamp&quot;:&quot;2018-04-30T11:52:13.7442491-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7e694364-f57a-4203-a6c6-b862a3f93503&quot;,&quot;TimeStamp&quot;:&quot;2018-04-30T11:52:13.8202437-07:00&quot;}"/>
</p:tagLst>
</file>

<file path=ppt/theme/theme1.xml><?xml version="1.0" encoding="utf-8"?>
<a:theme xmlns:a="http://schemas.openxmlformats.org/drawingml/2006/main" name="2_BCS PPT Template_Draft2">
  <a:themeElements>
    <a:clrScheme name="Custom 14">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E6E6E6"/>
      </a:hlink>
      <a:folHlink>
        <a:srgbClr val="D4E4F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CS PPT Template_Draft2">
  <a:themeElements>
    <a:clrScheme name="Custom 15">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1F59A3"/>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UpdatedSlideMaster_2017.02.17">
  <a:themeElements>
    <a:clrScheme name="FY17 Enterprise (Orange)">
      <a:dk1>
        <a:srgbClr val="505050"/>
      </a:dk1>
      <a:lt1>
        <a:srgbClr val="FFFFFF"/>
      </a:lt1>
      <a:dk2>
        <a:srgbClr val="000000"/>
      </a:dk2>
      <a:lt2>
        <a:srgbClr val="E6E6E6"/>
      </a:lt2>
      <a:accent1>
        <a:srgbClr val="D83B01"/>
      </a:accent1>
      <a:accent2>
        <a:srgbClr val="FFB900"/>
      </a:accent2>
      <a:accent3>
        <a:srgbClr val="0078D7"/>
      </a:accent3>
      <a:accent4>
        <a:srgbClr val="505050"/>
      </a:accent4>
      <a:accent5>
        <a:srgbClr val="737373"/>
      </a:accent5>
      <a:accent6>
        <a:srgbClr val="D2D2D2"/>
      </a:accent6>
      <a:hlink>
        <a:srgbClr val="D83B01"/>
      </a:hlink>
      <a:folHlink>
        <a:srgbClr val="D83B01"/>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pdatedSlideMaster_2017.02.17" id="{8589CA1C-658D-4398-9FB3-864EDCDC0FA6}" vid="{FB970474-FB0A-4EF6-B2F5-16A58A6C293C}"/>
    </a:ext>
  </a:extLst>
</a:theme>
</file>

<file path=ppt/theme/theme4.xml><?xml version="1.0" encoding="utf-8"?>
<a:theme xmlns:a="http://schemas.openxmlformats.org/drawingml/2006/main" name="1_5-50109_Microsoft_Dark_Template">
  <a:themeElements>
    <a:clrScheme name="Microsoft 2017 Dark">
      <a:dk1>
        <a:srgbClr val="353535"/>
      </a:dk1>
      <a:lt1>
        <a:srgbClr val="FFFFFF"/>
      </a:lt1>
      <a:dk2>
        <a:srgbClr val="D83B01"/>
      </a:dk2>
      <a:lt2>
        <a:srgbClr val="CDF4FF"/>
      </a:lt2>
      <a:accent1>
        <a:srgbClr val="D83B01"/>
      </a:accent1>
      <a:accent2>
        <a:srgbClr val="FF8C00"/>
      </a:accent2>
      <a:accent3>
        <a:srgbClr val="FFB900"/>
      </a:accent3>
      <a:accent4>
        <a:srgbClr val="00BCF2"/>
      </a:accent4>
      <a:accent5>
        <a:srgbClr val="D2D2D2"/>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7C638A3A-D771-4183-8214-2AFBE384714F}"/>
    </a:ext>
  </a:extLst>
</a:theme>
</file>

<file path=ppt/theme/theme5.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6.xml><?xml version="1.0" encoding="utf-8"?>
<a:theme xmlns:a="http://schemas.openxmlformats.org/drawingml/2006/main" name="4_5-30055_Office365 Template 2012 - 16x9 - White Background">
  <a:themeElements>
    <a:clrScheme name="Custom 20">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0070C0"/>
      </a:hlink>
      <a:folHlink>
        <a:srgbClr val="00B0F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_Template_16x9_WHITE.potx" id="{E4AF4F97-10C5-4847-A9FD-2CF7760D6771}" vid="{1F76A3DC-D1FC-46B0-B0AB-6011DDB44A28}"/>
    </a:ext>
  </a:extLst>
</a:theme>
</file>

<file path=ppt/theme/theme7.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CBE49454-5D2F-4788-A0E1-3A8635B427A8}"/>
    </a:ext>
  </a:extLst>
</a:theme>
</file>

<file path=ppt/theme/theme8.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9570f83-d244-4d45-a810-2d950a86d09d">
      <UserInfo>
        <DisplayName/>
        <AccountId xsi:nil="true"/>
        <AccountType/>
      </UserInfo>
    </SharedWithUsers>
    <MediaServiceKeyPoints xmlns="52926fa1-2335-45ee-9857-4ec1cf09257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B29A1E5A874F4BB9FF49B412C823A4" ma:contentTypeVersion="8" ma:contentTypeDescription="Create a new document." ma:contentTypeScope="" ma:versionID="a76c34959eab07220f060549b8dd8866">
  <xsd:schema xmlns:xsd="http://www.w3.org/2001/XMLSchema" xmlns:xs="http://www.w3.org/2001/XMLSchema" xmlns:p="http://schemas.microsoft.com/office/2006/metadata/properties" xmlns:ns2="52926fa1-2335-45ee-9857-4ec1cf092574" xmlns:ns3="d9570f83-d244-4d45-a810-2d950a86d09d" targetNamespace="http://schemas.microsoft.com/office/2006/metadata/properties" ma:root="true" ma:fieldsID="b8c4fdd769183c5e360a96607b897d14" ns2:_="" ns3:_="">
    <xsd:import namespace="52926fa1-2335-45ee-9857-4ec1cf092574"/>
    <xsd:import namespace="d9570f83-d244-4d45-a810-2d950a86d09d"/>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26fa1-2335-45ee-9857-4ec1cf092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fals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570f83-d244-4d45-a810-2d950a86d09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FC9874-C3C3-4101-A480-E1E0244F87D8}">
  <ds:schemaRefs>
    <ds:schemaRef ds:uri="http://schemas.microsoft.com/sharepoint/v3/contenttype/forms"/>
  </ds:schemaRefs>
</ds:datastoreItem>
</file>

<file path=customXml/itemProps2.xml><?xml version="1.0" encoding="utf-8"?>
<ds:datastoreItem xmlns:ds="http://schemas.openxmlformats.org/officeDocument/2006/customXml" ds:itemID="{A652B1EA-EFBB-4C9B-8441-BAC038F47FB4}">
  <ds:schemaRefs>
    <ds:schemaRef ds:uri="52926fa1-2335-45ee-9857-4ec1cf092574"/>
    <ds:schemaRef ds:uri="d9570f83-d244-4d45-a810-2d950a86d0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159BBA-5478-445A-8AD4-4D69B8225DF7}">
  <ds:schemaRefs>
    <ds:schemaRef ds:uri="52926fa1-2335-45ee-9857-4ec1cf092574"/>
    <ds:schemaRef ds:uri="d9570f83-d244-4d45-a810-2d950a86d0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115</TotalTime>
  <Words>3826</Words>
  <Application>Microsoft Office PowerPoint</Application>
  <PresentationFormat>Widescreen</PresentationFormat>
  <Paragraphs>367</Paragraphs>
  <Slides>32</Slides>
  <Notes>32</Notes>
  <HiddenSlides>2</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32</vt:i4>
      </vt:variant>
    </vt:vector>
  </HeadingPairs>
  <TitlesOfParts>
    <vt:vector size="55" baseType="lpstr">
      <vt:lpstr>Arial</vt:lpstr>
      <vt:lpstr>Calibri</vt:lpstr>
      <vt:lpstr>Consolas</vt:lpstr>
      <vt:lpstr>inherit</vt:lpstr>
      <vt:lpstr>Segoe Pro Semibold</vt:lpstr>
      <vt:lpstr>Segoe UI</vt:lpstr>
      <vt:lpstr>Segoe UI </vt:lpstr>
      <vt:lpstr>Segoe UI (Body)</vt:lpstr>
      <vt:lpstr>Segoe UI Light</vt:lpstr>
      <vt:lpstr>Segoe UI Semibold</vt:lpstr>
      <vt:lpstr>Segoe UI Semibold (Headings)</vt:lpstr>
      <vt:lpstr>Segoe UI Semilight</vt:lpstr>
      <vt:lpstr>SegoeUI</vt:lpstr>
      <vt:lpstr>Times New Roman</vt:lpstr>
      <vt:lpstr>Wingdings</vt:lpstr>
      <vt:lpstr>2_BCS PPT Template_Draft2</vt:lpstr>
      <vt:lpstr>3_BCS PPT Template_Draft2</vt:lpstr>
      <vt:lpstr>UpdatedSlideMaster_2017.02.17</vt:lpstr>
      <vt:lpstr>1_5-50109_Microsoft_Dark_Template</vt:lpstr>
      <vt:lpstr>5-50109_Microsoft_Light_Template</vt:lpstr>
      <vt:lpstr>4_5-30055_Office365 Template 2012 - 16x9 - White Background</vt:lpstr>
      <vt:lpstr>WHITE TEMPLATE</vt:lpstr>
      <vt:lpstr>5-50203_Microsoft_Ignite_Template</vt:lpstr>
      <vt:lpstr>OneDrive Adoption Playbook</vt:lpstr>
      <vt:lpstr>PowerPoint Presentation</vt:lpstr>
      <vt:lpstr>Adoption Success Factors</vt:lpstr>
      <vt:lpstr>PowerPoint Presentation</vt:lpstr>
      <vt:lpstr>Stakeholders</vt:lpstr>
      <vt:lpstr>Why is the role of an Executive Sponsor crucial for project success?  </vt:lpstr>
      <vt:lpstr>PowerPoint Presentation</vt:lpstr>
      <vt:lpstr>PowerPoint Presentation</vt:lpstr>
      <vt:lpstr>Why are Champions important?</vt:lpstr>
      <vt:lpstr>Office 365 Champions Program</vt:lpstr>
      <vt:lpstr>Stakeholders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Awareness</vt:lpstr>
      <vt:lpstr>Plan Communications</vt:lpstr>
      <vt:lpstr>Use Available Templates</vt:lpstr>
      <vt:lpstr>PowerPoint Presentation</vt:lpstr>
      <vt:lpstr>PowerPoint Presentation</vt:lpstr>
      <vt:lpstr>PowerPoint Presentation</vt:lpstr>
      <vt:lpstr>PowerPoint Presentation</vt:lpstr>
      <vt:lpstr>Training</vt:lpstr>
      <vt:lpstr>PowerPoint Presentation</vt:lpstr>
      <vt:lpstr>PowerPoint Presentation</vt:lpstr>
      <vt:lpstr>Known Folder Move (KFM)</vt:lpstr>
      <vt:lpstr>Implementing Known Folder Move (KFM) via Group Policy</vt:lpstr>
      <vt:lpstr>User Triggered Known Folder Move (KFM)</vt:lpstr>
      <vt:lpstr>KFM FAQs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OneDrive Launch Playbook</dc:title>
  <dc:creator>matthw</dc:creator>
  <cp:lastModifiedBy>Paul Diamond (MODERN WORK)</cp:lastModifiedBy>
  <cp:revision>3</cp:revision>
  <dcterms:modified xsi:type="dcterms:W3CDTF">2022-11-18T00:33:06Z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0x01010016B29A1E5A874F4BB9FF49B412C823A4</vt:lpwstr>
  </property>
  <property fmtid="{D5CDD505-2E9C-101B-9397-08002B2CF9AE}" pid="3" name="_dlc_policyId">
    <vt:lpwstr/>
  </property>
  <property fmtid="{D5CDD505-2E9C-101B-9397-08002B2CF9AE}" pid="4" name="FolderExtensions">
    <vt:lpwstr/>
  </property>
  <property fmtid="{D5CDD505-2E9C-101B-9397-08002B2CF9AE}" pid="5" name="ItemRetentionFormula">
    <vt:lpwstr/>
  </property>
  <property fmtid="{D5CDD505-2E9C-101B-9397-08002B2CF9AE}" pid="6" name="_dlc_DocIdItemGuid">
    <vt:lpwstr>d59a9892-890d-4e2a-9035-45afe0858488</vt:lpwstr>
  </property>
  <property fmtid="{D5CDD505-2E9C-101B-9397-08002B2CF9AE}" pid="7" name="ParentID1">
    <vt:lpwstr>G03KC-1-8361</vt:lpwstr>
  </property>
  <property fmtid="{D5CDD505-2E9C-101B-9397-08002B2CF9AE}" pid="8" name="TaxKeyword">
    <vt:lpwstr/>
  </property>
  <property fmtid="{D5CDD505-2E9C-101B-9397-08002B2CF9AE}" pid="9" name="Region">
    <vt:lpwstr/>
  </property>
  <property fmtid="{D5CDD505-2E9C-101B-9397-08002B2CF9AE}" pid="10" name="Confidentiality">
    <vt:lpwstr>38;#customer ready|8986c41d-21c5-4f8f-8a12-ea4625b46858</vt:lpwstr>
  </property>
  <property fmtid="{D5CDD505-2E9C-101B-9397-08002B2CF9AE}" pid="11" name="ItemType">
    <vt:lpwstr>45;#presentations|317da5a4-398e-4c38-b265-afd519770055</vt:lpwstr>
  </property>
  <property fmtid="{D5CDD505-2E9C-101B-9397-08002B2CF9AE}" pid="12" name="Industries">
    <vt:lpwstr/>
  </property>
  <property fmtid="{D5CDD505-2E9C-101B-9397-08002B2CF9AE}" pid="13" name="Competitors">
    <vt:lpwstr/>
  </property>
  <property fmtid="{D5CDD505-2E9C-101B-9397-08002B2CF9AE}" pid="14" name="SMSGDomain">
    <vt:lpwstr/>
  </property>
  <property fmtid="{D5CDD505-2E9C-101B-9397-08002B2CF9AE}" pid="15" name="BusinessArchitecture">
    <vt:lpwstr/>
  </property>
  <property fmtid="{D5CDD505-2E9C-101B-9397-08002B2CF9AE}" pid="16" name="Products">
    <vt:lpwstr/>
  </property>
  <property fmtid="{D5CDD505-2E9C-101B-9397-08002B2CF9AE}" pid="17" name="EnterpriseDomainTags">
    <vt:lpwstr/>
  </property>
  <property fmtid="{D5CDD505-2E9C-101B-9397-08002B2CF9AE}" pid="18" name="ActivitiesAndPrograms">
    <vt:lpwstr/>
  </property>
  <property fmtid="{D5CDD505-2E9C-101B-9397-08002B2CF9AE}" pid="19" name="Partners">
    <vt:lpwstr/>
  </property>
  <property fmtid="{D5CDD505-2E9C-101B-9397-08002B2CF9AE}" pid="20" name="Segments">
    <vt:lpwstr/>
  </property>
  <property fmtid="{D5CDD505-2E9C-101B-9397-08002B2CF9AE}" pid="21" name="Topics">
    <vt:lpwstr/>
  </property>
  <property fmtid="{D5CDD505-2E9C-101B-9397-08002B2CF9AE}" pid="22" name="Groups">
    <vt:lpwstr/>
  </property>
  <property fmtid="{D5CDD505-2E9C-101B-9397-08002B2CF9AE}" pid="23" name="Languages">
    <vt:lpwstr/>
  </property>
  <property fmtid="{D5CDD505-2E9C-101B-9397-08002B2CF9AE}" pid="24" name="TechnicalLevel">
    <vt:lpwstr/>
  </property>
  <property fmtid="{D5CDD505-2E9C-101B-9397-08002B2CF9AE}" pid="25" name="Audiences">
    <vt:lpwstr/>
  </property>
  <property fmtid="{D5CDD505-2E9C-101B-9397-08002B2CF9AE}" pid="26" name="Roles">
    <vt:lpwstr/>
  </property>
  <property fmtid="{D5CDD505-2E9C-101B-9397-08002B2CF9AE}" pid="27" name="_docset_NoMedatataSyncRequired">
    <vt:lpwstr>False</vt:lpwstr>
  </property>
  <property fmtid="{D5CDD505-2E9C-101B-9397-08002B2CF9AE}" pid="28" name="MSIP_Label_f42aa342-8706-4288-bd11-ebb85995028c_Enabled">
    <vt:lpwstr>True</vt:lpwstr>
  </property>
  <property fmtid="{D5CDD505-2E9C-101B-9397-08002B2CF9AE}" pid="29" name="MSIP_Label_f42aa342-8706-4288-bd11-ebb85995028c_SiteId">
    <vt:lpwstr>72f988bf-86f1-41af-91ab-2d7cd011db47</vt:lpwstr>
  </property>
  <property fmtid="{D5CDD505-2E9C-101B-9397-08002B2CF9AE}" pid="30" name="MSIP_Label_f42aa342-8706-4288-bd11-ebb85995028c_Ref">
    <vt:lpwstr>https://api.informationprotection.azure.com/api/72f988bf-86f1-41af-91ab-2d7cd011db47</vt:lpwstr>
  </property>
  <property fmtid="{D5CDD505-2E9C-101B-9397-08002B2CF9AE}" pid="31" name="MSIP_Label_f42aa342-8706-4288-bd11-ebb85995028c_Owner">
    <vt:lpwstr>matthw@microsoft.com</vt:lpwstr>
  </property>
  <property fmtid="{D5CDD505-2E9C-101B-9397-08002B2CF9AE}" pid="32" name="MSIP_Label_f42aa342-8706-4288-bd11-ebb85995028c_SetDate">
    <vt:lpwstr>2017-09-05T16:59:59.0813314-04:00</vt:lpwstr>
  </property>
  <property fmtid="{D5CDD505-2E9C-101B-9397-08002B2CF9AE}" pid="33" name="MSIP_Label_f42aa342-8706-4288-bd11-ebb85995028c_Name">
    <vt:lpwstr>General</vt:lpwstr>
  </property>
  <property fmtid="{D5CDD505-2E9C-101B-9397-08002B2CF9AE}" pid="34" name="MSIP_Label_f42aa342-8706-4288-bd11-ebb85995028c_Application">
    <vt:lpwstr>Microsoft Azure Information Protection</vt:lpwstr>
  </property>
  <property fmtid="{D5CDD505-2E9C-101B-9397-08002B2CF9AE}" pid="35" name="MSIP_Label_f42aa342-8706-4288-bd11-ebb85995028c_Extended_MSFT_Method">
    <vt:lpwstr>Automatic</vt:lpwstr>
  </property>
  <property fmtid="{D5CDD505-2E9C-101B-9397-08002B2CF9AE}" pid="36" name="Sensitivity">
    <vt:lpwstr>General</vt:lpwstr>
  </property>
  <property fmtid="{D5CDD505-2E9C-101B-9397-08002B2CF9AE}" pid="37" name="of67e5d4b76f4a9db8769983fda9cec0">
    <vt:lpwstr/>
  </property>
  <property fmtid="{D5CDD505-2E9C-101B-9397-08002B2CF9AE}" pid="38" name="NewsType">
    <vt:lpwstr/>
  </property>
  <property fmtid="{D5CDD505-2E9C-101B-9397-08002B2CF9AE}" pid="39" name="ga0c0bf70a6644469c61b3efa7025301">
    <vt:lpwstr/>
  </property>
  <property fmtid="{D5CDD505-2E9C-101B-9397-08002B2CF9AE}" pid="40" name="MSProducts">
    <vt:lpwstr/>
  </property>
  <property fmtid="{D5CDD505-2E9C-101B-9397-08002B2CF9AE}" pid="41" name="ExperienceContentType">
    <vt:lpwstr/>
  </property>
  <property fmtid="{D5CDD505-2E9C-101B-9397-08002B2CF9AE}" pid="42" name="l6f004f21209409da86a713c0f24627d">
    <vt:lpwstr/>
  </property>
  <property fmtid="{D5CDD505-2E9C-101B-9397-08002B2CF9AE}" pid="43" name="MSProductsTaxHTField0">
    <vt:lpwstr/>
  </property>
  <property fmtid="{D5CDD505-2E9C-101B-9397-08002B2CF9AE}" pid="44" name="e8080b0481964c759b2c36ae49591b31">
    <vt:lpwstr/>
  </property>
  <property fmtid="{D5CDD505-2E9C-101B-9397-08002B2CF9AE}" pid="45" name="ldac8aee9d1f469e8cd8c3f8d6a615f2">
    <vt:lpwstr/>
  </property>
  <property fmtid="{D5CDD505-2E9C-101B-9397-08002B2CF9AE}" pid="46" name="EmployeeRole">
    <vt:lpwstr/>
  </property>
  <property fmtid="{D5CDD505-2E9C-101B-9397-08002B2CF9AE}" pid="47" name="NewsTopic">
    <vt:lpwstr/>
  </property>
  <property fmtid="{D5CDD505-2E9C-101B-9397-08002B2CF9AE}" pid="48" name="NewsSource">
    <vt:lpwstr/>
  </property>
  <property fmtid="{D5CDD505-2E9C-101B-9397-08002B2CF9AE}" pid="49" name="SMSGTags">
    <vt:lpwstr/>
  </property>
  <property fmtid="{D5CDD505-2E9C-101B-9397-08002B2CF9AE}" pid="50" name="MSPhysicalGeography">
    <vt:lpwstr/>
  </property>
  <property fmtid="{D5CDD505-2E9C-101B-9397-08002B2CF9AE}" pid="51" name="j3562c58ee414e028925bc902cfc01a1">
    <vt:lpwstr/>
  </property>
  <property fmtid="{D5CDD505-2E9C-101B-9397-08002B2CF9AE}" pid="52" name="la4444b61d19467597d63190b69ac227">
    <vt:lpwstr/>
  </property>
  <property fmtid="{D5CDD505-2E9C-101B-9397-08002B2CF9AE}" pid="53" name="xd_ProgID">
    <vt:lpwstr/>
  </property>
  <property fmtid="{D5CDD505-2E9C-101B-9397-08002B2CF9AE}" pid="54" name="TemplateUrl">
    <vt:lpwstr/>
  </property>
  <property fmtid="{D5CDD505-2E9C-101B-9397-08002B2CF9AE}" pid="55" name="ComplianceAssetId">
    <vt:lpwstr/>
  </property>
  <property fmtid="{D5CDD505-2E9C-101B-9397-08002B2CF9AE}" pid="56" name="xd_Signature">
    <vt:bool>false</vt:bool>
  </property>
</Properties>
</file>