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5.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6.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7.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65" r:id="rId4"/>
    <p:sldMasterId id="2147484138" r:id="rId5"/>
    <p:sldMasterId id="2147484151" r:id="rId6"/>
    <p:sldMasterId id="2147484189" r:id="rId7"/>
    <p:sldMasterId id="2147484209" r:id="rId8"/>
    <p:sldMasterId id="2147484230" r:id="rId9"/>
    <p:sldMasterId id="2147484253" r:id="rId10"/>
    <p:sldMasterId id="2147484276" r:id="rId11"/>
  </p:sldMasterIdLst>
  <p:notesMasterIdLst>
    <p:notesMasterId r:id="rId17"/>
  </p:notesMasterIdLst>
  <p:handoutMasterIdLst>
    <p:handoutMasterId r:id="rId18"/>
  </p:handoutMasterIdLst>
  <p:sldIdLst>
    <p:sldId id="371" r:id="rId12"/>
    <p:sldId id="394" r:id="rId13"/>
    <p:sldId id="395" r:id="rId14"/>
    <p:sldId id="381" r:id="rId15"/>
    <p:sldId id="382" r:id="rId16"/>
  </p:sldIdLst>
  <p:sldSz cx="12192000" cy="6858000"/>
  <p:notesSz cx="9388475" cy="7102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 Wolodarsky" initials="MW" lastIdx="89" clrIdx="0"/>
  <p:cmAuthor id="2" name="Judit Pongracz" initials="JP" lastIdx="5" clrIdx="1"/>
  <p:cmAuthor id="3" name="dschulman" initials="d" lastIdx="37" clrIdx="2"/>
  <p:cmAuthor id="4" name="Matt Ontell" initials="MO" lastIdx="7" clrIdx="3"/>
  <p:cmAuthor id="5" name="Daniela Parmley (Lenati LLC)" initials="DP(L" lastIdx="72" clrIdx="4"/>
  <p:cmAuthor id="6" name="Daniela Parmley (RIVET CONSULTING LLC)" initials="DP(CL" lastIdx="4" clrIdx="5">
    <p:extLst>
      <p:ext uri="{19B8F6BF-5375-455C-9EA6-DF929625EA0E}">
        <p15:presenceInfo xmlns:p15="http://schemas.microsoft.com/office/powerpoint/2012/main" userId="S-1-5-21-2127521184-1604012920-1887927527-25841668" providerId="AD"/>
      </p:ext>
    </p:extLst>
  </p:cmAuthor>
  <p:cmAuthor id="7" name="Ryan Ingram" initials="RI" lastIdx="14" clrIdx="6">
    <p:extLst>
      <p:ext uri="{19B8F6BF-5375-455C-9EA6-DF929625EA0E}">
        <p15:presenceInfo xmlns:p15="http://schemas.microsoft.com/office/powerpoint/2012/main" userId="S003BFFD8D40D7C5@LIVE.COM" providerId="AD"/>
      </p:ext>
    </p:extLst>
  </p:cmAuthor>
  <p:cmAuthor id="8" name="Jackie Thomas" initials="JT" lastIdx="20" clrIdx="7">
    <p:extLst>
      <p:ext uri="{19B8F6BF-5375-455C-9EA6-DF929625EA0E}">
        <p15:presenceInfo xmlns:p15="http://schemas.microsoft.com/office/powerpoint/2012/main" userId="S-1-5-21-3608304394-365159036-3021174217-30713" providerId="AD"/>
      </p:ext>
    </p:extLst>
  </p:cmAuthor>
  <p:cmAuthor id="9" name="Lisa Young" initials="LY" lastIdx="5" clrIdx="8">
    <p:extLst>
      <p:ext uri="{19B8F6BF-5375-455C-9EA6-DF929625EA0E}">
        <p15:presenceInfo xmlns:p15="http://schemas.microsoft.com/office/powerpoint/2012/main" userId="S-1-5-21-3608304394-365159036-3021174217-12098" providerId="AD"/>
      </p:ext>
    </p:extLst>
  </p:cmAuthor>
  <p:cmAuthor id="10" name="Ryan Ingram" initials="RI [2]" lastIdx="5" clrIdx="9">
    <p:extLst>
      <p:ext uri="{19B8F6BF-5375-455C-9EA6-DF929625EA0E}">
        <p15:presenceInfo xmlns:p15="http://schemas.microsoft.com/office/powerpoint/2012/main" userId="S-1-5-21-3608304394-365159036-3021174217-11785" providerId="AD"/>
      </p:ext>
    </p:extLst>
  </p:cmAuthor>
  <p:cmAuthor id="11" name="Jose Michael Joseph" initials="JMJ" lastIdx="1" clrIdx="10">
    <p:extLst>
      <p:ext uri="{19B8F6BF-5375-455C-9EA6-DF929625EA0E}">
        <p15:presenceInfo xmlns:p15="http://schemas.microsoft.com/office/powerpoint/2012/main" userId="S::josejo@microsoft.com::b9b25404-8760-4f6f-abd5-6dac53c5cac0" providerId="AD"/>
      </p:ext>
    </p:extLst>
  </p:cmAuthor>
  <p:cmAuthor id="12" name="Unknown User1" initials="Unknown User1" lastIdx="3" clrIdx="11"/>
  <p:cmAuthor id="13" name="Unknown User2" initials="Unknown User2" lastIdx="17" clrIdx="1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D7"/>
    <a:srgbClr val="000000"/>
    <a:srgbClr val="F2F2F2"/>
    <a:srgbClr val="DC3C00"/>
    <a:srgbClr val="6EC2E9"/>
    <a:srgbClr val="D9D9D9"/>
    <a:srgbClr val="B3B3B3"/>
    <a:srgbClr val="F1F2F2"/>
    <a:srgbClr val="716E6F"/>
    <a:srgbClr val="2322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25FBE6-EDB8-4EBF-A609-854289E3A5A2}" v="27" dt="2023-03-23T23:19:48.2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712" autoAdjust="0"/>
    <p:restoredTop sz="89031" autoAdjust="0"/>
  </p:normalViewPr>
  <p:slideViewPr>
    <p:cSldViewPr snapToGrid="0">
      <p:cViewPr>
        <p:scale>
          <a:sx n="82" d="100"/>
          <a:sy n="82" d="100"/>
        </p:scale>
        <p:origin x="418" y="-3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notesMaster" Target="notesMasters/notesMaster1.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Diamond (MODERN WORK)" userId="be025d04-dea1-4e89-ad46-6e6a715ed116" providerId="ADAL" clId="{4C25FBE6-EDB8-4EBF-A609-854289E3A5A2}"/>
    <pc:docChg chg="undo custSel modSld">
      <pc:chgData name="Paul Diamond (MODERN WORK)" userId="be025d04-dea1-4e89-ad46-6e6a715ed116" providerId="ADAL" clId="{4C25FBE6-EDB8-4EBF-A609-854289E3A5A2}" dt="2023-03-23T23:22:58.993" v="409" actId="20577"/>
      <pc:docMkLst>
        <pc:docMk/>
      </pc:docMkLst>
      <pc:sldChg chg="modSp mod">
        <pc:chgData name="Paul Diamond (MODERN WORK)" userId="be025d04-dea1-4e89-ad46-6e6a715ed116" providerId="ADAL" clId="{4C25FBE6-EDB8-4EBF-A609-854289E3A5A2}" dt="2023-03-23T23:22:58.993" v="409" actId="20577"/>
        <pc:sldMkLst>
          <pc:docMk/>
          <pc:sldMk cId="2563811792" sldId="371"/>
        </pc:sldMkLst>
        <pc:spChg chg="mod">
          <ac:chgData name="Paul Diamond (MODERN WORK)" userId="be025d04-dea1-4e89-ad46-6e6a715ed116" providerId="ADAL" clId="{4C25FBE6-EDB8-4EBF-A609-854289E3A5A2}" dt="2023-03-23T23:22:58.993" v="409" actId="20577"/>
          <ac:spMkLst>
            <pc:docMk/>
            <pc:sldMk cId="2563811792" sldId="371"/>
            <ac:spMk id="6" creationId="{00000000-0000-0000-0000-000000000000}"/>
          </ac:spMkLst>
        </pc:spChg>
      </pc:sldChg>
      <pc:sldChg chg="modSp mod">
        <pc:chgData name="Paul Diamond (MODERN WORK)" userId="be025d04-dea1-4e89-ad46-6e6a715ed116" providerId="ADAL" clId="{4C25FBE6-EDB8-4EBF-A609-854289E3A5A2}" dt="2023-03-23T20:21:09.236" v="305" actId="3626"/>
        <pc:sldMkLst>
          <pc:docMk/>
          <pc:sldMk cId="1724999184" sldId="381"/>
        </pc:sldMkLst>
        <pc:graphicFrameChg chg="mod modGraphic">
          <ac:chgData name="Paul Diamond (MODERN WORK)" userId="be025d04-dea1-4e89-ad46-6e6a715ed116" providerId="ADAL" clId="{4C25FBE6-EDB8-4EBF-A609-854289E3A5A2}" dt="2023-03-23T20:21:09.236" v="305" actId="3626"/>
          <ac:graphicFrameMkLst>
            <pc:docMk/>
            <pc:sldMk cId="1724999184" sldId="381"/>
            <ac:graphicFrameMk id="8" creationId="{00000000-0000-0000-0000-000000000000}"/>
          </ac:graphicFrameMkLst>
        </pc:graphicFrameChg>
      </pc:sldChg>
      <pc:sldChg chg="modSp mod">
        <pc:chgData name="Paul Diamond (MODERN WORK)" userId="be025d04-dea1-4e89-ad46-6e6a715ed116" providerId="ADAL" clId="{4C25FBE6-EDB8-4EBF-A609-854289E3A5A2}" dt="2023-03-23T23:22:04.837" v="401" actId="20577"/>
        <pc:sldMkLst>
          <pc:docMk/>
          <pc:sldMk cId="3151533039" sldId="394"/>
        </pc:sldMkLst>
        <pc:graphicFrameChg chg="modGraphic">
          <ac:chgData name="Paul Diamond (MODERN WORK)" userId="be025d04-dea1-4e89-ad46-6e6a715ed116" providerId="ADAL" clId="{4C25FBE6-EDB8-4EBF-A609-854289E3A5A2}" dt="2023-03-23T23:22:04.837" v="401" actId="20577"/>
          <ac:graphicFrameMkLst>
            <pc:docMk/>
            <pc:sldMk cId="3151533039" sldId="394"/>
            <ac:graphicFrameMk id="2" creationId="{00000000-0000-0000-0000-000000000000}"/>
          </ac:graphicFrameMkLst>
        </pc:graphicFrameChg>
      </pc:sldChg>
      <pc:sldChg chg="modSp mod">
        <pc:chgData name="Paul Diamond (MODERN WORK)" userId="be025d04-dea1-4e89-ad46-6e6a715ed116" providerId="ADAL" clId="{4C25FBE6-EDB8-4EBF-A609-854289E3A5A2}" dt="2023-03-23T23:19:38.976" v="397" actId="20577"/>
        <pc:sldMkLst>
          <pc:docMk/>
          <pc:sldMk cId="1533967396" sldId="395"/>
        </pc:sldMkLst>
        <pc:graphicFrameChg chg="modGraphic">
          <ac:chgData name="Paul Diamond (MODERN WORK)" userId="be025d04-dea1-4e89-ad46-6e6a715ed116" providerId="ADAL" clId="{4C25FBE6-EDB8-4EBF-A609-854289E3A5A2}" dt="2023-03-23T23:19:38.976" v="397" actId="20577"/>
          <ac:graphicFrameMkLst>
            <pc:docMk/>
            <pc:sldMk cId="1533967396" sldId="395"/>
            <ac:graphicFrameMk id="2" creationId="{00000000-0000-0000-0000-000000000000}"/>
          </ac:graphicFrameMkLst>
        </pc:graphicFrameChg>
      </pc:sldChg>
    </pc:docChg>
  </pc:docChgLst>
  <pc:docChgLst>
    <pc:chgData name="Matt Wolodarsky" userId="99356ab2-d6c6-4013-9538-a530dfe301a2" providerId="ADAL" clId="{EB568FB5-CE8F-45A9-B5A9-03A11ED3226C}"/>
    <pc:docChg chg="undo modSld">
      <pc:chgData name="Matt Wolodarsky" userId="99356ab2-d6c6-4013-9538-a530dfe301a2" providerId="ADAL" clId="{EB568FB5-CE8F-45A9-B5A9-03A11ED3226C}" dt="2018-12-03T15:37:32.837" v="4" actId="2165"/>
      <pc:docMkLst>
        <pc:docMk/>
      </pc:docMkLst>
      <pc:sldChg chg="modSp">
        <pc:chgData name="Matt Wolodarsky" userId="99356ab2-d6c6-4013-9538-a530dfe301a2" providerId="ADAL" clId="{EB568FB5-CE8F-45A9-B5A9-03A11ED3226C}" dt="2018-12-03T15:37:32.837" v="4" actId="2165"/>
        <pc:sldMkLst>
          <pc:docMk/>
          <pc:sldMk cId="3151533039" sldId="394"/>
        </pc:sldMkLst>
        <pc:graphicFrameChg chg="mod modGraphic">
          <ac:chgData name="Matt Wolodarsky" userId="99356ab2-d6c6-4013-9538-a530dfe301a2" providerId="ADAL" clId="{EB568FB5-CE8F-45A9-B5A9-03A11ED3226C}" dt="2018-12-03T15:37:32.837" v="4" actId="2165"/>
          <ac:graphicFrameMkLst>
            <pc:docMk/>
            <pc:sldMk cId="3151533039" sldId="394"/>
            <ac:graphicFrameMk id="2" creationId="{00000000-0000-0000-0000-000000000000}"/>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4159616" cy="2023380"/>
          </a:xfrm>
          <a:prstGeom prst="rect">
            <a:avLst/>
          </a:prstGeom>
        </p:spPr>
        <p:txBody>
          <a:bodyPr vert="horz" lIns="177476" tIns="88738" rIns="177476" bIns="88738" rtlCol="0"/>
          <a:lstStyle>
            <a:lvl1pPr algn="l">
              <a:defRPr sz="2300"/>
            </a:lvl1pPr>
          </a:lstStyle>
          <a:p>
            <a:endParaRPr lang="en-NZ"/>
          </a:p>
        </p:txBody>
      </p:sp>
      <p:sp>
        <p:nvSpPr>
          <p:cNvPr id="3" name="Date Placeholder 2"/>
          <p:cNvSpPr>
            <a:spLocks noGrp="1"/>
          </p:cNvSpPr>
          <p:nvPr>
            <p:ph type="dt" sz="quarter" idx="1"/>
          </p:nvPr>
        </p:nvSpPr>
        <p:spPr>
          <a:xfrm>
            <a:off x="5435320" y="2"/>
            <a:ext cx="4159616" cy="2023380"/>
          </a:xfrm>
          <a:prstGeom prst="rect">
            <a:avLst/>
          </a:prstGeom>
        </p:spPr>
        <p:txBody>
          <a:bodyPr vert="horz" lIns="177476" tIns="88738" rIns="177476" bIns="88738" rtlCol="0"/>
          <a:lstStyle>
            <a:lvl1pPr algn="r">
              <a:defRPr sz="2300"/>
            </a:lvl1pPr>
          </a:lstStyle>
          <a:p>
            <a:fld id="{1CE80E82-A7A5-459C-B331-04D99946010A}" type="datetimeFigureOut">
              <a:rPr lang="en-NZ" smtClean="0"/>
              <a:t>23/03/2023</a:t>
            </a:fld>
            <a:endParaRPr lang="en-NZ"/>
          </a:p>
        </p:txBody>
      </p:sp>
      <p:sp>
        <p:nvSpPr>
          <p:cNvPr id="4" name="Footer Placeholder 3"/>
          <p:cNvSpPr>
            <a:spLocks noGrp="1"/>
          </p:cNvSpPr>
          <p:nvPr>
            <p:ph type="ftr" sz="quarter" idx="2"/>
          </p:nvPr>
        </p:nvSpPr>
        <p:spPr>
          <a:xfrm>
            <a:off x="1" y="38279039"/>
            <a:ext cx="4159616" cy="2023380"/>
          </a:xfrm>
          <a:prstGeom prst="rect">
            <a:avLst/>
          </a:prstGeom>
        </p:spPr>
        <p:txBody>
          <a:bodyPr vert="horz" lIns="177476" tIns="88738" rIns="177476" bIns="88738" rtlCol="0" anchor="b"/>
          <a:lstStyle>
            <a:lvl1pPr algn="l">
              <a:defRPr sz="2300"/>
            </a:lvl1pPr>
          </a:lstStyle>
          <a:p>
            <a:endParaRPr lang="en-NZ"/>
          </a:p>
        </p:txBody>
      </p:sp>
      <p:sp>
        <p:nvSpPr>
          <p:cNvPr id="5" name="Slide Number Placeholder 4"/>
          <p:cNvSpPr>
            <a:spLocks noGrp="1"/>
          </p:cNvSpPr>
          <p:nvPr>
            <p:ph type="sldNum" sz="quarter" idx="3"/>
          </p:nvPr>
        </p:nvSpPr>
        <p:spPr>
          <a:xfrm>
            <a:off x="5435320" y="38279039"/>
            <a:ext cx="4159616" cy="2023380"/>
          </a:xfrm>
          <a:prstGeom prst="rect">
            <a:avLst/>
          </a:prstGeom>
        </p:spPr>
        <p:txBody>
          <a:bodyPr vert="horz" lIns="177476" tIns="88738" rIns="177476" bIns="88738" rtlCol="0" anchor="b"/>
          <a:lstStyle>
            <a:lvl1pPr algn="r">
              <a:defRPr sz="2300"/>
            </a:lvl1pPr>
          </a:lstStyle>
          <a:p>
            <a:fld id="{5A1764A8-9A6C-4D27-834F-C437754705DB}" type="slidenum">
              <a:rPr lang="en-NZ" smtClean="0"/>
              <a:t>‹#›</a:t>
            </a:fld>
            <a:endParaRPr lang="en-NZ"/>
          </a:p>
        </p:txBody>
      </p:sp>
    </p:spTree>
    <p:extLst>
      <p:ext uri="{BB962C8B-B14F-4D97-AF65-F5344CB8AC3E}">
        <p14:creationId xmlns:p14="http://schemas.microsoft.com/office/powerpoint/2010/main" val="9928643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58747" cy="2022118"/>
          </a:xfrm>
          <a:prstGeom prst="rect">
            <a:avLst/>
          </a:prstGeom>
        </p:spPr>
        <p:txBody>
          <a:bodyPr vert="horz" lIns="180847" tIns="90425" rIns="180847" bIns="90425" rtlCol="0"/>
          <a:lstStyle>
            <a:lvl1pPr algn="l">
              <a:defRPr sz="2300"/>
            </a:lvl1pPr>
          </a:lstStyle>
          <a:p>
            <a:endParaRPr lang="en-US"/>
          </a:p>
        </p:txBody>
      </p:sp>
      <p:sp>
        <p:nvSpPr>
          <p:cNvPr id="3" name="Date Placeholder 2"/>
          <p:cNvSpPr>
            <a:spLocks noGrp="1"/>
          </p:cNvSpPr>
          <p:nvPr>
            <p:ph type="dt" idx="1"/>
          </p:nvPr>
        </p:nvSpPr>
        <p:spPr>
          <a:xfrm>
            <a:off x="5436140" y="0"/>
            <a:ext cx="4158747" cy="2022118"/>
          </a:xfrm>
          <a:prstGeom prst="rect">
            <a:avLst/>
          </a:prstGeom>
        </p:spPr>
        <p:txBody>
          <a:bodyPr vert="horz" lIns="180847" tIns="90425" rIns="180847" bIns="90425" rtlCol="0"/>
          <a:lstStyle>
            <a:lvl1pPr algn="r">
              <a:defRPr sz="2300"/>
            </a:lvl1pPr>
          </a:lstStyle>
          <a:p>
            <a:fld id="{637BAADD-E4E1-4887-8D25-7213FB08BCC4}" type="datetimeFigureOut">
              <a:rPr lang="en-US" smtClean="0"/>
              <a:t>3/23/2023</a:t>
            </a:fld>
            <a:endParaRPr lang="en-US"/>
          </a:p>
        </p:txBody>
      </p:sp>
      <p:sp>
        <p:nvSpPr>
          <p:cNvPr id="4" name="Slide Image Placeholder 3"/>
          <p:cNvSpPr>
            <a:spLocks noGrp="1" noRot="1" noChangeAspect="1"/>
          </p:cNvSpPr>
          <p:nvPr>
            <p:ph type="sldImg" idx="2"/>
          </p:nvPr>
        </p:nvSpPr>
        <p:spPr>
          <a:xfrm>
            <a:off x="-7289800" y="5037138"/>
            <a:ext cx="24177625" cy="13600112"/>
          </a:xfrm>
          <a:prstGeom prst="rect">
            <a:avLst/>
          </a:prstGeom>
          <a:noFill/>
          <a:ln w="12700">
            <a:solidFill>
              <a:prstClr val="black"/>
            </a:solidFill>
          </a:ln>
        </p:spPr>
        <p:txBody>
          <a:bodyPr vert="horz" lIns="180847" tIns="90425" rIns="180847" bIns="90425" rtlCol="0" anchor="ctr"/>
          <a:lstStyle/>
          <a:p>
            <a:endParaRPr lang="en-US"/>
          </a:p>
        </p:txBody>
      </p:sp>
      <p:sp>
        <p:nvSpPr>
          <p:cNvPr id="5" name="Notes Placeholder 4"/>
          <p:cNvSpPr>
            <a:spLocks noGrp="1"/>
          </p:cNvSpPr>
          <p:nvPr>
            <p:ph type="body" sz="quarter" idx="3"/>
          </p:nvPr>
        </p:nvSpPr>
        <p:spPr>
          <a:xfrm>
            <a:off x="959711" y="19395535"/>
            <a:ext cx="7677686" cy="15869079"/>
          </a:xfrm>
          <a:prstGeom prst="rect">
            <a:avLst/>
          </a:prstGeom>
        </p:spPr>
        <p:txBody>
          <a:bodyPr vert="horz" lIns="180847" tIns="90425" rIns="180847" bIns="9042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38280305"/>
            <a:ext cx="4158747" cy="2022114"/>
          </a:xfrm>
          <a:prstGeom prst="rect">
            <a:avLst/>
          </a:prstGeom>
        </p:spPr>
        <p:txBody>
          <a:bodyPr vert="horz" lIns="180847" tIns="90425" rIns="180847" bIns="90425" rtlCol="0" anchor="b"/>
          <a:lstStyle>
            <a:lvl1pPr algn="l">
              <a:defRPr sz="2300"/>
            </a:lvl1pPr>
          </a:lstStyle>
          <a:p>
            <a:endParaRPr lang="en-US"/>
          </a:p>
        </p:txBody>
      </p:sp>
      <p:sp>
        <p:nvSpPr>
          <p:cNvPr id="7" name="Slide Number Placeholder 6"/>
          <p:cNvSpPr>
            <a:spLocks noGrp="1"/>
          </p:cNvSpPr>
          <p:nvPr>
            <p:ph type="sldNum" sz="quarter" idx="5"/>
          </p:nvPr>
        </p:nvSpPr>
        <p:spPr>
          <a:xfrm>
            <a:off x="5436140" y="38280305"/>
            <a:ext cx="4158747" cy="2022114"/>
          </a:xfrm>
          <a:prstGeom prst="rect">
            <a:avLst/>
          </a:prstGeom>
        </p:spPr>
        <p:txBody>
          <a:bodyPr vert="horz" lIns="180847" tIns="90425" rIns="180847" bIns="90425" rtlCol="0" anchor="b"/>
          <a:lstStyle>
            <a:lvl1pPr algn="r">
              <a:defRPr sz="2300"/>
            </a:lvl1pPr>
          </a:lstStyle>
          <a:p>
            <a:fld id="{B6EDA156-F7A6-47CF-971C-924B7E262F44}"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EDA156-F7A6-47CF-971C-924B7E262F44}" type="slidenum">
              <a:rPr lang="en-US" smtClean="0"/>
              <a:t>1</a:t>
            </a:fld>
            <a:endParaRPr lang="en-US"/>
          </a:p>
        </p:txBody>
      </p:sp>
    </p:spTree>
    <p:extLst>
      <p:ext uri="{BB962C8B-B14F-4D97-AF65-F5344CB8AC3E}">
        <p14:creationId xmlns:p14="http://schemas.microsoft.com/office/powerpoint/2010/main" val="301553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2767" indent="-332767">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B6EDA156-F7A6-47CF-971C-924B7E262F44}" type="slidenum">
              <a:rPr lang="en-US" smtClean="0"/>
              <a:t>2</a:t>
            </a:fld>
            <a:endParaRPr lang="en-US"/>
          </a:p>
        </p:txBody>
      </p:sp>
    </p:spTree>
    <p:extLst>
      <p:ext uri="{BB962C8B-B14F-4D97-AF65-F5344CB8AC3E}">
        <p14:creationId xmlns:p14="http://schemas.microsoft.com/office/powerpoint/2010/main" val="1677518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2767" indent="-332767">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B6EDA156-F7A6-47CF-971C-924B7E262F44}" type="slidenum">
              <a:rPr lang="en-US" smtClean="0"/>
              <a:t>3</a:t>
            </a:fld>
            <a:endParaRPr lang="en-US"/>
          </a:p>
        </p:txBody>
      </p:sp>
    </p:spTree>
    <p:extLst>
      <p:ext uri="{BB962C8B-B14F-4D97-AF65-F5344CB8AC3E}">
        <p14:creationId xmlns:p14="http://schemas.microsoft.com/office/powerpoint/2010/main" val="1939352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EDA156-F7A6-47CF-971C-924B7E262F44}" type="slidenum">
              <a:rPr lang="en-US" smtClean="0"/>
              <a:t>4</a:t>
            </a:fld>
            <a:endParaRPr lang="en-US"/>
          </a:p>
        </p:txBody>
      </p:sp>
    </p:spTree>
    <p:extLst>
      <p:ext uri="{BB962C8B-B14F-4D97-AF65-F5344CB8AC3E}">
        <p14:creationId xmlns:p14="http://schemas.microsoft.com/office/powerpoint/2010/main" val="3623070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EDA156-F7A6-47CF-971C-924B7E262F44}" type="slidenum">
              <a:rPr lang="en-US" smtClean="0"/>
              <a:t>5</a:t>
            </a:fld>
            <a:endParaRPr lang="en-US"/>
          </a:p>
        </p:txBody>
      </p:sp>
    </p:spTree>
    <p:extLst>
      <p:ext uri="{BB962C8B-B14F-4D97-AF65-F5344CB8AC3E}">
        <p14:creationId xmlns:p14="http://schemas.microsoft.com/office/powerpoint/2010/main" val="10290910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7.jp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7.jp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3.emf"/><Relationship Id="rId4" Type="http://schemas.openxmlformats.org/officeDocument/2006/relationships/image" Target="../media/image2.emf"/></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emf"/><Relationship Id="rId1" Type="http://schemas.openxmlformats.org/officeDocument/2006/relationships/slideMaster" Target="../slideMasters/slideMaster8.xml"/><Relationship Id="rId4" Type="http://schemas.openxmlformats.org/officeDocument/2006/relationships/image" Target="../media/image32.svg"/></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3.emf"/><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prstGeom prst="rect">
            <a:avLst/>
          </a:prstGeo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prstGeom prst="rect">
            <a:avLst/>
          </a:prstGeo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6" y="440495"/>
            <a:ext cx="914788" cy="196431"/>
            <a:chOff x="465139" y="449264"/>
            <a:chExt cx="933131" cy="200341"/>
          </a:xfrm>
        </p:grpSpPr>
        <p:pic>
          <p:nvPicPr>
            <p:cNvPr id="97" name="Picture 96"/>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3545941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a:prstGeom prst="rect">
            <a:avLst/>
          </a:prstGeom>
        </p:spPr>
        <p:txBody>
          <a:bodyPr>
            <a:spAutoFit/>
          </a:bodyPr>
          <a:lstStyle>
            <a:lvl1pPr>
              <a:defRPr sz="392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a:xfrm>
            <a:off x="269240" y="289511"/>
            <a:ext cx="11655840" cy="899665"/>
          </a:xfrm>
          <a:prstGeom prst="rect">
            <a:avLst/>
          </a:prstGeom>
        </p:spPr>
        <p:txBody>
          <a:bodyPr/>
          <a:lstStyle/>
          <a:p>
            <a:r>
              <a:rPr lang="en-US"/>
              <a:t>Click to edit Master title style</a:t>
            </a:r>
          </a:p>
        </p:txBody>
      </p:sp>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5B2D5379-C102-49A1-A6C6-5FF41003042D}" type="slidenum">
              <a:rPr lang="en-US" smtClean="0"/>
              <a:t>‹#›</a:t>
            </a:fld>
            <a:endParaRPr lang="en-US"/>
          </a:p>
        </p:txBody>
      </p:sp>
    </p:spTree>
    <p:extLst>
      <p:ext uri="{BB962C8B-B14F-4D97-AF65-F5344CB8AC3E}">
        <p14:creationId xmlns:p14="http://schemas.microsoft.com/office/powerpoint/2010/main" val="2195473118"/>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248" y="2819604"/>
            <a:ext cx="11151917" cy="1218795"/>
          </a:xfrm>
        </p:spPr>
        <p:txBody>
          <a:bodyPr anchor="b" anchorCtr="0"/>
          <a:lstStyle>
            <a:lvl1pPr>
              <a:defRPr sz="8800" spc="-300" baseline="0">
                <a:gradFill>
                  <a:gsLst>
                    <a:gs pos="100000">
                      <a:schemeClr val="bg1"/>
                    </a:gs>
                    <a:gs pos="0">
                      <a:schemeClr val="bg1"/>
                    </a:gs>
                  </a:gsLst>
                  <a:lin ang="5400000" scaled="0"/>
                </a:gradFill>
              </a:defRPr>
            </a:lvl1pPr>
          </a:lstStyle>
          <a:p>
            <a:r>
              <a:rPr lang="en-US"/>
              <a:t>Click to edit title style</a:t>
            </a:r>
          </a:p>
        </p:txBody>
      </p:sp>
    </p:spTree>
    <p:extLst>
      <p:ext uri="{BB962C8B-B14F-4D97-AF65-F5344CB8AC3E}">
        <p14:creationId xmlns:p14="http://schemas.microsoft.com/office/powerpoint/2010/main" val="2682078235"/>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emo, Video etc. &quot;special&quot; slides">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73392" y="4343401"/>
            <a:ext cx="10240453" cy="461665"/>
          </a:xfrm>
        </p:spPr>
        <p:txBody>
          <a:bodyPr>
            <a:noAutofit/>
          </a:bodyPr>
          <a:lstStyle>
            <a:lvl1pPr marL="0" indent="0" algn="l">
              <a:lnSpc>
                <a:spcPct val="90000"/>
              </a:lnSpc>
              <a:spcBef>
                <a:spcPts val="0"/>
              </a:spcBef>
              <a:buNone/>
              <a:defRPr lang="en-US" sz="3600" kern="1200" spc="-70" baseline="0" dirty="0">
                <a:gradFill>
                  <a:gsLst>
                    <a:gs pos="2083">
                      <a:schemeClr val="bg2"/>
                    </a:gs>
                    <a:gs pos="99000">
                      <a:schemeClr val="bg2"/>
                    </a:gs>
                  </a:gsLst>
                  <a:lin ang="5400000" scaled="0"/>
                </a:gradFill>
                <a:latin typeface="+mj-lt"/>
                <a:ea typeface="+mn-ea"/>
                <a:cs typeface="+mn-cs"/>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pPr marL="0" marR="0" lvl="0" indent="0" algn="l" defTabSz="914363" rtl="0" eaLnBrk="1" fontAlgn="auto" latinLnBrk="0" hangingPunct="1">
              <a:lnSpc>
                <a:spcPct val="90000"/>
              </a:lnSpc>
              <a:spcBef>
                <a:spcPts val="0"/>
              </a:spcBef>
              <a:spcAft>
                <a:spcPts val="0"/>
              </a:spcAft>
              <a:buClrTx/>
              <a:buSzPct val="90000"/>
              <a:buFont typeface="Arial" pitchFamily="34" charset="0"/>
              <a:buNone/>
              <a:tabLst/>
            </a:pPr>
            <a:r>
              <a:rPr lang="en-US"/>
              <a:t>Click to edit Master subtitle style</a:t>
            </a:r>
          </a:p>
        </p:txBody>
      </p:sp>
      <p:sp>
        <p:nvSpPr>
          <p:cNvPr id="7" name="Text Placeholder 6"/>
          <p:cNvSpPr>
            <a:spLocks noGrp="1"/>
          </p:cNvSpPr>
          <p:nvPr>
            <p:ph type="body" sz="quarter" idx="10" hasCustomPrompt="1"/>
          </p:nvPr>
        </p:nvSpPr>
        <p:spPr>
          <a:xfrm>
            <a:off x="973392" y="2739678"/>
            <a:ext cx="10248394" cy="1378644"/>
          </a:xfrm>
        </p:spPr>
        <p:txBody>
          <a:bodyPr anchor="ctr" anchorCtr="0">
            <a:noAutofit/>
            <a:scene3d>
              <a:camera prst="orthographicFront"/>
              <a:lightRig rig="flat" dir="t"/>
            </a:scene3d>
            <a:sp3d>
              <a:contourClr>
                <a:schemeClr val="tx2"/>
              </a:contourClr>
            </a:sp3d>
          </a:bodyPr>
          <a:lstStyle>
            <a:lvl1pPr marL="0" indent="0" algn="l">
              <a:spcBef>
                <a:spcPts val="0"/>
              </a:spcBef>
              <a:buFont typeface="Arial" pitchFamily="34" charset="0"/>
              <a:buNone/>
              <a:defRPr lang="en-US" sz="9600" b="0" kern="1200" cap="none" spc="-400" baseline="0" dirty="0" smtClean="0">
                <a:ln w="3175">
                  <a:noFill/>
                </a:ln>
                <a:gradFill>
                  <a:gsLst>
                    <a:gs pos="100000">
                      <a:schemeClr val="tx2"/>
                    </a:gs>
                    <a:gs pos="0">
                      <a:schemeClr val="tx2"/>
                    </a:gs>
                  </a:gsLst>
                  <a:lin ang="5400000" scaled="0"/>
                </a:gradFill>
                <a:effectLst/>
                <a:latin typeface="+mj-lt"/>
                <a:ea typeface="+mn-ea"/>
                <a:cs typeface="Arial" charset="0"/>
              </a:defRPr>
            </a:lvl1pPr>
          </a:lstStyle>
          <a:p>
            <a:pPr lvl="0"/>
            <a:r>
              <a:rPr lang="en-US"/>
              <a:t>click to…</a:t>
            </a:r>
          </a:p>
        </p:txBody>
      </p:sp>
      <p:sp>
        <p:nvSpPr>
          <p:cNvPr id="5" name="Text Placeholder 4"/>
          <p:cNvSpPr>
            <a:spLocks noGrp="1"/>
          </p:cNvSpPr>
          <p:nvPr>
            <p:ph type="body" sz="quarter" idx="11"/>
          </p:nvPr>
        </p:nvSpPr>
        <p:spPr>
          <a:xfrm>
            <a:off x="973392" y="1447800"/>
            <a:ext cx="10240454" cy="914096"/>
          </a:xfrm>
        </p:spPr>
        <p:txBody>
          <a:bodyPr wrap="square" anchor="b">
            <a:noAutofit/>
          </a:bodyPr>
          <a:lstStyle>
            <a:lvl1pPr marL="0" indent="0">
              <a:buNone/>
              <a:defRPr sz="6600" spc="-150"/>
            </a:lvl1pPr>
          </a:lstStyle>
          <a:p>
            <a:pPr lvl="0"/>
            <a:r>
              <a:rPr lang="en-US"/>
              <a:t>Click to edit Master text styles</a:t>
            </a:r>
          </a:p>
        </p:txBody>
      </p:sp>
      <p:pic>
        <p:nvPicPr>
          <p:cNvPr id="2" name="Picture 1"/>
          <p:cNvPicPr>
            <a:picLocks noChangeAspect="1"/>
          </p:cNvPicPr>
          <p:nvPr userDrawn="1"/>
        </p:nvPicPr>
        <p:blipFill>
          <a:blip r:embed="rId2"/>
          <a:stretch>
            <a:fillRect/>
          </a:stretch>
        </p:blipFill>
        <p:spPr>
          <a:xfrm>
            <a:off x="10115009" y="6030169"/>
            <a:ext cx="2076991" cy="723900"/>
          </a:xfrm>
          <a:prstGeom prst="rect">
            <a:avLst/>
          </a:prstGeom>
        </p:spPr>
      </p:pic>
    </p:spTree>
    <p:extLst>
      <p:ext uri="{BB962C8B-B14F-4D97-AF65-F5344CB8AC3E}">
        <p14:creationId xmlns:p14="http://schemas.microsoft.com/office/powerpoint/2010/main" val="4796105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248" y="1447799"/>
            <a:ext cx="11151917" cy="1975926"/>
          </a:xfrm>
          <a:prstGeom prst="rect">
            <a:avLst/>
          </a:prstGeom>
        </p:spPr>
        <p:txBody>
          <a:bodyPr/>
          <a:lstStyle>
            <a:lvl1pPr marL="0" indent="0">
              <a:spcBef>
                <a:spcPts val="2400"/>
              </a:spcBef>
              <a:buNone/>
              <a:defRPr sz="4000">
                <a:gradFill>
                  <a:gsLst>
                    <a:gs pos="100000">
                      <a:schemeClr val="tx2"/>
                    </a:gs>
                    <a:gs pos="0">
                      <a:schemeClr val="tx2"/>
                    </a:gs>
                  </a:gsLst>
                  <a:lin ang="5400000" scaled="0"/>
                </a:gradFill>
                <a:latin typeface="+mj-lt"/>
              </a:defRPr>
            </a:lvl1pPr>
            <a:lvl2pPr marL="0" indent="0">
              <a:buNone/>
              <a:defRPr sz="2000">
                <a:gradFill>
                  <a:gsLst>
                    <a:gs pos="100000">
                      <a:schemeClr val="bg2"/>
                    </a:gs>
                    <a:gs pos="6000">
                      <a:schemeClr val="bg2"/>
                    </a:gs>
                  </a:gsLst>
                  <a:lin ang="5400000" scaled="0"/>
                </a:gradFill>
              </a:defRPr>
            </a:lvl2pPr>
            <a:lvl3pPr marL="231775" indent="0">
              <a:buNone/>
              <a:defRPr sz="2000">
                <a:gradFill>
                  <a:gsLst>
                    <a:gs pos="100000">
                      <a:schemeClr val="bg2"/>
                    </a:gs>
                    <a:gs pos="6000">
                      <a:schemeClr val="bg2"/>
                    </a:gs>
                  </a:gsLst>
                  <a:lin ang="5400000" scaled="0"/>
                </a:gradFill>
              </a:defRPr>
            </a:lvl3pPr>
            <a:lvl4pPr marL="457200" indent="0">
              <a:buNone/>
              <a:defRPr sz="2000">
                <a:gradFill>
                  <a:gsLst>
                    <a:gs pos="100000">
                      <a:schemeClr val="bg2"/>
                    </a:gs>
                    <a:gs pos="6000">
                      <a:schemeClr val="bg2"/>
                    </a:gs>
                  </a:gsLst>
                  <a:lin ang="5400000" scaled="0"/>
                </a:gradFill>
              </a:defRPr>
            </a:lvl4pPr>
            <a:lvl5pPr marL="693738" indent="0">
              <a:buNone/>
              <a:defRPr sz="2000">
                <a:gradFill>
                  <a:gsLst>
                    <a:gs pos="100000">
                      <a:schemeClr val="bg2"/>
                    </a:gs>
                    <a:gs pos="600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Tree>
    <p:extLst>
      <p:ext uri="{BB962C8B-B14F-4D97-AF65-F5344CB8AC3E}">
        <p14:creationId xmlns:p14="http://schemas.microsoft.com/office/powerpoint/2010/main" val="1169624292"/>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248" y="1447799"/>
            <a:ext cx="11151917" cy="1975926"/>
          </a:xfrm>
          <a:prstGeom prst="rect">
            <a:avLst/>
          </a:prstGeom>
        </p:spPr>
        <p:txBody>
          <a:bodyPr/>
          <a:lstStyle>
            <a:lvl1pPr marL="0" indent="0">
              <a:spcBef>
                <a:spcPts val="2400"/>
              </a:spcBef>
              <a:buNone/>
              <a:defRPr sz="4000">
                <a:gradFill>
                  <a:gsLst>
                    <a:gs pos="100000">
                      <a:schemeClr val="bg2"/>
                    </a:gs>
                    <a:gs pos="0">
                      <a:schemeClr val="bg2"/>
                    </a:gs>
                  </a:gsLst>
                  <a:lin ang="5400000" scaled="0"/>
                </a:gradFill>
                <a:latin typeface="+mj-lt"/>
              </a:defRPr>
            </a:lvl1pPr>
            <a:lvl2pPr marL="0" indent="0">
              <a:buNone/>
              <a:defRPr sz="2000">
                <a:gradFill>
                  <a:gsLst>
                    <a:gs pos="100000">
                      <a:schemeClr val="bg2"/>
                    </a:gs>
                    <a:gs pos="0">
                      <a:schemeClr val="bg2"/>
                    </a:gs>
                  </a:gsLst>
                  <a:lin ang="5400000" scaled="0"/>
                </a:gradFill>
              </a:defRPr>
            </a:lvl2pPr>
            <a:lvl3pPr marL="231775" indent="0">
              <a:buNone/>
              <a:defRPr sz="2000">
                <a:gradFill>
                  <a:gsLst>
                    <a:gs pos="100000">
                      <a:schemeClr val="bg2"/>
                    </a:gs>
                    <a:gs pos="0">
                      <a:schemeClr val="bg2"/>
                    </a:gs>
                  </a:gsLst>
                  <a:lin ang="5400000" scaled="0"/>
                </a:gradFill>
              </a:defRPr>
            </a:lvl3pPr>
            <a:lvl4pPr marL="457200" indent="0">
              <a:buNone/>
              <a:defRPr sz="2000">
                <a:gradFill>
                  <a:gsLst>
                    <a:gs pos="100000">
                      <a:schemeClr val="bg2"/>
                    </a:gs>
                    <a:gs pos="0">
                      <a:schemeClr val="bg2"/>
                    </a:gs>
                  </a:gsLst>
                  <a:lin ang="5400000" scaled="0"/>
                </a:gradFill>
              </a:defRPr>
            </a:lvl4pPr>
            <a:lvl5pPr marL="693738" indent="0">
              <a:buNone/>
              <a:defRPr sz="2000">
                <a:gradFill>
                  <a:gsLst>
                    <a:gs pos="100000">
                      <a:schemeClr val="bg2"/>
                    </a:gs>
                    <a:gs pos="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
        <p:nvSpPr>
          <p:cNvPr id="6"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spTree>
    <p:extLst>
      <p:ext uri="{BB962C8B-B14F-4D97-AF65-F5344CB8AC3E}">
        <p14:creationId xmlns:p14="http://schemas.microsoft.com/office/powerpoint/2010/main" val="1752100487"/>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1"/>
            <a:ext cx="11151917" cy="747897"/>
          </a:xfrm>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
        <p:nvSpPr>
          <p:cNvPr id="5" name="Text Placeholder 4"/>
          <p:cNvSpPr>
            <a:spLocks noGrp="1"/>
          </p:cNvSpPr>
          <p:nvPr>
            <p:ph type="body" sz="quarter" idx="10"/>
          </p:nvPr>
        </p:nvSpPr>
        <p:spPr>
          <a:xfrm>
            <a:off x="519248" y="1447799"/>
            <a:ext cx="11151917" cy="2043636"/>
          </a:xfrm>
          <a:prstGeom prst="rect">
            <a:avLst/>
          </a:prstGeom>
        </p:spPr>
        <p:txBody>
          <a:bodyPr/>
          <a:lstStyle>
            <a:lvl1pPr marL="284163" indent="-284163">
              <a:buFont typeface="Wingdings" pitchFamily="2" charset="2"/>
              <a:buChar char=""/>
              <a:defRPr sz="4000"/>
            </a:lvl1pPr>
            <a:lvl2pPr marL="517525" indent="-233363">
              <a:buFont typeface="Wingdings" pitchFamily="2" charset="2"/>
              <a:buChar char=""/>
              <a:defRPr>
                <a:latin typeface="+mn-lt"/>
              </a:defRPr>
            </a:lvl2pPr>
            <a:lvl3pPr marL="741363" indent="-223838">
              <a:buFont typeface="Wingdings" pitchFamily="2" charset="2"/>
              <a:buChar char=""/>
              <a:tabLst/>
              <a:defRPr>
                <a:latin typeface="+mn-lt"/>
              </a:defRPr>
            </a:lvl3pPr>
            <a:lvl4pPr marL="914400" indent="-173038">
              <a:buFont typeface="Wingdings" pitchFamily="2" charset="2"/>
              <a:buChar char=""/>
              <a:defRPr>
                <a:latin typeface="+mn-lt"/>
              </a:defRPr>
            </a:lvl4pPr>
            <a:lvl5pPr marL="1087438" indent="-173038">
              <a:buFont typeface="Wingdings" pitchFamily="2" charset="2"/>
              <a:buChar char=""/>
              <a:tabLst/>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2342786"/>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mp; 2-Content, 2-color,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
        <p:nvSpPr>
          <p:cNvPr id="6" name="Text Placeholder 5"/>
          <p:cNvSpPr>
            <a:spLocks noGrp="1"/>
          </p:cNvSpPr>
          <p:nvPr>
            <p:ph type="body" sz="quarter" idx="11"/>
          </p:nvPr>
        </p:nvSpPr>
        <p:spPr>
          <a:xfrm>
            <a:off x="520836" y="1447801"/>
            <a:ext cx="5396365" cy="2462213"/>
          </a:xfrm>
        </p:spPr>
        <p:txBody>
          <a:bodyPr/>
          <a:lstStyle>
            <a:lvl1pPr marL="0" indent="0">
              <a:spcBef>
                <a:spcPts val="1200"/>
              </a:spcBef>
              <a:buNone/>
              <a:defRPr sz="4000">
                <a:gradFill>
                  <a:gsLst>
                    <a:gs pos="100000">
                      <a:schemeClr val="tx2"/>
                    </a:gs>
                    <a:gs pos="0">
                      <a:schemeClr val="tx2"/>
                    </a:gs>
                  </a:gsLst>
                  <a:lin ang="5400000" scaled="0"/>
                </a:gradFill>
                <a:latin typeface="+mj-lt"/>
              </a:defRPr>
            </a:lvl1pPr>
            <a:lvl2pPr marL="0" indent="0">
              <a:buNone/>
              <a:defRPr sz="2000"/>
            </a:lvl2pPr>
            <a:lvl3pPr marL="233363" indent="0">
              <a:buNone/>
              <a:defRPr sz="2000"/>
            </a:lvl3pPr>
            <a:lvl4pPr marL="457200" indent="0">
              <a:buNone/>
              <a:defRPr sz="2000"/>
            </a:lvl4pPr>
            <a:lvl5pPr marL="693738" indent="0">
              <a:buNone/>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2"/>
          </p:nvPr>
        </p:nvSpPr>
        <p:spPr>
          <a:xfrm>
            <a:off x="6279563" y="1447801"/>
            <a:ext cx="5396365" cy="2462213"/>
          </a:xfrm>
        </p:spPr>
        <p:txBody>
          <a:bodyPr/>
          <a:lstStyle>
            <a:lvl1pPr marL="0" indent="0">
              <a:spcBef>
                <a:spcPts val="1200"/>
              </a:spcBef>
              <a:buNone/>
              <a:defRPr lang="en-US" sz="4000" kern="1200" spc="-70" baseline="0" dirty="0" smtClean="0">
                <a:gradFill>
                  <a:gsLst>
                    <a:gs pos="100000">
                      <a:schemeClr val="tx2"/>
                    </a:gs>
                    <a:gs pos="0">
                      <a:schemeClr val="tx2"/>
                    </a:gs>
                  </a:gsLst>
                  <a:lin ang="5400000" scaled="0"/>
                </a:gradFill>
                <a:latin typeface="+mj-lt"/>
                <a:ea typeface="+mn-ea"/>
                <a:cs typeface="+mn-cs"/>
              </a:defRPr>
            </a:lvl1pPr>
            <a:lvl2pPr marL="31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250">
                      <a:schemeClr val="bg2"/>
                    </a:gs>
                    <a:gs pos="100000">
                      <a:schemeClr val="bg2"/>
                    </a:gs>
                  </a:gsLst>
                  <a:lin ang="5400000" scaled="0"/>
                </a:gradFill>
                <a:latin typeface="+mn-lt"/>
                <a:ea typeface="+mn-ea"/>
                <a:cs typeface="+mn-cs"/>
              </a:defRPr>
            </a:lvl2pPr>
            <a:lvl3pPr marL="233363"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250">
                      <a:schemeClr val="bg2"/>
                    </a:gs>
                    <a:gs pos="100000">
                      <a:schemeClr val="bg2"/>
                    </a:gs>
                  </a:gsLst>
                  <a:lin ang="5400000" scaled="0"/>
                </a:gradFill>
                <a:latin typeface="+mn-lt"/>
                <a:ea typeface="+mn-ea"/>
                <a:cs typeface="+mn-cs"/>
              </a:defRPr>
            </a:lvl3pPr>
            <a:lvl4pPr marL="4603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250">
                      <a:schemeClr val="bg2"/>
                    </a:gs>
                    <a:gs pos="100000">
                      <a:schemeClr val="bg2"/>
                    </a:gs>
                  </a:gsLst>
                  <a:lin ang="5400000" scaled="0"/>
                </a:gradFill>
                <a:latin typeface="+mn-lt"/>
                <a:ea typeface="+mn-ea"/>
                <a:cs typeface="+mn-cs"/>
              </a:defRPr>
            </a:lvl4pPr>
            <a:lvl5pPr marL="687388"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a:gradFill>
                  <a:gsLst>
                    <a:gs pos="1250">
                      <a:schemeClr val="bg2"/>
                    </a:gs>
                    <a:gs pos="100000">
                      <a:schemeClr val="bg2"/>
                    </a:gs>
                  </a:gsLst>
                  <a:lin ang="5400000" scaled="0"/>
                </a:gradFill>
                <a:latin typeface="+mn-lt"/>
                <a:ea typeface="+mn-ea"/>
                <a:cs typeface="+mn-cs"/>
              </a:defRPr>
            </a:lvl5pPr>
          </a:lstStyle>
          <a:p>
            <a:pPr marL="0" marR="0" lvl="0"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a:p>
            <a:pPr marL="0" marR="0" lvl="1"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Second level</a:t>
            </a:r>
          </a:p>
          <a:p>
            <a:pPr marL="0" marR="0" lvl="2"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Third level</a:t>
            </a:r>
          </a:p>
          <a:p>
            <a:pPr marL="0" marR="0" lvl="3"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Fourth level</a:t>
            </a:r>
          </a:p>
          <a:p>
            <a:pPr marL="0" marR="0" lvl="4"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Fifth level</a:t>
            </a:r>
          </a:p>
        </p:txBody>
      </p:sp>
      <p:sp>
        <p:nvSpPr>
          <p:cNvPr id="7" name="Slide Number Placeholder 9"/>
          <p:cNvSpPr>
            <a:spLocks noGrp="1"/>
          </p:cNvSpPr>
          <p:nvPr>
            <p:ph type="sldNum" sz="quarter" idx="13"/>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pic>
        <p:nvPicPr>
          <p:cNvPr id="3" name="Picture 2"/>
          <p:cNvPicPr>
            <a:picLocks noChangeAspect="1"/>
          </p:cNvPicPr>
          <p:nvPr userDrawn="1"/>
        </p:nvPicPr>
        <p:blipFill>
          <a:blip r:embed="rId2"/>
          <a:stretch>
            <a:fillRect/>
          </a:stretch>
        </p:blipFill>
        <p:spPr>
          <a:xfrm>
            <a:off x="10115009" y="6130207"/>
            <a:ext cx="2076991" cy="723900"/>
          </a:xfrm>
          <a:prstGeom prst="rect">
            <a:avLst/>
          </a:prstGeom>
        </p:spPr>
      </p:pic>
    </p:spTree>
    <p:extLst>
      <p:ext uri="{BB962C8B-B14F-4D97-AF65-F5344CB8AC3E}">
        <p14:creationId xmlns:p14="http://schemas.microsoft.com/office/powerpoint/2010/main" val="1256286848"/>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mp; 2-Content,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
        <p:nvSpPr>
          <p:cNvPr id="6" name="Text Placeholder 5"/>
          <p:cNvSpPr>
            <a:spLocks noGrp="1"/>
          </p:cNvSpPr>
          <p:nvPr>
            <p:ph type="body" sz="quarter" idx="11"/>
          </p:nvPr>
        </p:nvSpPr>
        <p:spPr>
          <a:xfrm>
            <a:off x="520836" y="1447801"/>
            <a:ext cx="5396365" cy="2462213"/>
          </a:xfrm>
        </p:spPr>
        <p:txBody>
          <a:bodyPr/>
          <a:lstStyle>
            <a:lvl1pPr marL="0" indent="0">
              <a:spcBef>
                <a:spcPts val="1200"/>
              </a:spcBef>
              <a:buNone/>
              <a:defRPr sz="4000">
                <a:gradFill>
                  <a:gsLst>
                    <a:gs pos="1000">
                      <a:schemeClr val="bg2"/>
                    </a:gs>
                    <a:gs pos="98000">
                      <a:schemeClr val="bg2"/>
                    </a:gs>
                  </a:gsLst>
                  <a:lin ang="5400000" scaled="0"/>
                </a:gradFill>
                <a:latin typeface="+mj-lt"/>
              </a:defRPr>
            </a:lvl1pPr>
            <a:lvl2pPr marL="0" indent="0">
              <a:buNone/>
              <a:defRPr sz="2000">
                <a:gradFill>
                  <a:gsLst>
                    <a:gs pos="1000">
                      <a:schemeClr val="bg2"/>
                    </a:gs>
                    <a:gs pos="98000">
                      <a:schemeClr val="bg2"/>
                    </a:gs>
                  </a:gsLst>
                  <a:lin ang="5400000" scaled="0"/>
                </a:gradFill>
              </a:defRPr>
            </a:lvl2pPr>
            <a:lvl3pPr marL="233363" indent="0">
              <a:buNone/>
              <a:defRPr sz="2000">
                <a:gradFill>
                  <a:gsLst>
                    <a:gs pos="1000">
                      <a:schemeClr val="bg2"/>
                    </a:gs>
                    <a:gs pos="98000">
                      <a:schemeClr val="bg2"/>
                    </a:gs>
                  </a:gsLst>
                  <a:lin ang="5400000" scaled="0"/>
                </a:gradFill>
              </a:defRPr>
            </a:lvl3pPr>
            <a:lvl4pPr marL="457200" indent="0">
              <a:buNone/>
              <a:defRPr sz="2000">
                <a:gradFill>
                  <a:gsLst>
                    <a:gs pos="1000">
                      <a:schemeClr val="bg2"/>
                    </a:gs>
                    <a:gs pos="98000">
                      <a:schemeClr val="bg2"/>
                    </a:gs>
                  </a:gsLst>
                  <a:lin ang="5400000" scaled="0"/>
                </a:gradFill>
              </a:defRPr>
            </a:lvl4pPr>
            <a:lvl5pPr marL="693738" indent="0">
              <a:buNone/>
              <a:defRPr sz="2000">
                <a:gradFill>
                  <a:gsLst>
                    <a:gs pos="1000">
                      <a:schemeClr val="bg2"/>
                    </a:gs>
                    <a:gs pos="9800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2"/>
          </p:nvPr>
        </p:nvSpPr>
        <p:spPr>
          <a:xfrm>
            <a:off x="6279563" y="1447801"/>
            <a:ext cx="5396365" cy="2462213"/>
          </a:xfrm>
        </p:spPr>
        <p:txBody>
          <a:bodyPr/>
          <a:lstStyle>
            <a:lvl1pPr marL="0" indent="0">
              <a:spcBef>
                <a:spcPts val="1200"/>
              </a:spcBef>
              <a:buNone/>
              <a:defRPr lang="en-US" sz="4000" kern="1200" spc="-70" baseline="0" dirty="0" smtClean="0">
                <a:gradFill>
                  <a:gsLst>
                    <a:gs pos="1000">
                      <a:schemeClr val="bg2"/>
                    </a:gs>
                    <a:gs pos="98000">
                      <a:schemeClr val="bg2"/>
                    </a:gs>
                  </a:gsLst>
                  <a:lin ang="5400000" scaled="0"/>
                </a:gradFill>
                <a:latin typeface="+mj-lt"/>
                <a:ea typeface="+mn-ea"/>
                <a:cs typeface="+mn-cs"/>
              </a:defRPr>
            </a:lvl1pPr>
            <a:lvl2pPr marL="31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000">
                      <a:schemeClr val="bg2"/>
                    </a:gs>
                    <a:gs pos="98000">
                      <a:schemeClr val="bg2"/>
                    </a:gs>
                  </a:gsLst>
                  <a:lin ang="5400000" scaled="0"/>
                </a:gradFill>
                <a:latin typeface="+mn-lt"/>
                <a:ea typeface="+mn-ea"/>
                <a:cs typeface="+mn-cs"/>
              </a:defRPr>
            </a:lvl2pPr>
            <a:lvl3pPr marL="233363"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000">
                      <a:schemeClr val="bg2"/>
                    </a:gs>
                    <a:gs pos="98000">
                      <a:schemeClr val="bg2"/>
                    </a:gs>
                  </a:gsLst>
                  <a:lin ang="5400000" scaled="0"/>
                </a:gradFill>
                <a:latin typeface="+mn-lt"/>
                <a:ea typeface="+mn-ea"/>
                <a:cs typeface="+mn-cs"/>
              </a:defRPr>
            </a:lvl3pPr>
            <a:lvl4pPr marL="4603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000">
                      <a:schemeClr val="bg2"/>
                    </a:gs>
                    <a:gs pos="98000">
                      <a:schemeClr val="bg2"/>
                    </a:gs>
                  </a:gsLst>
                  <a:lin ang="5400000" scaled="0"/>
                </a:gradFill>
                <a:latin typeface="+mn-lt"/>
                <a:ea typeface="+mn-ea"/>
                <a:cs typeface="+mn-cs"/>
              </a:defRPr>
            </a:lvl4pPr>
            <a:lvl5pPr marL="687388"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a:gradFill>
                  <a:gsLst>
                    <a:gs pos="1000">
                      <a:schemeClr val="bg2"/>
                    </a:gs>
                    <a:gs pos="98000">
                      <a:schemeClr val="bg2"/>
                    </a:gs>
                  </a:gsLst>
                  <a:lin ang="5400000" scaled="0"/>
                </a:gradFill>
                <a:latin typeface="+mn-lt"/>
                <a:ea typeface="+mn-ea"/>
                <a:cs typeface="+mn-cs"/>
              </a:defRPr>
            </a:lvl5pPr>
          </a:lstStyle>
          <a:p>
            <a:pPr marL="0" marR="0" lvl="0"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a:p>
            <a:pPr marL="0" marR="0" lvl="1"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Second level</a:t>
            </a:r>
          </a:p>
          <a:p>
            <a:pPr marL="0" marR="0" lvl="2"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Third level</a:t>
            </a:r>
          </a:p>
          <a:p>
            <a:pPr marL="0" marR="0" lvl="3"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Fourth level</a:t>
            </a:r>
          </a:p>
          <a:p>
            <a:pPr marL="0" marR="0" lvl="4"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Fifth level</a:t>
            </a:r>
          </a:p>
        </p:txBody>
      </p:sp>
      <p:sp>
        <p:nvSpPr>
          <p:cNvPr id="7" name="Slide Number Placeholder 9"/>
          <p:cNvSpPr>
            <a:spLocks noGrp="1"/>
          </p:cNvSpPr>
          <p:nvPr>
            <p:ph type="sldNum" sz="quarter" idx="13"/>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pic>
        <p:nvPicPr>
          <p:cNvPr id="3" name="Picture 2"/>
          <p:cNvPicPr>
            <a:picLocks noChangeAspect="1"/>
          </p:cNvPicPr>
          <p:nvPr userDrawn="1"/>
        </p:nvPicPr>
        <p:blipFill>
          <a:blip r:embed="rId2"/>
          <a:stretch>
            <a:fillRect/>
          </a:stretch>
        </p:blipFill>
        <p:spPr>
          <a:xfrm>
            <a:off x="10115854" y="6134100"/>
            <a:ext cx="2076991" cy="723900"/>
          </a:xfrm>
          <a:prstGeom prst="rect">
            <a:avLst/>
          </a:prstGeom>
        </p:spPr>
      </p:pic>
    </p:spTree>
    <p:extLst>
      <p:ext uri="{BB962C8B-B14F-4D97-AF65-F5344CB8AC3E}">
        <p14:creationId xmlns:p14="http://schemas.microsoft.com/office/powerpoint/2010/main" val="2610005007"/>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mp; 2-Content w/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
        <p:nvSpPr>
          <p:cNvPr id="4" name="Text Placeholder 3"/>
          <p:cNvSpPr>
            <a:spLocks noGrp="1"/>
          </p:cNvSpPr>
          <p:nvPr>
            <p:ph type="body" sz="quarter" idx="10"/>
          </p:nvPr>
        </p:nvSpPr>
        <p:spPr>
          <a:xfrm>
            <a:off x="520836" y="1447801"/>
            <a:ext cx="5396365" cy="2351413"/>
          </a:xfrm>
        </p:spPr>
        <p:txBody>
          <a:bodyPr>
            <a:spAutoFit/>
          </a:bodyPr>
          <a:lstStyle>
            <a:lvl1pPr marL="292100" indent="-292100">
              <a:spcBef>
                <a:spcPts val="1200"/>
              </a:spcBef>
              <a:buClr>
                <a:schemeClr val="bg2"/>
              </a:buClr>
              <a:buSzPct val="100000"/>
              <a:buFont typeface="Wingdings" pitchFamily="2" charset="2"/>
              <a:buChar char=""/>
              <a:defRPr lang="en-US" sz="3600" kern="1200" spc="-70" baseline="0" dirty="0" smtClean="0">
                <a:gradFill>
                  <a:gsLst>
                    <a:gs pos="1250">
                      <a:schemeClr val="bg2"/>
                    </a:gs>
                    <a:gs pos="100000">
                      <a:schemeClr val="bg2"/>
                    </a:gs>
                  </a:gsLst>
                  <a:lin ang="5400000" scaled="0"/>
                </a:gradFill>
                <a:latin typeface="+mj-lt"/>
                <a:ea typeface="+mn-ea"/>
                <a:cs typeface="+mn-cs"/>
              </a:defRPr>
            </a:lvl1pPr>
            <a:lvl2pPr marL="520700" indent="-228600">
              <a:defRPr sz="2000"/>
            </a:lvl2pPr>
            <a:lvl3pPr marL="685800" indent="-165100">
              <a:tabLst/>
              <a:defRPr sz="2000"/>
            </a:lvl3pPr>
            <a:lvl4pPr marL="863600" indent="-177800">
              <a:defRPr/>
            </a:lvl4pPr>
            <a:lvl5pPr marL="1028700" indent="-16510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6279563" y="1447801"/>
            <a:ext cx="5396365" cy="2720745"/>
          </a:xfrm>
        </p:spPr>
        <p:txBody>
          <a:bodyPr>
            <a:spAutoFit/>
          </a:bodyPr>
          <a:lstStyle>
            <a:lvl1pPr marL="339725" indent="-339725">
              <a:spcBef>
                <a:spcPts val="1200"/>
              </a:spcBef>
              <a:buClr>
                <a:schemeClr val="bg2"/>
              </a:buClr>
              <a:buFont typeface="Arial" pitchFamily="34" charset="0"/>
              <a:buChar char="•"/>
              <a:defRPr lang="en-US" sz="3600" kern="1200" spc="-70" baseline="0" dirty="0" smtClean="0">
                <a:gradFill>
                  <a:gsLst>
                    <a:gs pos="1250">
                      <a:schemeClr val="bg2"/>
                    </a:gs>
                    <a:gs pos="100000">
                      <a:schemeClr val="bg2"/>
                    </a:gs>
                  </a:gsLst>
                  <a:lin ang="5400000" scaled="0"/>
                </a:gradFill>
                <a:latin typeface="+mj-lt"/>
                <a:ea typeface="+mn-ea"/>
                <a:cs typeface="+mn-cs"/>
              </a:defRPr>
            </a:lvl1pPr>
            <a:lvl2pPr marL="635000" indent="-342900">
              <a:defRPr lang="en-US" sz="2000" kern="1200" spc="0" baseline="0" dirty="0" smtClean="0">
                <a:gradFill>
                  <a:gsLst>
                    <a:gs pos="1250">
                      <a:schemeClr val="bg2"/>
                    </a:gs>
                    <a:gs pos="100000">
                      <a:schemeClr val="bg2"/>
                    </a:gs>
                  </a:gsLst>
                  <a:lin ang="5400000" scaled="0"/>
                </a:gradFill>
                <a:latin typeface="+mn-lt"/>
                <a:ea typeface="+mn-ea"/>
                <a:cs typeface="+mn-cs"/>
              </a:defRPr>
            </a:lvl2pPr>
            <a:lvl3pPr marL="863600" indent="-342900">
              <a:defRPr lang="en-US" sz="2000" kern="1200" spc="0" baseline="0" dirty="0" smtClean="0">
                <a:gradFill>
                  <a:gsLst>
                    <a:gs pos="1250">
                      <a:schemeClr val="bg2"/>
                    </a:gs>
                    <a:gs pos="100000">
                      <a:schemeClr val="bg2"/>
                    </a:gs>
                  </a:gsLst>
                  <a:lin ang="5400000" scaled="0"/>
                </a:gradFill>
                <a:latin typeface="+mn-lt"/>
                <a:ea typeface="+mn-ea"/>
                <a:cs typeface="+mn-cs"/>
              </a:defRPr>
            </a:lvl3pPr>
            <a:lvl4pPr marL="1028700" indent="-342900">
              <a:defRPr lang="en-US" sz="2000" kern="1200" spc="0" baseline="0" dirty="0" smtClean="0">
                <a:gradFill>
                  <a:gsLst>
                    <a:gs pos="1250">
                      <a:schemeClr val="bg2"/>
                    </a:gs>
                    <a:gs pos="100000">
                      <a:schemeClr val="bg2"/>
                    </a:gs>
                  </a:gsLst>
                  <a:lin ang="5400000" scaled="0"/>
                </a:gradFill>
                <a:latin typeface="+mn-lt"/>
                <a:ea typeface="+mn-ea"/>
                <a:cs typeface="+mn-cs"/>
              </a:defRPr>
            </a:lvl4pPr>
            <a:lvl5pPr marL="1206500" indent="-342900">
              <a:defRPr lang="en-US" sz="2000" kern="1200" spc="0" baseline="0" dirty="0">
                <a:gradFill>
                  <a:gsLst>
                    <a:gs pos="1250">
                      <a:schemeClr val="bg2"/>
                    </a:gs>
                    <a:gs pos="100000">
                      <a:schemeClr val="bg2"/>
                    </a:gs>
                  </a:gsLst>
                  <a:lin ang="5400000" scaled="0"/>
                </a:gradFill>
                <a:latin typeface="+mn-lt"/>
                <a:ea typeface="+mn-ea"/>
                <a:cs typeface="+mn-cs"/>
              </a:defRPr>
            </a:lvl5pPr>
          </a:lstStyle>
          <a:p>
            <a:pPr marL="292100" marR="0" lvl="0"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Click to edit Master text styles</a:t>
            </a:r>
          </a:p>
          <a:p>
            <a:pPr marL="292100" marR="0" lvl="1"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Second level</a:t>
            </a:r>
          </a:p>
          <a:p>
            <a:pPr marL="292100" marR="0" lvl="2"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Third level</a:t>
            </a:r>
          </a:p>
          <a:p>
            <a:pPr marL="292100" marR="0" lvl="3"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Fourth level</a:t>
            </a:r>
          </a:p>
          <a:p>
            <a:pPr marL="292100" marR="0" lvl="4"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Fifth level</a:t>
            </a:r>
          </a:p>
        </p:txBody>
      </p:sp>
      <p:sp>
        <p:nvSpPr>
          <p:cNvPr id="6"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pic>
        <p:nvPicPr>
          <p:cNvPr id="3" name="Picture 2"/>
          <p:cNvPicPr>
            <a:picLocks noChangeAspect="1"/>
          </p:cNvPicPr>
          <p:nvPr userDrawn="1"/>
        </p:nvPicPr>
        <p:blipFill>
          <a:blip r:embed="rId2"/>
          <a:stretch>
            <a:fillRect/>
          </a:stretch>
        </p:blipFill>
        <p:spPr>
          <a:xfrm>
            <a:off x="10116959" y="6141781"/>
            <a:ext cx="2076991" cy="723900"/>
          </a:xfrm>
          <a:prstGeom prst="rect">
            <a:avLst/>
          </a:prstGeom>
        </p:spPr>
      </p:pic>
    </p:spTree>
    <p:extLst>
      <p:ext uri="{BB962C8B-B14F-4D97-AF65-F5344CB8AC3E}">
        <p14:creationId xmlns:p14="http://schemas.microsoft.com/office/powerpoint/2010/main" val="3916874677"/>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Large &amp; Small Content 2">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20835" y="1447801"/>
            <a:ext cx="5434948" cy="1661993"/>
          </a:xfrm>
          <a:prstGeom prst="rect">
            <a:avLst/>
          </a:prstGeom>
        </p:spPr>
        <p:txBody>
          <a:bodyPr>
            <a:noAutofit/>
          </a:bodyPr>
          <a:lstStyle>
            <a:lvl1pPr marL="0" indent="0">
              <a:buNone/>
              <a:defRPr sz="4000" b="0" cap="none" baseline="0">
                <a:gradFill>
                  <a:gsLst>
                    <a:gs pos="100000">
                      <a:schemeClr val="tx2"/>
                    </a:gs>
                    <a:gs pos="0">
                      <a:schemeClr val="tx2"/>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89761" y="1681905"/>
            <a:ext cx="5486169" cy="332399"/>
          </a:xfrm>
          <a:prstGeom prst="rect">
            <a:avLst/>
          </a:prstGeom>
        </p:spPr>
        <p:txBody>
          <a:bodyPr>
            <a:noAutofit/>
          </a:bodyPr>
          <a:lstStyle>
            <a:lvl1pPr marL="0" indent="0">
              <a:spcBef>
                <a:spcPts val="1200"/>
              </a:spcBef>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
        <p:nvSpPr>
          <p:cNvPr id="12" name="Title 11"/>
          <p:cNvSpPr>
            <a:spLocks noGrp="1"/>
          </p:cNvSpPr>
          <p:nvPr>
            <p:ph type="title"/>
          </p:nvPr>
        </p:nvSpPr>
        <p:spPr/>
        <p:txBody>
          <a:bodyPr>
            <a:noAutofit/>
          </a:bodyPr>
          <a:lstStyle>
            <a:lvl1pPr>
              <a:defRPr/>
            </a:lvl1pPr>
          </a:lstStyle>
          <a:p>
            <a:r>
              <a:rPr lang="en-US"/>
              <a:t>Click to edit Master title style</a:t>
            </a:r>
          </a:p>
        </p:txBody>
      </p:sp>
      <p:sp>
        <p:nvSpPr>
          <p:cNvPr id="10"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pic>
        <p:nvPicPr>
          <p:cNvPr id="2" name="Picture 1"/>
          <p:cNvPicPr>
            <a:picLocks noChangeAspect="1"/>
          </p:cNvPicPr>
          <p:nvPr userDrawn="1"/>
        </p:nvPicPr>
        <p:blipFill>
          <a:blip r:embed="rId2"/>
          <a:stretch>
            <a:fillRect/>
          </a:stretch>
        </p:blipFill>
        <p:spPr>
          <a:xfrm>
            <a:off x="10115009" y="6141781"/>
            <a:ext cx="2076991" cy="723900"/>
          </a:xfrm>
          <a:prstGeom prst="rect">
            <a:avLst/>
          </a:prstGeom>
        </p:spPr>
      </p:pic>
    </p:spTree>
    <p:extLst>
      <p:ext uri="{BB962C8B-B14F-4D97-AF65-F5344CB8AC3E}">
        <p14:creationId xmlns:p14="http://schemas.microsoft.com/office/powerpoint/2010/main" val="12308374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 w/Photo on Righ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20835" y="1447801"/>
            <a:ext cx="5434948" cy="1178442"/>
          </a:xfrm>
          <a:prstGeom prst="rect">
            <a:avLst/>
          </a:prstGeom>
        </p:spPr>
        <p:txBody>
          <a:bodyPr>
            <a:noAutofit/>
          </a:bodyPr>
          <a:lstStyle>
            <a:lvl1pPr marL="0" indent="0">
              <a:buNone/>
              <a:defRPr sz="4000" b="0" cap="none" baseline="0">
                <a:gradFill>
                  <a:gsLst>
                    <a:gs pos="100000">
                      <a:schemeClr val="tx2"/>
                    </a:gs>
                    <a:gs pos="0">
                      <a:schemeClr val="tx2"/>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9" name="Content Placeholder 5"/>
          <p:cNvSpPr>
            <a:spLocks noGrp="1"/>
          </p:cNvSpPr>
          <p:nvPr>
            <p:ph sz="quarter" idx="13"/>
          </p:nvPr>
        </p:nvSpPr>
        <p:spPr>
          <a:xfrm>
            <a:off x="520835" y="2734985"/>
            <a:ext cx="5445583"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
        <p:nvSpPr>
          <p:cNvPr id="4" name="Picture Placeholder 3"/>
          <p:cNvSpPr>
            <a:spLocks noGrp="1"/>
          </p:cNvSpPr>
          <p:nvPr>
            <p:ph type="pic" sz="quarter" idx="14" hasCustomPrompt="1"/>
          </p:nvPr>
        </p:nvSpPr>
        <p:spPr>
          <a:xfrm>
            <a:off x="6210330" y="0"/>
            <a:ext cx="5981670" cy="6858000"/>
          </a:xfrm>
        </p:spPr>
        <p:txBody>
          <a:bodyPr lIns="182880" anchor="ctr"/>
          <a:lstStyle>
            <a:lvl1pPr marL="0" indent="0" algn="l">
              <a:buNone/>
              <a:defRPr/>
            </a:lvl1pPr>
          </a:lstStyle>
          <a:p>
            <a:r>
              <a:rPr lang="en-US" dirty="0"/>
              <a:t>Click to insert photo.</a:t>
            </a:r>
          </a:p>
        </p:txBody>
      </p:sp>
      <p:pic>
        <p:nvPicPr>
          <p:cNvPr id="2" name="Picture 1"/>
          <p:cNvPicPr>
            <a:picLocks noChangeAspect="1"/>
          </p:cNvPicPr>
          <p:nvPr userDrawn="1"/>
        </p:nvPicPr>
        <p:blipFill>
          <a:blip r:embed="rId2"/>
          <a:stretch>
            <a:fillRect/>
          </a:stretch>
        </p:blipFill>
        <p:spPr>
          <a:xfrm>
            <a:off x="10116962" y="6134100"/>
            <a:ext cx="2076991" cy="723900"/>
          </a:xfrm>
          <a:prstGeom prst="rect">
            <a:avLst/>
          </a:prstGeom>
        </p:spPr>
      </p:pic>
    </p:spTree>
    <p:extLst>
      <p:ext uri="{BB962C8B-B14F-4D97-AF65-F5344CB8AC3E}">
        <p14:creationId xmlns:p14="http://schemas.microsoft.com/office/powerpoint/2010/main" val="1728308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1"/>
            <a:ext cx="11655840" cy="899665"/>
          </a:xfrm>
          <a:prstGeom prst="rect">
            <a:avLst/>
          </a:prstGeom>
        </p:spPr>
        <p:txBody>
          <a:bodyPr/>
          <a:lstStyle/>
          <a:p>
            <a:r>
              <a:rPr lang="en-US"/>
              <a:t>Click to edit Master title style</a:t>
            </a:r>
          </a:p>
        </p:txBody>
      </p:sp>
      <p:sp>
        <p:nvSpPr>
          <p:cNvPr id="4" name="Text Placeholder 3"/>
          <p:cNvSpPr>
            <a:spLocks noGrp="1"/>
          </p:cNvSpPr>
          <p:nvPr>
            <p:ph type="body" sz="quarter" idx="10"/>
          </p:nvPr>
        </p:nvSpPr>
        <p:spPr>
          <a:xfrm>
            <a:off x="269240" y="1189177"/>
            <a:ext cx="11655078" cy="2263268"/>
          </a:xfrm>
          <a:prstGeom prst="rect">
            <a:avLst/>
          </a:prstGeo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5701326"/>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 w/Photo on Lef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219710" y="1447801"/>
            <a:ext cx="5434948" cy="1178442"/>
          </a:xfrm>
          <a:prstGeom prst="rect">
            <a:avLst/>
          </a:prstGeom>
        </p:spPr>
        <p:txBody>
          <a:bodyPr>
            <a:noAutofit/>
          </a:bodyPr>
          <a:lstStyle>
            <a:lvl1pPr marL="0" indent="0">
              <a:buNone/>
              <a:defRPr sz="4000" b="0" cap="none" baseline="0">
                <a:gradFill>
                  <a:gsLst>
                    <a:gs pos="100000">
                      <a:schemeClr val="tx2"/>
                    </a:gs>
                    <a:gs pos="0">
                      <a:schemeClr val="tx2"/>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9" name="Content Placeholder 5"/>
          <p:cNvSpPr>
            <a:spLocks noGrp="1"/>
          </p:cNvSpPr>
          <p:nvPr>
            <p:ph sz="quarter" idx="13"/>
          </p:nvPr>
        </p:nvSpPr>
        <p:spPr>
          <a:xfrm>
            <a:off x="6219710" y="2734985"/>
            <a:ext cx="5445583"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
        <p:nvSpPr>
          <p:cNvPr id="4" name="Picture Placeholder 3"/>
          <p:cNvSpPr>
            <a:spLocks noGrp="1"/>
          </p:cNvSpPr>
          <p:nvPr>
            <p:ph type="pic" sz="quarter" idx="14" hasCustomPrompt="1"/>
          </p:nvPr>
        </p:nvSpPr>
        <p:spPr>
          <a:xfrm>
            <a:off x="0" y="0"/>
            <a:ext cx="5981670" cy="6858000"/>
          </a:xfrm>
        </p:spPr>
        <p:txBody>
          <a:bodyPr lIns="182880" anchor="ctr"/>
          <a:lstStyle>
            <a:lvl1pPr marL="0" indent="0" algn="l">
              <a:buNone/>
              <a:defRPr/>
            </a:lvl1pPr>
          </a:lstStyle>
          <a:p>
            <a:r>
              <a:rPr lang="en-US" dirty="0"/>
              <a:t>Click to insert photo.</a:t>
            </a:r>
          </a:p>
        </p:txBody>
      </p:sp>
      <p:pic>
        <p:nvPicPr>
          <p:cNvPr id="2" name="Picture 1"/>
          <p:cNvPicPr>
            <a:picLocks noChangeAspect="1"/>
          </p:cNvPicPr>
          <p:nvPr userDrawn="1"/>
        </p:nvPicPr>
        <p:blipFill>
          <a:blip r:embed="rId2"/>
          <a:stretch>
            <a:fillRect/>
          </a:stretch>
        </p:blipFill>
        <p:spPr>
          <a:xfrm>
            <a:off x="10115009" y="6134100"/>
            <a:ext cx="2076991" cy="723900"/>
          </a:xfrm>
          <a:prstGeom prst="rect">
            <a:avLst/>
          </a:prstGeom>
        </p:spPr>
      </p:pic>
    </p:spTree>
    <p:extLst>
      <p:ext uri="{BB962C8B-B14F-4D97-AF65-F5344CB8AC3E}">
        <p14:creationId xmlns:p14="http://schemas.microsoft.com/office/powerpoint/2010/main" val="80448717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9527" y="0"/>
            <a:ext cx="5988022"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835" y="1447801"/>
            <a:ext cx="5233764" cy="1661993"/>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89761" y="1681905"/>
            <a:ext cx="5486169" cy="332399"/>
          </a:xfrm>
          <a:prstGeom prst="rect">
            <a:avLst/>
          </a:prstGeom>
        </p:spPr>
        <p:txBody>
          <a:bodyPr>
            <a:noAutofit/>
          </a:bodyPr>
          <a:lstStyle>
            <a:lvl1pPr marL="0" indent="0">
              <a:spcBef>
                <a:spcPts val="1200"/>
              </a:spcBef>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Tree>
    <p:extLst>
      <p:ext uri="{BB962C8B-B14F-4D97-AF65-F5344CB8AC3E}">
        <p14:creationId xmlns:p14="http://schemas.microsoft.com/office/powerpoint/2010/main" val="211509607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1" y="0"/>
            <a:ext cx="6221445"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835" y="1447801"/>
            <a:ext cx="5434948" cy="1178442"/>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9" name="Content Placeholder 5"/>
          <p:cNvSpPr>
            <a:spLocks noGrp="1"/>
          </p:cNvSpPr>
          <p:nvPr>
            <p:ph sz="quarter" idx="13"/>
          </p:nvPr>
        </p:nvSpPr>
        <p:spPr>
          <a:xfrm>
            <a:off x="520835" y="2734985"/>
            <a:ext cx="5445583"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1"/>
                    </a:gs>
                    <a:gs pos="0">
                      <a:schemeClr val="bg1"/>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
        <p:nvSpPr>
          <p:cNvPr id="4" name="Picture Placeholder 3"/>
          <p:cNvSpPr>
            <a:spLocks noGrp="1"/>
          </p:cNvSpPr>
          <p:nvPr>
            <p:ph type="pic" sz="quarter" idx="14" hasCustomPrompt="1"/>
          </p:nvPr>
        </p:nvSpPr>
        <p:spPr>
          <a:xfrm>
            <a:off x="6210330" y="0"/>
            <a:ext cx="5981670" cy="6858000"/>
          </a:xfrm>
        </p:spPr>
        <p:txBody>
          <a:bodyPr lIns="182880" anchor="ctr"/>
          <a:lstStyle>
            <a:lvl1pPr marL="0" indent="0" algn="l">
              <a:buNone/>
              <a:defRPr/>
            </a:lvl1pPr>
          </a:lstStyle>
          <a:p>
            <a:r>
              <a:rPr lang="en-US" dirty="0"/>
              <a:t>Click to insert photo.</a:t>
            </a:r>
          </a:p>
        </p:txBody>
      </p:sp>
      <p:pic>
        <p:nvPicPr>
          <p:cNvPr id="2" name="Picture 1"/>
          <p:cNvPicPr>
            <a:picLocks noChangeAspect="1"/>
          </p:cNvPicPr>
          <p:nvPr userDrawn="1"/>
        </p:nvPicPr>
        <p:blipFill>
          <a:blip r:embed="rId2"/>
          <a:stretch>
            <a:fillRect/>
          </a:stretch>
        </p:blipFill>
        <p:spPr>
          <a:xfrm>
            <a:off x="10115009" y="6134100"/>
            <a:ext cx="2076991" cy="723900"/>
          </a:xfrm>
          <a:prstGeom prst="rect">
            <a:avLst/>
          </a:prstGeom>
        </p:spPr>
      </p:pic>
    </p:spTree>
    <p:extLst>
      <p:ext uri="{BB962C8B-B14F-4D97-AF65-F5344CB8AC3E}">
        <p14:creationId xmlns:p14="http://schemas.microsoft.com/office/powerpoint/2010/main" val="21355503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lor Block text w/Photo on Left">
    <p:spTree>
      <p:nvGrpSpPr>
        <p:cNvPr id="1" name=""/>
        <p:cNvGrpSpPr/>
        <p:nvPr/>
      </p:nvGrpSpPr>
      <p:grpSpPr>
        <a:xfrm>
          <a:off x="0" y="0"/>
          <a:ext cx="0" cy="0"/>
          <a:chOff x="0" y="0"/>
          <a:chExt cx="0" cy="0"/>
        </a:xfrm>
      </p:grpSpPr>
      <p:sp>
        <p:nvSpPr>
          <p:cNvPr id="7" name="Rectangle 6"/>
          <p:cNvSpPr/>
          <p:nvPr userDrawn="1"/>
        </p:nvSpPr>
        <p:spPr bwMode="white">
          <a:xfrm>
            <a:off x="5968968" y="0"/>
            <a:ext cx="6223032"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6219710" y="1447801"/>
            <a:ext cx="5434948" cy="1178442"/>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9" name="Content Placeholder 5"/>
          <p:cNvSpPr>
            <a:spLocks noGrp="1"/>
          </p:cNvSpPr>
          <p:nvPr>
            <p:ph sz="quarter" idx="13"/>
          </p:nvPr>
        </p:nvSpPr>
        <p:spPr>
          <a:xfrm>
            <a:off x="6219710" y="2734985"/>
            <a:ext cx="5445583" cy="609398"/>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1"/>
                    </a:gs>
                    <a:gs pos="0">
                      <a:schemeClr val="bg1"/>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
        <p:nvSpPr>
          <p:cNvPr id="4" name="Picture Placeholder 3"/>
          <p:cNvSpPr>
            <a:spLocks noGrp="1"/>
          </p:cNvSpPr>
          <p:nvPr>
            <p:ph type="pic" sz="quarter" idx="14" hasCustomPrompt="1"/>
          </p:nvPr>
        </p:nvSpPr>
        <p:spPr>
          <a:xfrm>
            <a:off x="0" y="0"/>
            <a:ext cx="5981670" cy="6858000"/>
          </a:xfrm>
        </p:spPr>
        <p:txBody>
          <a:bodyPr lIns="182880" anchor="ctr"/>
          <a:lstStyle>
            <a:lvl1pPr marL="0" indent="0" algn="l">
              <a:buNone/>
              <a:defRPr/>
            </a:lvl1pPr>
          </a:lstStyle>
          <a:p>
            <a:r>
              <a:rPr lang="en-US" dirty="0"/>
              <a:t>Click to insert photo.</a:t>
            </a:r>
          </a:p>
        </p:txBody>
      </p:sp>
    </p:spTree>
    <p:extLst>
      <p:ext uri="{BB962C8B-B14F-4D97-AF65-F5344CB8AC3E}">
        <p14:creationId xmlns:p14="http://schemas.microsoft.com/office/powerpoint/2010/main" val="27400590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Color Block Quote ">
    <p:spTree>
      <p:nvGrpSpPr>
        <p:cNvPr id="1" name=""/>
        <p:cNvGrpSpPr/>
        <p:nvPr/>
      </p:nvGrpSpPr>
      <p:grpSpPr>
        <a:xfrm>
          <a:off x="0" y="0"/>
          <a:ext cx="0" cy="0"/>
          <a:chOff x="0" y="0"/>
          <a:chExt cx="0" cy="0"/>
        </a:xfrm>
      </p:grpSpPr>
      <p:sp>
        <p:nvSpPr>
          <p:cNvPr id="2" name="Rectangle 1"/>
          <p:cNvSpPr/>
          <p:nvPr userDrawn="1"/>
        </p:nvSpPr>
        <p:spPr bwMode="white">
          <a:xfrm>
            <a:off x="1" y="857250"/>
            <a:ext cx="12192000" cy="51244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5" name="Content Placeholder 4"/>
          <p:cNvSpPr>
            <a:spLocks noGrp="1"/>
          </p:cNvSpPr>
          <p:nvPr>
            <p:ph sz="quarter" idx="11" hasCustomPrompt="1"/>
          </p:nvPr>
        </p:nvSpPr>
        <p:spPr>
          <a:xfrm>
            <a:off x="520836" y="1358054"/>
            <a:ext cx="11155093" cy="2863073"/>
          </a:xfrm>
          <a:prstGeom prst="rect">
            <a:avLst/>
          </a:prstGeom>
        </p:spPr>
        <p:txBody>
          <a:bodyPr>
            <a:normAutofit/>
          </a:bodyPr>
          <a:lstStyle>
            <a:lvl1pPr marL="0" indent="0">
              <a:lnSpc>
                <a:spcPct val="90000"/>
              </a:lnSpc>
              <a:buNone/>
              <a:defRPr sz="6400">
                <a:gradFill>
                  <a:gsLst>
                    <a:gs pos="100000">
                      <a:schemeClr val="bg1"/>
                    </a:gs>
                    <a:gs pos="0">
                      <a:schemeClr val="bg1"/>
                    </a:gs>
                  </a:gsLst>
                  <a:lin ang="5400000" scaled="0"/>
                </a:gradFill>
                <a:latin typeface="+mj-lt"/>
              </a:defRPr>
            </a:lvl1pPr>
            <a:lvl2pPr>
              <a:defRPr sz="6400">
                <a:solidFill>
                  <a:schemeClr val="tx2"/>
                </a:solidFill>
                <a:latin typeface="+mn-lt"/>
              </a:defRPr>
            </a:lvl2pPr>
          </a:lstStyle>
          <a:p>
            <a:pPr lvl="0"/>
            <a:r>
              <a:rPr lang="en-US"/>
              <a:t>“Click to edit Master text styles”</a:t>
            </a:r>
          </a:p>
        </p:txBody>
      </p:sp>
      <p:sp>
        <p:nvSpPr>
          <p:cNvPr id="10"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sp>
        <p:nvSpPr>
          <p:cNvPr id="11" name="Content Placeholder 4"/>
          <p:cNvSpPr>
            <a:spLocks noGrp="1"/>
          </p:cNvSpPr>
          <p:nvPr>
            <p:ph sz="quarter" idx="13"/>
          </p:nvPr>
        </p:nvSpPr>
        <p:spPr>
          <a:xfrm>
            <a:off x="520836" y="4343401"/>
            <a:ext cx="11155093" cy="470747"/>
          </a:xfrm>
          <a:prstGeom prst="rect">
            <a:avLst/>
          </a:prstGeom>
        </p:spPr>
        <p:txBody>
          <a:bodyPr>
            <a:normAutofit/>
          </a:bodyPr>
          <a:lstStyle>
            <a:lvl1pPr marL="0" indent="0">
              <a:lnSpc>
                <a:spcPct val="90000"/>
              </a:lnSpc>
              <a:buNone/>
              <a:defRPr sz="3600">
                <a:gradFill>
                  <a:gsLst>
                    <a:gs pos="100000">
                      <a:schemeClr val="bg1"/>
                    </a:gs>
                    <a:gs pos="0">
                      <a:schemeClr val="bg1"/>
                    </a:gs>
                  </a:gsLst>
                  <a:lin ang="5400000" scaled="0"/>
                </a:gradFill>
                <a:latin typeface="+mj-lt"/>
              </a:defRPr>
            </a:lvl1pPr>
            <a:lvl2pPr>
              <a:defRPr sz="6400">
                <a:solidFill>
                  <a:schemeClr val="tx2"/>
                </a:solidFill>
                <a:latin typeface="+mn-lt"/>
              </a:defRPr>
            </a:lvl2pPr>
          </a:lstStyle>
          <a:p>
            <a:pPr lvl="0"/>
            <a:r>
              <a:rPr lang="en-US"/>
              <a:t>Click to edit Master text styles</a:t>
            </a:r>
          </a:p>
        </p:txBody>
      </p:sp>
      <p:pic>
        <p:nvPicPr>
          <p:cNvPr id="3" name="Picture 2"/>
          <p:cNvPicPr>
            <a:picLocks noChangeAspect="1"/>
          </p:cNvPicPr>
          <p:nvPr userDrawn="1"/>
        </p:nvPicPr>
        <p:blipFill>
          <a:blip r:embed="rId2"/>
          <a:stretch>
            <a:fillRect/>
          </a:stretch>
        </p:blipFill>
        <p:spPr>
          <a:xfrm>
            <a:off x="10105380" y="6127124"/>
            <a:ext cx="2076991" cy="723900"/>
          </a:xfrm>
          <a:prstGeom prst="rect">
            <a:avLst/>
          </a:prstGeom>
        </p:spPr>
      </p:pic>
    </p:spTree>
    <p:extLst>
      <p:ext uri="{BB962C8B-B14F-4D97-AF65-F5344CB8AC3E}">
        <p14:creationId xmlns:p14="http://schemas.microsoft.com/office/powerpoint/2010/main" val="292457058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Tree>
    <p:extLst>
      <p:ext uri="{BB962C8B-B14F-4D97-AF65-F5344CB8AC3E}">
        <p14:creationId xmlns:p14="http://schemas.microsoft.com/office/powerpoint/2010/main" val="1940240901"/>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302463"/>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250">
                      <a:schemeClr val="tx2"/>
                    </a:gs>
                    <a:gs pos="100000">
                      <a:schemeClr val="tx2"/>
                    </a:gs>
                  </a:gsLst>
                  <a:lin ang="5400000" scaled="0"/>
                </a:gradFill>
              </a:defRPr>
            </a:lvl1pPr>
          </a:lstStyle>
          <a:p>
            <a:r>
              <a:rPr lang="en-US"/>
              <a:t>Slide for Developer Code</a:t>
            </a:r>
          </a:p>
        </p:txBody>
      </p:sp>
      <p:sp>
        <p:nvSpPr>
          <p:cNvPr id="3" name="Rectangle 2"/>
          <p:cNvSpPr/>
          <p:nvPr userDrawn="1"/>
        </p:nvSpPr>
        <p:spPr bwMode="hidden">
          <a:xfrm>
            <a:off x="1" y="1155940"/>
            <a:ext cx="12192000" cy="570206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518453" y="1447801"/>
            <a:ext cx="11155093" cy="1988237"/>
          </a:xfrm>
        </p:spPr>
        <p:txBody>
          <a:bodyPr/>
          <a:lstStyle>
            <a:lvl1pPr marL="0" indent="0">
              <a:lnSpc>
                <a:spcPct val="95000"/>
              </a:lnSpc>
              <a:buNone/>
              <a:defRPr sz="3200">
                <a:gradFill>
                  <a:gsLst>
                    <a:gs pos="1250">
                      <a:srgbClr val="000000"/>
                    </a:gs>
                    <a:gs pos="100000">
                      <a:srgbClr val="000000"/>
                    </a:gs>
                  </a:gsLst>
                  <a:lin ang="5400000" scaled="0"/>
                </a:gradFill>
                <a:latin typeface="Consolas" pitchFamily="49" charset="0"/>
                <a:cs typeface="Consolas" pitchFamily="49" charset="0"/>
              </a:defRPr>
            </a:lvl1pPr>
            <a:lvl2pPr marL="339725"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2pPr>
            <a:lvl3pPr marL="573088"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3pPr>
            <a:lvl4pPr marL="798513"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4pPr>
            <a:lvl5pPr marL="1030288"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0169535"/>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20836" y="228601"/>
            <a:ext cx="11155093" cy="664797"/>
          </a:xfrm>
        </p:spPr>
        <p:txBody>
          <a:bodyPr/>
          <a:lstStyle>
            <a:lvl1pPr>
              <a:defRPr sz="4800"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6" name="Text Placeholder 5"/>
          <p:cNvSpPr>
            <a:spLocks noGrp="1"/>
          </p:cNvSpPr>
          <p:nvPr>
            <p:ph type="body" sz="quarter" idx="10" hasCustomPrompt="1"/>
          </p:nvPr>
        </p:nvSpPr>
        <p:spPr bwMode="white">
          <a:xfrm>
            <a:off x="519248" y="1447799"/>
            <a:ext cx="11151917" cy="2043636"/>
          </a:xfrm>
          <a:prstGeom prst="rect">
            <a:avLst/>
          </a:prstGeom>
        </p:spPr>
        <p:txBody>
          <a:bodyPr/>
          <a:lstStyle>
            <a:lvl1pPr marL="342900" indent="-34290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28650" indent="-28575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14400" indent="-28575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43000" indent="-22860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71600" indent="-22860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7"/>
            <a:ext cx="12192001"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600"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962414911"/>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409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prstGeom prst="rect">
            <a:avLst/>
          </a:prstGeo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prstGeom prst="rect">
            <a:avLst/>
          </a:prstGeo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6" y="440495"/>
            <a:ext cx="914788" cy="196431"/>
            <a:chOff x="465139" y="449264"/>
            <a:chExt cx="933131" cy="200341"/>
          </a:xfrm>
        </p:grpSpPr>
        <p:pic>
          <p:nvPicPr>
            <p:cNvPr id="97" name="Picture 96"/>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11747532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891C24-AD6F-4C8E-9E44-76BFB74596D0}"/>
              </a:ext>
            </a:extLst>
          </p:cNvPr>
          <p:cNvSpPr>
            <a:spLocks noGrp="1"/>
          </p:cNvSpPr>
          <p:nvPr>
            <p:ph type="ctrTitle"/>
          </p:nvPr>
        </p:nvSpPr>
        <p:spPr>
          <a:xfrm>
            <a:off x="1524001" y="1122363"/>
            <a:ext cx="9144000" cy="2387600"/>
          </a:xfrm>
        </p:spPr>
        <p:txBody>
          <a:bodyPr anchor="b"/>
          <a:lstStyle>
            <a:lvl1pPr algn="ctr">
              <a:defRPr sz="5998"/>
            </a:lvl1pPr>
          </a:lstStyle>
          <a:p>
            <a:r>
              <a:rPr lang="nl-NL"/>
              <a:t>Klik om de stijl te bewerken</a:t>
            </a:r>
          </a:p>
        </p:txBody>
      </p:sp>
      <p:sp>
        <p:nvSpPr>
          <p:cNvPr id="3" name="Ondertitel 2">
            <a:extLst>
              <a:ext uri="{FF2B5EF4-FFF2-40B4-BE49-F238E27FC236}">
                <a16:creationId xmlns:a16="http://schemas.microsoft.com/office/drawing/2014/main" id="{F4031F75-0F06-46C7-AAA7-CCFF884941AE}"/>
              </a:ext>
            </a:extLst>
          </p:cNvPr>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nl-NL"/>
              <a:t>Klik om de ondertitelstijl van het model te bewerken</a:t>
            </a:r>
          </a:p>
        </p:txBody>
      </p:sp>
      <p:sp>
        <p:nvSpPr>
          <p:cNvPr id="4" name="Tijdelijke aanduiding voor datum 3">
            <a:extLst>
              <a:ext uri="{FF2B5EF4-FFF2-40B4-BE49-F238E27FC236}">
                <a16:creationId xmlns:a16="http://schemas.microsoft.com/office/drawing/2014/main" id="{F2C5ADDD-C3BC-4F97-AD1F-1322AD19F79D}"/>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7EDD2AD4-BDF0-47B9-A72C-CEC88DDB903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D4E03D3-6650-45D2-9C68-BF79DE0035CD}"/>
              </a:ext>
            </a:extLst>
          </p:cNvPr>
          <p:cNvSpPr>
            <a:spLocks noGrp="1"/>
          </p:cNvSpPr>
          <p:nvPr>
            <p:ph type="sldNum" sz="quarter" idx="12"/>
          </p:nvPr>
        </p:nvSpPr>
        <p:spPr/>
        <p:txBody>
          <a:bodyPr/>
          <a:lstStyle/>
          <a:p>
            <a:fld id="{DE2F7A13-C6CA-4CD7-9BC4-C22E18498E2D}" type="slidenum">
              <a:rPr lang="nl-NL" smtClean="0"/>
              <a:t>‹#›</a:t>
            </a:fld>
            <a:endParaRPr lang="nl-NL"/>
          </a:p>
        </p:txBody>
      </p:sp>
      <p:sp>
        <p:nvSpPr>
          <p:cNvPr id="8" name="Content Placeholder 7"/>
          <p:cNvSpPr>
            <a:spLocks noGrp="1"/>
          </p:cNvSpPr>
          <p:nvPr>
            <p:ph sz="quarter" idx="13"/>
          </p:nvPr>
        </p:nvSpPr>
        <p:spPr>
          <a:xfrm>
            <a:off x="1035320" y="241300"/>
            <a:ext cx="914638" cy="91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05462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1187622"/>
            <a:ext cx="8964185" cy="1793104"/>
          </a:xfrm>
          <a:noFill/>
        </p:spPr>
        <p:txBody>
          <a:bodyPr lIns="146304" tIns="91440" rIns="146304" bIns="91440" anchor="b" anchorCtr="0"/>
          <a:lstStyle>
            <a:lvl1pPr>
              <a:defRPr sz="5294" spc="-98" baseline="0">
                <a:gradFill>
                  <a:gsLst>
                    <a:gs pos="62564">
                      <a:schemeClr val="tx1"/>
                    </a:gs>
                    <a:gs pos="55000">
                      <a:schemeClr val="tx1"/>
                    </a:gs>
                  </a:gsLst>
                  <a:lin ang="5400000" scaled="0"/>
                </a:gradFill>
              </a:defRPr>
            </a:lvl1pPr>
          </a:lstStyle>
          <a:p>
            <a:r>
              <a:rPr lang="en-US"/>
              <a:t>Event name</a:t>
            </a:r>
          </a:p>
        </p:txBody>
      </p:sp>
      <p:sp>
        <p:nvSpPr>
          <p:cNvPr id="5" name="Text Placeholder 4"/>
          <p:cNvSpPr>
            <a:spLocks noGrp="1"/>
          </p:cNvSpPr>
          <p:nvPr>
            <p:ph type="body" sz="quarter" idx="12" hasCustomPrompt="1"/>
          </p:nvPr>
        </p:nvSpPr>
        <p:spPr>
          <a:xfrm>
            <a:off x="269302" y="2980725"/>
            <a:ext cx="8964186" cy="715931"/>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a:t>Date</a:t>
            </a:r>
          </a:p>
        </p:txBody>
      </p:sp>
      <p:sp>
        <p:nvSpPr>
          <p:cNvPr id="3" name="Text Placeholder 2"/>
          <p:cNvSpPr>
            <a:spLocks noGrp="1"/>
          </p:cNvSpPr>
          <p:nvPr>
            <p:ph type="body" sz="quarter" idx="13" hasCustomPrompt="1"/>
          </p:nvPr>
        </p:nvSpPr>
        <p:spPr>
          <a:xfrm>
            <a:off x="269240" y="3696656"/>
            <a:ext cx="8964248" cy="452654"/>
          </a:xfrm>
        </p:spPr>
        <p:txBody>
          <a:bodyPr/>
          <a:lstStyle>
            <a:lvl1pPr marL="0" indent="0">
              <a:buNone/>
              <a:defRPr lang="en-US" sz="1961"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a:t>Optional (City, State or venue)</a:t>
            </a:r>
          </a:p>
        </p:txBody>
      </p:sp>
      <p:pic>
        <p:nvPicPr>
          <p:cNvPr id="8" name="MS logo white - EMF"/>
          <p:cNvPicPr>
            <a:picLocks noChangeAspect="1"/>
          </p:cNvPicPr>
          <p:nvPr userDrawn="1"/>
        </p:nvPicPr>
        <p:blipFill>
          <a:blip r:embed="rId2"/>
          <a:stretch>
            <a:fillRect/>
          </a:stretch>
        </p:blipFill>
        <p:spPr bwMode="black">
          <a:xfrm>
            <a:off x="451632" y="6083105"/>
            <a:ext cx="1423303" cy="304828"/>
          </a:xfrm>
          <a:prstGeom prst="rect">
            <a:avLst/>
          </a:prstGeom>
        </p:spPr>
      </p:pic>
    </p:spTree>
    <p:extLst>
      <p:ext uri="{BB962C8B-B14F-4D97-AF65-F5344CB8AC3E}">
        <p14:creationId xmlns:p14="http://schemas.microsoft.com/office/powerpoint/2010/main" val="12643738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12474" r="11059" b="12463"/>
          <a:stretch/>
        </p:blipFill>
        <p:spPr>
          <a:xfrm>
            <a:off x="-1" y="0"/>
            <a:ext cx="12190271" cy="6858000"/>
          </a:xfrm>
          <a:prstGeom prst="rect">
            <a:avLst/>
          </a:prstGeom>
        </p:spPr>
      </p:pic>
      <p:sp>
        <p:nvSpPr>
          <p:cNvPr id="12" name="Rectangle 11"/>
          <p:cNvSpPr/>
          <p:nvPr userDrawn="1"/>
        </p:nvSpPr>
        <p:spPr bwMode="auto">
          <a:xfrm>
            <a:off x="267682" y="2084171"/>
            <a:ext cx="6274974" cy="3586208"/>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2" y="2077813"/>
            <a:ext cx="6274911" cy="1793104"/>
          </a:xfrm>
          <a:noFill/>
        </p:spPr>
        <p:txBody>
          <a:bodyPr lIns="146304" tIns="91440" rIns="146304" bIns="91440" anchor="t" anchorCtr="0"/>
          <a:lstStyle>
            <a:lvl1pPr>
              <a:defRPr sz="4705" spc="-98" baseline="0">
                <a:gradFill>
                  <a:gsLst>
                    <a:gs pos="91720">
                      <a:srgbClr val="FFFFFF"/>
                    </a:gs>
                    <a:gs pos="75796">
                      <a:srgbClr val="FFFFFF"/>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3" y="3877275"/>
            <a:ext cx="6276530" cy="656077"/>
          </a:xfrm>
          <a:noFill/>
        </p:spPr>
        <p:txBody>
          <a:bodyPr wrap="square" lIns="164592" tIns="109728" rIns="164592" bIns="109728">
            <a:spAutoFit/>
          </a:bodyPr>
          <a:lstStyle>
            <a:lvl1pPr marL="0" indent="0">
              <a:spcBef>
                <a:spcPts val="0"/>
              </a:spcBef>
              <a:buNone/>
              <a:defRPr sz="3137">
                <a:gradFill>
                  <a:gsLst>
                    <a:gs pos="91720">
                      <a:srgbClr val="FFFFFF"/>
                    </a:gs>
                    <a:gs pos="75796">
                      <a:srgbClr val="FFFFFF"/>
                    </a:gs>
                  </a:gsLst>
                  <a:lin ang="5400000" scaled="0"/>
                </a:gradFill>
                <a:latin typeface="+mn-lt"/>
              </a:defRPr>
            </a:lvl1pPr>
          </a:lstStyle>
          <a:p>
            <a:pPr lvl="0"/>
            <a:r>
              <a:rPr lang="en-US"/>
              <a:t>Speaker name</a:t>
            </a:r>
          </a:p>
        </p:txBody>
      </p:sp>
      <p:pic>
        <p:nvPicPr>
          <p:cNvPr id="13" name="MS logo white - EMF"/>
          <p:cNvPicPr>
            <a:picLocks noChangeAspect="1"/>
          </p:cNvPicPr>
          <p:nvPr userDrawn="1"/>
        </p:nvPicPr>
        <p:blipFill>
          <a:blip r:embed="rId3"/>
          <a:stretch>
            <a:fillRect/>
          </a:stretch>
        </p:blipFill>
        <p:spPr bwMode="black">
          <a:xfrm>
            <a:off x="451632" y="6083105"/>
            <a:ext cx="1423303" cy="304828"/>
          </a:xfrm>
          <a:prstGeom prst="rect">
            <a:avLst/>
          </a:prstGeom>
        </p:spPr>
      </p:pic>
    </p:spTree>
    <p:extLst>
      <p:ext uri="{BB962C8B-B14F-4D97-AF65-F5344CB8AC3E}">
        <p14:creationId xmlns:p14="http://schemas.microsoft.com/office/powerpoint/2010/main" val="3942584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a:t>Speaker name</a:t>
            </a:r>
          </a:p>
        </p:txBody>
      </p:sp>
      <p:pic>
        <p:nvPicPr>
          <p:cNvPr id="7" name="MS logo white - EMF"/>
          <p:cNvPicPr>
            <a:picLocks noChangeAspect="1"/>
          </p:cNvPicPr>
          <p:nvPr userDrawn="1"/>
        </p:nvPicPr>
        <p:blipFill>
          <a:blip r:embed="rId2"/>
          <a:stretch>
            <a:fillRect/>
          </a:stretch>
        </p:blipFill>
        <p:spPr bwMode="black">
          <a:xfrm>
            <a:off x="451632" y="6083105"/>
            <a:ext cx="1423303" cy="304828"/>
          </a:xfrm>
          <a:prstGeom prst="rect">
            <a:avLst/>
          </a:prstGeom>
        </p:spPr>
      </p:pic>
    </p:spTree>
    <p:extLst>
      <p:ext uri="{BB962C8B-B14F-4D97-AF65-F5344CB8AC3E}">
        <p14:creationId xmlns:p14="http://schemas.microsoft.com/office/powerpoint/2010/main" val="14716950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77815"/>
            <a:ext cx="4840694" cy="1799462"/>
          </a:xfrm>
          <a:noFill/>
        </p:spPr>
        <p:txBody>
          <a:bodyPr lIns="146304" tIns="91440" rIns="146304" bIns="91440" anchor="t" anchorCtr="0"/>
          <a:lstStyle>
            <a:lvl1pPr>
              <a:defRPr sz="4705" spc="-98" baseline="0">
                <a:gradFill>
                  <a:gsLst>
                    <a:gs pos="74359">
                      <a:schemeClr val="tx1"/>
                    </a:gs>
                    <a:gs pos="57576">
                      <a:schemeClr val="tx1"/>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2" y="3877277"/>
            <a:ext cx="4840694" cy="717249"/>
          </a:xfrm>
        </p:spPr>
        <p:txBody>
          <a:bodyPr lIns="164592" tIns="109728" rIns="164592" bIns="109728">
            <a:noAutofit/>
          </a:bodyPr>
          <a:lstStyle>
            <a:lvl1pPr marL="0" indent="0">
              <a:spcBef>
                <a:spcPts val="0"/>
              </a:spcBef>
              <a:buNone/>
              <a:defRPr lang="en-US" sz="3137"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15" name="Picture 14"/>
          <p:cNvPicPr>
            <a:picLocks noChangeAspect="1"/>
          </p:cNvPicPr>
          <p:nvPr userDrawn="1"/>
        </p:nvPicPr>
        <p:blipFill rotWithShape="1">
          <a:blip r:embed="rId2"/>
          <a:srcRect l="38944" t="12474" r="11022" b="12463"/>
          <a:stretch/>
        </p:blipFill>
        <p:spPr>
          <a:xfrm>
            <a:off x="5334350" y="0"/>
            <a:ext cx="6857650" cy="6858000"/>
          </a:xfrm>
          <a:prstGeom prst="rect">
            <a:avLst/>
          </a:prstGeom>
        </p:spPr>
      </p:pic>
      <p:pic>
        <p:nvPicPr>
          <p:cNvPr id="8" name="MS logo white - EMF"/>
          <p:cNvPicPr>
            <a:picLocks noChangeAspect="1"/>
          </p:cNvPicPr>
          <p:nvPr userDrawn="1"/>
        </p:nvPicPr>
        <p:blipFill>
          <a:blip r:embed="rId3"/>
          <a:stretch>
            <a:fillRect/>
          </a:stretch>
        </p:blipFill>
        <p:spPr bwMode="black">
          <a:xfrm>
            <a:off x="451632" y="6083105"/>
            <a:ext cx="1423303" cy="304828"/>
          </a:xfrm>
          <a:prstGeom prst="rect">
            <a:avLst/>
          </a:prstGeom>
        </p:spPr>
      </p:pic>
    </p:spTree>
    <p:extLst>
      <p:ext uri="{BB962C8B-B14F-4D97-AF65-F5344CB8AC3E}">
        <p14:creationId xmlns:p14="http://schemas.microsoft.com/office/powerpoint/2010/main" val="30723864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427">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0334935"/>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raphic 3" descr="Beginning">
            <a:hlinkClick r:id="" action="ppaction://hlinkshowjump?jump=previousslide" tooltip="Previous"/>
            <a:extLst>
              <a:ext uri="{FF2B5EF4-FFF2-40B4-BE49-F238E27FC236}">
                <a16:creationId xmlns:a16="http://schemas.microsoft.com/office/drawing/2014/main" id="{4F938366-9EA7-4EBE-94C8-4678A2C26E9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a:off x="10488433" y="5939318"/>
            <a:ext cx="232886" cy="537935"/>
          </a:xfrm>
          <a:prstGeom prst="rect">
            <a:avLst/>
          </a:prstGeom>
        </p:spPr>
      </p:pic>
      <p:pic>
        <p:nvPicPr>
          <p:cNvPr id="5" name="Graphic 4" descr="Beginning">
            <a:hlinkClick r:id="" action="ppaction://hlinkshowjump?jump=nextslide" tooltip="Next"/>
            <a:extLst>
              <a:ext uri="{FF2B5EF4-FFF2-40B4-BE49-F238E27FC236}">
                <a16:creationId xmlns:a16="http://schemas.microsoft.com/office/drawing/2014/main" id="{FD9532F6-1223-492B-B27E-6AA9FDF7545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flipH="1">
            <a:off x="10821228" y="5939318"/>
            <a:ext cx="232886" cy="537935"/>
          </a:xfrm>
          <a:prstGeom prst="rect">
            <a:avLst/>
          </a:prstGeom>
        </p:spPr>
      </p:pic>
    </p:spTree>
    <p:extLst>
      <p:ext uri="{BB962C8B-B14F-4D97-AF65-F5344CB8AC3E}">
        <p14:creationId xmlns:p14="http://schemas.microsoft.com/office/powerpoint/2010/main" val="3829019123"/>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3" indent="0">
              <a:buFont typeface="Wingdings" panose="05000000000000000000" pitchFamily="2" charset="2"/>
              <a:buNone/>
              <a:defRPr sz="2353" b="0"/>
            </a:lvl2pPr>
            <a:lvl3pPr marL="441968" indent="0">
              <a:buFont typeface="Wingdings" panose="05000000000000000000" pitchFamily="2" charset="2"/>
              <a:buNone/>
              <a:tabLst/>
              <a:defRPr sz="2157" b="0"/>
            </a:lvl3pPr>
            <a:lvl4pPr marL="639608" indent="0">
              <a:buFont typeface="Wingdings" panose="05000000000000000000" pitchFamily="2" charset="2"/>
              <a:buNone/>
              <a:defRPr sz="2157" b="0"/>
            </a:lvl4pPr>
            <a:lvl5pPr marL="837250" indent="0">
              <a:buFont typeface="Wingdings" panose="05000000000000000000" pitchFamily="2" charset="2"/>
              <a:buNone/>
              <a:tabLst/>
              <a:defRPr sz="2157"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082207"/>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3"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6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8"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50"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a:t>Click to edit Master text styles</a:t>
            </a:r>
          </a:p>
          <a:p>
            <a:pPr marL="698746" marR="0" lvl="1" indent="-448193" algn="l" defTabSz="914367" rtl="0" eaLnBrk="1" fontAlgn="auto" latinLnBrk="0" hangingPunct="1">
              <a:lnSpc>
                <a:spcPct val="90000"/>
              </a:lnSpc>
              <a:spcBef>
                <a:spcPct val="20000"/>
              </a:spcBef>
              <a:spcAft>
                <a:spcPts val="0"/>
              </a:spcAft>
              <a:buClrTx/>
              <a:buSzPct val="90000"/>
              <a:tabLst/>
            </a:pPr>
            <a:r>
              <a:rPr lang="en-US"/>
              <a:t>Second level</a:t>
            </a:r>
          </a:p>
          <a:p>
            <a:pPr marL="890161" marR="0" lvl="2" indent="-448193" algn="l" defTabSz="914367" rtl="0" eaLnBrk="1" fontAlgn="auto" latinLnBrk="0" hangingPunct="1">
              <a:lnSpc>
                <a:spcPct val="90000"/>
              </a:lnSpc>
              <a:spcBef>
                <a:spcPct val="20000"/>
              </a:spcBef>
              <a:spcAft>
                <a:spcPts val="0"/>
              </a:spcAft>
              <a:buClrTx/>
              <a:buSzPct val="90000"/>
              <a:tabLst/>
            </a:pPr>
            <a:r>
              <a:rPr lang="en-US"/>
              <a:t>Third level</a:t>
            </a:r>
          </a:p>
          <a:p>
            <a:pPr marL="1087802" marR="0" lvl="3" indent="-448193" algn="l" defTabSz="914367" rtl="0" eaLnBrk="1" fontAlgn="auto" latinLnBrk="0" hangingPunct="1">
              <a:lnSpc>
                <a:spcPct val="90000"/>
              </a:lnSpc>
              <a:spcBef>
                <a:spcPct val="20000"/>
              </a:spcBef>
              <a:spcAft>
                <a:spcPts val="0"/>
              </a:spcAft>
              <a:buClrTx/>
              <a:buSzPct val="90000"/>
              <a:tabLst/>
            </a:pPr>
            <a:r>
              <a:rPr lang="en-US"/>
              <a:t>Fourth level</a:t>
            </a:r>
          </a:p>
          <a:p>
            <a:pPr marL="1285443" marR="0" lvl="4" indent="-448193" algn="l" defTabSz="914367" rtl="0" eaLnBrk="1" fontAlgn="auto" latinLnBrk="0" hangingPunct="1">
              <a:lnSpc>
                <a:spcPct val="90000"/>
              </a:lnSpc>
              <a:spcBef>
                <a:spcPct val="20000"/>
              </a:spcBef>
              <a:spcAft>
                <a:spcPts val="0"/>
              </a:spcAft>
              <a:buClrTx/>
              <a:buSzPct val="90000"/>
              <a:tabLst/>
            </a:pPr>
            <a:r>
              <a:rPr lang="en-US"/>
              <a:t>Fifth level</a:t>
            </a:r>
          </a:p>
        </p:txBody>
      </p:sp>
      <p:pic>
        <p:nvPicPr>
          <p:cNvPr id="6" name="Graphic 5" descr="Beginning">
            <a:hlinkClick r:id="" action="ppaction://hlinkshowjump?jump=previousslide" tooltip="Previous"/>
            <a:extLst>
              <a:ext uri="{FF2B5EF4-FFF2-40B4-BE49-F238E27FC236}">
                <a16:creationId xmlns:a16="http://schemas.microsoft.com/office/drawing/2014/main" id="{6BBEF422-439F-4E06-ACCB-40F0216C982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a:off x="10488433" y="5939318"/>
            <a:ext cx="232886" cy="537935"/>
          </a:xfrm>
          <a:prstGeom prst="rect">
            <a:avLst/>
          </a:prstGeom>
        </p:spPr>
      </p:pic>
      <p:pic>
        <p:nvPicPr>
          <p:cNvPr id="7" name="Graphic 6" descr="Beginning">
            <a:hlinkClick r:id="" action="ppaction://hlinkshowjump?jump=nextslide" tooltip="Next"/>
            <a:extLst>
              <a:ext uri="{FF2B5EF4-FFF2-40B4-BE49-F238E27FC236}">
                <a16:creationId xmlns:a16="http://schemas.microsoft.com/office/drawing/2014/main" id="{763291B5-A85D-4AD8-B631-014EC04D9EB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flipH="1">
            <a:off x="10821228" y="5939318"/>
            <a:ext cx="232886" cy="537935"/>
          </a:xfrm>
          <a:prstGeom prst="rect">
            <a:avLst/>
          </a:prstGeom>
        </p:spPr>
      </p:pic>
    </p:spTree>
    <p:extLst>
      <p:ext uri="{BB962C8B-B14F-4D97-AF65-F5344CB8AC3E}">
        <p14:creationId xmlns:p14="http://schemas.microsoft.com/office/powerpoint/2010/main" val="3328961518"/>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9" indent="-227209">
              <a:spcBef>
                <a:spcPts val="1200"/>
              </a:spcBef>
              <a:buClr>
                <a:schemeClr val="tx1"/>
              </a:buClr>
              <a:buFont typeface="Wingdings" panose="05000000000000000000" pitchFamily="2" charset="2"/>
              <a:buChar char=""/>
              <a:defRPr sz="2941" b="0">
                <a:latin typeface="+mn-lt"/>
              </a:defRPr>
            </a:lvl1pPr>
            <a:lvl2pPr marL="418625" indent="-168072">
              <a:buFont typeface="Wingdings" panose="05000000000000000000" pitchFamily="2" charset="2"/>
              <a:buChar char=""/>
              <a:defRPr sz="2353" b="0"/>
            </a:lvl2pPr>
            <a:lvl3pPr marL="627160" indent="-185191">
              <a:buFont typeface="Wingdings" panose="05000000000000000000" pitchFamily="2" charset="2"/>
              <a:buChar char=""/>
              <a:tabLst/>
              <a:defRPr sz="2157" b="0"/>
            </a:lvl3pPr>
            <a:lvl4pPr marL="812350" indent="-172742">
              <a:buFont typeface="Wingdings" panose="05000000000000000000" pitchFamily="2" charset="2"/>
              <a:buChar char=""/>
              <a:defRPr sz="2157" b="0"/>
            </a:lvl4pPr>
            <a:lvl5pPr marL="1003766" indent="-166517">
              <a:buFont typeface="Wingdings" panose="05000000000000000000" pitchFamily="2" charset="2"/>
              <a:buChar char=""/>
              <a:tabLst/>
              <a:defRPr sz="2157"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082207"/>
          </a:xfrm>
        </p:spPr>
        <p:txBody>
          <a:bodyPr wrap="square">
            <a:spAutoFit/>
          </a:bodyPr>
          <a:lstStyle>
            <a:lvl1pPr marL="281677" indent="-281677">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8" indent="-336145">
              <a:defRPr lang="en-US" sz="2353" b="0" kern="1200" spc="0" baseline="0" dirty="0">
                <a:gradFill>
                  <a:gsLst>
                    <a:gs pos="1250">
                      <a:schemeClr val="tx1"/>
                    </a:gs>
                    <a:gs pos="100000">
                      <a:schemeClr val="tx1"/>
                    </a:gs>
                  </a:gsLst>
                  <a:lin ang="5400000" scaled="0"/>
                </a:gradFill>
                <a:latin typeface="+mn-lt"/>
                <a:ea typeface="+mn-ea"/>
                <a:cs typeface="+mn-cs"/>
              </a:defRPr>
            </a:lvl2pPr>
            <a:lvl3pPr marL="778113" indent="-336145">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53" indent="-336145">
              <a:defRPr lang="en-US" sz="2157" b="0" kern="1200" spc="0" baseline="0" dirty="0">
                <a:gradFill>
                  <a:gsLst>
                    <a:gs pos="1250">
                      <a:schemeClr val="tx1"/>
                    </a:gs>
                    <a:gs pos="100000">
                      <a:schemeClr val="tx1"/>
                    </a:gs>
                  </a:gsLst>
                  <a:lin ang="5400000" scaled="0"/>
                </a:gradFill>
                <a:latin typeface="+mn-lt"/>
                <a:ea typeface="+mn-ea"/>
                <a:cs typeface="+mn-cs"/>
              </a:defRPr>
            </a:lvl4pPr>
            <a:lvl5pPr marL="1173395" indent="-336145">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9" marR="0" lvl="0"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Click to edit Master text styles</a:t>
            </a:r>
          </a:p>
          <a:p>
            <a:pPr marL="418625" marR="0" lvl="1" indent="-168072"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Second level</a:t>
            </a:r>
          </a:p>
          <a:p>
            <a:pPr marL="627160" marR="0" lvl="2" indent="-185191"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Third level</a:t>
            </a:r>
          </a:p>
          <a:p>
            <a:pPr marL="812350" marR="0" lvl="3" indent="-172742"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Fourth level</a:t>
            </a:r>
          </a:p>
          <a:p>
            <a:pPr marL="1003766" marR="0" lvl="4" indent="-16651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Fifth level</a:t>
            </a:r>
          </a:p>
        </p:txBody>
      </p:sp>
      <p:pic>
        <p:nvPicPr>
          <p:cNvPr id="6" name="Graphic 5" descr="Beginning">
            <a:hlinkClick r:id="" action="ppaction://hlinkshowjump?jump=previousslide" tooltip="Previous"/>
            <a:extLst>
              <a:ext uri="{FF2B5EF4-FFF2-40B4-BE49-F238E27FC236}">
                <a16:creationId xmlns:a16="http://schemas.microsoft.com/office/drawing/2014/main" id="{8BADA7AF-EBA4-46D4-A65F-0F484ACCC0B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a:off x="10488433" y="5939318"/>
            <a:ext cx="232886" cy="537935"/>
          </a:xfrm>
          <a:prstGeom prst="rect">
            <a:avLst/>
          </a:prstGeom>
        </p:spPr>
      </p:pic>
      <p:pic>
        <p:nvPicPr>
          <p:cNvPr id="7" name="Graphic 6" descr="Beginning">
            <a:hlinkClick r:id="" action="ppaction://hlinkshowjump?jump=nextslide" tooltip="Next"/>
            <a:extLst>
              <a:ext uri="{FF2B5EF4-FFF2-40B4-BE49-F238E27FC236}">
                <a16:creationId xmlns:a16="http://schemas.microsoft.com/office/drawing/2014/main" id="{24D73F30-1846-45B0-BC31-AD012FAD13D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flipH="1">
            <a:off x="10821228" y="5939318"/>
            <a:ext cx="232886" cy="537935"/>
          </a:xfrm>
          <a:prstGeom prst="rect">
            <a:avLst/>
          </a:prstGeom>
        </p:spPr>
      </p:pic>
    </p:spTree>
    <p:extLst>
      <p:ext uri="{BB962C8B-B14F-4D97-AF65-F5344CB8AC3E}">
        <p14:creationId xmlns:p14="http://schemas.microsoft.com/office/powerpoint/2010/main" val="4191097524"/>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Graphic 2" descr="Beginning">
            <a:hlinkClick r:id="" action="ppaction://hlinkshowjump?jump=previousslide" tooltip="Previous"/>
            <a:extLst>
              <a:ext uri="{FF2B5EF4-FFF2-40B4-BE49-F238E27FC236}">
                <a16:creationId xmlns:a16="http://schemas.microsoft.com/office/drawing/2014/main" id="{3852273B-62B3-4D5B-A43F-BC8B7B06716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a:off x="10488433" y="5939318"/>
            <a:ext cx="232886" cy="537935"/>
          </a:xfrm>
          <a:prstGeom prst="rect">
            <a:avLst/>
          </a:prstGeom>
        </p:spPr>
      </p:pic>
      <p:pic>
        <p:nvPicPr>
          <p:cNvPr id="4" name="Graphic 3" descr="Beginning">
            <a:hlinkClick r:id="" action="ppaction://hlinkshowjump?jump=nextslide" tooltip="Next"/>
            <a:extLst>
              <a:ext uri="{FF2B5EF4-FFF2-40B4-BE49-F238E27FC236}">
                <a16:creationId xmlns:a16="http://schemas.microsoft.com/office/drawing/2014/main" id="{3E4E2D55-5056-4859-9821-89EAE83224E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flipH="1">
            <a:off x="10821228" y="5939318"/>
            <a:ext cx="232886" cy="537935"/>
          </a:xfrm>
          <a:prstGeom prst="rect">
            <a:avLst/>
          </a:prstGeom>
        </p:spPr>
      </p:pic>
    </p:spTree>
    <p:extLst>
      <p:ext uri="{BB962C8B-B14F-4D97-AF65-F5344CB8AC3E}">
        <p14:creationId xmlns:p14="http://schemas.microsoft.com/office/powerpoint/2010/main" val="338955837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5_Title Slide 4">
    <p:bg>
      <p:bgPr>
        <a:solidFill>
          <a:schemeClr val="accent2"/>
        </a:solidFill>
        <a:effectLst/>
      </p:bgPr>
    </p:bg>
    <p:spTree>
      <p:nvGrpSpPr>
        <p:cNvPr id="1" name=""/>
        <p:cNvGrpSpPr/>
        <p:nvPr/>
      </p:nvGrpSpPr>
      <p:grpSpPr>
        <a:xfrm>
          <a:off x="0" y="0"/>
          <a:ext cx="0" cy="0"/>
          <a:chOff x="0" y="0"/>
          <a:chExt cx="0" cy="0"/>
        </a:xfrm>
      </p:grpSpPr>
      <p:pic>
        <p:nvPicPr>
          <p:cNvPr id="10" name="Picture 2" descr="C:\Users\Sarah\Documents\_SSD_Business\Clients\BridgePartners\1517_BP_BCS_Ppts_Jessica\_BCS Photos\MSC17_slumLoveSweaters_001.jpg"/>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4000"/>
                    </a14:imgEffect>
                  </a14:imgLayer>
                </a14:imgProps>
              </a:ex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auto">
          <a:xfrm>
            <a:off x="-1" y="0"/>
            <a:ext cx="12192001" cy="6858000"/>
          </a:xfrm>
          <a:prstGeom prst="rect">
            <a:avLst/>
          </a:prstGeom>
          <a:gradFill flip="none" rotWithShape="1">
            <a:gsLst>
              <a:gs pos="0">
                <a:schemeClr val="bg1">
                  <a:lumMod val="10000"/>
                  <a:alpha val="68000"/>
                </a:schemeClr>
              </a:gs>
              <a:gs pos="69000">
                <a:schemeClr val="accent1">
                  <a:tint val="23500"/>
                  <a:satMod val="160000"/>
                  <a:alpha val="0"/>
                </a:scheme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977054"/>
            <a:ext cx="8067822" cy="1793104"/>
          </a:xfrm>
          <a:prstGeom prst="rect">
            <a:avLst/>
          </a:prstGeom>
          <a:noFill/>
        </p:spPr>
        <p:txBody>
          <a:bodyPr lIns="0" tIns="91440" rIns="146304" bIns="91440" anchor="b" anchorCtr="0"/>
          <a:lstStyle>
            <a:lvl1pPr>
              <a:defRPr sz="5294" spc="-147"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62753" y="4736471"/>
            <a:ext cx="8359808" cy="715931"/>
          </a:xfrm>
          <a:prstGeom prst="rect">
            <a:avLst/>
          </a:prstGeo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sp>
        <p:nvSpPr>
          <p:cNvPr id="3" name="Rectangle 2"/>
          <p:cNvSpPr/>
          <p:nvPr userDrawn="1"/>
        </p:nvSpPr>
        <p:spPr bwMode="auto">
          <a:xfrm>
            <a:off x="-1" y="0"/>
            <a:ext cx="4308191" cy="2355122"/>
          </a:xfrm>
          <a:prstGeom prst="rect">
            <a:avLst/>
          </a:prstGeom>
          <a:gradFill flip="none" rotWithShape="1">
            <a:gsLst>
              <a:gs pos="0">
                <a:schemeClr val="tx1">
                  <a:alpha val="45000"/>
                </a:schemeClr>
              </a:gs>
              <a:gs pos="62000">
                <a:schemeClr val="accent1">
                  <a:tint val="23500"/>
                  <a:satMod val="160000"/>
                  <a:alpha val="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rotWithShape="1">
          <a:blip r:embed="rId4" cstate="screen">
            <a:extLst>
              <a:ext uri="{28A0092B-C50C-407E-A947-70E740481C1C}">
                <a14:useLocalDpi xmlns:a14="http://schemas.microsoft.com/office/drawing/2010/main"/>
              </a:ext>
            </a:extLst>
          </a:blip>
          <a:srcRect l="26716" r="872" b="4064"/>
          <a:stretch/>
        </p:blipFill>
        <p:spPr bwMode="black">
          <a:xfrm>
            <a:off x="707803" y="450131"/>
            <a:ext cx="662980" cy="184114"/>
          </a:xfrm>
          <a:prstGeom prst="rect">
            <a:avLst/>
          </a:prstGeom>
        </p:spPr>
      </p:pic>
      <p:pic>
        <p:nvPicPr>
          <p:cNvPr id="14" name="MS logo gray - EMF"/>
          <p:cNvPicPr>
            <a:picLocks noChangeAspect="1"/>
          </p:cNvPicPr>
          <p:nvPr userDrawn="1"/>
        </p:nvPicPr>
        <p:blipFill rotWithShape="1">
          <a:blip r:embed="rId5" cstate="screen">
            <a:extLst>
              <a:ext uri="{28A0092B-C50C-407E-A947-70E740481C1C}">
                <a14:useLocalDpi xmlns:a14="http://schemas.microsoft.com/office/drawing/2010/main"/>
              </a:ext>
            </a:extLst>
          </a:blip>
          <a:srcRect r="76414"/>
          <a:stretch/>
        </p:blipFill>
        <p:spPr bwMode="black">
          <a:xfrm>
            <a:off x="455996" y="440495"/>
            <a:ext cx="216323" cy="196431"/>
          </a:xfrm>
          <a:prstGeom prst="rect">
            <a:avLst/>
          </a:prstGeom>
        </p:spPr>
      </p:pic>
    </p:spTree>
    <p:extLst>
      <p:ext uri="{BB962C8B-B14F-4D97-AF65-F5344CB8AC3E}">
        <p14:creationId xmlns:p14="http://schemas.microsoft.com/office/powerpoint/2010/main" val="33070091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11770337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16978967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516825221"/>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pic>
        <p:nvPicPr>
          <p:cNvPr id="3" name="Graphic 2" descr="Beginning">
            <a:hlinkClick r:id="" action="ppaction://hlinkshowjump?jump=previousslide" tooltip="Previous"/>
            <a:extLst>
              <a:ext uri="{FF2B5EF4-FFF2-40B4-BE49-F238E27FC236}">
                <a16:creationId xmlns:a16="http://schemas.microsoft.com/office/drawing/2014/main" id="{2F097718-2C50-494D-A992-9F5C7A5B4C3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a:off x="10488433" y="5939318"/>
            <a:ext cx="232886" cy="537935"/>
          </a:xfrm>
          <a:prstGeom prst="rect">
            <a:avLst/>
          </a:prstGeom>
        </p:spPr>
      </p:pic>
      <p:pic>
        <p:nvPicPr>
          <p:cNvPr id="4" name="Graphic 3" descr="Beginning">
            <a:hlinkClick r:id="" action="ppaction://hlinkshowjump?jump=nextslide" tooltip="Next"/>
            <a:extLst>
              <a:ext uri="{FF2B5EF4-FFF2-40B4-BE49-F238E27FC236}">
                <a16:creationId xmlns:a16="http://schemas.microsoft.com/office/drawing/2014/main" id="{F8739BA1-6694-4E8A-A4DD-1F33E3F1A42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flipH="1">
            <a:off x="10821228" y="5939318"/>
            <a:ext cx="232886" cy="537935"/>
          </a:xfrm>
          <a:prstGeom prst="rect">
            <a:avLst/>
          </a:prstGeom>
        </p:spPr>
      </p:pic>
    </p:spTree>
    <p:extLst>
      <p:ext uri="{BB962C8B-B14F-4D97-AF65-F5344CB8AC3E}">
        <p14:creationId xmlns:p14="http://schemas.microsoft.com/office/powerpoint/2010/main" val="376404828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1749699537"/>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Graphic 1" descr="Beginning">
            <a:hlinkClick r:id="" action="ppaction://hlinkshowjump?jump=previousslide" tooltip="Previous"/>
            <a:extLst>
              <a:ext uri="{FF2B5EF4-FFF2-40B4-BE49-F238E27FC236}">
                <a16:creationId xmlns:a16="http://schemas.microsoft.com/office/drawing/2014/main" id="{B6080700-7613-4FE9-BC7F-92E170183A5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a:off x="10729526" y="5939318"/>
            <a:ext cx="232886" cy="537935"/>
          </a:xfrm>
          <a:prstGeom prst="rect">
            <a:avLst/>
          </a:prstGeom>
        </p:spPr>
      </p:pic>
      <p:pic>
        <p:nvPicPr>
          <p:cNvPr id="3" name="Graphic 2" descr="Beginning">
            <a:hlinkClick r:id="" action="ppaction://hlinkshowjump?jump=nextslide" tooltip="Next"/>
            <a:extLst>
              <a:ext uri="{FF2B5EF4-FFF2-40B4-BE49-F238E27FC236}">
                <a16:creationId xmlns:a16="http://schemas.microsoft.com/office/drawing/2014/main" id="{25CD9A28-540B-4E42-8A27-7F0221B21F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flipH="1">
            <a:off x="11062321" y="5939318"/>
            <a:ext cx="232886" cy="537935"/>
          </a:xfrm>
          <a:prstGeom prst="rect">
            <a:avLst/>
          </a:prstGeom>
        </p:spPr>
      </p:pic>
    </p:spTree>
    <p:extLst>
      <p:ext uri="{BB962C8B-B14F-4D97-AF65-F5344CB8AC3E}">
        <p14:creationId xmlns:p14="http://schemas.microsoft.com/office/powerpoint/2010/main" val="1903903671"/>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574486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2225866"/>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9360984"/>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406261187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147755581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Title Slide 4">
    <p:bg>
      <p:bgPr>
        <a:solidFill>
          <a:schemeClr val="accent2"/>
        </a:solidFill>
        <a:effectLst/>
      </p:bgPr>
    </p:bg>
    <p:spTree>
      <p:nvGrpSpPr>
        <p:cNvPr id="1" name=""/>
        <p:cNvGrpSpPr/>
        <p:nvPr/>
      </p:nvGrpSpPr>
      <p:grpSpPr>
        <a:xfrm>
          <a:off x="0" y="0"/>
          <a:ext cx="0" cy="0"/>
          <a:chOff x="0" y="0"/>
          <a:chExt cx="0" cy="0"/>
        </a:xfrm>
      </p:grpSpPr>
      <p:pic>
        <p:nvPicPr>
          <p:cNvPr id="15" name="Picture 3" descr="C:\Users\Sarah\Documents\_SSD_Business\Clients\BridgePartners\1517_BP_BCS_Ppts_Jessica\_BCS Photos\MSC17_ILSI_006.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0" y="0"/>
            <a:ext cx="12192000" cy="688922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auto">
          <a:xfrm>
            <a:off x="-2" y="0"/>
            <a:ext cx="12192001" cy="6889221"/>
          </a:xfrm>
          <a:prstGeom prst="rect">
            <a:avLst/>
          </a:prstGeom>
          <a:gradFill flip="none" rotWithShape="1">
            <a:gsLst>
              <a:gs pos="0">
                <a:schemeClr val="bg1">
                  <a:lumMod val="10000"/>
                  <a:alpha val="68000"/>
                </a:schemeClr>
              </a:gs>
              <a:gs pos="69000">
                <a:schemeClr val="accent1">
                  <a:tint val="23500"/>
                  <a:satMod val="160000"/>
                  <a:alpha val="0"/>
                </a:scheme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977054"/>
            <a:ext cx="8067822" cy="1793104"/>
          </a:xfrm>
          <a:prstGeom prst="rect">
            <a:avLst/>
          </a:prstGeom>
          <a:noFill/>
        </p:spPr>
        <p:txBody>
          <a:bodyPr lIns="0" tIns="91440" rIns="146304" bIns="91440" anchor="b" anchorCtr="0"/>
          <a:lstStyle>
            <a:lvl1pPr>
              <a:defRPr sz="5294" spc="-147"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62753" y="4736471"/>
            <a:ext cx="8359808" cy="715931"/>
          </a:xfrm>
          <a:prstGeom prst="rect">
            <a:avLst/>
          </a:prstGeo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sp>
        <p:nvSpPr>
          <p:cNvPr id="3" name="Rectangle 2"/>
          <p:cNvSpPr/>
          <p:nvPr userDrawn="1"/>
        </p:nvSpPr>
        <p:spPr bwMode="auto">
          <a:xfrm>
            <a:off x="-1" y="0"/>
            <a:ext cx="4308191" cy="2355122"/>
          </a:xfrm>
          <a:prstGeom prst="rect">
            <a:avLst/>
          </a:prstGeom>
          <a:gradFill flip="none" rotWithShape="1">
            <a:gsLst>
              <a:gs pos="0">
                <a:schemeClr val="tx1">
                  <a:alpha val="45000"/>
                </a:schemeClr>
              </a:gs>
              <a:gs pos="62000">
                <a:schemeClr val="accent1">
                  <a:tint val="23500"/>
                  <a:satMod val="160000"/>
                  <a:alpha val="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rotWithShape="1">
          <a:blip r:embed="rId3" cstate="screen">
            <a:extLst>
              <a:ext uri="{28A0092B-C50C-407E-A947-70E740481C1C}">
                <a14:useLocalDpi xmlns:a14="http://schemas.microsoft.com/office/drawing/2010/main"/>
              </a:ext>
            </a:extLst>
          </a:blip>
          <a:srcRect l="26716" r="872" b="4064"/>
          <a:stretch/>
        </p:blipFill>
        <p:spPr bwMode="black">
          <a:xfrm>
            <a:off x="707803" y="450131"/>
            <a:ext cx="662980" cy="184114"/>
          </a:xfrm>
          <a:prstGeom prst="rect">
            <a:avLst/>
          </a:prstGeom>
        </p:spPr>
      </p:pic>
      <p:pic>
        <p:nvPicPr>
          <p:cNvPr id="14" name="MS logo gray - EMF"/>
          <p:cNvPicPr>
            <a:picLocks noChangeAspect="1"/>
          </p:cNvPicPr>
          <p:nvPr userDrawn="1"/>
        </p:nvPicPr>
        <p:blipFill rotWithShape="1">
          <a:blip r:embed="rId4" cstate="screen">
            <a:extLst>
              <a:ext uri="{28A0092B-C50C-407E-A947-70E740481C1C}">
                <a14:useLocalDpi xmlns:a14="http://schemas.microsoft.com/office/drawing/2010/main"/>
              </a:ext>
            </a:extLst>
          </a:blip>
          <a:srcRect r="76414"/>
          <a:stretch/>
        </p:blipFill>
        <p:spPr bwMode="black">
          <a:xfrm>
            <a:off x="455996" y="440495"/>
            <a:ext cx="216323" cy="196431"/>
          </a:xfrm>
          <a:prstGeom prst="rect">
            <a:avLst/>
          </a:prstGeom>
        </p:spPr>
      </p:pic>
    </p:spTree>
    <p:extLst>
      <p:ext uri="{BB962C8B-B14F-4D97-AF65-F5344CB8AC3E}">
        <p14:creationId xmlns:p14="http://schemas.microsoft.com/office/powerpoint/2010/main" val="15843621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29" name="MS logo gray - EMF" descr="Microsoft logo, gray text version">
            <a:extLst>
              <a:ext uri="{FF2B5EF4-FFF2-40B4-BE49-F238E27FC236}">
                <a16:creationId xmlns:a16="http://schemas.microsoft.com/office/drawing/2014/main" id="{8804C2B3-3878-4889-940D-3F3386B9455D}"/>
              </a:ext>
            </a:extLst>
          </p:cNvPr>
          <p:cNvPicPr>
            <a:picLocks noChangeAspect="1"/>
          </p:cNvPicPr>
          <p:nvPr userDrawn="1"/>
        </p:nvPicPr>
        <p:blipFill>
          <a:blip r:embed="rId2"/>
          <a:stretch>
            <a:fillRect/>
          </a:stretch>
        </p:blipFill>
        <p:spPr bwMode="black">
          <a:xfrm>
            <a:off x="584200" y="586080"/>
            <a:ext cx="1366440" cy="292608"/>
          </a:xfrm>
          <a:prstGeom prst="rect">
            <a:avLst/>
          </a:prstGeom>
        </p:spPr>
      </p:pic>
      <p:sp>
        <p:nvSpPr>
          <p:cNvPr id="30" name="Rectangle 29">
            <a:extLst>
              <a:ext uri="{FF2B5EF4-FFF2-40B4-BE49-F238E27FC236}">
                <a16:creationId xmlns:a16="http://schemas.microsoft.com/office/drawing/2014/main" id="{8B2E4F62-54DC-4435-AA29-18599C177284}"/>
              </a:ext>
            </a:extLst>
          </p:cNvPr>
          <p:cNvSpPr/>
          <p:nvPr userDrawn="1"/>
        </p:nvSpPr>
        <p:spPr bwMode="gray">
          <a:xfrm>
            <a:off x="293044" y="1170431"/>
            <a:ext cx="11604624" cy="5393881"/>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a:extLst>
              <a:ext uri="{FF2B5EF4-FFF2-40B4-BE49-F238E27FC236}">
                <a16:creationId xmlns:a16="http://schemas.microsoft.com/office/drawing/2014/main" id="{56FAD87F-DBF5-4E2F-A61B-3CCEC5C7D0B9}"/>
              </a:ext>
            </a:extLst>
          </p:cNvPr>
          <p:cNvGrpSpPr/>
          <p:nvPr userDrawn="1"/>
        </p:nvGrpSpPr>
        <p:grpSpPr bwMode="ltGray">
          <a:xfrm>
            <a:off x="8710812" y="1771650"/>
            <a:ext cx="3481189" cy="4196081"/>
            <a:chOff x="8710812" y="1771650"/>
            <a:chExt cx="3481189" cy="4196081"/>
          </a:xfrm>
        </p:grpSpPr>
        <p:sp>
          <p:nvSpPr>
            <p:cNvPr id="32" name="Freeform 5">
              <a:extLst>
                <a:ext uri="{FF2B5EF4-FFF2-40B4-BE49-F238E27FC236}">
                  <a16:creationId xmlns:a16="http://schemas.microsoft.com/office/drawing/2014/main" id="{6B0365F1-E7DF-4958-962E-9FFD3A394140}"/>
                </a:ext>
              </a:extLst>
            </p:cNvPr>
            <p:cNvSpPr>
              <a:spLocks/>
            </p:cNvSpPr>
            <p:nvPr userDrawn="1"/>
          </p:nvSpPr>
          <p:spPr bwMode="ltGray">
            <a:xfrm>
              <a:off x="9246854" y="3720628"/>
              <a:ext cx="531187" cy="974975"/>
            </a:xfrm>
            <a:custGeom>
              <a:avLst/>
              <a:gdLst>
                <a:gd name="T0" fmla="*/ 547 w 547"/>
                <a:gd name="T1" fmla="*/ 704 h 1004"/>
                <a:gd name="T2" fmla="*/ 0 w 547"/>
                <a:gd name="T3" fmla="*/ 1004 h 1004"/>
                <a:gd name="T4" fmla="*/ 0 w 547"/>
                <a:gd name="T5" fmla="*/ 300 h 1004"/>
                <a:gd name="T6" fmla="*/ 547 w 547"/>
                <a:gd name="T7" fmla="*/ 0 h 1004"/>
                <a:gd name="T8" fmla="*/ 547 w 547"/>
                <a:gd name="T9" fmla="*/ 704 h 1004"/>
              </a:gdLst>
              <a:ahLst/>
              <a:cxnLst>
                <a:cxn ang="0">
                  <a:pos x="T0" y="T1"/>
                </a:cxn>
                <a:cxn ang="0">
                  <a:pos x="T2" y="T3"/>
                </a:cxn>
                <a:cxn ang="0">
                  <a:pos x="T4" y="T5"/>
                </a:cxn>
                <a:cxn ang="0">
                  <a:pos x="T6" y="T7"/>
                </a:cxn>
                <a:cxn ang="0">
                  <a:pos x="T8" y="T9"/>
                </a:cxn>
              </a:cxnLst>
              <a:rect l="0" t="0" r="r" b="b"/>
              <a:pathLst>
                <a:path w="547" h="1004">
                  <a:moveTo>
                    <a:pt x="547" y="704"/>
                  </a:moveTo>
                  <a:lnTo>
                    <a:pt x="0" y="1004"/>
                  </a:lnTo>
                  <a:lnTo>
                    <a:pt x="0" y="300"/>
                  </a:lnTo>
                  <a:lnTo>
                    <a:pt x="547" y="0"/>
                  </a:lnTo>
                  <a:lnTo>
                    <a:pt x="547" y="704"/>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
              <a:extLst>
                <a:ext uri="{FF2B5EF4-FFF2-40B4-BE49-F238E27FC236}">
                  <a16:creationId xmlns:a16="http://schemas.microsoft.com/office/drawing/2014/main" id="{39253E4C-431D-4257-8CC7-C1456CD2F32D}"/>
                </a:ext>
              </a:extLst>
            </p:cNvPr>
            <p:cNvSpPr>
              <a:spLocks/>
            </p:cNvSpPr>
            <p:nvPr userDrawn="1"/>
          </p:nvSpPr>
          <p:spPr bwMode="ltGray">
            <a:xfrm>
              <a:off x="9778040" y="3720628"/>
              <a:ext cx="532157" cy="974975"/>
            </a:xfrm>
            <a:custGeom>
              <a:avLst/>
              <a:gdLst>
                <a:gd name="T0" fmla="*/ 0 w 548"/>
                <a:gd name="T1" fmla="*/ 704 h 1004"/>
                <a:gd name="T2" fmla="*/ 548 w 548"/>
                <a:gd name="T3" fmla="*/ 1004 h 1004"/>
                <a:gd name="T4" fmla="*/ 548 w 548"/>
                <a:gd name="T5" fmla="*/ 300 h 1004"/>
                <a:gd name="T6" fmla="*/ 0 w 548"/>
                <a:gd name="T7" fmla="*/ 0 h 1004"/>
                <a:gd name="T8" fmla="*/ 0 w 548"/>
                <a:gd name="T9" fmla="*/ 704 h 1004"/>
              </a:gdLst>
              <a:ahLst/>
              <a:cxnLst>
                <a:cxn ang="0">
                  <a:pos x="T0" y="T1"/>
                </a:cxn>
                <a:cxn ang="0">
                  <a:pos x="T2" y="T3"/>
                </a:cxn>
                <a:cxn ang="0">
                  <a:pos x="T4" y="T5"/>
                </a:cxn>
                <a:cxn ang="0">
                  <a:pos x="T6" y="T7"/>
                </a:cxn>
                <a:cxn ang="0">
                  <a:pos x="T8" y="T9"/>
                </a:cxn>
              </a:cxnLst>
              <a:rect l="0" t="0" r="r" b="b"/>
              <a:pathLst>
                <a:path w="548" h="1004">
                  <a:moveTo>
                    <a:pt x="0" y="704"/>
                  </a:moveTo>
                  <a:lnTo>
                    <a:pt x="548" y="1004"/>
                  </a:lnTo>
                  <a:lnTo>
                    <a:pt x="548" y="300"/>
                  </a:lnTo>
                  <a:lnTo>
                    <a:pt x="0" y="0"/>
                  </a:lnTo>
                  <a:lnTo>
                    <a:pt x="0" y="704"/>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a:extLst>
                <a:ext uri="{FF2B5EF4-FFF2-40B4-BE49-F238E27FC236}">
                  <a16:creationId xmlns:a16="http://schemas.microsoft.com/office/drawing/2014/main" id="{E928826C-9C74-4194-A556-98EC9A96F677}"/>
                </a:ext>
              </a:extLst>
            </p:cNvPr>
            <p:cNvSpPr>
              <a:spLocks/>
            </p:cNvSpPr>
            <p:nvPr userDrawn="1"/>
          </p:nvSpPr>
          <p:spPr bwMode="ltGray">
            <a:xfrm>
              <a:off x="9246854" y="4404276"/>
              <a:ext cx="1063344" cy="586538"/>
            </a:xfrm>
            <a:custGeom>
              <a:avLst/>
              <a:gdLst>
                <a:gd name="T0" fmla="*/ 547 w 1095"/>
                <a:gd name="T1" fmla="*/ 0 h 604"/>
                <a:gd name="T2" fmla="*/ 0 w 1095"/>
                <a:gd name="T3" fmla="*/ 300 h 604"/>
                <a:gd name="T4" fmla="*/ 560 w 1095"/>
                <a:gd name="T5" fmla="*/ 604 h 604"/>
                <a:gd name="T6" fmla="*/ 1095 w 1095"/>
                <a:gd name="T7" fmla="*/ 300 h 604"/>
                <a:gd name="T8" fmla="*/ 547 w 1095"/>
                <a:gd name="T9" fmla="*/ 0 h 604"/>
              </a:gdLst>
              <a:ahLst/>
              <a:cxnLst>
                <a:cxn ang="0">
                  <a:pos x="T0" y="T1"/>
                </a:cxn>
                <a:cxn ang="0">
                  <a:pos x="T2" y="T3"/>
                </a:cxn>
                <a:cxn ang="0">
                  <a:pos x="T4" y="T5"/>
                </a:cxn>
                <a:cxn ang="0">
                  <a:pos x="T6" y="T7"/>
                </a:cxn>
                <a:cxn ang="0">
                  <a:pos x="T8" y="T9"/>
                </a:cxn>
              </a:cxnLst>
              <a:rect l="0" t="0" r="r" b="b"/>
              <a:pathLst>
                <a:path w="1095" h="604">
                  <a:moveTo>
                    <a:pt x="547" y="0"/>
                  </a:moveTo>
                  <a:lnTo>
                    <a:pt x="0" y="300"/>
                  </a:lnTo>
                  <a:lnTo>
                    <a:pt x="560" y="604"/>
                  </a:lnTo>
                  <a:lnTo>
                    <a:pt x="1095" y="300"/>
                  </a:lnTo>
                  <a:lnTo>
                    <a:pt x="547"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a:extLst>
                <a:ext uri="{FF2B5EF4-FFF2-40B4-BE49-F238E27FC236}">
                  <a16:creationId xmlns:a16="http://schemas.microsoft.com/office/drawing/2014/main" id="{7ACB5DE1-DAC6-4C99-B2CC-0EB12CE0D5FE}"/>
                </a:ext>
              </a:extLst>
            </p:cNvPr>
            <p:cNvSpPr>
              <a:spLocks/>
            </p:cNvSpPr>
            <p:nvPr userDrawn="1"/>
          </p:nvSpPr>
          <p:spPr bwMode="ltGray">
            <a:xfrm>
              <a:off x="8710812"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a:extLst>
                <a:ext uri="{FF2B5EF4-FFF2-40B4-BE49-F238E27FC236}">
                  <a16:creationId xmlns:a16="http://schemas.microsoft.com/office/drawing/2014/main" id="{5D630C8B-3A7C-4321-A3EF-B1D0A698F738}"/>
                </a:ext>
              </a:extLst>
            </p:cNvPr>
            <p:cNvSpPr>
              <a:spLocks/>
            </p:cNvSpPr>
            <p:nvPr userDrawn="1"/>
          </p:nvSpPr>
          <p:spPr bwMode="ltGray">
            <a:xfrm>
              <a:off x="9242969" y="2748567"/>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a:extLst>
                <a:ext uri="{FF2B5EF4-FFF2-40B4-BE49-F238E27FC236}">
                  <a16:creationId xmlns:a16="http://schemas.microsoft.com/office/drawing/2014/main" id="{2A590461-2675-4E4A-B9BB-BF5471E89538}"/>
                </a:ext>
              </a:extLst>
            </p:cNvPr>
            <p:cNvSpPr>
              <a:spLocks/>
            </p:cNvSpPr>
            <p:nvPr userDrawn="1"/>
          </p:nvSpPr>
          <p:spPr bwMode="ltGray">
            <a:xfrm>
              <a:off x="8710812" y="3434156"/>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1">
              <a:extLst>
                <a:ext uri="{FF2B5EF4-FFF2-40B4-BE49-F238E27FC236}">
                  <a16:creationId xmlns:a16="http://schemas.microsoft.com/office/drawing/2014/main" id="{48EAECFD-0CA3-492F-BA94-22EF6EB2205B}"/>
                </a:ext>
              </a:extLst>
            </p:cNvPr>
            <p:cNvSpPr>
              <a:spLocks/>
            </p:cNvSpPr>
            <p:nvPr userDrawn="1"/>
          </p:nvSpPr>
          <p:spPr bwMode="ltGray">
            <a:xfrm>
              <a:off x="9773185"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2">
              <a:extLst>
                <a:ext uri="{FF2B5EF4-FFF2-40B4-BE49-F238E27FC236}">
                  <a16:creationId xmlns:a16="http://schemas.microsoft.com/office/drawing/2014/main" id="{62FFEC32-2F2F-43F4-9C21-7F15A26966AC}"/>
                </a:ext>
              </a:extLst>
            </p:cNvPr>
            <p:cNvSpPr>
              <a:spLocks/>
            </p:cNvSpPr>
            <p:nvPr userDrawn="1"/>
          </p:nvSpPr>
          <p:spPr bwMode="ltGray">
            <a:xfrm>
              <a:off x="9773185" y="3434157"/>
              <a:ext cx="1063345"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 name="connsiteX0" fmla="*/ 5005 w 10000"/>
                <a:gd name="connsiteY0" fmla="*/ 0 h 10000"/>
                <a:gd name="connsiteX1" fmla="*/ 0 w 10000"/>
                <a:gd name="connsiteY1" fmla="*/ 4967 h 10000"/>
                <a:gd name="connsiteX2" fmla="*/ 5048 w 10000"/>
                <a:gd name="connsiteY2" fmla="*/ 10000 h 10000"/>
                <a:gd name="connsiteX3" fmla="*/ 10000 w 10000"/>
                <a:gd name="connsiteY3" fmla="*/ 4967 h 10000"/>
                <a:gd name="connsiteX4" fmla="*/ 5005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5005" y="0"/>
                  </a:moveTo>
                  <a:lnTo>
                    <a:pt x="0" y="4967"/>
                  </a:lnTo>
                  <a:lnTo>
                    <a:pt x="5048" y="10000"/>
                  </a:lnTo>
                  <a:lnTo>
                    <a:pt x="10000" y="4967"/>
                  </a:lnTo>
                  <a:lnTo>
                    <a:pt x="5005"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3">
              <a:extLst>
                <a:ext uri="{FF2B5EF4-FFF2-40B4-BE49-F238E27FC236}">
                  <a16:creationId xmlns:a16="http://schemas.microsoft.com/office/drawing/2014/main" id="{647709D2-F4CC-4414-B183-427A6D2A22AB}"/>
                </a:ext>
              </a:extLst>
            </p:cNvPr>
            <p:cNvSpPr>
              <a:spLocks/>
            </p:cNvSpPr>
            <p:nvPr userDrawn="1"/>
          </p:nvSpPr>
          <p:spPr bwMode="ltGray">
            <a:xfrm>
              <a:off x="11361823" y="2748566"/>
              <a:ext cx="534332" cy="982635"/>
            </a:xfrm>
            <a:custGeom>
              <a:avLst/>
              <a:gdLst>
                <a:gd name="T0" fmla="*/ 0 w 548"/>
                <a:gd name="T1" fmla="*/ 706 h 1006"/>
                <a:gd name="T2" fmla="*/ 548 w 548"/>
                <a:gd name="T3" fmla="*/ 1006 h 1006"/>
                <a:gd name="T4" fmla="*/ 548 w 548"/>
                <a:gd name="T5" fmla="*/ 300 h 1006"/>
                <a:gd name="T6" fmla="*/ 0 w 548"/>
                <a:gd name="T7" fmla="*/ 0 h 1006"/>
                <a:gd name="T8" fmla="*/ 0 w 548"/>
                <a:gd name="T9" fmla="*/ 706 h 1006"/>
              </a:gdLst>
              <a:ahLst/>
              <a:cxnLst>
                <a:cxn ang="0">
                  <a:pos x="T0" y="T1"/>
                </a:cxn>
                <a:cxn ang="0">
                  <a:pos x="T2" y="T3"/>
                </a:cxn>
                <a:cxn ang="0">
                  <a:pos x="T4" y="T5"/>
                </a:cxn>
                <a:cxn ang="0">
                  <a:pos x="T6" y="T7"/>
                </a:cxn>
                <a:cxn ang="0">
                  <a:pos x="T8" y="T9"/>
                </a:cxn>
              </a:cxnLst>
              <a:rect l="0" t="0" r="r" b="b"/>
              <a:pathLst>
                <a:path w="548" h="1006">
                  <a:moveTo>
                    <a:pt x="0" y="706"/>
                  </a:moveTo>
                  <a:lnTo>
                    <a:pt x="548" y="1006"/>
                  </a:lnTo>
                  <a:lnTo>
                    <a:pt x="548" y="300"/>
                  </a:lnTo>
                  <a:lnTo>
                    <a:pt x="0" y="0"/>
                  </a:lnTo>
                  <a:lnTo>
                    <a:pt x="0" y="706"/>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1" name="Freeform 14">
              <a:extLst>
                <a:ext uri="{FF2B5EF4-FFF2-40B4-BE49-F238E27FC236}">
                  <a16:creationId xmlns:a16="http://schemas.microsoft.com/office/drawing/2014/main" id="{72928ABA-DF2E-4C8E-B194-7FA528229810}"/>
                </a:ext>
              </a:extLst>
            </p:cNvPr>
            <p:cNvSpPr>
              <a:spLocks/>
            </p:cNvSpPr>
            <p:nvPr userDrawn="1"/>
          </p:nvSpPr>
          <p:spPr bwMode="ltGray">
            <a:xfrm>
              <a:off x="10833616" y="3434158"/>
              <a:ext cx="1060195" cy="586539"/>
            </a:xfrm>
            <a:custGeom>
              <a:avLst/>
              <a:gdLst>
                <a:gd name="T0" fmla="*/ 548 w 1096"/>
                <a:gd name="T1" fmla="*/ 0 h 604"/>
                <a:gd name="T2" fmla="*/ 0 w 1096"/>
                <a:gd name="T3" fmla="*/ 300 h 604"/>
                <a:gd name="T4" fmla="*/ 560 w 1096"/>
                <a:gd name="T5" fmla="*/ 604 h 604"/>
                <a:gd name="T6" fmla="*/ 1096 w 1096"/>
                <a:gd name="T7" fmla="*/ 300 h 604"/>
                <a:gd name="T8" fmla="*/ 548 w 1096"/>
                <a:gd name="T9" fmla="*/ 0 h 604"/>
                <a:gd name="connsiteX0" fmla="*/ 5000 w 9956"/>
                <a:gd name="connsiteY0" fmla="*/ 0 h 10000"/>
                <a:gd name="connsiteX1" fmla="*/ 0 w 9956"/>
                <a:gd name="connsiteY1" fmla="*/ 4967 h 10000"/>
                <a:gd name="connsiteX2" fmla="*/ 5109 w 9956"/>
                <a:gd name="connsiteY2" fmla="*/ 10000 h 10000"/>
                <a:gd name="connsiteX3" fmla="*/ 9956 w 9956"/>
                <a:gd name="connsiteY3" fmla="*/ 4967 h 10000"/>
                <a:gd name="connsiteX4" fmla="*/ 5000 w 9956"/>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6" h="10000">
                  <a:moveTo>
                    <a:pt x="5000" y="0"/>
                  </a:moveTo>
                  <a:lnTo>
                    <a:pt x="0" y="4967"/>
                  </a:lnTo>
                  <a:lnTo>
                    <a:pt x="5109" y="10000"/>
                  </a:lnTo>
                  <a:lnTo>
                    <a:pt x="9956" y="4967"/>
                  </a:lnTo>
                  <a:lnTo>
                    <a:pt x="5000" y="0"/>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2" name="Freeform 15">
              <a:extLst>
                <a:ext uri="{FF2B5EF4-FFF2-40B4-BE49-F238E27FC236}">
                  <a16:creationId xmlns:a16="http://schemas.microsoft.com/office/drawing/2014/main" id="{5A52C6C9-8220-4E26-B41D-1AA4F49DF9B8}"/>
                </a:ext>
              </a:extLst>
            </p:cNvPr>
            <p:cNvSpPr>
              <a:spLocks/>
            </p:cNvSpPr>
            <p:nvPr userDrawn="1"/>
          </p:nvSpPr>
          <p:spPr bwMode="ltGray">
            <a:xfrm>
              <a:off x="10299515" y="1771650"/>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6">
              <a:extLst>
                <a:ext uri="{FF2B5EF4-FFF2-40B4-BE49-F238E27FC236}">
                  <a16:creationId xmlns:a16="http://schemas.microsoft.com/office/drawing/2014/main" id="{8548CD94-9B34-4B91-BB2B-8736861E89E1}"/>
                </a:ext>
              </a:extLst>
            </p:cNvPr>
            <p:cNvSpPr>
              <a:spLocks/>
            </p:cNvSpPr>
            <p:nvPr userDrawn="1"/>
          </p:nvSpPr>
          <p:spPr bwMode="ltGray">
            <a:xfrm>
              <a:off x="10831673" y="1771650"/>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7">
              <a:extLst>
                <a:ext uri="{FF2B5EF4-FFF2-40B4-BE49-F238E27FC236}">
                  <a16:creationId xmlns:a16="http://schemas.microsoft.com/office/drawing/2014/main" id="{CFFFDB94-105D-4570-A938-4AD7CE4AE782}"/>
                </a:ext>
              </a:extLst>
            </p:cNvPr>
            <p:cNvSpPr>
              <a:spLocks/>
            </p:cNvSpPr>
            <p:nvPr userDrawn="1"/>
          </p:nvSpPr>
          <p:spPr bwMode="ltGray">
            <a:xfrm>
              <a:off x="10299515" y="2457240"/>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8">
              <a:extLst>
                <a:ext uri="{FF2B5EF4-FFF2-40B4-BE49-F238E27FC236}">
                  <a16:creationId xmlns:a16="http://schemas.microsoft.com/office/drawing/2014/main" id="{AC2A78A9-4071-45DC-BAE8-1C643EDD9B01}"/>
                </a:ext>
              </a:extLst>
            </p:cNvPr>
            <p:cNvSpPr>
              <a:spLocks/>
            </p:cNvSpPr>
            <p:nvPr userDrawn="1"/>
          </p:nvSpPr>
          <p:spPr bwMode="ltGray">
            <a:xfrm>
              <a:off x="11364801" y="1771650"/>
              <a:ext cx="531187" cy="976917"/>
            </a:xfrm>
            <a:custGeom>
              <a:avLst/>
              <a:gdLst>
                <a:gd name="T0" fmla="*/ 547 w 547"/>
                <a:gd name="T1" fmla="*/ 706 h 1006"/>
                <a:gd name="T2" fmla="*/ 0 w 547"/>
                <a:gd name="T3" fmla="*/ 1006 h 1006"/>
                <a:gd name="T4" fmla="*/ 0 w 547"/>
                <a:gd name="T5" fmla="*/ 300 h 1006"/>
                <a:gd name="T6" fmla="*/ 547 w 547"/>
                <a:gd name="T7" fmla="*/ 0 h 1006"/>
                <a:gd name="T8" fmla="*/ 547 w 547"/>
                <a:gd name="T9" fmla="*/ 706 h 1006"/>
              </a:gdLst>
              <a:ahLst/>
              <a:cxnLst>
                <a:cxn ang="0">
                  <a:pos x="T0" y="T1"/>
                </a:cxn>
                <a:cxn ang="0">
                  <a:pos x="T2" y="T3"/>
                </a:cxn>
                <a:cxn ang="0">
                  <a:pos x="T4" y="T5"/>
                </a:cxn>
                <a:cxn ang="0">
                  <a:pos x="T6" y="T7"/>
                </a:cxn>
                <a:cxn ang="0">
                  <a:pos x="T8" y="T9"/>
                </a:cxn>
              </a:cxnLst>
              <a:rect l="0" t="0" r="r" b="b"/>
              <a:pathLst>
                <a:path w="547" h="1006">
                  <a:moveTo>
                    <a:pt x="547" y="706"/>
                  </a:moveTo>
                  <a:lnTo>
                    <a:pt x="0" y="1006"/>
                  </a:lnTo>
                  <a:lnTo>
                    <a:pt x="0" y="300"/>
                  </a:lnTo>
                  <a:lnTo>
                    <a:pt x="547" y="0"/>
                  </a:lnTo>
                  <a:lnTo>
                    <a:pt x="547"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Shape 56">
              <a:extLst>
                <a:ext uri="{FF2B5EF4-FFF2-40B4-BE49-F238E27FC236}">
                  <a16:creationId xmlns:a16="http://schemas.microsoft.com/office/drawing/2014/main" id="{6A0EEF9B-FB8E-409B-A24F-BD7570B88204}"/>
                </a:ext>
              </a:extLst>
            </p:cNvPr>
            <p:cNvSpPr>
              <a:spLocks/>
            </p:cNvSpPr>
            <p:nvPr userDrawn="1"/>
          </p:nvSpPr>
          <p:spPr bwMode="ltGray">
            <a:xfrm>
              <a:off x="11895988" y="1771650"/>
              <a:ext cx="296013" cy="847641"/>
            </a:xfrm>
            <a:custGeom>
              <a:avLst/>
              <a:gdLst>
                <a:gd name="connsiteX0" fmla="*/ 0 w 296013"/>
                <a:gd name="connsiteY0" fmla="*/ 0 h 847641"/>
                <a:gd name="connsiteX1" fmla="*/ 296013 w 296013"/>
                <a:gd name="connsiteY1" fmla="*/ 162051 h 847641"/>
                <a:gd name="connsiteX2" fmla="*/ 296013 w 296013"/>
                <a:gd name="connsiteY2" fmla="*/ 847641 h 847641"/>
                <a:gd name="connsiteX3" fmla="*/ 0 w 296013"/>
                <a:gd name="connsiteY3" fmla="*/ 685590 h 847641"/>
              </a:gdLst>
              <a:ahLst/>
              <a:cxnLst>
                <a:cxn ang="0">
                  <a:pos x="connsiteX0" y="connsiteY0"/>
                </a:cxn>
                <a:cxn ang="0">
                  <a:pos x="connsiteX1" y="connsiteY1"/>
                </a:cxn>
                <a:cxn ang="0">
                  <a:pos x="connsiteX2" y="connsiteY2"/>
                </a:cxn>
                <a:cxn ang="0">
                  <a:pos x="connsiteX3" y="connsiteY3"/>
                </a:cxn>
              </a:cxnLst>
              <a:rect l="l" t="t" r="r" b="b"/>
              <a:pathLst>
                <a:path w="296013" h="847641">
                  <a:moveTo>
                    <a:pt x="0" y="0"/>
                  </a:moveTo>
                  <a:lnTo>
                    <a:pt x="296013" y="162051"/>
                  </a:lnTo>
                  <a:lnTo>
                    <a:pt x="296013" y="847641"/>
                  </a:lnTo>
                  <a:lnTo>
                    <a:pt x="0" y="685590"/>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9" name="Freeform: Shape 58">
              <a:extLst>
                <a:ext uri="{FF2B5EF4-FFF2-40B4-BE49-F238E27FC236}">
                  <a16:creationId xmlns:a16="http://schemas.microsoft.com/office/drawing/2014/main" id="{390FC8DE-C4AD-4BD3-9506-276C17F0C333}"/>
                </a:ext>
              </a:extLst>
            </p:cNvPr>
            <p:cNvSpPr>
              <a:spLocks/>
            </p:cNvSpPr>
            <p:nvPr userDrawn="1"/>
          </p:nvSpPr>
          <p:spPr bwMode="ltGray">
            <a:xfrm>
              <a:off x="11364800" y="2457240"/>
              <a:ext cx="827200" cy="593577"/>
            </a:xfrm>
            <a:custGeom>
              <a:avLst/>
              <a:gdLst>
                <a:gd name="connsiteX0" fmla="*/ 531141 w 827200"/>
                <a:gd name="connsiteY0" fmla="*/ 0 h 593577"/>
                <a:gd name="connsiteX1" fmla="*/ 827200 w 827200"/>
                <a:gd name="connsiteY1" fmla="*/ 162066 h 593577"/>
                <a:gd name="connsiteX2" fmla="*/ 827200 w 827200"/>
                <a:gd name="connsiteY2" fmla="*/ 425095 h 593577"/>
                <a:gd name="connsiteX3" fmla="*/ 529758 w 827200"/>
                <a:gd name="connsiteY3" fmla="*/ 593577 h 593577"/>
                <a:gd name="connsiteX4" fmla="*/ 0 w 827200"/>
                <a:gd name="connsiteY4" fmla="*/ 291334 h 59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200" h="593577">
                  <a:moveTo>
                    <a:pt x="531141" y="0"/>
                  </a:moveTo>
                  <a:lnTo>
                    <a:pt x="827200" y="162066"/>
                  </a:lnTo>
                  <a:lnTo>
                    <a:pt x="827200" y="425095"/>
                  </a:lnTo>
                  <a:lnTo>
                    <a:pt x="529758" y="593577"/>
                  </a:lnTo>
                  <a:lnTo>
                    <a:pt x="0" y="291334"/>
                  </a:lnTo>
                  <a:close/>
                </a:path>
              </a:pathLst>
            </a:custGeom>
            <a:solidFill>
              <a:srgbClr val="303030"/>
            </a:solidFill>
            <a:ln w="9525">
              <a:solidFill>
                <a:srgbClr val="303030"/>
              </a:solidFill>
              <a:round/>
              <a:headEnd/>
              <a:tailEnd/>
            </a:ln>
          </p:spPr>
          <p:txBody>
            <a:bodyPr vert="horz" wrap="square" lIns="91440" tIns="45720" rIns="91440" bIns="45720" numCol="1" anchor="t" anchorCtr="0" compatLnSpc="1">
              <a:prstTxWarp prst="textNoShape">
                <a:avLst/>
              </a:prstTxWarp>
              <a:noAutofit/>
            </a:bodyPr>
            <a:lstStyle/>
            <a:p>
              <a:pPr lvl="0"/>
              <a:endParaRPr lang="en-US"/>
            </a:p>
          </p:txBody>
        </p:sp>
        <p:sp>
          <p:nvSpPr>
            <p:cNvPr id="48" name="Freeform 21">
              <a:extLst>
                <a:ext uri="{FF2B5EF4-FFF2-40B4-BE49-F238E27FC236}">
                  <a16:creationId xmlns:a16="http://schemas.microsoft.com/office/drawing/2014/main" id="{77297A5A-69AC-4DF4-95F9-A09D48D814E3}"/>
                </a:ext>
              </a:extLst>
            </p:cNvPr>
            <p:cNvSpPr>
              <a:spLocks/>
            </p:cNvSpPr>
            <p:nvPr userDrawn="1"/>
          </p:nvSpPr>
          <p:spPr bwMode="ltGray">
            <a:xfrm>
              <a:off x="10316024" y="4400391"/>
              <a:ext cx="531187" cy="976917"/>
            </a:xfrm>
            <a:custGeom>
              <a:avLst/>
              <a:gdLst>
                <a:gd name="T0" fmla="*/ 547 w 547"/>
                <a:gd name="T1" fmla="*/ 707 h 1006"/>
                <a:gd name="T2" fmla="*/ 0 w 547"/>
                <a:gd name="T3" fmla="*/ 1006 h 1006"/>
                <a:gd name="T4" fmla="*/ 0 w 547"/>
                <a:gd name="T5" fmla="*/ 300 h 1006"/>
                <a:gd name="T6" fmla="*/ 547 w 547"/>
                <a:gd name="T7" fmla="*/ 0 h 1006"/>
                <a:gd name="T8" fmla="*/ 547 w 547"/>
                <a:gd name="T9" fmla="*/ 707 h 1006"/>
              </a:gdLst>
              <a:ahLst/>
              <a:cxnLst>
                <a:cxn ang="0">
                  <a:pos x="T0" y="T1"/>
                </a:cxn>
                <a:cxn ang="0">
                  <a:pos x="T2" y="T3"/>
                </a:cxn>
                <a:cxn ang="0">
                  <a:pos x="T4" y="T5"/>
                </a:cxn>
                <a:cxn ang="0">
                  <a:pos x="T6" y="T7"/>
                </a:cxn>
                <a:cxn ang="0">
                  <a:pos x="T8" y="T9"/>
                </a:cxn>
              </a:cxnLst>
              <a:rect l="0" t="0" r="r" b="b"/>
              <a:pathLst>
                <a:path w="547" h="1006">
                  <a:moveTo>
                    <a:pt x="547" y="707"/>
                  </a:moveTo>
                  <a:lnTo>
                    <a:pt x="0" y="1006"/>
                  </a:lnTo>
                  <a:lnTo>
                    <a:pt x="0" y="300"/>
                  </a:lnTo>
                  <a:lnTo>
                    <a:pt x="547" y="0"/>
                  </a:lnTo>
                  <a:lnTo>
                    <a:pt x="547" y="707"/>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2">
              <a:extLst>
                <a:ext uri="{FF2B5EF4-FFF2-40B4-BE49-F238E27FC236}">
                  <a16:creationId xmlns:a16="http://schemas.microsoft.com/office/drawing/2014/main" id="{E65087DC-7AC8-4AA7-9010-A067ADE1CF79}"/>
                </a:ext>
              </a:extLst>
            </p:cNvPr>
            <p:cNvSpPr>
              <a:spLocks/>
            </p:cNvSpPr>
            <p:nvPr userDrawn="1"/>
          </p:nvSpPr>
          <p:spPr bwMode="ltGray">
            <a:xfrm>
              <a:off x="10847210" y="4400391"/>
              <a:ext cx="532157" cy="976917"/>
            </a:xfrm>
            <a:custGeom>
              <a:avLst/>
              <a:gdLst>
                <a:gd name="T0" fmla="*/ 0 w 548"/>
                <a:gd name="T1" fmla="*/ 707 h 1006"/>
                <a:gd name="T2" fmla="*/ 548 w 548"/>
                <a:gd name="T3" fmla="*/ 1006 h 1006"/>
                <a:gd name="T4" fmla="*/ 548 w 548"/>
                <a:gd name="T5" fmla="*/ 300 h 1006"/>
                <a:gd name="T6" fmla="*/ 0 w 548"/>
                <a:gd name="T7" fmla="*/ 0 h 1006"/>
                <a:gd name="T8" fmla="*/ 0 w 548"/>
                <a:gd name="T9" fmla="*/ 707 h 1006"/>
              </a:gdLst>
              <a:ahLst/>
              <a:cxnLst>
                <a:cxn ang="0">
                  <a:pos x="T0" y="T1"/>
                </a:cxn>
                <a:cxn ang="0">
                  <a:pos x="T2" y="T3"/>
                </a:cxn>
                <a:cxn ang="0">
                  <a:pos x="T4" y="T5"/>
                </a:cxn>
                <a:cxn ang="0">
                  <a:pos x="T6" y="T7"/>
                </a:cxn>
                <a:cxn ang="0">
                  <a:pos x="T8" y="T9"/>
                </a:cxn>
              </a:cxnLst>
              <a:rect l="0" t="0" r="r" b="b"/>
              <a:pathLst>
                <a:path w="548" h="1006">
                  <a:moveTo>
                    <a:pt x="0" y="707"/>
                  </a:moveTo>
                  <a:lnTo>
                    <a:pt x="548" y="1006"/>
                  </a:lnTo>
                  <a:lnTo>
                    <a:pt x="548" y="300"/>
                  </a:lnTo>
                  <a:lnTo>
                    <a:pt x="0" y="0"/>
                  </a:lnTo>
                  <a:lnTo>
                    <a:pt x="0" y="707"/>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3">
              <a:extLst>
                <a:ext uri="{FF2B5EF4-FFF2-40B4-BE49-F238E27FC236}">
                  <a16:creationId xmlns:a16="http://schemas.microsoft.com/office/drawing/2014/main" id="{3B4C2EBB-4C89-4380-A5E7-A7BD40C2B90E}"/>
                </a:ext>
              </a:extLst>
            </p:cNvPr>
            <p:cNvSpPr>
              <a:spLocks/>
            </p:cNvSpPr>
            <p:nvPr userDrawn="1"/>
          </p:nvSpPr>
          <p:spPr bwMode="ltGray">
            <a:xfrm>
              <a:off x="10316024" y="5086952"/>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4">
              <a:extLst>
                <a:ext uri="{FF2B5EF4-FFF2-40B4-BE49-F238E27FC236}">
                  <a16:creationId xmlns:a16="http://schemas.microsoft.com/office/drawing/2014/main" id="{0D7CD4FA-6D18-4E1F-9C7D-91AA2E32B2BC}"/>
                </a:ext>
              </a:extLst>
            </p:cNvPr>
            <p:cNvSpPr>
              <a:spLocks/>
            </p:cNvSpPr>
            <p:nvPr userDrawn="1"/>
          </p:nvSpPr>
          <p:spPr bwMode="ltGray">
            <a:xfrm>
              <a:off x="8720523" y="4697545"/>
              <a:ext cx="531187" cy="974975"/>
            </a:xfrm>
            <a:custGeom>
              <a:avLst/>
              <a:gdLst>
                <a:gd name="T0" fmla="*/ 547 w 547"/>
                <a:gd name="T1" fmla="*/ 705 h 1004"/>
                <a:gd name="T2" fmla="*/ 0 w 547"/>
                <a:gd name="T3" fmla="*/ 1004 h 1004"/>
                <a:gd name="T4" fmla="*/ 0 w 547"/>
                <a:gd name="T5" fmla="*/ 298 h 1004"/>
                <a:gd name="T6" fmla="*/ 547 w 547"/>
                <a:gd name="T7" fmla="*/ 0 h 1004"/>
                <a:gd name="T8" fmla="*/ 547 w 547"/>
                <a:gd name="T9" fmla="*/ 705 h 1004"/>
              </a:gdLst>
              <a:ahLst/>
              <a:cxnLst>
                <a:cxn ang="0">
                  <a:pos x="T0" y="T1"/>
                </a:cxn>
                <a:cxn ang="0">
                  <a:pos x="T2" y="T3"/>
                </a:cxn>
                <a:cxn ang="0">
                  <a:pos x="T4" y="T5"/>
                </a:cxn>
                <a:cxn ang="0">
                  <a:pos x="T6" y="T7"/>
                </a:cxn>
                <a:cxn ang="0">
                  <a:pos x="T8" y="T9"/>
                </a:cxn>
              </a:cxnLst>
              <a:rect l="0" t="0" r="r" b="b"/>
              <a:pathLst>
                <a:path w="547" h="1004">
                  <a:moveTo>
                    <a:pt x="547" y="705"/>
                  </a:moveTo>
                  <a:lnTo>
                    <a:pt x="0" y="1004"/>
                  </a:lnTo>
                  <a:lnTo>
                    <a:pt x="0" y="298"/>
                  </a:lnTo>
                  <a:lnTo>
                    <a:pt x="547" y="0"/>
                  </a:lnTo>
                  <a:lnTo>
                    <a:pt x="547" y="705"/>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5">
              <a:extLst>
                <a:ext uri="{FF2B5EF4-FFF2-40B4-BE49-F238E27FC236}">
                  <a16:creationId xmlns:a16="http://schemas.microsoft.com/office/drawing/2014/main" id="{5D06D6BE-8F81-4F1F-9E44-429E129C1957}"/>
                </a:ext>
              </a:extLst>
            </p:cNvPr>
            <p:cNvSpPr>
              <a:spLocks/>
            </p:cNvSpPr>
            <p:nvPr userDrawn="1"/>
          </p:nvSpPr>
          <p:spPr bwMode="ltGray">
            <a:xfrm>
              <a:off x="9251709" y="4697545"/>
              <a:ext cx="532157" cy="974975"/>
            </a:xfrm>
            <a:custGeom>
              <a:avLst/>
              <a:gdLst>
                <a:gd name="T0" fmla="*/ 0 w 548"/>
                <a:gd name="T1" fmla="*/ 705 h 1004"/>
                <a:gd name="T2" fmla="*/ 548 w 548"/>
                <a:gd name="T3" fmla="*/ 1004 h 1004"/>
                <a:gd name="T4" fmla="*/ 548 w 548"/>
                <a:gd name="T5" fmla="*/ 298 h 1004"/>
                <a:gd name="T6" fmla="*/ 0 w 548"/>
                <a:gd name="T7" fmla="*/ 0 h 1004"/>
                <a:gd name="T8" fmla="*/ 0 w 548"/>
                <a:gd name="T9" fmla="*/ 705 h 1004"/>
              </a:gdLst>
              <a:ahLst/>
              <a:cxnLst>
                <a:cxn ang="0">
                  <a:pos x="T0" y="T1"/>
                </a:cxn>
                <a:cxn ang="0">
                  <a:pos x="T2" y="T3"/>
                </a:cxn>
                <a:cxn ang="0">
                  <a:pos x="T4" y="T5"/>
                </a:cxn>
                <a:cxn ang="0">
                  <a:pos x="T6" y="T7"/>
                </a:cxn>
                <a:cxn ang="0">
                  <a:pos x="T8" y="T9"/>
                </a:cxn>
              </a:cxnLst>
              <a:rect l="0" t="0" r="r" b="b"/>
              <a:pathLst>
                <a:path w="548" h="1004">
                  <a:moveTo>
                    <a:pt x="0" y="705"/>
                  </a:moveTo>
                  <a:lnTo>
                    <a:pt x="548" y="1004"/>
                  </a:lnTo>
                  <a:lnTo>
                    <a:pt x="548" y="298"/>
                  </a:lnTo>
                  <a:lnTo>
                    <a:pt x="0" y="0"/>
                  </a:lnTo>
                  <a:lnTo>
                    <a:pt x="0" y="705"/>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6">
              <a:extLst>
                <a:ext uri="{FF2B5EF4-FFF2-40B4-BE49-F238E27FC236}">
                  <a16:creationId xmlns:a16="http://schemas.microsoft.com/office/drawing/2014/main" id="{3F7CF64D-F067-41E4-8D9F-41FF38972828}"/>
                </a:ext>
              </a:extLst>
            </p:cNvPr>
            <p:cNvSpPr>
              <a:spLocks/>
            </p:cNvSpPr>
            <p:nvPr userDrawn="1"/>
          </p:nvSpPr>
          <p:spPr bwMode="ltGray">
            <a:xfrm>
              <a:off x="8720523" y="5382163"/>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4" name="Rectangle 53">
            <a:extLst>
              <a:ext uri="{FF2B5EF4-FFF2-40B4-BE49-F238E27FC236}">
                <a16:creationId xmlns:a16="http://schemas.microsoft.com/office/drawing/2014/main" id="{4899085C-4B16-41A5-A2CB-5D4798A0322E}"/>
              </a:ext>
            </a:extLst>
          </p:cNvPr>
          <p:cNvSpPr/>
          <p:nvPr userDrawn="1"/>
        </p:nvSpPr>
        <p:spPr bwMode="white">
          <a:xfrm>
            <a:off x="5791479" y="3074916"/>
            <a:ext cx="2321486" cy="1405513"/>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Learn.</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Connect.</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Explore.</a:t>
            </a:r>
          </a:p>
        </p:txBody>
      </p:sp>
      <p:pic>
        <p:nvPicPr>
          <p:cNvPr id="55" name="Graphic 54">
            <a:extLst>
              <a:ext uri="{FF2B5EF4-FFF2-40B4-BE49-F238E27FC236}">
                <a16:creationId xmlns:a16="http://schemas.microsoft.com/office/drawing/2014/main" id="{CF5E403F-D2DC-4030-8392-9E3E0A38A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white">
          <a:xfrm>
            <a:off x="1174192" y="3183752"/>
            <a:ext cx="2712307" cy="1367241"/>
          </a:xfrm>
          <a:prstGeom prst="rect">
            <a:avLst/>
          </a:prstGeom>
          <a:effectLst/>
        </p:spPr>
      </p:pic>
    </p:spTree>
    <p:extLst>
      <p:ext uri="{BB962C8B-B14F-4D97-AF65-F5344CB8AC3E}">
        <p14:creationId xmlns:p14="http://schemas.microsoft.com/office/powerpoint/2010/main" val="412254984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2" y="2979539"/>
            <a:ext cx="5943600" cy="553998"/>
          </a:xfrm>
        </p:spPr>
        <p:txBody>
          <a:bodyPr anchor="b" anchorCtr="0">
            <a:spAutoFit/>
          </a:bodyPr>
          <a:lstStyle>
            <a:lvl1pPr>
              <a:defRPr/>
            </a:lvl1pPr>
          </a:lstStyle>
          <a:p>
            <a:r>
              <a:rPr lang="en-US"/>
              <a:t>Presentation title </a:t>
            </a:r>
          </a:p>
        </p:txBody>
      </p:sp>
      <p:sp>
        <p:nvSpPr>
          <p:cNvPr id="5" name="Text Placeholder 4"/>
          <p:cNvSpPr>
            <a:spLocks noGrp="1"/>
          </p:cNvSpPr>
          <p:nvPr>
            <p:ph type="body" sz="quarter" idx="12" hasCustomPrompt="1"/>
          </p:nvPr>
        </p:nvSpPr>
        <p:spPr>
          <a:xfrm>
            <a:off x="582041" y="3962400"/>
            <a:ext cx="59436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8917757" y="585788"/>
            <a:ext cx="2691631" cy="276999"/>
          </a:xfrm>
          <a:solidFill>
            <a:srgbClr val="E6E6E6">
              <a:alpha val="75000"/>
            </a:srgbClr>
          </a:solidFill>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a:latin typeface="+mj-lt"/>
              </a:rPr>
              <a:t>Session code here</a:t>
            </a:r>
            <a:endParaRPr lang="en-US"/>
          </a:p>
        </p:txBody>
      </p:sp>
      <p:grpSp>
        <p:nvGrpSpPr>
          <p:cNvPr id="9" name="Group 8">
            <a:extLst>
              <a:ext uri="{FF2B5EF4-FFF2-40B4-BE49-F238E27FC236}">
                <a16:creationId xmlns:a16="http://schemas.microsoft.com/office/drawing/2014/main" id="{4DCBAFEF-FDA0-4148-B6F8-D1D9029A0218}"/>
              </a:ext>
            </a:extLst>
          </p:cNvPr>
          <p:cNvGrpSpPr/>
          <p:nvPr userDrawn="1"/>
        </p:nvGrpSpPr>
        <p:grpSpPr bwMode="ltGray">
          <a:xfrm>
            <a:off x="6256117" y="-21839"/>
            <a:ext cx="5932086" cy="6890047"/>
            <a:chOff x="6256117" y="-21839"/>
            <a:chExt cx="5932086" cy="6890047"/>
          </a:xfrm>
        </p:grpSpPr>
        <p:grpSp>
          <p:nvGrpSpPr>
            <p:cNvPr id="30" name="Group 29">
              <a:extLst>
                <a:ext uri="{FF2B5EF4-FFF2-40B4-BE49-F238E27FC236}">
                  <a16:creationId xmlns:a16="http://schemas.microsoft.com/office/drawing/2014/main" id="{89BE868E-A240-4959-BD66-6BC44EE5A4AF}"/>
                </a:ext>
              </a:extLst>
            </p:cNvPr>
            <p:cNvGrpSpPr/>
            <p:nvPr userDrawn="1"/>
          </p:nvGrpSpPr>
          <p:grpSpPr bwMode="ltGray">
            <a:xfrm>
              <a:off x="8507413" y="1457714"/>
              <a:ext cx="3680790" cy="5392441"/>
              <a:chOff x="8507413" y="1457714"/>
              <a:chExt cx="3680790" cy="5392441"/>
            </a:xfrm>
          </p:grpSpPr>
          <p:sp>
            <p:nvSpPr>
              <p:cNvPr id="38" name="Freeform: Shape 37">
                <a:extLst>
                  <a:ext uri="{FF2B5EF4-FFF2-40B4-BE49-F238E27FC236}">
                    <a16:creationId xmlns:a16="http://schemas.microsoft.com/office/drawing/2014/main" id="{1DDB4654-32A2-47CE-B324-C597C756E402}"/>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9" name="Freeform: Shape 38">
                <a:extLst>
                  <a:ext uri="{FF2B5EF4-FFF2-40B4-BE49-F238E27FC236}">
                    <a16:creationId xmlns:a16="http://schemas.microsoft.com/office/drawing/2014/main" id="{218BE353-242E-4429-9D4C-1D50CEEC277C}"/>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0" name="Freeform: Shape 39">
                <a:extLst>
                  <a:ext uri="{FF2B5EF4-FFF2-40B4-BE49-F238E27FC236}">
                    <a16:creationId xmlns:a16="http://schemas.microsoft.com/office/drawing/2014/main" id="{B2B25198-469F-44A8-946B-689A24DC3C72}"/>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1" name="Freeform: Shape 40">
                <a:extLst>
                  <a:ext uri="{FF2B5EF4-FFF2-40B4-BE49-F238E27FC236}">
                    <a16:creationId xmlns:a16="http://schemas.microsoft.com/office/drawing/2014/main" id="{E5460766-0EE4-4C99-BD2E-1BAD7FD9C3AC}"/>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2" name="Freeform: Shape 41">
                <a:extLst>
                  <a:ext uri="{FF2B5EF4-FFF2-40B4-BE49-F238E27FC236}">
                    <a16:creationId xmlns:a16="http://schemas.microsoft.com/office/drawing/2014/main" id="{EFBC909F-DC50-4DDC-91C9-2509E0F5633F}"/>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3" name="Freeform: Shape 42">
                <a:extLst>
                  <a:ext uri="{FF2B5EF4-FFF2-40B4-BE49-F238E27FC236}">
                    <a16:creationId xmlns:a16="http://schemas.microsoft.com/office/drawing/2014/main" id="{E0DC1718-52A4-4705-AE14-45A352ACBC2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4" name="Freeform: Shape 43">
                <a:extLst>
                  <a:ext uri="{FF2B5EF4-FFF2-40B4-BE49-F238E27FC236}">
                    <a16:creationId xmlns:a16="http://schemas.microsoft.com/office/drawing/2014/main" id="{D51C16AF-F6FA-4CD2-B0A5-3663CD02799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5" name="Freeform: Shape 44">
                <a:extLst>
                  <a:ext uri="{FF2B5EF4-FFF2-40B4-BE49-F238E27FC236}">
                    <a16:creationId xmlns:a16="http://schemas.microsoft.com/office/drawing/2014/main" id="{3A105041-F999-49D6-BE4B-7630F1204F6C}"/>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6" name="Freeform: Shape 45">
                <a:extLst>
                  <a:ext uri="{FF2B5EF4-FFF2-40B4-BE49-F238E27FC236}">
                    <a16:creationId xmlns:a16="http://schemas.microsoft.com/office/drawing/2014/main" id="{C190B08C-67D4-4DAD-8158-2B4D4A1318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7" name="Freeform: Shape 46">
                <a:extLst>
                  <a:ext uri="{FF2B5EF4-FFF2-40B4-BE49-F238E27FC236}">
                    <a16:creationId xmlns:a16="http://schemas.microsoft.com/office/drawing/2014/main" id="{743F7B37-FD03-4D73-932B-77D49AB6A515}"/>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8" name="Freeform: Shape 47">
                <a:extLst>
                  <a:ext uri="{FF2B5EF4-FFF2-40B4-BE49-F238E27FC236}">
                    <a16:creationId xmlns:a16="http://schemas.microsoft.com/office/drawing/2014/main" id="{8F01A60D-F904-4399-87EA-23E33C45969F}"/>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9" name="Freeform: Shape 48">
                <a:extLst>
                  <a:ext uri="{FF2B5EF4-FFF2-40B4-BE49-F238E27FC236}">
                    <a16:creationId xmlns:a16="http://schemas.microsoft.com/office/drawing/2014/main" id="{D450C50C-26FC-42C5-BA39-AE97627B772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0" name="Freeform: Shape 49">
                <a:extLst>
                  <a:ext uri="{FF2B5EF4-FFF2-40B4-BE49-F238E27FC236}">
                    <a16:creationId xmlns:a16="http://schemas.microsoft.com/office/drawing/2014/main" id="{B88924B0-E78A-4770-AF30-C78056E7AAAB}"/>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1" name="Freeform: Shape 50">
                <a:extLst>
                  <a:ext uri="{FF2B5EF4-FFF2-40B4-BE49-F238E27FC236}">
                    <a16:creationId xmlns:a16="http://schemas.microsoft.com/office/drawing/2014/main" id="{D8AB0228-AC44-413D-A029-1BBF7B18CBCC}"/>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2" name="Freeform: Shape 51">
                <a:extLst>
                  <a:ext uri="{FF2B5EF4-FFF2-40B4-BE49-F238E27FC236}">
                    <a16:creationId xmlns:a16="http://schemas.microsoft.com/office/drawing/2014/main" id="{89C067BE-7550-4D8F-9A42-B78AB594CD54}"/>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3" name="Freeform: Shape 52">
                <a:extLst>
                  <a:ext uri="{FF2B5EF4-FFF2-40B4-BE49-F238E27FC236}">
                    <a16:creationId xmlns:a16="http://schemas.microsoft.com/office/drawing/2014/main" id="{54D97435-6932-4E2A-A217-DEA06FDA510A}"/>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54" name="Straight Connector 53">
                <a:extLst>
                  <a:ext uri="{FF2B5EF4-FFF2-40B4-BE49-F238E27FC236}">
                    <a16:creationId xmlns:a16="http://schemas.microsoft.com/office/drawing/2014/main" id="{FF9C9FB6-79F2-41F1-872D-2184B91C8E00}"/>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 name="Group 5">
              <a:extLst>
                <a:ext uri="{FF2B5EF4-FFF2-40B4-BE49-F238E27FC236}">
                  <a16:creationId xmlns:a16="http://schemas.microsoft.com/office/drawing/2014/main" id="{4577AEC4-9502-4D2D-B373-2F1CB4EFF9B8}"/>
                </a:ext>
              </a:extLst>
            </p:cNvPr>
            <p:cNvGrpSpPr/>
            <p:nvPr userDrawn="1"/>
          </p:nvGrpSpPr>
          <p:grpSpPr bwMode="ltGray">
            <a:xfrm>
              <a:off x="7545167" y="-21839"/>
              <a:ext cx="1192433" cy="1098538"/>
              <a:chOff x="7545167" y="-9139"/>
              <a:chExt cx="1192433" cy="1098538"/>
            </a:xfrm>
          </p:grpSpPr>
          <p:sp>
            <p:nvSpPr>
              <p:cNvPr id="59" name="Freeform: Shape 58">
                <a:extLst>
                  <a:ext uri="{FF2B5EF4-FFF2-40B4-BE49-F238E27FC236}">
                    <a16:creationId xmlns:a16="http://schemas.microsoft.com/office/drawing/2014/main" id="{713EA48F-163A-410A-8C97-A08AA1B2EE50}"/>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7" name="Freeform: Shape 56">
                <a:extLst>
                  <a:ext uri="{FF2B5EF4-FFF2-40B4-BE49-F238E27FC236}">
                    <a16:creationId xmlns:a16="http://schemas.microsoft.com/office/drawing/2014/main" id="{3E1E199B-B230-4884-9F60-9B781B11B8FF}"/>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7" name="Freeform: Shape 36">
                <a:extLst>
                  <a:ext uri="{FF2B5EF4-FFF2-40B4-BE49-F238E27FC236}">
                    <a16:creationId xmlns:a16="http://schemas.microsoft.com/office/drawing/2014/main" id="{FB98E4A3-2599-4DEB-8ECC-F004500FBF6A}"/>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8" name="Group 7">
              <a:extLst>
                <a:ext uri="{FF2B5EF4-FFF2-40B4-BE49-F238E27FC236}">
                  <a16:creationId xmlns:a16="http://schemas.microsoft.com/office/drawing/2014/main" id="{D6B74F55-4583-4B26-A4E0-71C00B14AFF6}"/>
                </a:ext>
              </a:extLst>
            </p:cNvPr>
            <p:cNvGrpSpPr/>
            <p:nvPr userDrawn="1"/>
          </p:nvGrpSpPr>
          <p:grpSpPr bwMode="ltGray">
            <a:xfrm>
              <a:off x="6256117" y="5896894"/>
              <a:ext cx="1057910" cy="971314"/>
              <a:chOff x="6256117" y="5896894"/>
              <a:chExt cx="1057910" cy="971314"/>
            </a:xfrm>
          </p:grpSpPr>
          <p:sp>
            <p:nvSpPr>
              <p:cNvPr id="32" name="Freeform: Shape 31">
                <a:extLst>
                  <a:ext uri="{FF2B5EF4-FFF2-40B4-BE49-F238E27FC236}">
                    <a16:creationId xmlns:a16="http://schemas.microsoft.com/office/drawing/2014/main" id="{FC4D1900-D812-4B27-AC50-B2795AD953C3}"/>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483ECFC2-9749-4525-973B-EAA0BC0FC62B}"/>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4" name="Freeform: Shape 33">
                <a:extLst>
                  <a:ext uri="{FF2B5EF4-FFF2-40B4-BE49-F238E27FC236}">
                    <a16:creationId xmlns:a16="http://schemas.microsoft.com/office/drawing/2014/main" id="{0A3ABF7E-B2D4-4B7A-9B6E-0EB3223E4EE4}"/>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1633729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39082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906114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44395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088849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52777058"/>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275464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8204261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 Square Photo">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200F7B6E-608C-4712-A939-BEBE059E295A}"/>
              </a:ext>
            </a:extLst>
          </p:cNvPr>
          <p:cNvGrpSpPr/>
          <p:nvPr userDrawn="1"/>
        </p:nvGrpSpPr>
        <p:grpSpPr bwMode="ltGray">
          <a:xfrm>
            <a:off x="6256117" y="-21839"/>
            <a:ext cx="5932086" cy="6890047"/>
            <a:chOff x="6256117" y="-21839"/>
            <a:chExt cx="5932086" cy="6890047"/>
          </a:xfrm>
        </p:grpSpPr>
        <p:grpSp>
          <p:nvGrpSpPr>
            <p:cNvPr id="56" name="Group 55">
              <a:extLst>
                <a:ext uri="{FF2B5EF4-FFF2-40B4-BE49-F238E27FC236}">
                  <a16:creationId xmlns:a16="http://schemas.microsoft.com/office/drawing/2014/main" id="{6DC5E8A2-8275-4F90-BA55-9B66D81C4A9F}"/>
                </a:ext>
              </a:extLst>
            </p:cNvPr>
            <p:cNvGrpSpPr/>
            <p:nvPr userDrawn="1"/>
          </p:nvGrpSpPr>
          <p:grpSpPr bwMode="ltGray">
            <a:xfrm>
              <a:off x="8507413" y="1457714"/>
              <a:ext cx="3680790" cy="5392441"/>
              <a:chOff x="8507413" y="1457714"/>
              <a:chExt cx="3680790" cy="5392441"/>
            </a:xfrm>
          </p:grpSpPr>
          <p:sp>
            <p:nvSpPr>
              <p:cNvPr id="65" name="Freeform: Shape 64">
                <a:extLst>
                  <a:ext uri="{FF2B5EF4-FFF2-40B4-BE49-F238E27FC236}">
                    <a16:creationId xmlns:a16="http://schemas.microsoft.com/office/drawing/2014/main" id="{6C563208-4732-48A3-81E6-533A2E2DD53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DD0ADC22-C4D5-4BE8-99A8-91566ADDBF5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91C4D457-0F93-4853-AB02-01C200DE6658}"/>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E8D605B0-4DEE-4101-AC83-CD1D15D14DB9}"/>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EF14ED5-2275-4C01-96DD-1D24FE9FD6EE}"/>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F31E8C76-6A67-4E1C-BCC4-8D2ABCC0212A}"/>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9ABDD9FA-82C7-4E69-9895-354AD0BDD19E}"/>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2A7CD18E-2839-44B2-9BA7-6356529D686A}"/>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0B7E64CE-434E-410A-823C-4872E71DD278}"/>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0D92AA81-D52A-4877-AE2C-AB5B4D374D19}"/>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BE84D11A-0DE4-40A8-BB80-889FF30CCE03}"/>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A80E0B5D-2F12-4C6E-92C5-3765C579ADE8}"/>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765DAB00-242D-4D78-B6BF-F678C14B519F}"/>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D824698C-3D67-4D42-9DE6-531F5A0C7EA3}"/>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699246CD-F05A-4044-B7A4-384A7B272509}"/>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80" name="Freeform: Shape 79">
                <a:extLst>
                  <a:ext uri="{FF2B5EF4-FFF2-40B4-BE49-F238E27FC236}">
                    <a16:creationId xmlns:a16="http://schemas.microsoft.com/office/drawing/2014/main" id="{06930CAB-4305-4191-AD01-9D22AAD264D9}"/>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1" name="Straight Connector 80">
                <a:extLst>
                  <a:ext uri="{FF2B5EF4-FFF2-40B4-BE49-F238E27FC236}">
                    <a16:creationId xmlns:a16="http://schemas.microsoft.com/office/drawing/2014/main" id="{7FBC50E9-9F0E-4D62-9AA6-DC145681D1EA}"/>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7" name="Group 56">
              <a:extLst>
                <a:ext uri="{FF2B5EF4-FFF2-40B4-BE49-F238E27FC236}">
                  <a16:creationId xmlns:a16="http://schemas.microsoft.com/office/drawing/2014/main" id="{09610B7D-2856-472A-B98F-5684402C6C99}"/>
                </a:ext>
              </a:extLst>
            </p:cNvPr>
            <p:cNvGrpSpPr/>
            <p:nvPr userDrawn="1"/>
          </p:nvGrpSpPr>
          <p:grpSpPr bwMode="ltGray">
            <a:xfrm>
              <a:off x="7545167" y="-21839"/>
              <a:ext cx="1192433" cy="1098538"/>
              <a:chOff x="7545167" y="-9139"/>
              <a:chExt cx="1192433" cy="1098538"/>
            </a:xfrm>
          </p:grpSpPr>
          <p:sp>
            <p:nvSpPr>
              <p:cNvPr id="62" name="Freeform: Shape 61">
                <a:extLst>
                  <a:ext uri="{FF2B5EF4-FFF2-40B4-BE49-F238E27FC236}">
                    <a16:creationId xmlns:a16="http://schemas.microsoft.com/office/drawing/2014/main" id="{5173E078-D753-4C8F-98BB-75D0CBE314FE}"/>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EAA82456-62CD-4C42-91A4-3FFD8F19BCBD}"/>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4" name="Freeform: Shape 63">
                <a:extLst>
                  <a:ext uri="{FF2B5EF4-FFF2-40B4-BE49-F238E27FC236}">
                    <a16:creationId xmlns:a16="http://schemas.microsoft.com/office/drawing/2014/main" id="{41ABB687-FC0A-4A48-8466-BF8A1129E230}"/>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58" name="Group 57">
              <a:extLst>
                <a:ext uri="{FF2B5EF4-FFF2-40B4-BE49-F238E27FC236}">
                  <a16:creationId xmlns:a16="http://schemas.microsoft.com/office/drawing/2014/main" id="{8EEA91BF-1A44-4FB0-92F0-23098E7BBFCD}"/>
                </a:ext>
              </a:extLst>
            </p:cNvPr>
            <p:cNvGrpSpPr/>
            <p:nvPr userDrawn="1"/>
          </p:nvGrpSpPr>
          <p:grpSpPr bwMode="ltGray">
            <a:xfrm>
              <a:off x="6256117" y="5896894"/>
              <a:ext cx="1057910" cy="971314"/>
              <a:chOff x="6256117" y="5896894"/>
              <a:chExt cx="1057910" cy="971314"/>
            </a:xfrm>
          </p:grpSpPr>
          <p:sp>
            <p:nvSpPr>
              <p:cNvPr id="59" name="Freeform: Shape 58">
                <a:extLst>
                  <a:ext uri="{FF2B5EF4-FFF2-40B4-BE49-F238E27FC236}">
                    <a16:creationId xmlns:a16="http://schemas.microsoft.com/office/drawing/2014/main" id="{511C6A8E-CEC6-4129-9FB2-A426C6CE84EB}"/>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205B8F1F-9F8A-42BF-8770-AEABCEC35D18}"/>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36EE7F2A-0858-47D2-B1D0-D33BCD933AB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p:cNvSpPr>
            <a:spLocks noGrp="1"/>
          </p:cNvSpPr>
          <p:nvPr>
            <p:ph type="title" hasCustomPrompt="1"/>
          </p:nvPr>
        </p:nvSpPr>
        <p:spPr>
          <a:xfrm>
            <a:off x="584201" y="2579648"/>
            <a:ext cx="3768898" cy="553998"/>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3769300"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2307738024"/>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678" y="6337005"/>
            <a:ext cx="1231052" cy="452717"/>
          </a:xfrm>
          <a:prstGeom prst="rect">
            <a:avLst/>
          </a:prstGeom>
        </p:spPr>
      </p:pic>
      <p:cxnSp>
        <p:nvCxnSpPr>
          <p:cNvPr id="5" name="Straight Connector 4"/>
          <p:cNvCxnSpPr>
            <a:cxnSpLocks/>
          </p:cNvCxnSpPr>
          <p:nvPr userDrawn="1"/>
        </p:nvCxnSpPr>
        <p:spPr>
          <a:xfrm>
            <a:off x="282371" y="6262581"/>
            <a:ext cx="11681029" cy="0"/>
          </a:xfrm>
          <a:prstGeom prst="line">
            <a:avLst/>
          </a:prstGeom>
          <a:ln>
            <a:solidFill>
              <a:schemeClr val="bg1">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8293207"/>
      </p:ext>
    </p:extLst>
  </p:cSld>
  <p:clrMapOvr>
    <a:masterClrMapping/>
  </p:clrMapOvr>
  <p:transition>
    <p:fade/>
  </p:transition>
  <p:hf hdr="0" ftr="0" dt="0"/>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39AAC9F-C8B8-422E-93FC-08A064104000}"/>
              </a:ext>
            </a:extLst>
          </p:cNvPr>
          <p:cNvGrpSpPr/>
          <p:nvPr userDrawn="1"/>
        </p:nvGrpSpPr>
        <p:grpSpPr bwMode="ltGray">
          <a:xfrm>
            <a:off x="6256117" y="-21839"/>
            <a:ext cx="5932086" cy="6890047"/>
            <a:chOff x="6256117" y="-21839"/>
            <a:chExt cx="5932086" cy="6890047"/>
          </a:xfrm>
        </p:grpSpPr>
        <p:grpSp>
          <p:nvGrpSpPr>
            <p:cNvPr id="31" name="Group 30">
              <a:extLst>
                <a:ext uri="{FF2B5EF4-FFF2-40B4-BE49-F238E27FC236}">
                  <a16:creationId xmlns:a16="http://schemas.microsoft.com/office/drawing/2014/main" id="{A09379AA-B540-4886-8794-46BA10F3D91B}"/>
                </a:ext>
              </a:extLst>
            </p:cNvPr>
            <p:cNvGrpSpPr/>
            <p:nvPr userDrawn="1"/>
          </p:nvGrpSpPr>
          <p:grpSpPr bwMode="ltGray">
            <a:xfrm>
              <a:off x="8507413" y="1457714"/>
              <a:ext cx="3680790" cy="5392441"/>
              <a:chOff x="8507413" y="1457714"/>
              <a:chExt cx="3680790" cy="5392441"/>
            </a:xfrm>
          </p:grpSpPr>
          <p:sp>
            <p:nvSpPr>
              <p:cNvPr id="64" name="Freeform: Shape 63">
                <a:extLst>
                  <a:ext uri="{FF2B5EF4-FFF2-40B4-BE49-F238E27FC236}">
                    <a16:creationId xmlns:a16="http://schemas.microsoft.com/office/drawing/2014/main" id="{9E5BC201-014B-48F5-BAC0-4FBBACCBF586}"/>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F72CD027-1ABE-4E4A-BE9E-EF73250F92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52C85D91-63CC-4FF7-A826-BE886CDB017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E55C67E6-D930-403F-9550-70EC2A102AB5}"/>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BDB9C074-A5A6-4082-9FCD-D487FD8013E5}"/>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4E3D79EB-E5E0-4CA3-A7CE-50069CC73F1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42F892FB-2465-40CF-A81F-AC989DC09CE4}"/>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E8BADF38-50C7-4E4B-AA00-660BF4161C96}"/>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A51B782C-38CF-4C16-8A55-9C1BEA5AF3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61A234A0-3B09-4E85-880A-C885FBEE2401}"/>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B6516D46-39CD-420E-9263-03065B10F8F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6B28F64C-F49A-4F09-A9C2-8502680A64D7}"/>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3AE00412-2C1C-4CAB-B1D4-B046A4B37C24}"/>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01030AB7-3DE7-407A-98DE-751351FCBFB5}"/>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0074BD83-98DD-4084-9D1E-CDACFD005AFF}"/>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47C85498-5D07-457D-BA73-99E2EB50130B}"/>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0" name="Straight Connector 79">
                <a:extLst>
                  <a:ext uri="{FF2B5EF4-FFF2-40B4-BE49-F238E27FC236}">
                    <a16:creationId xmlns:a16="http://schemas.microsoft.com/office/drawing/2014/main" id="{3DF2CE11-90A6-43A8-B2DC-45295F10CB64}"/>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32" name="Group 31">
              <a:extLst>
                <a:ext uri="{FF2B5EF4-FFF2-40B4-BE49-F238E27FC236}">
                  <a16:creationId xmlns:a16="http://schemas.microsoft.com/office/drawing/2014/main" id="{F65F154A-ABA1-4F9A-97F8-C50108DD1A97}"/>
                </a:ext>
              </a:extLst>
            </p:cNvPr>
            <p:cNvGrpSpPr/>
            <p:nvPr userDrawn="1"/>
          </p:nvGrpSpPr>
          <p:grpSpPr bwMode="ltGray">
            <a:xfrm>
              <a:off x="7545167" y="-21839"/>
              <a:ext cx="1192433" cy="1098538"/>
              <a:chOff x="7545167" y="-9139"/>
              <a:chExt cx="1192433" cy="1098538"/>
            </a:xfrm>
          </p:grpSpPr>
          <p:sp>
            <p:nvSpPr>
              <p:cNvPr id="61" name="Freeform: Shape 60">
                <a:extLst>
                  <a:ext uri="{FF2B5EF4-FFF2-40B4-BE49-F238E27FC236}">
                    <a16:creationId xmlns:a16="http://schemas.microsoft.com/office/drawing/2014/main" id="{54AC8DFE-7BB0-4D98-AA21-405DB4B06225}"/>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2" name="Freeform: Shape 61">
                <a:extLst>
                  <a:ext uri="{FF2B5EF4-FFF2-40B4-BE49-F238E27FC236}">
                    <a16:creationId xmlns:a16="http://schemas.microsoft.com/office/drawing/2014/main" id="{F39938CF-5CFF-4707-BBDD-DD19FA0A50F1}"/>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73332E5E-0308-4370-A841-A20570A69BDF}"/>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3" name="Group 32">
              <a:extLst>
                <a:ext uri="{FF2B5EF4-FFF2-40B4-BE49-F238E27FC236}">
                  <a16:creationId xmlns:a16="http://schemas.microsoft.com/office/drawing/2014/main" id="{9E46D602-7D42-411E-8BA6-6F74E13FE605}"/>
                </a:ext>
              </a:extLst>
            </p:cNvPr>
            <p:cNvGrpSpPr/>
            <p:nvPr userDrawn="1"/>
          </p:nvGrpSpPr>
          <p:grpSpPr bwMode="ltGray">
            <a:xfrm>
              <a:off x="6256117" y="5896894"/>
              <a:ext cx="1057910" cy="971314"/>
              <a:chOff x="6256117" y="5896894"/>
              <a:chExt cx="1057910" cy="971314"/>
            </a:xfrm>
          </p:grpSpPr>
          <p:sp>
            <p:nvSpPr>
              <p:cNvPr id="34" name="Freeform: Shape 33">
                <a:extLst>
                  <a:ext uri="{FF2B5EF4-FFF2-40B4-BE49-F238E27FC236}">
                    <a16:creationId xmlns:a16="http://schemas.microsoft.com/office/drawing/2014/main" id="{53F344C1-9929-4E86-BB1A-05E12D1570DF}"/>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5" name="Freeform: Shape 34">
                <a:extLst>
                  <a:ext uri="{FF2B5EF4-FFF2-40B4-BE49-F238E27FC236}">
                    <a16:creationId xmlns:a16="http://schemas.microsoft.com/office/drawing/2014/main" id="{B6933AFD-19AA-49B8-BCF7-2D0EAA89273D}"/>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6" name="Freeform: Shape 35">
                <a:extLst>
                  <a:ext uri="{FF2B5EF4-FFF2-40B4-BE49-F238E27FC236}">
                    <a16:creationId xmlns:a16="http://schemas.microsoft.com/office/drawing/2014/main" id="{9FB75AC2-D122-402F-B448-B0118576BB4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2" name="Title 1"/>
          <p:cNvSpPr>
            <a:spLocks noGrp="1"/>
          </p:cNvSpPr>
          <p:nvPr>
            <p:ph type="title" hasCustomPrompt="1"/>
          </p:nvPr>
        </p:nvSpPr>
        <p:spPr>
          <a:xfrm>
            <a:off x="584200" y="2981637"/>
            <a:ext cx="3769475"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a:t>Square photo layout with body text</a:t>
            </a:r>
          </a:p>
        </p:txBody>
      </p:sp>
      <p:sp>
        <p:nvSpPr>
          <p:cNvPr id="60" name="Picture Placeholder 4">
            <a:extLst>
              <a:ext uri="{FF2B5EF4-FFF2-40B4-BE49-F238E27FC236}">
                <a16:creationId xmlns:a16="http://schemas.microsoft.com/office/drawing/2014/main" id="{D9BE8EAA-F7ED-46CD-A31F-E4299C08F5AD}"/>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91432893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64008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4008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grpSp>
        <p:nvGrpSpPr>
          <p:cNvPr id="27" name="Group 26">
            <a:extLst>
              <a:ext uri="{FF2B5EF4-FFF2-40B4-BE49-F238E27FC236}">
                <a16:creationId xmlns:a16="http://schemas.microsoft.com/office/drawing/2014/main" id="{43B08910-F1C3-47B2-8C69-1B107282064A}"/>
              </a:ext>
            </a:extLst>
          </p:cNvPr>
          <p:cNvGrpSpPr/>
          <p:nvPr userDrawn="1"/>
        </p:nvGrpSpPr>
        <p:grpSpPr bwMode="ltGray">
          <a:xfrm>
            <a:off x="6256117" y="-21839"/>
            <a:ext cx="5932086" cy="6890047"/>
            <a:chOff x="6256117" y="-21839"/>
            <a:chExt cx="5932086" cy="6890047"/>
          </a:xfrm>
        </p:grpSpPr>
        <p:grpSp>
          <p:nvGrpSpPr>
            <p:cNvPr id="28" name="Group 27">
              <a:extLst>
                <a:ext uri="{FF2B5EF4-FFF2-40B4-BE49-F238E27FC236}">
                  <a16:creationId xmlns:a16="http://schemas.microsoft.com/office/drawing/2014/main" id="{9FE7A031-B4AB-4071-98FF-24E766F9BB5C}"/>
                </a:ext>
              </a:extLst>
            </p:cNvPr>
            <p:cNvGrpSpPr/>
            <p:nvPr userDrawn="1"/>
          </p:nvGrpSpPr>
          <p:grpSpPr bwMode="ltGray">
            <a:xfrm>
              <a:off x="8507413" y="1457714"/>
              <a:ext cx="3680790" cy="5392441"/>
              <a:chOff x="8507413" y="1457714"/>
              <a:chExt cx="3680790" cy="5392441"/>
            </a:xfrm>
          </p:grpSpPr>
          <p:sp>
            <p:nvSpPr>
              <p:cNvPr id="60" name="Freeform: Shape 59">
                <a:extLst>
                  <a:ext uri="{FF2B5EF4-FFF2-40B4-BE49-F238E27FC236}">
                    <a16:creationId xmlns:a16="http://schemas.microsoft.com/office/drawing/2014/main" id="{6DC7067D-3957-4163-9442-C167A0A6216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D9AE235F-4F6C-4565-AADC-752626D64B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EAADF52-7CC0-4715-8BAC-4186C7CE9B0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58AC140A-9DFB-45B7-82C2-CF25166A0D41}"/>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3436FDC7-3DF0-4E6A-B4A8-7EB4FF30AAF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D72FB5AA-3C69-4BB6-9C10-682E95EF1AAE}"/>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20321A7F-C5FC-4514-A3AC-41CC16FA85FD}"/>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B3C4B3CE-95D2-45A5-917E-A5389B118222}"/>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A5270AF0-DA91-4FF8-9B1C-35937E49D88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1B4AB4EC-0302-4902-B797-9B84C91FDE1B}"/>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E941D13F-2DD6-4121-8220-CC08400DD382}"/>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B98F2381-17CE-4672-96D3-D3E4A8C1115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E6A42BAE-DCEA-4A1A-8779-E499D67DA7B9}"/>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8D7995E7-6761-41BA-BE88-30DD0DF70D22}"/>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4D7B6AA-459B-44CF-9930-A05720C41315}"/>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0EBE7D0E-F0D6-4EA3-A151-C26BF3138977}"/>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6" name="Straight Connector 75">
                <a:extLst>
                  <a:ext uri="{FF2B5EF4-FFF2-40B4-BE49-F238E27FC236}">
                    <a16:creationId xmlns:a16="http://schemas.microsoft.com/office/drawing/2014/main" id="{0118A379-1639-4C1C-9E5B-A39F1CD0A9D9}"/>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9" name="Group 28">
              <a:extLst>
                <a:ext uri="{FF2B5EF4-FFF2-40B4-BE49-F238E27FC236}">
                  <a16:creationId xmlns:a16="http://schemas.microsoft.com/office/drawing/2014/main" id="{E8DE972F-9FF1-4743-BF7F-15CC5403A6CF}"/>
                </a:ext>
              </a:extLst>
            </p:cNvPr>
            <p:cNvGrpSpPr/>
            <p:nvPr userDrawn="1"/>
          </p:nvGrpSpPr>
          <p:grpSpPr bwMode="ltGray">
            <a:xfrm>
              <a:off x="7545167" y="-21839"/>
              <a:ext cx="1192433" cy="1098538"/>
              <a:chOff x="7545167" y="-9139"/>
              <a:chExt cx="1192433" cy="1098538"/>
            </a:xfrm>
          </p:grpSpPr>
          <p:sp>
            <p:nvSpPr>
              <p:cNvPr id="34" name="Freeform: Shape 33">
                <a:extLst>
                  <a:ext uri="{FF2B5EF4-FFF2-40B4-BE49-F238E27FC236}">
                    <a16:creationId xmlns:a16="http://schemas.microsoft.com/office/drawing/2014/main" id="{795596FA-D3B2-4953-81FC-9958337AF5DC}"/>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5" name="Freeform: Shape 34">
                <a:extLst>
                  <a:ext uri="{FF2B5EF4-FFF2-40B4-BE49-F238E27FC236}">
                    <a16:creationId xmlns:a16="http://schemas.microsoft.com/office/drawing/2014/main" id="{7D57090A-B887-4CA7-A022-90564F12A9A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6" name="Freeform: Shape 35">
                <a:extLst>
                  <a:ext uri="{FF2B5EF4-FFF2-40B4-BE49-F238E27FC236}">
                    <a16:creationId xmlns:a16="http://schemas.microsoft.com/office/drawing/2014/main" id="{F9749B2E-C284-42A2-A061-B635FBBBD461}"/>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0" name="Group 29">
              <a:extLst>
                <a:ext uri="{FF2B5EF4-FFF2-40B4-BE49-F238E27FC236}">
                  <a16:creationId xmlns:a16="http://schemas.microsoft.com/office/drawing/2014/main" id="{0A74F4CD-889D-4E91-AB27-CCB11E8677AE}"/>
                </a:ext>
              </a:extLst>
            </p:cNvPr>
            <p:cNvGrpSpPr/>
            <p:nvPr userDrawn="1"/>
          </p:nvGrpSpPr>
          <p:grpSpPr bwMode="ltGray">
            <a:xfrm>
              <a:off x="6256117" y="5896894"/>
              <a:ext cx="1057910" cy="971314"/>
              <a:chOff x="6256117" y="5896894"/>
              <a:chExt cx="1057910" cy="971314"/>
            </a:xfrm>
          </p:grpSpPr>
          <p:sp>
            <p:nvSpPr>
              <p:cNvPr id="31" name="Freeform: Shape 30">
                <a:extLst>
                  <a:ext uri="{FF2B5EF4-FFF2-40B4-BE49-F238E27FC236}">
                    <a16:creationId xmlns:a16="http://schemas.microsoft.com/office/drawing/2014/main" id="{6CE97AB5-F3D1-4D1A-8F2F-166F6F85A189}"/>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5281A29-9018-48AF-8B81-EB9F71FE5ABA}"/>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2B1B3F07-773E-4FC0-9A04-73F52683190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41836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grpSp>
        <p:nvGrpSpPr>
          <p:cNvPr id="26" name="Group 25">
            <a:extLst>
              <a:ext uri="{FF2B5EF4-FFF2-40B4-BE49-F238E27FC236}">
                <a16:creationId xmlns:a16="http://schemas.microsoft.com/office/drawing/2014/main" id="{94867548-8B9A-436D-9AB6-D7EA0AC78267}"/>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E298AA2D-C933-41C0-B3A0-5E1B5429C617}"/>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DE45CCA4-1611-4A15-8D76-0CD4304233D4}"/>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BB20432D-F3B6-4212-B616-45AD62D0A8BA}"/>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5CB285A8-E7EF-4B70-8B71-2D09BE26853D}"/>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D552378-B8A4-40F9-8A64-367F9EC304F0}"/>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6DED4FF8-FEAE-4CC0-8F5B-9FC2B47E570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54DD2AD2-299E-4049-881B-2BC838B6DB02}"/>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430A103C-9EC8-479D-9AEA-2FA30D0B683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FF762A67-8800-4EDC-ACA0-235237807007}"/>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0C1E21E3-4EFA-46DB-B62D-888B912FEC3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C90FB2C-AED4-45EF-B005-A6F9315E6638}"/>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69EFEACE-63D5-4DE9-AE7A-022D10CBBAD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183FC86B-2504-437F-9155-736D3776FBC0}"/>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4BE281D9-0C46-4685-8A97-79D102C868ED}"/>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0B982782-C326-41A6-88DF-60D0069AAC1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C69C78E5-CDD7-45AD-9FAC-A193057F255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95E678CA-56AB-4822-8F79-1B384711F464}"/>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94D454C8-0C5D-4654-B977-447674D5459E}"/>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7FD26513-923A-4E4E-88AB-484CF7F390D1}"/>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75F3DAB6-E46E-498F-AC8D-245DB12E86FA}"/>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2FF22795-13BD-4A36-8B98-FAE4B2B9567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26E68192-BBC2-4E66-BC2E-A6F5E839A4EC}"/>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874CE4AB-E3EC-4485-A9DB-D3875DE15509}"/>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18D9197E-BD70-40A3-872D-2F635C47602A}"/>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DA35C218-6C8E-4E07-9EA7-15A37B43AD66}"/>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647F6A62-B1EC-420D-A385-9A9A03966E9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294170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grpSp>
        <p:nvGrpSpPr>
          <p:cNvPr id="26" name="Group 25">
            <a:extLst>
              <a:ext uri="{FF2B5EF4-FFF2-40B4-BE49-F238E27FC236}">
                <a16:creationId xmlns:a16="http://schemas.microsoft.com/office/drawing/2014/main" id="{2BBF7881-8D09-4F22-B10B-0916A242A2CD}"/>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F5B1D67C-D600-4009-9F96-DBD9F692B67A}"/>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589ED409-83AE-42D1-A29E-F5ACE1D5379C}"/>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A47E83EE-C7AB-4851-AC1F-A2E965DE8A4F}"/>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117874BE-F982-46B6-83B3-569DB8A26C11}"/>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72B84FE-1FBD-4DB0-A1BB-1D393BABFD96}"/>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F0612185-AF46-47F9-B984-65C416463817}"/>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1F4FE628-8992-4D3C-9177-54650A419B37}"/>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9EB1F0C1-51BC-433D-B643-499296AD9EB3}"/>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1F95DA3E-A7A9-4898-8537-3057A04A80B1}"/>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A0885F40-F98C-4749-AF50-8D882201C7B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DF4BDA5-0196-465B-9592-AD537FCE4B9C}"/>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C953882-CF21-4072-808A-AFC6C6427081}"/>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24ACD3F6-35BF-4463-9A90-5F5B9025D6D9}"/>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36E0228F-415B-4662-977D-90C5D263A103}"/>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BBA85FE8-C6CE-42AD-9924-C426CEBA2C5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50FBB4D3-1D1C-41F7-856E-89287C5609D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F5EE762-48D4-46D8-8ECD-7595053F7D6E}"/>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5602528A-0204-4F83-A3CC-B19E5ED41C75}"/>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570E694A-2FDE-4ED0-B17A-283BAEEEBC3F}"/>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3014F876-92BB-450A-A3A6-EB7B6C2CB558}"/>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1AFE4E51-6693-4C7C-9EE7-633EA9AAA2AC}"/>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522550D5-A578-4C33-B405-092D50801565}"/>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6A5C88A0-A89F-42B9-B5E5-623E0E0D7555}"/>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C4AD7328-AEE6-43BE-8744-DE52D5F8CC2E}"/>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90DC1356-0D84-4394-B0FF-A91903B8585E}"/>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CA4391C-EE34-4D39-AC03-6D3272F213DC}"/>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804040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54171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6997577"/>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C2F26819-B90F-4C18-ACFE-2E5E212772D1}"/>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421128584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94403458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5129268" y="291068"/>
            <a:ext cx="6769045" cy="553998"/>
          </a:xfrm>
        </p:spPr>
        <p:txBody>
          <a:bodyPr/>
          <a:lstStyle>
            <a:lvl1pPr>
              <a:defRPr sz="3600"/>
            </a:lvl1pPr>
          </a:lstStyle>
          <a:p>
            <a:r>
              <a:rPr lang="en-US"/>
              <a:t>Click to edit Master title style</a:t>
            </a:r>
          </a:p>
        </p:txBody>
      </p:sp>
      <p:sp>
        <p:nvSpPr>
          <p:cNvPr id="4" name="Text Placeholder 3"/>
          <p:cNvSpPr>
            <a:spLocks noGrp="1"/>
          </p:cNvSpPr>
          <p:nvPr>
            <p:ph type="body" sz="quarter" idx="10"/>
          </p:nvPr>
        </p:nvSpPr>
        <p:spPr>
          <a:xfrm>
            <a:off x="5129267" y="4773828"/>
            <a:ext cx="6769045" cy="1793104"/>
          </a:xfrm>
        </p:spPr>
        <p:txBody>
          <a:bodyPr wrap="square">
            <a:noAutofit/>
          </a:bodyPr>
          <a:lstStyle>
            <a:lvl1pPr marL="0" indent="0">
              <a:spcBef>
                <a:spcPts val="1765"/>
              </a:spcBef>
              <a:buNone/>
              <a:defRPr sz="2000">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p:txBody>
      </p:sp>
      <p:pic>
        <p:nvPicPr>
          <p:cNvPr id="5" name="Picture 4" descr="Image of Ignite app on a Windows Device." title="Ignite event image">
            <a:extLst>
              <a:ext uri="{FF2B5EF4-FFF2-40B4-BE49-F238E27FC236}">
                <a16:creationId xmlns:a16="http://schemas.microsoft.com/office/drawing/2014/main" id="{E803C22C-E970-4ADA-A60C-5127C1C2C1DE}"/>
              </a:ext>
            </a:extLst>
          </p:cNvPr>
          <p:cNvPicPr>
            <a:picLocks noChangeAspect="1"/>
          </p:cNvPicPr>
          <p:nvPr userDrawn="1"/>
        </p:nvPicPr>
        <p:blipFill rotWithShape="1">
          <a:blip r:embed="rId2"/>
          <a:srcRect l="17119" r="5881"/>
          <a:stretch/>
        </p:blipFill>
        <p:spPr>
          <a:xfrm>
            <a:off x="0" y="-1"/>
            <a:ext cx="4828867" cy="6858623"/>
          </a:xfrm>
          <a:prstGeom prst="rect">
            <a:avLst/>
          </a:prstGeom>
        </p:spPr>
      </p:pic>
    </p:spTree>
    <p:extLst>
      <p:ext uri="{BB962C8B-B14F-4D97-AF65-F5344CB8AC3E}">
        <p14:creationId xmlns:p14="http://schemas.microsoft.com/office/powerpoint/2010/main" val="4059324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7" name="Text Placeholder 16">
            <a:extLst>
              <a:ext uri="{FF2B5EF4-FFF2-40B4-BE49-F238E27FC236}">
                <a16:creationId xmlns:a16="http://schemas.microsoft.com/office/drawing/2014/main" id="{76BBF407-647E-4A0E-932C-4B9EBA6AC96A}"/>
              </a:ext>
            </a:extLst>
          </p:cNvPr>
          <p:cNvSpPr>
            <a:spLocks noGrp="1"/>
          </p:cNvSpPr>
          <p:nvPr>
            <p:ph type="body" sz="quarter" idx="13" hasCustomPrompt="1"/>
          </p:nvPr>
        </p:nvSpPr>
        <p:spPr>
          <a:xfrm>
            <a:off x="8408988" y="589607"/>
            <a:ext cx="3200400" cy="457200"/>
          </a:xfrm>
        </p:spPr>
        <p:txBody>
          <a:bodyPr lIns="0" tIns="0" rIns="0" bIns="0"/>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a:t>Session code</a:t>
            </a:r>
          </a:p>
        </p:txBody>
      </p:sp>
      <p:pic>
        <p:nvPicPr>
          <p:cNvPr id="8" name="MS logo white - EMF" descr="Microsoft logo white text version">
            <a:extLst>
              <a:ext uri="{FF2B5EF4-FFF2-40B4-BE49-F238E27FC236}">
                <a16:creationId xmlns:a16="http://schemas.microsoft.com/office/drawing/2014/main" id="{F4DDC873-B78F-4A52-9091-6AB1225F43CE}"/>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10" name="TextBox 7">
            <a:extLst>
              <a:ext uri="{FF2B5EF4-FFF2-40B4-BE49-F238E27FC236}">
                <a16:creationId xmlns:a16="http://schemas.microsoft.com/office/drawing/2014/main" id="{159B70CA-162C-4108-ACA6-CEEA047F6AE6}"/>
              </a:ext>
            </a:extLst>
          </p:cNvPr>
          <p:cNvSpPr txBox="1"/>
          <p:nvPr userDrawn="1"/>
        </p:nvSpPr>
        <p:spPr bwMode="black">
          <a:xfrm>
            <a:off x="4396015" y="6568123"/>
            <a:ext cx="3399970" cy="15388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00" b="0" spc="150"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4669877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le">
    <p:spTree>
      <p:nvGrpSpPr>
        <p:cNvPr id="1" name=""/>
        <p:cNvGrpSpPr/>
        <p:nvPr/>
      </p:nvGrpSpPr>
      <p:grpSpPr>
        <a:xfrm>
          <a:off x="0" y="0"/>
          <a:ext cx="0" cy="0"/>
          <a:chOff x="0" y="0"/>
          <a:chExt cx="0" cy="0"/>
        </a:xfrm>
      </p:grpSpPr>
      <p:grpSp>
        <p:nvGrpSpPr>
          <p:cNvPr id="6" name="Group 5"/>
          <p:cNvGrpSpPr/>
          <p:nvPr userDrawn="1"/>
        </p:nvGrpSpPr>
        <p:grpSpPr>
          <a:xfrm>
            <a:off x="186678" y="6262581"/>
            <a:ext cx="5682107" cy="527141"/>
            <a:chOff x="186678" y="6262581"/>
            <a:chExt cx="5682107" cy="527141"/>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678" y="6337005"/>
              <a:ext cx="1231052" cy="452717"/>
            </a:xfrm>
            <a:prstGeom prst="rect">
              <a:avLst/>
            </a:prstGeom>
          </p:spPr>
        </p:pic>
        <p:cxnSp>
          <p:nvCxnSpPr>
            <p:cNvPr id="8" name="Straight Connector 7"/>
            <p:cNvCxnSpPr>
              <a:cxnSpLocks/>
            </p:cNvCxnSpPr>
            <p:nvPr userDrawn="1"/>
          </p:nvCxnSpPr>
          <p:spPr>
            <a:xfrm>
              <a:off x="282371" y="6262581"/>
              <a:ext cx="5586414" cy="0"/>
            </a:xfrm>
            <a:prstGeom prst="line">
              <a:avLst/>
            </a:prstGeom>
            <a:ln>
              <a:solidFill>
                <a:schemeClr val="bg1">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49110907"/>
      </p:ext>
    </p:extLst>
  </p:cSld>
  <p:clrMapOvr>
    <a:masterClrMapping/>
  </p:clrMapOvr>
  <p:transition>
    <p:fade/>
  </p:transition>
  <p:hf hdr="0" ftr="0" dt="0"/>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Blank light">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2EF3E351-722F-45A0-BD85-698E055B98F1}"/>
              </a:ext>
            </a:extLst>
          </p:cNvPr>
          <p:cNvSpPr txBox="1"/>
          <p:nvPr userDrawn="1"/>
        </p:nvSpPr>
        <p:spPr bwMode="black">
          <a:xfrm>
            <a:off x="4396015" y="6568123"/>
            <a:ext cx="3399970" cy="15388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00" b="0" spc="150"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441778094"/>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
        <p:nvSpPr>
          <p:cNvPr id="3" name="TextBox 7">
            <a:extLst>
              <a:ext uri="{FF2B5EF4-FFF2-40B4-BE49-F238E27FC236}">
                <a16:creationId xmlns:a16="http://schemas.microsoft.com/office/drawing/2014/main" id="{19AF4754-F11E-4E8F-BBFA-9E489F861B0D}"/>
              </a:ext>
            </a:extLst>
          </p:cNvPr>
          <p:cNvSpPr txBox="1"/>
          <p:nvPr userDrawn="1"/>
        </p:nvSpPr>
        <p:spPr bwMode="black">
          <a:xfrm>
            <a:off x="4396015" y="6568123"/>
            <a:ext cx="3399970" cy="15388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00" b="0" spc="150"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3998497690"/>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Section Title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1397" cy="498598"/>
          </a:xfrm>
          <a:noFill/>
        </p:spPr>
        <p:txBody>
          <a:bodyPr wrap="square" lIns="0" tIns="0" rIns="0" bIns="0" anchor="t"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
        <p:nvSpPr>
          <p:cNvPr id="3" name="TextBox 7">
            <a:extLst>
              <a:ext uri="{FF2B5EF4-FFF2-40B4-BE49-F238E27FC236}">
                <a16:creationId xmlns:a16="http://schemas.microsoft.com/office/drawing/2014/main" id="{06A51A04-EF84-4B1B-9E21-8F15035DF979}"/>
              </a:ext>
            </a:extLst>
          </p:cNvPr>
          <p:cNvSpPr txBox="1"/>
          <p:nvPr userDrawn="1"/>
        </p:nvSpPr>
        <p:spPr bwMode="black">
          <a:xfrm>
            <a:off x="4396015" y="6568123"/>
            <a:ext cx="3399970" cy="15388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00" b="0" spc="150"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27346874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31975652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Titl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78" y="6337874"/>
            <a:ext cx="1231052" cy="450979"/>
          </a:xfrm>
          <a:prstGeom prst="rect">
            <a:avLst/>
          </a:prstGeom>
        </p:spPr>
      </p:pic>
      <p:cxnSp>
        <p:nvCxnSpPr>
          <p:cNvPr id="15" name="Straight Connector 14"/>
          <p:cNvCxnSpPr>
            <a:cxnSpLocks/>
          </p:cNvCxnSpPr>
          <p:nvPr userDrawn="1"/>
        </p:nvCxnSpPr>
        <p:spPr>
          <a:xfrm>
            <a:off x="282371" y="6262581"/>
            <a:ext cx="5586414" cy="0"/>
          </a:xfrm>
          <a:prstGeom prst="line">
            <a:avLst/>
          </a:prstGeom>
          <a:ln>
            <a:solidFill>
              <a:schemeClr val="bg1">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9006257"/>
      </p:ext>
    </p:extLst>
  </p:cSld>
  <p:clrMapOvr>
    <a:masterClrMapping/>
  </p:clrMapOvr>
  <p:transition>
    <p:fade/>
  </p:transition>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evice layout 1">
    <p:spTree>
      <p:nvGrpSpPr>
        <p:cNvPr id="1" name=""/>
        <p:cNvGrpSpPr/>
        <p:nvPr/>
      </p:nvGrpSpPr>
      <p:grpSpPr>
        <a:xfrm>
          <a:off x="0" y="0"/>
          <a:ext cx="0" cy="0"/>
          <a:chOff x="0" y="0"/>
          <a:chExt cx="0" cy="0"/>
        </a:xfrm>
      </p:grpSpPr>
      <p:cxnSp>
        <p:nvCxnSpPr>
          <p:cNvPr id="3" name="Straight Connector 2"/>
          <p:cNvCxnSpPr>
            <a:cxnSpLocks/>
          </p:cNvCxnSpPr>
          <p:nvPr userDrawn="1"/>
        </p:nvCxnSpPr>
        <p:spPr>
          <a:xfrm>
            <a:off x="282371" y="6262581"/>
            <a:ext cx="11806847"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78" y="6337874"/>
            <a:ext cx="1231052" cy="450979"/>
          </a:xfrm>
          <a:prstGeom prst="rect">
            <a:avLst/>
          </a:prstGeom>
        </p:spPr>
      </p:pic>
      <p:cxnSp>
        <p:nvCxnSpPr>
          <p:cNvPr id="11" name="Straight Connector 10"/>
          <p:cNvCxnSpPr>
            <a:cxnSpLocks/>
          </p:cNvCxnSpPr>
          <p:nvPr userDrawn="1"/>
        </p:nvCxnSpPr>
        <p:spPr>
          <a:xfrm>
            <a:off x="282371" y="6262581"/>
            <a:ext cx="11681029"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413715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678" y="6337005"/>
            <a:ext cx="1231052" cy="452717"/>
          </a:xfrm>
          <a:prstGeom prst="rect">
            <a:avLst/>
          </a:prstGeom>
        </p:spPr>
      </p:pic>
    </p:spTree>
    <p:extLst>
      <p:ext uri="{BB962C8B-B14F-4D97-AF65-F5344CB8AC3E}">
        <p14:creationId xmlns:p14="http://schemas.microsoft.com/office/powerpoint/2010/main" val="134638290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 4">
    <p:bg>
      <p:bgPr>
        <a:solidFill>
          <a:schemeClr val="accent2"/>
        </a:solidFill>
        <a:effectLst/>
      </p:bgPr>
    </p:bg>
    <p:spTree>
      <p:nvGrpSpPr>
        <p:cNvPr id="1" name=""/>
        <p:cNvGrpSpPr/>
        <p:nvPr/>
      </p:nvGrpSpPr>
      <p:grpSpPr>
        <a:xfrm>
          <a:off x="0" y="0"/>
          <a:ext cx="0" cy="0"/>
          <a:chOff x="0" y="0"/>
          <a:chExt cx="0" cy="0"/>
        </a:xfrm>
      </p:grpSpPr>
      <p:pic>
        <p:nvPicPr>
          <p:cNvPr id="10" name="Picture 2" descr="C:\Users\Sarah\Documents\_SSD_Business\Clients\BridgePartners\1517_BP_BCS_Ppts_Jessica\_BCS Photos\MSC17_slumLoveSweaters_001.jpg"/>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4000"/>
                    </a14:imgEffect>
                  </a14:imgLayer>
                </a14:imgProps>
              </a:ex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auto">
          <a:xfrm>
            <a:off x="-1" y="0"/>
            <a:ext cx="12192001" cy="6858000"/>
          </a:xfrm>
          <a:prstGeom prst="rect">
            <a:avLst/>
          </a:prstGeom>
          <a:gradFill flip="none" rotWithShape="1">
            <a:gsLst>
              <a:gs pos="0">
                <a:schemeClr val="bg1">
                  <a:lumMod val="10000"/>
                  <a:alpha val="68000"/>
                </a:schemeClr>
              </a:gs>
              <a:gs pos="69000">
                <a:schemeClr val="accent1">
                  <a:tint val="23500"/>
                  <a:satMod val="160000"/>
                  <a:alpha val="0"/>
                </a:scheme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977054"/>
            <a:ext cx="8067822" cy="1793104"/>
          </a:xfrm>
          <a:prstGeom prst="rect">
            <a:avLst/>
          </a:prstGeom>
          <a:noFill/>
        </p:spPr>
        <p:txBody>
          <a:bodyPr lIns="0" tIns="91440" rIns="146304" bIns="91440" anchor="b" anchorCtr="0"/>
          <a:lstStyle>
            <a:lvl1pPr>
              <a:defRPr sz="5294" spc="-147"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62753" y="4736471"/>
            <a:ext cx="8359808" cy="715931"/>
          </a:xfrm>
          <a:prstGeom prst="rect">
            <a:avLst/>
          </a:prstGeo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sp>
        <p:nvSpPr>
          <p:cNvPr id="3" name="Rectangle 2"/>
          <p:cNvSpPr/>
          <p:nvPr userDrawn="1"/>
        </p:nvSpPr>
        <p:spPr bwMode="auto">
          <a:xfrm>
            <a:off x="-1" y="0"/>
            <a:ext cx="4308191" cy="2355122"/>
          </a:xfrm>
          <a:prstGeom prst="rect">
            <a:avLst/>
          </a:prstGeom>
          <a:gradFill flip="none" rotWithShape="1">
            <a:gsLst>
              <a:gs pos="0">
                <a:schemeClr val="tx1">
                  <a:alpha val="45000"/>
                </a:schemeClr>
              </a:gs>
              <a:gs pos="62000">
                <a:schemeClr val="accent1">
                  <a:tint val="23500"/>
                  <a:satMod val="160000"/>
                  <a:alpha val="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rotWithShape="1">
          <a:blip r:embed="rId4" cstate="screen">
            <a:extLst>
              <a:ext uri="{28A0092B-C50C-407E-A947-70E740481C1C}">
                <a14:useLocalDpi xmlns:a14="http://schemas.microsoft.com/office/drawing/2010/main"/>
              </a:ext>
            </a:extLst>
          </a:blip>
          <a:srcRect l="26716" r="872" b="4064"/>
          <a:stretch/>
        </p:blipFill>
        <p:spPr bwMode="black">
          <a:xfrm>
            <a:off x="707803" y="450131"/>
            <a:ext cx="662980" cy="184114"/>
          </a:xfrm>
          <a:prstGeom prst="rect">
            <a:avLst/>
          </a:prstGeom>
        </p:spPr>
      </p:pic>
      <p:pic>
        <p:nvPicPr>
          <p:cNvPr id="14" name="MS logo gray - EMF"/>
          <p:cNvPicPr>
            <a:picLocks noChangeAspect="1"/>
          </p:cNvPicPr>
          <p:nvPr userDrawn="1"/>
        </p:nvPicPr>
        <p:blipFill rotWithShape="1">
          <a:blip r:embed="rId5" cstate="screen">
            <a:extLst>
              <a:ext uri="{28A0092B-C50C-407E-A947-70E740481C1C}">
                <a14:useLocalDpi xmlns:a14="http://schemas.microsoft.com/office/drawing/2010/main"/>
              </a:ext>
            </a:extLst>
          </a:blip>
          <a:srcRect r="76414"/>
          <a:stretch/>
        </p:blipFill>
        <p:spPr bwMode="black">
          <a:xfrm>
            <a:off x="455996" y="440495"/>
            <a:ext cx="216323" cy="196431"/>
          </a:xfrm>
          <a:prstGeom prst="rect">
            <a:avLst/>
          </a:prstGeom>
        </p:spPr>
      </p:pic>
    </p:spTree>
    <p:extLst>
      <p:ext uri="{BB962C8B-B14F-4D97-AF65-F5344CB8AC3E}">
        <p14:creationId xmlns:p14="http://schemas.microsoft.com/office/powerpoint/2010/main" val="5231265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730777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sp>
        <p:nvSpPr>
          <p:cNvPr id="2" name="Rectangle 1"/>
          <p:cNvSpPr/>
          <p:nvPr userDrawn="1"/>
        </p:nvSpPr>
        <p:spPr bwMode="auto">
          <a:xfrm>
            <a:off x="4949096" y="0"/>
            <a:ext cx="7242905" cy="6857512"/>
          </a:xfrm>
          <a:prstGeom prst="rect">
            <a:avLst/>
          </a:prstGeom>
          <a:solidFill>
            <a:srgbClr val="E6E6E6">
              <a:alpha val="6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Tree>
    <p:extLst>
      <p:ext uri="{BB962C8B-B14F-4D97-AF65-F5344CB8AC3E}">
        <p14:creationId xmlns:p14="http://schemas.microsoft.com/office/powerpoint/2010/main" val="241691474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lank">
    <p:bg>
      <p:bgRef idx="1001">
        <a:schemeClr val="bg2"/>
      </p:bgRef>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dirty="0"/>
          </a:p>
        </p:txBody>
      </p:sp>
      <p:sp>
        <p:nvSpPr>
          <p:cNvPr id="3" name="Slide Number Placeholder 2"/>
          <p:cNvSpPr>
            <a:spLocks noGrp="1"/>
          </p:cNvSpPr>
          <p:nvPr>
            <p:ph type="sldNum" sz="quarter" idx="11"/>
          </p:nvPr>
        </p:nvSpPr>
        <p:spPr/>
        <p:txBody>
          <a:bodyPr/>
          <a:lstStyle/>
          <a:p>
            <a:endParaRPr lang="en-US" dirty="0"/>
          </a:p>
        </p:txBody>
      </p:sp>
    </p:spTree>
    <p:extLst>
      <p:ext uri="{BB962C8B-B14F-4D97-AF65-F5344CB8AC3E}">
        <p14:creationId xmlns:p14="http://schemas.microsoft.com/office/powerpoint/2010/main" val="418940960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with photo">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6" name="Rectangle 5"/>
          <p:cNvSpPr/>
          <p:nvPr/>
        </p:nvSpPr>
        <p:spPr>
          <a:xfrm>
            <a:off x="0" y="0"/>
            <a:ext cx="4751052" cy="6858000"/>
          </a:xfrm>
          <a:prstGeom prst="rect">
            <a:avLst/>
          </a:prstGeom>
          <a:solidFill>
            <a:srgbClr val="0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a:endParaRPr lang="en-US" sz="1200" err="1">
              <a:solidFill>
                <a:srgbClr val="FFFFFF"/>
              </a:solidFill>
            </a:endParaRPr>
          </a:p>
        </p:txBody>
      </p:sp>
      <p:sp>
        <p:nvSpPr>
          <p:cNvPr id="9" name="Title 1"/>
          <p:cNvSpPr>
            <a:spLocks noGrp="1"/>
          </p:cNvSpPr>
          <p:nvPr>
            <p:ph type="title" hasCustomPrompt="1"/>
          </p:nvPr>
        </p:nvSpPr>
        <p:spPr bwMode="ltGray">
          <a:xfrm>
            <a:off x="269302" y="291068"/>
            <a:ext cx="4213197" cy="3586209"/>
          </a:xfrm>
          <a:noFill/>
        </p:spPr>
        <p:txBody>
          <a:bodyPr vert="horz" lIns="146304" tIns="91440" rIns="146304" bIns="91440" rtlCol="0" anchor="b" anchorCtr="0">
            <a:normAutofit/>
          </a:bodyPr>
          <a:lstStyle>
            <a:lvl1pPr algn="l">
              <a:defRPr lang="en-US" sz="4705" b="0" spc="-100" baseline="0" dirty="0">
                <a:gradFill>
                  <a:gsLst>
                    <a:gs pos="1250">
                      <a:schemeClr val="accent1"/>
                    </a:gs>
                    <a:gs pos="100000">
                      <a:schemeClr val="accent1"/>
                    </a:gs>
                  </a:gsLst>
                  <a:lin ang="5400000" scaled="0"/>
                </a:gradFill>
                <a:latin typeface="+mj-lt"/>
                <a:cs typeface="Segoe UI Semibold" panose="020B0702040204020203" pitchFamily="34" charset="0"/>
              </a:defRPr>
            </a:lvl1pPr>
          </a:lstStyle>
          <a:p>
            <a:pPr lvl="0"/>
            <a:r>
              <a:rPr lang="en-US"/>
              <a:t>Presentation title</a:t>
            </a:r>
          </a:p>
        </p:txBody>
      </p:sp>
      <p:sp>
        <p:nvSpPr>
          <p:cNvPr id="5" name="Text Placeholder 4"/>
          <p:cNvSpPr>
            <a:spLocks noGrp="1"/>
          </p:cNvSpPr>
          <p:nvPr>
            <p:ph type="body" sz="quarter" idx="11"/>
          </p:nvPr>
        </p:nvSpPr>
        <p:spPr>
          <a:xfrm>
            <a:off x="269302" y="3877271"/>
            <a:ext cx="4213197" cy="1793110"/>
          </a:xfrm>
        </p:spPr>
        <p:txBody>
          <a:bodyPr lIns="146304" tIns="91440" rIns="146304" bIns="91440">
            <a:noAutofit/>
          </a:bodyPr>
          <a:lstStyle>
            <a:lvl1pPr marL="0" indent="0">
              <a:buNone/>
              <a:defRPr sz="2353" spc="0" baseline="0">
                <a:gradFill>
                  <a:gsLst>
                    <a:gs pos="0">
                      <a:srgbClr val="FFFFFF"/>
                    </a:gs>
                    <a:gs pos="100000">
                      <a:srgbClr val="FFFFFF"/>
                    </a:gs>
                  </a:gsLst>
                  <a:lin ang="5400000" scaled="0"/>
                </a:gradFill>
                <a:latin typeface="+mn-lt"/>
              </a:defRPr>
            </a:lvl1pPr>
          </a:lstStyle>
          <a:p>
            <a:pPr lvl="0"/>
            <a:r>
              <a:rPr lang="en-US"/>
              <a:t>Click to edit Master text styles</a:t>
            </a:r>
          </a:p>
        </p:txBody>
      </p:sp>
      <p:sp>
        <p:nvSpPr>
          <p:cNvPr id="3" name="Text Placeholder 2"/>
          <p:cNvSpPr>
            <a:spLocks noGrp="1"/>
          </p:cNvSpPr>
          <p:nvPr>
            <p:ph type="body" sz="quarter" idx="12" hasCustomPrompt="1"/>
          </p:nvPr>
        </p:nvSpPr>
        <p:spPr>
          <a:xfrm>
            <a:off x="269239" y="5670380"/>
            <a:ext cx="4212885" cy="896552"/>
          </a:xfrm>
        </p:spPr>
        <p:txBody>
          <a:bodyPr anchor="b" anchorCtr="0">
            <a:noAutofit/>
          </a:bodyPr>
          <a:lstStyle>
            <a:lvl1pPr marL="0" indent="0">
              <a:lnSpc>
                <a:spcPct val="90000"/>
              </a:lnSpc>
              <a:spcBef>
                <a:spcPts val="392"/>
              </a:spcBef>
              <a:buNone/>
              <a:defRPr sz="1568">
                <a:gradFill>
                  <a:gsLst>
                    <a:gs pos="0">
                      <a:srgbClr val="FFFFFF"/>
                    </a:gs>
                    <a:gs pos="100000">
                      <a:srgbClr val="FFFFFF"/>
                    </a:gs>
                  </a:gsLst>
                  <a:lin ang="5400000" scaled="0"/>
                </a:gradFill>
                <a:latin typeface="+mn-lt"/>
              </a:defRPr>
            </a:lvl1pPr>
            <a:lvl2pPr marL="336145" indent="0">
              <a:buNone/>
              <a:defRPr sz="1568"/>
            </a:lvl2pPr>
            <a:lvl3pPr marL="560241" indent="0">
              <a:buNone/>
              <a:defRPr sz="1568"/>
            </a:lvl3pPr>
            <a:lvl4pPr marL="784338" indent="0">
              <a:buNone/>
              <a:defRPr sz="1568"/>
            </a:lvl4pPr>
            <a:lvl5pPr marL="955523" indent="0">
              <a:buNone/>
              <a:defRPr sz="1568"/>
            </a:lvl5pPr>
          </a:lstStyle>
          <a:p>
            <a:pPr lvl="0"/>
            <a:r>
              <a:rPr lang="en-US"/>
              <a:t>Speaker Name</a:t>
            </a:r>
          </a:p>
          <a:p>
            <a:pPr lvl="0"/>
            <a:r>
              <a:rPr lang="en-US"/>
              <a:t>Date</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2158" y="291102"/>
            <a:ext cx="1740540" cy="640080"/>
          </a:xfrm>
          <a:prstGeom prst="rect">
            <a:avLst/>
          </a:prstGeom>
        </p:spPr>
      </p:pic>
      <p:sp>
        <p:nvSpPr>
          <p:cNvPr id="2" name="Footer Placeholder 1"/>
          <p:cNvSpPr>
            <a:spLocks noGrp="1"/>
          </p:cNvSpPr>
          <p:nvPr>
            <p:ph type="ftr" sz="quarter" idx="13"/>
          </p:nvPr>
        </p:nvSpPr>
        <p:spPr/>
        <p:txBody>
          <a:bodyPr/>
          <a:lstStyle/>
          <a:p>
            <a:endParaRPr lang="en-US"/>
          </a:p>
        </p:txBody>
      </p:sp>
      <p:sp>
        <p:nvSpPr>
          <p:cNvPr id="4" name="Slide Number Placeholder 3"/>
          <p:cNvSpPr>
            <a:spLocks noGrp="1"/>
          </p:cNvSpPr>
          <p:nvPr>
            <p:ph type="sldNum" sz="quarter" idx="14"/>
          </p:nvPr>
        </p:nvSpPr>
        <p:spPr/>
        <p:txBody>
          <a:bodyPr/>
          <a:lstStyle/>
          <a:p>
            <a:fld id="{CF70A789-A4BF-46AC-BD1A-B99BD406E999}" type="slidenum">
              <a:rPr lang="en-US" smtClean="0"/>
              <a:t>‹#›</a:t>
            </a:fld>
            <a:endParaRPr lang="en-US"/>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11" name="Rectangle 10"/>
          <p:cNvSpPr/>
          <p:nvPr userDrawn="1"/>
        </p:nvSpPr>
        <p:spPr>
          <a:xfrm>
            <a:off x="0" y="0"/>
            <a:ext cx="4751052" cy="6858000"/>
          </a:xfrm>
          <a:prstGeom prst="rect">
            <a:avLst/>
          </a:prstGeom>
          <a:solidFill>
            <a:srgbClr val="0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a:endParaRPr lang="en-US" sz="1200" err="1"/>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82158" y="291102"/>
            <a:ext cx="1740540" cy="640080"/>
          </a:xfrm>
          <a:prstGeom prst="rect">
            <a:avLst/>
          </a:prstGeom>
        </p:spPr>
      </p:pic>
    </p:spTree>
    <p:extLst>
      <p:ext uri="{BB962C8B-B14F-4D97-AF65-F5344CB8AC3E}">
        <p14:creationId xmlns:p14="http://schemas.microsoft.com/office/powerpoint/2010/main" val="220402425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4210">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Title with photo">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829" y="0"/>
            <a:ext cx="12184342" cy="6858000"/>
          </a:xfrm>
          <a:prstGeom prst="rect">
            <a:avLst/>
          </a:prstGeom>
        </p:spPr>
      </p:pic>
      <p:sp>
        <p:nvSpPr>
          <p:cNvPr id="6" name="Rectangle 5"/>
          <p:cNvSpPr/>
          <p:nvPr/>
        </p:nvSpPr>
        <p:spPr>
          <a:xfrm>
            <a:off x="0" y="0"/>
            <a:ext cx="4751052"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a:endParaRPr lang="en-US" sz="1200" err="1">
              <a:solidFill>
                <a:srgbClr val="FFFFFF"/>
              </a:solidFill>
            </a:endParaRPr>
          </a:p>
        </p:txBody>
      </p:sp>
      <p:sp>
        <p:nvSpPr>
          <p:cNvPr id="9" name="Title 1"/>
          <p:cNvSpPr>
            <a:spLocks noGrp="1"/>
          </p:cNvSpPr>
          <p:nvPr>
            <p:ph type="title" hasCustomPrompt="1"/>
          </p:nvPr>
        </p:nvSpPr>
        <p:spPr bwMode="ltGray">
          <a:xfrm>
            <a:off x="269302" y="291068"/>
            <a:ext cx="4213197" cy="3586209"/>
          </a:xfrm>
          <a:noFill/>
        </p:spPr>
        <p:txBody>
          <a:bodyPr vert="horz" lIns="146304" tIns="91440" rIns="146304" bIns="91440" rtlCol="0" anchor="b" anchorCtr="0">
            <a:normAutofit/>
          </a:bodyPr>
          <a:lstStyle>
            <a:lvl1pPr algn="l">
              <a:defRPr lang="en-US" sz="4705" b="0" spc="-100" baseline="0" dirty="0">
                <a:gradFill>
                  <a:gsLst>
                    <a:gs pos="1250">
                      <a:schemeClr val="accent1"/>
                    </a:gs>
                    <a:gs pos="100000">
                      <a:schemeClr val="accent1"/>
                    </a:gs>
                  </a:gsLst>
                  <a:lin ang="5400000" scaled="0"/>
                </a:gradFill>
                <a:latin typeface="+mj-lt"/>
                <a:cs typeface="Segoe UI Semibold" panose="020B0702040204020203" pitchFamily="34" charset="0"/>
              </a:defRPr>
            </a:lvl1pPr>
          </a:lstStyle>
          <a:p>
            <a:pPr lvl="0"/>
            <a:r>
              <a:rPr lang="en-US"/>
              <a:t>Presentation title</a:t>
            </a:r>
          </a:p>
        </p:txBody>
      </p:sp>
      <p:sp>
        <p:nvSpPr>
          <p:cNvPr id="5" name="Text Placeholder 4"/>
          <p:cNvSpPr>
            <a:spLocks noGrp="1"/>
          </p:cNvSpPr>
          <p:nvPr>
            <p:ph type="body" sz="quarter" idx="11"/>
          </p:nvPr>
        </p:nvSpPr>
        <p:spPr>
          <a:xfrm>
            <a:off x="269302" y="3877271"/>
            <a:ext cx="4213197" cy="1793110"/>
          </a:xfrm>
        </p:spPr>
        <p:txBody>
          <a:bodyPr lIns="146304" tIns="91440" rIns="146304" bIns="91440">
            <a:noAutofit/>
          </a:bodyPr>
          <a:lstStyle>
            <a:lvl1pPr marL="0" indent="0">
              <a:buNone/>
              <a:defRPr sz="2353" spc="0" baseline="0">
                <a:gradFill>
                  <a:gsLst>
                    <a:gs pos="0">
                      <a:srgbClr val="505050"/>
                    </a:gs>
                    <a:gs pos="100000">
                      <a:srgbClr val="505050"/>
                    </a:gs>
                  </a:gsLst>
                  <a:lin ang="5400000" scaled="0"/>
                </a:gradFill>
                <a:latin typeface="+mn-lt"/>
              </a:defRPr>
            </a:lvl1pPr>
          </a:lstStyle>
          <a:p>
            <a:pPr lvl="0"/>
            <a:r>
              <a:rPr lang="en-US"/>
              <a:t>Click to edit Master text styles</a:t>
            </a:r>
          </a:p>
        </p:txBody>
      </p:sp>
      <p:sp>
        <p:nvSpPr>
          <p:cNvPr id="3" name="Text Placeholder 2"/>
          <p:cNvSpPr>
            <a:spLocks noGrp="1"/>
          </p:cNvSpPr>
          <p:nvPr>
            <p:ph type="body" sz="quarter" idx="12" hasCustomPrompt="1"/>
          </p:nvPr>
        </p:nvSpPr>
        <p:spPr>
          <a:xfrm>
            <a:off x="269239" y="5670380"/>
            <a:ext cx="4212885" cy="896552"/>
          </a:xfrm>
        </p:spPr>
        <p:txBody>
          <a:bodyPr anchor="b" anchorCtr="0">
            <a:noAutofit/>
          </a:bodyPr>
          <a:lstStyle>
            <a:lvl1pPr marL="0" indent="0">
              <a:lnSpc>
                <a:spcPct val="90000"/>
              </a:lnSpc>
              <a:spcBef>
                <a:spcPts val="392"/>
              </a:spcBef>
              <a:buNone/>
              <a:defRPr sz="1568">
                <a:gradFill>
                  <a:gsLst>
                    <a:gs pos="0">
                      <a:srgbClr val="505050"/>
                    </a:gs>
                    <a:gs pos="100000">
                      <a:srgbClr val="505050"/>
                    </a:gs>
                  </a:gsLst>
                  <a:lin ang="5400000" scaled="0"/>
                </a:gradFill>
                <a:latin typeface="+mn-lt"/>
              </a:defRPr>
            </a:lvl1pPr>
            <a:lvl2pPr marL="336145" indent="0">
              <a:buNone/>
              <a:defRPr sz="1568"/>
            </a:lvl2pPr>
            <a:lvl3pPr marL="560241" indent="0">
              <a:buNone/>
              <a:defRPr sz="1568"/>
            </a:lvl3pPr>
            <a:lvl4pPr marL="784338" indent="0">
              <a:buNone/>
              <a:defRPr sz="1568"/>
            </a:lvl4pPr>
            <a:lvl5pPr marL="955523" indent="0">
              <a:buNone/>
              <a:defRPr sz="1568"/>
            </a:lvl5pPr>
          </a:lstStyle>
          <a:p>
            <a:pPr lvl="0"/>
            <a:r>
              <a:rPr lang="en-US"/>
              <a:t>Speaker Name</a:t>
            </a:r>
          </a:p>
          <a:p>
            <a:pPr lvl="0"/>
            <a:r>
              <a:rPr lang="en-US"/>
              <a:t>Date</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2158" y="291102"/>
            <a:ext cx="1740540" cy="640080"/>
          </a:xfrm>
          <a:prstGeom prst="rect">
            <a:avLst/>
          </a:prstGeom>
        </p:spPr>
      </p:pic>
      <p:sp>
        <p:nvSpPr>
          <p:cNvPr id="2" name="Footer Placeholder 1"/>
          <p:cNvSpPr>
            <a:spLocks noGrp="1"/>
          </p:cNvSpPr>
          <p:nvPr>
            <p:ph type="ftr" sz="quarter" idx="13"/>
          </p:nvPr>
        </p:nvSpPr>
        <p:spPr/>
        <p:txBody>
          <a:bodyPr/>
          <a:lstStyle/>
          <a:p>
            <a:endParaRPr lang="en-US"/>
          </a:p>
        </p:txBody>
      </p:sp>
      <p:sp>
        <p:nvSpPr>
          <p:cNvPr id="4" name="Slide Number Placeholder 3"/>
          <p:cNvSpPr>
            <a:spLocks noGrp="1"/>
          </p:cNvSpPr>
          <p:nvPr>
            <p:ph type="sldNum" sz="quarter" idx="14"/>
          </p:nvPr>
        </p:nvSpPr>
        <p:spPr/>
        <p:txBody>
          <a:bodyPr/>
          <a:lstStyle/>
          <a:p>
            <a:fld id="{CF70A789-A4BF-46AC-BD1A-B99BD406E999}" type="slidenum">
              <a:rPr lang="en-US" smtClean="0"/>
              <a:t>‹#›</a:t>
            </a:fld>
            <a:endParaRPr lang="en-US"/>
          </a:p>
        </p:txBody>
      </p:sp>
      <p:pic>
        <p:nvPicPr>
          <p:cNvPr id="10" name="Picture 9"/>
          <p:cNvPicPr>
            <a:picLocks noChangeAspect="1"/>
          </p:cNvPicPr>
          <p:nvPr userDrawn="1"/>
        </p:nvPicPr>
        <p:blipFill>
          <a:blip r:embed="rId2"/>
          <a:stretch>
            <a:fillRect/>
          </a:stretch>
        </p:blipFill>
        <p:spPr>
          <a:xfrm>
            <a:off x="3829" y="0"/>
            <a:ext cx="12184342" cy="6858000"/>
          </a:xfrm>
          <a:prstGeom prst="rect">
            <a:avLst/>
          </a:prstGeom>
        </p:spPr>
      </p:pic>
      <p:sp>
        <p:nvSpPr>
          <p:cNvPr id="11" name="Rectangle 10"/>
          <p:cNvSpPr/>
          <p:nvPr userDrawn="1"/>
        </p:nvSpPr>
        <p:spPr>
          <a:xfrm>
            <a:off x="0" y="0"/>
            <a:ext cx="4751052"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a:endParaRPr lang="en-US" sz="1200" err="1">
              <a:solidFill>
                <a:schemeClr val="bg1"/>
              </a:solidFill>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82158" y="291102"/>
            <a:ext cx="1740540" cy="640080"/>
          </a:xfrm>
          <a:prstGeom prst="rect">
            <a:avLst/>
          </a:prstGeom>
        </p:spPr>
      </p:pic>
    </p:spTree>
    <p:extLst>
      <p:ext uri="{BB962C8B-B14F-4D97-AF65-F5344CB8AC3E}">
        <p14:creationId xmlns:p14="http://schemas.microsoft.com/office/powerpoint/2010/main" val="2483276178"/>
      </p:ext>
    </p:extLst>
  </p:cSld>
  <p:clrMapOvr>
    <a:masterClrMapping/>
  </p:clrMapOvr>
  <p:transition>
    <p:fade/>
  </p:transition>
  <p:extLst>
    <p:ext uri="{DCECCB84-F9BA-43D5-87BE-67443E8EF086}">
      <p15:sldGuideLst xmlns:p15="http://schemas.microsoft.com/office/powerpoint/2012/main">
        <p15:guide id="1" pos="4210">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_Title with photo">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0" y="0"/>
            <a:ext cx="6095689" cy="6858000"/>
          </a:xfrm>
          <a:prstGeom prst="rect">
            <a:avLst/>
          </a:prstGeom>
          <a:solidFill>
            <a:srgbClr val="0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a:endParaRPr lang="en-US" sz="1200" err="1">
              <a:solidFill>
                <a:srgbClr val="FFFFFF"/>
              </a:solidFill>
            </a:endParaRPr>
          </a:p>
        </p:txBody>
      </p:sp>
      <p:sp>
        <p:nvSpPr>
          <p:cNvPr id="10" name="Rectangle 9"/>
          <p:cNvSpPr/>
          <p:nvPr/>
        </p:nvSpPr>
        <p:spPr bwMode="auto">
          <a:xfrm>
            <a:off x="8337063" y="1"/>
            <a:ext cx="3854937" cy="3855484"/>
          </a:xfrm>
          <a:prstGeom prst="rect">
            <a:avLst/>
          </a:prstGeom>
          <a:gradFill flip="none" rotWithShape="1">
            <a:gsLst>
              <a:gs pos="26000">
                <a:srgbClr val="FFFFFF">
                  <a:alpha val="95000"/>
                </a:srgbClr>
              </a:gs>
              <a:gs pos="49000">
                <a:srgbClr val="FFFFFF">
                  <a:alpha val="0"/>
                </a:srgbClr>
              </a:gs>
            </a:gsLst>
            <a:lin ang="81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9302" y="291068"/>
            <a:ext cx="5557834" cy="3586209"/>
          </a:xfrm>
          <a:noFill/>
        </p:spPr>
        <p:txBody>
          <a:bodyPr vert="horz" lIns="146304" tIns="91440" rIns="146304" bIns="91440" rtlCol="0" anchor="b" anchorCtr="0">
            <a:normAutofit/>
          </a:bodyPr>
          <a:lstStyle>
            <a:lvl1pPr algn="l">
              <a:defRPr lang="en-US" sz="4705" b="0" spc="-100" baseline="0" dirty="0">
                <a:gradFill>
                  <a:gsLst>
                    <a:gs pos="1250">
                      <a:schemeClr val="accent1"/>
                    </a:gs>
                    <a:gs pos="100000">
                      <a:schemeClr val="accent1"/>
                    </a:gs>
                  </a:gsLst>
                  <a:lin ang="5400000" scaled="0"/>
                </a:gradFill>
                <a:latin typeface="+mj-lt"/>
                <a:cs typeface="Segoe UI Semibold" panose="020B0702040204020203" pitchFamily="34" charset="0"/>
              </a:defRPr>
            </a:lvl1pPr>
          </a:lstStyle>
          <a:p>
            <a:pPr lvl="0"/>
            <a:r>
              <a:rPr lang="en-US"/>
              <a:t>Presentation title</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2158" y="291102"/>
            <a:ext cx="1740540" cy="640080"/>
          </a:xfrm>
          <a:prstGeom prst="rect">
            <a:avLst/>
          </a:prstGeom>
        </p:spPr>
      </p:pic>
      <p:sp>
        <p:nvSpPr>
          <p:cNvPr id="5" name="Text Placeholder 4"/>
          <p:cNvSpPr>
            <a:spLocks noGrp="1"/>
          </p:cNvSpPr>
          <p:nvPr>
            <p:ph type="body" sz="quarter" idx="11"/>
          </p:nvPr>
        </p:nvSpPr>
        <p:spPr>
          <a:xfrm>
            <a:off x="269302" y="3877271"/>
            <a:ext cx="5557834" cy="1793110"/>
          </a:xfrm>
        </p:spPr>
        <p:txBody>
          <a:bodyPr lIns="146304" tIns="91440" rIns="146304" bIns="91440">
            <a:noAutofit/>
          </a:bodyPr>
          <a:lstStyle>
            <a:lvl1pPr marL="0" indent="0">
              <a:buNone/>
              <a:defRPr sz="2353" spc="0" baseline="0">
                <a:gradFill>
                  <a:gsLst>
                    <a:gs pos="0">
                      <a:srgbClr val="FFFFFF"/>
                    </a:gs>
                    <a:gs pos="100000">
                      <a:srgbClr val="FFFFFF"/>
                    </a:gs>
                  </a:gsLst>
                  <a:lin ang="5400000" scaled="0"/>
                </a:gradFill>
                <a:latin typeface="+mn-lt"/>
              </a:defRPr>
            </a:lvl1pPr>
          </a:lstStyle>
          <a:p>
            <a:pPr lvl="0"/>
            <a:r>
              <a:rPr lang="en-US"/>
              <a:t>Click to edit Master text styles</a:t>
            </a:r>
          </a:p>
        </p:txBody>
      </p:sp>
      <p:sp>
        <p:nvSpPr>
          <p:cNvPr id="3" name="Text Placeholder 2"/>
          <p:cNvSpPr>
            <a:spLocks noGrp="1"/>
          </p:cNvSpPr>
          <p:nvPr>
            <p:ph type="body" sz="quarter" idx="12" hasCustomPrompt="1"/>
          </p:nvPr>
        </p:nvSpPr>
        <p:spPr>
          <a:xfrm>
            <a:off x="269239" y="5670380"/>
            <a:ext cx="5557834" cy="896552"/>
          </a:xfrm>
        </p:spPr>
        <p:txBody>
          <a:bodyPr anchor="b" anchorCtr="0">
            <a:noAutofit/>
          </a:bodyPr>
          <a:lstStyle>
            <a:lvl1pPr marL="0" indent="0">
              <a:lnSpc>
                <a:spcPct val="90000"/>
              </a:lnSpc>
              <a:spcBef>
                <a:spcPts val="392"/>
              </a:spcBef>
              <a:buNone/>
              <a:defRPr sz="1568">
                <a:gradFill>
                  <a:gsLst>
                    <a:gs pos="0">
                      <a:srgbClr val="FFFFFF"/>
                    </a:gs>
                    <a:gs pos="100000">
                      <a:srgbClr val="FFFFFF"/>
                    </a:gs>
                  </a:gsLst>
                  <a:lin ang="5400000" scaled="0"/>
                </a:gradFill>
                <a:latin typeface="+mn-lt"/>
              </a:defRPr>
            </a:lvl1pPr>
            <a:lvl2pPr marL="336145" indent="0">
              <a:buNone/>
              <a:defRPr sz="1568"/>
            </a:lvl2pPr>
            <a:lvl3pPr marL="560241" indent="0">
              <a:buNone/>
              <a:defRPr sz="1568"/>
            </a:lvl3pPr>
            <a:lvl4pPr marL="784338" indent="0">
              <a:buNone/>
              <a:defRPr sz="1568"/>
            </a:lvl4pPr>
            <a:lvl5pPr marL="955523" indent="0">
              <a:buNone/>
              <a:defRPr sz="1568"/>
            </a:lvl5pPr>
          </a:lstStyle>
          <a:p>
            <a:pPr lvl="0"/>
            <a:r>
              <a:rPr lang="en-US"/>
              <a:t>Speaker Name</a:t>
            </a:r>
          </a:p>
          <a:p>
            <a:pPr lvl="0"/>
            <a:r>
              <a:rPr lang="en-US"/>
              <a:t>Date</a:t>
            </a:r>
          </a:p>
        </p:txBody>
      </p:sp>
      <p:sp>
        <p:nvSpPr>
          <p:cNvPr id="2" name="Footer Placeholder 1"/>
          <p:cNvSpPr>
            <a:spLocks noGrp="1"/>
          </p:cNvSpPr>
          <p:nvPr>
            <p:ph type="ftr" sz="quarter" idx="13"/>
          </p:nvPr>
        </p:nvSpPr>
        <p:spPr/>
        <p:txBody>
          <a:bodyPr/>
          <a:lstStyle/>
          <a:p>
            <a:endParaRPr lang="en-US"/>
          </a:p>
        </p:txBody>
      </p:sp>
      <p:sp>
        <p:nvSpPr>
          <p:cNvPr id="4" name="Slide Number Placeholder 3"/>
          <p:cNvSpPr>
            <a:spLocks noGrp="1"/>
          </p:cNvSpPr>
          <p:nvPr>
            <p:ph type="sldNum" sz="quarter" idx="14"/>
          </p:nvPr>
        </p:nvSpPr>
        <p:spPr/>
        <p:txBody>
          <a:bodyPr/>
          <a:lstStyle/>
          <a:p>
            <a:fld id="{CF70A789-A4BF-46AC-BD1A-B99BD406E999}" type="slidenum">
              <a:rPr lang="en-US" smtClean="0"/>
              <a:t>‹#›</a:t>
            </a:fld>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p:cNvSpPr/>
          <p:nvPr userDrawn="1"/>
        </p:nvSpPr>
        <p:spPr>
          <a:xfrm>
            <a:off x="0" y="0"/>
            <a:ext cx="6095689" cy="6858000"/>
          </a:xfrm>
          <a:prstGeom prst="rect">
            <a:avLst/>
          </a:prstGeom>
          <a:solidFill>
            <a:srgbClr val="0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a:endParaRPr lang="en-US" sz="1200" err="1"/>
          </a:p>
        </p:txBody>
      </p:sp>
      <p:sp>
        <p:nvSpPr>
          <p:cNvPr id="14" name="Rectangle 13"/>
          <p:cNvSpPr/>
          <p:nvPr userDrawn="1"/>
        </p:nvSpPr>
        <p:spPr bwMode="auto">
          <a:xfrm>
            <a:off x="8337063" y="1"/>
            <a:ext cx="3854937" cy="3855484"/>
          </a:xfrm>
          <a:prstGeom prst="rect">
            <a:avLst/>
          </a:prstGeom>
          <a:gradFill flip="none" rotWithShape="1">
            <a:gsLst>
              <a:gs pos="26000">
                <a:srgbClr val="FFFFFF">
                  <a:alpha val="95000"/>
                </a:srgbClr>
              </a:gs>
              <a:gs pos="49000">
                <a:srgbClr val="FFFFFF">
                  <a:alpha val="0"/>
                </a:srgbClr>
              </a:gs>
            </a:gsLst>
            <a:lin ang="81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11357067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4210">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_Title with photo">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 y="2"/>
            <a:ext cx="12199620" cy="6857999"/>
          </a:xfrm>
          <a:prstGeom prst="rect">
            <a:avLst/>
          </a:prstGeom>
        </p:spPr>
      </p:pic>
      <p:sp>
        <p:nvSpPr>
          <p:cNvPr id="6" name="Rectangle 5"/>
          <p:cNvSpPr/>
          <p:nvPr/>
        </p:nvSpPr>
        <p:spPr>
          <a:xfrm>
            <a:off x="0" y="0"/>
            <a:ext cx="6095689" cy="6858000"/>
          </a:xfrm>
          <a:prstGeom prst="rect">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a:endParaRPr lang="en-US" sz="1200" err="1">
              <a:solidFill>
                <a:srgbClr val="FFFFFF"/>
              </a:solidFill>
            </a:endParaRPr>
          </a:p>
        </p:txBody>
      </p:sp>
      <p:sp>
        <p:nvSpPr>
          <p:cNvPr id="9" name="Title 1"/>
          <p:cNvSpPr>
            <a:spLocks noGrp="1"/>
          </p:cNvSpPr>
          <p:nvPr>
            <p:ph type="title" hasCustomPrompt="1"/>
          </p:nvPr>
        </p:nvSpPr>
        <p:spPr bwMode="ltGray">
          <a:xfrm>
            <a:off x="269302" y="291068"/>
            <a:ext cx="5557834" cy="3586209"/>
          </a:xfrm>
          <a:noFill/>
        </p:spPr>
        <p:txBody>
          <a:bodyPr vert="horz" lIns="146304" tIns="91440" rIns="146304" bIns="91440" rtlCol="0" anchor="b" anchorCtr="0">
            <a:normAutofit/>
          </a:bodyPr>
          <a:lstStyle>
            <a:lvl1pPr algn="l">
              <a:defRPr lang="en-US" sz="4705" b="0" spc="-100" baseline="0" dirty="0">
                <a:gradFill>
                  <a:gsLst>
                    <a:gs pos="1250">
                      <a:schemeClr val="accent1"/>
                    </a:gs>
                    <a:gs pos="100000">
                      <a:schemeClr val="accent1"/>
                    </a:gs>
                  </a:gsLst>
                  <a:lin ang="5400000" scaled="0"/>
                </a:gradFill>
                <a:latin typeface="+mj-lt"/>
                <a:cs typeface="Segoe UI Semibold" panose="020B0702040204020203" pitchFamily="34" charset="0"/>
              </a:defRPr>
            </a:lvl1pPr>
          </a:lstStyle>
          <a:p>
            <a:pPr lvl="0"/>
            <a:r>
              <a:rPr lang="en-US"/>
              <a:t>Presentation title</a:t>
            </a:r>
          </a:p>
        </p:txBody>
      </p:sp>
      <p:sp>
        <p:nvSpPr>
          <p:cNvPr id="5" name="Text Placeholder 4"/>
          <p:cNvSpPr>
            <a:spLocks noGrp="1"/>
          </p:cNvSpPr>
          <p:nvPr>
            <p:ph type="body" sz="quarter" idx="11"/>
          </p:nvPr>
        </p:nvSpPr>
        <p:spPr>
          <a:xfrm>
            <a:off x="269302" y="3877271"/>
            <a:ext cx="5557834" cy="1793110"/>
          </a:xfrm>
        </p:spPr>
        <p:txBody>
          <a:bodyPr lIns="146304" tIns="91440" rIns="146304" bIns="91440">
            <a:noAutofit/>
          </a:bodyPr>
          <a:lstStyle>
            <a:lvl1pPr marL="0" indent="0">
              <a:buNone/>
              <a:defRPr sz="2353" spc="0" baseline="0">
                <a:gradFill>
                  <a:gsLst>
                    <a:gs pos="0">
                      <a:srgbClr val="505050"/>
                    </a:gs>
                    <a:gs pos="100000">
                      <a:srgbClr val="505050"/>
                    </a:gs>
                  </a:gsLst>
                  <a:lin ang="5400000" scaled="0"/>
                </a:gradFill>
                <a:latin typeface="+mn-lt"/>
              </a:defRPr>
            </a:lvl1pPr>
          </a:lstStyle>
          <a:p>
            <a:pPr lvl="0"/>
            <a:r>
              <a:rPr lang="en-US"/>
              <a:t>Click to edit Master text styles</a:t>
            </a:r>
          </a:p>
        </p:txBody>
      </p:sp>
      <p:sp>
        <p:nvSpPr>
          <p:cNvPr id="3" name="Text Placeholder 2"/>
          <p:cNvSpPr>
            <a:spLocks noGrp="1"/>
          </p:cNvSpPr>
          <p:nvPr>
            <p:ph type="body" sz="quarter" idx="12" hasCustomPrompt="1"/>
          </p:nvPr>
        </p:nvSpPr>
        <p:spPr>
          <a:xfrm>
            <a:off x="269239" y="5670380"/>
            <a:ext cx="5557834" cy="896552"/>
          </a:xfrm>
        </p:spPr>
        <p:txBody>
          <a:bodyPr anchor="b" anchorCtr="0">
            <a:noAutofit/>
          </a:bodyPr>
          <a:lstStyle>
            <a:lvl1pPr marL="0" indent="0">
              <a:lnSpc>
                <a:spcPct val="90000"/>
              </a:lnSpc>
              <a:spcBef>
                <a:spcPts val="392"/>
              </a:spcBef>
              <a:buNone/>
              <a:defRPr sz="1568">
                <a:gradFill>
                  <a:gsLst>
                    <a:gs pos="0">
                      <a:srgbClr val="505050"/>
                    </a:gs>
                    <a:gs pos="100000">
                      <a:srgbClr val="505050"/>
                    </a:gs>
                  </a:gsLst>
                  <a:lin ang="5400000" scaled="0"/>
                </a:gradFill>
                <a:latin typeface="+mn-lt"/>
              </a:defRPr>
            </a:lvl1pPr>
            <a:lvl2pPr marL="336145" indent="0">
              <a:buNone/>
              <a:defRPr sz="1568"/>
            </a:lvl2pPr>
            <a:lvl3pPr marL="560241" indent="0">
              <a:buNone/>
              <a:defRPr sz="1568"/>
            </a:lvl3pPr>
            <a:lvl4pPr marL="784338" indent="0">
              <a:buNone/>
              <a:defRPr sz="1568"/>
            </a:lvl4pPr>
            <a:lvl5pPr marL="955523" indent="0">
              <a:buNone/>
              <a:defRPr sz="1568"/>
            </a:lvl5pPr>
          </a:lstStyle>
          <a:p>
            <a:pPr lvl="0"/>
            <a:r>
              <a:rPr lang="en-US"/>
              <a:t>Speaker Name</a:t>
            </a:r>
          </a:p>
          <a:p>
            <a:pPr lvl="0"/>
            <a:r>
              <a:rPr lang="en-US"/>
              <a:t>Date</a:t>
            </a:r>
          </a:p>
        </p:txBody>
      </p:sp>
      <p:pic>
        <p:nvPicPr>
          <p:cNvPr id="13" name="Picture 1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184905" y="5927829"/>
            <a:ext cx="1737792" cy="639069"/>
          </a:xfrm>
          <a:prstGeom prst="rect">
            <a:avLst/>
          </a:prstGeom>
        </p:spPr>
      </p:pic>
      <p:sp>
        <p:nvSpPr>
          <p:cNvPr id="2" name="Footer Placeholder 1"/>
          <p:cNvSpPr>
            <a:spLocks noGrp="1"/>
          </p:cNvSpPr>
          <p:nvPr>
            <p:ph type="ftr" sz="quarter" idx="13"/>
          </p:nvPr>
        </p:nvSpPr>
        <p:spPr/>
        <p:txBody>
          <a:bodyPr/>
          <a:lstStyle/>
          <a:p>
            <a:endParaRPr lang="en-US"/>
          </a:p>
        </p:txBody>
      </p:sp>
      <p:sp>
        <p:nvSpPr>
          <p:cNvPr id="4" name="Slide Number Placeholder 3"/>
          <p:cNvSpPr>
            <a:spLocks noGrp="1"/>
          </p:cNvSpPr>
          <p:nvPr>
            <p:ph type="sldNum" sz="quarter" idx="14"/>
          </p:nvPr>
        </p:nvSpPr>
        <p:spPr/>
        <p:txBody>
          <a:bodyPr/>
          <a:lstStyle/>
          <a:p>
            <a:fld id="{CF70A789-A4BF-46AC-BD1A-B99BD406E999}" type="slidenum">
              <a:rPr lang="en-US" smtClean="0"/>
              <a:t>‹#›</a:t>
            </a:fld>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0" y="2"/>
            <a:ext cx="12199620" cy="6857999"/>
          </a:xfrm>
          <a:prstGeom prst="rect">
            <a:avLst/>
          </a:prstGeom>
        </p:spPr>
      </p:pic>
      <p:sp>
        <p:nvSpPr>
          <p:cNvPr id="12" name="Rectangle 11"/>
          <p:cNvSpPr/>
          <p:nvPr userDrawn="1"/>
        </p:nvSpPr>
        <p:spPr>
          <a:xfrm>
            <a:off x="0" y="0"/>
            <a:ext cx="6095689" cy="6858000"/>
          </a:xfrm>
          <a:prstGeom prst="rect">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a:endParaRPr lang="en-US" sz="1200" err="1">
              <a:solidFill>
                <a:schemeClr val="bg1"/>
              </a:solidFill>
            </a:endParaRPr>
          </a:p>
        </p:txBody>
      </p:sp>
      <p:pic>
        <p:nvPicPr>
          <p:cNvPr id="14" name="Picture 13"/>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184905" y="5927829"/>
            <a:ext cx="1737792" cy="639069"/>
          </a:xfrm>
          <a:prstGeom prst="rect">
            <a:avLst/>
          </a:prstGeom>
        </p:spPr>
      </p:pic>
    </p:spTree>
    <p:extLst>
      <p:ext uri="{BB962C8B-B14F-4D97-AF65-F5344CB8AC3E}">
        <p14:creationId xmlns:p14="http://schemas.microsoft.com/office/powerpoint/2010/main" val="1232203182"/>
      </p:ext>
    </p:extLst>
  </p:cSld>
  <p:clrMapOvr>
    <a:masterClrMapping/>
  </p:clrMapOvr>
  <p:transition>
    <p:fade/>
  </p:transition>
  <p:extLst>
    <p:ext uri="{DCECCB84-F9BA-43D5-87BE-67443E8EF086}">
      <p15:sldGuideLst xmlns:p15="http://schemas.microsoft.com/office/powerpoint/2012/main">
        <p15:guide id="1" pos="421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4_Title with photo">
    <p:bg>
      <p:bgRef idx="1001">
        <a:schemeClr val="bg1"/>
      </p:bgRef>
    </p:bg>
    <p:spTree>
      <p:nvGrpSpPr>
        <p:cNvPr id="1" name=""/>
        <p:cNvGrpSpPr/>
        <p:nvPr/>
      </p:nvGrpSpPr>
      <p:grpSpPr>
        <a:xfrm>
          <a:off x="0" y="0"/>
          <a:ext cx="0" cy="0"/>
          <a:chOff x="0" y="0"/>
          <a:chExt cx="0" cy="0"/>
        </a:xfrm>
      </p:grpSpPr>
      <p:pic>
        <p:nvPicPr>
          <p:cNvPr id="10" name="Picture 9"/>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0" y="3877271"/>
            <a:ext cx="12191377" cy="2980729"/>
          </a:xfrm>
          <a:prstGeom prst="rect">
            <a:avLst/>
          </a:prstGeom>
          <a:solidFill>
            <a:srgbClr val="0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a:endParaRPr lang="en-US" sz="1200" err="1">
              <a:solidFill>
                <a:srgbClr val="FFFFFF"/>
              </a:solidFill>
            </a:endParaRPr>
          </a:p>
        </p:txBody>
      </p:sp>
      <p:sp>
        <p:nvSpPr>
          <p:cNvPr id="9" name="Title 1"/>
          <p:cNvSpPr>
            <a:spLocks noGrp="1"/>
          </p:cNvSpPr>
          <p:nvPr>
            <p:ph type="title" hasCustomPrompt="1"/>
          </p:nvPr>
        </p:nvSpPr>
        <p:spPr bwMode="ltGray">
          <a:xfrm>
            <a:off x="269302" y="4146233"/>
            <a:ext cx="11653523" cy="896552"/>
          </a:xfrm>
          <a:noFill/>
        </p:spPr>
        <p:txBody>
          <a:bodyPr vert="horz" lIns="146304" tIns="91440" rIns="146304" bIns="91440" rtlCol="0" anchor="b" anchorCtr="0">
            <a:noAutofit/>
          </a:bodyPr>
          <a:lstStyle>
            <a:lvl1pPr algn="l">
              <a:defRPr lang="en-US" sz="4705" b="0" spc="-100" baseline="0" dirty="0">
                <a:gradFill>
                  <a:gsLst>
                    <a:gs pos="1250">
                      <a:schemeClr val="accent1"/>
                    </a:gs>
                    <a:gs pos="100000">
                      <a:schemeClr val="accent1"/>
                    </a:gs>
                  </a:gsLst>
                  <a:lin ang="5400000" scaled="0"/>
                </a:gradFill>
                <a:latin typeface="+mj-lt"/>
                <a:cs typeface="Segoe UI Semibold" panose="020B0702040204020203" pitchFamily="34" charset="0"/>
              </a:defRPr>
            </a:lvl1pPr>
          </a:lstStyle>
          <a:p>
            <a:pPr lvl="0"/>
            <a:r>
              <a:rPr lang="en-US"/>
              <a:t>Presentation title</a:t>
            </a:r>
          </a:p>
        </p:txBody>
      </p:sp>
      <p:sp>
        <p:nvSpPr>
          <p:cNvPr id="5" name="Text Placeholder 4"/>
          <p:cNvSpPr>
            <a:spLocks noGrp="1"/>
          </p:cNvSpPr>
          <p:nvPr>
            <p:ph type="body" sz="quarter" idx="11" hasCustomPrompt="1"/>
          </p:nvPr>
        </p:nvSpPr>
        <p:spPr>
          <a:xfrm>
            <a:off x="269302" y="5042776"/>
            <a:ext cx="8964185" cy="627586"/>
          </a:xfrm>
        </p:spPr>
        <p:txBody>
          <a:bodyPr lIns="146304" tIns="91440" rIns="146304" bIns="91440">
            <a:noAutofit/>
          </a:bodyPr>
          <a:lstStyle>
            <a:lvl1pPr marL="0" indent="0">
              <a:buNone/>
              <a:defRPr sz="2353" spc="0" baseline="0">
                <a:gradFill>
                  <a:gsLst>
                    <a:gs pos="0">
                      <a:srgbClr val="FFFFFF"/>
                    </a:gs>
                    <a:gs pos="100000">
                      <a:srgbClr val="FFFFFF"/>
                    </a:gs>
                  </a:gsLst>
                  <a:lin ang="5400000" scaled="0"/>
                </a:gradFill>
                <a:latin typeface="+mn-lt"/>
              </a:defRPr>
            </a:lvl1pPr>
          </a:lstStyle>
          <a:p>
            <a:pPr lvl="0"/>
            <a:r>
              <a:rPr lang="en-US"/>
              <a:t>Click to edit Master text styles</a:t>
            </a:r>
          </a:p>
        </p:txBody>
      </p:sp>
      <p:sp>
        <p:nvSpPr>
          <p:cNvPr id="3" name="Text Placeholder 2"/>
          <p:cNvSpPr>
            <a:spLocks noGrp="1"/>
          </p:cNvSpPr>
          <p:nvPr>
            <p:ph type="body" sz="quarter" idx="12" hasCustomPrompt="1"/>
          </p:nvPr>
        </p:nvSpPr>
        <p:spPr>
          <a:xfrm>
            <a:off x="269239" y="5849663"/>
            <a:ext cx="8964248" cy="717242"/>
          </a:xfrm>
        </p:spPr>
        <p:txBody>
          <a:bodyPr anchor="b" anchorCtr="0">
            <a:noAutofit/>
          </a:bodyPr>
          <a:lstStyle>
            <a:lvl1pPr marL="0" indent="0">
              <a:lnSpc>
                <a:spcPct val="90000"/>
              </a:lnSpc>
              <a:spcBef>
                <a:spcPts val="392"/>
              </a:spcBef>
              <a:buNone/>
              <a:defRPr sz="1568">
                <a:gradFill>
                  <a:gsLst>
                    <a:gs pos="0">
                      <a:srgbClr val="FFFFFF"/>
                    </a:gs>
                    <a:gs pos="100000">
                      <a:srgbClr val="FFFFFF"/>
                    </a:gs>
                  </a:gsLst>
                  <a:lin ang="5400000" scaled="0"/>
                </a:gradFill>
                <a:latin typeface="+mn-lt"/>
              </a:defRPr>
            </a:lvl1pPr>
            <a:lvl2pPr marL="336145" indent="0">
              <a:buNone/>
              <a:defRPr sz="1568"/>
            </a:lvl2pPr>
            <a:lvl3pPr marL="560241" indent="0">
              <a:buNone/>
              <a:defRPr sz="1568"/>
            </a:lvl3pPr>
            <a:lvl4pPr marL="784338" indent="0">
              <a:buNone/>
              <a:defRPr sz="1568"/>
            </a:lvl4pPr>
            <a:lvl5pPr marL="955523" indent="0">
              <a:buNone/>
              <a:defRPr sz="1568"/>
            </a:lvl5pPr>
          </a:lstStyle>
          <a:p>
            <a:pPr lvl="0"/>
            <a:r>
              <a:rPr lang="en-US"/>
              <a:t>Speaker Name</a:t>
            </a:r>
          </a:p>
          <a:p>
            <a:pPr lvl="0"/>
            <a:r>
              <a:rPr lang="en-US"/>
              <a:t>Date</a:t>
            </a:r>
          </a:p>
        </p:txBody>
      </p:sp>
      <p:pic>
        <p:nvPicPr>
          <p:cNvPr id="12" name="Picture 1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bwMode="invGray">
          <a:xfrm>
            <a:off x="10184905" y="5927829"/>
            <a:ext cx="1737792" cy="639069"/>
          </a:xfrm>
          <a:prstGeom prst="rect">
            <a:avLst/>
          </a:prstGeom>
        </p:spPr>
      </p:pic>
      <p:sp>
        <p:nvSpPr>
          <p:cNvPr id="2" name="Footer Placeholder 1"/>
          <p:cNvSpPr>
            <a:spLocks noGrp="1"/>
          </p:cNvSpPr>
          <p:nvPr>
            <p:ph type="ftr" sz="quarter" idx="13"/>
          </p:nvPr>
        </p:nvSpPr>
        <p:spPr/>
        <p:txBody>
          <a:bodyPr/>
          <a:lstStyle/>
          <a:p>
            <a:endParaRPr lang="en-US"/>
          </a:p>
        </p:txBody>
      </p:sp>
      <p:sp>
        <p:nvSpPr>
          <p:cNvPr id="4" name="Slide Number Placeholder 3"/>
          <p:cNvSpPr>
            <a:spLocks noGrp="1"/>
          </p:cNvSpPr>
          <p:nvPr>
            <p:ph type="sldNum" sz="quarter" idx="14"/>
          </p:nvPr>
        </p:nvSpPr>
        <p:spPr/>
        <p:txBody>
          <a:bodyPr/>
          <a:lstStyle/>
          <a:p>
            <a:fld id="{CF70A789-A4BF-46AC-BD1A-B99BD406E999}" type="slidenum">
              <a:rPr lang="en-US" smtClean="0"/>
              <a:t>‹#›</a:t>
            </a:fld>
            <a:endParaRPr lang="en-US"/>
          </a:p>
        </p:txBody>
      </p:sp>
      <p:pic>
        <p:nvPicPr>
          <p:cNvPr id="11" name="Picture 10"/>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p:cNvSpPr/>
          <p:nvPr userDrawn="1"/>
        </p:nvSpPr>
        <p:spPr>
          <a:xfrm>
            <a:off x="0" y="3877271"/>
            <a:ext cx="12191377" cy="2980729"/>
          </a:xfrm>
          <a:prstGeom prst="rect">
            <a:avLst/>
          </a:prstGeom>
          <a:solidFill>
            <a:srgbClr val="0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a:endParaRPr lang="en-US" sz="1200" err="1"/>
          </a:p>
        </p:txBody>
      </p:sp>
      <p:pic>
        <p:nvPicPr>
          <p:cNvPr id="14" name="Picture 13"/>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invGray">
          <a:xfrm>
            <a:off x="10184905" y="5927829"/>
            <a:ext cx="1737792" cy="639069"/>
          </a:xfrm>
          <a:prstGeom prst="rect">
            <a:avLst/>
          </a:prstGeom>
        </p:spPr>
      </p:pic>
    </p:spTree>
    <p:extLst>
      <p:ext uri="{BB962C8B-B14F-4D97-AF65-F5344CB8AC3E}">
        <p14:creationId xmlns:p14="http://schemas.microsoft.com/office/powerpoint/2010/main" val="384541717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421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5_Title with photo">
    <p:bg>
      <p:bgRef idx="1001">
        <a:schemeClr val="bg1"/>
      </p:bgRef>
    </p:bg>
    <p:spTree>
      <p:nvGrpSpPr>
        <p:cNvPr id="1" name=""/>
        <p:cNvGrpSpPr/>
        <p:nvPr/>
      </p:nvGrpSpPr>
      <p:grpSpPr>
        <a:xfrm>
          <a:off x="0" y="0"/>
          <a:ext cx="0" cy="0"/>
          <a:chOff x="0" y="0"/>
          <a:chExt cx="0" cy="0"/>
        </a:xfrm>
      </p:grpSpPr>
      <p:pic>
        <p:nvPicPr>
          <p:cNvPr id="8" name="Picture 7"/>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0" y="3877271"/>
            <a:ext cx="12191377" cy="2980729"/>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algn="r"/>
            <a:endParaRPr lang="en-US" sz="1200" err="1">
              <a:solidFill>
                <a:srgbClr val="FFFFFF"/>
              </a:solidFill>
            </a:endParaRPr>
          </a:p>
        </p:txBody>
      </p:sp>
      <p:sp>
        <p:nvSpPr>
          <p:cNvPr id="9" name="Title 1"/>
          <p:cNvSpPr>
            <a:spLocks noGrp="1"/>
          </p:cNvSpPr>
          <p:nvPr>
            <p:ph type="title" hasCustomPrompt="1"/>
          </p:nvPr>
        </p:nvSpPr>
        <p:spPr bwMode="ltGray">
          <a:xfrm>
            <a:off x="269302" y="4146233"/>
            <a:ext cx="11653523" cy="896552"/>
          </a:xfrm>
          <a:noFill/>
        </p:spPr>
        <p:txBody>
          <a:bodyPr vert="horz" lIns="146304" tIns="91440" rIns="146304" bIns="91440" rtlCol="0" anchor="b" anchorCtr="0">
            <a:noAutofit/>
          </a:bodyPr>
          <a:lstStyle>
            <a:lvl1pPr algn="l">
              <a:defRPr lang="en-US" sz="4705" b="0" spc="-100" baseline="0" dirty="0">
                <a:gradFill>
                  <a:gsLst>
                    <a:gs pos="1250">
                      <a:schemeClr val="accent1"/>
                    </a:gs>
                    <a:gs pos="100000">
                      <a:schemeClr val="accent1"/>
                    </a:gs>
                  </a:gsLst>
                  <a:lin ang="5400000" scaled="0"/>
                </a:gradFill>
                <a:latin typeface="+mj-lt"/>
                <a:cs typeface="Segoe UI Semibold" panose="020B0702040204020203" pitchFamily="34" charset="0"/>
              </a:defRPr>
            </a:lvl1pPr>
          </a:lstStyle>
          <a:p>
            <a:pPr lvl="0"/>
            <a:r>
              <a:rPr lang="en-US"/>
              <a:t>Presentation title</a:t>
            </a:r>
          </a:p>
        </p:txBody>
      </p:sp>
      <p:sp>
        <p:nvSpPr>
          <p:cNvPr id="5" name="Text Placeholder 4"/>
          <p:cNvSpPr>
            <a:spLocks noGrp="1"/>
          </p:cNvSpPr>
          <p:nvPr>
            <p:ph type="body" sz="quarter" idx="11" hasCustomPrompt="1"/>
          </p:nvPr>
        </p:nvSpPr>
        <p:spPr>
          <a:xfrm>
            <a:off x="269302" y="5042776"/>
            <a:ext cx="8964185" cy="627586"/>
          </a:xfrm>
        </p:spPr>
        <p:txBody>
          <a:bodyPr lIns="146304" tIns="91440" rIns="146304" bIns="91440">
            <a:noAutofit/>
          </a:bodyPr>
          <a:lstStyle>
            <a:lvl1pPr marL="0" indent="0">
              <a:buNone/>
              <a:defRPr sz="2353" spc="0" baseline="0">
                <a:gradFill>
                  <a:gsLst>
                    <a:gs pos="0">
                      <a:srgbClr val="505050"/>
                    </a:gs>
                    <a:gs pos="100000">
                      <a:srgbClr val="505050"/>
                    </a:gs>
                  </a:gsLst>
                  <a:lin ang="5400000" scaled="0"/>
                </a:gradFill>
                <a:latin typeface="+mn-lt"/>
              </a:defRPr>
            </a:lvl1pPr>
          </a:lstStyle>
          <a:p>
            <a:pPr lvl="0"/>
            <a:r>
              <a:rPr lang="en-US"/>
              <a:t>Click to edit Master text styles</a:t>
            </a:r>
          </a:p>
        </p:txBody>
      </p:sp>
      <p:sp>
        <p:nvSpPr>
          <p:cNvPr id="3" name="Text Placeholder 2"/>
          <p:cNvSpPr>
            <a:spLocks noGrp="1"/>
          </p:cNvSpPr>
          <p:nvPr>
            <p:ph type="body" sz="quarter" idx="12" hasCustomPrompt="1"/>
          </p:nvPr>
        </p:nvSpPr>
        <p:spPr>
          <a:xfrm>
            <a:off x="269239" y="5849663"/>
            <a:ext cx="8964248" cy="717242"/>
          </a:xfrm>
        </p:spPr>
        <p:txBody>
          <a:bodyPr anchor="b" anchorCtr="0">
            <a:noAutofit/>
          </a:bodyPr>
          <a:lstStyle>
            <a:lvl1pPr marL="0" indent="0">
              <a:lnSpc>
                <a:spcPct val="90000"/>
              </a:lnSpc>
              <a:spcBef>
                <a:spcPts val="392"/>
              </a:spcBef>
              <a:buNone/>
              <a:defRPr sz="1568">
                <a:gradFill>
                  <a:gsLst>
                    <a:gs pos="0">
                      <a:srgbClr val="505050"/>
                    </a:gs>
                    <a:gs pos="100000">
                      <a:srgbClr val="505050"/>
                    </a:gs>
                  </a:gsLst>
                  <a:lin ang="5400000" scaled="0"/>
                </a:gradFill>
                <a:latin typeface="+mn-lt"/>
              </a:defRPr>
            </a:lvl1pPr>
            <a:lvl2pPr marL="336145" indent="0">
              <a:buNone/>
              <a:defRPr sz="1568"/>
            </a:lvl2pPr>
            <a:lvl3pPr marL="560241" indent="0">
              <a:buNone/>
              <a:defRPr sz="1568"/>
            </a:lvl3pPr>
            <a:lvl4pPr marL="784338" indent="0">
              <a:buNone/>
              <a:defRPr sz="1568"/>
            </a:lvl4pPr>
            <a:lvl5pPr marL="955523" indent="0">
              <a:buNone/>
              <a:defRPr sz="1568"/>
            </a:lvl5pPr>
          </a:lstStyle>
          <a:p>
            <a:pPr lvl="0"/>
            <a:r>
              <a:rPr lang="en-US"/>
              <a:t>Speaker Name</a:t>
            </a:r>
          </a:p>
          <a:p>
            <a:pPr lvl="0"/>
            <a:r>
              <a:rPr lang="en-US"/>
              <a:t>Date</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2158" y="5926817"/>
            <a:ext cx="1740540" cy="640080"/>
          </a:xfrm>
          <a:prstGeom prst="rect">
            <a:avLst/>
          </a:prstGeom>
        </p:spPr>
      </p:pic>
      <p:sp>
        <p:nvSpPr>
          <p:cNvPr id="2" name="Footer Placeholder 1"/>
          <p:cNvSpPr>
            <a:spLocks noGrp="1"/>
          </p:cNvSpPr>
          <p:nvPr>
            <p:ph type="ftr" sz="quarter" idx="13"/>
          </p:nvPr>
        </p:nvSpPr>
        <p:spPr/>
        <p:txBody>
          <a:bodyPr/>
          <a:lstStyle/>
          <a:p>
            <a:endParaRPr lang="en-US"/>
          </a:p>
        </p:txBody>
      </p:sp>
      <p:sp>
        <p:nvSpPr>
          <p:cNvPr id="4" name="Slide Number Placeholder 3"/>
          <p:cNvSpPr>
            <a:spLocks noGrp="1"/>
          </p:cNvSpPr>
          <p:nvPr>
            <p:ph type="sldNum" sz="quarter" idx="14"/>
          </p:nvPr>
        </p:nvSpPr>
        <p:spPr/>
        <p:txBody>
          <a:bodyPr/>
          <a:lstStyle/>
          <a:p>
            <a:fld id="{CF70A789-A4BF-46AC-BD1A-B99BD406E999}" type="slidenum">
              <a:rPr lang="en-US" smtClean="0"/>
              <a:t>‹#›</a:t>
            </a:fld>
            <a:endParaRPr lang="en-US"/>
          </a:p>
        </p:txBody>
      </p:sp>
      <p:pic>
        <p:nvPicPr>
          <p:cNvPr id="10" name="Picture 9"/>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p:cNvSpPr/>
          <p:nvPr userDrawn="1"/>
        </p:nvSpPr>
        <p:spPr>
          <a:xfrm>
            <a:off x="0" y="3877271"/>
            <a:ext cx="12191377" cy="2980729"/>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lvl="0" algn="r"/>
            <a:endParaRPr lang="en-US" sz="1200" err="1">
              <a:solidFill>
                <a:schemeClr val="bg1"/>
              </a:solidFill>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82158" y="5926817"/>
            <a:ext cx="1740540" cy="640080"/>
          </a:xfrm>
          <a:prstGeom prst="rect">
            <a:avLst/>
          </a:prstGeom>
        </p:spPr>
      </p:pic>
    </p:spTree>
    <p:extLst>
      <p:ext uri="{BB962C8B-B14F-4D97-AF65-F5344CB8AC3E}">
        <p14:creationId xmlns:p14="http://schemas.microsoft.com/office/powerpoint/2010/main" val="175615788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4210">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a:t>Speaker name</a:t>
            </a:r>
          </a:p>
        </p:txBody>
      </p:sp>
      <p:grpSp>
        <p:nvGrpSpPr>
          <p:cNvPr id="7" name="Group 6"/>
          <p:cNvGrpSpPr>
            <a:grpSpLocks noChangeAspect="1"/>
          </p:cNvGrpSpPr>
          <p:nvPr/>
        </p:nvGrpSpPr>
        <p:grpSpPr bwMode="black">
          <a:xfrm>
            <a:off x="459102" y="470067"/>
            <a:ext cx="1419662" cy="304828"/>
            <a:chOff x="457200" y="1643393"/>
            <a:chExt cx="4492753" cy="964540"/>
          </a:xfrm>
        </p:grpSpPr>
        <p:pic>
          <p:nvPicPr>
            <p:cNvPr id="8" name="Picture 7"/>
            <p:cNvPicPr>
              <a:picLocks noChangeAspect="1"/>
            </p:cNvPicPr>
            <p:nvPr/>
          </p:nvPicPr>
          <p:blipFill>
            <a:blip r:embed="rId2"/>
            <a:stretch>
              <a:fillRect/>
            </a:stretch>
          </p:blipFill>
          <p:spPr bwMode="black">
            <a:xfrm>
              <a:off x="457200" y="1643393"/>
              <a:ext cx="964540" cy="964540"/>
            </a:xfrm>
            <a:prstGeom prst="rect">
              <a:avLst/>
            </a:prstGeom>
          </p:spPr>
        </p:pic>
        <p:sp>
          <p:nvSpPr>
            <p:cNvPr id="10"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solidFill>
                  <a:srgbClr val="FFFFFF"/>
                </a:solidFill>
              </a:endParaRPr>
            </a:p>
          </p:txBody>
        </p:sp>
      </p:grpSp>
      <p:sp>
        <p:nvSpPr>
          <p:cNvPr id="2" name="Footer Placeholder 1"/>
          <p:cNvSpPr>
            <a:spLocks noGrp="1"/>
          </p:cNvSpPr>
          <p:nvPr>
            <p:ph type="ftr" sz="quarter" idx="13"/>
          </p:nvPr>
        </p:nvSpPr>
        <p:spPr/>
        <p:txBody>
          <a:bodyPr/>
          <a:lstStyle/>
          <a:p>
            <a:endParaRPr lang="en-US"/>
          </a:p>
        </p:txBody>
      </p:sp>
      <p:sp>
        <p:nvSpPr>
          <p:cNvPr id="3" name="Slide Number Placeholder 2"/>
          <p:cNvSpPr>
            <a:spLocks noGrp="1"/>
          </p:cNvSpPr>
          <p:nvPr>
            <p:ph type="sldNum" sz="quarter" idx="14"/>
          </p:nvPr>
        </p:nvSpPr>
        <p:spPr/>
        <p:txBody>
          <a:bodyPr/>
          <a:lstStyle/>
          <a:p>
            <a:fld id="{CF70A789-A4BF-46AC-BD1A-B99BD406E999}" type="slidenum">
              <a:rPr lang="en-US" smtClean="0"/>
              <a:t>‹#›</a:t>
            </a:fld>
            <a:endParaRPr lang="en-US"/>
          </a:p>
        </p:txBody>
      </p:sp>
      <p:grpSp>
        <p:nvGrpSpPr>
          <p:cNvPr id="11" name="Group 10"/>
          <p:cNvGrpSpPr>
            <a:grpSpLocks noChangeAspect="1"/>
          </p:cNvGrpSpPr>
          <p:nvPr userDrawn="1"/>
        </p:nvGrpSpPr>
        <p:grpSpPr bwMode="black">
          <a:xfrm>
            <a:off x="459102" y="470067"/>
            <a:ext cx="1419662" cy="304828"/>
            <a:chOff x="457200" y="1643393"/>
            <a:chExt cx="4492753" cy="964540"/>
          </a:xfrm>
        </p:grpSpPr>
        <p:pic>
          <p:nvPicPr>
            <p:cNvPr id="12" name="Picture 11"/>
            <p:cNvPicPr>
              <a:picLocks noChangeAspect="1"/>
            </p:cNvPicPr>
            <p:nvPr/>
          </p:nvPicPr>
          <p:blipFill>
            <a:blip r:embed="rId2"/>
            <a:stretch>
              <a:fillRect/>
            </a:stretch>
          </p:blipFill>
          <p:spPr bwMode="black">
            <a:xfrm>
              <a:off x="457200" y="1643393"/>
              <a:ext cx="964540" cy="964540"/>
            </a:xfrm>
            <a:prstGeom prst="rect">
              <a:avLst/>
            </a:prstGeom>
          </p:spPr>
        </p:pic>
        <p:sp>
          <p:nvSpPr>
            <p:cNvPr id="13"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4221613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4">
    <p:bg>
      <p:bgPr>
        <a:solidFill>
          <a:schemeClr val="accent2"/>
        </a:solidFill>
        <a:effectLst/>
      </p:bgPr>
    </p:bg>
    <p:spTree>
      <p:nvGrpSpPr>
        <p:cNvPr id="1" name=""/>
        <p:cNvGrpSpPr/>
        <p:nvPr/>
      </p:nvGrpSpPr>
      <p:grpSpPr>
        <a:xfrm>
          <a:off x="0" y="0"/>
          <a:ext cx="0" cy="0"/>
          <a:chOff x="0" y="0"/>
          <a:chExt cx="0" cy="0"/>
        </a:xfrm>
      </p:grpSpPr>
      <p:pic>
        <p:nvPicPr>
          <p:cNvPr id="15" name="Picture 3" descr="C:\Users\Sarah\Documents\_SSD_Business\Clients\BridgePartners\1517_BP_BCS_Ppts_Jessica\_BCS Photos\MSC17_ILSI_006.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0" y="0"/>
            <a:ext cx="12192000" cy="688922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auto">
          <a:xfrm>
            <a:off x="-2" y="0"/>
            <a:ext cx="12192001" cy="6889221"/>
          </a:xfrm>
          <a:prstGeom prst="rect">
            <a:avLst/>
          </a:prstGeom>
          <a:gradFill flip="none" rotWithShape="1">
            <a:gsLst>
              <a:gs pos="0">
                <a:schemeClr val="bg1">
                  <a:lumMod val="10000"/>
                  <a:alpha val="68000"/>
                </a:schemeClr>
              </a:gs>
              <a:gs pos="69000">
                <a:schemeClr val="accent1">
                  <a:tint val="23500"/>
                  <a:satMod val="160000"/>
                  <a:alpha val="0"/>
                </a:scheme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977054"/>
            <a:ext cx="8067822" cy="1793104"/>
          </a:xfrm>
          <a:prstGeom prst="rect">
            <a:avLst/>
          </a:prstGeom>
          <a:noFill/>
        </p:spPr>
        <p:txBody>
          <a:bodyPr lIns="0" tIns="91440" rIns="146304" bIns="91440" anchor="b" anchorCtr="0"/>
          <a:lstStyle>
            <a:lvl1pPr>
              <a:defRPr sz="5294" spc="-147"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62753" y="4736471"/>
            <a:ext cx="8359808" cy="715931"/>
          </a:xfrm>
          <a:prstGeom prst="rect">
            <a:avLst/>
          </a:prstGeo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sp>
        <p:nvSpPr>
          <p:cNvPr id="3" name="Rectangle 2"/>
          <p:cNvSpPr/>
          <p:nvPr userDrawn="1"/>
        </p:nvSpPr>
        <p:spPr bwMode="auto">
          <a:xfrm>
            <a:off x="-1" y="0"/>
            <a:ext cx="4308191" cy="2355122"/>
          </a:xfrm>
          <a:prstGeom prst="rect">
            <a:avLst/>
          </a:prstGeom>
          <a:gradFill flip="none" rotWithShape="1">
            <a:gsLst>
              <a:gs pos="0">
                <a:schemeClr val="tx1">
                  <a:alpha val="45000"/>
                </a:schemeClr>
              </a:gs>
              <a:gs pos="62000">
                <a:schemeClr val="accent1">
                  <a:tint val="23500"/>
                  <a:satMod val="160000"/>
                  <a:alpha val="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rotWithShape="1">
          <a:blip r:embed="rId3" cstate="screen">
            <a:extLst>
              <a:ext uri="{28A0092B-C50C-407E-A947-70E740481C1C}">
                <a14:useLocalDpi xmlns:a14="http://schemas.microsoft.com/office/drawing/2010/main"/>
              </a:ext>
            </a:extLst>
          </a:blip>
          <a:srcRect l="26716" r="872" b="4064"/>
          <a:stretch/>
        </p:blipFill>
        <p:spPr bwMode="black">
          <a:xfrm>
            <a:off x="707803" y="450131"/>
            <a:ext cx="662980" cy="184114"/>
          </a:xfrm>
          <a:prstGeom prst="rect">
            <a:avLst/>
          </a:prstGeom>
        </p:spPr>
      </p:pic>
      <p:pic>
        <p:nvPicPr>
          <p:cNvPr id="14" name="MS logo gray - EMF"/>
          <p:cNvPicPr>
            <a:picLocks noChangeAspect="1"/>
          </p:cNvPicPr>
          <p:nvPr userDrawn="1"/>
        </p:nvPicPr>
        <p:blipFill rotWithShape="1">
          <a:blip r:embed="rId4" cstate="screen">
            <a:extLst>
              <a:ext uri="{28A0092B-C50C-407E-A947-70E740481C1C}">
                <a14:useLocalDpi xmlns:a14="http://schemas.microsoft.com/office/drawing/2010/main"/>
              </a:ext>
            </a:extLst>
          </a:blip>
          <a:srcRect r="76414"/>
          <a:stretch/>
        </p:blipFill>
        <p:spPr bwMode="black">
          <a:xfrm>
            <a:off x="455996" y="440495"/>
            <a:ext cx="216323" cy="196431"/>
          </a:xfrm>
          <a:prstGeom prst="rect">
            <a:avLst/>
          </a:prstGeom>
        </p:spPr>
      </p:pic>
    </p:spTree>
    <p:extLst>
      <p:ext uri="{BB962C8B-B14F-4D97-AF65-F5344CB8AC3E}">
        <p14:creationId xmlns:p14="http://schemas.microsoft.com/office/powerpoint/2010/main" val="8020190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345586025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33906279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2311551"/>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2311551"/>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2"/>
          </p:nvPr>
        </p:nvSpPr>
        <p:spPr/>
        <p:txBody>
          <a:bodyPr/>
          <a:lstStyle/>
          <a:p>
            <a:endParaRPr lang="en-US"/>
          </a:p>
        </p:txBody>
      </p:sp>
      <p:sp>
        <p:nvSpPr>
          <p:cNvPr id="6" name="Slide Number Placeholder 5"/>
          <p:cNvSpPr>
            <a:spLocks noGrp="1"/>
          </p:cNvSpPr>
          <p:nvPr>
            <p:ph type="sldNum" sz="quarter" idx="13"/>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2846691661"/>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2"/>
          </p:nvPr>
        </p:nvSpPr>
        <p:spPr/>
        <p:txBody>
          <a:bodyPr/>
          <a:lstStyle/>
          <a:p>
            <a:endParaRPr lang="en-US"/>
          </a:p>
        </p:txBody>
      </p:sp>
      <p:sp>
        <p:nvSpPr>
          <p:cNvPr id="6" name="Slide Number Placeholder 5"/>
          <p:cNvSpPr>
            <a:spLocks noGrp="1"/>
          </p:cNvSpPr>
          <p:nvPr>
            <p:ph type="sldNum" sz="quarter" idx="13"/>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2464862213"/>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156133285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Only Dark">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24545015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
        <p:nvSpPr>
          <p:cNvPr id="3" name="Footer Placeholder 2"/>
          <p:cNvSpPr>
            <a:spLocks noGrp="1"/>
          </p:cNvSpPr>
          <p:nvPr>
            <p:ph type="ftr" sz="quarter" idx="13"/>
          </p:nvPr>
        </p:nvSpPr>
        <p:spPr/>
        <p:txBody>
          <a:bodyPr/>
          <a:lstStyle/>
          <a:p>
            <a:endParaRPr lang="en-US"/>
          </a:p>
        </p:txBody>
      </p:sp>
      <p:sp>
        <p:nvSpPr>
          <p:cNvPr id="4" name="Slide Number Placeholder 3"/>
          <p:cNvSpPr>
            <a:spLocks noGrp="1"/>
          </p:cNvSpPr>
          <p:nvPr>
            <p:ph type="sldNum" sz="quarter" idx="14"/>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17220586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Vide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27350708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2147490104"/>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ection Title Dark">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255142509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6678" y="6337005"/>
            <a:ext cx="1231052" cy="452717"/>
          </a:xfrm>
          <a:prstGeom prst="rect">
            <a:avLst/>
          </a:prstGeom>
        </p:spPr>
      </p:pic>
      <p:cxnSp>
        <p:nvCxnSpPr>
          <p:cNvPr id="5" name="Straight Connector 4"/>
          <p:cNvCxnSpPr>
            <a:cxnSpLocks/>
          </p:cNvCxnSpPr>
          <p:nvPr userDrawn="1"/>
        </p:nvCxnSpPr>
        <p:spPr>
          <a:xfrm>
            <a:off x="282371" y="6262581"/>
            <a:ext cx="11806847" cy="0"/>
          </a:xfrm>
          <a:prstGeom prst="line">
            <a:avLst/>
          </a:prstGeom>
          <a:ln>
            <a:solidFill>
              <a:schemeClr val="bg1">
                <a:lumMod val="90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8960348"/>
      </p:ext>
    </p:extLst>
  </p:cSld>
  <p:clrMapOvr>
    <a:masterClrMapping/>
  </p:clrMapOvr>
  <p:transition>
    <p:fade/>
  </p:transition>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338176197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42859555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2251559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50-50 Right Photo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3012559"/>
            <a:ext cx="5378548" cy="832882"/>
          </a:xfrm>
        </p:spPr>
        <p:txBody>
          <a:bodyPr anchor="ctr">
            <a:spAutoFit/>
          </a:bodyPr>
          <a:lstStyle>
            <a:lvl1pPr>
              <a:defRPr sz="4705" baseline="0">
                <a:gradFill>
                  <a:gsLst>
                    <a:gs pos="1250">
                      <a:schemeClr val="tx1"/>
                    </a:gs>
                    <a:gs pos="100000">
                      <a:schemeClr val="tx1"/>
                    </a:gs>
                  </a:gsLst>
                  <a:lin ang="5400000" scaled="0"/>
                </a:gradFill>
              </a:defRPr>
            </a:lvl1pPr>
          </a:lstStyle>
          <a:p>
            <a:r>
              <a:rPr lang="en-US"/>
              <a:t>50/50 photo layout</a:t>
            </a:r>
          </a:p>
        </p:txBody>
      </p:sp>
      <p:sp>
        <p:nvSpPr>
          <p:cNvPr id="5" name="Picture Placeholder 4"/>
          <p:cNvSpPr>
            <a:spLocks noGrp="1"/>
          </p:cNvSpPr>
          <p:nvPr>
            <p:ph type="pic" sz="quarter" idx="10"/>
          </p:nvPr>
        </p:nvSpPr>
        <p:spPr bwMode="ltGray">
          <a:xfrm>
            <a:off x="6097556"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58211998"/>
      </p:ext>
    </p:extLst>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50-50 Left Photo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44207" y="3012559"/>
            <a:ext cx="5378548" cy="832882"/>
          </a:xfrm>
        </p:spPr>
        <p:txBody>
          <a:bodyPr anchor="ctr">
            <a:spAutoFit/>
          </a:bodyPr>
          <a:lstStyle>
            <a:lvl1pPr>
              <a:defRPr sz="4705" baseline="0">
                <a:gradFill>
                  <a:gsLst>
                    <a:gs pos="1250">
                      <a:schemeClr val="tx1"/>
                    </a:gs>
                    <a:gs pos="100000">
                      <a:schemeClr val="tx1"/>
                    </a:gs>
                  </a:gsLst>
                  <a:lin ang="5400000" scaled="0"/>
                </a:gradFill>
              </a:defRPr>
            </a:lvl1pPr>
          </a:lstStyle>
          <a:p>
            <a:r>
              <a:rPr lang="en-US"/>
              <a:t>50/50 photo layout</a:t>
            </a:r>
          </a:p>
        </p:txBody>
      </p:sp>
      <p:sp>
        <p:nvSpPr>
          <p:cNvPr id="5" name="Picture Placeholder 4"/>
          <p:cNvSpPr>
            <a:spLocks noGrp="1"/>
          </p:cNvSpPr>
          <p:nvPr>
            <p:ph type="pic" sz="quarter" idx="10"/>
          </p:nvPr>
        </p:nvSpPr>
        <p:spPr bwMode="ltGray">
          <a:xfrm>
            <a:off x="0"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1669322471"/>
      </p:ext>
    </p:extLst>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a:t>Square photo layout</a:t>
            </a:r>
          </a:p>
        </p:txBody>
      </p:sp>
      <p:sp>
        <p:nvSpPr>
          <p:cNvPr id="5"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3377712475"/>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ontent left, image right">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097556"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dirty="0"/>
              <a:t>Click icon to add picture</a:t>
            </a:r>
          </a:p>
        </p:txBody>
      </p:sp>
      <p:sp>
        <p:nvSpPr>
          <p:cNvPr id="3" name="Title 2"/>
          <p:cNvSpPr>
            <a:spLocks noGrp="1"/>
          </p:cNvSpPr>
          <p:nvPr>
            <p:ph type="title" hasCustomPrompt="1"/>
          </p:nvPr>
        </p:nvSpPr>
        <p:spPr>
          <a:xfrm>
            <a:off x="269302" y="291102"/>
            <a:ext cx="5378549" cy="899665"/>
          </a:xfrm>
        </p:spPr>
        <p:txBody>
          <a:bodyPr/>
          <a:lstStyle/>
          <a:p>
            <a:r>
              <a:rPr lang="en-US"/>
              <a:t>Click to edit title</a:t>
            </a:r>
          </a:p>
        </p:txBody>
      </p:sp>
      <p:sp>
        <p:nvSpPr>
          <p:cNvPr id="6" name="Text Placeholder 5"/>
          <p:cNvSpPr>
            <a:spLocks noGrp="1"/>
          </p:cNvSpPr>
          <p:nvPr>
            <p:ph type="body" sz="quarter" idx="11"/>
          </p:nvPr>
        </p:nvSpPr>
        <p:spPr>
          <a:xfrm>
            <a:off x="269302" y="1190734"/>
            <a:ext cx="5378549" cy="2598340"/>
          </a:xfrm>
        </p:spPr>
        <p:txBody>
          <a:bodyPr/>
          <a:lstStyle>
            <a:lvl1pPr marL="0" indent="0">
              <a:buNone/>
              <a:defRPr/>
            </a:lvl1pPr>
            <a:lvl2pPr marL="0" indent="0">
              <a:buNone/>
              <a:defRPr/>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12"/>
          </p:nvPr>
        </p:nvSpPr>
        <p:spPr/>
        <p:txBody>
          <a:bodyPr/>
          <a:lstStyle/>
          <a:p>
            <a:endParaRPr lang="en-US"/>
          </a:p>
        </p:txBody>
      </p:sp>
      <p:sp>
        <p:nvSpPr>
          <p:cNvPr id="4" name="Slide Number Placeholder 3"/>
          <p:cNvSpPr>
            <a:spLocks noGrp="1"/>
          </p:cNvSpPr>
          <p:nvPr>
            <p:ph type="sldNum" sz="quarter" idx="13"/>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4240363423"/>
      </p:ext>
    </p:extLst>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Image left, content right">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0"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3" name="Title 2"/>
          <p:cNvSpPr>
            <a:spLocks noGrp="1"/>
          </p:cNvSpPr>
          <p:nvPr>
            <p:ph type="title" hasCustomPrompt="1"/>
          </p:nvPr>
        </p:nvSpPr>
        <p:spPr>
          <a:xfrm>
            <a:off x="6544207" y="291102"/>
            <a:ext cx="5378549" cy="899665"/>
          </a:xfrm>
        </p:spPr>
        <p:txBody>
          <a:bodyPr/>
          <a:lstStyle/>
          <a:p>
            <a:r>
              <a:rPr lang="en-US"/>
              <a:t>Click to edit title</a:t>
            </a:r>
          </a:p>
        </p:txBody>
      </p:sp>
      <p:sp>
        <p:nvSpPr>
          <p:cNvPr id="6" name="Text Placeholder 5"/>
          <p:cNvSpPr>
            <a:spLocks noGrp="1"/>
          </p:cNvSpPr>
          <p:nvPr>
            <p:ph type="body" sz="quarter" idx="11"/>
          </p:nvPr>
        </p:nvSpPr>
        <p:spPr>
          <a:xfrm>
            <a:off x="6544207" y="1187621"/>
            <a:ext cx="5378549" cy="2598340"/>
          </a:xfrm>
        </p:spPr>
        <p:txBody>
          <a:bodyPr/>
          <a:lstStyle>
            <a:lvl1pPr marL="0" indent="0">
              <a:buNone/>
              <a:defRPr/>
            </a:lvl1pPr>
            <a:lvl2pPr marL="0" indent="0">
              <a:buNone/>
              <a:defRPr/>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12"/>
          </p:nvPr>
        </p:nvSpPr>
        <p:spPr/>
        <p:txBody>
          <a:bodyPr/>
          <a:lstStyle/>
          <a:p>
            <a:endParaRPr lang="en-US"/>
          </a:p>
        </p:txBody>
      </p:sp>
      <p:sp>
        <p:nvSpPr>
          <p:cNvPr id="4" name="Slide Number Placeholder 3"/>
          <p:cNvSpPr>
            <a:spLocks noGrp="1"/>
          </p:cNvSpPr>
          <p:nvPr>
            <p:ph type="sldNum" sz="quarter" idx="13"/>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1676287780"/>
      </p:ext>
    </p:extLst>
  </p:cSld>
  <p:clrMapOvr>
    <a:masterClrMapping/>
  </p:clrMapOvr>
  <p:transition>
    <p:fade/>
  </p:transition>
  <p:extLst>
    <p:ext uri="{DCECCB84-F9BA-43D5-87BE-67443E8EF086}">
      <p15:sldGuideLst xmlns:p15="http://schemas.microsoft.com/office/powerpoint/2012/main">
        <p15:guide id="1" pos="3917">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Use Case with Text">
    <p:spTree>
      <p:nvGrpSpPr>
        <p:cNvPr id="1" name=""/>
        <p:cNvGrpSpPr/>
        <p:nvPr/>
      </p:nvGrpSpPr>
      <p:grpSpPr>
        <a:xfrm>
          <a:off x="0" y="0"/>
          <a:ext cx="0" cy="0"/>
          <a:chOff x="0" y="0"/>
          <a:chExt cx="0" cy="0"/>
        </a:xfrm>
      </p:grpSpPr>
      <p:sp>
        <p:nvSpPr>
          <p:cNvPr id="2" name="Title 1"/>
          <p:cNvSpPr>
            <a:spLocks noGrp="1"/>
          </p:cNvSpPr>
          <p:nvPr>
            <p:ph type="title"/>
          </p:nvPr>
        </p:nvSpPr>
        <p:spPr>
          <a:xfrm>
            <a:off x="269302" y="291102"/>
            <a:ext cx="8516036" cy="899665"/>
          </a:xfrm>
        </p:spPr>
        <p:txBody>
          <a:bodyPr/>
          <a:lstStyle/>
          <a:p>
            <a:r>
              <a:rPr lang="en-US"/>
              <a:t>Click to edit Master title style</a:t>
            </a:r>
          </a:p>
        </p:txBody>
      </p:sp>
      <p:sp>
        <p:nvSpPr>
          <p:cNvPr id="6" name="Text Placeholder 5"/>
          <p:cNvSpPr>
            <a:spLocks noGrp="1"/>
          </p:cNvSpPr>
          <p:nvPr>
            <p:ph type="body" sz="quarter" idx="10"/>
          </p:nvPr>
        </p:nvSpPr>
        <p:spPr>
          <a:xfrm>
            <a:off x="269239" y="1189176"/>
            <a:ext cx="8516036" cy="1753279"/>
          </a:xfrm>
        </p:spPr>
        <p:txBody>
          <a:bodyPr lIns="182880" tIns="146304" rIns="182880" bIns="146304"/>
          <a:lstStyle>
            <a:lvl1pPr marL="0" indent="0">
              <a:buNone/>
              <a:defRPr sz="2745">
                <a:gradFill>
                  <a:gsLst>
                    <a:gs pos="100000">
                      <a:schemeClr val="accent1"/>
                    </a:gs>
                    <a:gs pos="0">
                      <a:schemeClr val="accent1"/>
                    </a:gs>
                  </a:gsLst>
                  <a:lin ang="5400000" scaled="0"/>
                </a:gradFill>
              </a:defRPr>
            </a:lvl1pPr>
            <a:lvl2pPr marL="0" indent="0">
              <a:buFontTx/>
              <a:buNone/>
              <a:defRPr sz="1765">
                <a:latin typeface="+mj-lt"/>
              </a:defRPr>
            </a:lvl2pPr>
            <a:lvl3pPr marL="166517" indent="-166517">
              <a:buFont typeface="Arial" panose="020B0604020202020204" pitchFamily="34" charset="0"/>
              <a:buChar char="•"/>
              <a:defRPr sz="1568"/>
            </a:lvl3pPr>
            <a:lvl4pPr marL="340814" indent="-174297">
              <a:buFont typeface="Arial" panose="020B0604020202020204" pitchFamily="34" charset="0"/>
              <a:buChar char="•"/>
              <a:defRPr sz="1372"/>
            </a:lvl4pPr>
            <a:lvl5pPr marL="504217" indent="-166517">
              <a:buFont typeface="Arial" panose="020B0604020202020204" pitchFamily="34" charset="0"/>
              <a:buChar char="•"/>
              <a:defRPr sz="137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p:nvPr/>
        </p:nvSpPr>
        <p:spPr bwMode="auto">
          <a:xfrm>
            <a:off x="9054168" y="0"/>
            <a:ext cx="3137487"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p:nvSpPr>
        <p:spPr bwMode="auto">
          <a:xfrm>
            <a:off x="9054168" y="3877276"/>
            <a:ext cx="3137487"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7"/>
          <p:cNvSpPr>
            <a:spLocks noGrp="1"/>
          </p:cNvSpPr>
          <p:nvPr>
            <p:ph type="body" sz="quarter" idx="11"/>
          </p:nvPr>
        </p:nvSpPr>
        <p:spPr>
          <a:xfrm>
            <a:off x="9233488" y="4056275"/>
            <a:ext cx="2689274" cy="1680140"/>
          </a:xfrm>
        </p:spPr>
        <p:txBody>
          <a:bodyPr lIns="182880" tIns="146304" rIns="182880" bIns="146304"/>
          <a:lstStyle>
            <a:lvl1pPr marL="0" indent="0">
              <a:buNone/>
              <a:defRPr sz="1765">
                <a:gradFill>
                  <a:gsLst>
                    <a:gs pos="0">
                      <a:srgbClr val="FFFFFF"/>
                    </a:gs>
                    <a:gs pos="100000">
                      <a:srgbClr val="FFFFFF"/>
                    </a:gs>
                  </a:gsLst>
                  <a:lin ang="5400000" scaled="0"/>
                </a:gradFill>
              </a:defRPr>
            </a:lvl1pPr>
            <a:lvl2pPr marL="171185" indent="-171185">
              <a:defRPr sz="1568">
                <a:gradFill>
                  <a:gsLst>
                    <a:gs pos="0">
                      <a:srgbClr val="FFFFFF"/>
                    </a:gs>
                    <a:gs pos="100000">
                      <a:srgbClr val="FFFFFF"/>
                    </a:gs>
                  </a:gsLst>
                  <a:lin ang="5400000" scaled="0"/>
                </a:gradFill>
              </a:defRPr>
            </a:lvl2pPr>
            <a:lvl3pPr marL="336145" indent="-164960">
              <a:defRPr sz="1372">
                <a:gradFill>
                  <a:gsLst>
                    <a:gs pos="0">
                      <a:srgbClr val="FFFFFF"/>
                    </a:gs>
                    <a:gs pos="100000">
                      <a:srgbClr val="FFFFFF"/>
                    </a:gs>
                  </a:gsLst>
                  <a:lin ang="5400000" scaled="0"/>
                </a:gradFill>
              </a:defRPr>
            </a:lvl3pPr>
            <a:lvl4pPr marL="507330" indent="-171185">
              <a:tabLst/>
              <a:defRPr sz="1176">
                <a:gradFill>
                  <a:gsLst>
                    <a:gs pos="0">
                      <a:srgbClr val="FFFFFF"/>
                    </a:gs>
                    <a:gs pos="100000">
                      <a:srgbClr val="FFFFFF"/>
                    </a:gs>
                  </a:gsLst>
                  <a:lin ang="5400000" scaled="0"/>
                </a:gradFill>
              </a:defRPr>
            </a:lvl4pPr>
            <a:lvl5pPr marL="672290" indent="-164960">
              <a:defRPr sz="1176">
                <a:gradFill>
                  <a:gsLst>
                    <a:gs pos="0">
                      <a:srgbClr val="FFFFFF"/>
                    </a:gs>
                    <a:gs pos="100000">
                      <a:srgbClr val="FFFFFF"/>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CF70A789-A4BF-46AC-BD1A-B99BD406E999}" type="slidenum">
              <a:rPr lang="en-US" smtClean="0"/>
              <a:t>‹#›</a:t>
            </a:fld>
            <a:endParaRPr lang="en-US"/>
          </a:p>
        </p:txBody>
      </p:sp>
      <p:sp>
        <p:nvSpPr>
          <p:cNvPr id="9" name="Rectangle 8"/>
          <p:cNvSpPr/>
          <p:nvPr userDrawn="1"/>
        </p:nvSpPr>
        <p:spPr bwMode="auto">
          <a:xfrm>
            <a:off x="9054168" y="0"/>
            <a:ext cx="3137487"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p:cNvSpPr/>
          <p:nvPr userDrawn="1"/>
        </p:nvSpPr>
        <p:spPr bwMode="auto">
          <a:xfrm>
            <a:off x="9054168" y="3877276"/>
            <a:ext cx="3137487"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928377732"/>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Use Case with 2-column Text">
    <p:spTree>
      <p:nvGrpSpPr>
        <p:cNvPr id="1" name=""/>
        <p:cNvGrpSpPr/>
        <p:nvPr/>
      </p:nvGrpSpPr>
      <p:grpSpPr>
        <a:xfrm>
          <a:off x="0" y="0"/>
          <a:ext cx="0" cy="0"/>
          <a:chOff x="0" y="0"/>
          <a:chExt cx="0" cy="0"/>
        </a:xfrm>
      </p:grpSpPr>
      <p:sp>
        <p:nvSpPr>
          <p:cNvPr id="2" name="Title 1"/>
          <p:cNvSpPr>
            <a:spLocks noGrp="1"/>
          </p:cNvSpPr>
          <p:nvPr>
            <p:ph type="title"/>
          </p:nvPr>
        </p:nvSpPr>
        <p:spPr>
          <a:xfrm>
            <a:off x="269302" y="291102"/>
            <a:ext cx="8516036" cy="899665"/>
          </a:xfrm>
        </p:spPr>
        <p:txBody>
          <a:bodyPr/>
          <a:lstStyle/>
          <a:p>
            <a:r>
              <a:rPr lang="en-US"/>
              <a:t>Click to edit Master title style</a:t>
            </a:r>
          </a:p>
        </p:txBody>
      </p:sp>
      <p:sp>
        <p:nvSpPr>
          <p:cNvPr id="6" name="Text Placeholder 5"/>
          <p:cNvSpPr>
            <a:spLocks noGrp="1"/>
          </p:cNvSpPr>
          <p:nvPr>
            <p:ph type="body" sz="quarter" idx="10"/>
          </p:nvPr>
        </p:nvSpPr>
        <p:spPr>
          <a:xfrm>
            <a:off x="269238" y="1189177"/>
            <a:ext cx="4033912" cy="2084610"/>
          </a:xfrm>
        </p:spPr>
        <p:txBody>
          <a:bodyPr lIns="182880" tIns="146304" rIns="182880" bIns="146304">
            <a:spAutoFit/>
          </a:bodyPr>
          <a:lstStyle>
            <a:lvl1pPr marL="0" indent="0">
              <a:buNone/>
              <a:defRPr sz="2745">
                <a:gradFill>
                  <a:gsLst>
                    <a:gs pos="100000">
                      <a:schemeClr val="accent1"/>
                    </a:gs>
                    <a:gs pos="0">
                      <a:schemeClr val="accent1"/>
                    </a:gs>
                  </a:gsLst>
                  <a:lin ang="5400000" scaled="0"/>
                </a:gradFill>
              </a:defRPr>
            </a:lvl1pPr>
            <a:lvl2pPr marL="0" indent="0">
              <a:buFontTx/>
              <a:buNone/>
              <a:defRPr sz="1765">
                <a:latin typeface="+mj-lt"/>
              </a:defRPr>
            </a:lvl2pPr>
            <a:lvl3pPr marL="166517" indent="-166517">
              <a:buFont typeface="Arial" panose="020B0604020202020204" pitchFamily="34" charset="0"/>
              <a:buChar char="•"/>
              <a:defRPr sz="1568"/>
            </a:lvl3pPr>
            <a:lvl4pPr marL="340814" indent="-174297">
              <a:buFont typeface="Arial" panose="020B0604020202020204" pitchFamily="34" charset="0"/>
              <a:buChar char="•"/>
              <a:defRPr sz="1372"/>
            </a:lvl4pPr>
            <a:lvl5pPr marL="504217" indent="-166517">
              <a:buFont typeface="Arial" panose="020B0604020202020204" pitchFamily="34" charset="0"/>
              <a:buChar char="•"/>
              <a:defRPr sz="137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p:nvPr/>
        </p:nvSpPr>
        <p:spPr bwMode="auto">
          <a:xfrm>
            <a:off x="9054168" y="0"/>
            <a:ext cx="3137487"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p:nvSpPr>
        <p:spPr bwMode="auto">
          <a:xfrm>
            <a:off x="9054168" y="3877276"/>
            <a:ext cx="3137487"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7"/>
          <p:cNvSpPr>
            <a:spLocks noGrp="1"/>
          </p:cNvSpPr>
          <p:nvPr>
            <p:ph type="body" sz="quarter" idx="11"/>
          </p:nvPr>
        </p:nvSpPr>
        <p:spPr>
          <a:xfrm>
            <a:off x="9233488" y="4056275"/>
            <a:ext cx="2689274" cy="1680140"/>
          </a:xfrm>
        </p:spPr>
        <p:txBody>
          <a:bodyPr lIns="182880" tIns="146304" rIns="182880" bIns="146304"/>
          <a:lstStyle>
            <a:lvl1pPr marL="0" indent="0">
              <a:buNone/>
              <a:defRPr sz="1765">
                <a:gradFill>
                  <a:gsLst>
                    <a:gs pos="0">
                      <a:srgbClr val="FFFFFF"/>
                    </a:gs>
                    <a:gs pos="100000">
                      <a:srgbClr val="FFFFFF"/>
                    </a:gs>
                  </a:gsLst>
                  <a:lin ang="5400000" scaled="0"/>
                </a:gradFill>
              </a:defRPr>
            </a:lvl1pPr>
            <a:lvl2pPr marL="171185" indent="-171185">
              <a:defRPr sz="1568">
                <a:gradFill>
                  <a:gsLst>
                    <a:gs pos="0">
                      <a:srgbClr val="FFFFFF"/>
                    </a:gs>
                    <a:gs pos="100000">
                      <a:srgbClr val="FFFFFF"/>
                    </a:gs>
                  </a:gsLst>
                  <a:lin ang="5400000" scaled="0"/>
                </a:gradFill>
              </a:defRPr>
            </a:lvl2pPr>
            <a:lvl3pPr marL="336145" indent="-164960">
              <a:defRPr sz="1372">
                <a:gradFill>
                  <a:gsLst>
                    <a:gs pos="0">
                      <a:srgbClr val="FFFFFF"/>
                    </a:gs>
                    <a:gs pos="100000">
                      <a:srgbClr val="FFFFFF"/>
                    </a:gs>
                  </a:gsLst>
                  <a:lin ang="5400000" scaled="0"/>
                </a:gradFill>
              </a:defRPr>
            </a:lvl3pPr>
            <a:lvl4pPr marL="507330" indent="-171185">
              <a:tabLst/>
              <a:defRPr sz="1176">
                <a:gradFill>
                  <a:gsLst>
                    <a:gs pos="0">
                      <a:srgbClr val="FFFFFF"/>
                    </a:gs>
                    <a:gs pos="100000">
                      <a:srgbClr val="FFFFFF"/>
                    </a:gs>
                  </a:gsLst>
                  <a:lin ang="5400000" scaled="0"/>
                </a:gradFill>
              </a:defRPr>
            </a:lvl4pPr>
            <a:lvl5pPr marL="672290" indent="-164960">
              <a:defRPr sz="1176">
                <a:gradFill>
                  <a:gsLst>
                    <a:gs pos="0">
                      <a:srgbClr val="FFFFFF"/>
                    </a:gs>
                    <a:gs pos="100000">
                      <a:srgbClr val="FFFFFF"/>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2"/>
          </p:nvPr>
        </p:nvSpPr>
        <p:spPr>
          <a:xfrm>
            <a:off x="4751377" y="1190734"/>
            <a:ext cx="4033912" cy="2084610"/>
          </a:xfrm>
        </p:spPr>
        <p:txBody>
          <a:bodyPr lIns="182880" tIns="146304" rIns="182880" bIns="146304">
            <a:spAutoFit/>
          </a:bodyPr>
          <a:lstStyle>
            <a:lvl1pPr marL="0" indent="0">
              <a:buNone/>
              <a:defRPr sz="2745">
                <a:gradFill>
                  <a:gsLst>
                    <a:gs pos="100000">
                      <a:schemeClr val="accent1"/>
                    </a:gs>
                    <a:gs pos="0">
                      <a:schemeClr val="accent1"/>
                    </a:gs>
                  </a:gsLst>
                  <a:lin ang="5400000" scaled="0"/>
                </a:gradFill>
                <a:latin typeface="+mj-lt"/>
              </a:defRPr>
            </a:lvl1pPr>
            <a:lvl2pPr marL="0" indent="0">
              <a:buNone/>
              <a:defRPr sz="1765">
                <a:latin typeface="+mj-lt"/>
              </a:defRPr>
            </a:lvl2pPr>
            <a:lvl3pPr marL="171185" indent="-171185">
              <a:defRPr sz="1568"/>
            </a:lvl3pPr>
            <a:lvl4pPr marL="336145" indent="-164960">
              <a:defRPr sz="1372"/>
            </a:lvl4pPr>
            <a:lvl5pPr marL="507330" indent="-171185">
              <a:defRPr sz="1372"/>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3"/>
          </p:nvPr>
        </p:nvSpPr>
        <p:spPr/>
        <p:txBody>
          <a:bodyPr/>
          <a:lstStyle/>
          <a:p>
            <a:endParaRPr lang="en-US"/>
          </a:p>
        </p:txBody>
      </p:sp>
      <p:sp>
        <p:nvSpPr>
          <p:cNvPr id="9" name="Slide Number Placeholder 8"/>
          <p:cNvSpPr>
            <a:spLocks noGrp="1"/>
          </p:cNvSpPr>
          <p:nvPr>
            <p:ph type="sldNum" sz="quarter" idx="14"/>
          </p:nvPr>
        </p:nvSpPr>
        <p:spPr/>
        <p:txBody>
          <a:bodyPr/>
          <a:lstStyle/>
          <a:p>
            <a:fld id="{CF70A789-A4BF-46AC-BD1A-B99BD406E999}" type="slidenum">
              <a:rPr lang="en-US" smtClean="0"/>
              <a:t>‹#›</a:t>
            </a:fld>
            <a:endParaRPr lang="en-US"/>
          </a:p>
        </p:txBody>
      </p:sp>
      <p:sp>
        <p:nvSpPr>
          <p:cNvPr id="10" name="Rectangle 9"/>
          <p:cNvSpPr/>
          <p:nvPr userDrawn="1"/>
        </p:nvSpPr>
        <p:spPr bwMode="auto">
          <a:xfrm>
            <a:off x="9054168" y="0"/>
            <a:ext cx="3137487"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userDrawn="1"/>
        </p:nvSpPr>
        <p:spPr bwMode="auto">
          <a:xfrm>
            <a:off x="9054168" y="3877276"/>
            <a:ext cx="3137487"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59860602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evice layout 1">
    <p:spTree>
      <p:nvGrpSpPr>
        <p:cNvPr id="1" name=""/>
        <p:cNvGrpSpPr/>
        <p:nvPr/>
      </p:nvGrpSpPr>
      <p:grpSpPr>
        <a:xfrm>
          <a:off x="0" y="0"/>
          <a:ext cx="0" cy="0"/>
          <a:chOff x="0" y="0"/>
          <a:chExt cx="0" cy="0"/>
        </a:xfrm>
      </p:grpSpPr>
      <p:cxnSp>
        <p:nvCxnSpPr>
          <p:cNvPr id="3" name="Straight Connector 2"/>
          <p:cNvCxnSpPr>
            <a:cxnSpLocks/>
          </p:cNvCxnSpPr>
          <p:nvPr userDrawn="1"/>
        </p:nvCxnSpPr>
        <p:spPr>
          <a:xfrm>
            <a:off x="282371" y="6262581"/>
            <a:ext cx="11806847"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78" y="6337874"/>
            <a:ext cx="1231052" cy="450979"/>
          </a:xfrm>
          <a:prstGeom prst="rect">
            <a:avLst/>
          </a:prstGeom>
        </p:spPr>
      </p:pic>
      <p:cxnSp>
        <p:nvCxnSpPr>
          <p:cNvPr id="11" name="Straight Connector 10"/>
          <p:cNvCxnSpPr>
            <a:cxnSpLocks/>
          </p:cNvCxnSpPr>
          <p:nvPr userDrawn="1"/>
        </p:nvCxnSpPr>
        <p:spPr>
          <a:xfrm>
            <a:off x="282371" y="6262581"/>
            <a:ext cx="11806847"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9514495"/>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Use Case 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9302" y="291102"/>
            <a:ext cx="8516036" cy="899665"/>
          </a:xfrm>
        </p:spPr>
        <p:txBody>
          <a:bodyPr/>
          <a:lstStyle/>
          <a:p>
            <a:r>
              <a:rPr lang="en-US"/>
              <a:t>Click to edit Master title style</a:t>
            </a:r>
          </a:p>
        </p:txBody>
      </p:sp>
      <p:sp>
        <p:nvSpPr>
          <p:cNvPr id="3" name="Rectangle 2"/>
          <p:cNvSpPr/>
          <p:nvPr/>
        </p:nvSpPr>
        <p:spPr bwMode="auto">
          <a:xfrm>
            <a:off x="9054168" y="0"/>
            <a:ext cx="3137487"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p:nvSpPr>
        <p:spPr bwMode="auto">
          <a:xfrm>
            <a:off x="9054168" y="3877276"/>
            <a:ext cx="3137487"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7"/>
          <p:cNvSpPr>
            <a:spLocks noGrp="1"/>
          </p:cNvSpPr>
          <p:nvPr>
            <p:ph type="body" sz="quarter" idx="11"/>
          </p:nvPr>
        </p:nvSpPr>
        <p:spPr>
          <a:xfrm>
            <a:off x="9233488" y="4056275"/>
            <a:ext cx="2689274" cy="1680140"/>
          </a:xfrm>
        </p:spPr>
        <p:txBody>
          <a:bodyPr lIns="182880" tIns="146304" rIns="182880" bIns="146304"/>
          <a:lstStyle>
            <a:lvl1pPr marL="0" indent="0">
              <a:buNone/>
              <a:defRPr sz="1765">
                <a:gradFill>
                  <a:gsLst>
                    <a:gs pos="0">
                      <a:srgbClr val="FFFFFF"/>
                    </a:gs>
                    <a:gs pos="100000">
                      <a:srgbClr val="FFFFFF"/>
                    </a:gs>
                  </a:gsLst>
                  <a:lin ang="5400000" scaled="0"/>
                </a:gradFill>
              </a:defRPr>
            </a:lvl1pPr>
            <a:lvl2pPr marL="171185" indent="-171185">
              <a:defRPr sz="1568">
                <a:gradFill>
                  <a:gsLst>
                    <a:gs pos="0">
                      <a:srgbClr val="FFFFFF"/>
                    </a:gs>
                    <a:gs pos="100000">
                      <a:srgbClr val="FFFFFF"/>
                    </a:gs>
                  </a:gsLst>
                  <a:lin ang="5400000" scaled="0"/>
                </a:gradFill>
              </a:defRPr>
            </a:lvl2pPr>
            <a:lvl3pPr marL="336145" indent="-164960">
              <a:defRPr sz="1372">
                <a:gradFill>
                  <a:gsLst>
                    <a:gs pos="0">
                      <a:srgbClr val="FFFFFF"/>
                    </a:gs>
                    <a:gs pos="100000">
                      <a:srgbClr val="FFFFFF"/>
                    </a:gs>
                  </a:gsLst>
                  <a:lin ang="5400000" scaled="0"/>
                </a:gradFill>
              </a:defRPr>
            </a:lvl3pPr>
            <a:lvl4pPr marL="507330" indent="-171185">
              <a:tabLst/>
              <a:defRPr sz="1176">
                <a:gradFill>
                  <a:gsLst>
                    <a:gs pos="0">
                      <a:srgbClr val="FFFFFF"/>
                    </a:gs>
                    <a:gs pos="100000">
                      <a:srgbClr val="FFFFFF"/>
                    </a:gs>
                  </a:gsLst>
                  <a:lin ang="5400000" scaled="0"/>
                </a:gradFill>
              </a:defRPr>
            </a:lvl4pPr>
            <a:lvl5pPr marL="672290" indent="-164960">
              <a:defRPr sz="1176">
                <a:gradFill>
                  <a:gsLst>
                    <a:gs pos="0">
                      <a:srgbClr val="FFFFFF"/>
                    </a:gs>
                    <a:gs pos="100000">
                      <a:srgbClr val="FFFFFF"/>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2"/>
          </p:nvPr>
        </p:nvSpPr>
        <p:spPr/>
        <p:txBody>
          <a:bodyPr/>
          <a:lstStyle/>
          <a:p>
            <a:endParaRPr lang="en-US"/>
          </a:p>
        </p:txBody>
      </p:sp>
      <p:sp>
        <p:nvSpPr>
          <p:cNvPr id="6" name="Slide Number Placeholder 5"/>
          <p:cNvSpPr>
            <a:spLocks noGrp="1"/>
          </p:cNvSpPr>
          <p:nvPr>
            <p:ph type="sldNum" sz="quarter" idx="13"/>
          </p:nvPr>
        </p:nvSpPr>
        <p:spPr/>
        <p:txBody>
          <a:bodyPr/>
          <a:lstStyle/>
          <a:p>
            <a:fld id="{CF70A789-A4BF-46AC-BD1A-B99BD406E999}" type="slidenum">
              <a:rPr lang="en-US" smtClean="0"/>
              <a:t>‹#›</a:t>
            </a:fld>
            <a:endParaRPr lang="en-US"/>
          </a:p>
        </p:txBody>
      </p:sp>
      <p:sp>
        <p:nvSpPr>
          <p:cNvPr id="9" name="Rectangle 8"/>
          <p:cNvSpPr/>
          <p:nvPr userDrawn="1"/>
        </p:nvSpPr>
        <p:spPr bwMode="auto">
          <a:xfrm>
            <a:off x="9054168" y="0"/>
            <a:ext cx="3137487"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p:cNvSpPr/>
          <p:nvPr userDrawn="1"/>
        </p:nvSpPr>
        <p:spPr bwMode="auto">
          <a:xfrm>
            <a:off x="9054168" y="3877276"/>
            <a:ext cx="3137487"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56733429"/>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1751792481"/>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lank Dark">
    <p:bg>
      <p:bgRef idx="1001">
        <a:schemeClr val="bg1"/>
      </p:bgRef>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108619837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101869386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Blank Accent Color 2">
    <p:bg>
      <p:bgPr>
        <a:solidFill>
          <a:schemeClr val="accent2"/>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41277468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Blank Accent Color 3">
    <p:bg>
      <p:bgPr>
        <a:solidFill>
          <a:schemeClr val="accent3"/>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392565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70A789-A4BF-46AC-BD1A-B99BD406E999}" type="slidenum">
              <a:rPr lang="en-US" smtClean="0"/>
              <a:t>‹#›</a:t>
            </a:fld>
            <a:endParaRPr lang="en-US"/>
          </a:p>
        </p:txBody>
      </p:sp>
      <p:sp>
        <p:nvSpPr>
          <p:cNvPr id="7" name="Rectangle 6"/>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518470219"/>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rgbClr val="FFFFFF"/>
                    </a:gs>
                    <a:gs pos="100000">
                      <a:srgbClr val="FFFFFF"/>
                    </a:gs>
                  </a:gsLst>
                  <a:lin ang="5400000" scaled="0"/>
                </a:gradFill>
                <a:cs typeface="Segoe UI" pitchFamily="34" charset="0"/>
              </a:rPr>
              <a:t>© Copyright Microsoft Corporation. All rights reserved. </a:t>
            </a:r>
          </a:p>
        </p:txBody>
      </p:sp>
      <p:grpSp>
        <p:nvGrpSpPr>
          <p:cNvPr id="5" name="Group 4"/>
          <p:cNvGrpSpPr>
            <a:grpSpLocks noChangeAspect="1"/>
          </p:cNvGrpSpPr>
          <p:nvPr/>
        </p:nvGrpSpPr>
        <p:grpSpPr bwMode="black">
          <a:xfrm>
            <a:off x="459102" y="470067"/>
            <a:ext cx="1419662" cy="304828"/>
            <a:chOff x="457200" y="1643393"/>
            <a:chExt cx="4492753" cy="964540"/>
          </a:xfrm>
        </p:grpSpPr>
        <p:pic>
          <p:nvPicPr>
            <p:cNvPr id="6" name="Picture 5"/>
            <p:cNvPicPr>
              <a:picLocks noChangeAspect="1"/>
            </p:cNvPicPr>
            <p:nvPr/>
          </p:nvPicPr>
          <p:blipFill>
            <a:blip r:embed="rId2"/>
            <a:stretch>
              <a:fillRect/>
            </a:stretch>
          </p:blipFill>
          <p:spPr bwMode="black">
            <a:xfrm>
              <a:off x="457200" y="1643393"/>
              <a:ext cx="964540" cy="964540"/>
            </a:xfrm>
            <a:prstGeom prst="rect">
              <a:avLst/>
            </a:prstGeom>
          </p:spPr>
        </p:pic>
        <p:sp>
          <p:nvSpPr>
            <p:cNvPr id="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solidFill>
                  <a:srgbClr val="FFFFFF"/>
                </a:solidFill>
              </a:endParaRPr>
            </a:p>
          </p:txBody>
        </p:sp>
      </p:gr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CF70A789-A4BF-46AC-BD1A-B99BD406E999}" type="slidenum">
              <a:rPr lang="en-US" smtClean="0"/>
              <a:t>‹#›</a:t>
            </a:fld>
            <a:endParaRPr lang="en-US"/>
          </a:p>
        </p:txBody>
      </p:sp>
      <p:sp>
        <p:nvSpPr>
          <p:cNvPr id="8"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grpSp>
        <p:nvGrpSpPr>
          <p:cNvPr id="9" name="Group 8"/>
          <p:cNvGrpSpPr>
            <a:grpSpLocks noChangeAspect="1"/>
          </p:cNvGrpSpPr>
          <p:nvPr userDrawn="1"/>
        </p:nvGrpSpPr>
        <p:grpSpPr bwMode="black">
          <a:xfrm>
            <a:off x="459102" y="470067"/>
            <a:ext cx="1419662" cy="304828"/>
            <a:chOff x="457200" y="1643393"/>
            <a:chExt cx="4492753" cy="964540"/>
          </a:xfrm>
        </p:grpSpPr>
        <p:pic>
          <p:nvPicPr>
            <p:cNvPr id="10" name="Picture 9"/>
            <p:cNvPicPr>
              <a:picLocks noChangeAspect="1"/>
            </p:cNvPicPr>
            <p:nvPr/>
          </p:nvPicPr>
          <p:blipFill>
            <a:blip r:embed="rId2"/>
            <a:stretch>
              <a:fillRect/>
            </a:stretch>
          </p:blipFill>
          <p:spPr bwMode="black">
            <a:xfrm>
              <a:off x="457200" y="1643393"/>
              <a:ext cx="964540" cy="964540"/>
            </a:xfrm>
            <a:prstGeom prst="rect">
              <a:avLst/>
            </a:prstGeom>
          </p:spPr>
        </p:pic>
        <p:sp>
          <p:nvSpPr>
            <p:cNvPr id="11"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30183157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2" name="Footer Placeholder 1"/>
          <p:cNvSpPr>
            <a:spLocks noGrp="1"/>
          </p:cNvSpPr>
          <p:nvPr>
            <p:ph type="ftr" sz="quarter" idx="12"/>
          </p:nvPr>
        </p:nvSpPr>
        <p:spPr/>
        <p:txBody>
          <a:bodyPr/>
          <a:lstStyle/>
          <a:p>
            <a:endParaRPr lang="en-US"/>
          </a:p>
        </p:txBody>
      </p:sp>
      <p:sp>
        <p:nvSpPr>
          <p:cNvPr id="5" name="Slide Number Placeholder 4"/>
          <p:cNvSpPr>
            <a:spLocks noGrp="1"/>
          </p:cNvSpPr>
          <p:nvPr>
            <p:ph type="sldNum" sz="quarter" idx="13"/>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760064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Punchy Slide Orange">
    <p:bg>
      <p:bgPr>
        <a:solidFill>
          <a:srgbClr val="DC3C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7510" y="2477439"/>
            <a:ext cx="10756980" cy="1399832"/>
          </a:xfrm>
          <a:prstGeom prst="rect">
            <a:avLst/>
          </a:prstGeom>
        </p:spPr>
        <p:txBody>
          <a:bodyPr anchor="b" anchorCtr="0">
            <a:spAutoFit/>
          </a:bodyPr>
          <a:lstStyle>
            <a:lvl1pPr>
              <a:defRPr sz="8627" spc="-300" baseline="0">
                <a:gradFill>
                  <a:gsLst>
                    <a:gs pos="100000">
                      <a:schemeClr val="tx1"/>
                    </a:gs>
                    <a:gs pos="0">
                      <a:schemeClr val="tx1"/>
                    </a:gs>
                  </a:gsLst>
                  <a:lin ang="5400000" scaled="0"/>
                </a:gradFill>
              </a:defRPr>
            </a:lvl1pPr>
          </a:lstStyle>
          <a:p>
            <a:r>
              <a:rPr lang="en-US"/>
              <a:t>Click to edit title style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1557" y="6154483"/>
            <a:ext cx="1191140" cy="412414"/>
          </a:xfrm>
          <a:prstGeom prst="rect">
            <a:avLst/>
          </a:prstGeom>
        </p:spPr>
      </p:pic>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CF70A789-A4BF-46AC-BD1A-B99BD406E999}" type="slidenum">
              <a:rPr lang="en-US" smtClean="0"/>
              <a:t>‹#›</a:t>
            </a:fld>
            <a:endParaRPr lang="en-US"/>
          </a:p>
        </p:txBody>
      </p:sp>
    </p:spTree>
    <p:extLst>
      <p:ext uri="{BB962C8B-B14F-4D97-AF65-F5344CB8AC3E}">
        <p14:creationId xmlns:p14="http://schemas.microsoft.com/office/powerpoint/2010/main" val="68905739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23028701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1196743"/>
            <a:ext cx="8964185" cy="1793090"/>
          </a:xfrm>
          <a:noFill/>
        </p:spPr>
        <p:txBody>
          <a:bodyPr lIns="146304" tIns="91440" rIns="146304" bIns="91440" anchor="t" anchorCtr="0"/>
          <a:lstStyle>
            <a:lvl1pPr>
              <a:defRPr sz="5293" spc="-98"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2" y="2991130"/>
            <a:ext cx="7171337" cy="1792326"/>
          </a:xfrm>
          <a:noFill/>
        </p:spPr>
        <p:txBody>
          <a:bodyPr lIns="164592" tIns="109728" rIns="164592" bIns="109728">
            <a:noAutofit/>
          </a:bodyPr>
          <a:lstStyle>
            <a:lvl1pPr marL="0" indent="0">
              <a:spcBef>
                <a:spcPts val="0"/>
              </a:spcBef>
              <a:buNone/>
              <a:defRPr sz="3136" spc="0" baseline="0">
                <a:gradFill>
                  <a:gsLst>
                    <a:gs pos="91000">
                      <a:schemeClr val="tx1"/>
                    </a:gs>
                    <a:gs pos="0">
                      <a:schemeClr val="tx1"/>
                    </a:gs>
                  </a:gsLst>
                  <a:lin ang="5400000" scaled="0"/>
                </a:gradFill>
                <a:latin typeface="+mn-lt"/>
              </a:defRPr>
            </a:lvl1pPr>
          </a:lstStyle>
          <a:p>
            <a:pPr lvl="0"/>
            <a:r>
              <a:rPr lang="en-US"/>
              <a:t>Speaker name</a:t>
            </a:r>
          </a:p>
        </p:txBody>
      </p:sp>
      <p:sp>
        <p:nvSpPr>
          <p:cNvPr id="7" name="Rectangle 6"/>
          <p:cNvSpPr/>
          <p:nvPr userDrawn="1"/>
        </p:nvSpPr>
        <p:spPr bwMode="gray">
          <a:xfrm>
            <a:off x="0" y="5646494"/>
            <a:ext cx="12191377" cy="121150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854"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a:stretch>
            <a:fillRect/>
          </a:stretch>
        </p:blipFill>
        <p:spPr>
          <a:xfrm>
            <a:off x="453192" y="6087890"/>
            <a:ext cx="1427788" cy="304828"/>
          </a:xfrm>
          <a:prstGeom prst="rect">
            <a:avLst/>
          </a:prstGeom>
        </p:spPr>
      </p:pic>
    </p:spTree>
    <p:extLst>
      <p:ext uri="{BB962C8B-B14F-4D97-AF65-F5344CB8AC3E}">
        <p14:creationId xmlns:p14="http://schemas.microsoft.com/office/powerpoint/2010/main" val="17028875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7"/>
            <a:ext cx="11655078" cy="2263268"/>
          </a:xfrm>
        </p:spPr>
        <p:txBody>
          <a:bodyPr>
            <a:spAutoFit/>
          </a:bodyPr>
          <a:lstStyle>
            <a:lvl1pPr marL="0" indent="0">
              <a:buNone/>
              <a:defRPr/>
            </a:lvl1pPr>
            <a:lvl2pPr marL="224054" indent="0">
              <a:buNone/>
              <a:defRPr/>
            </a:lvl2pPr>
            <a:lvl3pPr marL="448107" indent="0">
              <a:buNone/>
              <a:defRPr/>
            </a:lvl3pPr>
            <a:lvl4pPr marL="672161" indent="0">
              <a:buNone/>
              <a:defRPr/>
            </a:lvl4pPr>
            <a:lvl5pPr marL="896214"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9959378"/>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4" y="1187645"/>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1579730"/>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2"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05" indent="0">
              <a:buFont typeface="Wingdings" panose="05000000000000000000" pitchFamily="2" charset="2"/>
              <a:buNone/>
              <a:defRPr sz="2353" b="0"/>
            </a:lvl2pPr>
            <a:lvl3pPr marL="441883" indent="0">
              <a:buFont typeface="Wingdings" panose="05000000000000000000" pitchFamily="2" charset="2"/>
              <a:buNone/>
              <a:tabLst/>
              <a:defRPr sz="2157" b="0"/>
            </a:lvl3pPr>
            <a:lvl4pPr marL="639485" indent="0">
              <a:buFont typeface="Wingdings" panose="05000000000000000000" pitchFamily="2" charset="2"/>
              <a:buNone/>
              <a:defRPr sz="2157" b="0"/>
            </a:lvl4pPr>
            <a:lvl5pPr marL="837089" indent="0">
              <a:buFont typeface="Wingdings" panose="05000000000000000000" pitchFamily="2" charset="2"/>
              <a:buNone/>
              <a:tabLst/>
              <a:defRPr sz="2157"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5"/>
            <a:ext cx="5378548" cy="2123658"/>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05"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883"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485"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089"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120" marR="0" lvl="0" indent="-504120" algn="l" defTabSz="914192" rtl="0" eaLnBrk="1" fontAlgn="auto" latinLnBrk="0" hangingPunct="1">
              <a:lnSpc>
                <a:spcPct val="90000"/>
              </a:lnSpc>
              <a:spcBef>
                <a:spcPts val="1200"/>
              </a:spcBef>
              <a:spcAft>
                <a:spcPts val="0"/>
              </a:spcAft>
              <a:buClr>
                <a:schemeClr val="tx1"/>
              </a:buClr>
              <a:buSzPct val="90000"/>
              <a:tabLst/>
            </a:pPr>
            <a:r>
              <a:rPr lang="en-US"/>
              <a:t>Click to edit Master text styles</a:t>
            </a:r>
          </a:p>
          <a:p>
            <a:pPr marL="698612" marR="0" lvl="1" indent="-448107" algn="l" defTabSz="914192" rtl="0" eaLnBrk="1" fontAlgn="auto" latinLnBrk="0" hangingPunct="1">
              <a:lnSpc>
                <a:spcPct val="90000"/>
              </a:lnSpc>
              <a:spcBef>
                <a:spcPct val="20000"/>
              </a:spcBef>
              <a:spcAft>
                <a:spcPts val="0"/>
              </a:spcAft>
              <a:buClrTx/>
              <a:buSzPct val="90000"/>
              <a:tabLst/>
            </a:pPr>
            <a:r>
              <a:rPr lang="en-US"/>
              <a:t>Second level</a:t>
            </a:r>
          </a:p>
          <a:p>
            <a:pPr marL="889990" marR="0" lvl="2" indent="-448107" algn="l" defTabSz="914192" rtl="0" eaLnBrk="1" fontAlgn="auto" latinLnBrk="0" hangingPunct="1">
              <a:lnSpc>
                <a:spcPct val="90000"/>
              </a:lnSpc>
              <a:spcBef>
                <a:spcPct val="20000"/>
              </a:spcBef>
              <a:spcAft>
                <a:spcPts val="0"/>
              </a:spcAft>
              <a:buClrTx/>
              <a:buSzPct val="90000"/>
              <a:tabLst/>
            </a:pPr>
            <a:r>
              <a:rPr lang="en-US"/>
              <a:t>Third level</a:t>
            </a:r>
          </a:p>
          <a:p>
            <a:pPr marL="1087593" marR="0" lvl="3" indent="-448107" algn="l" defTabSz="914192" rtl="0" eaLnBrk="1" fontAlgn="auto" latinLnBrk="0" hangingPunct="1">
              <a:lnSpc>
                <a:spcPct val="90000"/>
              </a:lnSpc>
              <a:spcBef>
                <a:spcPct val="20000"/>
              </a:spcBef>
              <a:spcAft>
                <a:spcPts val="0"/>
              </a:spcAft>
              <a:buClrTx/>
              <a:buSzPct val="90000"/>
              <a:tabLst/>
            </a:pPr>
            <a:r>
              <a:rPr lang="en-US"/>
              <a:t>Fourth level</a:t>
            </a:r>
          </a:p>
          <a:p>
            <a:pPr marL="1285196" marR="0" lvl="4" indent="-448107" algn="l" defTabSz="914192" rtl="0" eaLnBrk="1" fontAlgn="auto" latinLnBrk="0" hangingPunct="1">
              <a:lnSpc>
                <a:spcPct val="90000"/>
              </a:lnSpc>
              <a:spcBef>
                <a:spcPct val="20000"/>
              </a:spcBef>
              <a:spcAft>
                <a:spcPts val="0"/>
              </a:spcAft>
              <a:buClrTx/>
              <a:buSzPct val="90000"/>
              <a:tabLst/>
            </a:pPr>
            <a:r>
              <a:rPr lang="en-US"/>
              <a:t>Fifth level</a:t>
            </a:r>
          </a:p>
        </p:txBody>
      </p:sp>
    </p:spTree>
    <p:extLst>
      <p:ext uri="{BB962C8B-B14F-4D97-AF65-F5344CB8AC3E}">
        <p14:creationId xmlns:p14="http://schemas.microsoft.com/office/powerpoint/2010/main" val="2129543025"/>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2" y="1187644"/>
            <a:ext cx="5378548" cy="2115402"/>
          </a:xfrm>
        </p:spPr>
        <p:txBody>
          <a:bodyPr wrap="square">
            <a:spAutoFit/>
          </a:bodyPr>
          <a:lstStyle>
            <a:lvl1pPr marL="227165" indent="-227165">
              <a:spcBef>
                <a:spcPts val="1200"/>
              </a:spcBef>
              <a:buClr>
                <a:schemeClr val="tx1"/>
              </a:buClr>
              <a:buFont typeface="Wingdings" panose="05000000000000000000" pitchFamily="2" charset="2"/>
              <a:buChar char=""/>
              <a:defRPr sz="2941" b="0">
                <a:latin typeface="+mn-lt"/>
              </a:defRPr>
            </a:lvl1pPr>
            <a:lvl2pPr marL="418545" indent="-168040">
              <a:buFont typeface="Wingdings" panose="05000000000000000000" pitchFamily="2" charset="2"/>
              <a:buChar char=""/>
              <a:defRPr sz="2353" b="0"/>
            </a:lvl2pPr>
            <a:lvl3pPr marL="627039" indent="-185155">
              <a:buFont typeface="Wingdings" panose="05000000000000000000" pitchFamily="2" charset="2"/>
              <a:buChar char=""/>
              <a:tabLst/>
              <a:defRPr sz="2157" b="0"/>
            </a:lvl3pPr>
            <a:lvl4pPr marL="812194" indent="-172709">
              <a:buFont typeface="Wingdings" panose="05000000000000000000" pitchFamily="2" charset="2"/>
              <a:buChar char=""/>
              <a:defRPr sz="2157" b="0"/>
            </a:lvl4pPr>
            <a:lvl5pPr marL="1003573" indent="-166485">
              <a:buFont typeface="Wingdings" panose="05000000000000000000" pitchFamily="2" charset="2"/>
              <a:buChar char=""/>
              <a:tabLst/>
              <a:defRPr sz="2157"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5"/>
            <a:ext cx="5378548" cy="2123658"/>
          </a:xfrm>
        </p:spPr>
        <p:txBody>
          <a:bodyPr wrap="square">
            <a:spAutoFit/>
          </a:bodyPr>
          <a:lstStyle>
            <a:lvl1pPr marL="281623" indent="-281623">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585" indent="-336080">
              <a:defRPr lang="en-US" sz="2353" b="0" kern="1200" spc="0" baseline="0" dirty="0">
                <a:gradFill>
                  <a:gsLst>
                    <a:gs pos="1250">
                      <a:schemeClr val="tx1"/>
                    </a:gs>
                    <a:gs pos="100000">
                      <a:schemeClr val="tx1"/>
                    </a:gs>
                  </a:gsLst>
                  <a:lin ang="5400000" scaled="0"/>
                </a:gradFill>
                <a:latin typeface="+mn-lt"/>
                <a:ea typeface="+mn-ea"/>
                <a:cs typeface="+mn-cs"/>
              </a:defRPr>
            </a:lvl2pPr>
            <a:lvl3pPr marL="777963" indent="-336080">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565" indent="-336080">
              <a:defRPr lang="en-US" sz="2157" b="0" kern="1200" spc="0" baseline="0" dirty="0">
                <a:gradFill>
                  <a:gsLst>
                    <a:gs pos="1250">
                      <a:schemeClr val="tx1"/>
                    </a:gs>
                    <a:gs pos="100000">
                      <a:schemeClr val="tx1"/>
                    </a:gs>
                  </a:gsLst>
                  <a:lin ang="5400000" scaled="0"/>
                </a:gradFill>
                <a:latin typeface="+mn-lt"/>
                <a:ea typeface="+mn-ea"/>
                <a:cs typeface="+mn-cs"/>
              </a:defRPr>
            </a:lvl4pPr>
            <a:lvl5pPr marL="1173170" indent="-336080">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165" marR="0" lvl="0" indent="-227165" algn="l" defTabSz="914192"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Click to edit Master text styles</a:t>
            </a:r>
          </a:p>
          <a:p>
            <a:pPr marL="418545" marR="0" lvl="1" indent="-168040"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Second level</a:t>
            </a:r>
          </a:p>
          <a:p>
            <a:pPr marL="627039" marR="0" lvl="2" indent="-185155"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Third level</a:t>
            </a:r>
          </a:p>
          <a:p>
            <a:pPr marL="812194" marR="0" lvl="3" indent="-172709"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Fourth level</a:t>
            </a:r>
          </a:p>
          <a:p>
            <a:pPr marL="1003573" marR="0" lvl="4" indent="-166485"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1472742678"/>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49923306"/>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E6E6E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a:t>Customer evidence slide</a:t>
            </a:r>
          </a:p>
        </p:txBody>
      </p:sp>
      <p:sp>
        <p:nvSpPr>
          <p:cNvPr id="4" name="Picture Placeholder 3"/>
          <p:cNvSpPr>
            <a:spLocks noGrp="1"/>
          </p:cNvSpPr>
          <p:nvPr>
            <p:ph type="pic" sz="quarter" idx="10"/>
          </p:nvPr>
        </p:nvSpPr>
        <p:spPr bwMode="gray">
          <a:xfrm>
            <a:off x="269239" y="1406079"/>
            <a:ext cx="5378549" cy="1791549"/>
          </a:xfrm>
          <a:blipFill>
            <a:blip r:embed="rId2"/>
            <a:stretch>
              <a:fillRect/>
            </a:stretch>
          </a:blipFill>
        </p:spPr>
        <p:txBody>
          <a:bodyPr lIns="182880" tIns="146304" rIns="182880" bIns="146304">
            <a:noAutofit/>
          </a:bodyPr>
          <a:lstStyle>
            <a:lvl1pPr marL="0" indent="0">
              <a:buNone/>
              <a:defRPr lang="en-US" sz="2353" kern="1200" spc="0" baseline="0" dirty="0">
                <a:noFill/>
                <a:latin typeface="+mn-lt"/>
                <a:ea typeface="+mn-ea"/>
                <a:cs typeface="+mn-cs"/>
              </a:defRPr>
            </a:lvl1pPr>
            <a:lvl2pPr>
              <a:defRPr lang="en-US" sz="2353"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14192" rtl="0" eaLnBrk="1" fontAlgn="auto" latinLnBrk="0" hangingPunct="1">
              <a:lnSpc>
                <a:spcPct val="90000"/>
              </a:lnSpc>
              <a:spcBef>
                <a:spcPct val="20000"/>
              </a:spcBef>
              <a:spcAft>
                <a:spcPts val="0"/>
              </a:spcAft>
              <a:buClrTx/>
              <a:buSzPct val="90000"/>
              <a:buFont typeface="Arial" pitchFamily="34" charset="0"/>
              <a:buNone/>
              <a:tabLst/>
            </a:pPr>
            <a:endParaRPr lang="en-US"/>
          </a:p>
        </p:txBody>
      </p:sp>
      <p:sp>
        <p:nvSpPr>
          <p:cNvPr id="5" name="Rectangle 4"/>
          <p:cNvSpPr/>
          <p:nvPr userDrawn="1"/>
        </p:nvSpPr>
        <p:spPr bwMode="auto">
          <a:xfrm>
            <a:off x="6095999" y="4773828"/>
            <a:ext cx="5829081" cy="1793104"/>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59" tIns="143407" rIns="179259" bIns="143407" numCol="1" rtlCol="0" anchor="ctr" anchorCtr="0" compatLnSpc="1">
            <a:prstTxWarp prst="textNoShape">
              <a:avLst/>
            </a:prstTxWarp>
          </a:bodyPr>
          <a:lstStyle/>
          <a:p>
            <a:pPr algn="ctr" defTabSz="913927" fontAlgn="base">
              <a:spcBef>
                <a:spcPct val="0"/>
              </a:spcBef>
              <a:spcAft>
                <a:spcPct val="0"/>
              </a:spcAft>
            </a:pPr>
            <a:endParaRPr lang="en-US" sz="1961">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096000" y="1406078"/>
            <a:ext cx="5826762" cy="3366196"/>
          </a:xfrm>
          <a:blipFill>
            <a:blip r:embed="rId3"/>
            <a:stretch>
              <a:fillRect/>
            </a:stretch>
          </a:blipFill>
        </p:spPr>
        <p:txBody>
          <a:bodyPr lIns="182880" tIns="146304" rIns="182880" bIns="146304">
            <a:noAutofit/>
          </a:bodyPr>
          <a:lstStyle>
            <a:lvl1pPr marL="0" indent="0">
              <a:buNone/>
              <a:defRPr lang="en-US" sz="2353" kern="1200" spc="0" baseline="0" dirty="0">
                <a:gradFill>
                  <a:gsLst>
                    <a:gs pos="1250">
                      <a:schemeClr val="tx1"/>
                    </a:gs>
                    <a:gs pos="100000">
                      <a:schemeClr val="tx1"/>
                    </a:gs>
                  </a:gsLst>
                  <a:lin ang="5400000" scaled="0"/>
                </a:gradFill>
                <a:latin typeface="+mn-lt"/>
                <a:ea typeface="+mn-ea"/>
                <a:cs typeface="+mn-cs"/>
              </a:defRPr>
            </a:lvl1pPr>
            <a:lvl2pPr algn="ctr">
              <a:defRPr lang="en-US" sz="2353"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14192" rtl="0" eaLnBrk="1" fontAlgn="auto" latinLnBrk="0" hangingPunct="1">
              <a:lnSpc>
                <a:spcPct val="90000"/>
              </a:lnSpc>
              <a:spcBef>
                <a:spcPct val="20000"/>
              </a:spcBef>
              <a:spcAft>
                <a:spcPts val="0"/>
              </a:spcAft>
              <a:buClrTx/>
              <a:buSzPct val="90000"/>
              <a:buFont typeface="Arial" pitchFamily="34" charset="0"/>
              <a:buNone/>
              <a:tabLst/>
            </a:pPr>
            <a:r>
              <a:rPr lang="en-US"/>
              <a:t>Your image here</a:t>
            </a:r>
          </a:p>
        </p:txBody>
      </p:sp>
      <p:cxnSp>
        <p:nvCxnSpPr>
          <p:cNvPr id="7" name="Straight Connector 6"/>
          <p:cNvCxnSpPr/>
          <p:nvPr userDrawn="1"/>
        </p:nvCxnSpPr>
        <p:spPr>
          <a:xfrm>
            <a:off x="5871894" y="1801029"/>
            <a:ext cx="0" cy="4662019"/>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69239" y="3197079"/>
            <a:ext cx="5378549" cy="3369853"/>
          </a:xfrm>
        </p:spPr>
        <p:txBody>
          <a:bodyPr lIns="182880" tIns="146304" rIns="182880" bIns="146304">
            <a:noAutofit/>
          </a:bodyPr>
          <a:lstStyle>
            <a:lvl1pPr marL="0" indent="0">
              <a:buNone/>
              <a:defRPr sz="2353">
                <a:latin typeface="+mn-lt"/>
              </a:defRPr>
            </a:lvl1pPr>
          </a:lstStyle>
          <a:p>
            <a:pPr lvl="0"/>
            <a:r>
              <a:rPr lang="en-US"/>
              <a:t>Edit Master text styles</a:t>
            </a:r>
          </a:p>
        </p:txBody>
      </p:sp>
      <p:sp>
        <p:nvSpPr>
          <p:cNvPr id="15" name="Text Placeholder 14"/>
          <p:cNvSpPr>
            <a:spLocks noGrp="1"/>
          </p:cNvSpPr>
          <p:nvPr>
            <p:ph type="body" sz="quarter" idx="13"/>
          </p:nvPr>
        </p:nvSpPr>
        <p:spPr>
          <a:xfrm>
            <a:off x="6096002" y="4773828"/>
            <a:ext cx="5826761" cy="1791549"/>
          </a:xfrm>
        </p:spPr>
        <p:txBody>
          <a:bodyPr lIns="182880" tIns="146304" rIns="182880" bIns="146304" anchor="ctr">
            <a:noAutofit/>
          </a:bodyPr>
          <a:lstStyle>
            <a:lvl1pPr marL="0" indent="0" algn="ctr">
              <a:buNone/>
              <a:defRPr sz="3136">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366789744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6"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1" y="3877277"/>
            <a:ext cx="9860674" cy="724246"/>
          </a:xfrm>
          <a:noFill/>
        </p:spPr>
        <p:txBody>
          <a:bodyPr lIns="182880" tIns="146304" rIns="182880" bIns="146304">
            <a:spAutoFit/>
          </a:bodyPr>
          <a:lstStyle>
            <a:lvl1pPr marL="0" indent="0">
              <a:spcBef>
                <a:spcPts val="0"/>
              </a:spcBef>
              <a:buNone/>
              <a:defRPr sz="3136"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18851929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6"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28292198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16915237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4" name="Rectangle 3"/>
          <p:cNvSpPr/>
          <p:nvPr userDrawn="1"/>
        </p:nvSpPr>
        <p:spPr bwMode="auto">
          <a:xfrm>
            <a:off x="6096000" y="0"/>
            <a:ext cx="6096000" cy="6857999"/>
          </a:xfrm>
          <a:prstGeom prst="rect">
            <a:avLst/>
          </a:prstGeom>
          <a:solidFill>
            <a:srgbClr val="F1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44821" rIns="44821" bIns="44821" numCol="1" spcCol="0" rtlCol="0" fromWordArt="0" anchor="ctr" anchorCtr="0" forceAA="0" compatLnSpc="1">
            <a:prstTxWarp prst="textNoShape">
              <a:avLst/>
            </a:prstTxWarp>
            <a:noAutofit/>
          </a:bodyPr>
          <a:lstStyle/>
          <a:p>
            <a:pPr algn="ctr" defTabSz="896091" fontAlgn="base">
              <a:lnSpc>
                <a:spcPct val="90000"/>
              </a:lnSpc>
              <a:spcBef>
                <a:spcPct val="0"/>
              </a:spcBef>
              <a:spcAft>
                <a:spcPct val="0"/>
              </a:spcAft>
            </a:pPr>
            <a:endParaRPr lang="en-US" sz="2157">
              <a:gradFill>
                <a:gsLst>
                  <a:gs pos="0">
                    <a:srgbClr val="FFFFFF"/>
                  </a:gs>
                  <a:gs pos="100000">
                    <a:srgbClr val="FFFFFF"/>
                  </a:gs>
                </a:gsLst>
                <a:lin ang="5400000" scaled="0"/>
              </a:gradFill>
              <a:latin typeface="Segoe UI"/>
              <a:ea typeface="Segoe UI" pitchFamily="34" charset="0"/>
              <a:cs typeface="Segoe UI" pitchFamily="34" charset="0"/>
            </a:endParaRPr>
          </a:p>
        </p:txBody>
      </p:sp>
    </p:spTree>
    <p:extLst>
      <p:ext uri="{BB962C8B-B14F-4D97-AF65-F5344CB8AC3E}">
        <p14:creationId xmlns:p14="http://schemas.microsoft.com/office/powerpoint/2010/main" val="455253316"/>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40715330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4" baseline="0">
                <a:gradFill>
                  <a:gsLst>
                    <a:gs pos="1250">
                      <a:schemeClr val="tx1"/>
                    </a:gs>
                    <a:gs pos="100000">
                      <a:schemeClr val="tx1"/>
                    </a:gs>
                  </a:gsLst>
                  <a:lin ang="5400000" scaled="0"/>
                </a:gradFill>
              </a:defRPr>
            </a:lvl1pPr>
          </a:lstStyle>
          <a:p>
            <a:r>
              <a:rPr lang="en-US"/>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3714705882"/>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5020303" y="289512"/>
            <a:ext cx="6904778" cy="899665"/>
          </a:xfrm>
        </p:spPr>
        <p:txBody>
          <a:bodyPr/>
          <a:lstStyle>
            <a:lvl1pPr>
              <a:defRPr sz="3920"/>
            </a:lvl1pPr>
          </a:lstStyle>
          <a:p>
            <a:r>
              <a:rPr lang="en-US"/>
              <a:t>Click to edit Master title style</a:t>
            </a:r>
          </a:p>
        </p:txBody>
      </p:sp>
      <p:sp>
        <p:nvSpPr>
          <p:cNvPr id="4" name="Text Placeholder 3"/>
          <p:cNvSpPr>
            <a:spLocks noGrp="1"/>
          </p:cNvSpPr>
          <p:nvPr>
            <p:ph type="body" sz="quarter" idx="10"/>
          </p:nvPr>
        </p:nvSpPr>
        <p:spPr>
          <a:xfrm>
            <a:off x="5020303" y="4773828"/>
            <a:ext cx="6904016" cy="1793104"/>
          </a:xfrm>
        </p:spPr>
        <p:txBody>
          <a:bodyPr wrap="square">
            <a:noAutofit/>
          </a:bodyPr>
          <a:lstStyle>
            <a:lvl1pPr marL="0" indent="0">
              <a:spcBef>
                <a:spcPts val="1765"/>
              </a:spcBef>
              <a:buNone/>
              <a:defRPr sz="1961">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Edit Master text styles</a:t>
            </a:r>
          </a:p>
        </p:txBody>
      </p:sp>
      <p:pic>
        <p:nvPicPr>
          <p:cNvPr id="5" name="Picture 4" descr="Image of Ignite app on a Windows Device." title="Ignite event image">
            <a:extLst>
              <a:ext uri="{FF2B5EF4-FFF2-40B4-BE49-F238E27FC236}">
                <a16:creationId xmlns:a16="http://schemas.microsoft.com/office/drawing/2014/main" id="{E803C22C-E970-4ADA-A60C-5127C1C2C1DE}"/>
              </a:ext>
            </a:extLst>
          </p:cNvPr>
          <p:cNvPicPr>
            <a:picLocks noChangeAspect="1"/>
          </p:cNvPicPr>
          <p:nvPr userDrawn="1"/>
        </p:nvPicPr>
        <p:blipFill rotWithShape="1">
          <a:blip r:embed="rId2"/>
          <a:srcRect l="17119" r="5881"/>
          <a:stretch/>
        </p:blipFill>
        <p:spPr>
          <a:xfrm>
            <a:off x="0" y="0"/>
            <a:ext cx="4828867" cy="6858623"/>
          </a:xfrm>
          <a:prstGeom prst="rect">
            <a:avLst/>
          </a:prstGeom>
        </p:spPr>
      </p:pic>
    </p:spTree>
    <p:extLst>
      <p:ext uri="{BB962C8B-B14F-4D97-AF65-F5344CB8AC3E}">
        <p14:creationId xmlns:p14="http://schemas.microsoft.com/office/powerpoint/2010/main" val="326596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6255117"/>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7877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5" tIns="45715" rIns="45715" bIns="45715" numCol="1" spcCol="0" rtlCol="0" fromWordArt="0" anchor="ctr" anchorCtr="0" forceAA="0" compatLnSpc="1">
            <a:prstTxWarp prst="textNoShape">
              <a:avLst/>
            </a:prstTxWarp>
            <a:noAutofit/>
          </a:bodyPr>
          <a:lstStyle/>
          <a:p>
            <a:pPr algn="ctr" defTabSz="913927"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3"/>
            <a:ext cx="11653522" cy="2225866"/>
          </a:xfrm>
        </p:spPr>
        <p:txBody>
          <a:bodyPr/>
          <a:lstStyle>
            <a:lvl1pPr marL="0" indent="0">
              <a:buNone/>
              <a:defRPr sz="3234">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661"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2979"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36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094"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1070224"/>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Picture 3"/>
          <p:cNvPicPr>
            <a:picLocks noChangeAspect="1"/>
          </p:cNvPicPr>
          <p:nvPr userDrawn="1"/>
        </p:nvPicPr>
        <p:blipFill>
          <a:blip r:embed="rId2"/>
          <a:stretch>
            <a:fillRect/>
          </a:stretch>
        </p:blipFill>
        <p:spPr bwMode="invGray">
          <a:xfrm>
            <a:off x="454892" y="470067"/>
            <a:ext cx="1408078" cy="300619"/>
          </a:xfrm>
          <a:prstGeom prst="rect">
            <a:avLst/>
          </a:prstGeom>
        </p:spPr>
      </p:pic>
    </p:spTree>
    <p:extLst>
      <p:ext uri="{BB962C8B-B14F-4D97-AF65-F5344CB8AC3E}">
        <p14:creationId xmlns:p14="http://schemas.microsoft.com/office/powerpoint/2010/main" val="40552198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0" y="1189178"/>
            <a:ext cx="11653523" cy="2396047"/>
          </a:xfrm>
          <a:prstGeom prst="rect">
            <a:avLst/>
          </a:prstGeom>
        </p:spPr>
        <p:txBody>
          <a:bodyPr/>
          <a:lstStyle>
            <a:lvl1pPr marL="284735" indent="-284735">
              <a:buClr>
                <a:schemeClr val="tx1"/>
              </a:buClr>
              <a:buSzPct val="90000"/>
              <a:buFont typeface="Arial" pitchFamily="34" charset="0"/>
              <a:buChar char="•"/>
              <a:defRPr sz="352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134" indent="-275401">
              <a:buClr>
                <a:schemeClr val="tx1"/>
              </a:buClr>
              <a:buSzPct val="90000"/>
              <a:buFont typeface="Arial" pitchFamily="34" charset="0"/>
              <a:buChar char="•"/>
              <a:defRPr sz="3136">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869" indent="-284735">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923" indent="-224054">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976" indent="-224054">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964520053"/>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7" y="440496"/>
            <a:ext cx="914788" cy="196431"/>
            <a:chOff x="465139" y="449264"/>
            <a:chExt cx="933131" cy="200341"/>
          </a:xfrm>
        </p:grpSpPr>
        <p:pic>
          <p:nvPicPr>
            <p:cNvPr id="97" name="Picture 96"/>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33140296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1187621"/>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2982008"/>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dirty="0"/>
              <a:t>Speaker name</a:t>
            </a:r>
          </a:p>
        </p:txBody>
      </p:sp>
      <p:sp>
        <p:nvSpPr>
          <p:cNvPr id="7" name="Rectangle 6"/>
          <p:cNvSpPr/>
          <p:nvPr userDrawn="1"/>
        </p:nvSpPr>
        <p:spPr bwMode="gray">
          <a:xfrm>
            <a:off x="0" y="5646494"/>
            <a:ext cx="12191377" cy="121150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30"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a:stretch>
            <a:fillRect/>
          </a:stretch>
        </p:blipFill>
        <p:spPr>
          <a:xfrm>
            <a:off x="453192" y="6087890"/>
            <a:ext cx="1427788" cy="304828"/>
          </a:xfrm>
          <a:prstGeom prst="rect">
            <a:avLst/>
          </a:prstGeom>
        </p:spPr>
      </p:pic>
    </p:spTree>
    <p:extLst>
      <p:ext uri="{BB962C8B-B14F-4D97-AF65-F5344CB8AC3E}">
        <p14:creationId xmlns:p14="http://schemas.microsoft.com/office/powerpoint/2010/main" val="5251712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3588301"/>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9989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04726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3" indent="0">
              <a:buFont typeface="Wingdings" panose="05000000000000000000" pitchFamily="2" charset="2"/>
              <a:buNone/>
              <a:defRPr sz="2353" b="0"/>
            </a:lvl2pPr>
            <a:lvl3pPr marL="441968" indent="0">
              <a:buFont typeface="Wingdings" panose="05000000000000000000" pitchFamily="2" charset="2"/>
              <a:buNone/>
              <a:tabLst/>
              <a:defRPr sz="2157" b="0"/>
            </a:lvl3pPr>
            <a:lvl4pPr marL="639608" indent="0">
              <a:buFont typeface="Wingdings" panose="05000000000000000000" pitchFamily="2" charset="2"/>
              <a:buNone/>
              <a:defRPr sz="2157" b="0"/>
            </a:lvl4pPr>
            <a:lvl5pPr marL="837250"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3"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6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8"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50"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a:t>Edit Master text styles</a:t>
            </a:r>
          </a:p>
          <a:p>
            <a:pPr marL="504217" marR="0" lvl="1" indent="-504217" algn="l" defTabSz="914367" rtl="0" eaLnBrk="1" fontAlgn="auto" latinLnBrk="0" hangingPunct="1">
              <a:lnSpc>
                <a:spcPct val="90000"/>
              </a:lnSpc>
              <a:spcBef>
                <a:spcPts val="1200"/>
              </a:spcBef>
              <a:spcAft>
                <a:spcPts val="0"/>
              </a:spcAft>
              <a:buClr>
                <a:schemeClr val="tx1"/>
              </a:buClr>
              <a:buSzPct val="90000"/>
              <a:tabLst/>
            </a:pPr>
            <a:r>
              <a:rPr lang="en-US"/>
              <a:t>Second level</a:t>
            </a:r>
          </a:p>
          <a:p>
            <a:pPr marL="504217" marR="0" lvl="2" indent="-504217" algn="l" defTabSz="914367" rtl="0" eaLnBrk="1" fontAlgn="auto" latinLnBrk="0" hangingPunct="1">
              <a:lnSpc>
                <a:spcPct val="90000"/>
              </a:lnSpc>
              <a:spcBef>
                <a:spcPts val="1200"/>
              </a:spcBef>
              <a:spcAft>
                <a:spcPts val="0"/>
              </a:spcAft>
              <a:buClr>
                <a:schemeClr val="tx1"/>
              </a:buClr>
              <a:buSzPct val="90000"/>
              <a:tabLst/>
            </a:pPr>
            <a:r>
              <a:rPr lang="en-US"/>
              <a:t>Third level</a:t>
            </a:r>
          </a:p>
          <a:p>
            <a:pPr marL="504217" marR="0" lvl="3" indent="-504217" algn="l" defTabSz="914367" rtl="0" eaLnBrk="1" fontAlgn="auto" latinLnBrk="0" hangingPunct="1">
              <a:lnSpc>
                <a:spcPct val="90000"/>
              </a:lnSpc>
              <a:spcBef>
                <a:spcPts val="1200"/>
              </a:spcBef>
              <a:spcAft>
                <a:spcPts val="0"/>
              </a:spcAft>
              <a:buClr>
                <a:schemeClr val="tx1"/>
              </a:buClr>
              <a:buSzPct val="90000"/>
              <a:tabLst/>
            </a:pPr>
            <a:r>
              <a:rPr lang="en-US"/>
              <a:t>Fourth level</a:t>
            </a:r>
          </a:p>
          <a:p>
            <a:pPr marL="504217" marR="0" lvl="4" indent="-504217" algn="l" defTabSz="914367" rtl="0" eaLnBrk="1" fontAlgn="auto" latinLnBrk="0" hangingPunct="1">
              <a:lnSpc>
                <a:spcPct val="90000"/>
              </a:lnSpc>
              <a:spcBef>
                <a:spcPts val="1200"/>
              </a:spcBef>
              <a:spcAft>
                <a:spcPts val="0"/>
              </a:spcAft>
              <a:buClr>
                <a:schemeClr val="tx1"/>
              </a:buClr>
              <a:buSzPct val="90000"/>
              <a:tabLst/>
            </a:pPr>
            <a:r>
              <a:rPr lang="en-US"/>
              <a:t>Fifth level</a:t>
            </a:r>
            <a:endParaRPr lang="en-US" dirty="0"/>
          </a:p>
        </p:txBody>
      </p:sp>
    </p:spTree>
    <p:extLst>
      <p:ext uri="{BB962C8B-B14F-4D97-AF65-F5344CB8AC3E}">
        <p14:creationId xmlns:p14="http://schemas.microsoft.com/office/powerpoint/2010/main" val="332098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9" indent="-227209">
              <a:spcBef>
                <a:spcPts val="1200"/>
              </a:spcBef>
              <a:buClr>
                <a:schemeClr val="tx1"/>
              </a:buClr>
              <a:buFont typeface="Wingdings" panose="05000000000000000000" pitchFamily="2" charset="2"/>
              <a:buChar char=""/>
              <a:defRPr sz="2941" b="0">
                <a:latin typeface="+mn-lt"/>
              </a:defRPr>
            </a:lvl1pPr>
            <a:lvl2pPr marL="418625" indent="-168072">
              <a:buFont typeface="Wingdings" panose="05000000000000000000" pitchFamily="2" charset="2"/>
              <a:buChar char=""/>
              <a:defRPr sz="2353" b="0"/>
            </a:lvl2pPr>
            <a:lvl3pPr marL="627160" indent="-185191">
              <a:buFont typeface="Wingdings" panose="05000000000000000000" pitchFamily="2" charset="2"/>
              <a:buChar char=""/>
              <a:tabLst/>
              <a:defRPr sz="2157" b="0"/>
            </a:lvl3pPr>
            <a:lvl4pPr marL="812350" indent="-172742">
              <a:buFont typeface="Wingdings" panose="05000000000000000000" pitchFamily="2" charset="2"/>
              <a:buChar char=""/>
              <a:defRPr sz="2157" b="0"/>
            </a:lvl4pPr>
            <a:lvl5pPr marL="1003766" indent="-166517">
              <a:buFont typeface="Wingdings" panose="05000000000000000000" pitchFamily="2" charset="2"/>
              <a:buChar char=""/>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281677" indent="-281677">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8" indent="-336145">
              <a:defRPr lang="en-US" sz="2353" b="0" kern="1200" spc="0" baseline="0" dirty="0">
                <a:gradFill>
                  <a:gsLst>
                    <a:gs pos="1250">
                      <a:schemeClr val="tx1"/>
                    </a:gs>
                    <a:gs pos="100000">
                      <a:schemeClr val="tx1"/>
                    </a:gs>
                  </a:gsLst>
                  <a:lin ang="5400000" scaled="0"/>
                </a:gradFill>
                <a:latin typeface="+mn-lt"/>
                <a:ea typeface="+mn-ea"/>
                <a:cs typeface="+mn-cs"/>
              </a:defRPr>
            </a:lvl2pPr>
            <a:lvl3pPr marL="778113" indent="-336145">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53" indent="-336145">
              <a:defRPr lang="en-US" sz="2157" b="0" kern="1200" spc="0" baseline="0" dirty="0">
                <a:gradFill>
                  <a:gsLst>
                    <a:gs pos="1250">
                      <a:schemeClr val="tx1"/>
                    </a:gs>
                    <a:gs pos="100000">
                      <a:schemeClr val="tx1"/>
                    </a:gs>
                  </a:gsLst>
                  <a:lin ang="5400000" scaled="0"/>
                </a:gradFill>
                <a:latin typeface="+mn-lt"/>
                <a:ea typeface="+mn-ea"/>
                <a:cs typeface="+mn-cs"/>
              </a:defRPr>
            </a:lvl4pPr>
            <a:lvl5pPr marL="1173395" indent="-336145">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9" marR="0" lvl="0"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209" marR="0" lvl="1"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209" marR="0" lvl="2"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209" marR="0" lvl="3"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209" marR="0" lvl="4"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endParaRPr lang="en-US" dirty="0"/>
          </a:p>
        </p:txBody>
      </p:sp>
    </p:spTree>
    <p:extLst>
      <p:ext uri="{BB962C8B-B14F-4D97-AF65-F5344CB8AC3E}">
        <p14:creationId xmlns:p14="http://schemas.microsoft.com/office/powerpoint/2010/main" val="2732746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49751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7755138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33384755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2401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067712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dirty="0"/>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09856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427">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p:txBody>
          <a:bodyPr/>
          <a:lstStyle/>
          <a:p>
            <a:endParaRPr lang="en-US"/>
          </a:p>
        </p:txBody>
      </p:sp>
    </p:spTree>
    <p:extLst>
      <p:ext uri="{BB962C8B-B14F-4D97-AF65-F5344CB8AC3E}">
        <p14:creationId xmlns:p14="http://schemas.microsoft.com/office/powerpoint/2010/main" val="3878949508"/>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344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8354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5020302" y="289511"/>
            <a:ext cx="6904778" cy="899665"/>
          </a:xfrm>
        </p:spPr>
        <p:txBody>
          <a:bodyPr/>
          <a:lstStyle>
            <a:lvl1pPr>
              <a:defRPr sz="3921"/>
            </a:lvl1pPr>
          </a:lstStyle>
          <a:p>
            <a:r>
              <a:rPr lang="en-US"/>
              <a:t>Click to edit Master title style</a:t>
            </a:r>
            <a:endParaRPr lang="en-US" dirty="0"/>
          </a:p>
        </p:txBody>
      </p:sp>
      <p:sp>
        <p:nvSpPr>
          <p:cNvPr id="4" name="Text Placeholder 3"/>
          <p:cNvSpPr>
            <a:spLocks noGrp="1"/>
          </p:cNvSpPr>
          <p:nvPr>
            <p:ph type="body" sz="quarter" idx="10"/>
          </p:nvPr>
        </p:nvSpPr>
        <p:spPr>
          <a:xfrm>
            <a:off x="5020303" y="4773828"/>
            <a:ext cx="6904016" cy="1793104"/>
          </a:xfrm>
        </p:spPr>
        <p:txBody>
          <a:bodyPr wrap="square">
            <a:noAutofit/>
          </a:bodyPr>
          <a:lstStyle>
            <a:lvl1pPr marL="0" indent="0">
              <a:spcBef>
                <a:spcPts val="1765"/>
              </a:spcBef>
              <a:buNone/>
              <a:defRPr sz="1961">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p:txBody>
      </p:sp>
      <p:pic>
        <p:nvPicPr>
          <p:cNvPr id="5" name="Picture 4" descr="Image of Ignite app on a Windows Device." title="Ignite event image">
            <a:extLst>
              <a:ext uri="{FF2B5EF4-FFF2-40B4-BE49-F238E27FC236}">
                <a16:creationId xmlns:a16="http://schemas.microsoft.com/office/drawing/2014/main" id="{E803C22C-E970-4ADA-A60C-5127C1C2C1DE}"/>
              </a:ext>
            </a:extLst>
          </p:cNvPr>
          <p:cNvPicPr>
            <a:picLocks noChangeAspect="1"/>
          </p:cNvPicPr>
          <p:nvPr userDrawn="1"/>
        </p:nvPicPr>
        <p:blipFill rotWithShape="1">
          <a:blip r:embed="rId2"/>
          <a:srcRect l="17119" r="5881"/>
          <a:stretch/>
        </p:blipFill>
        <p:spPr>
          <a:xfrm>
            <a:off x="0" y="-1"/>
            <a:ext cx="4828867" cy="6858623"/>
          </a:xfrm>
          <a:prstGeom prst="rect">
            <a:avLst/>
          </a:prstGeom>
        </p:spPr>
      </p:pic>
    </p:spTree>
    <p:extLst>
      <p:ext uri="{BB962C8B-B14F-4D97-AF65-F5344CB8AC3E}">
        <p14:creationId xmlns:p14="http://schemas.microsoft.com/office/powerpoint/2010/main" val="16765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2225866"/>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26766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bg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27710659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2631128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9" y="620432"/>
            <a:ext cx="11306469" cy="403137"/>
          </a:xfrm>
        </p:spPr>
        <p:txBody>
          <a:bodyPr wrap="square" lIns="0" tIns="0" rIns="0" bIns="0">
            <a:spAutoFit/>
          </a:bodyPr>
          <a:lstStyle>
            <a:lvl1pPr>
              <a:lnSpc>
                <a:spcPts val="3074"/>
              </a:lnSpc>
              <a:defRPr sz="2745">
                <a:solidFill>
                  <a:schemeClr val="tx1"/>
                </a:solidFill>
              </a:defRPr>
            </a:lvl1pPr>
          </a:lstStyle>
          <a:p>
            <a:r>
              <a:rPr lang="en-US"/>
              <a:t>Device layout 3</a:t>
            </a:r>
          </a:p>
        </p:txBody>
      </p:sp>
    </p:spTree>
    <p:extLst>
      <p:ext uri="{BB962C8B-B14F-4D97-AF65-F5344CB8AC3E}">
        <p14:creationId xmlns:p14="http://schemas.microsoft.com/office/powerpoint/2010/main" val="3705379217"/>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6" y="2782669"/>
            <a:ext cx="4161981" cy="1292662"/>
          </a:xfrm>
        </p:spPr>
        <p:txBody>
          <a:bodyPr wrap="square" rIns="0" anchor="ctr" anchorCtr="0">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Title  </a:t>
            </a:r>
          </a:p>
        </p:txBody>
      </p:sp>
      <p:sp>
        <p:nvSpPr>
          <p:cNvPr id="4" name="Picture Placeholder 4">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530229794"/>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5" orient="horz" pos="216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itle and 2-colo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1" y="1189178"/>
            <a:ext cx="11653523" cy="2263268"/>
          </a:xfrm>
        </p:spPr>
        <p:txBody>
          <a:bodyPr/>
          <a:lstStyle>
            <a:lvl1pPr marL="0" indent="0">
              <a:buNone/>
              <a:defRPr>
                <a:solidFill>
                  <a:schemeClr val="tx2"/>
                </a:solidFill>
              </a:defRPr>
            </a:lvl1pPr>
            <a:lvl2pPr marL="0" indent="0">
              <a:buFontTx/>
              <a:buNone/>
              <a:defRPr lang="en-US" dirty="0" smtClean="0"/>
            </a:lvl2pPr>
            <a:lvl3pPr marL="224054" indent="0">
              <a:buNone/>
              <a:defRPr lang="en-US" dirty="0" smtClean="0"/>
            </a:lvl3pPr>
            <a:lvl4pPr marL="448107" indent="0">
              <a:buNone/>
              <a:defRPr lang="en-US" dirty="0" smtClean="0"/>
            </a:lvl4pPr>
            <a:lvl5pPr marL="672161" indent="0">
              <a:buNone/>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5475594"/>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949" y="2109542"/>
            <a:ext cx="10240454" cy="997196"/>
          </a:xfrm>
        </p:spPr>
        <p:txBody>
          <a:bodyPr anchor="b" anchorCtr="0"/>
          <a:lstStyle>
            <a:lvl1pPr>
              <a:defRPr sz="7200" spc="-150" baseline="0">
                <a:gradFill>
                  <a:gsLst>
                    <a:gs pos="1250">
                      <a:schemeClr val="bg1"/>
                    </a:gs>
                    <a:gs pos="100000">
                      <a:schemeClr val="bg1"/>
                    </a:gs>
                  </a:gsLst>
                  <a:lin ang="5400000" scaled="0"/>
                </a:gradFill>
              </a:defRPr>
            </a:lvl1pPr>
          </a:lstStyle>
          <a:p>
            <a:r>
              <a:rPr lang="en-US"/>
              <a:t>Click to edit title style</a:t>
            </a:r>
          </a:p>
        </p:txBody>
      </p:sp>
      <p:sp>
        <p:nvSpPr>
          <p:cNvPr id="5" name="Text Placeholder 4"/>
          <p:cNvSpPr>
            <a:spLocks noGrp="1"/>
          </p:cNvSpPr>
          <p:nvPr>
            <p:ph type="body" sz="quarter" idx="12" hasCustomPrompt="1"/>
          </p:nvPr>
        </p:nvSpPr>
        <p:spPr>
          <a:xfrm>
            <a:off x="978949" y="3425825"/>
            <a:ext cx="10240454" cy="498598"/>
          </a:xfrm>
        </p:spPr>
        <p:txBody>
          <a:bodyPr>
            <a:noAutofit/>
          </a:bodyPr>
          <a:lstStyle>
            <a:lvl1pPr marL="0" indent="0">
              <a:spcBef>
                <a:spcPts val="0"/>
              </a:spcBef>
              <a:buNone/>
              <a:defRPr spc="-70" baseline="0">
                <a:gradFill>
                  <a:gsLst>
                    <a:gs pos="0">
                      <a:schemeClr val="bg1"/>
                    </a:gs>
                    <a:gs pos="100000">
                      <a:schemeClr val="bg1"/>
                    </a:gs>
                  </a:gsLst>
                  <a:lin ang="5400000" scaled="0"/>
                </a:gradFill>
                <a:latin typeface="+mj-lt"/>
              </a:defRPr>
            </a:lvl1pPr>
          </a:lstStyle>
          <a:p>
            <a:pPr lvl="0"/>
            <a:r>
              <a:rPr lang="en-US"/>
              <a:t>Speaker Title</a:t>
            </a:r>
          </a:p>
        </p:txBody>
      </p:sp>
    </p:spTree>
    <p:extLst>
      <p:ext uri="{BB962C8B-B14F-4D97-AF65-F5344CB8AC3E}">
        <p14:creationId xmlns:p14="http://schemas.microsoft.com/office/powerpoint/2010/main" val="20047031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image" Target="../media/image1.emf"/><Relationship Id="rId21" Type="http://schemas.openxmlformats.org/officeDocument/2006/relationships/slideLayout" Target="../slideLayouts/slideLayout43.xml"/><Relationship Id="rId34" Type="http://schemas.openxmlformats.org/officeDocument/2006/relationships/slideLayout" Target="../slideLayouts/slideLayout56.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8" Type="http://schemas.openxmlformats.org/officeDocument/2006/relationships/slideLayout" Target="../slideLayouts/slideLayout30.xml"/><Relationship Id="rId3"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21" Type="http://schemas.openxmlformats.org/officeDocument/2006/relationships/image" Target="../media/image1.emf"/><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theme" Target="../theme/theme4.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21" Type="http://schemas.openxmlformats.org/officeDocument/2006/relationships/theme" Target="../theme/theme5.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image" Target="../media/image1.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theme" Target="../theme/theme6.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3" Type="http://schemas.openxmlformats.org/officeDocument/2006/relationships/slideLayout" Target="../slideLayouts/slideLayout123.xml"/><Relationship Id="rId21" Type="http://schemas.openxmlformats.org/officeDocument/2006/relationships/image" Target="../media/image1.emf"/><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theme" Target="../theme/theme7.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18" Type="http://schemas.openxmlformats.org/officeDocument/2006/relationships/slideLayout" Target="../slideLayouts/slideLayout157.xml"/><Relationship Id="rId26" Type="http://schemas.openxmlformats.org/officeDocument/2006/relationships/image" Target="../media/image30.emf"/><Relationship Id="rId3" Type="http://schemas.openxmlformats.org/officeDocument/2006/relationships/slideLayout" Target="../slideLayouts/slideLayout142.xml"/><Relationship Id="rId21" Type="http://schemas.openxmlformats.org/officeDocument/2006/relationships/slideLayout" Target="../slideLayouts/slideLayout160.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5" Type="http://schemas.openxmlformats.org/officeDocument/2006/relationships/theme" Target="../theme/theme8.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20" Type="http://schemas.openxmlformats.org/officeDocument/2006/relationships/slideLayout" Target="../slideLayouts/slideLayout159.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24" Type="http://schemas.openxmlformats.org/officeDocument/2006/relationships/slideLayout" Target="../slideLayouts/slideLayout163.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23" Type="http://schemas.openxmlformats.org/officeDocument/2006/relationships/slideLayout" Target="../slideLayouts/slideLayout162.xml"/><Relationship Id="rId10" Type="http://schemas.openxmlformats.org/officeDocument/2006/relationships/slideLayout" Target="../slideLayouts/slideLayout149.xml"/><Relationship Id="rId19" Type="http://schemas.openxmlformats.org/officeDocument/2006/relationships/slideLayout" Target="../slideLayouts/slideLayout158.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 Id="rId22" Type="http://schemas.openxmlformats.org/officeDocument/2006/relationships/slideLayout" Target="../slideLayouts/slideLayout1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5400000">
            <a:off x="9179298" y="3012080"/>
            <a:ext cx="6858623" cy="833218"/>
          </a:xfrm>
          <a:prstGeom prst="rect">
            <a:avLst/>
          </a:prstGeom>
        </p:spPr>
      </p:pic>
    </p:spTree>
    <p:extLst>
      <p:ext uri="{BB962C8B-B14F-4D97-AF65-F5344CB8AC3E}">
        <p14:creationId xmlns:p14="http://schemas.microsoft.com/office/powerpoint/2010/main" val="2899645805"/>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6" r:id="rId4"/>
    <p:sldLayoutId id="2147483880" r:id="rId5"/>
    <p:sldLayoutId id="2147483887" r:id="rId6"/>
    <p:sldLayoutId id="2147483888" r:id="rId7"/>
    <p:sldLayoutId id="2147484136" r:id="rId8"/>
    <p:sldLayoutId id="2147484133" r:id="rId9"/>
    <p:sldLayoutId id="2147484134" r:id="rId10"/>
    <p:sldLayoutId id="2147484135" r:id="rId11"/>
  </p:sldLayoutIdLst>
  <p:transition>
    <p:fade/>
  </p:transition>
  <p:hf hdr="0" ftr="0" dt="0"/>
  <p:txStyles>
    <p:title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200"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5400000">
            <a:off x="9179298" y="3012080"/>
            <a:ext cx="6858623" cy="833218"/>
          </a:xfrm>
          <a:prstGeom prst="rect">
            <a:avLst/>
          </a:prstGeom>
        </p:spPr>
      </p:pic>
    </p:spTree>
    <p:extLst>
      <p:ext uri="{BB962C8B-B14F-4D97-AF65-F5344CB8AC3E}">
        <p14:creationId xmlns:p14="http://schemas.microsoft.com/office/powerpoint/2010/main" val="238703217"/>
      </p:ext>
    </p:extLst>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9" r:id="rId5"/>
    <p:sldLayoutId id="2147484150" r:id="rId6"/>
    <p:sldLayoutId id="2147484143" r:id="rId7"/>
    <p:sldLayoutId id="2147484145" r:id="rId8"/>
    <p:sldLayoutId id="2147484146" r:id="rId9"/>
    <p:sldLayoutId id="2147484147" r:id="rId10"/>
    <p:sldLayoutId id="2147484148" r:id="rId11"/>
  </p:sldLayoutIdLst>
  <p:transition>
    <p:fade/>
  </p:transition>
  <p:hf hdr="0" ftr="0" dt="0"/>
  <p:txStyles>
    <p:title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200"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302" y="291102"/>
            <a:ext cx="11653523"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302" y="1189178"/>
            <a:ext cx="11653523"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p:nvPicPr>
        <p:blipFill>
          <a:blip r:embed="rId39"/>
          <a:stretch>
            <a:fillRect/>
          </a:stretch>
        </p:blipFill>
        <p:spPr>
          <a:xfrm rot="5400000">
            <a:off x="9187079" y="3012391"/>
            <a:ext cx="6858623" cy="833218"/>
          </a:xfrm>
          <a:prstGeom prst="rect">
            <a:avLst/>
          </a:prstGeom>
        </p:spPr>
      </p:pic>
      <p:sp>
        <p:nvSpPr>
          <p:cNvPr id="3" name="Footer Placeholder 2"/>
          <p:cNvSpPr>
            <a:spLocks noGrp="1"/>
          </p:cNvSpPr>
          <p:nvPr>
            <p:ph type="ftr" sz="quarter" idx="3"/>
          </p:nvPr>
        </p:nvSpPr>
        <p:spPr>
          <a:xfrm>
            <a:off x="4038581" y="6356803"/>
            <a:ext cx="4114839" cy="364224"/>
          </a:xfrm>
          <a:prstGeom prst="rect">
            <a:avLst/>
          </a:prstGeom>
        </p:spPr>
        <p:txBody>
          <a:bodyPr vert="horz" lIns="91440" tIns="45720" rIns="91440" bIns="45720" rtlCol="0" anchor="ctr"/>
          <a:lstStyle>
            <a:lvl1pPr algn="ctr">
              <a:defRPr sz="1176">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971" y="6356803"/>
            <a:ext cx="2742188" cy="364224"/>
          </a:xfrm>
          <a:prstGeom prst="rect">
            <a:avLst/>
          </a:prstGeom>
        </p:spPr>
        <p:txBody>
          <a:bodyPr vert="horz" lIns="91440" tIns="45720" rIns="91440" bIns="45720" rtlCol="0" anchor="ctr"/>
          <a:lstStyle>
            <a:lvl1pPr algn="r">
              <a:defRPr sz="1176">
                <a:solidFill>
                  <a:schemeClr val="tx1">
                    <a:tint val="75000"/>
                  </a:schemeClr>
                </a:solidFill>
              </a:defRPr>
            </a:lvl1pPr>
          </a:lstStyle>
          <a:p>
            <a:fld id="{CF70A789-A4BF-46AC-BD1A-B99BD406E999}" type="slidenum">
              <a:rPr lang="en-US" smtClean="0"/>
              <a:t>‹#›</a:t>
            </a:fld>
            <a:endParaRPr lang="en-US"/>
          </a:p>
        </p:txBody>
      </p:sp>
      <p:pic>
        <p:nvPicPr>
          <p:cNvPr id="7" name="Picture 6"/>
          <p:cNvPicPr>
            <a:picLocks noChangeAspect="1"/>
          </p:cNvPicPr>
          <p:nvPr userDrawn="1"/>
        </p:nvPicPr>
        <p:blipFill>
          <a:blip r:embed="rId39"/>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1041553441"/>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 id="2147484163" r:id="rId12"/>
    <p:sldLayoutId id="2147484164" r:id="rId13"/>
    <p:sldLayoutId id="2147484165" r:id="rId14"/>
    <p:sldLayoutId id="2147484166" r:id="rId15"/>
    <p:sldLayoutId id="2147484167" r:id="rId16"/>
    <p:sldLayoutId id="2147484168" r:id="rId17"/>
    <p:sldLayoutId id="2147484169" r:id="rId18"/>
    <p:sldLayoutId id="2147484170" r:id="rId19"/>
    <p:sldLayoutId id="2147484171" r:id="rId20"/>
    <p:sldLayoutId id="2147484172" r:id="rId21"/>
    <p:sldLayoutId id="2147484173" r:id="rId22"/>
    <p:sldLayoutId id="2147484174" r:id="rId23"/>
    <p:sldLayoutId id="2147484175" r:id="rId24"/>
    <p:sldLayoutId id="2147484176" r:id="rId25"/>
    <p:sldLayoutId id="2147484177" r:id="rId26"/>
    <p:sldLayoutId id="2147484178" r:id="rId27"/>
    <p:sldLayoutId id="2147484179" r:id="rId28"/>
    <p:sldLayoutId id="2147484180" r:id="rId29"/>
    <p:sldLayoutId id="2147484181" r:id="rId30"/>
    <p:sldLayoutId id="2147484182" r:id="rId31"/>
    <p:sldLayoutId id="2147484183" r:id="rId32"/>
    <p:sldLayoutId id="2147484184" r:id="rId33"/>
    <p:sldLayoutId id="2147484185" r:id="rId34"/>
    <p:sldLayoutId id="2147484186" r:id="rId35"/>
    <p:sldLayoutId id="2147484187" r:id="rId36"/>
    <p:sldLayoutId id="2147484188" r:id="rId37"/>
  </p:sldLayoutIdLst>
  <p:transition>
    <p:fade/>
  </p:transition>
  <p:hf hdr="0" ftr="0" dt="0"/>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2" y="1189178"/>
            <a:ext cx="11653521" cy="226326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1"/>
          <a:stretch>
            <a:fillRect/>
          </a:stretch>
        </p:blipFill>
        <p:spPr>
          <a:xfrm rot="5400000">
            <a:off x="9187080" y="3012391"/>
            <a:ext cx="6858623" cy="833218"/>
          </a:xfrm>
          <a:prstGeom prst="rect">
            <a:avLst/>
          </a:prstGeom>
        </p:spPr>
      </p:pic>
    </p:spTree>
    <p:extLst>
      <p:ext uri="{BB962C8B-B14F-4D97-AF65-F5344CB8AC3E}">
        <p14:creationId xmlns:p14="http://schemas.microsoft.com/office/powerpoint/2010/main" val="2160651806"/>
      </p:ext>
    </p:extLst>
  </p:cSld>
  <p:clrMap bg1="dk1" tx1="lt1" bg2="dk2" tx2="lt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 id="2147484201" r:id="rId12"/>
    <p:sldLayoutId id="2147484202" r:id="rId13"/>
    <p:sldLayoutId id="2147484203" r:id="rId14"/>
    <p:sldLayoutId id="2147484204" r:id="rId15"/>
    <p:sldLayoutId id="2147484205" r:id="rId16"/>
    <p:sldLayoutId id="2147484206" r:id="rId17"/>
    <p:sldLayoutId id="2147484207" r:id="rId18"/>
    <p:sldLayoutId id="2147484208" r:id="rId19"/>
  </p:sldLayoutIdLst>
  <p:transition>
    <p:fade/>
  </p:transition>
  <p:txStyles>
    <p:titleStyle>
      <a:lvl1pPr algn="l" defTabSz="914192" rtl="0" eaLnBrk="1" latinLnBrk="0" hangingPunct="1">
        <a:lnSpc>
          <a:spcPct val="90000"/>
        </a:lnSpc>
        <a:spcBef>
          <a:spcPct val="0"/>
        </a:spcBef>
        <a:buNone/>
        <a:defRPr lang="en-US" sz="470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5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8" kern="1200" spc="0" baseline="0">
          <a:gradFill>
            <a:gsLst>
              <a:gs pos="1250">
                <a:schemeClr val="tx1"/>
              </a:gs>
              <a:gs pos="100000">
                <a:schemeClr val="tx1"/>
              </a:gs>
            </a:gsLst>
            <a:lin ang="5400000" scaled="0"/>
          </a:gradFill>
          <a:latin typeface="+mj-lt"/>
          <a:ea typeface="+mn-ea"/>
          <a:cs typeface="+mn-cs"/>
        </a:defRPr>
      </a:lvl1pPr>
      <a:lvl2pPr marL="448107"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161"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21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268"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22"/>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692255976"/>
      </p:ext>
    </p:extLst>
  </p:cSld>
  <p:clrMap bg1="lt1" tx1="dk1" bg2="lt2" tx2="dk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 id="2147484221" r:id="rId12"/>
    <p:sldLayoutId id="2147484222" r:id="rId13"/>
    <p:sldLayoutId id="2147484223" r:id="rId14"/>
    <p:sldLayoutId id="2147484224" r:id="rId15"/>
    <p:sldLayoutId id="2147484225" r:id="rId16"/>
    <p:sldLayoutId id="2147484226" r:id="rId17"/>
    <p:sldLayoutId id="2147484227" r:id="rId18"/>
    <p:sldLayoutId id="2147484228" r:id="rId19"/>
    <p:sldLayoutId id="2147484229" r:id="rId20"/>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8" y="228601"/>
            <a:ext cx="11151917" cy="747897"/>
          </a:xfrm>
          <a:prstGeom prst="rect">
            <a:avLst/>
          </a:prstGeom>
        </p:spPr>
        <p:txBody>
          <a:bodyPr vert="horz" wrap="square" lIns="0" tIns="0" rIns="0" bIns="0" rtlCol="0" anchor="t">
            <a:noAutofit/>
          </a:bodyPr>
          <a:lstStyle/>
          <a:p>
            <a:r>
              <a:rPr lang="en-US"/>
              <a:t>Click to edit Master title style</a:t>
            </a:r>
          </a:p>
        </p:txBody>
      </p:sp>
      <p:sp>
        <p:nvSpPr>
          <p:cNvPr id="4" name="Text Placeholder 3"/>
          <p:cNvSpPr>
            <a:spLocks noGrp="1"/>
          </p:cNvSpPr>
          <p:nvPr>
            <p:ph type="body" idx="1"/>
          </p:nvPr>
        </p:nvSpPr>
        <p:spPr>
          <a:xfrm>
            <a:off x="520836" y="1447801"/>
            <a:ext cx="11155093" cy="205594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9358"/>
      </p:ext>
    </p:extLst>
  </p:cSld>
  <p:clrMap bg1="lt1" tx1="dk1" bg2="lt2" tx2="dk2" accent1="accent1" accent2="accent2" accent3="accent3" accent4="accent4" accent5="accent5" accent6="accent6" hlink="hlink" folHlink="folHlink"/>
  <p:sldLayoutIdLst>
    <p:sldLayoutId id="2147484231" r:id="rId1"/>
    <p:sldLayoutId id="2147484232" r:id="rId2"/>
    <p:sldLayoutId id="2147484233" r:id="rId3"/>
    <p:sldLayoutId id="2147484234" r:id="rId4"/>
    <p:sldLayoutId id="2147484235" r:id="rId5"/>
    <p:sldLayoutId id="2147484236" r:id="rId6"/>
    <p:sldLayoutId id="2147484237" r:id="rId7"/>
    <p:sldLayoutId id="2147484238" r:id="rId8"/>
    <p:sldLayoutId id="2147484239" r:id="rId9"/>
    <p:sldLayoutId id="2147484240" r:id="rId10"/>
    <p:sldLayoutId id="2147484241" r:id="rId11"/>
    <p:sldLayoutId id="2147484242" r:id="rId12"/>
    <p:sldLayoutId id="2147484243" r:id="rId13"/>
    <p:sldLayoutId id="2147484244" r:id="rId14"/>
    <p:sldLayoutId id="2147484245" r:id="rId15"/>
    <p:sldLayoutId id="2147484246" r:id="rId16"/>
    <p:sldLayoutId id="2147484247" r:id="rId17"/>
    <p:sldLayoutId id="2147484248" r:id="rId18"/>
    <p:sldLayoutId id="2147484249" r:id="rId19"/>
    <p:sldLayoutId id="2147484250" r:id="rId20"/>
    <p:sldLayoutId id="2147484251" r:id="rId21"/>
    <p:sldLayoutId id="2147484252" r:id="rId22"/>
  </p:sldLayoutIdLst>
  <p:transition>
    <p:fade/>
  </p:transition>
  <p:hf sldNum="0" hdr="0" ftr="0" dt="0"/>
  <p:txStyles>
    <p:titleStyle>
      <a:lvl1pPr algn="l" defTabSz="914363" rtl="0" eaLnBrk="1" latinLnBrk="0" hangingPunct="1">
        <a:lnSpc>
          <a:spcPct val="90000"/>
        </a:lnSpc>
        <a:spcBef>
          <a:spcPct val="0"/>
        </a:spcBef>
        <a:buNone/>
        <a:defRPr lang="en-US" sz="5400"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39725" marR="0" indent="-339725" algn="l" defTabSz="914363" rtl="0" eaLnBrk="1" fontAlgn="auto" latinLnBrk="0" hangingPunct="1">
        <a:lnSpc>
          <a:spcPct val="90000"/>
        </a:lnSpc>
        <a:spcBef>
          <a:spcPct val="20000"/>
        </a:spcBef>
        <a:spcAft>
          <a:spcPts val="0"/>
        </a:spcAft>
        <a:buClrTx/>
        <a:buSzPct val="80000"/>
        <a:buFont typeface="Arial" pitchFamily="34" charset="0"/>
        <a:buChar char="•"/>
        <a:tabLst/>
        <a:defRPr sz="3600" kern="1200" spc="-70" baseline="0">
          <a:gradFill>
            <a:gsLst>
              <a:gs pos="1250">
                <a:schemeClr val="bg2"/>
              </a:gs>
              <a:gs pos="100000">
                <a:schemeClr val="bg2"/>
              </a:gs>
            </a:gsLst>
            <a:lin ang="5400000" scaled="0"/>
          </a:gradFill>
          <a:latin typeface="+mj-lt"/>
          <a:ea typeface="+mn-ea"/>
          <a:cs typeface="+mn-cs"/>
        </a:defRPr>
      </a:lvl1pPr>
      <a:lvl2pPr marL="573088" marR="0" indent="-233363" algn="l" defTabSz="914363"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7985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798513" algn="l"/>
        </a:tabLst>
        <a:defRPr sz="2400" kern="1200" spc="0" baseline="0">
          <a:gradFill>
            <a:gsLst>
              <a:gs pos="1250">
                <a:schemeClr val="bg2"/>
              </a:gs>
              <a:gs pos="100000">
                <a:schemeClr val="bg2"/>
              </a:gs>
            </a:gsLst>
            <a:lin ang="5400000" scaled="0"/>
          </a:gradFill>
          <a:latin typeface="+mn-lt"/>
          <a:ea typeface="+mn-ea"/>
          <a:cs typeface="+mn-cs"/>
        </a:defRPr>
      </a:lvl3pPr>
      <a:lvl4pPr marL="1030288" marR="0" indent="-231775" algn="l" defTabSz="914363"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2557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1255713" algn="l"/>
        </a:tabLst>
        <a:defRPr sz="2000" kern="1200" spc="0" baseline="0">
          <a:gradFill>
            <a:gsLst>
              <a:gs pos="1250">
                <a:schemeClr val="bg2"/>
              </a:gs>
              <a:gs pos="100000">
                <a:schemeClr val="bg2"/>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1"/>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4080847020"/>
      </p:ext>
    </p:extLst>
  </p:cSld>
  <p:clrMap bg1="lt1" tx1="dk1" bg2="lt2" tx2="dk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 id="2147484259" r:id="rId6"/>
    <p:sldLayoutId id="2147484260" r:id="rId7"/>
    <p:sldLayoutId id="2147484261" r:id="rId8"/>
    <p:sldLayoutId id="2147484262" r:id="rId9"/>
    <p:sldLayoutId id="2147484263" r:id="rId10"/>
    <p:sldLayoutId id="2147484264" r:id="rId11"/>
    <p:sldLayoutId id="2147484265" r:id="rId12"/>
    <p:sldLayoutId id="2147484266" r:id="rId13"/>
    <p:sldLayoutId id="2147484267" r:id="rId14"/>
    <p:sldLayoutId id="2147484268" r:id="rId15"/>
    <p:sldLayoutId id="2147484269" r:id="rId16"/>
    <p:sldLayoutId id="2147484270" r:id="rId17"/>
    <p:sldLayoutId id="2147484271" r:id="rId18"/>
    <p:sldLayoutId id="2147484272" r:id="rId19"/>
  </p:sldLayoutIdLst>
  <p:transition>
    <p:fade/>
  </p:transition>
  <p:hf hdr="0" ftr="0" dt="0"/>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23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6">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008791639"/>
      </p:ext>
    </p:extLst>
  </p:cSld>
  <p:clrMap bg1="lt1" tx1="dk1" bg2="lt2" tx2="dk2" accent1="accent1" accent2="accent2" accent3="accent3" accent4="accent4" accent5="accent5" accent6="accent6" hlink="hlink" folHlink="folHlink"/>
  <p:sldLayoutIdLst>
    <p:sldLayoutId id="2147484277" r:id="rId1"/>
    <p:sldLayoutId id="2147484278" r:id="rId2"/>
    <p:sldLayoutId id="2147484279" r:id="rId3"/>
    <p:sldLayoutId id="2147484280" r:id="rId4"/>
    <p:sldLayoutId id="2147484281" r:id="rId5"/>
    <p:sldLayoutId id="2147484282" r:id="rId6"/>
    <p:sldLayoutId id="2147484283" r:id="rId7"/>
    <p:sldLayoutId id="2147484284" r:id="rId8"/>
    <p:sldLayoutId id="2147484285" r:id="rId9"/>
    <p:sldLayoutId id="2147484286" r:id="rId10"/>
    <p:sldLayoutId id="2147484287" r:id="rId11"/>
    <p:sldLayoutId id="2147484288" r:id="rId12"/>
    <p:sldLayoutId id="2147484289" r:id="rId13"/>
    <p:sldLayoutId id="2147484290" r:id="rId14"/>
    <p:sldLayoutId id="2147484291" r:id="rId15"/>
    <p:sldLayoutId id="2147484292" r:id="rId16"/>
    <p:sldLayoutId id="2147484293" r:id="rId17"/>
    <p:sldLayoutId id="2147484294" r:id="rId18"/>
    <p:sldLayoutId id="2147484295" r:id="rId19"/>
    <p:sldLayoutId id="2147484296" r:id="rId20"/>
    <p:sldLayoutId id="2147484297" r:id="rId21"/>
    <p:sldLayoutId id="2147484298" r:id="rId22"/>
    <p:sldLayoutId id="2147484299" r:id="rId23"/>
    <p:sldLayoutId id="2147484300" r:id="rId24"/>
  </p:sldLayoutIdLst>
  <p:transition>
    <p:fade/>
  </p:transition>
  <p:hf sldNum="0" hdr="0" ftr="0" dt="0"/>
  <p:txStyles>
    <p:title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37.png"/><Relationship Id="rId5" Type="http://schemas.openxmlformats.org/officeDocument/2006/relationships/image" Target="../media/image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hyperlink" Target="https://adoption.microsoft.com/files/onedrive/Training-Plan-Template.pptx" TargetMode="External"/><Relationship Id="rId3" Type="http://schemas.openxmlformats.org/officeDocument/2006/relationships/hyperlink" Target="https://adoption.microsoft.com/files/onedrive/OneDrive-Adoption-Playbook.pptx" TargetMode="External"/><Relationship Id="rId7" Type="http://schemas.openxmlformats.org/officeDocument/2006/relationships/hyperlink" Target="https://adoption.microsoft.com/files/onedrive/Executive-Communications-Planning.pptx" TargetMode="External"/><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hyperlink" Target="https://docs.microsoft.com/en-us/OneDrive/redirect-known-folders" TargetMode="External"/><Relationship Id="rId5" Type="http://schemas.openxmlformats.org/officeDocument/2006/relationships/hyperlink" Target="https://adoption.microsoft.com/files/onedrive/Launch-and-buzz-event-planning.pptx" TargetMode="External"/><Relationship Id="rId4" Type="http://schemas.openxmlformats.org/officeDocument/2006/relationships/hyperlink" Target="https://adoption.microsoft.com/files/onedrive/Usage-Scenarios-for-OneDrive.pdf" TargetMode="External"/><Relationship Id="rId9" Type="http://schemas.openxmlformats.org/officeDocument/2006/relationships/hyperlink" Target="https://query.prod.cms.rt.microsoft.com/cms/api/am/binary/RWqTOF"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adoption.microsoft.com/files/onedrive/OneDrive_Flyer-Template.docx" TargetMode="External"/><Relationship Id="rId13" Type="http://schemas.openxmlformats.org/officeDocument/2006/relationships/hyperlink" Target="https://learn.microsoft.com/en-us/sharepoint/troubleshoot/onedrive-welcome" TargetMode="External"/><Relationship Id="rId3" Type="http://schemas.openxmlformats.org/officeDocument/2006/relationships/hyperlink" Target="https://adoption.microsoft.com/files/Champion-Program-Plan-Template.pptx" TargetMode="External"/><Relationship Id="rId7" Type="http://schemas.openxmlformats.org/officeDocument/2006/relationships/hyperlink" Target="https://adoption.microsoft.com/files/onedrive/OneDrive_Editable-Poster-Template.docx" TargetMode="External"/><Relationship Id="rId12" Type="http://schemas.openxmlformats.org/officeDocument/2006/relationships/hyperlink" Target="https://learn.microsoft.com/en-us/microsoft-365/troubleshoot/" TargetMode="External"/><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hyperlink" Target="https://support.microsoft.com/office/get-started-with-onedrive-work-or-school-b30da4eb-ddd2-44b6-943b-e6fbfc6b8dde" TargetMode="External"/><Relationship Id="rId11" Type="http://schemas.openxmlformats.org/officeDocument/2006/relationships/hyperlink" Target="https://adoption.microsoft.com/files/onedrive/OneDrive-share-and-collaborate.mp4" TargetMode="External"/><Relationship Id="rId5" Type="http://schemas.openxmlformats.org/officeDocument/2006/relationships/hyperlink" Target="https://adoption.microsoft.com/files/onedrive/OneDrive-quick-start-guide.pdf" TargetMode="External"/><Relationship Id="rId15" Type="http://schemas.openxmlformats.org/officeDocument/2006/relationships/hyperlink" Target="https://adoption.microsoft.com/files/onedrive/OneDrive%20instructor-led%20End%20User%20Training%20FINAL.pptx" TargetMode="External"/><Relationship Id="rId10" Type="http://schemas.openxmlformats.org/officeDocument/2006/relationships/hyperlink" Target="https://adoption.microsoft.com/files/onedrive/OneDrive-mobility.mp4" TargetMode="External"/><Relationship Id="rId4" Type="http://schemas.openxmlformats.org/officeDocument/2006/relationships/hyperlink" Target="https://adoption.microsoft.com/files/onedrive/OneDrive_Countdown-Template.docx" TargetMode="External"/><Relationship Id="rId9" Type="http://schemas.openxmlformats.org/officeDocument/2006/relationships/hyperlink" Target="https://adoption.microsoft.com/files/onedrive/OneDrive-access-and-find.mp4" TargetMode="External"/><Relationship Id="rId14" Type="http://schemas.openxmlformats.org/officeDocument/2006/relationships/hyperlink" Target="https://aka.ms/ODTrainingPresentation"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adoption.microsoft.com/files/onedrive/Role-Based%20Tips%20and%20Tricks-Sales.oft" TargetMode="External"/><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hyperlink" Target="https://support.microsoft.com/office/onedrive-video-training-1f608184-b7e6-43ca-8753-2ff679203132" TargetMode="External"/><Relationship Id="rId4" Type="http://schemas.openxmlformats.org/officeDocument/2006/relationships/hyperlink" Target="https://adoption.microsoft.com/files/onedrive/Role-Based%20Tips%20and%20Tricks-Marketing.oft"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adoption.microsoft.com/files/onedrive/OneDrive_Tips-1_Template.docx"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hyperlink" Target="https://docs.microsoft.com/en-us/office365/admin/usage-analytics/usage-analytics?view=o365-worldwide" TargetMode="External"/><Relationship Id="rId5" Type="http://schemas.openxmlformats.org/officeDocument/2006/relationships/hyperlink" Target="https://docs.microsoft.com/en-us/office365/admin/activity-reports/onedrive-for-business-usage?view=o365-worldwide" TargetMode="External"/><Relationship Id="rId4" Type="http://schemas.openxmlformats.org/officeDocument/2006/relationships/hyperlink" Target="https://adoption.microsoft.com/files/onedrive/OneDrive_Tips-2_Template.doc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0" y="0"/>
            <a:ext cx="6858000" cy="6858000"/>
          </a:xfrm>
          <a:prstGeom prst="rect">
            <a:avLst/>
          </a:prstGeom>
          <a:noFill/>
          <a:effectLst>
            <a:outerShdw blurRad="50800" dist="50800" dir="5400000" algn="ctr" rotWithShape="0">
              <a:srgbClr val="000000">
                <a:alpha val="13000"/>
              </a:srgbClr>
            </a:outerShdw>
          </a:effectLst>
        </p:spPr>
      </p:pic>
      <p:sp>
        <p:nvSpPr>
          <p:cNvPr id="6" name="Title 2"/>
          <p:cNvSpPr txBox="1">
            <a:spLocks/>
          </p:cNvSpPr>
          <p:nvPr/>
        </p:nvSpPr>
        <p:spPr>
          <a:xfrm>
            <a:off x="282371" y="3429000"/>
            <a:ext cx="9026434" cy="1707487"/>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4800" dirty="0">
                <a:solidFill>
                  <a:schemeClr val="bg2"/>
                </a:solidFill>
              </a:rPr>
              <a:t>OneDrive Adoption Campaign Project Plan Template</a:t>
            </a:r>
            <a:endParaRPr lang="en-NZ" sz="4800" dirty="0">
              <a:solidFill>
                <a:schemeClr val="bg2"/>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678" y="6337874"/>
            <a:ext cx="1231052" cy="45097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139" y="2603899"/>
            <a:ext cx="744128" cy="749808"/>
          </a:xfrm>
          <a:prstGeom prst="rect">
            <a:avLst/>
          </a:prstGeom>
        </p:spPr>
      </p:pic>
      <p:cxnSp>
        <p:nvCxnSpPr>
          <p:cNvPr id="11" name="Straight Connector 10"/>
          <p:cNvCxnSpPr>
            <a:cxnSpLocks/>
          </p:cNvCxnSpPr>
          <p:nvPr/>
        </p:nvCxnSpPr>
        <p:spPr>
          <a:xfrm>
            <a:off x="282371" y="6262581"/>
            <a:ext cx="11681029" cy="0"/>
          </a:xfrm>
          <a:prstGeom prst="line">
            <a:avLst/>
          </a:prstGeom>
          <a:ln>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381179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p:cNvSpPr>
          <p:nvPr/>
        </p:nvSpPr>
        <p:spPr>
          <a:xfrm>
            <a:off x="178363" y="116705"/>
            <a:ext cx="11323638" cy="613922"/>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NZ" dirty="0">
                <a:solidFill>
                  <a:srgbClr val="000000"/>
                </a:solidFill>
              </a:rPr>
              <a:t>Pre-Launch</a:t>
            </a:r>
          </a:p>
        </p:txBody>
      </p:sp>
      <p:graphicFrame>
        <p:nvGraphicFramePr>
          <p:cNvPr id="2" name="Table 1"/>
          <p:cNvGraphicFramePr>
            <a:graphicFrameLocks noGrp="1"/>
          </p:cNvGraphicFramePr>
          <p:nvPr>
            <p:extLst>
              <p:ext uri="{D42A27DB-BD31-4B8C-83A1-F6EECF244321}">
                <p14:modId xmlns:p14="http://schemas.microsoft.com/office/powerpoint/2010/main" val="2712594741"/>
              </p:ext>
            </p:extLst>
          </p:nvPr>
        </p:nvGraphicFramePr>
        <p:xfrm>
          <a:off x="333855" y="730627"/>
          <a:ext cx="11679782" cy="5659261"/>
        </p:xfrm>
        <a:graphic>
          <a:graphicData uri="http://schemas.openxmlformats.org/drawingml/2006/table">
            <a:tbl>
              <a:tblPr firstRow="1" bandRow="1">
                <a:tableStyleId>{5C22544A-7EE6-4342-B048-85BDC9FD1C3A}</a:tableStyleId>
              </a:tblPr>
              <a:tblGrid>
                <a:gridCol w="857123">
                  <a:extLst>
                    <a:ext uri="{9D8B030D-6E8A-4147-A177-3AD203B41FA5}">
                      <a16:colId xmlns:a16="http://schemas.microsoft.com/office/drawing/2014/main" val="3834527881"/>
                    </a:ext>
                  </a:extLst>
                </a:gridCol>
                <a:gridCol w="1151466">
                  <a:extLst>
                    <a:ext uri="{9D8B030D-6E8A-4147-A177-3AD203B41FA5}">
                      <a16:colId xmlns:a16="http://schemas.microsoft.com/office/drawing/2014/main" val="845370920"/>
                    </a:ext>
                  </a:extLst>
                </a:gridCol>
                <a:gridCol w="6067778">
                  <a:extLst>
                    <a:ext uri="{9D8B030D-6E8A-4147-A177-3AD203B41FA5}">
                      <a16:colId xmlns:a16="http://schemas.microsoft.com/office/drawing/2014/main" val="3265431580"/>
                    </a:ext>
                  </a:extLst>
                </a:gridCol>
                <a:gridCol w="1411111">
                  <a:extLst>
                    <a:ext uri="{9D8B030D-6E8A-4147-A177-3AD203B41FA5}">
                      <a16:colId xmlns:a16="http://schemas.microsoft.com/office/drawing/2014/main" val="2211619855"/>
                    </a:ext>
                  </a:extLst>
                </a:gridCol>
                <a:gridCol w="1083734">
                  <a:extLst>
                    <a:ext uri="{9D8B030D-6E8A-4147-A177-3AD203B41FA5}">
                      <a16:colId xmlns:a16="http://schemas.microsoft.com/office/drawing/2014/main" val="3852801775"/>
                    </a:ext>
                  </a:extLst>
                </a:gridCol>
                <a:gridCol w="1108570">
                  <a:extLst>
                    <a:ext uri="{9D8B030D-6E8A-4147-A177-3AD203B41FA5}">
                      <a16:colId xmlns:a16="http://schemas.microsoft.com/office/drawing/2014/main" val="3462913879"/>
                    </a:ext>
                  </a:extLst>
                </a:gridCol>
              </a:tblGrid>
              <a:tr h="245490">
                <a:tc>
                  <a:txBody>
                    <a:bodyPr/>
                    <a:lstStyle/>
                    <a:p>
                      <a:pPr algn="ctr"/>
                      <a:r>
                        <a:rPr lang="en-NZ" sz="1200" b="0" i="0">
                          <a:solidFill>
                            <a:schemeClr val="bg2"/>
                          </a:solidFill>
                          <a:latin typeface="+mj-lt"/>
                        </a:rPr>
                        <a:t>Timeline</a:t>
                      </a:r>
                    </a:p>
                  </a:txBody>
                  <a:tcPr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NZ" sz="1200" b="0" i="0" dirty="0">
                          <a:solidFill>
                            <a:schemeClr val="bg2"/>
                          </a:solidFill>
                          <a:latin typeface="+mj-lt"/>
                        </a:rPr>
                        <a:t>Workstream</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NZ" sz="1200" b="0" i="0" dirty="0">
                          <a:solidFill>
                            <a:schemeClr val="bg2"/>
                          </a:solidFill>
                          <a:latin typeface="+mj-lt"/>
                        </a:rPr>
                        <a:t>Description</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NZ" sz="1200" b="0" i="0" dirty="0">
                          <a:solidFill>
                            <a:schemeClr val="bg2"/>
                          </a:solidFill>
                          <a:latin typeface="+mj-lt"/>
                        </a:rPr>
                        <a:t>Owner(s)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NZ" sz="1200" b="0" i="0" dirty="0">
                          <a:solidFill>
                            <a:schemeClr val="bg2"/>
                          </a:solidFill>
                          <a:latin typeface="+mj-lt"/>
                        </a:rPr>
                        <a:t>Due Date</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NZ" sz="1200" b="0" i="0" dirty="0">
                          <a:solidFill>
                            <a:schemeClr val="bg2"/>
                          </a:solidFill>
                          <a:latin typeface="+mj-lt"/>
                        </a:rPr>
                        <a:t>Status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89050340"/>
                  </a:ext>
                </a:extLst>
              </a:tr>
              <a:tr h="400459">
                <a:tc rowSpan="3">
                  <a:txBody>
                    <a:bodyPr/>
                    <a:lstStyle/>
                    <a:p>
                      <a:pPr algn="ctr"/>
                      <a:r>
                        <a:rPr lang="en-NZ" sz="900" b="0" i="0" dirty="0">
                          <a:solidFill>
                            <a:srgbClr val="0078D7"/>
                          </a:solidFill>
                          <a:latin typeface="+mj-lt"/>
                        </a:rPr>
                        <a:t>Week 1</a:t>
                      </a:r>
                    </a:p>
                  </a:txBody>
                  <a:tcPr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a:r>
                        <a:rPr lang="en-NZ" sz="900" b="0" i="0" dirty="0">
                          <a:latin typeface="+mj-lt"/>
                        </a:rPr>
                        <a:t>Stakeholders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rtl="0"/>
                      <a:r>
                        <a:rPr lang="en-NZ" sz="900" b="0" i="0" kern="1200" dirty="0">
                          <a:solidFill>
                            <a:schemeClr val="dk1"/>
                          </a:solidFill>
                          <a:latin typeface="+mn-lt"/>
                          <a:ea typeface="+mn-ea"/>
                          <a:cs typeface="+mn-cs"/>
                        </a:rPr>
                        <a:t>Assign Success Owner/Project Manager</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412473302"/>
                  </a:ext>
                </a:extLst>
              </a:tr>
              <a:tr h="400459">
                <a:tc vMerge="1">
                  <a:txBody>
                    <a:bodyPr/>
                    <a:lstStyle/>
                    <a:p>
                      <a:endParaRPr lang="en-CA"/>
                    </a:p>
                  </a:txBody>
                  <a:tcPr/>
                </a:tc>
                <a:tc>
                  <a:txBody>
                    <a:bodyPr/>
                    <a:lstStyle/>
                    <a:p>
                      <a:pPr algn="l"/>
                      <a:r>
                        <a:rPr lang="en-NZ" sz="900" b="0" i="0" dirty="0">
                          <a:latin typeface="+mj-lt"/>
                        </a:rPr>
                        <a:t>Project Management</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rtl="0"/>
                      <a:r>
                        <a:rPr lang="en-US" sz="900" b="0" i="0" kern="1200" dirty="0">
                          <a:solidFill>
                            <a:schemeClr val="dk1"/>
                          </a:solidFill>
                          <a:latin typeface="+mn-lt"/>
                          <a:ea typeface="+mn-ea"/>
                          <a:cs typeface="+mn-cs"/>
                        </a:rPr>
                        <a:t>Conduct workshop using </a:t>
                      </a:r>
                      <a:r>
                        <a:rPr lang="en-US" sz="900" b="0" i="0" kern="1200" dirty="0">
                          <a:solidFill>
                            <a:schemeClr val="dk1"/>
                          </a:solidFill>
                          <a:latin typeface="+mn-lt"/>
                          <a:ea typeface="+mn-ea"/>
                          <a:cs typeface="+mn-cs"/>
                          <a:hlinkClick r:id="rId3"/>
                        </a:rPr>
                        <a:t>OneDrive Adoption Playbook </a:t>
                      </a:r>
                      <a:r>
                        <a:rPr lang="en-US" sz="900" b="0" i="0" kern="1200" dirty="0">
                          <a:solidFill>
                            <a:schemeClr val="dk1"/>
                          </a:solidFill>
                          <a:latin typeface="+mn-lt"/>
                          <a:ea typeface="+mn-ea"/>
                          <a:cs typeface="+mn-cs"/>
                        </a:rPr>
                        <a:t>to review best practices for successful adoption of OneDrive</a:t>
                      </a: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703567900"/>
                  </a:ext>
                </a:extLst>
              </a:tr>
              <a:tr h="400459">
                <a:tc vMerge="1">
                  <a:txBody>
                    <a:bodyPr/>
                    <a:lstStyle/>
                    <a:p>
                      <a:pPr algn="ctr"/>
                      <a:endParaRPr lang="en-NZ" sz="1000" b="0" i="0" dirty="0">
                        <a:solidFill>
                          <a:srgbClr val="0078D7"/>
                        </a:solidFill>
                        <a:latin typeface="+mj-lt"/>
                      </a:endParaRPr>
                    </a:p>
                  </a:txBody>
                  <a:tcPr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a:endParaRPr lang="en-NZ" sz="900" b="0" i="0" dirty="0">
                        <a:latin typeface="+mj-lt"/>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rtl="0"/>
                      <a:r>
                        <a:rPr lang="en-NZ" sz="900" b="0" i="0" kern="1200" dirty="0">
                          <a:solidFill>
                            <a:schemeClr val="dk1"/>
                          </a:solidFill>
                          <a:latin typeface="+mn-lt"/>
                          <a:ea typeface="+mn-ea"/>
                          <a:cs typeface="+mn-cs"/>
                        </a:rPr>
                        <a:t>Develop adoption campaign project plan using this deck to develop a week-by-week plan.</a:t>
                      </a:r>
                      <a:endParaRPr lang="en-NZ" sz="900" b="0" i="0" kern="1200" dirty="0">
                        <a:solidFill>
                          <a:schemeClr val="dk1"/>
                        </a:solidFill>
                        <a:highlight>
                          <a:srgbClr val="FFFF00"/>
                        </a:highlight>
                        <a:latin typeface="+mn-lt"/>
                        <a:ea typeface="+mn-ea"/>
                        <a:cs typeface="+mn-cs"/>
                      </a:endParaRPr>
                    </a:p>
                    <a:p>
                      <a:pPr algn="l"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715617526"/>
                  </a:ext>
                </a:extLst>
              </a:tr>
              <a:tr h="400459">
                <a:tc rowSpan="5">
                  <a:txBody>
                    <a:bodyPr/>
                    <a:lstStyle/>
                    <a:p>
                      <a:pPr algn="ctr"/>
                      <a:r>
                        <a:rPr lang="en-NZ" sz="900" b="0" i="0" dirty="0">
                          <a:solidFill>
                            <a:srgbClr val="0078D7"/>
                          </a:solidFill>
                          <a:latin typeface="+mj-lt"/>
                        </a:rPr>
                        <a:t>Week 2</a:t>
                      </a:r>
                    </a:p>
                  </a:txBody>
                  <a:tcPr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a:r>
                        <a:rPr lang="en-NZ" sz="900" b="0" i="0" dirty="0">
                          <a:latin typeface="+mj-lt"/>
                        </a:rPr>
                        <a:t>Stakeholders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rtl="0"/>
                      <a:r>
                        <a:rPr lang="en-US" sz="900" b="0" i="0" kern="1200" dirty="0">
                          <a:solidFill>
                            <a:schemeClr val="dk1"/>
                          </a:solidFill>
                          <a:latin typeface="+mn-lt"/>
                          <a:ea typeface="+mn-ea"/>
                          <a:cs typeface="+mn-cs"/>
                        </a:rPr>
                        <a:t>Identify and recruit Executive Sponsor and Business Sponsors</a:t>
                      </a: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128881581"/>
                  </a:ext>
                </a:extLst>
              </a:tr>
              <a:tr h="323821">
                <a:tc vMerge="1">
                  <a:txBody>
                    <a:bodyPr/>
                    <a:lstStyle/>
                    <a:p>
                      <a:endParaRPr lang="en-CA"/>
                    </a:p>
                  </a:txBody>
                  <a:tcPr/>
                </a:tc>
                <a:tc>
                  <a:txBody>
                    <a:bodyPr/>
                    <a:lstStyle/>
                    <a:p>
                      <a:pPr algn="l"/>
                      <a:r>
                        <a:rPr lang="en-NZ" sz="900" b="0" i="0" dirty="0">
                          <a:latin typeface="+mj-lt"/>
                        </a:rPr>
                        <a:t>Scenarios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b="0" i="0" kern="1200" dirty="0">
                          <a:solidFill>
                            <a:schemeClr val="dk1"/>
                          </a:solidFill>
                          <a:latin typeface="+mn-lt"/>
                          <a:ea typeface="+mn-ea"/>
                          <a:cs typeface="+mn-cs"/>
                        </a:rPr>
                        <a:t>Identify and prioritize </a:t>
                      </a:r>
                      <a:r>
                        <a:rPr lang="en-NZ" sz="900" b="0" i="0" kern="1200" dirty="0">
                          <a:solidFill>
                            <a:schemeClr val="dk1"/>
                          </a:solidFill>
                          <a:latin typeface="+mn-lt"/>
                          <a:ea typeface="+mn-ea"/>
                          <a:cs typeface="+mn-cs"/>
                          <a:hlinkClick r:id="rId4"/>
                        </a:rPr>
                        <a:t>Usage Scenarios for OneDrive</a:t>
                      </a:r>
                      <a:r>
                        <a:rPr lang="en-NZ" sz="900" b="0" i="0" kern="1200" dirty="0">
                          <a:solidFill>
                            <a:schemeClr val="dk1"/>
                          </a:solidFill>
                          <a:latin typeface="+mn-lt"/>
                          <a:ea typeface="+mn-ea"/>
                          <a:cs typeface="+mn-cs"/>
                        </a:rPr>
                        <a:t>. Define success criteria for OneDrive adoption campaign.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478616035"/>
                  </a:ext>
                </a:extLst>
              </a:tr>
              <a:tr h="323821">
                <a:tc vMerge="1">
                  <a:txBody>
                    <a:bodyPr/>
                    <a:lstStyle/>
                    <a:p>
                      <a:endParaRPr lang="en-CA"/>
                    </a:p>
                  </a:txBody>
                  <a:tcPr>
                    <a:lnT w="38100" cap="flat" cmpd="sng" algn="ctr">
                      <a:solidFill>
                        <a:schemeClr val="bg2"/>
                      </a:solidFill>
                      <a:prstDash val="solid"/>
                      <a:round/>
                      <a:headEnd type="none" w="med" len="med"/>
                      <a:tailEnd type="none" w="med" len="med"/>
                    </a:lnT>
                  </a:tcPr>
                </a:tc>
                <a:tc>
                  <a:txBody>
                    <a:bodyPr/>
                    <a:lstStyle/>
                    <a:p>
                      <a:pPr algn="l"/>
                      <a:r>
                        <a:rPr lang="en-NZ" sz="900" b="0" i="0" dirty="0">
                          <a:latin typeface="+mj-lt"/>
                        </a:rPr>
                        <a:t>Awareness</a:t>
                      </a: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b="0" i="0" kern="1200" dirty="0">
                          <a:solidFill>
                            <a:schemeClr val="dk1"/>
                          </a:solidFill>
                          <a:latin typeface="+mn-lt"/>
                          <a:ea typeface="+mn-ea"/>
                          <a:cs typeface="+mn-cs"/>
                        </a:rPr>
                        <a:t>Develop OneDrive </a:t>
                      </a:r>
                      <a:r>
                        <a:rPr lang="en-NZ" sz="900" b="0" i="0" kern="1200" dirty="0">
                          <a:solidFill>
                            <a:schemeClr val="dk1"/>
                          </a:solidFill>
                          <a:latin typeface="+mn-lt"/>
                          <a:ea typeface="+mn-ea"/>
                          <a:cs typeface="+mn-cs"/>
                          <a:hlinkClick r:id="rId5"/>
                        </a:rPr>
                        <a:t>launch/engagement event(s) strategy </a:t>
                      </a: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769421590"/>
                  </a:ext>
                </a:extLst>
              </a:tr>
              <a:tr h="323821">
                <a:tc vMerge="1">
                  <a:txBody>
                    <a:bodyPr/>
                    <a:lstStyle/>
                    <a:p>
                      <a:endParaRPr lang="en-CA"/>
                    </a:p>
                  </a:txBody>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b="0" i="0" kern="1200" dirty="0">
                          <a:solidFill>
                            <a:schemeClr val="dk1"/>
                          </a:solidFill>
                          <a:latin typeface="+mj-lt"/>
                          <a:ea typeface="+mn-ea"/>
                          <a:cs typeface="+mn-cs"/>
                        </a:rPr>
                        <a:t>Technology</a:t>
                      </a: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 typeface="Arial" panose="020B0604020202020204" pitchFamily="34" charset="0"/>
                        <a:buNone/>
                        <a:tabLst/>
                        <a:defRPr/>
                      </a:pPr>
                      <a:r>
                        <a:rPr lang="en-NZ" sz="900" b="0" i="0" kern="1200" dirty="0">
                          <a:solidFill>
                            <a:schemeClr val="dk1"/>
                          </a:solidFill>
                          <a:latin typeface="+mn-lt"/>
                          <a:ea typeface="+mn-ea"/>
                          <a:cs typeface="+mn-cs"/>
                        </a:rPr>
                        <a:t>Assess </a:t>
                      </a:r>
                      <a:r>
                        <a:rPr lang="en-NZ" sz="900" b="0" i="0" kern="1200" dirty="0">
                          <a:solidFill>
                            <a:schemeClr val="dk1"/>
                          </a:solidFill>
                          <a:latin typeface="+mn-lt"/>
                          <a:ea typeface="+mn-ea"/>
                          <a:cs typeface="+mn-cs"/>
                          <a:hlinkClick r:id="rId6"/>
                        </a:rPr>
                        <a:t>Known Folder Move</a:t>
                      </a:r>
                      <a:r>
                        <a:rPr lang="en-NZ" sz="900" b="0" i="0" kern="1200" dirty="0">
                          <a:solidFill>
                            <a:schemeClr val="dk1"/>
                          </a:solidFill>
                          <a:latin typeface="+mn-lt"/>
                          <a:ea typeface="+mn-ea"/>
                          <a:cs typeface="+mn-cs"/>
                        </a:rPr>
                        <a:t> (KFM) and plan implementation</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512174670"/>
                  </a:ext>
                </a:extLst>
              </a:tr>
              <a:tr h="323821">
                <a:tc vMerge="1">
                  <a:txBody>
                    <a:bodyPr/>
                    <a:lstStyle/>
                    <a:p>
                      <a:endParaRPr lang="en-CA"/>
                    </a:p>
                  </a:txBody>
                  <a:tcPr>
                    <a:lnT w="38100" cap="flat" cmpd="sng" algn="ctr">
                      <a:solidFill>
                        <a:schemeClr val="bg2"/>
                      </a:solidFill>
                      <a:prstDash val="solid"/>
                      <a:round/>
                      <a:headEnd type="none" w="med" len="med"/>
                      <a:tailEnd type="none" w="med" len="med"/>
                    </a:lnT>
                  </a:tcPr>
                </a:tc>
                <a:tc>
                  <a:txBody>
                    <a:bodyPr/>
                    <a:lstStyle/>
                    <a:p>
                      <a:pPr algn="l"/>
                      <a:r>
                        <a:rPr lang="en-NZ" sz="900" b="0" i="0" dirty="0">
                          <a:latin typeface="+mj-lt"/>
                        </a:rPr>
                        <a:t>Project Management</a:t>
                      </a: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b="0" i="0" kern="1200" dirty="0">
                          <a:solidFill>
                            <a:schemeClr val="dk1"/>
                          </a:solidFill>
                          <a:latin typeface="+mn-lt"/>
                          <a:ea typeface="+mn-ea"/>
                          <a:cs typeface="+mn-cs"/>
                        </a:rPr>
                        <a:t>Weekly status meeting: review OneDrive adoption campaign project plan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845577155"/>
                  </a:ext>
                </a:extLst>
              </a:tr>
              <a:tr h="388632">
                <a:tc rowSpan="5">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NZ" sz="900" b="0" i="0" dirty="0">
                          <a:solidFill>
                            <a:srgbClr val="0078D7"/>
                          </a:solidFill>
                          <a:latin typeface="+mj-lt"/>
                        </a:rPr>
                        <a:t>Week 3</a:t>
                      </a:r>
                    </a:p>
                  </a:txBody>
                  <a:tcPr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a:r>
                        <a:rPr lang="en-NZ" sz="900" b="0" i="0" dirty="0">
                          <a:latin typeface="+mj-lt"/>
                        </a:rPr>
                        <a:t>Stakeholders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b="0" i="0" kern="1200" dirty="0">
                          <a:solidFill>
                            <a:schemeClr val="dk1"/>
                          </a:solidFill>
                          <a:latin typeface="+mn-lt"/>
                          <a:ea typeface="+mn-ea"/>
                          <a:cs typeface="+mn-cs"/>
                        </a:rPr>
                        <a:t>Plan executive sponsor communications using </a:t>
                      </a:r>
                      <a:r>
                        <a:rPr lang="en-NZ" sz="900" b="0" i="0" kern="1200" dirty="0">
                          <a:solidFill>
                            <a:schemeClr val="dk1"/>
                          </a:solidFill>
                          <a:latin typeface="+mn-lt"/>
                          <a:ea typeface="+mn-ea"/>
                          <a:cs typeface="+mn-cs"/>
                          <a:hlinkClick r:id="rId7"/>
                        </a:rPr>
                        <a:t>Executive Communication Planning </a:t>
                      </a:r>
                      <a:r>
                        <a:rPr lang="en-NZ" sz="900" b="0" i="0" kern="1200" dirty="0">
                          <a:solidFill>
                            <a:schemeClr val="dk1"/>
                          </a:solidFill>
                          <a:latin typeface="+mn-lt"/>
                          <a:ea typeface="+mn-ea"/>
                          <a:cs typeface="+mn-cs"/>
                        </a:rPr>
                        <a:t>presentation</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920462553"/>
                  </a:ext>
                </a:extLst>
              </a:tr>
              <a:tr h="292250">
                <a:tc vMerge="1">
                  <a:txBody>
                    <a:bodyPr/>
                    <a:lstStyle/>
                    <a:p>
                      <a:endParaRPr lang="en-CA"/>
                    </a:p>
                  </a:txBody>
                  <a:tcPr/>
                </a:tc>
                <a:tc>
                  <a:txBody>
                    <a:bodyPr/>
                    <a:lstStyle/>
                    <a:p>
                      <a:pPr algn="l"/>
                      <a:r>
                        <a:rPr lang="en-NZ" sz="900" b="0" i="0" dirty="0">
                          <a:latin typeface="+mj-lt"/>
                        </a:rPr>
                        <a:t>Awareness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b="0" i="0" kern="1200" dirty="0">
                          <a:solidFill>
                            <a:schemeClr val="dk1"/>
                          </a:solidFill>
                          <a:latin typeface="+mn-lt"/>
                          <a:ea typeface="+mn-ea"/>
                          <a:cs typeface="+mn-cs"/>
                        </a:rPr>
                        <a:t>Prepare communication materials (e.g., pre-launch email, launch email, tips and tricks, etc.)</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l" defTabSz="914367" rtl="0" eaLnBrk="1" latinLnBrk="0" hangingPunct="1"/>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l" defTabSz="914367" rtl="0" eaLnBrk="1" latinLnBrk="0" hangingPunct="1"/>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l" defTabSz="914367" rtl="0" eaLnBrk="1" latinLnBrk="0" hangingPunct="1"/>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4269487579"/>
                  </a:ext>
                </a:extLst>
              </a:tr>
              <a:tr h="287866">
                <a:tc vMerge="1">
                  <a:txBody>
                    <a:bodyPr/>
                    <a:lstStyle/>
                    <a:p>
                      <a:endParaRPr lang="en-CA"/>
                    </a:p>
                  </a:txBody>
                  <a:tcPr/>
                </a:tc>
                <a:tc>
                  <a:txBody>
                    <a:bodyPr/>
                    <a:lstStyle/>
                    <a:p>
                      <a:pPr algn="l"/>
                      <a:r>
                        <a:rPr lang="en-NZ" sz="900" b="0" i="0" dirty="0">
                          <a:latin typeface="+mj-lt"/>
                        </a:rPr>
                        <a:t>Training</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b="0" i="0" kern="1200" dirty="0">
                          <a:solidFill>
                            <a:schemeClr val="dk1"/>
                          </a:solidFill>
                          <a:latin typeface="+mn-lt"/>
                          <a:ea typeface="+mn-ea"/>
                          <a:cs typeface="+mn-cs"/>
                        </a:rPr>
                        <a:t>Plan end-user training program using </a:t>
                      </a:r>
                      <a:r>
                        <a:rPr lang="en-NZ" sz="900" b="0" i="0" kern="1200" dirty="0">
                          <a:solidFill>
                            <a:schemeClr val="dk1"/>
                          </a:solidFill>
                          <a:latin typeface="+mn-lt"/>
                          <a:ea typeface="+mn-ea"/>
                          <a:cs typeface="+mn-cs"/>
                          <a:hlinkClick r:id="rId8"/>
                        </a:rPr>
                        <a:t>Training Plan </a:t>
                      </a:r>
                      <a:r>
                        <a:rPr lang="en-NZ" sz="900" b="0" i="0" kern="1200" dirty="0">
                          <a:solidFill>
                            <a:schemeClr val="dk1"/>
                          </a:solidFill>
                          <a:latin typeface="+mn-lt"/>
                          <a:ea typeface="+mn-ea"/>
                          <a:cs typeface="+mn-cs"/>
                        </a:rPr>
                        <a:t>template</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l" defTabSz="914367" rtl="0" eaLnBrk="1" latinLnBrk="0" hangingPunct="1"/>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l" defTabSz="914367" rtl="0" eaLnBrk="1" latinLnBrk="0" hangingPunct="1"/>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l" defTabSz="914367" rtl="0" eaLnBrk="1" latinLnBrk="0" hangingPunct="1"/>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4158538171"/>
                  </a:ext>
                </a:extLst>
              </a:tr>
              <a:tr h="837054">
                <a:tc vMerge="1">
                  <a:txBody>
                    <a:bodyPr/>
                    <a:lstStyle/>
                    <a:p>
                      <a:endParaRPr lang="en-NZ"/>
                    </a:p>
                  </a:txBody>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b="0" i="0" kern="1200" dirty="0">
                          <a:solidFill>
                            <a:schemeClr val="dk1"/>
                          </a:solidFill>
                          <a:latin typeface="+mj-lt"/>
                          <a:ea typeface="+mn-ea"/>
                          <a:cs typeface="+mn-cs"/>
                        </a:rPr>
                        <a:t>Early Adoption Program</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l" defTabSz="914367" rtl="0" eaLnBrk="1" latinLnBrk="0" hangingPunct="1"/>
                      <a:r>
                        <a:rPr lang="en-NZ" sz="900" b="0" i="0" kern="1200" dirty="0">
                          <a:solidFill>
                            <a:schemeClr val="dk1"/>
                          </a:solidFill>
                          <a:latin typeface="+mn-lt"/>
                          <a:ea typeface="+mn-ea"/>
                          <a:cs typeface="+mn-cs"/>
                        </a:rPr>
                        <a:t>Begin Early Adoption Program by recruiting and training program participants. Learn more with the </a:t>
                      </a:r>
                      <a:r>
                        <a:rPr lang="en-NZ" sz="900" b="0" i="0" kern="1200" dirty="0">
                          <a:solidFill>
                            <a:schemeClr val="dk1"/>
                          </a:solidFill>
                          <a:latin typeface="+mn-lt"/>
                          <a:ea typeface="+mn-ea"/>
                          <a:cs typeface="+mn-cs"/>
                          <a:hlinkClick r:id="rId9"/>
                        </a:rPr>
                        <a:t>Early Adoption Program Guide</a:t>
                      </a:r>
                      <a:r>
                        <a:rPr lang="en-NZ" sz="900" b="0" i="0" kern="1200" dirty="0">
                          <a:solidFill>
                            <a:schemeClr val="dk1"/>
                          </a:solidFill>
                          <a:latin typeface="+mn-lt"/>
                          <a:ea typeface="+mn-ea"/>
                          <a:cs typeface="+mn-cs"/>
                        </a:rPr>
                        <a:t>.</a:t>
                      </a:r>
                      <a:br>
                        <a:rPr lang="en-NZ" sz="900" b="0" i="0" kern="1200" dirty="0">
                          <a:solidFill>
                            <a:schemeClr val="dk1"/>
                          </a:solidFill>
                          <a:latin typeface="+mn-lt"/>
                          <a:ea typeface="+mn-ea"/>
                          <a:cs typeface="+mn-cs"/>
                        </a:rPr>
                      </a:br>
                      <a:endParaRPr lang="en-NZ" sz="900" b="0" i="0" u="sng" kern="1200" dirty="0">
                        <a:solidFill>
                          <a:srgbClr val="0078D7"/>
                        </a:solidFill>
                        <a:latin typeface="+mn-lt"/>
                        <a:ea typeface="+mn-ea"/>
                        <a:cs typeface="+mn-cs"/>
                      </a:endParaRPr>
                    </a:p>
                    <a:p>
                      <a:pPr marL="0" algn="l" defTabSz="914367" rtl="0" eaLnBrk="1" latinLnBrk="0" hangingPunct="1"/>
                      <a:r>
                        <a:rPr lang="en-US" sz="900" b="0" i="0" kern="1200" dirty="0">
                          <a:solidFill>
                            <a:schemeClr val="dk1"/>
                          </a:solidFill>
                          <a:latin typeface="+mn-lt"/>
                          <a:ea typeface="+mn-ea"/>
                          <a:cs typeface="+mn-cs"/>
                        </a:rPr>
                        <a:t>Running this program allows you to gather feedback on the user's launch experience and get early success stories that can be used when launching OneDrive across your organization.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l" defTabSz="914367" rtl="0" eaLnBrk="1" latinLnBrk="0" hangingPunct="1"/>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l" defTabSz="914367" rtl="0" eaLnBrk="1" latinLnBrk="0" hangingPunct="1"/>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l" defTabSz="914367" rtl="0" eaLnBrk="1" latinLnBrk="0" hangingPunct="1"/>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928894229"/>
                  </a:ext>
                </a:extLst>
              </a:tr>
              <a:tr h="320028">
                <a:tc vMerge="1">
                  <a:txBody>
                    <a:bodyPr/>
                    <a:lstStyle/>
                    <a:p>
                      <a:endParaRPr lang="en-NZ"/>
                    </a:p>
                  </a:txBody>
                  <a:tcPr>
                    <a:lnT w="38100" cap="flat" cmpd="sng" algn="ctr">
                      <a:solidFill>
                        <a:schemeClr val="bg2"/>
                      </a:solidFill>
                      <a:prstDash val="solid"/>
                      <a:round/>
                      <a:headEnd type="none" w="med" len="med"/>
                      <a:tailEnd type="none" w="med" len="med"/>
                    </a:lnT>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b="0" i="0" kern="1200" dirty="0">
                          <a:solidFill>
                            <a:schemeClr val="dk1"/>
                          </a:solidFill>
                          <a:latin typeface="+mj-lt"/>
                          <a:ea typeface="+mn-ea"/>
                          <a:cs typeface="+mn-cs"/>
                        </a:rPr>
                        <a:t>Project Management</a:t>
                      </a: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b="0" i="0" kern="1200" dirty="0">
                          <a:solidFill>
                            <a:schemeClr val="dk1"/>
                          </a:solidFill>
                          <a:latin typeface="+mn-lt"/>
                          <a:ea typeface="+mn-ea"/>
                          <a:cs typeface="+mn-cs"/>
                        </a:rPr>
                        <a:t>Weekly status meeting: </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n-lt"/>
                        <a:ea typeface="+mn-ea"/>
                        <a:cs typeface="+mn-cs"/>
                      </a:endParaRP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900" b="0" i="0" kern="1200" dirty="0">
                          <a:solidFill>
                            <a:schemeClr val="dk1"/>
                          </a:solidFill>
                          <a:latin typeface="+mn-lt"/>
                          <a:ea typeface="+mn-ea"/>
                          <a:cs typeface="+mn-cs"/>
                        </a:rPr>
                        <a:t>Review executive/business sponsor recruitment, scenario prioritization and success criteria status</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900" b="0" i="0" kern="1200" dirty="0">
                          <a:solidFill>
                            <a:schemeClr val="dk1"/>
                          </a:solidFill>
                          <a:latin typeface="+mn-lt"/>
                          <a:ea typeface="+mn-ea"/>
                          <a:cs typeface="+mn-cs"/>
                        </a:rPr>
                        <a:t>Review communication plan and launch/buzz event strategy</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4094246021"/>
                  </a:ext>
                </a:extLst>
              </a:tr>
            </a:tbl>
          </a:graphicData>
        </a:graphic>
      </p:graphicFrame>
    </p:spTree>
    <p:extLst>
      <p:ext uri="{BB962C8B-B14F-4D97-AF65-F5344CB8AC3E}">
        <p14:creationId xmlns:p14="http://schemas.microsoft.com/office/powerpoint/2010/main" val="315153303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p:cNvSpPr>
          <p:nvPr/>
        </p:nvSpPr>
        <p:spPr>
          <a:xfrm>
            <a:off x="178363" y="116705"/>
            <a:ext cx="11323638" cy="613922"/>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NZ" dirty="0">
                <a:solidFill>
                  <a:srgbClr val="000000"/>
                </a:solidFill>
              </a:rPr>
              <a:t>Pre-Launch</a:t>
            </a:r>
          </a:p>
        </p:txBody>
      </p:sp>
      <p:graphicFrame>
        <p:nvGraphicFramePr>
          <p:cNvPr id="2" name="Table 1"/>
          <p:cNvGraphicFramePr>
            <a:graphicFrameLocks noGrp="1"/>
          </p:cNvGraphicFramePr>
          <p:nvPr>
            <p:extLst>
              <p:ext uri="{D42A27DB-BD31-4B8C-83A1-F6EECF244321}">
                <p14:modId xmlns:p14="http://schemas.microsoft.com/office/powerpoint/2010/main" val="822247149"/>
              </p:ext>
            </p:extLst>
          </p:nvPr>
        </p:nvGraphicFramePr>
        <p:xfrm>
          <a:off x="333855" y="730627"/>
          <a:ext cx="11679783" cy="5688402"/>
        </p:xfrm>
        <a:graphic>
          <a:graphicData uri="http://schemas.openxmlformats.org/drawingml/2006/table">
            <a:tbl>
              <a:tblPr firstRow="1" bandRow="1">
                <a:tableStyleId>{5C22544A-7EE6-4342-B048-85BDC9FD1C3A}</a:tableStyleId>
              </a:tblPr>
              <a:tblGrid>
                <a:gridCol w="863198">
                  <a:extLst>
                    <a:ext uri="{9D8B030D-6E8A-4147-A177-3AD203B41FA5}">
                      <a16:colId xmlns:a16="http://schemas.microsoft.com/office/drawing/2014/main" val="3834527881"/>
                    </a:ext>
                  </a:extLst>
                </a:gridCol>
                <a:gridCol w="1039861">
                  <a:extLst>
                    <a:ext uri="{9D8B030D-6E8A-4147-A177-3AD203B41FA5}">
                      <a16:colId xmlns:a16="http://schemas.microsoft.com/office/drawing/2014/main" val="845370920"/>
                    </a:ext>
                  </a:extLst>
                </a:gridCol>
                <a:gridCol w="6799842">
                  <a:extLst>
                    <a:ext uri="{9D8B030D-6E8A-4147-A177-3AD203B41FA5}">
                      <a16:colId xmlns:a16="http://schemas.microsoft.com/office/drawing/2014/main" val="3265431580"/>
                    </a:ext>
                  </a:extLst>
                </a:gridCol>
                <a:gridCol w="1061155">
                  <a:extLst>
                    <a:ext uri="{9D8B030D-6E8A-4147-A177-3AD203B41FA5}">
                      <a16:colId xmlns:a16="http://schemas.microsoft.com/office/drawing/2014/main" val="2211619855"/>
                    </a:ext>
                  </a:extLst>
                </a:gridCol>
                <a:gridCol w="987778">
                  <a:extLst>
                    <a:ext uri="{9D8B030D-6E8A-4147-A177-3AD203B41FA5}">
                      <a16:colId xmlns:a16="http://schemas.microsoft.com/office/drawing/2014/main" val="2976748954"/>
                    </a:ext>
                  </a:extLst>
                </a:gridCol>
                <a:gridCol w="927949">
                  <a:extLst>
                    <a:ext uri="{9D8B030D-6E8A-4147-A177-3AD203B41FA5}">
                      <a16:colId xmlns:a16="http://schemas.microsoft.com/office/drawing/2014/main" val="3055637705"/>
                    </a:ext>
                  </a:extLst>
                </a:gridCol>
              </a:tblGrid>
              <a:tr h="245490">
                <a:tc>
                  <a:txBody>
                    <a:bodyPr/>
                    <a:lstStyle/>
                    <a:p>
                      <a:pPr algn="ctr"/>
                      <a:r>
                        <a:rPr lang="en-NZ" sz="1200" b="0" i="0">
                          <a:solidFill>
                            <a:schemeClr val="bg2"/>
                          </a:solidFill>
                          <a:latin typeface="+mj-lt"/>
                        </a:rPr>
                        <a:t>Timeline</a:t>
                      </a:r>
                    </a:p>
                  </a:txBody>
                  <a:tcPr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NZ" sz="1200" b="0" i="0" dirty="0">
                          <a:solidFill>
                            <a:schemeClr val="bg2"/>
                          </a:solidFill>
                          <a:latin typeface="+mj-lt"/>
                        </a:rPr>
                        <a:t>Workstream</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NZ" sz="1200" b="0" i="0" dirty="0">
                          <a:solidFill>
                            <a:schemeClr val="bg2"/>
                          </a:solidFill>
                          <a:latin typeface="+mj-lt"/>
                        </a:rPr>
                        <a:t>Description</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NZ" sz="1200" b="0" i="0" dirty="0">
                          <a:solidFill>
                            <a:schemeClr val="bg2"/>
                          </a:solidFill>
                          <a:latin typeface="+mj-lt"/>
                        </a:rPr>
                        <a:t>Owner(s)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NZ" sz="1200" b="0" i="0" dirty="0">
                          <a:solidFill>
                            <a:schemeClr val="bg2"/>
                          </a:solidFill>
                          <a:latin typeface="+mj-lt"/>
                        </a:rPr>
                        <a:t>Due Date</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NZ" sz="1200" b="0" i="0" dirty="0">
                          <a:solidFill>
                            <a:schemeClr val="bg2"/>
                          </a:solidFill>
                          <a:latin typeface="+mj-lt"/>
                        </a:rPr>
                        <a:t>Status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89050340"/>
                  </a:ext>
                </a:extLst>
              </a:tr>
              <a:tr h="266700">
                <a:tc rowSpan="5">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NZ" sz="900" b="0" i="0" dirty="0">
                          <a:solidFill>
                            <a:srgbClr val="0078D7"/>
                          </a:solidFill>
                          <a:latin typeface="+mj-lt"/>
                        </a:rPr>
                        <a:t>Week 4</a:t>
                      </a:r>
                    </a:p>
                  </a:txBody>
                  <a:tcPr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b="0" i="0" kern="1200" dirty="0">
                          <a:solidFill>
                            <a:schemeClr val="dk1"/>
                          </a:solidFill>
                          <a:latin typeface="+mj-lt"/>
                          <a:ea typeface="+mn-ea"/>
                          <a:cs typeface="+mn-cs"/>
                        </a:rPr>
                        <a:t>Stakeholders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b="0" i="0" kern="1200" dirty="0">
                          <a:solidFill>
                            <a:schemeClr val="dk1"/>
                          </a:solidFill>
                          <a:latin typeface="+mn-lt"/>
                          <a:ea typeface="+mn-ea"/>
                          <a:cs typeface="+mn-cs"/>
                        </a:rPr>
                        <a:t>Plan OneDrive champions program using </a:t>
                      </a:r>
                      <a:r>
                        <a:rPr lang="en-NZ" sz="900" b="0" i="0" kern="1200" dirty="0">
                          <a:solidFill>
                            <a:schemeClr val="dk1"/>
                          </a:solidFill>
                          <a:latin typeface="+mn-lt"/>
                          <a:ea typeface="+mn-ea"/>
                          <a:cs typeface="+mn-cs"/>
                          <a:hlinkClick r:id="rId3"/>
                        </a:rPr>
                        <a:t>Champion Program</a:t>
                      </a:r>
                      <a:r>
                        <a:rPr lang="en-NZ" sz="900" b="0" i="0" kern="1200" dirty="0">
                          <a:solidFill>
                            <a:schemeClr val="dk1"/>
                          </a:solidFill>
                          <a:latin typeface="+mn-lt"/>
                          <a:ea typeface="+mn-ea"/>
                          <a:cs typeface="+mn-cs"/>
                        </a:rPr>
                        <a:t> template</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159303508"/>
                  </a:ext>
                </a:extLst>
              </a:tr>
              <a:tr h="289560">
                <a:tc vMerge="1">
                  <a:txBody>
                    <a:bodyPr/>
                    <a:lstStyle/>
                    <a:p>
                      <a:endParaRPr lang="en-CA"/>
                    </a:p>
                  </a:txBody>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b="0" i="0" dirty="0">
                          <a:latin typeface="+mj-lt"/>
                        </a:rPr>
                        <a:t>Awareness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b="0" i="0" kern="1200" dirty="0">
                          <a:solidFill>
                            <a:schemeClr val="dk1"/>
                          </a:solidFill>
                          <a:latin typeface="+mn-lt"/>
                          <a:ea typeface="+mn-ea"/>
                          <a:cs typeface="+mn-cs"/>
                        </a:rPr>
                        <a:t>Send a “Teaser email" using </a:t>
                      </a:r>
                      <a:r>
                        <a:rPr lang="en-NZ" sz="900" b="0" i="0" kern="1200" dirty="0">
                          <a:solidFill>
                            <a:schemeClr val="dk1"/>
                          </a:solidFill>
                          <a:latin typeface="+mn-lt"/>
                          <a:ea typeface="+mn-ea"/>
                          <a:cs typeface="+mn-cs"/>
                          <a:hlinkClick r:id="rId4"/>
                        </a:rPr>
                        <a:t>OneDrive Countdown Email </a:t>
                      </a:r>
                      <a:r>
                        <a:rPr lang="en-NZ" sz="900" b="0" i="0" kern="1200" dirty="0">
                          <a:solidFill>
                            <a:schemeClr val="dk1"/>
                          </a:solidFill>
                          <a:latin typeface="+mn-lt"/>
                          <a:ea typeface="+mn-ea"/>
                          <a:cs typeface="+mn-cs"/>
                        </a:rPr>
                        <a:t>template to let employees know what's coming, set expectations, and spark interest by focusing on the "What's in it for me?"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u="sng" kern="1200" dirty="0">
                        <a:solidFill>
                          <a:srgbClr val="0078D7"/>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u="sng" kern="1200" dirty="0">
                        <a:solidFill>
                          <a:srgbClr val="0078D7"/>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u="sng" kern="1200" dirty="0">
                        <a:solidFill>
                          <a:srgbClr val="0078D7"/>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652229476"/>
                  </a:ext>
                </a:extLst>
              </a:tr>
              <a:tr h="289560">
                <a:tc vMerge="1">
                  <a:txBody>
                    <a:bodyPr/>
                    <a:lstStyle/>
                    <a:p>
                      <a:endParaRPr lang="en-NZ"/>
                    </a:p>
                  </a:txBody>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b="0" i="0" dirty="0">
                          <a:latin typeface="+mj-lt"/>
                        </a:rPr>
                        <a:t>Training</a:t>
                      </a:r>
                      <a:endParaRPr lang="en-NZ" sz="900" b="0" i="0" kern="1200" dirty="0">
                        <a:solidFill>
                          <a:schemeClr val="dk1"/>
                        </a:solidFill>
                        <a:latin typeface="+mj-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b="0" i="0" kern="1200" dirty="0">
                          <a:solidFill>
                            <a:schemeClr val="dk1"/>
                          </a:solidFill>
                          <a:latin typeface="+mn-lt"/>
                          <a:ea typeface="+mn-ea"/>
                          <a:cs typeface="+mn-cs"/>
                        </a:rPr>
                        <a:t>Set up an internal SharePoint Communication site to store training resources such as the </a:t>
                      </a:r>
                      <a:r>
                        <a:rPr lang="en-NZ" sz="900" b="0" i="0" kern="1200" dirty="0">
                          <a:solidFill>
                            <a:schemeClr val="dk1"/>
                          </a:solidFill>
                          <a:latin typeface="+mn-lt"/>
                          <a:ea typeface="+mn-ea"/>
                          <a:cs typeface="+mn-cs"/>
                          <a:hlinkClick r:id="rId5"/>
                        </a:rPr>
                        <a:t>OneDrive Quick Start Guide</a:t>
                      </a:r>
                      <a:r>
                        <a:rPr lang="en-NZ" sz="900" b="0" i="0" kern="1200" dirty="0">
                          <a:solidFill>
                            <a:schemeClr val="dk1"/>
                          </a:solidFill>
                          <a:latin typeface="+mn-lt"/>
                          <a:ea typeface="+mn-ea"/>
                          <a:cs typeface="+mn-cs"/>
                        </a:rPr>
                        <a:t> and tips &amp; tricks. Direct users to </a:t>
                      </a:r>
                      <a:r>
                        <a:rPr lang="en-NZ" sz="900" b="0" i="0" kern="1200" dirty="0">
                          <a:solidFill>
                            <a:schemeClr val="dk1"/>
                          </a:solidFill>
                          <a:latin typeface="+mn-lt"/>
                          <a:ea typeface="+mn-ea"/>
                          <a:cs typeface="+mn-cs"/>
                          <a:hlinkClick r:id="rId6"/>
                        </a:rPr>
                        <a:t>OneDrive’s learning </a:t>
                      </a:r>
                      <a:r>
                        <a:rPr lang="en-NZ" sz="900" b="0" i="0" kern="1200" dirty="0" err="1">
                          <a:solidFill>
                            <a:schemeClr val="dk1"/>
                          </a:solidFill>
                          <a:latin typeface="+mn-lt"/>
                          <a:ea typeface="+mn-ea"/>
                          <a:cs typeface="+mn-cs"/>
                          <a:hlinkClick r:id="rId6"/>
                        </a:rPr>
                        <a:t>center</a:t>
                      </a:r>
                      <a:r>
                        <a:rPr lang="en-NZ" sz="900" b="0" i="0" kern="1200" dirty="0">
                          <a:solidFill>
                            <a:schemeClr val="dk1"/>
                          </a:solidFill>
                          <a:latin typeface="+mn-lt"/>
                          <a:ea typeface="+mn-ea"/>
                          <a:cs typeface="+mn-cs"/>
                        </a:rPr>
                        <a:t>. </a:t>
                      </a:r>
                      <a:endParaRPr lang="en-NZ" sz="900" b="0" i="0" u="sng" kern="1200" dirty="0">
                        <a:solidFill>
                          <a:srgbClr val="0078D7"/>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u="sng" kern="1200" dirty="0">
                        <a:solidFill>
                          <a:srgbClr val="0078D7"/>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u="sng" kern="1200" dirty="0">
                        <a:solidFill>
                          <a:srgbClr val="0078D7"/>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u="sng" kern="1200" dirty="0">
                        <a:solidFill>
                          <a:srgbClr val="0078D7"/>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024236455"/>
                  </a:ext>
                </a:extLst>
              </a:tr>
              <a:tr h="375966">
                <a:tc vMerge="1">
                  <a:txBody>
                    <a:bodyPr/>
                    <a:lstStyle/>
                    <a:p>
                      <a:endParaRPr lang="en-CA"/>
                    </a:p>
                  </a:txBody>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b="0" i="0" kern="1200" dirty="0">
                          <a:solidFill>
                            <a:schemeClr val="dk1"/>
                          </a:solidFill>
                          <a:latin typeface="+mj-lt"/>
                          <a:ea typeface="+mn-ea"/>
                          <a:cs typeface="+mn-cs"/>
                        </a:rPr>
                        <a:t>Early Adoption Program</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r>
                        <a:rPr lang="en-NZ" sz="900" b="0" i="0" kern="1200" dirty="0">
                          <a:solidFill>
                            <a:schemeClr val="dk1"/>
                          </a:solidFill>
                          <a:latin typeface="+mn-lt"/>
                          <a:ea typeface="+mn-ea"/>
                          <a:cs typeface="+mn-cs"/>
                        </a:rPr>
                        <a:t>Check in with Early Adoption Program participants for feedback and recruit participants into champions program</a:t>
                      </a:r>
                      <a:endParaRPr lang="en-US"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701462005"/>
                  </a:ext>
                </a:extLst>
              </a:tr>
              <a:tr h="321734">
                <a:tc vMerge="1">
                  <a:txBody>
                    <a:bodyPr/>
                    <a:lstStyle/>
                    <a:p>
                      <a:endParaRPr lang="en-NZ"/>
                    </a:p>
                  </a:txBody>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b="0" i="0" kern="1200" dirty="0">
                          <a:solidFill>
                            <a:schemeClr val="dk1"/>
                          </a:solidFill>
                          <a:latin typeface="+mj-lt"/>
                          <a:ea typeface="+mn-ea"/>
                          <a:cs typeface="+mn-cs"/>
                        </a:rPr>
                        <a:t>Project Management</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r>
                        <a:rPr lang="en-US" sz="900" b="0" i="0" kern="1200" dirty="0">
                          <a:solidFill>
                            <a:schemeClr val="dk1"/>
                          </a:solidFill>
                          <a:latin typeface="+mn-lt"/>
                          <a:ea typeface="+mn-ea"/>
                          <a:cs typeface="+mn-cs"/>
                        </a:rPr>
                        <a:t>Weekly status meeting: </a:t>
                      </a:r>
                    </a:p>
                    <a:p>
                      <a:pPr rtl="0"/>
                      <a:endParaRPr lang="en-US" sz="900" b="0" i="0" kern="1200" dirty="0">
                        <a:solidFill>
                          <a:schemeClr val="dk1"/>
                        </a:solidFill>
                        <a:latin typeface="+mn-lt"/>
                        <a:ea typeface="+mn-ea"/>
                        <a:cs typeface="+mn-cs"/>
                      </a:endParaRPr>
                    </a:p>
                    <a:p>
                      <a:pPr marL="171450" indent="-171450" rtl="0">
                        <a:buFont typeface="Arial" panose="020B0604020202020204" pitchFamily="34" charset="0"/>
                        <a:buChar char="•"/>
                      </a:pPr>
                      <a:r>
                        <a:rPr lang="en-US" sz="900" b="0" i="0" kern="1200" dirty="0">
                          <a:solidFill>
                            <a:schemeClr val="dk1"/>
                          </a:solidFill>
                          <a:latin typeface="+mn-lt"/>
                          <a:ea typeface="+mn-ea"/>
                          <a:cs typeface="+mn-cs"/>
                        </a:rPr>
                        <a:t>Review status of executive/business sponsor progress</a:t>
                      </a:r>
                    </a:p>
                    <a:p>
                      <a:pPr marL="171450" indent="-171450" rtl="0">
                        <a:buFont typeface="Arial" panose="020B0604020202020204" pitchFamily="34" charset="0"/>
                        <a:buChar char="•"/>
                      </a:pPr>
                      <a:r>
                        <a:rPr lang="en-US" sz="900" b="0" i="0" kern="1200" dirty="0">
                          <a:solidFill>
                            <a:schemeClr val="dk1"/>
                          </a:solidFill>
                          <a:latin typeface="+mn-lt"/>
                          <a:ea typeface="+mn-ea"/>
                          <a:cs typeface="+mn-cs"/>
                        </a:rPr>
                        <a:t>Review training plan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108463359"/>
                  </a:ext>
                </a:extLst>
              </a:tr>
              <a:tr h="375920">
                <a:tc rowSpan="7">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NZ" sz="900" b="0" i="0" dirty="0">
                          <a:solidFill>
                            <a:srgbClr val="0078D7"/>
                          </a:solidFill>
                          <a:latin typeface="+mj-lt"/>
                        </a:rPr>
                        <a:t>Week 5</a:t>
                      </a:r>
                    </a:p>
                  </a:txBody>
                  <a:tcPr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rowSpan="3">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b="0" i="0" dirty="0">
                          <a:latin typeface="+mj-lt"/>
                        </a:rPr>
                        <a:t>Awareness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l" defTabSz="914367" rtl="0" eaLnBrk="1" latinLnBrk="0" hangingPunct="1"/>
                      <a:r>
                        <a:rPr lang="en-NZ" sz="900" b="0" i="0" kern="1200" dirty="0">
                          <a:solidFill>
                            <a:schemeClr val="dk1"/>
                          </a:solidFill>
                          <a:latin typeface="+mn-lt"/>
                          <a:ea typeface="+mn-ea"/>
                          <a:cs typeface="+mn-cs"/>
                        </a:rPr>
                        <a:t>Work with internal communications to make announcements across company portal, IT portal, and other internal sites as needed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l" defTabSz="914367" rtl="0" eaLnBrk="1" latinLnBrk="0" hangingPunct="1"/>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l" defTabSz="914367" rtl="0" eaLnBrk="1" latinLnBrk="0" hangingPunct="1"/>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algn="l" defTabSz="914367" rtl="0" eaLnBrk="1" latinLnBrk="0" hangingPunct="1"/>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213063200"/>
                  </a:ext>
                </a:extLst>
              </a:tr>
              <a:tr h="290519">
                <a:tc vMerge="1">
                  <a:txBody>
                    <a:bodyPr/>
                    <a:lstStyle/>
                    <a:p>
                      <a:endParaRPr lang="en-CA"/>
                    </a:p>
                  </a:txBody>
                  <a:tcPr/>
                </a:tc>
                <a:tc vMerge="1">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dirty="0">
                        <a:latin typeface="+mj-lt"/>
                      </a:endParaRP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b="0" i="0" kern="1200" dirty="0">
                          <a:solidFill>
                            <a:schemeClr val="dk1"/>
                          </a:solidFill>
                          <a:latin typeface="+mn-lt"/>
                          <a:ea typeface="+mn-ea"/>
                          <a:cs typeface="+mn-cs"/>
                        </a:rPr>
                        <a:t>Prepare for launch/engagement event</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u="sng" kern="1200" dirty="0">
                        <a:solidFill>
                          <a:srgbClr val="0078D7"/>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u="sng" kern="1200" dirty="0">
                        <a:solidFill>
                          <a:srgbClr val="0078D7"/>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u="sng" kern="1200" dirty="0">
                        <a:solidFill>
                          <a:srgbClr val="0078D7"/>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167830262"/>
                  </a:ext>
                </a:extLst>
              </a:tr>
              <a:tr h="290519">
                <a:tc vMerge="1">
                  <a:txBody>
                    <a:bodyPr/>
                    <a:lstStyle/>
                    <a:p>
                      <a:endParaRPr lang="en-CA"/>
                    </a:p>
                  </a:txBody>
                  <a:tcPr/>
                </a:tc>
                <a:tc vMerge="1">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j-lt"/>
                        <a:ea typeface="+mn-ea"/>
                        <a:cs typeface="+mn-cs"/>
                      </a:endParaRP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b="0" i="0" kern="1200" dirty="0">
                          <a:solidFill>
                            <a:schemeClr val="dk1"/>
                          </a:solidFill>
                          <a:latin typeface="+mn-lt"/>
                          <a:ea typeface="+mn-ea"/>
                          <a:cs typeface="+mn-cs"/>
                        </a:rPr>
                        <a:t>Ensure that OneDrive has a visual presence throughout offices with </a:t>
                      </a:r>
                      <a:r>
                        <a:rPr lang="en-NZ" sz="900" b="0" i="0" kern="1200" dirty="0">
                          <a:solidFill>
                            <a:schemeClr val="dk1"/>
                          </a:solidFill>
                          <a:latin typeface="+mn-lt"/>
                          <a:ea typeface="+mn-ea"/>
                          <a:cs typeface="+mn-cs"/>
                          <a:hlinkClick r:id="rId7"/>
                        </a:rPr>
                        <a:t>posters</a:t>
                      </a:r>
                      <a:r>
                        <a:rPr lang="en-NZ" sz="900" b="0" i="0" kern="1200" dirty="0">
                          <a:solidFill>
                            <a:schemeClr val="dk1"/>
                          </a:solidFill>
                          <a:latin typeface="+mn-lt"/>
                          <a:ea typeface="+mn-ea"/>
                          <a:cs typeface="+mn-cs"/>
                        </a:rPr>
                        <a:t>, </a:t>
                      </a:r>
                      <a:r>
                        <a:rPr lang="en-NZ" sz="900" b="0" i="0" kern="1200" dirty="0">
                          <a:solidFill>
                            <a:schemeClr val="dk1"/>
                          </a:solidFill>
                          <a:latin typeface="+mn-lt"/>
                          <a:ea typeface="+mn-ea"/>
                          <a:cs typeface="+mn-cs"/>
                          <a:hlinkClick r:id="rId8"/>
                        </a:rPr>
                        <a:t>flyer</a:t>
                      </a:r>
                      <a:r>
                        <a:rPr lang="en-NZ" sz="900" b="0" i="0" kern="1200" dirty="0">
                          <a:solidFill>
                            <a:schemeClr val="dk1"/>
                          </a:solidFill>
                          <a:latin typeface="+mn-lt"/>
                          <a:ea typeface="+mn-ea"/>
                          <a:cs typeface="+mn-cs"/>
                        </a:rPr>
                        <a:t>, and teaser videos (using OneDrive excitement video </a:t>
                      </a:r>
                      <a:r>
                        <a:rPr lang="en-NZ" sz="900" b="0" i="0" kern="1200" dirty="0">
                          <a:solidFill>
                            <a:schemeClr val="dk1"/>
                          </a:solidFill>
                          <a:latin typeface="+mn-lt"/>
                          <a:ea typeface="+mn-ea"/>
                          <a:cs typeface="+mn-cs"/>
                          <a:hlinkClick r:id="rId9"/>
                        </a:rPr>
                        <a:t>one</a:t>
                      </a:r>
                      <a:r>
                        <a:rPr lang="en-NZ" sz="900" b="0" i="0" kern="1200" dirty="0">
                          <a:solidFill>
                            <a:schemeClr val="dk1"/>
                          </a:solidFill>
                          <a:latin typeface="+mn-lt"/>
                          <a:ea typeface="+mn-ea"/>
                          <a:cs typeface="+mn-cs"/>
                        </a:rPr>
                        <a:t>, </a:t>
                      </a:r>
                      <a:r>
                        <a:rPr lang="en-NZ" sz="900" b="0" i="0" kern="1200" dirty="0">
                          <a:solidFill>
                            <a:schemeClr val="dk1"/>
                          </a:solidFill>
                          <a:latin typeface="+mn-lt"/>
                          <a:ea typeface="+mn-ea"/>
                          <a:cs typeface="+mn-cs"/>
                          <a:hlinkClick r:id="rId10"/>
                        </a:rPr>
                        <a:t>two</a:t>
                      </a:r>
                      <a:r>
                        <a:rPr lang="en-NZ" sz="900" b="0" i="0" kern="1200" dirty="0">
                          <a:solidFill>
                            <a:schemeClr val="dk1"/>
                          </a:solidFill>
                          <a:latin typeface="+mn-lt"/>
                          <a:ea typeface="+mn-ea"/>
                          <a:cs typeface="+mn-cs"/>
                        </a:rPr>
                        <a:t> and </a:t>
                      </a:r>
                      <a:r>
                        <a:rPr lang="en-NZ" sz="900" b="0" i="0" kern="1200" dirty="0">
                          <a:solidFill>
                            <a:schemeClr val="dk1"/>
                          </a:solidFill>
                          <a:latin typeface="+mn-lt"/>
                          <a:ea typeface="+mn-ea"/>
                          <a:cs typeface="+mn-cs"/>
                          <a:hlinkClick r:id="rId11"/>
                        </a:rPr>
                        <a:t>three</a:t>
                      </a:r>
                      <a:r>
                        <a:rPr lang="en-NZ" sz="900" b="0" i="0" kern="1200" dirty="0">
                          <a:solidFill>
                            <a:schemeClr val="dk1"/>
                          </a:solidFill>
                          <a:latin typeface="+mn-lt"/>
                          <a:ea typeface="+mn-ea"/>
                          <a:cs typeface="+mn-cs"/>
                        </a:rPr>
                        <a:t>)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52525061"/>
                  </a:ext>
                </a:extLst>
              </a:tr>
              <a:tr h="290519">
                <a:tc vMerge="1">
                  <a:txBody>
                    <a:bodyPr/>
                    <a:lstStyle/>
                    <a:p>
                      <a:endParaRPr lang="en-CA"/>
                    </a:p>
                  </a:txBody>
                  <a:tcPr/>
                </a:tc>
                <a:tc rowSpan="2">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b="0" i="0" kern="1200" dirty="0">
                          <a:solidFill>
                            <a:schemeClr val="dk1"/>
                          </a:solidFill>
                          <a:latin typeface="+mj-lt"/>
                          <a:ea typeface="+mn-ea"/>
                          <a:cs typeface="+mn-cs"/>
                        </a:rPr>
                        <a:t>Training</a:t>
                      </a: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b="0" i="0" kern="1200" dirty="0">
                          <a:solidFill>
                            <a:schemeClr val="dk1"/>
                          </a:solidFill>
                          <a:latin typeface="+mn-lt"/>
                          <a:ea typeface="+mn-ea"/>
                          <a:cs typeface="+mn-cs"/>
                        </a:rPr>
                        <a:t>Ready help desk to support end-users, and make sure they know about the </a:t>
                      </a:r>
                      <a:r>
                        <a:rPr lang="en-NZ" sz="900" b="0" i="0" kern="1200" dirty="0">
                          <a:solidFill>
                            <a:schemeClr val="dk1"/>
                          </a:solidFill>
                          <a:latin typeface="+mn-lt"/>
                          <a:ea typeface="+mn-ea"/>
                          <a:cs typeface="+mn-cs"/>
                          <a:hlinkClick r:id="rId12"/>
                        </a:rPr>
                        <a:t>M365 Troubleshooting Guide for Admins </a:t>
                      </a:r>
                      <a:r>
                        <a:rPr lang="en-NZ" sz="900" b="0" i="0" kern="1200" dirty="0">
                          <a:solidFill>
                            <a:schemeClr val="dk1"/>
                          </a:solidFill>
                          <a:latin typeface="+mn-lt"/>
                          <a:ea typeface="+mn-ea"/>
                          <a:cs typeface="+mn-cs"/>
                        </a:rPr>
                        <a:t>and the </a:t>
                      </a:r>
                      <a:r>
                        <a:rPr lang="en-NZ" sz="900" b="0" i="0" kern="1200" dirty="0">
                          <a:solidFill>
                            <a:schemeClr val="dk1"/>
                          </a:solidFill>
                          <a:latin typeface="+mn-lt"/>
                          <a:ea typeface="+mn-ea"/>
                          <a:cs typeface="+mn-cs"/>
                          <a:hlinkClick r:id="rId13"/>
                        </a:rPr>
                        <a:t>OneDrive for business troubleshooting guide</a:t>
                      </a:r>
                      <a:r>
                        <a:rPr lang="en-NZ" sz="900" b="0" i="0" kern="1200" dirty="0">
                          <a:solidFill>
                            <a:schemeClr val="dk1"/>
                          </a:solidFill>
                          <a:latin typeface="+mn-lt"/>
                          <a:ea typeface="+mn-ea"/>
                          <a:cs typeface="+mn-cs"/>
                        </a:rPr>
                        <a:t>.</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939724105"/>
                  </a:ext>
                </a:extLst>
              </a:tr>
              <a:tr h="290519">
                <a:tc vMerge="1">
                  <a:txBody>
                    <a:bodyPr/>
                    <a:lstStyle/>
                    <a:p>
                      <a:endParaRPr lang="en-CA"/>
                    </a:p>
                  </a:txBody>
                  <a:tcPr/>
                </a:tc>
                <a:tc vMerge="1">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dirty="0">
                        <a:latin typeface="+mj-lt"/>
                      </a:endParaRP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kern="1200" dirty="0">
                          <a:solidFill>
                            <a:schemeClr val="dk1"/>
                          </a:solidFill>
                          <a:latin typeface="+mn-lt"/>
                          <a:ea typeface="+mn-ea"/>
                          <a:cs typeface="+mn-cs"/>
                        </a:rPr>
                        <a:t>Conduct “Train-the-trainer” sessions using the </a:t>
                      </a:r>
                      <a:r>
                        <a:rPr lang="en-NZ" sz="900" kern="1200" dirty="0">
                          <a:solidFill>
                            <a:schemeClr val="dk1"/>
                          </a:solidFill>
                          <a:latin typeface="+mn-lt"/>
                          <a:ea typeface="+mn-ea"/>
                          <a:cs typeface="+mn-cs"/>
                          <a:hlinkClick r:id="rId14"/>
                        </a:rPr>
                        <a:t>OneDrive End User Training presentation</a:t>
                      </a:r>
                      <a:endParaRPr lang="en-NZ" sz="90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213845207"/>
                  </a:ext>
                </a:extLst>
              </a:tr>
              <a:tr h="290519">
                <a:tc vMerge="1">
                  <a:txBody>
                    <a:bodyPr/>
                    <a:lstStyle/>
                    <a:p>
                      <a:endParaRPr lang="en-NZ"/>
                    </a:p>
                  </a:txBody>
                  <a:tcPr>
                    <a:lnT w="12700" cmpd="sng">
                      <a:noFill/>
                    </a:lnT>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b="0" i="0" kern="1200" dirty="0">
                          <a:solidFill>
                            <a:schemeClr val="dk1"/>
                          </a:solidFill>
                          <a:latin typeface="+mj-lt"/>
                          <a:ea typeface="+mn-ea"/>
                          <a:cs typeface="+mn-cs"/>
                        </a:rPr>
                        <a:t>Early Adoption Program</a:t>
                      </a:r>
                      <a:endParaRPr lang="en-NZ" sz="900" b="0" i="0" dirty="0">
                        <a:latin typeface="+mj-lt"/>
                      </a:endParaRP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kern="1200" dirty="0">
                          <a:solidFill>
                            <a:schemeClr val="dk1"/>
                          </a:solidFill>
                          <a:latin typeface="+mn-lt"/>
                          <a:ea typeface="+mn-ea"/>
                          <a:cs typeface="+mn-cs"/>
                        </a:rPr>
                        <a:t>Assess if any changes to adoption campaign plan or materials are necessary based on feedback from early adoption program participants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167321807"/>
                  </a:ext>
                </a:extLst>
              </a:tr>
              <a:tr h="307029">
                <a:tc vMerge="1">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lang="en-NZ" sz="1000" b="0" i="0" dirty="0">
                        <a:solidFill>
                          <a:srgbClr val="0078D7"/>
                        </a:solidFill>
                        <a:latin typeface="+mj-lt"/>
                      </a:endParaRPr>
                    </a:p>
                  </a:txBody>
                  <a:tcPr anchor="ctr">
                    <a:lnL w="12700" cap="flat" cmpd="sng" algn="ctr">
                      <a:noFill/>
                      <a:prstDash val="solid"/>
                      <a:round/>
                      <a:headEnd type="none" w="med" len="med"/>
                      <a:tailEnd type="none" w="med" len="med"/>
                    </a:lnL>
                    <a:lnT w="381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b="0" i="0" dirty="0">
                          <a:latin typeface="+mj-lt"/>
                        </a:rPr>
                        <a:t>Project Management</a:t>
                      </a: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r>
                        <a:rPr lang="en-US" sz="900" b="0" i="0" kern="1200" dirty="0">
                          <a:solidFill>
                            <a:schemeClr val="dk1"/>
                          </a:solidFill>
                          <a:latin typeface="+mn-lt"/>
                          <a:ea typeface="+mn-ea"/>
                          <a:cs typeface="+mn-cs"/>
                        </a:rPr>
                        <a:t>Weekly status meeting: Review status of champion program, communications, launch/buzz event preparation </a:t>
                      </a:r>
                      <a:endParaRPr lang="en-NZ" sz="90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4064116646"/>
                  </a:ext>
                </a:extLst>
              </a:tr>
              <a:tr h="307029">
                <a:tc rowSpan="3">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NZ" sz="900" b="0" i="0" kern="1200" dirty="0">
                          <a:solidFill>
                            <a:srgbClr val="0078D7"/>
                          </a:solidFill>
                          <a:latin typeface="+mn-lt"/>
                          <a:ea typeface="+mn-ea"/>
                          <a:cs typeface="+mn-cs"/>
                        </a:rPr>
                        <a:t>Week 6</a:t>
                      </a:r>
                    </a:p>
                    <a:p>
                      <a:pPr marL="0" marR="0" lvl="0" indent="0" algn="ctr" defTabSz="914367" rtl="0" eaLnBrk="1" fontAlgn="auto" latinLnBrk="0" hangingPunct="1">
                        <a:lnSpc>
                          <a:spcPct val="100000"/>
                        </a:lnSpc>
                        <a:spcBef>
                          <a:spcPts val="0"/>
                        </a:spcBef>
                        <a:spcAft>
                          <a:spcPts val="0"/>
                        </a:spcAft>
                        <a:buClrTx/>
                        <a:buSzTx/>
                        <a:buFontTx/>
                        <a:buNone/>
                        <a:tabLst/>
                        <a:defRPr/>
                      </a:pPr>
                      <a:endParaRPr lang="en-NZ" sz="900" b="0" i="0" dirty="0">
                        <a:solidFill>
                          <a:srgbClr val="0078D7"/>
                        </a:solidFill>
                        <a:latin typeface="+mj-lt"/>
                      </a:endParaRPr>
                    </a:p>
                  </a:txBody>
                  <a:tcPr anchor="ctr">
                    <a:lnL w="12700" cap="flat" cmpd="sng" algn="ctr">
                      <a:noFill/>
                      <a:prstDash val="solid"/>
                      <a:round/>
                      <a:headEnd type="none" w="med" len="med"/>
                      <a:tailEnd type="none" w="med" len="med"/>
                    </a:lnL>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rowSpan="2">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b="0" i="0" dirty="0">
                          <a:latin typeface="+mj-lt"/>
                        </a:rPr>
                        <a:t>Training</a:t>
                      </a: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kern="1200" dirty="0">
                          <a:solidFill>
                            <a:schemeClr val="dk1"/>
                          </a:solidFill>
                          <a:latin typeface="+mn-lt"/>
                          <a:ea typeface="+mn-ea"/>
                          <a:cs typeface="+mn-cs"/>
                        </a:rPr>
                        <a:t>Conduct champion training using the </a:t>
                      </a:r>
                      <a:r>
                        <a:rPr lang="en-NZ" sz="900" kern="1200" dirty="0">
                          <a:solidFill>
                            <a:schemeClr val="dk1"/>
                          </a:solidFill>
                          <a:latin typeface="+mn-lt"/>
                          <a:ea typeface="+mn-ea"/>
                          <a:cs typeface="+mn-cs"/>
                          <a:hlinkClick r:id="rId3"/>
                        </a:rPr>
                        <a:t>OneDrive Champion Training presentation</a:t>
                      </a:r>
                      <a:endParaRPr lang="en-NZ" sz="90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872277217"/>
                  </a:ext>
                </a:extLst>
              </a:tr>
              <a:tr h="307029">
                <a:tc vMerge="1">
                  <a:txBody>
                    <a:bodyPr/>
                    <a:lstStyle/>
                    <a:p>
                      <a:endParaRPr lang="en-CA"/>
                    </a:p>
                  </a:txBody>
                  <a:tcPr/>
                </a:tc>
                <a:tc vMerge="1">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dirty="0">
                        <a:latin typeface="+mj-lt"/>
                      </a:endParaRP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kern="1200" dirty="0">
                          <a:solidFill>
                            <a:schemeClr val="dk1"/>
                          </a:solidFill>
                          <a:latin typeface="+mn-lt"/>
                          <a:ea typeface="+mn-ea"/>
                          <a:cs typeface="+mn-cs"/>
                        </a:rPr>
                        <a:t>Conduct end user training using </a:t>
                      </a:r>
                      <a:r>
                        <a:rPr lang="en-NZ" sz="900" kern="1200" dirty="0">
                          <a:solidFill>
                            <a:schemeClr val="dk1"/>
                          </a:solidFill>
                          <a:latin typeface="+mn-lt"/>
                          <a:ea typeface="+mn-ea"/>
                          <a:cs typeface="+mn-cs"/>
                          <a:hlinkClick r:id="rId15"/>
                        </a:rPr>
                        <a:t>OneDrive End User Training presentation</a:t>
                      </a:r>
                      <a:endParaRPr lang="en-NZ" sz="90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228061"/>
                  </a:ext>
                </a:extLst>
              </a:tr>
              <a:tr h="307029">
                <a:tc vMerge="1">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lang="en-NZ" sz="900" b="0" i="0" dirty="0">
                        <a:solidFill>
                          <a:srgbClr val="0078D7"/>
                        </a:solidFill>
                        <a:latin typeface="+mj-lt"/>
                      </a:endParaRPr>
                    </a:p>
                  </a:txBody>
                  <a:tcPr anchor="ctr">
                    <a:lnL w="12700" cap="flat" cmpd="sng" algn="ctr">
                      <a:noFill/>
                      <a:prstDash val="solid"/>
                      <a:round/>
                      <a:headEnd type="none" w="med" len="med"/>
                      <a:tailEnd type="none" w="med" len="med"/>
                    </a:lnL>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b="0" i="0" dirty="0">
                          <a:latin typeface="+mj-lt"/>
                        </a:rPr>
                        <a:t>Project Management</a:t>
                      </a: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kern="1200" dirty="0">
                          <a:solidFill>
                            <a:schemeClr val="dk1"/>
                          </a:solidFill>
                          <a:latin typeface="+mn-lt"/>
                          <a:ea typeface="+mn-ea"/>
                          <a:cs typeface="+mn-cs"/>
                        </a:rPr>
                        <a:t>Weekly status meeting: Review action items and status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49287417"/>
                  </a:ext>
                </a:extLst>
              </a:tr>
            </a:tbl>
          </a:graphicData>
        </a:graphic>
      </p:graphicFrame>
    </p:spTree>
    <p:extLst>
      <p:ext uri="{BB962C8B-B14F-4D97-AF65-F5344CB8AC3E}">
        <p14:creationId xmlns:p14="http://schemas.microsoft.com/office/powerpoint/2010/main" val="153396739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24DB5A-0B7E-4B9A-9222-D0CADBA0D595}"/>
              </a:ext>
            </a:extLst>
          </p:cNvPr>
          <p:cNvSpPr>
            <a:spLocks noGrp="1"/>
          </p:cNvSpPr>
          <p:nvPr>
            <p:ph type="title" idx="4294967295"/>
          </p:nvPr>
        </p:nvSpPr>
        <p:spPr>
          <a:xfrm>
            <a:off x="413092" y="1540626"/>
            <a:ext cx="1739900" cy="558800"/>
          </a:xfrm>
          <a:prstGeom prst="rect">
            <a:avLst/>
          </a:prstGeom>
        </p:spPr>
        <p:txBody>
          <a:bodyPr/>
          <a:lstStyle/>
          <a:p>
            <a:r>
              <a:rPr lang="en-US" dirty="0"/>
              <a:t>Launch</a:t>
            </a:r>
          </a:p>
        </p:txBody>
      </p:sp>
      <p:graphicFrame>
        <p:nvGraphicFramePr>
          <p:cNvPr id="8" name="Table 7"/>
          <p:cNvGraphicFramePr>
            <a:graphicFrameLocks noGrp="1"/>
          </p:cNvGraphicFramePr>
          <p:nvPr>
            <p:extLst>
              <p:ext uri="{D42A27DB-BD31-4B8C-83A1-F6EECF244321}">
                <p14:modId xmlns:p14="http://schemas.microsoft.com/office/powerpoint/2010/main" val="1310423780"/>
              </p:ext>
            </p:extLst>
          </p:nvPr>
        </p:nvGraphicFramePr>
        <p:xfrm>
          <a:off x="564020" y="2375244"/>
          <a:ext cx="11199427" cy="1796562"/>
        </p:xfrm>
        <a:graphic>
          <a:graphicData uri="http://schemas.openxmlformats.org/drawingml/2006/table">
            <a:tbl>
              <a:tblPr firstRow="1" bandRow="1">
                <a:tableStyleId>{5C22544A-7EE6-4342-B048-85BDC9FD1C3A}</a:tableStyleId>
              </a:tblPr>
              <a:tblGrid>
                <a:gridCol w="772952">
                  <a:extLst>
                    <a:ext uri="{9D8B030D-6E8A-4147-A177-3AD203B41FA5}">
                      <a16:colId xmlns:a16="http://schemas.microsoft.com/office/drawing/2014/main" val="3834527881"/>
                    </a:ext>
                  </a:extLst>
                </a:gridCol>
                <a:gridCol w="1207272">
                  <a:extLst>
                    <a:ext uri="{9D8B030D-6E8A-4147-A177-3AD203B41FA5}">
                      <a16:colId xmlns:a16="http://schemas.microsoft.com/office/drawing/2014/main" val="845370920"/>
                    </a:ext>
                  </a:extLst>
                </a:gridCol>
                <a:gridCol w="5437000">
                  <a:extLst>
                    <a:ext uri="{9D8B030D-6E8A-4147-A177-3AD203B41FA5}">
                      <a16:colId xmlns:a16="http://schemas.microsoft.com/office/drawing/2014/main" val="893661612"/>
                    </a:ext>
                  </a:extLst>
                </a:gridCol>
                <a:gridCol w="1365956">
                  <a:extLst>
                    <a:ext uri="{9D8B030D-6E8A-4147-A177-3AD203B41FA5}">
                      <a16:colId xmlns:a16="http://schemas.microsoft.com/office/drawing/2014/main" val="2968465636"/>
                    </a:ext>
                  </a:extLst>
                </a:gridCol>
                <a:gridCol w="1326444">
                  <a:extLst>
                    <a:ext uri="{9D8B030D-6E8A-4147-A177-3AD203B41FA5}">
                      <a16:colId xmlns:a16="http://schemas.microsoft.com/office/drawing/2014/main" val="35452553"/>
                    </a:ext>
                  </a:extLst>
                </a:gridCol>
                <a:gridCol w="1089803">
                  <a:extLst>
                    <a:ext uri="{9D8B030D-6E8A-4147-A177-3AD203B41FA5}">
                      <a16:colId xmlns:a16="http://schemas.microsoft.com/office/drawing/2014/main" val="1889102811"/>
                    </a:ext>
                  </a:extLst>
                </a:gridCol>
              </a:tblGrid>
              <a:tr h="280907">
                <a:tc>
                  <a:txBody>
                    <a:bodyPr/>
                    <a:lstStyle/>
                    <a:p>
                      <a:pPr algn="ctr"/>
                      <a:r>
                        <a:rPr lang="en-NZ" sz="1200" b="0" i="0">
                          <a:solidFill>
                            <a:schemeClr val="bg2"/>
                          </a:solidFill>
                          <a:latin typeface="+mj-lt"/>
                        </a:rPr>
                        <a:t>Timeline</a:t>
                      </a:r>
                    </a:p>
                  </a:txBody>
                  <a:tcPr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NZ" sz="1200" b="0" i="0" dirty="0" err="1">
                          <a:solidFill>
                            <a:schemeClr val="bg2"/>
                          </a:solidFill>
                          <a:latin typeface="+mj-lt"/>
                        </a:rPr>
                        <a:t>Workstream</a:t>
                      </a:r>
                      <a:endParaRPr lang="en-NZ" sz="1200" b="0" i="0" dirty="0">
                        <a:solidFill>
                          <a:schemeClr val="bg2"/>
                        </a:solidFill>
                        <a:latin typeface="+mj-lt"/>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NZ" sz="1200" b="0" i="0" kern="1200" dirty="0">
                          <a:solidFill>
                            <a:schemeClr val="bg2"/>
                          </a:solidFill>
                          <a:latin typeface="+mj-lt"/>
                          <a:ea typeface="+mn-ea"/>
                          <a:cs typeface="+mn-cs"/>
                        </a:rPr>
                        <a:t>Description</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NZ" sz="1200" b="0" i="0" kern="1200" dirty="0">
                          <a:solidFill>
                            <a:schemeClr val="bg2"/>
                          </a:solidFill>
                          <a:latin typeface="+mj-lt"/>
                          <a:ea typeface="+mn-ea"/>
                          <a:cs typeface="+mn-cs"/>
                        </a:rPr>
                        <a:t>Owner(s)</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NZ" sz="1200" b="0" i="0" kern="1200" dirty="0">
                          <a:solidFill>
                            <a:schemeClr val="bg2"/>
                          </a:solidFill>
                          <a:latin typeface="+mj-lt"/>
                          <a:ea typeface="+mn-ea"/>
                          <a:cs typeface="+mn-cs"/>
                        </a:rPr>
                        <a:t>Due Date</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NZ" sz="1200" b="0" i="0" kern="1200" dirty="0">
                          <a:solidFill>
                            <a:schemeClr val="bg2"/>
                          </a:solidFill>
                          <a:latin typeface="+mj-lt"/>
                          <a:ea typeface="+mn-ea"/>
                          <a:cs typeface="+mn-cs"/>
                        </a:rPr>
                        <a:t>Status</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89050340"/>
                  </a:ext>
                </a:extLst>
              </a:tr>
              <a:tr h="294844">
                <a:tc rowSpan="4">
                  <a:txBody>
                    <a:bodyPr/>
                    <a:lstStyle/>
                    <a:p>
                      <a:pPr algn="ctr"/>
                      <a:r>
                        <a:rPr lang="en-NZ" sz="900" b="0" i="0" dirty="0">
                          <a:solidFill>
                            <a:srgbClr val="0078D7"/>
                          </a:solidFill>
                          <a:latin typeface="+mj-lt"/>
                        </a:rPr>
                        <a:t>Week 7</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rowSpan="2">
                  <a:txBody>
                    <a:bodyPr/>
                    <a:lstStyle/>
                    <a:p>
                      <a:pPr algn="l"/>
                      <a:r>
                        <a:rPr lang="en-NZ" sz="900" b="0" i="0" dirty="0">
                          <a:latin typeface="+mj-lt"/>
                        </a:rPr>
                        <a:t>Awareness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b="0" i="0" kern="1200" dirty="0">
                          <a:solidFill>
                            <a:schemeClr val="dk1"/>
                          </a:solidFill>
                          <a:latin typeface="+mn-lt"/>
                          <a:ea typeface="+mn-ea"/>
                          <a:cs typeface="+mn-cs"/>
                        </a:rPr>
                        <a:t>Send out an "Announcement email" using the OneDrive Announcement email for </a:t>
                      </a:r>
                      <a:r>
                        <a:rPr lang="en-NZ" sz="900" b="0" i="0" kern="1200" dirty="0">
                          <a:solidFill>
                            <a:schemeClr val="dk1"/>
                          </a:solidFill>
                          <a:latin typeface="+mn-lt"/>
                          <a:ea typeface="+mn-ea"/>
                          <a:cs typeface="+mn-cs"/>
                          <a:hlinkClick r:id="rId3"/>
                        </a:rPr>
                        <a:t>sales</a:t>
                      </a:r>
                      <a:r>
                        <a:rPr lang="en-NZ" sz="900" b="0" i="0" kern="1200" dirty="0">
                          <a:solidFill>
                            <a:schemeClr val="dk1"/>
                          </a:solidFill>
                          <a:latin typeface="+mn-lt"/>
                          <a:ea typeface="+mn-ea"/>
                          <a:cs typeface="+mn-cs"/>
                        </a:rPr>
                        <a:t> and </a:t>
                      </a:r>
                      <a:r>
                        <a:rPr lang="en-NZ" sz="900" b="0" i="0" kern="1200" dirty="0">
                          <a:solidFill>
                            <a:schemeClr val="dk1"/>
                          </a:solidFill>
                          <a:latin typeface="+mn-lt"/>
                          <a:ea typeface="+mn-ea"/>
                          <a:cs typeface="+mn-cs"/>
                          <a:hlinkClick r:id="rId4"/>
                        </a:rPr>
                        <a:t>marketing</a:t>
                      </a:r>
                      <a:r>
                        <a:rPr lang="en-NZ" sz="900" b="0" i="0" kern="1200" dirty="0">
                          <a:solidFill>
                            <a:schemeClr val="dk1"/>
                          </a:solidFill>
                          <a:latin typeface="+mn-lt"/>
                          <a:ea typeface="+mn-ea"/>
                          <a:cs typeface="+mn-cs"/>
                        </a:rPr>
                        <a:t> template to let users know what's available, how to get started, and where to go to find help and resources</a:t>
                      </a:r>
                      <a:endParaRPr lang="en-NZ" sz="900" b="0" i="0" dirty="0">
                        <a:latin typeface="+mn-lt"/>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dirty="0">
                        <a:latin typeface="+mn-lt"/>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dirty="0">
                        <a:latin typeface="+mn-lt"/>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dirty="0">
                        <a:latin typeface="+mn-lt"/>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3128881581"/>
                  </a:ext>
                </a:extLst>
              </a:tr>
              <a:tr h="246034">
                <a:tc vMerge="1">
                  <a:txBody>
                    <a:bodyPr/>
                    <a:lstStyle/>
                    <a:p>
                      <a:endParaRPr lang="en-CA"/>
                    </a:p>
                  </a:txBody>
                  <a:tcPr/>
                </a:tc>
                <a:tc vMerge="1">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NZ" sz="900" b="0" i="0" dirty="0">
                        <a:latin typeface="+mj-lt"/>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b="0" i="0" kern="1200" dirty="0">
                          <a:solidFill>
                            <a:schemeClr val="dk1"/>
                          </a:solidFill>
                          <a:latin typeface="+mn-lt"/>
                          <a:ea typeface="+mn-ea"/>
                          <a:cs typeface="+mn-cs"/>
                        </a:rPr>
                        <a:t>Execute OneDrive launch event to excite end users </a:t>
                      </a:r>
                      <a:endParaRPr lang="en-US"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US"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US"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US"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3813488734"/>
                  </a:ext>
                </a:extLst>
              </a:tr>
              <a:tr h="400941">
                <a:tc vMerge="1">
                  <a:txBody>
                    <a:bodyPr/>
                    <a:lstStyle/>
                    <a:p>
                      <a:endParaRPr lang="en-CA"/>
                    </a:p>
                  </a:txBody>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b="0" i="0" dirty="0">
                          <a:latin typeface="+mj-lt"/>
                        </a:rPr>
                        <a:t>Training</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900" b="0" i="0" kern="1200" dirty="0">
                          <a:solidFill>
                            <a:schemeClr val="dk1"/>
                          </a:solidFill>
                          <a:latin typeface="+mn-lt"/>
                          <a:ea typeface="+mn-ea"/>
                          <a:cs typeface="+mn-cs"/>
                        </a:rPr>
                        <a:t>Conduct end-user training using the </a:t>
                      </a:r>
                      <a:r>
                        <a:rPr lang="en-NZ" sz="900" kern="1200" dirty="0">
                          <a:solidFill>
                            <a:schemeClr val="dk1"/>
                          </a:solidFill>
                          <a:latin typeface="+mn-lt"/>
                          <a:ea typeface="+mn-ea"/>
                          <a:cs typeface="+mn-cs"/>
                          <a:hlinkClick r:id="rId5"/>
                        </a:rPr>
                        <a:t>OneDrive video training</a:t>
                      </a:r>
                      <a:endParaRPr lang="en-US"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US"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US"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US"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2912309131"/>
                  </a:ext>
                </a:extLst>
              </a:tr>
              <a:tr h="276581">
                <a:tc vMerge="1">
                  <a:txBody>
                    <a:bodyPr/>
                    <a:lstStyle/>
                    <a:p>
                      <a:endParaRPr lang="en-NZ"/>
                    </a:p>
                  </a:txBody>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b="0" i="0" dirty="0">
                          <a:latin typeface="+mj-lt"/>
                        </a:rPr>
                        <a:t>Project Management</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900" b="0" i="0" kern="1200" dirty="0">
                          <a:solidFill>
                            <a:schemeClr val="dk1"/>
                          </a:solidFill>
                          <a:latin typeface="+mn-lt"/>
                          <a:ea typeface="+mn-ea"/>
                          <a:cs typeface="+mn-cs"/>
                        </a:rPr>
                        <a:t>Weekly status meeting: review of launch activities and their impact</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US"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US"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US"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extLst>
                  <a:ext uri="{0D108BD9-81ED-4DB2-BD59-A6C34878D82A}">
                    <a16:rowId xmlns:a16="http://schemas.microsoft.com/office/drawing/2014/main" val="4243221047"/>
                  </a:ext>
                </a:extLst>
              </a:tr>
            </a:tbl>
          </a:graphicData>
        </a:graphic>
      </p:graphicFrame>
    </p:spTree>
    <p:extLst>
      <p:ext uri="{BB962C8B-B14F-4D97-AF65-F5344CB8AC3E}">
        <p14:creationId xmlns:p14="http://schemas.microsoft.com/office/powerpoint/2010/main" val="172499918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24DB5A-0B7E-4B9A-9222-D0CADBA0D595}"/>
              </a:ext>
            </a:extLst>
          </p:cNvPr>
          <p:cNvSpPr>
            <a:spLocks noGrp="1"/>
          </p:cNvSpPr>
          <p:nvPr>
            <p:ph type="title" idx="4294967295"/>
          </p:nvPr>
        </p:nvSpPr>
        <p:spPr>
          <a:xfrm>
            <a:off x="456872" y="776062"/>
            <a:ext cx="2981325" cy="625475"/>
          </a:xfrm>
          <a:prstGeom prst="rect">
            <a:avLst/>
          </a:prstGeom>
        </p:spPr>
        <p:txBody>
          <a:bodyPr/>
          <a:lstStyle/>
          <a:p>
            <a:r>
              <a:rPr lang="en-US" dirty="0"/>
              <a:t>Post-Launch</a:t>
            </a:r>
          </a:p>
        </p:txBody>
      </p:sp>
      <p:graphicFrame>
        <p:nvGraphicFramePr>
          <p:cNvPr id="7" name="Table 6"/>
          <p:cNvGraphicFramePr>
            <a:graphicFrameLocks noGrp="1"/>
          </p:cNvGraphicFramePr>
          <p:nvPr>
            <p:extLst>
              <p:ext uri="{D42A27DB-BD31-4B8C-83A1-F6EECF244321}">
                <p14:modId xmlns:p14="http://schemas.microsoft.com/office/powerpoint/2010/main" val="835480316"/>
              </p:ext>
            </p:extLst>
          </p:nvPr>
        </p:nvGraphicFramePr>
        <p:xfrm>
          <a:off x="496286" y="1521261"/>
          <a:ext cx="11199427" cy="4663138"/>
        </p:xfrm>
        <a:graphic>
          <a:graphicData uri="http://schemas.openxmlformats.org/drawingml/2006/table">
            <a:tbl>
              <a:tblPr firstRow="1" bandRow="1">
                <a:tableStyleId>{5C22544A-7EE6-4342-B048-85BDC9FD1C3A}</a:tableStyleId>
              </a:tblPr>
              <a:tblGrid>
                <a:gridCol w="906226">
                  <a:extLst>
                    <a:ext uri="{9D8B030D-6E8A-4147-A177-3AD203B41FA5}">
                      <a16:colId xmlns:a16="http://schemas.microsoft.com/office/drawing/2014/main" val="3834527881"/>
                    </a:ext>
                  </a:extLst>
                </a:gridCol>
                <a:gridCol w="1121090">
                  <a:extLst>
                    <a:ext uri="{9D8B030D-6E8A-4147-A177-3AD203B41FA5}">
                      <a16:colId xmlns:a16="http://schemas.microsoft.com/office/drawing/2014/main" val="845370920"/>
                    </a:ext>
                  </a:extLst>
                </a:gridCol>
                <a:gridCol w="5934598">
                  <a:extLst>
                    <a:ext uri="{9D8B030D-6E8A-4147-A177-3AD203B41FA5}">
                      <a16:colId xmlns:a16="http://schemas.microsoft.com/office/drawing/2014/main" val="3265431580"/>
                    </a:ext>
                  </a:extLst>
                </a:gridCol>
                <a:gridCol w="1060927">
                  <a:extLst>
                    <a:ext uri="{9D8B030D-6E8A-4147-A177-3AD203B41FA5}">
                      <a16:colId xmlns:a16="http://schemas.microsoft.com/office/drawing/2014/main" val="1580866653"/>
                    </a:ext>
                  </a:extLst>
                </a:gridCol>
                <a:gridCol w="1179689">
                  <a:extLst>
                    <a:ext uri="{9D8B030D-6E8A-4147-A177-3AD203B41FA5}">
                      <a16:colId xmlns:a16="http://schemas.microsoft.com/office/drawing/2014/main" val="204181415"/>
                    </a:ext>
                  </a:extLst>
                </a:gridCol>
                <a:gridCol w="996897">
                  <a:extLst>
                    <a:ext uri="{9D8B030D-6E8A-4147-A177-3AD203B41FA5}">
                      <a16:colId xmlns:a16="http://schemas.microsoft.com/office/drawing/2014/main" val="764850119"/>
                    </a:ext>
                  </a:extLst>
                </a:gridCol>
              </a:tblGrid>
              <a:tr h="341780">
                <a:tc>
                  <a:txBody>
                    <a:bodyPr/>
                    <a:lstStyle/>
                    <a:p>
                      <a:pPr algn="ctr"/>
                      <a:r>
                        <a:rPr lang="en-NZ" sz="1200" b="0" i="0">
                          <a:solidFill>
                            <a:schemeClr val="bg2"/>
                          </a:solidFill>
                          <a:latin typeface="+mj-lt"/>
                        </a:rPr>
                        <a:t>Timeline</a:t>
                      </a:r>
                    </a:p>
                  </a:txBody>
                  <a:tcPr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NZ" sz="1200" b="0" i="0" dirty="0" err="1">
                          <a:solidFill>
                            <a:schemeClr val="bg2"/>
                          </a:solidFill>
                          <a:latin typeface="+mj-lt"/>
                        </a:rPr>
                        <a:t>Workstream</a:t>
                      </a:r>
                      <a:endParaRPr lang="en-NZ" sz="1200" b="0" i="0" dirty="0">
                        <a:solidFill>
                          <a:schemeClr val="bg2"/>
                        </a:solidFill>
                        <a:latin typeface="+mj-lt"/>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NZ" sz="1200" b="0" i="0" dirty="0">
                          <a:solidFill>
                            <a:schemeClr val="bg2"/>
                          </a:solidFill>
                          <a:latin typeface="+mj-lt"/>
                        </a:rPr>
                        <a:t>Description</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NZ" sz="1200" b="0" i="0" dirty="0">
                          <a:solidFill>
                            <a:schemeClr val="bg2"/>
                          </a:solidFill>
                          <a:latin typeface="+mj-lt"/>
                        </a:rPr>
                        <a:t>Owner(s)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NZ" sz="1200" b="0" i="0" dirty="0">
                          <a:solidFill>
                            <a:schemeClr val="bg2"/>
                          </a:solidFill>
                          <a:latin typeface="+mj-lt"/>
                        </a:rPr>
                        <a:t>Due Date</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NZ" sz="1200" b="0" i="0" dirty="0">
                          <a:solidFill>
                            <a:schemeClr val="bg2"/>
                          </a:solidFill>
                          <a:latin typeface="+mj-lt"/>
                        </a:rPr>
                        <a:t>Owner</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89050340"/>
                  </a:ext>
                </a:extLst>
              </a:tr>
              <a:tr h="400459">
                <a:tc rowSpan="6">
                  <a:txBody>
                    <a:bodyPr/>
                    <a:lstStyle/>
                    <a:p>
                      <a:pPr algn="ctr"/>
                      <a:r>
                        <a:rPr lang="en-NZ" sz="900" b="0" i="0" dirty="0">
                          <a:solidFill>
                            <a:srgbClr val="0078D7"/>
                          </a:solidFill>
                          <a:latin typeface="+mj-lt"/>
                        </a:rPr>
                        <a:t>Week 8-12</a:t>
                      </a:r>
                    </a:p>
                  </a:txBody>
                  <a:tcPr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rowSpan="2">
                  <a:txBody>
                    <a:bodyPr/>
                    <a:lstStyle/>
                    <a:p>
                      <a:pPr algn="l"/>
                      <a:r>
                        <a:rPr lang="en-NZ" sz="900" b="0" i="0" dirty="0">
                          <a:latin typeface="+mj-lt"/>
                        </a:rPr>
                        <a:t>Awareness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r>
                        <a:rPr lang="en-NZ" sz="900" b="0" i="0" kern="1200" dirty="0">
                          <a:solidFill>
                            <a:schemeClr val="dk1"/>
                          </a:solidFill>
                          <a:latin typeface="+mn-lt"/>
                          <a:ea typeface="+mn-ea"/>
                          <a:cs typeface="+mn-cs"/>
                        </a:rPr>
                        <a:t>Run an end user "Tips Campaign“, using </a:t>
                      </a:r>
                      <a:r>
                        <a:rPr lang="en-NZ" sz="900" b="0" i="0" kern="1200" dirty="0">
                          <a:solidFill>
                            <a:schemeClr val="dk1"/>
                          </a:solidFill>
                          <a:latin typeface="+mn-lt"/>
                          <a:ea typeface="+mn-ea"/>
                          <a:cs typeface="+mn-cs"/>
                          <a:hlinkClick r:id="rId3"/>
                        </a:rPr>
                        <a:t>Tips to Access and Find Files Email </a:t>
                      </a:r>
                      <a:r>
                        <a:rPr lang="en-NZ" sz="900" b="0" i="0" kern="1200" dirty="0">
                          <a:solidFill>
                            <a:schemeClr val="dk1"/>
                          </a:solidFill>
                          <a:latin typeface="+mn-lt"/>
                          <a:ea typeface="+mn-ea"/>
                          <a:cs typeface="+mn-cs"/>
                        </a:rPr>
                        <a:t>template and </a:t>
                      </a:r>
                      <a:r>
                        <a:rPr lang="en-NZ" sz="900" b="0" i="0" kern="1200" dirty="0">
                          <a:solidFill>
                            <a:schemeClr val="dk1"/>
                          </a:solidFill>
                          <a:latin typeface="+mn-lt"/>
                          <a:ea typeface="+mn-ea"/>
                          <a:cs typeface="+mn-cs"/>
                          <a:hlinkClick r:id="rId4"/>
                        </a:rPr>
                        <a:t>Tips to Share &amp; Collaborate Email</a:t>
                      </a:r>
                      <a:r>
                        <a:rPr lang="en-NZ" sz="900" b="0" i="0" kern="1200" dirty="0">
                          <a:solidFill>
                            <a:schemeClr val="dk1"/>
                          </a:solidFill>
                          <a:latin typeface="+mn-lt"/>
                          <a:ea typeface="+mn-ea"/>
                          <a:cs typeface="+mn-cs"/>
                        </a:rPr>
                        <a:t> template, to sustain momentum and broaden the use of OneDrive</a:t>
                      </a:r>
                      <a:br>
                        <a:rPr lang="en-NZ" sz="900" b="0" i="0" kern="1200" dirty="0">
                          <a:solidFill>
                            <a:schemeClr val="dk1"/>
                          </a:solidFill>
                          <a:latin typeface="+mn-lt"/>
                          <a:ea typeface="+mn-ea"/>
                          <a:cs typeface="+mn-cs"/>
                        </a:rPr>
                      </a:b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128881581"/>
                  </a:ext>
                </a:extLst>
              </a:tr>
              <a:tr h="400459">
                <a:tc vMerge="1">
                  <a:txBody>
                    <a:bodyPr/>
                    <a:lstStyle/>
                    <a:p>
                      <a:endParaRPr lang="en-CA"/>
                    </a:p>
                  </a:txBody>
                  <a:tcPr/>
                </a:tc>
                <a:tc vMerge="1">
                  <a:txBody>
                    <a:bodyPr/>
                    <a:lstStyle/>
                    <a:p>
                      <a:pPr algn="l"/>
                      <a:endParaRPr lang="en-NZ" sz="900" b="0" i="0" dirty="0">
                        <a:latin typeface="+mj-lt"/>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r>
                        <a:rPr lang="en-US" sz="900" b="0" i="0" kern="1200" dirty="0">
                          <a:solidFill>
                            <a:schemeClr val="dk1"/>
                          </a:solidFill>
                          <a:latin typeface="+mn-lt"/>
                          <a:ea typeface="+mn-ea"/>
                          <a:cs typeface="+mn-cs"/>
                        </a:rPr>
                        <a:t>Prepare and run contests to continue encouraging user engagement </a:t>
                      </a:r>
                      <a:br>
                        <a:rPr lang="en-US" sz="900" b="0" i="0" kern="1200" dirty="0">
                          <a:solidFill>
                            <a:schemeClr val="dk1"/>
                          </a:solidFill>
                          <a:latin typeface="+mn-lt"/>
                          <a:ea typeface="+mn-ea"/>
                          <a:cs typeface="+mn-cs"/>
                        </a:rPr>
                      </a:br>
                      <a:endParaRPr lang="en-US" sz="900" b="0" i="0" kern="1200" dirty="0">
                        <a:solidFill>
                          <a:schemeClr val="dk1"/>
                        </a:solidFill>
                        <a:latin typeface="+mn-lt"/>
                        <a:ea typeface="+mn-ea"/>
                        <a:cs typeface="+mn-cs"/>
                      </a:endParaRPr>
                    </a:p>
                    <a:p>
                      <a:pPr rtl="0"/>
                      <a:endParaRPr lang="en-US" sz="900" b="0" i="0" kern="1200" dirty="0">
                        <a:solidFill>
                          <a:schemeClr val="dk1"/>
                        </a:solidFill>
                        <a:latin typeface="+mn-lt"/>
                        <a:ea typeface="+mn-ea"/>
                        <a:cs typeface="+mn-cs"/>
                      </a:endParaRPr>
                    </a:p>
                    <a:p>
                      <a:pPr rtl="0"/>
                      <a:r>
                        <a:rPr lang="en-US" sz="900" b="0" i="0" kern="1200" dirty="0">
                          <a:solidFill>
                            <a:schemeClr val="dk1"/>
                          </a:solidFill>
                          <a:latin typeface="+mn-lt"/>
                          <a:ea typeface="+mn-ea"/>
                          <a:cs typeface="+mn-cs"/>
                        </a:rPr>
                        <a:t>Periodically host additional engagement events (e.g., lunch and learns)</a:t>
                      </a:r>
                    </a:p>
                    <a:p>
                      <a:pPr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211732917"/>
                  </a:ext>
                </a:extLst>
              </a:tr>
              <a:tr h="400459">
                <a:tc vMerge="1">
                  <a:txBody>
                    <a:bodyPr/>
                    <a:lstStyle/>
                    <a:p>
                      <a:endParaRPr lang="en-CA"/>
                    </a:p>
                  </a:txBody>
                  <a:tcPr/>
                </a:tc>
                <a:tc>
                  <a:txBody>
                    <a:bodyPr/>
                    <a:lstStyle/>
                    <a:p>
                      <a:pPr algn="l"/>
                      <a:r>
                        <a:rPr lang="en-NZ" sz="900" b="0" i="0" dirty="0">
                          <a:latin typeface="+mj-lt"/>
                        </a:rPr>
                        <a:t>Stakeholder</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NZ" sz="900" b="0" i="0" kern="1200" dirty="0">
                          <a:solidFill>
                            <a:schemeClr val="dk1"/>
                          </a:solidFill>
                          <a:latin typeface="+mn-lt"/>
                          <a:ea typeface="+mn-ea"/>
                          <a:cs typeface="+mn-cs"/>
                        </a:rPr>
                        <a:t>Get feedback from Champions and iterate program as necessary</a:t>
                      </a:r>
                    </a:p>
                    <a:p>
                      <a:pPr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561818287"/>
                  </a:ext>
                </a:extLst>
              </a:tr>
              <a:tr h="400459">
                <a:tc vMerge="1">
                  <a:txBody>
                    <a:bodyPr/>
                    <a:lstStyle/>
                    <a:p>
                      <a:endParaRPr lang="en-CA"/>
                    </a:p>
                  </a:txBody>
                  <a:tcPr/>
                </a:tc>
                <a:tc>
                  <a:txBody>
                    <a:bodyPr/>
                    <a:lstStyle/>
                    <a:p>
                      <a:pPr algn="l"/>
                      <a:r>
                        <a:rPr lang="en-NZ" sz="900" b="0" i="0" dirty="0">
                          <a:latin typeface="+mj-lt"/>
                        </a:rPr>
                        <a:t>Training</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r>
                        <a:rPr lang="en-NZ" sz="900" b="0" i="0" kern="1200" dirty="0">
                          <a:solidFill>
                            <a:schemeClr val="dk1"/>
                          </a:solidFill>
                          <a:latin typeface="+mn-lt"/>
                          <a:ea typeface="+mn-ea"/>
                          <a:cs typeface="+mn-cs"/>
                        </a:rPr>
                        <a:t>Continue ongoing end-user training series as applicable</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385383289"/>
                  </a:ext>
                </a:extLst>
              </a:tr>
              <a:tr h="400459">
                <a:tc vMerge="1">
                  <a:txBody>
                    <a:bodyPr/>
                    <a:lstStyle/>
                    <a:p>
                      <a:endParaRPr lang="en-CA"/>
                    </a:p>
                  </a:txBody>
                  <a:tcPr/>
                </a:tc>
                <a:tc>
                  <a:txBody>
                    <a:bodyPr/>
                    <a:lstStyle/>
                    <a:p>
                      <a:pPr algn="l"/>
                      <a:r>
                        <a:rPr lang="en-NZ" sz="900" b="0" i="0" dirty="0">
                          <a:latin typeface="+mj-lt"/>
                        </a:rPr>
                        <a:t>Measurement</a:t>
                      </a: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r>
                        <a:rPr lang="en-NZ" sz="900" b="0" i="0" kern="1200" dirty="0">
                          <a:solidFill>
                            <a:schemeClr val="dk1"/>
                          </a:solidFill>
                          <a:latin typeface="+mn-lt"/>
                          <a:ea typeface="+mn-ea"/>
                          <a:cs typeface="+mn-cs"/>
                        </a:rPr>
                        <a:t>Collect and report on OneDrive adoption campaign success criteria </a:t>
                      </a:r>
                    </a:p>
                    <a:p>
                      <a:pPr rtl="0"/>
                      <a:endParaRPr lang="en-NZ" sz="900" b="0" i="0" kern="1200" dirty="0">
                        <a:solidFill>
                          <a:schemeClr val="dk1"/>
                        </a:solidFill>
                        <a:latin typeface="+mn-lt"/>
                        <a:ea typeface="+mn-ea"/>
                        <a:cs typeface="+mn-cs"/>
                      </a:endParaRPr>
                    </a:p>
                    <a:p>
                      <a:pPr rtl="0"/>
                      <a:r>
                        <a:rPr lang="en-NZ" sz="900" b="0" i="0" kern="1200" dirty="0">
                          <a:solidFill>
                            <a:schemeClr val="dk1"/>
                          </a:solidFill>
                          <a:latin typeface="+mn-lt"/>
                          <a:ea typeface="+mn-ea"/>
                          <a:cs typeface="+mn-cs"/>
                        </a:rPr>
                        <a:t>Report on OneDrive usage in organization since start of end user adoption campaign: </a:t>
                      </a:r>
                    </a:p>
                    <a:p>
                      <a:pPr lvl="0" fontAlgn="ctr"/>
                      <a:endParaRPr lang="en-CA" sz="900" kern="1200" dirty="0">
                        <a:solidFill>
                          <a:schemeClr val="dk1"/>
                        </a:solidFill>
                        <a:effectLst/>
                        <a:latin typeface="+mn-lt"/>
                        <a:ea typeface="+mn-ea"/>
                        <a:cs typeface="+mn-cs"/>
                      </a:endParaRPr>
                    </a:p>
                    <a:p>
                      <a:pPr marL="228600" lvl="0" indent="-228600" fontAlgn="ctr">
                        <a:buFont typeface="+mj-lt"/>
                        <a:buAutoNum type="arabicPeriod"/>
                      </a:pPr>
                      <a:r>
                        <a:rPr lang="en-CA" sz="900" kern="1200" dirty="0">
                          <a:solidFill>
                            <a:schemeClr val="dk1"/>
                          </a:solidFill>
                          <a:effectLst/>
                          <a:latin typeface="+mn-lt"/>
                          <a:ea typeface="+mn-ea"/>
                          <a:cs typeface="+mn-cs"/>
                        </a:rPr>
                        <a:t>Basic OneDrive usage reports available in the admin center: Instructions on how to access and interpret the report are </a:t>
                      </a:r>
                      <a:r>
                        <a:rPr lang="en-CA" sz="900" u="sng" kern="1200" dirty="0">
                          <a:solidFill>
                            <a:schemeClr val="dk1"/>
                          </a:solidFill>
                          <a:effectLst/>
                          <a:latin typeface="+mn-lt"/>
                          <a:ea typeface="+mn-ea"/>
                          <a:cs typeface="+mn-cs"/>
                          <a:hlinkClick r:id="rId5" tooltip="https://docs.microsoft.com/en-us/office365/admin/activity-reports/onedrive-for-business-usage?view=o365-worldwide"/>
                        </a:rPr>
                        <a:t>here</a:t>
                      </a:r>
                      <a:endParaRPr lang="en-CA" sz="900" kern="1200" dirty="0">
                        <a:solidFill>
                          <a:schemeClr val="dk1"/>
                        </a:solidFill>
                        <a:effectLst/>
                        <a:latin typeface="+mn-lt"/>
                        <a:ea typeface="+mn-ea"/>
                        <a:cs typeface="+mn-cs"/>
                      </a:endParaRPr>
                    </a:p>
                    <a:p>
                      <a:pPr marL="228600" lvl="0" indent="-228600" fontAlgn="ctr">
                        <a:buFont typeface="+mj-lt"/>
                        <a:buAutoNum type="arabicPeriod"/>
                      </a:pPr>
                      <a:r>
                        <a:rPr lang="en-CA" sz="900" kern="1200" dirty="0">
                          <a:solidFill>
                            <a:schemeClr val="dk1"/>
                          </a:solidFill>
                          <a:effectLst/>
                          <a:latin typeface="+mn-lt"/>
                          <a:ea typeface="+mn-ea"/>
                          <a:cs typeface="+mn-cs"/>
                        </a:rPr>
                        <a:t>Microsoft 365 Usage Analytics: More robust and insightful usage reports - see overview </a:t>
                      </a:r>
                      <a:r>
                        <a:rPr lang="en-CA" sz="900" u="sng" kern="1200" dirty="0">
                          <a:solidFill>
                            <a:schemeClr val="dk1"/>
                          </a:solidFill>
                          <a:effectLst/>
                          <a:latin typeface="+mn-lt"/>
                          <a:ea typeface="+mn-ea"/>
                          <a:cs typeface="+mn-cs"/>
                          <a:hlinkClick r:id="rId6" tooltip="https://docs.microsoft.com/en-us/office365/admin/usage-analytics/usage-analytics?view=o365-worldwide"/>
                        </a:rPr>
                        <a:t>here</a:t>
                      </a:r>
                      <a:r>
                        <a:rPr lang="en-CA" sz="900" kern="1200" dirty="0">
                          <a:solidFill>
                            <a:schemeClr val="dk1"/>
                          </a:solidFill>
                          <a:effectLst/>
                          <a:latin typeface="+mn-lt"/>
                          <a:ea typeface="+mn-ea"/>
                          <a:cs typeface="+mn-cs"/>
                        </a:rPr>
                        <a:t>. You can visualize and analyze Office 365 (i.e., OneDrive) usage data, create custom reports and share the insights within your organization and gain insights into how specific regions or departments are utilizing Office 365 (i.e., OneDrive). </a:t>
                      </a:r>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969082832"/>
                  </a:ext>
                </a:extLst>
              </a:tr>
              <a:tr h="400459">
                <a:tc vMerge="1">
                  <a:txBody>
                    <a:bodyPr/>
                    <a:lstStyle/>
                    <a:p>
                      <a:endParaRPr lang="en-NZ"/>
                    </a:p>
                  </a:txBody>
                  <a:tcPr>
                    <a:lnT w="12700" cmpd="sng">
                      <a:noFill/>
                    </a:lnT>
                  </a:tcPr>
                </a:tc>
                <a:tc>
                  <a:txBody>
                    <a:bodyPr/>
                    <a:lstStyle/>
                    <a:p>
                      <a:pPr algn="l"/>
                      <a:r>
                        <a:rPr lang="en-NZ" sz="900" b="0" i="0" dirty="0">
                          <a:latin typeface="+mj-lt"/>
                        </a:rPr>
                        <a:t>Project Management</a:t>
                      </a: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r>
                        <a:rPr lang="en-NZ" sz="900" b="0" i="0" kern="1200" dirty="0">
                          <a:solidFill>
                            <a:schemeClr val="dk1"/>
                          </a:solidFill>
                          <a:latin typeface="+mn-lt"/>
                          <a:ea typeface="+mn-ea"/>
                          <a:cs typeface="+mn-cs"/>
                        </a:rPr>
                        <a:t>Post launch meeting(s): </a:t>
                      </a:r>
                    </a:p>
                    <a:p>
                      <a:pPr rtl="0"/>
                      <a:endParaRPr lang="en-NZ" sz="900" b="0" i="0" kern="1200" dirty="0">
                        <a:solidFill>
                          <a:schemeClr val="dk1"/>
                        </a:solidFill>
                        <a:latin typeface="+mn-lt"/>
                        <a:ea typeface="+mn-ea"/>
                        <a:cs typeface="+mn-cs"/>
                      </a:endParaRPr>
                    </a:p>
                    <a:p>
                      <a:pPr marL="171450" indent="-171450" rtl="0">
                        <a:buFont typeface="Arial" panose="020B0604020202020204" pitchFamily="34" charset="0"/>
                        <a:buChar char="•"/>
                      </a:pPr>
                      <a:r>
                        <a:rPr lang="en-NZ" sz="900" b="0" i="0" kern="1200" dirty="0">
                          <a:solidFill>
                            <a:schemeClr val="dk1"/>
                          </a:solidFill>
                          <a:latin typeface="+mn-lt"/>
                          <a:ea typeface="+mn-ea"/>
                          <a:cs typeface="+mn-cs"/>
                        </a:rPr>
                        <a:t>Review usage levels </a:t>
                      </a:r>
                    </a:p>
                    <a:p>
                      <a:pPr marL="171450" indent="-171450" rtl="0">
                        <a:buFont typeface="Arial" panose="020B0604020202020204" pitchFamily="34" charset="0"/>
                        <a:buChar char="•"/>
                      </a:pPr>
                      <a:r>
                        <a:rPr lang="en-NZ" sz="900" b="0" i="0" kern="1200" dirty="0">
                          <a:solidFill>
                            <a:schemeClr val="dk1"/>
                          </a:solidFill>
                          <a:latin typeface="+mn-lt"/>
                          <a:ea typeface="+mn-ea"/>
                          <a:cs typeface="+mn-cs"/>
                        </a:rPr>
                        <a:t>Review success criteria results</a:t>
                      </a:r>
                    </a:p>
                    <a:p>
                      <a:pPr marL="171450" indent="-171450" rtl="0">
                        <a:buFont typeface="Arial" panose="020B0604020202020204" pitchFamily="34" charset="0"/>
                        <a:buChar char="•"/>
                      </a:pPr>
                      <a:r>
                        <a:rPr lang="en-NZ" sz="900" b="0" i="0" kern="1200" dirty="0">
                          <a:solidFill>
                            <a:schemeClr val="dk1"/>
                          </a:solidFill>
                          <a:latin typeface="+mn-lt"/>
                          <a:ea typeface="+mn-ea"/>
                          <a:cs typeface="+mn-cs"/>
                        </a:rPr>
                        <a:t>Identify additional engagement activities to increase usage levels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NZ" sz="900" b="0" i="0" kern="1200" dirty="0">
                        <a:solidFill>
                          <a:schemeClr val="dk1"/>
                        </a:solidFill>
                        <a:latin typeface="+mn-lt"/>
                        <a:ea typeface="+mn-ea"/>
                        <a:cs typeface="+mn-cs"/>
                      </a:endParaRPr>
                    </a:p>
                    <a:p>
                      <a:pPr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rtl="0"/>
                      <a:endParaRPr lang="en-NZ" sz="900" b="0" i="0" kern="1200" dirty="0">
                        <a:solidFill>
                          <a:schemeClr val="dk1"/>
                        </a:solidFill>
                        <a:latin typeface="+mn-lt"/>
                        <a:ea typeface="+mn-ea"/>
                        <a:cs typeface="+mn-cs"/>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817730777"/>
                  </a:ext>
                </a:extLst>
              </a:tr>
            </a:tbl>
          </a:graphicData>
        </a:graphic>
      </p:graphicFrame>
    </p:spTree>
    <p:extLst>
      <p:ext uri="{BB962C8B-B14F-4D97-AF65-F5344CB8AC3E}">
        <p14:creationId xmlns:p14="http://schemas.microsoft.com/office/powerpoint/2010/main" val="1717606602"/>
      </p:ext>
    </p:extLst>
  </p:cSld>
  <p:clrMapOvr>
    <a:masterClrMapping/>
  </p:clrMapOvr>
  <p:transition>
    <p:fade/>
  </p:transition>
</p:sld>
</file>

<file path=ppt/theme/theme1.xml><?xml version="1.0" encoding="utf-8"?>
<a:theme xmlns:a="http://schemas.openxmlformats.org/drawingml/2006/main" name="2_BCS PPT Template_Draft2">
  <a:themeElements>
    <a:clrScheme name="Custom 14">
      <a:dk1>
        <a:srgbClr val="2F2F2F"/>
      </a:dk1>
      <a:lt1>
        <a:srgbClr val="E6E6E6"/>
      </a:lt1>
      <a:dk2>
        <a:srgbClr val="2F2F2F"/>
      </a:dk2>
      <a:lt2>
        <a:srgbClr val="FFFFFF"/>
      </a:lt2>
      <a:accent1>
        <a:srgbClr val="2D78D7"/>
      </a:accent1>
      <a:accent2>
        <a:srgbClr val="2F2F2F"/>
      </a:accent2>
      <a:accent3>
        <a:srgbClr val="D2D2D2"/>
      </a:accent3>
      <a:accent4>
        <a:srgbClr val="E6E6E6"/>
      </a:accent4>
      <a:accent5>
        <a:srgbClr val="2F2F2F"/>
      </a:accent5>
      <a:accent6>
        <a:srgbClr val="D2D2D2"/>
      </a:accent6>
      <a:hlink>
        <a:srgbClr val="E6E6E6"/>
      </a:hlink>
      <a:folHlink>
        <a:srgbClr val="D4E4F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S PPT Template_Draft1" id="{25E5559C-20A3-F040-BBEC-26FBBCC18BE5}" vid="{E5B61576-542A-3346-8098-E9C2B93C6555}"/>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BCS PPT Template_Draft2">
  <a:themeElements>
    <a:clrScheme name="Custom 15">
      <a:dk1>
        <a:srgbClr val="2F2F2F"/>
      </a:dk1>
      <a:lt1>
        <a:srgbClr val="E6E6E6"/>
      </a:lt1>
      <a:dk2>
        <a:srgbClr val="2F2F2F"/>
      </a:dk2>
      <a:lt2>
        <a:srgbClr val="FFFFFF"/>
      </a:lt2>
      <a:accent1>
        <a:srgbClr val="2D78D7"/>
      </a:accent1>
      <a:accent2>
        <a:srgbClr val="2F2F2F"/>
      </a:accent2>
      <a:accent3>
        <a:srgbClr val="D2D2D2"/>
      </a:accent3>
      <a:accent4>
        <a:srgbClr val="E6E6E6"/>
      </a:accent4>
      <a:accent5>
        <a:srgbClr val="2F2F2F"/>
      </a:accent5>
      <a:accent6>
        <a:srgbClr val="D2D2D2"/>
      </a:accent6>
      <a:hlink>
        <a:srgbClr val="2D78D7"/>
      </a:hlink>
      <a:folHlink>
        <a:srgbClr val="1F59A3"/>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S PPT Template_Draft1" id="{25E5559C-20A3-F040-BBEC-26FBBCC18BE5}" vid="{E5B61576-542A-3346-8098-E9C2B93C6555}"/>
    </a:ext>
  </a:extLst>
</a:theme>
</file>

<file path=ppt/theme/theme3.xml><?xml version="1.0" encoding="utf-8"?>
<a:theme xmlns:a="http://schemas.openxmlformats.org/drawingml/2006/main" name="UpdatedSlideMaster_2017.02.17">
  <a:themeElements>
    <a:clrScheme name="FY17 Enterprise (Orange)">
      <a:dk1>
        <a:srgbClr val="505050"/>
      </a:dk1>
      <a:lt1>
        <a:srgbClr val="FFFFFF"/>
      </a:lt1>
      <a:dk2>
        <a:srgbClr val="000000"/>
      </a:dk2>
      <a:lt2>
        <a:srgbClr val="E6E6E6"/>
      </a:lt2>
      <a:accent1>
        <a:srgbClr val="D83B01"/>
      </a:accent1>
      <a:accent2>
        <a:srgbClr val="FFB900"/>
      </a:accent2>
      <a:accent3>
        <a:srgbClr val="0078D7"/>
      </a:accent3>
      <a:accent4>
        <a:srgbClr val="505050"/>
      </a:accent4>
      <a:accent5>
        <a:srgbClr val="737373"/>
      </a:accent5>
      <a:accent6>
        <a:srgbClr val="D2D2D2"/>
      </a:accent6>
      <a:hlink>
        <a:srgbClr val="D83B01"/>
      </a:hlink>
      <a:folHlink>
        <a:srgbClr val="D83B01"/>
      </a:folHlink>
    </a:clrScheme>
    <a:fontScheme name="Custom 1">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UpdatedSlideMaster_2017.02.17" id="{8589CA1C-658D-4398-9FB3-864EDCDC0FA6}" vid="{FB970474-FB0A-4EF6-B2F5-16A58A6C293C}"/>
    </a:ext>
  </a:extLst>
</a:theme>
</file>

<file path=ppt/theme/theme4.xml><?xml version="1.0" encoding="utf-8"?>
<a:theme xmlns:a="http://schemas.openxmlformats.org/drawingml/2006/main" name="1_5-50109_Microsoft_Dark_Template">
  <a:themeElements>
    <a:clrScheme name="Microsoft 2017 Dark">
      <a:dk1>
        <a:srgbClr val="353535"/>
      </a:dk1>
      <a:lt1>
        <a:srgbClr val="FFFFFF"/>
      </a:lt1>
      <a:dk2>
        <a:srgbClr val="D83B01"/>
      </a:dk2>
      <a:lt2>
        <a:srgbClr val="CDF4FF"/>
      </a:lt2>
      <a:accent1>
        <a:srgbClr val="D83B01"/>
      </a:accent1>
      <a:accent2>
        <a:srgbClr val="FF8C00"/>
      </a:accent2>
      <a:accent3>
        <a:srgbClr val="FFB900"/>
      </a:accent3>
      <a:accent4>
        <a:srgbClr val="00BCF2"/>
      </a:accent4>
      <a:accent5>
        <a:srgbClr val="D2D2D2"/>
      </a:accent5>
      <a:accent6>
        <a:srgbClr val="737373"/>
      </a:accent6>
      <a:hlink>
        <a:srgbClr val="00BCF2"/>
      </a:hlink>
      <a:folHlink>
        <a:srgbClr val="00BCF2"/>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7_16x9_Template.potx" id="{2A99AE01-A11F-4F2C-9BCC-4E42F4CE769C}" vid="{7C638A3A-D771-4183-8214-2AFBE384714F}"/>
    </a:ext>
  </a:extLst>
</a:theme>
</file>

<file path=ppt/theme/theme5.xml><?xml version="1.0" encoding="utf-8"?>
<a:theme xmlns:a="http://schemas.openxmlformats.org/drawingml/2006/main" name="5-50109_Microsoft_Light_Template">
  <a:themeElements>
    <a:clrScheme name="Microsoft_2017_Light">
      <a:dk1>
        <a:srgbClr val="353535"/>
      </a:dk1>
      <a:lt1>
        <a:srgbClr val="FFFFFF"/>
      </a:lt1>
      <a:dk2>
        <a:srgbClr val="D83B01"/>
      </a:dk2>
      <a:lt2>
        <a:srgbClr val="E6E6E6"/>
      </a:lt2>
      <a:accent1>
        <a:srgbClr val="D83B01"/>
      </a:accent1>
      <a:accent2>
        <a:srgbClr val="FF8C00"/>
      </a:accent2>
      <a:accent3>
        <a:srgbClr val="FFB900"/>
      </a:accent3>
      <a:accent4>
        <a:srgbClr val="0078D7"/>
      </a:accent4>
      <a:accent5>
        <a:srgbClr val="737373"/>
      </a:accent5>
      <a:accent6>
        <a:srgbClr val="D2D2D2"/>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7_16x9_Template.potx" id="{F7CA4DD3-8A26-4BFE-B361-277536E70685}" vid="{DC517985-AF00-427B-A27C-74FF5728D0B0}"/>
    </a:ext>
  </a:extLst>
</a:theme>
</file>

<file path=ppt/theme/theme6.xml><?xml version="1.0" encoding="utf-8"?>
<a:theme xmlns:a="http://schemas.openxmlformats.org/drawingml/2006/main" name="4_5-30055_Office365 Template 2012 - 16x9 - White Background">
  <a:themeElements>
    <a:clrScheme name="Custom 20">
      <a:dk1>
        <a:srgbClr val="000000"/>
      </a:dk1>
      <a:lt1>
        <a:srgbClr val="FFFFFF"/>
      </a:lt1>
      <a:dk2>
        <a:srgbClr val="DC3C00"/>
      </a:dk2>
      <a:lt2>
        <a:srgbClr val="797A7D"/>
      </a:lt2>
      <a:accent1>
        <a:srgbClr val="DC3C00"/>
      </a:accent1>
      <a:accent2>
        <a:srgbClr val="FF8C00"/>
      </a:accent2>
      <a:accent3>
        <a:srgbClr val="FFB900"/>
      </a:accent3>
      <a:accent4>
        <a:srgbClr val="007233"/>
      </a:accent4>
      <a:accent5>
        <a:srgbClr val="00188F"/>
      </a:accent5>
      <a:accent6>
        <a:srgbClr val="68217A"/>
      </a:accent6>
      <a:hlink>
        <a:srgbClr val="0070C0"/>
      </a:hlink>
      <a:folHlink>
        <a:srgbClr val="00B0F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extLst>
    <a:ext uri="{05A4C25C-085E-4340-85A3-A5531E510DB2}">
      <thm15:themeFamily xmlns:thm15="http://schemas.microsoft.com/office/thememl/2012/main" name="Office365_Template_16x9_WHITE.potx" id="{E4AF4F97-10C5-4847-A9FD-2CF7760D6771}" vid="{1F76A3DC-D1FC-46B0-B0AB-6011DDB44A28}"/>
    </a:ext>
  </a:extLst>
</a:theme>
</file>

<file path=ppt/theme/theme7.xml><?xml version="1.0" encoding="utf-8"?>
<a:theme xmlns:a="http://schemas.openxmlformats.org/drawingml/2006/main" name="WHITE TEMPLATE">
  <a:themeElements>
    <a:clrScheme name="2016 - Template BLUE, light back">
      <a:dk1>
        <a:srgbClr val="353535"/>
      </a:dk1>
      <a:lt1>
        <a:srgbClr val="FFFFFF"/>
      </a:lt1>
      <a:dk2>
        <a:srgbClr val="0078D7"/>
      </a:dk2>
      <a:lt2>
        <a:srgbClr val="EAEAEA"/>
      </a:lt2>
      <a:accent1>
        <a:srgbClr val="0078D7"/>
      </a:accent1>
      <a:accent2>
        <a:srgbClr val="002050"/>
      </a:accent2>
      <a:accent3>
        <a:srgbClr val="00BCF2"/>
      </a:accent3>
      <a:accent4>
        <a:srgbClr val="B4009E"/>
      </a:accent4>
      <a:accent5>
        <a:srgbClr val="737373"/>
      </a:accent5>
      <a:accent6>
        <a:srgbClr val="E6E6E6"/>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usiness_BLUE_2017_02.potx" id="{0FFB49CB-06A5-4164-83EE-487DCD81F131}" vid="{CBE49454-5D2F-4788-A0E1-3A8635B427A8}"/>
    </a:ext>
  </a:extLst>
</a:theme>
</file>

<file path=ppt/theme/theme8.xml><?xml version="1.0" encoding="utf-8"?>
<a:theme xmlns:a="http://schemas.openxmlformats.org/drawingml/2006/main" name="5-50203_Microsoft_Ignite_Template">
  <a:themeElements>
    <a:clrScheme name="Microsoft Ignite">
      <a:dk1>
        <a:srgbClr val="1A1A1A"/>
      </a:dk1>
      <a:lt1>
        <a:srgbClr val="FFFFFF"/>
      </a:lt1>
      <a:dk2>
        <a:srgbClr val="0D0D0D"/>
      </a:dk2>
      <a:lt2>
        <a:srgbClr val="E6E6E6"/>
      </a:lt2>
      <a:accent1>
        <a:srgbClr val="0078D4"/>
      </a:accent1>
      <a:accent2>
        <a:srgbClr val="002050"/>
      </a:accent2>
      <a:accent3>
        <a:srgbClr val="D83B01"/>
      </a:accent3>
      <a:accent4>
        <a:srgbClr val="F37521"/>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gradFill>
              <a:gsLst>
                <a:gs pos="40075">
                  <a:srgbClr val="FFFFFF"/>
                </a:gs>
                <a:gs pos="3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8_16x9_Breakout_Template.potx" id="{C7000453-3526-4386-9DA2-46B29A4A4A92}" vid="{534B2013-2CEB-4777-BD7E-60DC2D4FD2E8}"/>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6B29A1E5A874F4BB9FF49B412C823A4" ma:contentTypeVersion="8" ma:contentTypeDescription="Create a new document." ma:contentTypeScope="" ma:versionID="a76c34959eab07220f060549b8dd8866">
  <xsd:schema xmlns:xsd="http://www.w3.org/2001/XMLSchema" xmlns:xs="http://www.w3.org/2001/XMLSchema" xmlns:p="http://schemas.microsoft.com/office/2006/metadata/properties" xmlns:ns2="52926fa1-2335-45ee-9857-4ec1cf092574" xmlns:ns3="d9570f83-d244-4d45-a810-2d950a86d09d" targetNamespace="http://schemas.microsoft.com/office/2006/metadata/properties" ma:root="true" ma:fieldsID="b8c4fdd769183c5e360a96607b897d14" ns2:_="" ns3:_="">
    <xsd:import namespace="52926fa1-2335-45ee-9857-4ec1cf092574"/>
    <xsd:import namespace="d9570f83-d244-4d45-a810-2d950a86d09d"/>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KeyPoints" minOccurs="0"/>
                <xsd:element ref="ns2:MediaServiceKeyPoints"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926fa1-2335-45ee-9857-4ec1cf0925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fals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570f83-d244-4d45-a810-2d950a86d09d"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d9570f83-d244-4d45-a810-2d950a86d09d">
      <UserInfo>
        <DisplayName/>
        <AccountId xsi:nil="true"/>
        <AccountType/>
      </UserInfo>
    </SharedWithUsers>
    <MediaServiceKeyPoints xmlns="52926fa1-2335-45ee-9857-4ec1cf09257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99D086A-C274-42D8-9089-097A73B1CF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926fa1-2335-45ee-9857-4ec1cf092574"/>
    <ds:schemaRef ds:uri="d9570f83-d244-4d45-a810-2d950a86d0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652B1EA-EFBB-4C9B-8441-BAC038F47FB4}">
  <ds:schemaRefs>
    <ds:schemaRef ds:uri="http://purl.org/dc/dcmitype/"/>
    <ds:schemaRef ds:uri="http://schemas.openxmlformats.org/package/2006/metadata/core-properties"/>
    <ds:schemaRef ds:uri="http://www.w3.org/XML/1998/namespace"/>
    <ds:schemaRef ds:uri="http://schemas.microsoft.com/office/2006/documentManagement/types"/>
    <ds:schemaRef ds:uri="http://purl.org/dc/elements/1.1/"/>
    <ds:schemaRef ds:uri="http://schemas.microsoft.com/office/infopath/2007/PartnerControls"/>
    <ds:schemaRef ds:uri="http://purl.org/dc/terms/"/>
    <ds:schemaRef ds:uri="52926fa1-2335-45ee-9857-4ec1cf092574"/>
    <ds:schemaRef ds:uri="d9570f83-d244-4d45-a810-2d950a86d09d"/>
    <ds:schemaRef ds:uri="http://schemas.microsoft.com/office/2006/metadata/properties"/>
  </ds:schemaRefs>
</ds:datastoreItem>
</file>

<file path=customXml/itemProps3.xml><?xml version="1.0" encoding="utf-8"?>
<ds:datastoreItem xmlns:ds="http://schemas.openxmlformats.org/officeDocument/2006/customXml" ds:itemID="{09FC9874-C3C3-4101-A480-E1E0244F87D8}">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16880</TotalTime>
  <Words>848</Words>
  <Application>Microsoft Office PowerPoint</Application>
  <PresentationFormat>Widescreen</PresentationFormat>
  <Paragraphs>129</Paragraphs>
  <Slides>5</Slides>
  <Notes>5</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5</vt:i4>
      </vt:variant>
    </vt:vector>
  </HeadingPairs>
  <TitlesOfParts>
    <vt:vector size="21" baseType="lpstr">
      <vt:lpstr>Arial</vt:lpstr>
      <vt:lpstr>Calibri</vt:lpstr>
      <vt:lpstr>Consolas</vt:lpstr>
      <vt:lpstr>Segoe UI</vt:lpstr>
      <vt:lpstr>Segoe UI Light</vt:lpstr>
      <vt:lpstr>Segoe UI Semibold</vt:lpstr>
      <vt:lpstr>Segoe UI Semilight</vt:lpstr>
      <vt:lpstr>Wingdings</vt:lpstr>
      <vt:lpstr>2_BCS PPT Template_Draft2</vt:lpstr>
      <vt:lpstr>3_BCS PPT Template_Draft2</vt:lpstr>
      <vt:lpstr>UpdatedSlideMaster_2017.02.17</vt:lpstr>
      <vt:lpstr>1_5-50109_Microsoft_Dark_Template</vt:lpstr>
      <vt:lpstr>5-50109_Microsoft_Light_Template</vt:lpstr>
      <vt:lpstr>4_5-30055_Office365 Template 2012 - 16x9 - White Background</vt:lpstr>
      <vt:lpstr>WHITE TEMPLATE</vt:lpstr>
      <vt:lpstr>5-50203_Microsoft_Ignite_Template</vt:lpstr>
      <vt:lpstr>PowerPoint Presentation</vt:lpstr>
      <vt:lpstr>PowerPoint Presentation</vt:lpstr>
      <vt:lpstr>PowerPoint Presentation</vt:lpstr>
      <vt:lpstr>Launch</vt:lpstr>
      <vt:lpstr>Post-Launch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OneDrive Launch Playbook</dc:title>
  <dc:creator>matthw</dc:creator>
  <cp:lastModifiedBy>Paul Diamond (MODERN WORK)</cp:lastModifiedBy>
  <cp:revision>278</cp:revision>
  <cp:lastPrinted>2018-11-30T05:54:10Z</cp:lastPrinted>
  <dcterms:modified xsi:type="dcterms:W3CDTF">2023-03-23T23:23:06Z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0x01010016B29A1E5A874F4BB9FF49B412C823A4</vt:lpwstr>
  </property>
  <property fmtid="{D5CDD505-2E9C-101B-9397-08002B2CF9AE}" pid="3" name="_dlc_policyId">
    <vt:lpwstr/>
  </property>
  <property fmtid="{D5CDD505-2E9C-101B-9397-08002B2CF9AE}" pid="4" name="FolderExtensions">
    <vt:lpwstr/>
  </property>
  <property fmtid="{D5CDD505-2E9C-101B-9397-08002B2CF9AE}" pid="5" name="ItemRetentionFormula">
    <vt:lpwstr/>
  </property>
  <property fmtid="{D5CDD505-2E9C-101B-9397-08002B2CF9AE}" pid="6" name="_dlc_DocIdItemGuid">
    <vt:lpwstr>d59a9892-890d-4e2a-9035-45afe0858488</vt:lpwstr>
  </property>
  <property fmtid="{D5CDD505-2E9C-101B-9397-08002B2CF9AE}" pid="7" name="ParentID1">
    <vt:lpwstr>G03KC-1-8361</vt:lpwstr>
  </property>
  <property fmtid="{D5CDD505-2E9C-101B-9397-08002B2CF9AE}" pid="8" name="TaxKeyword">
    <vt:lpwstr/>
  </property>
  <property fmtid="{D5CDD505-2E9C-101B-9397-08002B2CF9AE}" pid="9" name="Region">
    <vt:lpwstr/>
  </property>
  <property fmtid="{D5CDD505-2E9C-101B-9397-08002B2CF9AE}" pid="10" name="Confidentiality">
    <vt:lpwstr>38;#customer ready|8986c41d-21c5-4f8f-8a12-ea4625b46858</vt:lpwstr>
  </property>
  <property fmtid="{D5CDD505-2E9C-101B-9397-08002B2CF9AE}" pid="11" name="ItemType">
    <vt:lpwstr>45;#presentations|317da5a4-398e-4c38-b265-afd519770055</vt:lpwstr>
  </property>
  <property fmtid="{D5CDD505-2E9C-101B-9397-08002B2CF9AE}" pid="12" name="Industries">
    <vt:lpwstr/>
  </property>
  <property fmtid="{D5CDD505-2E9C-101B-9397-08002B2CF9AE}" pid="13" name="Competitors">
    <vt:lpwstr/>
  </property>
  <property fmtid="{D5CDD505-2E9C-101B-9397-08002B2CF9AE}" pid="14" name="SMSGDomain">
    <vt:lpwstr/>
  </property>
  <property fmtid="{D5CDD505-2E9C-101B-9397-08002B2CF9AE}" pid="15" name="BusinessArchitecture">
    <vt:lpwstr/>
  </property>
  <property fmtid="{D5CDD505-2E9C-101B-9397-08002B2CF9AE}" pid="16" name="Products">
    <vt:lpwstr/>
  </property>
  <property fmtid="{D5CDD505-2E9C-101B-9397-08002B2CF9AE}" pid="17" name="EnterpriseDomainTags">
    <vt:lpwstr/>
  </property>
  <property fmtid="{D5CDD505-2E9C-101B-9397-08002B2CF9AE}" pid="18" name="ActivitiesAndPrograms">
    <vt:lpwstr/>
  </property>
  <property fmtid="{D5CDD505-2E9C-101B-9397-08002B2CF9AE}" pid="19" name="Partners">
    <vt:lpwstr/>
  </property>
  <property fmtid="{D5CDD505-2E9C-101B-9397-08002B2CF9AE}" pid="20" name="Segments">
    <vt:lpwstr/>
  </property>
  <property fmtid="{D5CDD505-2E9C-101B-9397-08002B2CF9AE}" pid="21" name="Topics">
    <vt:lpwstr/>
  </property>
  <property fmtid="{D5CDD505-2E9C-101B-9397-08002B2CF9AE}" pid="22" name="Groups">
    <vt:lpwstr/>
  </property>
  <property fmtid="{D5CDD505-2E9C-101B-9397-08002B2CF9AE}" pid="23" name="Languages">
    <vt:lpwstr/>
  </property>
  <property fmtid="{D5CDD505-2E9C-101B-9397-08002B2CF9AE}" pid="24" name="TechnicalLevel">
    <vt:lpwstr/>
  </property>
  <property fmtid="{D5CDD505-2E9C-101B-9397-08002B2CF9AE}" pid="25" name="Audiences">
    <vt:lpwstr/>
  </property>
  <property fmtid="{D5CDD505-2E9C-101B-9397-08002B2CF9AE}" pid="26" name="Roles">
    <vt:lpwstr/>
  </property>
  <property fmtid="{D5CDD505-2E9C-101B-9397-08002B2CF9AE}" pid="27" name="_docset_NoMedatataSyncRequired">
    <vt:lpwstr>False</vt:lpwstr>
  </property>
  <property fmtid="{D5CDD505-2E9C-101B-9397-08002B2CF9AE}" pid="28" name="MSIP_Label_f42aa342-8706-4288-bd11-ebb85995028c_Enabled">
    <vt:lpwstr>True</vt:lpwstr>
  </property>
  <property fmtid="{D5CDD505-2E9C-101B-9397-08002B2CF9AE}" pid="29" name="MSIP_Label_f42aa342-8706-4288-bd11-ebb85995028c_SiteId">
    <vt:lpwstr>72f988bf-86f1-41af-91ab-2d7cd011db47</vt:lpwstr>
  </property>
  <property fmtid="{D5CDD505-2E9C-101B-9397-08002B2CF9AE}" pid="30" name="MSIP_Label_f42aa342-8706-4288-bd11-ebb85995028c_Ref">
    <vt:lpwstr>https://api.informationprotection.azure.com/api/72f988bf-86f1-41af-91ab-2d7cd011db47</vt:lpwstr>
  </property>
  <property fmtid="{D5CDD505-2E9C-101B-9397-08002B2CF9AE}" pid="31" name="MSIP_Label_f42aa342-8706-4288-bd11-ebb85995028c_Owner">
    <vt:lpwstr>matthw@microsoft.com</vt:lpwstr>
  </property>
  <property fmtid="{D5CDD505-2E9C-101B-9397-08002B2CF9AE}" pid="32" name="MSIP_Label_f42aa342-8706-4288-bd11-ebb85995028c_SetDate">
    <vt:lpwstr>2017-09-05T16:59:59.0813314-04:00</vt:lpwstr>
  </property>
  <property fmtid="{D5CDD505-2E9C-101B-9397-08002B2CF9AE}" pid="33" name="MSIP_Label_f42aa342-8706-4288-bd11-ebb85995028c_Name">
    <vt:lpwstr>General</vt:lpwstr>
  </property>
  <property fmtid="{D5CDD505-2E9C-101B-9397-08002B2CF9AE}" pid="34" name="MSIP_Label_f42aa342-8706-4288-bd11-ebb85995028c_Application">
    <vt:lpwstr>Microsoft Azure Information Protection</vt:lpwstr>
  </property>
  <property fmtid="{D5CDD505-2E9C-101B-9397-08002B2CF9AE}" pid="35" name="MSIP_Label_f42aa342-8706-4288-bd11-ebb85995028c_Extended_MSFT_Method">
    <vt:lpwstr>Automatic</vt:lpwstr>
  </property>
  <property fmtid="{D5CDD505-2E9C-101B-9397-08002B2CF9AE}" pid="36" name="Sensitivity">
    <vt:lpwstr>General</vt:lpwstr>
  </property>
  <property fmtid="{D5CDD505-2E9C-101B-9397-08002B2CF9AE}" pid="37" name="of67e5d4b76f4a9db8769983fda9cec0">
    <vt:lpwstr/>
  </property>
  <property fmtid="{D5CDD505-2E9C-101B-9397-08002B2CF9AE}" pid="38" name="NewsType">
    <vt:lpwstr/>
  </property>
  <property fmtid="{D5CDD505-2E9C-101B-9397-08002B2CF9AE}" pid="39" name="ga0c0bf70a6644469c61b3efa7025301">
    <vt:lpwstr/>
  </property>
  <property fmtid="{D5CDD505-2E9C-101B-9397-08002B2CF9AE}" pid="40" name="MSProducts">
    <vt:lpwstr/>
  </property>
  <property fmtid="{D5CDD505-2E9C-101B-9397-08002B2CF9AE}" pid="41" name="ExperienceContentType">
    <vt:lpwstr/>
  </property>
  <property fmtid="{D5CDD505-2E9C-101B-9397-08002B2CF9AE}" pid="42" name="l6f004f21209409da86a713c0f24627d">
    <vt:lpwstr/>
  </property>
  <property fmtid="{D5CDD505-2E9C-101B-9397-08002B2CF9AE}" pid="43" name="MSProductsTaxHTField0">
    <vt:lpwstr/>
  </property>
  <property fmtid="{D5CDD505-2E9C-101B-9397-08002B2CF9AE}" pid="44" name="e8080b0481964c759b2c36ae49591b31">
    <vt:lpwstr/>
  </property>
  <property fmtid="{D5CDD505-2E9C-101B-9397-08002B2CF9AE}" pid="45" name="ldac8aee9d1f469e8cd8c3f8d6a615f2">
    <vt:lpwstr/>
  </property>
  <property fmtid="{D5CDD505-2E9C-101B-9397-08002B2CF9AE}" pid="46" name="EmployeeRole">
    <vt:lpwstr/>
  </property>
  <property fmtid="{D5CDD505-2E9C-101B-9397-08002B2CF9AE}" pid="47" name="NewsTopic">
    <vt:lpwstr/>
  </property>
  <property fmtid="{D5CDD505-2E9C-101B-9397-08002B2CF9AE}" pid="48" name="NewsSource">
    <vt:lpwstr/>
  </property>
  <property fmtid="{D5CDD505-2E9C-101B-9397-08002B2CF9AE}" pid="49" name="SMSGTags">
    <vt:lpwstr/>
  </property>
  <property fmtid="{D5CDD505-2E9C-101B-9397-08002B2CF9AE}" pid="50" name="MSPhysicalGeography">
    <vt:lpwstr/>
  </property>
  <property fmtid="{D5CDD505-2E9C-101B-9397-08002B2CF9AE}" pid="51" name="j3562c58ee414e028925bc902cfc01a1">
    <vt:lpwstr/>
  </property>
  <property fmtid="{D5CDD505-2E9C-101B-9397-08002B2CF9AE}" pid="52" name="la4444b61d19467597d63190b69ac227">
    <vt:lpwstr/>
  </property>
  <property fmtid="{D5CDD505-2E9C-101B-9397-08002B2CF9AE}" pid="53" name="xd_ProgID">
    <vt:lpwstr/>
  </property>
  <property fmtid="{D5CDD505-2E9C-101B-9397-08002B2CF9AE}" pid="54" name="TemplateUrl">
    <vt:lpwstr/>
  </property>
  <property fmtid="{D5CDD505-2E9C-101B-9397-08002B2CF9AE}" pid="55" name="ComplianceAssetId">
    <vt:lpwstr/>
  </property>
  <property fmtid="{D5CDD505-2E9C-101B-9397-08002B2CF9AE}" pid="56" name="xd_Signature">
    <vt:bool>false</vt:bool>
  </property>
</Properties>
</file>