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3.xml" ContentType="application/vnd.openxmlformats-officedocument.presentationml.slide+xml"/>
  <Override PartName="/ppt/slides/slide34.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3.xml" ContentType="application/vnd.openxmlformats-officedocument.presentationml.slide+xml"/>
  <Override PartName="/ppt/slides/slide35.xml" ContentType="application/vnd.openxmlformats-officedocument.presentationml.slide+xml"/>
  <Override PartName="/ppt/slides/slide41.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33.xml" ContentType="application/vnd.openxmlformats-officedocument.presentationml.notesSlide+xml"/>
  <Override PartName="/ppt/slideMasters/slideMaster1.xml" ContentType="application/vnd.openxmlformats-officedocument.presentationml.slideMaster+xml"/>
  <Override PartName="/ppt/notesSlides/notesSlide31.xml" ContentType="application/vnd.openxmlformats-officedocument.presentationml.notesSlide+xml"/>
  <Override PartName="/ppt/notesSlides/notesSlide30.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27.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1.xml" ContentType="application/vnd.openxmlformats-officedocument.presentationml.notesSlide+xml"/>
  <Override PartName="/ppt/notesSlides/notesSlide40.xml" ContentType="application/vnd.openxmlformats-officedocument.presentationml.notesSlide+xml"/>
  <Override PartName="/ppt/notesSlides/notesSlide39.xml" ContentType="application/vnd.openxmlformats-officedocument.presentationml.notesSlide+xml"/>
  <Override PartName="/ppt/notesSlides/notesSlide38.xml" ContentType="application/vnd.openxmlformats-officedocument.presentationml.notesSlide+xml"/>
  <Override PartName="/ppt/notesSlides/notesSlide37.xml" ContentType="application/vnd.openxmlformats-officedocument.presentationml.notesSlide+xml"/>
  <Override PartName="/ppt/notesSlides/notesSlide26.xml" ContentType="application/vnd.openxmlformats-officedocument.presentationml.notesSlide+xml"/>
  <Override PartName="/ppt/notesSlides/notesSlide32.xml" ContentType="application/vnd.openxmlformats-officedocument.presentationml.notesSlide+xml"/>
  <Override PartName="/ppt/notesSlides/notesSlide8.xml" ContentType="application/vnd.openxmlformats-officedocument.presentationml.notesSlid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notesSlides/notesSlide22.xml" ContentType="application/vnd.openxmlformats-officedocument.presentationml.notesSlide+xml"/>
  <Override PartName="/ppt/slideLayouts/slideLayout48.xml" ContentType="application/vnd.openxmlformats-officedocument.presentationml.slideLayout+xml"/>
  <Override PartName="/ppt/notesSlides/notesSlide21.xml" ContentType="application/vnd.openxmlformats-officedocument.presentationml.notesSlide+xml"/>
  <Override PartName="/ppt/slideLayouts/slideLayout49.xml" ContentType="application/vnd.openxmlformats-officedocument.presentationml.slideLayout+xml"/>
  <Override PartName="/ppt/notesSlides/notesSlide20.xml" ContentType="application/vnd.openxmlformats-officedocument.presentationml.notesSlid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notesSlides/notesSlide23.xml" ContentType="application/vnd.openxmlformats-officedocument.presentationml.notesSl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9.xml" ContentType="application/vnd.openxmlformats-officedocument.presentationml.notesSl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notesSlides/notesSlide19.xml" ContentType="application/vnd.openxmlformats-officedocument.presentationml.notesSlid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3.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10.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slideLayouts/slideLayout54.xml" ContentType="application/vnd.openxmlformats-officedocument.presentationml.slideLayout+xml"/>
  <Override PartName="/ppt/notesSlides/notesSlide18.xml" ContentType="application/vnd.openxmlformats-officedocument.presentationml.notesSlid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notesSlides/notesSlide17.xml" ContentType="application/vnd.openxmlformats-officedocument.presentationml.notesSlide+xml"/>
  <Override PartName="/ppt/notesSlides/notesSlide16.xml" ContentType="application/vnd.openxmlformats-officedocument.presentationml.notesSlide+xml"/>
  <Override PartName="/ppt/notesSlides/notesSlide1.xml" ContentType="application/vnd.openxmlformats-officedocument.presentationml.notesSlide+xml"/>
  <Override PartName="/ppt/slideLayouts/slideLayout34.xml" ContentType="application/vnd.openxmlformats-officedocument.presentationml.slideLayout+xml"/>
  <Override PartName="/ppt/slideLayouts/slideLayout39.xml" ContentType="application/vnd.openxmlformats-officedocument.presentationml.slideLayout+xml"/>
  <Override PartName="/ppt/slideLayouts/slideLayout3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33.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5.xml" ContentType="application/vnd.openxmlformats-officedocument.presentationml.notesSlide+xml"/>
  <Override PartName="/ppt/slideLayouts/slideLayout7.xml" ContentType="application/vnd.openxmlformats-officedocument.presentationml.slideLayout+xml"/>
  <Override PartName="/ppt/slideLayouts/slideLayout19.xml" ContentType="application/vnd.openxmlformats-officedocument.presentationml.slideLayout+xml"/>
  <Override PartName="/ppt/slideLayouts/slideLayout10.xml" ContentType="application/vnd.openxmlformats-officedocument.presentationml.slideLayout+xml"/>
  <Override PartName="/ppt/notesSlides/notesSlide24.xml" ContentType="application/vnd.openxmlformats-officedocument.presentationml.notesSl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3.xml" ContentType="application/vnd.openxmlformats-officedocument.presentationml.slideLayout+xml"/>
  <Override PartName="/ppt/slideLayouts/slideLayout28.xml" ContentType="application/vnd.openxmlformats-officedocument.presentationml.slideLayout+xml"/>
  <Override PartName="/ppt/slideLayouts/slideLayout2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commentAuthors.xml" ContentType="application/vnd.openxmlformats-officedocument.presentationml.commentAuthors+xml"/>
  <Override PartName="/ppt/theme/theme1.xml" ContentType="application/vnd.openxmlformats-officedocument.them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5.xml" ContentType="application/vnd.openxmlformats-officedocument.theme+xml"/>
  <Override PartName="/ppt/theme/theme4.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xml" ContentType="application/vnd.openxmlformats-officedocument.presentationml.tags+xml"/>
  <Override PartName="/ppt/tags/tag11.xml" ContentType="application/vnd.openxmlformats-officedocument.presentationml.tags+xml"/>
  <Override PartName="/docProps/app.xml" ContentType="application/vnd.openxmlformats-officedocument.extended-properties+xml"/>
  <Override PartName="/ppt/tags/tag31.xml" ContentType="application/vnd.openxmlformats-officedocument.presentationml.tags+xml"/>
  <Override PartName="/ppt/tags/tag27.xml" ContentType="application/vnd.openxmlformats-officedocument.presentationml.tags+xml"/>
  <Override PartName="/ppt/tags/tag26.xml" ContentType="application/vnd.openxmlformats-officedocument.presentationml.tags+xml"/>
  <Override PartName="/ppt/tags/tag8.xml" ContentType="application/vnd.openxmlformats-officedocument.presentationml.tags+xml"/>
  <Override PartName="/ppt/tags/tag25.xml" ContentType="application/vnd.openxmlformats-officedocument.presentationml.tags+xml"/>
  <Override PartName="/ppt/tags/tag30.xml" ContentType="application/vnd.openxmlformats-officedocument.presentationml.tags+xml"/>
  <Override PartName="/ppt/tags/tag12.xml" ContentType="application/vnd.openxmlformats-officedocument.presentationml.tags+xml"/>
  <Override PartName="/ppt/tags/tag28.xml" ContentType="application/vnd.openxmlformats-officedocument.presentationml.tags+xml"/>
  <Override PartName="/ppt/tags/tag10.xml" ContentType="application/vnd.openxmlformats-officedocument.presentationml.tags+xml"/>
  <Override PartName="/ppt/tags/tag29.xml" ContentType="application/vnd.openxmlformats-officedocument.presentationml.tags+xml"/>
  <Override PartName="/ppt/tags/tag13.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15.xml" ContentType="application/vnd.openxmlformats-officedocument.presentationml.tags+xml"/>
  <Override PartName="/ppt/tags/tag5.xml" ContentType="application/vnd.openxmlformats-officedocument.presentationml.tags+xml"/>
  <Override PartName="/ppt/tags/tag37.xml" ContentType="application/vnd.openxmlformats-officedocument.presentationml.tags+xml"/>
  <Override PartName="/ppt/tags/tag9.xml" ContentType="application/vnd.openxmlformats-officedocument.presentationml.tags+xml"/>
  <Override PartName="/ppt/tags/tag19.xml" ContentType="application/vnd.openxmlformats-officedocument.presentationml.tags+xml"/>
  <Override PartName="/ppt/tags/tag36.xml" ContentType="application/vnd.openxmlformats-officedocument.presentationml.tags+xml"/>
  <Override PartName="/ppt/tags/tag23.xml" ContentType="application/vnd.openxmlformats-officedocument.presentationml.tags+xml"/>
  <Override PartName="/ppt/tags/tag20.xml" ContentType="application/vnd.openxmlformats-officedocument.presentationml.tags+xml"/>
  <Override PartName="/ppt/tags/tag38.xml" ContentType="application/vnd.openxmlformats-officedocument.presentationml.tags+xml"/>
  <Override PartName="/ppt/tags/tag21.xml" ContentType="application/vnd.openxmlformats-officedocument.presentationml.tags+xml"/>
  <Override PartName="/ppt/tags/tag39.xml" ContentType="application/vnd.openxmlformats-officedocument.presentationml.tags+xml"/>
  <Override PartName="/ppt/tags/tag22.xml" ContentType="application/vnd.openxmlformats-officedocument.presentationml.tags+xml"/>
  <Override PartName="/ppt/tags/tag35.xml" ContentType="application/vnd.openxmlformats-officedocument.presentationml.tags+xml"/>
  <Override PartName="/ppt/tags/tag18.xml" ContentType="application/vnd.openxmlformats-officedocument.presentationml.tags+xml"/>
  <Override PartName="/ppt/tags/tag34.xml" ContentType="application/vnd.openxmlformats-officedocument.presentationml.tags+xml"/>
  <Override PartName="/docProps/core.xml" ContentType="application/vnd.openxmlformats-package.core-properties+xml"/>
  <Override PartName="/ppt/tags/tag4.xml" ContentType="application/vnd.openxmlformats-officedocument.presentationml.tags+xml"/>
  <Override PartName="/ppt/tags/tag3.xml" ContentType="application/vnd.openxmlformats-officedocument.presentationml.tags+xml"/>
  <Override PartName="/ppt/tags/tag32.xml" ContentType="application/vnd.openxmlformats-officedocument.presentationml.tags+xml"/>
  <Override PartName="/ppt/tags/tag24.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3.xml" ContentType="application/vnd.openxmlformats-officedocument.presentationml.tags+xml"/>
  <Override PartName="/ppt/tags/tag17.xml" ContentType="application/vnd.openxmlformats-officedocument.presentationml.tags+xml"/>
  <Override PartName="/ppt/tags/tag14.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4229" r:id="rId1"/>
    <p:sldMasterId id="2147484475" r:id="rId2"/>
    <p:sldMasterId id="2147484495" r:id="rId3"/>
  </p:sldMasterIdLst>
  <p:notesMasterIdLst>
    <p:notesMasterId r:id="rId50"/>
  </p:notesMasterIdLst>
  <p:handoutMasterIdLst>
    <p:handoutMasterId r:id="rId51"/>
  </p:handoutMasterIdLst>
  <p:sldIdLst>
    <p:sldId id="1520" r:id="rId4"/>
    <p:sldId id="1626" r:id="rId5"/>
    <p:sldId id="1625" r:id="rId6"/>
    <p:sldId id="1671" r:id="rId7"/>
    <p:sldId id="1808" r:id="rId8"/>
    <p:sldId id="1552" r:id="rId9"/>
    <p:sldId id="1751" r:id="rId10"/>
    <p:sldId id="1718" r:id="rId11"/>
    <p:sldId id="1649" r:id="rId12"/>
    <p:sldId id="1733" r:id="rId13"/>
    <p:sldId id="1620" r:id="rId14"/>
    <p:sldId id="1809" r:id="rId15"/>
    <p:sldId id="1675" r:id="rId16"/>
    <p:sldId id="1722" r:id="rId17"/>
    <p:sldId id="1735" r:id="rId18"/>
    <p:sldId id="1676" r:id="rId19"/>
    <p:sldId id="1711" r:id="rId20"/>
    <p:sldId id="1752" r:id="rId21"/>
    <p:sldId id="1736" r:id="rId22"/>
    <p:sldId id="1738" r:id="rId23"/>
    <p:sldId id="1748" r:id="rId24"/>
    <p:sldId id="1650" r:id="rId25"/>
    <p:sldId id="1697" r:id="rId26"/>
    <p:sldId id="1716" r:id="rId27"/>
    <p:sldId id="1699" r:id="rId28"/>
    <p:sldId id="1698" r:id="rId29"/>
    <p:sldId id="1810" r:id="rId30"/>
    <p:sldId id="1677" r:id="rId31"/>
    <p:sldId id="1694" r:id="rId32"/>
    <p:sldId id="1704" r:id="rId33"/>
    <p:sldId id="1728" r:id="rId34"/>
    <p:sldId id="1731" r:id="rId35"/>
    <p:sldId id="1811" r:id="rId36"/>
    <p:sldId id="1668" r:id="rId37"/>
    <p:sldId id="1812" r:id="rId38"/>
    <p:sldId id="1747" r:id="rId39"/>
    <p:sldId id="1750" r:id="rId40"/>
    <p:sldId id="1737" r:id="rId41"/>
    <p:sldId id="1813" r:id="rId42"/>
    <p:sldId id="1743" r:id="rId43"/>
    <p:sldId id="1746" r:id="rId44"/>
    <p:sldId id="1630" r:id="rId45"/>
    <p:sldId id="1622" r:id="rId46"/>
    <p:sldId id="1621" r:id="rId47"/>
    <p:sldId id="1814" r:id="rId48"/>
    <p:sldId id="1599" r:id="rId49"/>
  </p:sldIdLst>
  <p:sldSz cx="12436475" cy="6994525"/>
  <p:notesSz cx="6858000" cy="9144000"/>
  <p:custDataLst>
    <p:tags r:id="rId52"/>
  </p:custDataLst>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A073DAE3-B461-442F-A3D3-6642BD875E45}">
          <p14:sldIdLst>
            <p14:sldId id="1520"/>
          </p14:sldIdLst>
        </p14:section>
        <p14:section name="Course overview" id="{5470A181-249D-41BD-880F-E7F1F18C30B4}">
          <p14:sldIdLst>
            <p14:sldId id="1626"/>
          </p14:sldIdLst>
        </p14:section>
        <p14:section name="What is happening when?" id="{B2026BFA-D1C1-41F3-A06B-21DE220B1508}">
          <p14:sldIdLst>
            <p14:sldId id="1625"/>
            <p14:sldId id="1671"/>
            <p14:sldId id="1808"/>
          </p14:sldIdLst>
        </p14:section>
        <p14:section name="First day activities" id="{7F5A36E0-1375-45A1-B23D-51E221E9DE6F}">
          <p14:sldIdLst>
            <p14:sldId id="1552"/>
            <p14:sldId id="1751"/>
            <p14:sldId id="1718"/>
            <p14:sldId id="1649"/>
            <p14:sldId id="1733"/>
          </p14:sldIdLst>
        </p14:section>
        <p14:section name="OneDrive for Business How-to's" id="{DFEA0333-F931-4DF6-B3C4-C5A889C7A0AC}">
          <p14:sldIdLst>
            <p14:sldId id="1620"/>
            <p14:sldId id="1809"/>
            <p14:sldId id="1675"/>
            <p14:sldId id="1722"/>
            <p14:sldId id="1735"/>
            <p14:sldId id="1676"/>
            <p14:sldId id="1711"/>
            <p14:sldId id="1752"/>
            <p14:sldId id="1736"/>
            <p14:sldId id="1738"/>
            <p14:sldId id="1748"/>
            <p14:sldId id="1650"/>
            <p14:sldId id="1697"/>
            <p14:sldId id="1716"/>
            <p14:sldId id="1699"/>
            <p14:sldId id="1698"/>
            <p14:sldId id="1810"/>
            <p14:sldId id="1677"/>
            <p14:sldId id="1694"/>
            <p14:sldId id="1704"/>
            <p14:sldId id="1728"/>
            <p14:sldId id="1731"/>
            <p14:sldId id="1811"/>
            <p14:sldId id="1668"/>
            <p14:sldId id="1812"/>
            <p14:sldId id="1747"/>
            <p14:sldId id="1750"/>
            <p14:sldId id="1737"/>
            <p14:sldId id="1813"/>
            <p14:sldId id="1743"/>
            <p14:sldId id="1746"/>
          </p14:sldIdLst>
        </p14:section>
        <p14:section name="How-to resources" id="{B387D411-3589-4A51-B0F3-3BA2B6E1E3C6}">
          <p14:sldIdLst>
            <p14:sldId id="1630"/>
            <p14:sldId id="1622"/>
            <p14:sldId id="1621"/>
          </p14:sldIdLst>
        </p14:section>
        <p14:section name="Close" id="{212514C8-6AC1-4461-8C85-6739DF441BCE}">
          <p14:sldIdLst>
            <p14:sldId id="1814"/>
            <p14:sldId id="1599"/>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3"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7346"/>
    <a:srgbClr val="606161"/>
    <a:srgbClr val="0078D4"/>
    <a:srgbClr val="2B579A"/>
    <a:srgbClr val="7F7F7F"/>
    <a:srgbClr val="FF78D7"/>
    <a:srgbClr val="F8F8F8"/>
    <a:srgbClr val="FFFFFF"/>
    <a:srgbClr val="C2D5F2"/>
    <a:srgbClr val="007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4" d="100"/>
          <a:sy n="94" d="100"/>
        </p:scale>
        <p:origin x="66" y="228"/>
      </p:cViewPr>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customXml" Target="../customXml/item2.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gs" Target="tags/tag1.xml"/><Relationship Id="rId60"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11574"/>
            <a:ext cx="2971800" cy="457200"/>
          </a:xfrm>
          <a:prstGeom prst="rect">
            <a:avLst/>
          </a:prstGeom>
        </p:spPr>
        <p:txBody>
          <a:bodyPr vert="horz" lIns="91440" tIns="45720" rIns="91440" bIns="45720" rtlCol="0"/>
          <a:lstStyle>
            <a:lvl1pPr algn="l">
              <a:defRPr sz="1200"/>
            </a:lvl1pPr>
          </a:lstStyle>
          <a:p>
            <a:endParaRPr lang="en-US">
              <a:latin typeface="Segoe UI" pitchFamily="34" charset="0"/>
            </a:endParaRPr>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E6C259-2A52-448A-81C0-44AB376059DE}" type="datetime8">
              <a:rPr lang="en-US" smtClean="0">
                <a:latin typeface="Segoe UI" pitchFamily="34" charset="0"/>
              </a:rPr>
              <a:t>9/21/2018 6:24 PM</a:t>
            </a:fld>
            <a:endParaRPr lang="en-US">
              <a:latin typeface="Segoe UI" pitchFamily="34" charset="0"/>
            </a:endParaRPr>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a:gradFill>
                  <a:gsLst>
                    <a:gs pos="0">
                      <a:schemeClr val="tx1"/>
                    </a:gs>
                    <a:gs pos="100000">
                      <a:schemeClr val="tx1"/>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a:latin typeface="Segoe UI" pitchFamily="34" charset="0"/>
            </a:endParaRPr>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D2A74539-9D53-47F8-921A-F5410B2E05C3}" type="datetime8">
              <a:rPr lang="en-US" smtClean="0"/>
              <a:t>9/21/2018 6:24 PM</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FE13E35-98FA-43E7-9827-24FFDECD3DCE}"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a:t>
            </a:fld>
            <a:endParaRPr lang="en-US"/>
          </a:p>
        </p:txBody>
      </p:sp>
    </p:spTree>
    <p:extLst>
      <p:ext uri="{BB962C8B-B14F-4D97-AF65-F5344CB8AC3E}">
        <p14:creationId xmlns:p14="http://schemas.microsoft.com/office/powerpoint/2010/main" val="1467409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ACB365B-3599-4169-B0D3-C3B1F032F7BA}"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44357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OneDrive for Business QuickStart guide (PDF) as a script outline to demo OneDrive.</a:t>
            </a:r>
          </a:p>
          <a:p>
            <a:r>
              <a:rPr lang="en-US" dirty="0"/>
              <a:t>https://download.microsoft.com/download/1/8/B/18B4B34F-13A5-4B65-A56B-CBE99DD4F63D/MS_Office_QuickstartOneDrive.pdf</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3070AC6-AABF-43CA-8215-C8C184C972B2}" type="datetime8">
              <a:rPr lang="en-US" smtClean="0"/>
              <a:t>9/21/2018 6:33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11</a:t>
            </a:fld>
            <a:endParaRPr lang="en-US"/>
          </a:p>
        </p:txBody>
      </p:sp>
    </p:spTree>
    <p:extLst>
      <p:ext uri="{BB962C8B-B14F-4D97-AF65-F5344CB8AC3E}">
        <p14:creationId xmlns:p14="http://schemas.microsoft.com/office/powerpoint/2010/main" val="2977133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9368E02-2C63-434F-B39A-D5244E3928AF}"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13</a:t>
            </a:fld>
            <a:endParaRPr lang="en-US"/>
          </a:p>
        </p:txBody>
      </p:sp>
    </p:spTree>
    <p:extLst>
      <p:ext uri="{BB962C8B-B14F-4D97-AF65-F5344CB8AC3E}">
        <p14:creationId xmlns:p14="http://schemas.microsoft.com/office/powerpoint/2010/main" val="2866494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9368E02-2C63-434F-B39A-D5244E3928AF}"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14</a:t>
            </a:fld>
            <a:endParaRPr lang="en-US"/>
          </a:p>
        </p:txBody>
      </p:sp>
    </p:spTree>
    <p:extLst>
      <p:ext uri="{BB962C8B-B14F-4D97-AF65-F5344CB8AC3E}">
        <p14:creationId xmlns:p14="http://schemas.microsoft.com/office/powerpoint/2010/main" val="906900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10B1489-893B-4C45-9878-8171566CF205}"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1320041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8009471-CF39-496B-A50D-6D8FB30BF1F9}"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3857547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Do Create demo here.</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06D1EE8-14C1-498E-A1BB-056B7498CBB0}" type="datetime8">
              <a:rPr lang="en-US" smtClean="0"/>
              <a:t>9/21/2018 6:34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17</a:t>
            </a:fld>
            <a:endParaRPr lang="en-US"/>
          </a:p>
        </p:txBody>
      </p:sp>
    </p:spTree>
    <p:extLst>
      <p:ext uri="{BB962C8B-B14F-4D97-AF65-F5344CB8AC3E}">
        <p14:creationId xmlns:p14="http://schemas.microsoft.com/office/powerpoint/2010/main" val="3461053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006D1EE8-14C1-498E-A1BB-056B7498CBB0}"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a:p>
        </p:txBody>
      </p:sp>
    </p:spTree>
    <p:extLst>
      <p:ext uri="{BB962C8B-B14F-4D97-AF65-F5344CB8AC3E}">
        <p14:creationId xmlns:p14="http://schemas.microsoft.com/office/powerpoint/2010/main" val="51554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6CA417E-FFA6-485E-87DC-55D46F68DC2D}"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19</a:t>
            </a:fld>
            <a:endParaRPr lang="en-US"/>
          </a:p>
        </p:txBody>
      </p:sp>
    </p:spTree>
    <p:extLst>
      <p:ext uri="{BB962C8B-B14F-4D97-AF65-F5344CB8AC3E}">
        <p14:creationId xmlns:p14="http://schemas.microsoft.com/office/powerpoint/2010/main" val="3167593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1299AEF-163C-4693-B4E3-5D0170B81F80}"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20</a:t>
            </a:fld>
            <a:endParaRPr lang="en-US"/>
          </a:p>
        </p:txBody>
      </p:sp>
    </p:spTree>
    <p:extLst>
      <p:ext uri="{BB962C8B-B14F-4D97-AF65-F5344CB8AC3E}">
        <p14:creationId xmlns:p14="http://schemas.microsoft.com/office/powerpoint/2010/main" val="4865975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21213D7-65B4-4C24-AF1E-111000CCB622}"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a:t>
            </a:fld>
            <a:endParaRPr lang="en-US"/>
          </a:p>
        </p:txBody>
      </p:sp>
    </p:spTree>
    <p:extLst>
      <p:ext uri="{BB962C8B-B14F-4D97-AF65-F5344CB8AC3E}">
        <p14:creationId xmlns:p14="http://schemas.microsoft.com/office/powerpoint/2010/main" val="12946871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1299AEF-163C-4693-B4E3-5D0170B81F80}"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21</a:t>
            </a:fld>
            <a:endParaRPr lang="en-US"/>
          </a:p>
        </p:txBody>
      </p:sp>
    </p:spTree>
    <p:extLst>
      <p:ext uri="{BB962C8B-B14F-4D97-AF65-F5344CB8AC3E}">
        <p14:creationId xmlns:p14="http://schemas.microsoft.com/office/powerpoint/2010/main" val="22943733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7F98883E-1644-4040-88CC-21880AB8EB35}"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22</a:t>
            </a:fld>
            <a:endParaRPr lang="en-US"/>
          </a:p>
        </p:txBody>
      </p:sp>
    </p:spTree>
    <p:extLst>
      <p:ext uri="{BB962C8B-B14F-4D97-AF65-F5344CB8AC3E}">
        <p14:creationId xmlns:p14="http://schemas.microsoft.com/office/powerpoint/2010/main" val="1277288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E180F2E8-373E-4307-ACA5-9A5BB7FAB165}"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23</a:t>
            </a:fld>
            <a:endParaRPr lang="en-US"/>
          </a:p>
        </p:txBody>
      </p:sp>
    </p:spTree>
    <p:extLst>
      <p:ext uri="{BB962C8B-B14F-4D97-AF65-F5344CB8AC3E}">
        <p14:creationId xmlns:p14="http://schemas.microsoft.com/office/powerpoint/2010/main" val="13194471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B9CBF48-045C-482F-8FB7-48904807823A}"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24</a:t>
            </a:fld>
            <a:endParaRPr lang="en-US"/>
          </a:p>
        </p:txBody>
      </p:sp>
    </p:spTree>
    <p:extLst>
      <p:ext uri="{BB962C8B-B14F-4D97-AF65-F5344CB8AC3E}">
        <p14:creationId xmlns:p14="http://schemas.microsoft.com/office/powerpoint/2010/main" val="20655741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Do photo demos here.</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B9CBF48-045C-482F-8FB7-48904807823A}" type="datetime8">
              <a:rPr lang="en-US" smtClean="0"/>
              <a:t>9/21/2018 6:35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a:p>
        </p:txBody>
      </p:sp>
    </p:spTree>
    <p:extLst>
      <p:ext uri="{BB962C8B-B14F-4D97-AF65-F5344CB8AC3E}">
        <p14:creationId xmlns:p14="http://schemas.microsoft.com/office/powerpoint/2010/main" val="15204561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Demo sharing a link here.</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59B42CAE-4C3D-48CC-BA2F-6496DDDE2B0E}" type="datetime8">
              <a:rPr lang="en-US" smtClean="0"/>
              <a:t>9/21/2018 6:35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26</a:t>
            </a:fld>
            <a:endParaRPr lang="en-US"/>
          </a:p>
        </p:txBody>
      </p:sp>
    </p:spTree>
    <p:extLst>
      <p:ext uri="{BB962C8B-B14F-4D97-AF65-F5344CB8AC3E}">
        <p14:creationId xmlns:p14="http://schemas.microsoft.com/office/powerpoint/2010/main" val="29972853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A0D23DD8-3AD6-4C6C-AD55-662F1D7F32E3}"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28</a:t>
            </a:fld>
            <a:endParaRPr lang="en-US"/>
          </a:p>
        </p:txBody>
      </p:sp>
    </p:spTree>
    <p:extLst>
      <p:ext uri="{BB962C8B-B14F-4D97-AF65-F5344CB8AC3E}">
        <p14:creationId xmlns:p14="http://schemas.microsoft.com/office/powerpoint/2010/main" val="31967003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8CE2A93-53F9-41B5-9715-D8B618D8FDF0}"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29</a:t>
            </a:fld>
            <a:endParaRPr lang="en-US"/>
          </a:p>
        </p:txBody>
      </p:sp>
    </p:spTree>
    <p:extLst>
      <p:ext uri="{BB962C8B-B14F-4D97-AF65-F5344CB8AC3E}">
        <p14:creationId xmlns:p14="http://schemas.microsoft.com/office/powerpoint/2010/main" val="1770876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7F560E89-BB24-4ED6-B64C-7E58C7377948}"/>
              </a:ext>
            </a:extLst>
          </p:cNvPr>
          <p:cNvSpPr>
            <a:spLocks noGrp="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516C13D-B328-47CA-A67E-A2CA8D7FC65A}"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31</a:t>
            </a:fld>
            <a:endParaRPr lang="en-US"/>
          </a:p>
        </p:txBody>
      </p:sp>
    </p:spTree>
    <p:extLst>
      <p:ext uri="{BB962C8B-B14F-4D97-AF65-F5344CB8AC3E}">
        <p14:creationId xmlns:p14="http://schemas.microsoft.com/office/powerpoint/2010/main" val="19723614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C12B574-6401-4D3D-971E-02F87465FE31}"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a:t>
            </a:fld>
            <a:endParaRPr lang="en-US"/>
          </a:p>
        </p:txBody>
      </p:sp>
    </p:spTree>
    <p:extLst>
      <p:ext uri="{BB962C8B-B14F-4D97-AF65-F5344CB8AC3E}">
        <p14:creationId xmlns:p14="http://schemas.microsoft.com/office/powerpoint/2010/main" val="21747203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D773AE5-85F3-4DD9-B8A4-FC67DC7F32F7}"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32</a:t>
            </a:fld>
            <a:endParaRPr lang="en-US"/>
          </a:p>
        </p:txBody>
      </p:sp>
    </p:spTree>
    <p:extLst>
      <p:ext uri="{BB962C8B-B14F-4D97-AF65-F5344CB8AC3E}">
        <p14:creationId xmlns:p14="http://schemas.microsoft.com/office/powerpoint/2010/main" val="27687807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r>
              <a:rPr lang="en-US" dirty="0"/>
              <a:t>Do coauthor demo here.</a:t>
            </a:r>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26F0219D-A874-466A-B21F-974D4311E8B1}" type="datetime8">
              <a:rPr lang="en-US" smtClean="0"/>
              <a:t>9/21/2018 6:36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34</a:t>
            </a:fld>
            <a:endParaRPr lang="en-US"/>
          </a:p>
        </p:txBody>
      </p:sp>
    </p:spTree>
    <p:extLst>
      <p:ext uri="{BB962C8B-B14F-4D97-AF65-F5344CB8AC3E}">
        <p14:creationId xmlns:p14="http://schemas.microsoft.com/office/powerpoint/2010/main" val="23223071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2A74539-9D53-47F8-921A-F5410B2E05C3}" type="datetime8">
              <a:rPr lang="en-US" smtClean="0"/>
              <a:t>9/21/2018 6:24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36</a:t>
            </a:fld>
            <a:endParaRPr lang="en-US"/>
          </a:p>
        </p:txBody>
      </p:sp>
    </p:spTree>
    <p:extLst>
      <p:ext uri="{BB962C8B-B14F-4D97-AF65-F5344CB8AC3E}">
        <p14:creationId xmlns:p14="http://schemas.microsoft.com/office/powerpoint/2010/main" val="2021367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D2A74539-9D53-47F8-921A-F5410B2E05C3}" type="datetime8">
              <a:rPr lang="en-US" smtClean="0"/>
              <a:t>9/21/2018 6:24 PM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37</a:t>
            </a:fld>
            <a:endParaRPr lang="en-US"/>
          </a:p>
        </p:txBody>
      </p:sp>
    </p:spTree>
    <p:extLst>
      <p:ext uri="{BB962C8B-B14F-4D97-AF65-F5344CB8AC3E}">
        <p14:creationId xmlns:p14="http://schemas.microsoft.com/office/powerpoint/2010/main" val="223862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FB90072B-F077-425F-83E7-D1010201DA5E}"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38</a:t>
            </a:fld>
            <a:endParaRPr lang="en-US"/>
          </a:p>
        </p:txBody>
      </p:sp>
    </p:spTree>
    <p:extLst>
      <p:ext uri="{BB962C8B-B14F-4D97-AF65-F5344CB8AC3E}">
        <p14:creationId xmlns:p14="http://schemas.microsoft.com/office/powerpoint/2010/main" val="543689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9368E02-2C63-434F-B39A-D5244E3928AF}"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40</a:t>
            </a:fld>
            <a:endParaRPr lang="en-US"/>
          </a:p>
        </p:txBody>
      </p:sp>
    </p:spTree>
    <p:extLst>
      <p:ext uri="{BB962C8B-B14F-4D97-AF65-F5344CB8AC3E}">
        <p14:creationId xmlns:p14="http://schemas.microsoft.com/office/powerpoint/2010/main" val="38789035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69368E02-2C63-434F-B39A-D5244E3928AF}"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41</a:t>
            </a:fld>
            <a:endParaRPr lang="en-US"/>
          </a:p>
        </p:txBody>
      </p:sp>
    </p:spTree>
    <p:extLst>
      <p:ext uri="{BB962C8B-B14F-4D97-AF65-F5344CB8AC3E}">
        <p14:creationId xmlns:p14="http://schemas.microsoft.com/office/powerpoint/2010/main" val="10749603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1C71B3-E301-4BD2-961F-65F0EBFE514A}"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42</a:t>
            </a:fld>
            <a:endParaRPr lang="en-US"/>
          </a:p>
        </p:txBody>
      </p:sp>
    </p:spTree>
    <p:extLst>
      <p:ext uri="{BB962C8B-B14F-4D97-AF65-F5344CB8AC3E}">
        <p14:creationId xmlns:p14="http://schemas.microsoft.com/office/powerpoint/2010/main" val="11276761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6D6CF-A8BB-440B-B713-A5A9855DEB28}" type="slidenum">
              <a:rPr lang="en-US" smtClean="0"/>
              <a:t>43</a:t>
            </a:fld>
            <a:endParaRPr lang="en-US"/>
          </a:p>
        </p:txBody>
      </p:sp>
    </p:spTree>
    <p:extLst>
      <p:ext uri="{BB962C8B-B14F-4D97-AF65-F5344CB8AC3E}">
        <p14:creationId xmlns:p14="http://schemas.microsoft.com/office/powerpoint/2010/main" val="15684007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36D6CF-A8BB-440B-B713-A5A9855DEB28}" type="slidenum">
              <a:rPr lang="en-US" smtClean="0"/>
              <a:t>44</a:t>
            </a:fld>
            <a:endParaRPr lang="en-US"/>
          </a:p>
        </p:txBody>
      </p:sp>
    </p:spTree>
    <p:extLst>
      <p:ext uri="{BB962C8B-B14F-4D97-AF65-F5344CB8AC3E}">
        <p14:creationId xmlns:p14="http://schemas.microsoft.com/office/powerpoint/2010/main" val="325638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AF78358-0D4A-478B-BDAA-05AF7509C651}"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a:t>
            </a:fld>
            <a:endParaRPr lang="en-US"/>
          </a:p>
        </p:txBody>
      </p:sp>
    </p:spTree>
    <p:extLst>
      <p:ext uri="{BB962C8B-B14F-4D97-AF65-F5344CB8AC3E}">
        <p14:creationId xmlns:p14="http://schemas.microsoft.com/office/powerpoint/2010/main" val="18646498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E1C71B3-E301-4BD2-961F-65F0EBFE514A}"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45</a:t>
            </a:fld>
            <a:endParaRPr lang="en-US"/>
          </a:p>
        </p:txBody>
      </p:sp>
    </p:spTree>
    <p:extLst>
      <p:ext uri="{BB962C8B-B14F-4D97-AF65-F5344CB8AC3E}">
        <p14:creationId xmlns:p14="http://schemas.microsoft.com/office/powerpoint/2010/main" val="1056452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a:solidFill>
                <a:prstClr val="black"/>
              </a:solidFill>
            </a:endParaRPr>
          </a:p>
        </p:txBody>
      </p:sp>
      <p:sp>
        <p:nvSpPr>
          <p:cNvPr id="5" name="Date Placeholder 4"/>
          <p:cNvSpPr>
            <a:spLocks noGrp="1"/>
          </p:cNvSpPr>
          <p:nvPr>
            <p:ph type="dt" idx="11"/>
          </p:nvPr>
        </p:nvSpPr>
        <p:spPr/>
        <p:txBody>
          <a:bodyPr/>
          <a:lstStyle/>
          <a:p>
            <a:fld id="{CF57691D-463B-43E7-902E-81F063F0C5B5}" type="datetime8">
              <a:rPr lang="en-US" smtClean="0">
                <a:solidFill>
                  <a:prstClr val="black"/>
                </a:solidFill>
              </a:rPr>
              <a:t>9/21/2018 6:24 PM</a:t>
            </a:fld>
            <a:endParaRPr lang="en-US">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46</a:t>
            </a:fld>
            <a:endParaRPr lang="en-US">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621206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82359"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2A74539-9D53-47F8-921A-F5410B2E05C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9/21/2018 6:24 PM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10292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35FFAB30-4D54-499F-8CB2-F8783C224411}"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a:t>
            </a:fld>
            <a:endParaRPr lang="en-US"/>
          </a:p>
        </p:txBody>
      </p:sp>
    </p:spTree>
    <p:extLst>
      <p:ext uri="{BB962C8B-B14F-4D97-AF65-F5344CB8AC3E}">
        <p14:creationId xmlns:p14="http://schemas.microsoft.com/office/powerpoint/2010/main" val="1934607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E9751E1-B7F7-4368-8F72-0CE8342C824C}"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7</a:t>
            </a:fld>
            <a:endParaRPr lang="en-US"/>
          </a:p>
        </p:txBody>
      </p:sp>
    </p:spTree>
    <p:extLst>
      <p:ext uri="{BB962C8B-B14F-4D97-AF65-F5344CB8AC3E}">
        <p14:creationId xmlns:p14="http://schemas.microsoft.com/office/powerpoint/2010/main" val="4218509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BE9751E1-B7F7-4368-8F72-0CE8342C824C}"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8</a:t>
            </a:fld>
            <a:endParaRPr lang="en-US"/>
          </a:p>
        </p:txBody>
      </p:sp>
    </p:spTree>
    <p:extLst>
      <p:ext uri="{BB962C8B-B14F-4D97-AF65-F5344CB8AC3E}">
        <p14:creationId xmlns:p14="http://schemas.microsoft.com/office/powerpoint/2010/main" val="3473845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endParaRPr lang="en-US"/>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fld id="{4A379406-8057-4D57-A741-14B64ACB25C1}" type="datetime8">
              <a:rPr lang="en-US" smtClean="0"/>
              <a:t>9/21/2018 6:24 PM</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9</a:t>
            </a:fld>
            <a:endParaRPr lang="en-US"/>
          </a:p>
        </p:txBody>
      </p:sp>
    </p:spTree>
    <p:extLst>
      <p:ext uri="{BB962C8B-B14F-4D97-AF65-F5344CB8AC3E}">
        <p14:creationId xmlns:p14="http://schemas.microsoft.com/office/powerpoint/2010/main" val="1807440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event nam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465139" y="2359452"/>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latin typeface="Segoe UI Semibold" panose="020B0702040204020203" pitchFamily="34" charset="0"/>
                <a:cs typeface="Segoe UI Semibold" panose="020B0702040204020203" pitchFamily="34" charset="0"/>
              </a:defRPr>
            </a:lvl1pPr>
          </a:lstStyle>
          <a:p>
            <a:r>
              <a:rPr lang="en-US" dirty="0"/>
              <a:t>Event name</a:t>
            </a:r>
          </a:p>
        </p:txBody>
      </p:sp>
      <p:sp>
        <p:nvSpPr>
          <p:cNvPr id="5" name="Text Placeholder 4"/>
          <p:cNvSpPr>
            <a:spLocks noGrp="1"/>
          </p:cNvSpPr>
          <p:nvPr>
            <p:ph type="body" sz="quarter" idx="12" hasCustomPrompt="1"/>
          </p:nvPr>
        </p:nvSpPr>
        <p:spPr>
          <a:xfrm>
            <a:off x="465138" y="4188251"/>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Segoe UI Semibold" panose="020B0702040204020203" pitchFamily="34" charset="0"/>
                <a:cs typeface="Segoe UI Semibold" panose="020B0702040204020203" pitchFamily="34" charset="0"/>
              </a:defRPr>
            </a:lvl1pPr>
          </a:lstStyle>
          <a:p>
            <a:pPr lvl="0"/>
            <a:r>
              <a:rPr lang="en-US" dirty="0"/>
              <a:t>Date</a:t>
            </a:r>
          </a:p>
        </p:txBody>
      </p:sp>
      <p:sp>
        <p:nvSpPr>
          <p:cNvPr id="3" name="Text Placeholder 2"/>
          <p:cNvSpPr>
            <a:spLocks noGrp="1"/>
          </p:cNvSpPr>
          <p:nvPr>
            <p:ph type="body" sz="quarter" idx="13" hasCustomPrompt="1"/>
          </p:nvPr>
        </p:nvSpPr>
        <p:spPr>
          <a:xfrm>
            <a:off x="465076" y="4918434"/>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Semibold" panose="020B0702040204020203" pitchFamily="34" charset="0"/>
                <a:ea typeface="+mn-ea"/>
                <a:cs typeface="Segoe UI Semibold" panose="020B0702040204020203" pitchFamily="34" charset="0"/>
              </a:defRPr>
            </a:lvl1pPr>
          </a:lstStyle>
          <a:p>
            <a:r>
              <a:rPr lang="en-US" dirty="0"/>
              <a:t>Optional (City, State or venue)</a:t>
            </a:r>
          </a:p>
        </p:txBody>
      </p:sp>
      <p:pic>
        <p:nvPicPr>
          <p:cNvPr id="6" name="MS logo gray - EMF">
            <a:extLst>
              <a:ext uri="{FF2B5EF4-FFF2-40B4-BE49-F238E27FC236}">
                <a16:creationId xmlns:a16="http://schemas.microsoft.com/office/drawing/2014/main" id="{1AD6AED2-C7F9-415A-A436-56ED92725174}"/>
              </a:ext>
            </a:extLst>
          </p:cNvPr>
          <p:cNvPicPr>
            <a:picLocks noChangeAspect="1"/>
          </p:cNvPicPr>
          <p:nvPr userDrawn="1"/>
        </p:nvPicPr>
        <p:blipFill>
          <a:blip r:embed="rId2"/>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25882318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78D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306" y="925527"/>
            <a:ext cx="10056812" cy="932563"/>
          </a:xfrm>
          <a:noFill/>
        </p:spPr>
        <p:txBody>
          <a:bodyPr tIns="91440" bIns="91440" anchor="t" anchorCtr="0">
            <a:spAutoFit/>
          </a:bodyPr>
          <a:lstStyle>
            <a:lvl1pPr>
              <a:defRPr sz="5400" spc="-100" baseline="0">
                <a:solidFill>
                  <a:schemeClr val="bg1"/>
                </a:solidFill>
                <a:latin typeface="Segoe UI Semibold" panose="020B0702040204020203" pitchFamily="34" charset="0"/>
                <a:cs typeface="Segoe UI Semibold" panose="020B0702040204020203" pitchFamily="34" charset="0"/>
              </a:defRPr>
            </a:lvl1pPr>
          </a:lstStyle>
          <a:p>
            <a:r>
              <a:rPr lang="en-US" dirty="0"/>
              <a:t>Demo title</a:t>
            </a:r>
          </a:p>
        </p:txBody>
      </p:sp>
    </p:spTree>
    <p:extLst>
      <p:ext uri="{BB962C8B-B14F-4D97-AF65-F5344CB8AC3E}">
        <p14:creationId xmlns:p14="http://schemas.microsoft.com/office/powerpoint/2010/main" val="38976025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0258259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7288490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Accent Color 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pic>
        <p:nvPicPr>
          <p:cNvPr id="3" name="Graphic 2" descr="Beginning">
            <a:hlinkClick r:id="" action="ppaction://hlinkshowjump?jump=previousslide" tooltip="Previous"/>
            <a:extLst>
              <a:ext uri="{FF2B5EF4-FFF2-40B4-BE49-F238E27FC236}">
                <a16:creationId xmlns:a16="http://schemas.microsoft.com/office/drawing/2014/main" id="{2F097718-2C50-494D-A992-9F5C7A5B4C3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F8739BA1-6694-4E8A-A4DD-1F33E3F1A42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16893455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3216358242"/>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Graphic 1" descr="Beginning">
            <a:hlinkClick r:id="" action="ppaction://hlinkshowjump?jump=previousslide" tooltip="Previous"/>
            <a:extLst>
              <a:ext uri="{FF2B5EF4-FFF2-40B4-BE49-F238E27FC236}">
                <a16:creationId xmlns:a16="http://schemas.microsoft.com/office/drawing/2014/main" id="{B6080700-7613-4FE9-BC7F-92E170183A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944675" y="6057554"/>
            <a:ext cx="237556" cy="548644"/>
          </a:xfrm>
          <a:prstGeom prst="rect">
            <a:avLst/>
          </a:prstGeom>
        </p:spPr>
      </p:pic>
      <p:pic>
        <p:nvPicPr>
          <p:cNvPr id="3" name="Graphic 2" descr="Beginning">
            <a:hlinkClick r:id="" action="ppaction://hlinkshowjump?jump=nextslide" tooltip="Next"/>
            <a:extLst>
              <a:ext uri="{FF2B5EF4-FFF2-40B4-BE49-F238E27FC236}">
                <a16:creationId xmlns:a16="http://schemas.microsoft.com/office/drawing/2014/main" id="{25CD9A28-540B-4E42-8A27-7F0221B21F4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284143" y="6057554"/>
            <a:ext cx="237556" cy="548644"/>
          </a:xfrm>
          <a:prstGeom prst="rect">
            <a:avLst/>
          </a:prstGeom>
        </p:spPr>
      </p:pic>
    </p:spTree>
    <p:extLst>
      <p:ext uri="{BB962C8B-B14F-4D97-AF65-F5344CB8AC3E}">
        <p14:creationId xmlns:p14="http://schemas.microsoft.com/office/powerpoint/2010/main" val="331155672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Accent Color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56753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9962453"/>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sp>
        <p:nvSpPr>
          <p:cNvPr id="4" name="Title 1">
            <a:extLst>
              <a:ext uri="{FF2B5EF4-FFF2-40B4-BE49-F238E27FC236}">
                <a16:creationId xmlns:a16="http://schemas.microsoft.com/office/drawing/2014/main" id="{33138D29-269A-4204-980C-6542395C418E}"/>
              </a:ext>
            </a:extLst>
          </p:cNvPr>
          <p:cNvSpPr>
            <a:spLocks noGrp="1"/>
          </p:cNvSpPr>
          <p:nvPr>
            <p:ph type="title" hasCustomPrompt="1"/>
          </p:nvPr>
        </p:nvSpPr>
        <p:spPr>
          <a:xfrm>
            <a:off x="465139" y="842380"/>
            <a:ext cx="9143936" cy="1828800"/>
          </a:xfrm>
          <a:noFill/>
        </p:spPr>
        <p:txBody>
          <a:bodyPr lIns="146304" tIns="91440" rIns="146304" bIns="91440" anchor="b" anchorCtr="0"/>
          <a:lstStyle>
            <a:lvl1pPr>
              <a:defRPr sz="3200" spc="-100" baseline="0">
                <a:gradFill>
                  <a:gsLst>
                    <a:gs pos="62564">
                      <a:schemeClr val="tx1"/>
                    </a:gs>
                    <a:gs pos="55000">
                      <a:schemeClr val="tx1"/>
                    </a:gs>
                  </a:gsLst>
                  <a:lin ang="5400000" scaled="0"/>
                </a:gradFill>
                <a:latin typeface="Segoe UI Semibold" panose="020B0702040204020203" pitchFamily="34" charset="0"/>
                <a:cs typeface="Segoe UI Semibold" panose="020B0702040204020203" pitchFamily="34" charset="0"/>
              </a:defRPr>
            </a:lvl1pPr>
          </a:lstStyle>
          <a:p>
            <a:r>
              <a:rPr lang="en-US" dirty="0"/>
              <a:t>Thank you.</a:t>
            </a:r>
          </a:p>
        </p:txBody>
      </p:sp>
      <p:pic>
        <p:nvPicPr>
          <p:cNvPr id="5" name="MS logo gray - EMF">
            <a:extLst>
              <a:ext uri="{FF2B5EF4-FFF2-40B4-BE49-F238E27FC236}">
                <a16:creationId xmlns:a16="http://schemas.microsoft.com/office/drawing/2014/main" id="{70F9999E-EB35-4467-8DEB-07129ACD83D6}"/>
              </a:ext>
            </a:extLst>
          </p:cNvPr>
          <p:cNvPicPr>
            <a:picLocks noChangeAspect="1"/>
          </p:cNvPicPr>
          <p:nvPr userDrawn="1"/>
        </p:nvPicPr>
        <p:blipFill>
          <a:blip r:embed="rId2"/>
          <a:stretch>
            <a:fillRect/>
          </a:stretch>
        </p:blipFill>
        <p:spPr bwMode="black">
          <a:xfrm>
            <a:off x="465139" y="449264"/>
            <a:ext cx="935564" cy="200341"/>
          </a:xfrm>
          <a:prstGeom prst="rect">
            <a:avLst/>
          </a:prstGeom>
        </p:spPr>
      </p:pic>
    </p:spTree>
    <p:extLst>
      <p:ext uri="{BB962C8B-B14F-4D97-AF65-F5344CB8AC3E}">
        <p14:creationId xmlns:p14="http://schemas.microsoft.com/office/powerpoint/2010/main" val="92506913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ck Notes slide Layout">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4829696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srcRect t="12474" r="11059" b="12463"/>
          <a:stretch/>
        </p:blipFill>
        <p:spPr>
          <a:xfrm>
            <a:off x="-1" y="-1"/>
            <a:ext cx="12434711" cy="6994525"/>
          </a:xfrm>
          <a:prstGeom prst="rect">
            <a:avLst/>
          </a:prstGeom>
        </p:spPr>
      </p:pic>
      <p:sp>
        <p:nvSpPr>
          <p:cNvPr id="12" name="Rectangle 11"/>
          <p:cNvSpPr/>
          <p:nvPr userDrawn="1"/>
        </p:nvSpPr>
        <p:spPr bwMode="auto">
          <a:xfrm>
            <a:off x="273050" y="2125662"/>
            <a:ext cx="64008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lIns="146304" tIns="91440" rIns="146304" bIns="91440" anchor="t" anchorCtr="0"/>
          <a:lstStyle>
            <a:lvl1pPr>
              <a:defRPr sz="4800" spc="-100" baseline="0">
                <a:gradFill>
                  <a:gsLst>
                    <a:gs pos="91720">
                      <a:srgbClr val="FFFFFF"/>
                    </a:gs>
                    <a:gs pos="75796">
                      <a:srgbClr val="FFFFFF"/>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91720">
                      <a:srgbClr val="FFFFFF"/>
                    </a:gs>
                    <a:gs pos="75796">
                      <a:srgbClr val="FFFFFF"/>
                    </a:gs>
                  </a:gsLst>
                  <a:lin ang="5400000" scaled="0"/>
                </a:gradFill>
                <a:latin typeface="+mn-lt"/>
              </a:defRPr>
            </a:lvl1pPr>
          </a:lstStyle>
          <a:p>
            <a:pPr lvl="0"/>
            <a:r>
              <a:rPr lang="en-US"/>
              <a:t>Speaker name</a:t>
            </a:r>
          </a:p>
        </p:txBody>
      </p:sp>
      <p:pic>
        <p:nvPicPr>
          <p:cNvPr id="13"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4090115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34550102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12474" r="11059" b="12463"/>
          <a:stretch/>
        </p:blipFill>
        <p:spPr>
          <a:xfrm>
            <a:off x="-1" y="-1"/>
            <a:ext cx="12434711" cy="6994525"/>
          </a:xfrm>
          <a:prstGeom prst="rect">
            <a:avLst/>
          </a:prstGeom>
        </p:spPr>
      </p:pic>
      <p:sp>
        <p:nvSpPr>
          <p:cNvPr id="8" name="Rectangle 7"/>
          <p:cNvSpPr/>
          <p:nvPr userDrawn="1"/>
        </p:nvSpPr>
        <p:spPr bwMode="auto">
          <a:xfrm>
            <a:off x="273050" y="2125662"/>
            <a:ext cx="64008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vert="horz" wrap="square" lIns="146304" tIns="91440" rIns="146304" bIns="91440" rtlCol="0" anchor="t" anchorCtr="0">
            <a:noAutofit/>
          </a:bodyPr>
          <a:lstStyle>
            <a:lvl1pPr>
              <a:defRPr lang="en-US" spc="-100" dirty="0">
                <a:gradFill>
                  <a:gsLst>
                    <a:gs pos="91720">
                      <a:srgbClr val="FFFFFF"/>
                    </a:gs>
                    <a:gs pos="75796">
                      <a:srgbClr val="FFFFFF"/>
                    </a:gs>
                  </a:gsLst>
                  <a:lin ang="5400000" scaled="0"/>
                </a:gradFill>
              </a:defRPr>
            </a:lvl1pPr>
          </a:lstStyle>
          <a:p>
            <a:pPr lvl="0"/>
            <a:r>
              <a:rPr lang="en-US"/>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89172">
                      <a:srgbClr val="FFFFFF"/>
                    </a:gs>
                    <a:gs pos="75796">
                      <a:srgbClr val="FFFFFF"/>
                    </a:gs>
                  </a:gsLst>
                  <a:lin ang="5400000" scaled="0"/>
                </a:gradFill>
                <a:latin typeface="+mn-lt"/>
              </a:defRPr>
            </a:lvl1pPr>
          </a:lstStyle>
          <a:p>
            <a:pPr lvl="0"/>
            <a:r>
              <a:rPr lang="en-US"/>
              <a:t>Speaker name</a:t>
            </a:r>
          </a:p>
        </p:txBody>
      </p:sp>
      <p:pic>
        <p:nvPicPr>
          <p:cNvPr id="10"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217557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38678132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l="38944" t="12474" r="11022" b="12463"/>
          <a:stretch/>
        </p:blipFill>
        <p:spPr>
          <a:xfrm>
            <a:off x="5441315" y="0"/>
            <a:ext cx="6995160" cy="6994525"/>
          </a:xfrm>
          <a:prstGeom prst="rect">
            <a:avLst/>
          </a:prstGeom>
        </p:spPr>
      </p:pic>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29140419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Graphic 5" descr="Beginning">
            <a:hlinkClick r:id="" action="ppaction://hlinkshowjump?jump=previousslide"/>
            <a:extLst>
              <a:ext uri="{FF2B5EF4-FFF2-40B4-BE49-F238E27FC236}">
                <a16:creationId xmlns:a16="http://schemas.microsoft.com/office/drawing/2014/main" id="{34A217F8-8817-4C10-8B64-FE321A4D26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944675" y="6057554"/>
            <a:ext cx="237556" cy="548644"/>
          </a:xfrm>
          <a:prstGeom prst="rect">
            <a:avLst/>
          </a:prstGeom>
        </p:spPr>
      </p:pic>
      <p:pic>
        <p:nvPicPr>
          <p:cNvPr id="8" name="Graphic 7" descr="Beginning">
            <a:hlinkClick r:id="" action="ppaction://hlinkshowjump?jump=nextslide"/>
            <a:extLst>
              <a:ext uri="{FF2B5EF4-FFF2-40B4-BE49-F238E27FC236}">
                <a16:creationId xmlns:a16="http://schemas.microsoft.com/office/drawing/2014/main" id="{7FEF6833-ED98-4B0B-AEB7-F2ED206991C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182232" y="6057554"/>
            <a:ext cx="237556" cy="548644"/>
          </a:xfrm>
          <a:prstGeom prst="rect">
            <a:avLst/>
          </a:prstGeom>
        </p:spPr>
      </p:pic>
    </p:spTree>
    <p:extLst>
      <p:ext uri="{BB962C8B-B14F-4D97-AF65-F5344CB8AC3E}">
        <p14:creationId xmlns:p14="http://schemas.microsoft.com/office/powerpoint/2010/main" val="170131958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578441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288636596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409193163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9252056"/>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5919933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34518501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280903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618636637"/>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1383227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979381609"/>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10967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903841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277105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394411027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63811275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alkin (event nam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1211264"/>
            <a:ext cx="9143936" cy="1828800"/>
          </a:xfrm>
          <a:noFill/>
        </p:spPr>
        <p:txBody>
          <a:bodyPr lIns="146304" tIns="91440" rIns="146304" bIns="91440" anchor="b" anchorCtr="0"/>
          <a:lstStyle>
            <a:lvl1pPr>
              <a:defRPr sz="5400" spc="-100" baseline="0">
                <a:gradFill>
                  <a:gsLst>
                    <a:gs pos="62564">
                      <a:schemeClr val="tx1"/>
                    </a:gs>
                    <a:gs pos="55000">
                      <a:schemeClr val="tx1"/>
                    </a:gs>
                  </a:gsLst>
                  <a:lin ang="5400000" scaled="0"/>
                </a:gradFill>
              </a:defRPr>
            </a:lvl1pPr>
          </a:lstStyle>
          <a:p>
            <a:r>
              <a:rPr lang="en-US"/>
              <a:t>Event name</a:t>
            </a:r>
          </a:p>
        </p:txBody>
      </p:sp>
      <p:sp>
        <p:nvSpPr>
          <p:cNvPr id="5" name="Text Placeholder 4"/>
          <p:cNvSpPr>
            <a:spLocks noGrp="1"/>
          </p:cNvSpPr>
          <p:nvPr>
            <p:ph type="body" sz="quarter" idx="12" hasCustomPrompt="1"/>
          </p:nvPr>
        </p:nvSpPr>
        <p:spPr>
          <a:xfrm>
            <a:off x="274701" y="3040063"/>
            <a:ext cx="9143937" cy="730183"/>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Date</a:t>
            </a:r>
          </a:p>
        </p:txBody>
      </p:sp>
      <p:sp>
        <p:nvSpPr>
          <p:cNvPr id="3" name="Text Placeholder 2"/>
          <p:cNvSpPr>
            <a:spLocks noGrp="1"/>
          </p:cNvSpPr>
          <p:nvPr>
            <p:ph type="body" sz="quarter" idx="13" hasCustomPrompt="1"/>
          </p:nvPr>
        </p:nvSpPr>
        <p:spPr>
          <a:xfrm>
            <a:off x="274639" y="3770246"/>
            <a:ext cx="9144000" cy="461665"/>
          </a:xfrm>
        </p:spPr>
        <p:txBody>
          <a:bodyPr/>
          <a:lstStyle>
            <a:lvl1pPr marL="0" indent="0">
              <a:buNone/>
              <a:defRPr lang="en-US" sz="2000" kern="1200" spc="0" baseline="0" dirty="0" smtClean="0">
                <a:gradFill>
                  <a:gsLst>
                    <a:gs pos="91000">
                      <a:schemeClr val="tx1"/>
                    </a:gs>
                    <a:gs pos="0">
                      <a:schemeClr val="tx1"/>
                    </a:gs>
                  </a:gsLst>
                  <a:lin ang="5400000" scaled="0"/>
                </a:gradFill>
                <a:latin typeface="Segoe UI" panose="020B0502040204020203" pitchFamily="34" charset="0"/>
                <a:ea typeface="+mn-ea"/>
                <a:cs typeface="Segoe UI" panose="020B0502040204020203" pitchFamily="34" charset="0"/>
              </a:defRPr>
            </a:lvl1pPr>
          </a:lstStyle>
          <a:p>
            <a:r>
              <a:rPr lang="en-US"/>
              <a:t>Optional (City, State or venue)</a:t>
            </a:r>
          </a:p>
        </p:txBody>
      </p:sp>
      <p:pic>
        <p:nvPicPr>
          <p:cNvPr id="8" name="MS logo white - EMF"/>
          <p:cNvPicPr>
            <a:picLocks noChangeAspect="1"/>
          </p:cNvPicPr>
          <p:nvPr userDrawn="1"/>
        </p:nvPicPr>
        <p:blipFill>
          <a:blip r:embed="rId2"/>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20939315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quare photo">
    <p:spTree>
      <p:nvGrpSpPr>
        <p:cNvPr id="1" name=""/>
        <p:cNvGrpSpPr/>
        <p:nvPr/>
      </p:nvGrpSpPr>
      <p:grpSpPr>
        <a:xfrm>
          <a:off x="0" y="0"/>
          <a:ext cx="0" cy="0"/>
          <a:chOff x="0" y="0"/>
          <a:chExt cx="0" cy="0"/>
        </a:xfrm>
      </p:grpSpPr>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15" name="Picture 14"/>
          <p:cNvPicPr>
            <a:picLocks noChangeAspect="1"/>
          </p:cNvPicPr>
          <p:nvPr userDrawn="1"/>
        </p:nvPicPr>
        <p:blipFill rotWithShape="1">
          <a:blip r:embed="rId2"/>
          <a:srcRect l="38944" t="12474" r="11022" b="12463"/>
          <a:stretch/>
        </p:blipFill>
        <p:spPr>
          <a:xfrm>
            <a:off x="5441315" y="0"/>
            <a:ext cx="6995160" cy="6994525"/>
          </a:xfrm>
          <a:prstGeom prst="rect">
            <a:avLst/>
          </a:prstGeom>
        </p:spPr>
      </p:pic>
      <p:pic>
        <p:nvPicPr>
          <p:cNvPr id="8"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1368165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with photo and til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srcRect t="12474" r="11059" b="12463"/>
          <a:stretch/>
        </p:blipFill>
        <p:spPr>
          <a:xfrm>
            <a:off x="-1" y="-1"/>
            <a:ext cx="12434711" cy="6994525"/>
          </a:xfrm>
          <a:prstGeom prst="rect">
            <a:avLst/>
          </a:prstGeom>
        </p:spPr>
      </p:pic>
      <p:sp>
        <p:nvSpPr>
          <p:cNvPr id="8" name="Rectangle 7"/>
          <p:cNvSpPr/>
          <p:nvPr userDrawn="1"/>
        </p:nvSpPr>
        <p:spPr bwMode="auto">
          <a:xfrm>
            <a:off x="273050" y="2125662"/>
            <a:ext cx="6400800" cy="3657600"/>
          </a:xfrm>
          <a:prstGeom prst="rect">
            <a:avLst/>
          </a:prstGeom>
          <a:solidFill>
            <a:schemeClr val="accent1">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auto">
          <a:xfrm>
            <a:off x="274702" y="2119177"/>
            <a:ext cx="6400736" cy="1828800"/>
          </a:xfrm>
          <a:noFill/>
        </p:spPr>
        <p:txBody>
          <a:bodyPr vert="horz" wrap="square" lIns="146304" tIns="91440" rIns="146304" bIns="91440" rtlCol="0" anchor="t" anchorCtr="0">
            <a:noAutofit/>
          </a:bodyPr>
          <a:lstStyle>
            <a:lvl1pPr>
              <a:defRPr lang="en-US" spc="-100" dirty="0">
                <a:gradFill>
                  <a:gsLst>
                    <a:gs pos="91720">
                      <a:srgbClr val="FFFFFF"/>
                    </a:gs>
                    <a:gs pos="75796">
                      <a:srgbClr val="FFFFFF"/>
                    </a:gs>
                  </a:gsLst>
                  <a:lin ang="5400000" scaled="0"/>
                </a:gradFill>
              </a:defRPr>
            </a:lvl1pPr>
          </a:lstStyle>
          <a:p>
            <a:pPr lvl="0"/>
            <a:r>
              <a:rPr lang="en-US"/>
              <a:t>Presentation title</a:t>
            </a:r>
          </a:p>
        </p:txBody>
      </p:sp>
      <p:sp>
        <p:nvSpPr>
          <p:cNvPr id="3" name="Text Placeholder 2"/>
          <p:cNvSpPr>
            <a:spLocks noGrp="1"/>
          </p:cNvSpPr>
          <p:nvPr>
            <p:ph type="body" sz="quarter" idx="14" hasCustomPrompt="1"/>
          </p:nvPr>
        </p:nvSpPr>
        <p:spPr bwMode="auto">
          <a:xfrm>
            <a:off x="273050" y="3954462"/>
            <a:ext cx="6402388" cy="1828800"/>
          </a:xfrm>
          <a:noFill/>
        </p:spPr>
        <p:txBody>
          <a:bodyPr wrap="square" lIns="164592" tIns="109728" rIns="164592" bIns="109728">
            <a:spAutoFit/>
          </a:bodyPr>
          <a:lstStyle>
            <a:lvl1pPr marL="0" indent="0">
              <a:spcBef>
                <a:spcPts val="0"/>
              </a:spcBef>
              <a:buNone/>
              <a:defRPr sz="3200">
                <a:gradFill>
                  <a:gsLst>
                    <a:gs pos="94904">
                      <a:srgbClr val="FFFFFF"/>
                    </a:gs>
                    <a:gs pos="75796">
                      <a:srgbClr val="FFFFFF"/>
                    </a:gs>
                  </a:gsLst>
                  <a:lin ang="5400000" scaled="0"/>
                </a:gradFill>
                <a:latin typeface="+mn-lt"/>
              </a:defRPr>
            </a:lvl1pPr>
          </a:lstStyle>
          <a:p>
            <a:pPr lvl="0"/>
            <a:r>
              <a:rPr lang="en-US"/>
              <a:t>Speaker name</a:t>
            </a:r>
          </a:p>
        </p:txBody>
      </p:sp>
      <p:pic>
        <p:nvPicPr>
          <p:cNvPr id="10"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280864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274702" y="2125678"/>
            <a:ext cx="9143936" cy="1828786"/>
          </a:xfrm>
          <a:noFill/>
        </p:spPr>
        <p:txBody>
          <a:bodyPr lIns="146304" tIns="91440" rIns="146304" bIns="91440" anchor="t" anchorCtr="0"/>
          <a:lstStyle>
            <a:lvl1pPr>
              <a:defRPr sz="5400" spc="-100" baseline="0">
                <a:gradFill>
                  <a:gsLst>
                    <a:gs pos="62564">
                      <a:schemeClr val="tx1"/>
                    </a:gs>
                    <a:gs pos="5500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74701" y="3955786"/>
            <a:ext cx="7315137" cy="1828007"/>
          </a:xfrm>
          <a:noFill/>
        </p:spPr>
        <p:txBody>
          <a:bodyPr lIns="164592" tIns="109728" rIns="164592" bIns="109728">
            <a:noAutofit/>
          </a:bodyPr>
          <a:lstStyle>
            <a:lvl1pPr marL="0" indent="0">
              <a:spcBef>
                <a:spcPts val="0"/>
              </a:spcBef>
              <a:buNone/>
              <a:defRPr sz="3200" spc="0" baseline="0">
                <a:gradFill>
                  <a:gsLst>
                    <a:gs pos="91000">
                      <a:schemeClr val="tx1"/>
                    </a:gs>
                    <a:gs pos="0">
                      <a:schemeClr val="tx1"/>
                    </a:gs>
                  </a:gsLst>
                  <a:lin ang="5400000" scaled="0"/>
                </a:gradFill>
                <a:latin typeface="+mn-lt"/>
              </a:defRPr>
            </a:lvl1pPr>
          </a:lstStyle>
          <a:p>
            <a:pPr lvl="0"/>
            <a:r>
              <a:rPr lang="en-US"/>
              <a:t>Speaker name</a:t>
            </a:r>
          </a:p>
        </p:txBody>
      </p:sp>
      <p:pic>
        <p:nvPicPr>
          <p:cNvPr id="7" name="MS logo white - EMF"/>
          <p:cNvPicPr>
            <a:picLocks noChangeAspect="1"/>
          </p:cNvPicPr>
          <p:nvPr userDrawn="1"/>
        </p:nvPicPr>
        <p:blipFill>
          <a:blip r:embed="rId2"/>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4098647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quare photo">
    <p:bg>
      <p:bgPr>
        <a:solidFill>
          <a:schemeClr val="accent1"/>
        </a:solidFill>
        <a:effectLst/>
      </p:bgPr>
    </p:bg>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srcRect l="38944" t="12474" r="11022" b="12463"/>
          <a:stretch/>
        </p:blipFill>
        <p:spPr>
          <a:xfrm>
            <a:off x="5441315" y="0"/>
            <a:ext cx="6995160" cy="6994525"/>
          </a:xfrm>
          <a:prstGeom prst="rect">
            <a:avLst/>
          </a:prstGeom>
        </p:spPr>
      </p:pic>
      <p:sp>
        <p:nvSpPr>
          <p:cNvPr id="9" name="Title 1"/>
          <p:cNvSpPr>
            <a:spLocks noGrp="1"/>
          </p:cNvSpPr>
          <p:nvPr>
            <p:ph type="title" hasCustomPrompt="1"/>
          </p:nvPr>
        </p:nvSpPr>
        <p:spPr bwMode="auto">
          <a:xfrm>
            <a:off x="274702" y="2119178"/>
            <a:ext cx="4937760" cy="1835285"/>
          </a:xfrm>
          <a:noFill/>
        </p:spPr>
        <p:txBody>
          <a:bodyPr lIns="146304" tIns="91440" rIns="146304" bIns="91440" anchor="t" anchorCtr="0"/>
          <a:lstStyle>
            <a:lvl1pPr>
              <a:defRPr sz="4800" spc="-100" baseline="0">
                <a:gradFill>
                  <a:gsLst>
                    <a:gs pos="74359">
                      <a:schemeClr val="tx1"/>
                    </a:gs>
                    <a:gs pos="57576">
                      <a:schemeClr val="tx1"/>
                    </a:gs>
                  </a:gsLst>
                  <a:lin ang="5400000" scaled="0"/>
                </a:gradFill>
              </a:defRPr>
            </a:lvl1pPr>
          </a:lstStyle>
          <a:p>
            <a:r>
              <a:rPr lang="en-US"/>
              <a:t>Presentation title</a:t>
            </a:r>
          </a:p>
        </p:txBody>
      </p:sp>
      <p:sp>
        <p:nvSpPr>
          <p:cNvPr id="3" name="Text Placeholder 2"/>
          <p:cNvSpPr>
            <a:spLocks noGrp="1"/>
          </p:cNvSpPr>
          <p:nvPr>
            <p:ph type="body" sz="quarter" idx="14" hasCustomPrompt="1"/>
          </p:nvPr>
        </p:nvSpPr>
        <p:spPr bwMode="auto">
          <a:xfrm>
            <a:off x="273050" y="3954463"/>
            <a:ext cx="4937760" cy="731528"/>
          </a:xfrm>
        </p:spPr>
        <p:txBody>
          <a:bodyPr lIns="164592" tIns="109728" rIns="164592" bIns="109728">
            <a:noAutofit/>
          </a:bodyPr>
          <a:lstStyle>
            <a:lvl1pPr marL="0" indent="0">
              <a:spcBef>
                <a:spcPts val="0"/>
              </a:spcBef>
              <a:buNone/>
              <a:defRPr lang="en-US" sz="3200" kern="1200" spc="0" baseline="0" dirty="0">
                <a:gradFill>
                  <a:gsLst>
                    <a:gs pos="91000">
                      <a:schemeClr val="tx1"/>
                    </a:gs>
                    <a:gs pos="0">
                      <a:schemeClr val="tx1"/>
                    </a:gs>
                  </a:gsLst>
                  <a:lin ang="5400000" scaled="0"/>
                </a:gradFill>
                <a:latin typeface="+mn-lt"/>
                <a:ea typeface="+mn-ea"/>
                <a:cs typeface="+mn-cs"/>
              </a:defRPr>
            </a:lvl1pPr>
          </a:lstStyle>
          <a:p>
            <a:pPr marL="0" marR="0" lvl="0" indent="0" algn="l" defTabSz="932742" rtl="0" eaLnBrk="1" fontAlgn="auto" latinLnBrk="0" hangingPunct="1">
              <a:lnSpc>
                <a:spcPct val="90000"/>
              </a:lnSpc>
              <a:spcBef>
                <a:spcPts val="0"/>
              </a:spcBef>
              <a:spcAft>
                <a:spcPts val="0"/>
              </a:spcAft>
              <a:buClrTx/>
              <a:buSzPct val="90000"/>
              <a:buFont typeface="Arial" pitchFamily="34" charset="0"/>
              <a:buNone/>
              <a:tabLst/>
            </a:pPr>
            <a:r>
              <a:rPr lang="en-US"/>
              <a:t>Speaker name</a:t>
            </a:r>
          </a:p>
        </p:txBody>
      </p:sp>
      <p:pic>
        <p:nvPicPr>
          <p:cNvPr id="8" name="MS logo white - EMF"/>
          <p:cNvPicPr>
            <a:picLocks noChangeAspect="1"/>
          </p:cNvPicPr>
          <p:nvPr userDrawn="1"/>
        </p:nvPicPr>
        <p:blipFill>
          <a:blip r:embed="rId3"/>
          <a:stretch>
            <a:fillRect/>
          </a:stretch>
        </p:blipFill>
        <p:spPr bwMode="black">
          <a:xfrm>
            <a:off x="460688" y="6204204"/>
            <a:ext cx="1451843" cy="310896"/>
          </a:xfrm>
          <a:prstGeom prst="rect">
            <a:avLst/>
          </a:prstGeom>
        </p:spPr>
      </p:pic>
    </p:spTree>
    <p:extLst>
      <p:ext uri="{BB962C8B-B14F-4D97-AF65-F5344CB8AC3E}">
        <p14:creationId xmlns:p14="http://schemas.microsoft.com/office/powerpoint/2010/main" val="139566320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427">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8" y="1212850"/>
            <a:ext cx="11888787" cy="2308324"/>
          </a:xfrm>
        </p:spPr>
        <p:txBody>
          <a:bodyPr>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757024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1232157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a:t>Fifth level</a:t>
            </a:r>
          </a:p>
        </p:txBody>
      </p:sp>
    </p:spTree>
    <p:extLst>
      <p:ext uri="{BB962C8B-B14F-4D97-AF65-F5344CB8AC3E}">
        <p14:creationId xmlns:p14="http://schemas.microsoft.com/office/powerpoint/2010/main" val="1954530601"/>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spTree>
    <p:extLst>
      <p:ext uri="{BB962C8B-B14F-4D97-AF65-F5344CB8AC3E}">
        <p14:creationId xmlns:p14="http://schemas.microsoft.com/office/powerpoint/2010/main" val="67965013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1027781"/>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77"/>
            <a:ext cx="10056812" cy="1181862"/>
          </a:xfrm>
          <a:noFill/>
        </p:spPr>
        <p:txBody>
          <a:bodyPr tIns="91440" bIns="91440" anchor="t" anchorCtr="0">
            <a:spAutoFit/>
          </a:bodyPr>
          <a:lstStyle>
            <a:lvl1pPr>
              <a:defRPr sz="7200" spc="-100"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274638" y="3954463"/>
            <a:ext cx="10058401" cy="738664"/>
          </a:xfrm>
          <a:noFill/>
        </p:spPr>
        <p:txBody>
          <a:bodyPr lIns="182880" tIns="146304" rIns="182880" bIns="146304">
            <a:spAutoFit/>
          </a:bodyPr>
          <a:lstStyle>
            <a:lvl1pPr marL="0" indent="0">
              <a:spcBef>
                <a:spcPts val="0"/>
              </a:spcBef>
              <a:buNone/>
              <a:defRPr sz="3200"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79624525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125677"/>
            <a:ext cx="10056812" cy="1181862"/>
          </a:xfrm>
          <a:noFill/>
        </p:spPr>
        <p:txBody>
          <a:bodyPr tIns="91440" bIns="91440" anchor="t" anchorCtr="0">
            <a:spAutoFit/>
          </a:bodyPr>
          <a:lstStyle>
            <a:lvl1pPr>
              <a:defRPr lang="en-US" sz="7200" b="0" kern="1200" cap="none" spc="-100"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340507604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a:xfrm>
            <a:off x="310209" y="497896"/>
            <a:ext cx="11889564" cy="917575"/>
          </a:xfrm>
        </p:spPr>
        <p:txBody>
          <a:bodyPr/>
          <a:lstStyle>
            <a:lvl1pPr>
              <a:defRPr sz="3600">
                <a:latin typeface="Segoe UI Semibold" panose="020B0702040204020203" pitchFamily="34" charset="0"/>
                <a:cs typeface="Segoe UI Semibold" panose="020B0702040204020203" pitchFamily="34" charset="0"/>
              </a:defRPr>
            </a:lvl1pPr>
          </a:lstStyle>
          <a:p>
            <a:r>
              <a:rPr lang="en-US"/>
              <a:t>Click to edit Master title style</a:t>
            </a:r>
          </a:p>
        </p:txBody>
      </p:sp>
      <p:sp>
        <p:nvSpPr>
          <p:cNvPr id="4" name="Text Placeholder 3"/>
          <p:cNvSpPr>
            <a:spLocks noGrp="1"/>
          </p:cNvSpPr>
          <p:nvPr>
            <p:ph type="body" sz="quarter" idx="10"/>
          </p:nvPr>
        </p:nvSpPr>
        <p:spPr>
          <a:xfrm>
            <a:off x="310208" y="1415472"/>
            <a:ext cx="11888787" cy="2308324"/>
          </a:xfrm>
        </p:spPr>
        <p:txBody>
          <a:bodyPr>
            <a:spAutoFit/>
          </a:bodyPr>
          <a:lstStyle>
            <a:lvl1pPr marL="0" indent="0">
              <a:buNone/>
              <a:defRPr sz="3200">
                <a:latin typeface="Segoe UI Semibold" panose="020B0702040204020203" pitchFamily="34" charset="0"/>
                <a:cs typeface="Segoe UI Semibold" panose="020B0702040204020203" pitchFamily="34" charset="0"/>
              </a:defRPr>
            </a:lvl1pPr>
            <a:lvl2pPr marL="228600" indent="0">
              <a:buNone/>
              <a:defRPr>
                <a:latin typeface="Segoe UI Semibold" panose="020B0702040204020203" pitchFamily="34" charset="0"/>
                <a:cs typeface="Segoe UI Semibold" panose="020B0702040204020203" pitchFamily="34" charset="0"/>
              </a:defRPr>
            </a:lvl2pPr>
            <a:lvl3pPr marL="457200" indent="0">
              <a:buNone/>
              <a:defRPr>
                <a:latin typeface="Segoe UI" panose="020B0502040204020203" pitchFamily="34" charset="0"/>
                <a:cs typeface="Segoe UI" panose="020B0502040204020203" pitchFamily="34" charset="0"/>
              </a:defRPr>
            </a:lvl3pPr>
            <a:lvl4pPr marL="685800" indent="0">
              <a:buNone/>
              <a:defRPr>
                <a:latin typeface="Segoe UI" panose="020B0502040204020203" pitchFamily="34" charset="0"/>
                <a:cs typeface="Segoe UI" panose="020B0502040204020203" pitchFamily="34" charset="0"/>
              </a:defRPr>
            </a:lvl4pPr>
            <a:lvl5pPr marL="914400" indent="0">
              <a:buNone/>
              <a:defRPr>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52157F15-24AD-4864-911F-27FD776E3E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8" name="Graphic 7" descr="Beginning">
            <a:hlinkClick r:id="" action="ppaction://hlinkshowjump?jump=nextslide" tooltip="Next"/>
            <a:extLst>
              <a:ext uri="{FF2B5EF4-FFF2-40B4-BE49-F238E27FC236}">
                <a16:creationId xmlns:a16="http://schemas.microsoft.com/office/drawing/2014/main" id="{87E80768-4D19-49DA-B081-949911EF62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153133736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257440629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8" y="2125662"/>
            <a:ext cx="11887200" cy="1181862"/>
          </a:xfrm>
          <a:noFill/>
        </p:spPr>
        <p:txBody>
          <a:bodyPr tIns="91440" bIns="91440" anchor="t" anchorCtr="0">
            <a:spAutoFit/>
          </a:bodyPr>
          <a:lstStyle>
            <a:lvl1pPr>
              <a:defRPr sz="7200" spc="-100"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0074542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quare Right Photo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639" y="2740132"/>
            <a:ext cx="4892040" cy="1514261"/>
          </a:xfrm>
        </p:spPr>
        <p:txBody>
          <a:bodyPr wrap="square" anchor="ctr">
            <a:spAutoFit/>
          </a:bodyPr>
          <a:lstStyle>
            <a:lvl1pPr>
              <a:defRPr sz="4800" baseline="0">
                <a:gradFill>
                  <a:gsLst>
                    <a:gs pos="1250">
                      <a:schemeClr val="tx1"/>
                    </a:gs>
                    <a:gs pos="100000">
                      <a:schemeClr val="tx1"/>
                    </a:gs>
                  </a:gsLst>
                  <a:lin ang="5400000" scaled="0"/>
                </a:gradFill>
              </a:defRPr>
            </a:lvl1pPr>
          </a:lstStyle>
          <a:p>
            <a:r>
              <a:rPr lang="en-US"/>
              <a:t>Square photo layout</a:t>
            </a:r>
          </a:p>
        </p:txBody>
      </p:sp>
      <p:sp>
        <p:nvSpPr>
          <p:cNvPr id="6" name="Picture Placeholder 4"/>
          <p:cNvSpPr>
            <a:spLocks noGrp="1" noChangeAspect="1"/>
          </p:cNvSpPr>
          <p:nvPr>
            <p:ph type="pic" sz="quarter" idx="10"/>
          </p:nvPr>
        </p:nvSpPr>
        <p:spPr bwMode="ltGray">
          <a:xfrm>
            <a:off x="5441315" y="0"/>
            <a:ext cx="6995160" cy="6992587"/>
          </a:xfrm>
          <a:prstGeom prst="rect">
            <a:avLst/>
          </a:prstGeom>
          <a:blipFill>
            <a:blip r:embed="rId2"/>
            <a:stretch>
              <a:fillRect/>
            </a:stretch>
          </a:blipFill>
        </p:spPr>
        <p:txBody>
          <a:bodyPr tIns="548640" anchor="ctr" anchorCtr="0">
            <a:noAutofit/>
          </a:bodyPr>
          <a:lstStyle>
            <a:lvl1pPr marL="0" indent="0" algn="ctr">
              <a:buNone/>
              <a:defRPr sz="1600" b="1" cap="none" baseline="0">
                <a:gradFill>
                  <a:gsLst>
                    <a:gs pos="0">
                      <a:srgbClr val="FFFFFF"/>
                    </a:gs>
                    <a:gs pos="27000">
                      <a:srgbClr val="FFFFFF"/>
                    </a:gs>
                  </a:gsLst>
                  <a:lin ang="5400000" scaled="0"/>
                </a:gradFill>
                <a:latin typeface="+mn-lt"/>
              </a:defRPr>
            </a:lvl1pPr>
          </a:lstStyle>
          <a:p>
            <a:r>
              <a:rPr lang="en-US"/>
              <a:t>Click icon to add picture</a:t>
            </a:r>
          </a:p>
        </p:txBody>
      </p:sp>
    </p:spTree>
    <p:extLst>
      <p:ext uri="{BB962C8B-B14F-4D97-AF65-F5344CB8AC3E}">
        <p14:creationId xmlns:p14="http://schemas.microsoft.com/office/powerpoint/2010/main" val="2667155633"/>
      </p:ext>
    </p:extLst>
  </p:cSld>
  <p:clrMapOvr>
    <a:masterClrMapping/>
  </p:clrMapOvr>
  <p:transition>
    <p:fade/>
  </p:transition>
  <p:extLst mod="1">
    <p:ext uri="{DCECCB84-F9BA-43D5-87BE-67443E8EF086}">
      <p15:sldGuideLst xmlns:p15="http://schemas.microsoft.com/office/powerpoint/2012/main">
        <p15:guide id="1" pos="342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420015"/>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058579"/>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a:t>Slide for developer code</a:t>
            </a:r>
          </a:p>
        </p:txBody>
      </p:sp>
      <p:sp>
        <p:nvSpPr>
          <p:cNvPr id="3" name="Rectangle 2"/>
          <p:cNvSpPr/>
          <p:nvPr userDrawn="1"/>
        </p:nvSpPr>
        <p:spPr bwMode="hidden">
          <a:xfrm>
            <a:off x="1" y="1212849"/>
            <a:ext cx="12436475" cy="5781676"/>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9" tIns="46639" rIns="46639" bIns="46639" numCol="1" spcCol="0" rtlCol="0" fromWordArt="0" anchor="ctr" anchorCtr="0" forceAA="0" compatLnSpc="1">
            <a:prstTxWarp prst="textNoShape">
              <a:avLst/>
            </a:prstTxWarp>
            <a:noAutofit/>
          </a:bodyPr>
          <a:lstStyle/>
          <a:p>
            <a:pPr algn="ctr" defTabSz="932472" fontAlgn="base">
              <a:spcBef>
                <a:spcPct val="0"/>
              </a:spcBef>
              <a:spcAft>
                <a:spcPct val="0"/>
              </a:spcAft>
            </a:pPr>
            <a:endParaRPr lang="en-US">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74638" y="1221157"/>
            <a:ext cx="11887199" cy="1995931"/>
          </a:xfrm>
        </p:spPr>
        <p:txBody>
          <a:bodyPr/>
          <a:lstStyle>
            <a:lvl1pPr marL="0" indent="0">
              <a:buNone/>
              <a:defRPr sz="3300">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1pPr>
            <a:lvl2pPr marL="34655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2pPr>
            <a:lvl3pPr marL="58460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3pPr>
            <a:lvl4pPr marL="814563"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4pPr>
            <a:lvl5pPr marL="1050997" indent="0">
              <a:buNone/>
              <a:defRPr>
                <a:gradFill>
                  <a:gsLst>
                    <a:gs pos="8718">
                      <a:srgbClr val="353535"/>
                    </a:gs>
                    <a:gs pos="34000">
                      <a:srgbClr val="353535"/>
                    </a:gs>
                  </a:gsLst>
                  <a:lin ang="5400000" scaled="0"/>
                </a:gradFill>
                <a:latin typeface="Consolas" panose="020B0609020204030204" pitchFamily="49" charset="0"/>
                <a:cs typeface="Consolas" panose="020B0609020204030204" pitchFamily="49"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7376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accent1"/>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74639" y="6220609"/>
            <a:ext cx="4572000" cy="477054"/>
          </a:xfrm>
          <a:prstGeom prst="rect">
            <a:avLst/>
          </a:prstGeom>
          <a:noFill/>
          <a:ln w="12700">
            <a:noFill/>
            <a:miter lim="800000"/>
            <a:headEnd type="none" w="sm" len="sm"/>
            <a:tailEnd type="none" w="sm" len="sm"/>
          </a:ln>
          <a:effectLst/>
        </p:spPr>
        <p:txBody>
          <a:bodyPr vert="horz" wrap="square" lIns="182880" tIns="182880" rIns="182880" bIns="182880" numCol="1" anchor="t" anchorCtr="0" compatLnSpc="1">
            <a:prstTxWarp prst="textNoShape">
              <a:avLst/>
            </a:prstTxWarp>
            <a:spAutoFit/>
          </a:bodyPr>
          <a:lstStyle/>
          <a:p>
            <a:pPr defTabSz="932290" eaLnBrk="0" hangingPunct="0"/>
            <a:r>
              <a:rPr lang="en-US" sz="700">
                <a:gradFill>
                  <a:gsLst>
                    <a:gs pos="0">
                      <a:schemeClr val="tx1"/>
                    </a:gs>
                    <a:gs pos="100000">
                      <a:schemeClr val="tx1"/>
                    </a:gs>
                  </a:gsLst>
                  <a:lin ang="5400000" scaled="0"/>
                </a:gradFill>
                <a:cs typeface="Segoe UI" pitchFamily="34" charset="0"/>
              </a:rPr>
              <a:t>© Copyright Microsoft Corporation. All rights reserved. </a:t>
            </a:r>
          </a:p>
        </p:txBody>
      </p:sp>
      <p:pic>
        <p:nvPicPr>
          <p:cNvPr id="8" name="MS logo white - EMF"/>
          <p:cNvPicPr>
            <a:picLocks noChangeAspect="1"/>
          </p:cNvPicPr>
          <p:nvPr userDrawn="1"/>
        </p:nvPicPr>
        <p:blipFill>
          <a:blip r:embed="rId2"/>
          <a:stretch>
            <a:fillRect/>
          </a:stretch>
        </p:blipFill>
        <p:spPr bwMode="black">
          <a:xfrm>
            <a:off x="460688" y="479425"/>
            <a:ext cx="1451843" cy="310896"/>
          </a:xfrm>
          <a:prstGeom prst="rect">
            <a:avLst/>
          </a:prstGeom>
        </p:spPr>
      </p:pic>
    </p:spTree>
    <p:extLst>
      <p:ext uri="{BB962C8B-B14F-4D97-AF65-F5344CB8AC3E}">
        <p14:creationId xmlns:p14="http://schemas.microsoft.com/office/powerpoint/2010/main" val="408761204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Arial" pitchFamily="34" charset="0"/>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Arial" pitchFamily="34" charset="0"/>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Arial" pitchFamily="34" charset="0"/>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Arial" pitchFamily="34" charset="0"/>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Arial" pitchFamily="34" charset="0"/>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47724681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5"/>
          <p:cNvSpPr>
            <a:spLocks noGrp="1"/>
          </p:cNvSpPr>
          <p:nvPr>
            <p:ph type="title"/>
          </p:nvPr>
        </p:nvSpPr>
        <p:spPr>
          <a:xfrm>
            <a:off x="342180" y="523874"/>
            <a:ext cx="11889564" cy="917575"/>
          </a:xfrm>
        </p:spPr>
        <p:txBody>
          <a:bodyPr/>
          <a:lstStyle>
            <a:lvl1pPr>
              <a:defRPr sz="3600" baseline="0">
                <a:latin typeface="Segoe UI Semibold" panose="020B0702040204020203" pitchFamily="34" charset="0"/>
              </a:defRPr>
            </a:lvl1pPr>
          </a:lstStyle>
          <a:p>
            <a:r>
              <a:rPr lang="en-US" dirty="0"/>
              <a:t>Click to edit Master title style</a:t>
            </a:r>
          </a:p>
        </p:txBody>
      </p:sp>
      <p:sp>
        <p:nvSpPr>
          <p:cNvPr id="3" name="Text Placeholder 2"/>
          <p:cNvSpPr>
            <a:spLocks noGrp="1"/>
          </p:cNvSpPr>
          <p:nvPr>
            <p:ph type="body" sz="quarter" idx="10"/>
          </p:nvPr>
        </p:nvSpPr>
        <p:spPr>
          <a:xfrm>
            <a:off x="274702" y="1211287"/>
            <a:ext cx="11888787" cy="548481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Graphic 3" descr="Beginning">
            <a:hlinkClick r:id="" action="ppaction://hlinkshowjump?jump=previousslide" tooltip="Previous"/>
            <a:extLst>
              <a:ext uri="{FF2B5EF4-FFF2-40B4-BE49-F238E27FC236}">
                <a16:creationId xmlns:a16="http://schemas.microsoft.com/office/drawing/2014/main" id="{4F938366-9EA7-4EBE-94C8-4678A2C26E9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5" name="Graphic 4" descr="Beginning">
            <a:hlinkClick r:id="" action="ppaction://hlinkshowjump?jump=nextslide" tooltip="Next"/>
            <a:extLst>
              <a:ext uri="{FF2B5EF4-FFF2-40B4-BE49-F238E27FC236}">
                <a16:creationId xmlns:a16="http://schemas.microsoft.com/office/drawing/2014/main" id="{FD9532F6-1223-492B-B27E-6AA9FDF7545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17032684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0" indent="0">
              <a:spcBef>
                <a:spcPts val="1224"/>
              </a:spcBef>
              <a:buClr>
                <a:schemeClr val="tx1"/>
              </a:buClr>
              <a:buFont typeface="Wingdings" panose="05000000000000000000" pitchFamily="2" charset="2"/>
              <a:buNone/>
              <a:defRPr sz="3000" b="0">
                <a:latin typeface="+mn-lt"/>
              </a:defRPr>
            </a:lvl1pPr>
            <a:lvl2pPr marL="255588" indent="0">
              <a:buFont typeface="Wingdings" panose="05000000000000000000" pitchFamily="2" charset="2"/>
              <a:buNone/>
              <a:defRPr sz="2400" b="0"/>
            </a:lvl2pPr>
            <a:lvl3pPr marL="450850" indent="0">
              <a:buFont typeface="Wingdings" panose="05000000000000000000" pitchFamily="2" charset="2"/>
              <a:buNone/>
              <a:tabLst/>
              <a:defRPr sz="2200" b="0"/>
            </a:lvl3pPr>
            <a:lvl4pPr marL="652462" indent="0">
              <a:buFont typeface="Wingdings" panose="05000000000000000000" pitchFamily="2" charset="2"/>
              <a:buNone/>
              <a:defRPr sz="2200" b="0"/>
            </a:lvl4pPr>
            <a:lvl5pPr marL="854075" indent="0">
              <a:buFont typeface="Wingdings" panose="05000000000000000000" pitchFamily="2" charset="2"/>
              <a:buNone/>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0" indent="0">
              <a:spcBef>
                <a:spcPts val="1224"/>
              </a:spcBef>
              <a:buClr>
                <a:schemeClr val="tx1"/>
              </a:buClr>
              <a:buFont typeface="Arial" panose="020B0604020202020204" pitchFamily="34" charset="0"/>
              <a:buNone/>
              <a:defRPr lang="en-US" sz="3000" b="0" kern="1200" spc="0" baseline="0" dirty="0">
                <a:gradFill>
                  <a:gsLst>
                    <a:gs pos="1250">
                      <a:schemeClr val="tx1"/>
                    </a:gs>
                    <a:gs pos="100000">
                      <a:schemeClr val="tx1"/>
                    </a:gs>
                  </a:gsLst>
                  <a:lin ang="5400000" scaled="0"/>
                </a:gradFill>
                <a:latin typeface="+mn-lt"/>
                <a:ea typeface="+mn-ea"/>
                <a:cs typeface="+mn-cs"/>
              </a:defRPr>
            </a:lvl1pPr>
            <a:lvl2pPr marL="255588" indent="0">
              <a:buFont typeface="Arial" panose="020B0604020202020204" pitchFamily="34" charset="0"/>
              <a:buNone/>
              <a:defRPr lang="en-US" sz="2400" b="0" kern="1200" spc="0" baseline="0" dirty="0">
                <a:gradFill>
                  <a:gsLst>
                    <a:gs pos="1250">
                      <a:schemeClr val="tx1"/>
                    </a:gs>
                    <a:gs pos="100000">
                      <a:schemeClr val="tx1"/>
                    </a:gs>
                  </a:gsLst>
                  <a:lin ang="5400000" scaled="0"/>
                </a:gradFill>
                <a:latin typeface="+mn-lt"/>
                <a:ea typeface="+mn-ea"/>
                <a:cs typeface="+mn-cs"/>
              </a:defRPr>
            </a:lvl2pPr>
            <a:lvl3pPr marL="450850"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3pPr>
            <a:lvl4pPr marL="652462" indent="0">
              <a:buFont typeface="Arial" panose="020B0604020202020204" pitchFamily="34" charset="0"/>
              <a:buNone/>
              <a:defRPr lang="en-US" sz="2200" b="0" kern="1200" spc="0" baseline="0" dirty="0">
                <a:gradFill>
                  <a:gsLst>
                    <a:gs pos="1250">
                      <a:schemeClr val="tx1"/>
                    </a:gs>
                    <a:gs pos="100000">
                      <a:schemeClr val="tx1"/>
                    </a:gs>
                  </a:gsLst>
                  <a:lin ang="5400000" scaled="0"/>
                </a:gradFill>
                <a:latin typeface="+mn-lt"/>
                <a:ea typeface="+mn-ea"/>
                <a:cs typeface="+mn-cs"/>
              </a:defRPr>
            </a:lvl4pPr>
            <a:lvl5pPr marL="854075" indent="0">
              <a:buFont typeface="Arial" panose="020B0604020202020204" pitchFamily="34" charset="0"/>
              <a:buNone/>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514350" marR="0" lvl="0" indent="-514350" algn="l" defTabSz="932742" rtl="0" eaLnBrk="1" fontAlgn="auto" latinLnBrk="0" hangingPunct="1">
              <a:lnSpc>
                <a:spcPct val="90000"/>
              </a:lnSpc>
              <a:spcBef>
                <a:spcPts val="1224"/>
              </a:spcBef>
              <a:spcAft>
                <a:spcPts val="0"/>
              </a:spcAft>
              <a:buClr>
                <a:schemeClr val="tx1"/>
              </a:buClr>
              <a:buSzPct val="90000"/>
              <a:tabLst/>
            </a:pPr>
            <a:r>
              <a:rPr lang="en-US"/>
              <a:t>Click to edit Master text styles</a:t>
            </a:r>
          </a:p>
          <a:p>
            <a:pPr marL="712788" marR="0" lvl="1" indent="-457200" algn="l" defTabSz="932742" rtl="0" eaLnBrk="1" fontAlgn="auto" latinLnBrk="0" hangingPunct="1">
              <a:lnSpc>
                <a:spcPct val="90000"/>
              </a:lnSpc>
              <a:spcBef>
                <a:spcPct val="20000"/>
              </a:spcBef>
              <a:spcAft>
                <a:spcPts val="0"/>
              </a:spcAft>
              <a:buClrTx/>
              <a:buSzPct val="90000"/>
              <a:tabLst/>
            </a:pPr>
            <a:r>
              <a:rPr lang="en-US"/>
              <a:t>Second level</a:t>
            </a:r>
          </a:p>
          <a:p>
            <a:pPr marL="908050" marR="0" lvl="2" indent="-457200" algn="l" defTabSz="932742" rtl="0" eaLnBrk="1" fontAlgn="auto" latinLnBrk="0" hangingPunct="1">
              <a:lnSpc>
                <a:spcPct val="90000"/>
              </a:lnSpc>
              <a:spcBef>
                <a:spcPct val="20000"/>
              </a:spcBef>
              <a:spcAft>
                <a:spcPts val="0"/>
              </a:spcAft>
              <a:buClrTx/>
              <a:buSzPct val="90000"/>
              <a:tabLst/>
            </a:pPr>
            <a:r>
              <a:rPr lang="en-US"/>
              <a:t>Third level</a:t>
            </a:r>
          </a:p>
          <a:p>
            <a:pPr marL="1109662" marR="0" lvl="3" indent="-457200" algn="l" defTabSz="932742" rtl="0" eaLnBrk="1" fontAlgn="auto" latinLnBrk="0" hangingPunct="1">
              <a:lnSpc>
                <a:spcPct val="90000"/>
              </a:lnSpc>
              <a:spcBef>
                <a:spcPct val="20000"/>
              </a:spcBef>
              <a:spcAft>
                <a:spcPts val="0"/>
              </a:spcAft>
              <a:buClrTx/>
              <a:buSzPct val="90000"/>
              <a:tabLst/>
            </a:pPr>
            <a:r>
              <a:rPr lang="en-US"/>
              <a:t>Fourth level</a:t>
            </a:r>
          </a:p>
          <a:p>
            <a:pPr marL="1311275" marR="0" lvl="4" indent="-457200" algn="l" defTabSz="932742" rtl="0" eaLnBrk="1" fontAlgn="auto" latinLnBrk="0" hangingPunct="1">
              <a:lnSpc>
                <a:spcPct val="90000"/>
              </a:lnSpc>
              <a:spcBef>
                <a:spcPct val="20000"/>
              </a:spcBef>
              <a:spcAft>
                <a:spcPts val="0"/>
              </a:spcAft>
              <a:buClrTx/>
              <a:buSzPct val="90000"/>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6BBEF422-439F-4E06-ACCB-40F0216C982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763291B5-A85D-4AD8-B631-014EC04D9EB3}"/>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2192018982"/>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274639" y="1211287"/>
            <a:ext cx="5486399" cy="2157514"/>
          </a:xfrm>
        </p:spPr>
        <p:txBody>
          <a:bodyPr wrap="square">
            <a:spAutoFit/>
          </a:bodyPr>
          <a:lstStyle>
            <a:lvl1pPr marL="231775" indent="-231775">
              <a:spcBef>
                <a:spcPts val="1224"/>
              </a:spcBef>
              <a:buClr>
                <a:schemeClr val="tx1"/>
              </a:buClr>
              <a:buFont typeface="Wingdings" panose="05000000000000000000" pitchFamily="2" charset="2"/>
              <a:buChar char=""/>
              <a:defRPr sz="3000" b="0">
                <a:latin typeface="+mn-lt"/>
              </a:defRPr>
            </a:lvl1pPr>
            <a:lvl2pPr marL="427038" indent="-171450">
              <a:buFont typeface="Wingdings" panose="05000000000000000000" pitchFamily="2" charset="2"/>
              <a:buChar char=""/>
              <a:defRPr sz="2400" b="0"/>
            </a:lvl2pPr>
            <a:lvl3pPr marL="639763" indent="-188913">
              <a:buFont typeface="Wingdings" panose="05000000000000000000" pitchFamily="2" charset="2"/>
              <a:buChar char=""/>
              <a:tabLst/>
              <a:defRPr sz="2200" b="0"/>
            </a:lvl3pPr>
            <a:lvl4pPr marL="828675" indent="-176213">
              <a:buFont typeface="Wingdings" panose="05000000000000000000" pitchFamily="2" charset="2"/>
              <a:buChar char=""/>
              <a:defRPr sz="2200" b="0"/>
            </a:lvl4pPr>
            <a:lvl5pPr marL="1023938" indent="-169863">
              <a:buFont typeface="Wingdings" panose="05000000000000000000" pitchFamily="2" charset="2"/>
              <a:buChar char=""/>
              <a:tabLst/>
              <a:defRPr sz="22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3"/>
          <p:cNvSpPr>
            <a:spLocks noGrp="1"/>
          </p:cNvSpPr>
          <p:nvPr>
            <p:ph type="body" sz="quarter" idx="11"/>
          </p:nvPr>
        </p:nvSpPr>
        <p:spPr>
          <a:xfrm>
            <a:off x="6675439" y="1211287"/>
            <a:ext cx="5486399" cy="2123658"/>
          </a:xfrm>
        </p:spPr>
        <p:txBody>
          <a:bodyPr wrap="square">
            <a:spAutoFit/>
          </a:bodyPr>
          <a:lstStyle>
            <a:lvl1pPr marL="287338" indent="-287338">
              <a:spcBef>
                <a:spcPts val="1224"/>
              </a:spcBef>
              <a:buClr>
                <a:schemeClr val="tx1"/>
              </a:buClr>
              <a:buFont typeface="Arial" pitchFamily="34" charset="0"/>
              <a:buChar char="•"/>
              <a:defRPr lang="en-US" sz="3000" b="0" kern="1200" spc="0" baseline="0" dirty="0">
                <a:gradFill>
                  <a:gsLst>
                    <a:gs pos="1250">
                      <a:schemeClr val="tx1"/>
                    </a:gs>
                    <a:gs pos="100000">
                      <a:schemeClr val="tx1"/>
                    </a:gs>
                  </a:gsLst>
                  <a:lin ang="5400000" scaled="0"/>
                </a:gradFill>
                <a:latin typeface="+mn-lt"/>
                <a:ea typeface="+mn-ea"/>
                <a:cs typeface="+mn-cs"/>
              </a:defRPr>
            </a:lvl1pPr>
            <a:lvl2pPr marL="598488" indent="-342900">
              <a:defRPr lang="en-US" sz="2400" b="0" kern="1200" spc="0" baseline="0" dirty="0">
                <a:gradFill>
                  <a:gsLst>
                    <a:gs pos="1250">
                      <a:schemeClr val="tx1"/>
                    </a:gs>
                    <a:gs pos="100000">
                      <a:schemeClr val="tx1"/>
                    </a:gs>
                  </a:gsLst>
                  <a:lin ang="5400000" scaled="0"/>
                </a:gradFill>
                <a:latin typeface="+mn-lt"/>
                <a:ea typeface="+mn-ea"/>
                <a:cs typeface="+mn-cs"/>
              </a:defRPr>
            </a:lvl2pPr>
            <a:lvl3pPr marL="793750" indent="-342900">
              <a:tabLst/>
              <a:defRPr lang="en-US" sz="2200" b="0" kern="1200" spc="0" baseline="0" dirty="0">
                <a:gradFill>
                  <a:gsLst>
                    <a:gs pos="1250">
                      <a:schemeClr val="tx1"/>
                    </a:gs>
                    <a:gs pos="100000">
                      <a:schemeClr val="tx1"/>
                    </a:gs>
                  </a:gsLst>
                  <a:lin ang="5400000" scaled="0"/>
                </a:gradFill>
                <a:latin typeface="+mn-lt"/>
                <a:ea typeface="+mn-ea"/>
                <a:cs typeface="+mn-cs"/>
              </a:defRPr>
            </a:lvl3pPr>
            <a:lvl4pPr marL="995362" indent="-342900">
              <a:defRPr lang="en-US" sz="2200" b="0" kern="1200" spc="0" baseline="0" dirty="0">
                <a:gradFill>
                  <a:gsLst>
                    <a:gs pos="1250">
                      <a:schemeClr val="tx1"/>
                    </a:gs>
                    <a:gs pos="100000">
                      <a:schemeClr val="tx1"/>
                    </a:gs>
                  </a:gsLst>
                  <a:lin ang="5400000" scaled="0"/>
                </a:gradFill>
                <a:latin typeface="+mn-lt"/>
                <a:ea typeface="+mn-ea"/>
                <a:cs typeface="+mn-cs"/>
              </a:defRPr>
            </a:lvl4pPr>
            <a:lvl5pPr marL="1196975" indent="-342900">
              <a:tabLst/>
              <a:defRPr lang="en-US" sz="2200" b="0" kern="1200" spc="0" baseline="0" dirty="0">
                <a:gradFill>
                  <a:gsLst>
                    <a:gs pos="1250">
                      <a:schemeClr val="tx1"/>
                    </a:gs>
                    <a:gs pos="100000">
                      <a:schemeClr val="tx1"/>
                    </a:gs>
                  </a:gsLst>
                  <a:lin ang="5400000" scaled="0"/>
                </a:gradFill>
                <a:latin typeface="+mn-lt"/>
                <a:ea typeface="+mn-ea"/>
                <a:cs typeface="+mn-cs"/>
              </a:defRPr>
            </a:lvl5pPr>
          </a:lstStyle>
          <a:p>
            <a:pPr marL="231775" marR="0" lvl="0" indent="-231775" algn="l" defTabSz="932742" rtl="0" eaLnBrk="1" fontAlgn="auto" latinLnBrk="0" hangingPunct="1">
              <a:lnSpc>
                <a:spcPct val="90000"/>
              </a:lnSpc>
              <a:spcBef>
                <a:spcPts val="1224"/>
              </a:spcBef>
              <a:spcAft>
                <a:spcPts val="0"/>
              </a:spcAft>
              <a:buClr>
                <a:schemeClr val="tx1"/>
              </a:buClr>
              <a:buSzPct val="90000"/>
              <a:buFont typeface="Wingdings" panose="05000000000000000000" pitchFamily="2" charset="2"/>
              <a:buChar char=""/>
              <a:tabLst/>
            </a:pPr>
            <a:r>
              <a:rPr lang="en-US"/>
              <a:t>Click to edit Master text styles</a:t>
            </a:r>
          </a:p>
          <a:p>
            <a:pPr marL="427038" marR="0" lvl="1" indent="-17145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Second level</a:t>
            </a:r>
          </a:p>
          <a:p>
            <a:pPr marL="639763" marR="0" lvl="2" indent="-1889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Third level</a:t>
            </a:r>
          </a:p>
          <a:p>
            <a:pPr marL="828675" marR="0" lvl="3" indent="-17621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Fourth level</a:t>
            </a:r>
          </a:p>
          <a:p>
            <a:pPr marL="1023938" marR="0" lvl="4" indent="-169863"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pPr>
            <a:r>
              <a:rPr lang="en-US"/>
              <a:t>Fifth level</a:t>
            </a:r>
          </a:p>
        </p:txBody>
      </p:sp>
      <p:pic>
        <p:nvPicPr>
          <p:cNvPr id="6" name="Graphic 5" descr="Beginning">
            <a:hlinkClick r:id="" action="ppaction://hlinkshowjump?jump=previousslide" tooltip="Previous"/>
            <a:extLst>
              <a:ext uri="{FF2B5EF4-FFF2-40B4-BE49-F238E27FC236}">
                <a16:creationId xmlns:a16="http://schemas.microsoft.com/office/drawing/2014/main" id="{8BADA7AF-EBA4-46D4-A65F-0F484ACCC0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7" name="Graphic 6" descr="Beginning">
            <a:hlinkClick r:id="" action="ppaction://hlinkshowjump?jump=nextslide" tooltip="Next"/>
            <a:extLst>
              <a:ext uri="{FF2B5EF4-FFF2-40B4-BE49-F238E27FC236}">
                <a16:creationId xmlns:a16="http://schemas.microsoft.com/office/drawing/2014/main" id="{24D73F30-1846-45B0-BC31-AD012FAD13DE}"/>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417994670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46090" y="778451"/>
            <a:ext cx="11889564" cy="917575"/>
          </a:xfrm>
        </p:spPr>
        <p:txBody>
          <a:bodyPr/>
          <a:lstStyle>
            <a:lvl1pPr>
              <a:defRPr sz="3600">
                <a:latin typeface="Segoe UI Semibold" panose="020B0702040204020203" pitchFamily="34" charset="0"/>
                <a:cs typeface="Segoe UI Semibold" panose="020B0702040204020203" pitchFamily="34" charset="0"/>
              </a:defRPr>
            </a:lvl1pPr>
          </a:lstStyle>
          <a:p>
            <a:r>
              <a:rPr lang="en-US" dirty="0"/>
              <a:t>Click to edit Master title style</a:t>
            </a:r>
          </a:p>
        </p:txBody>
      </p:sp>
      <p:pic>
        <p:nvPicPr>
          <p:cNvPr id="3" name="Graphic 2" descr="Beginning">
            <a:hlinkClick r:id="" action="ppaction://hlinkshowjump?jump=previousslide" tooltip="Previous"/>
            <a:extLst>
              <a:ext uri="{FF2B5EF4-FFF2-40B4-BE49-F238E27FC236}">
                <a16:creationId xmlns:a16="http://schemas.microsoft.com/office/drawing/2014/main" id="{3852273B-62B3-4D5B-A43F-BC8B7B06716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a:off x="10698748" y="6057554"/>
            <a:ext cx="237556" cy="548644"/>
          </a:xfrm>
          <a:prstGeom prst="rect">
            <a:avLst/>
          </a:prstGeom>
        </p:spPr>
      </p:pic>
      <p:pic>
        <p:nvPicPr>
          <p:cNvPr id="4" name="Graphic 3" descr="Beginning">
            <a:hlinkClick r:id="" action="ppaction://hlinkshowjump?jump=nextslide" tooltip="Next"/>
            <a:extLst>
              <a:ext uri="{FF2B5EF4-FFF2-40B4-BE49-F238E27FC236}">
                <a16:creationId xmlns:a16="http://schemas.microsoft.com/office/drawing/2014/main" id="{3E4E2D55-5056-4859-9821-89EAE83224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6701" r="1"/>
          <a:stretch/>
        </p:blipFill>
        <p:spPr>
          <a:xfrm flipH="1">
            <a:off x="11038216" y="6057554"/>
            <a:ext cx="237556" cy="548644"/>
          </a:xfrm>
          <a:prstGeom prst="rect">
            <a:avLst/>
          </a:prstGeom>
        </p:spPr>
      </p:pic>
    </p:spTree>
    <p:extLst>
      <p:ext uri="{BB962C8B-B14F-4D97-AF65-F5344CB8AC3E}">
        <p14:creationId xmlns:p14="http://schemas.microsoft.com/office/powerpoint/2010/main" val="21893355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emf"/><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18" Type="http://schemas.openxmlformats.org/officeDocument/2006/relationships/slideLayout" Target="../slideLayouts/slideLayout56.xml"/><Relationship Id="rId3" Type="http://schemas.openxmlformats.org/officeDocument/2006/relationships/slideLayout" Target="../slideLayouts/slideLayout41.xml"/><Relationship Id="rId21" Type="http://schemas.openxmlformats.org/officeDocument/2006/relationships/image" Target="../media/image1.emf"/><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0" Type="http://schemas.openxmlformats.org/officeDocument/2006/relationships/theme" Target="../theme/theme3.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19" Type="http://schemas.openxmlformats.org/officeDocument/2006/relationships/slideLayout" Target="../slideLayouts/slideLayout57.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3588427678"/>
      </p:ext>
    </p:extLst>
  </p:cSld>
  <p:clrMap bg1="lt1" tx1="dk1" bg2="lt2" tx2="dk2" accent1="accent1" accent2="accent2" accent3="accent3" accent4="accent4" accent5="accent5" accent6="accent6" hlink="hlink" folHlink="folHlink"/>
  <p:sldLayoutIdLst>
    <p:sldLayoutId id="2147484236" r:id="rId1"/>
    <p:sldLayoutId id="2147484473" r:id="rId2"/>
    <p:sldLayoutId id="2147484467" r:id="rId3"/>
    <p:sldLayoutId id="2147484266" r:id="rId4"/>
    <p:sldLayoutId id="2147484240" r:id="rId5"/>
    <p:sldLayoutId id="2147484241" r:id="rId6"/>
    <p:sldLayoutId id="2147484474" r:id="rId7"/>
    <p:sldLayoutId id="2147484245" r:id="rId8"/>
    <p:sldLayoutId id="2147484247" r:id="rId9"/>
    <p:sldLayoutId id="2147484249" r:id="rId10"/>
    <p:sldLayoutId id="2147484250" r:id="rId11"/>
    <p:sldLayoutId id="2147484264" r:id="rId12"/>
    <p:sldLayoutId id="2147484251" r:id="rId13"/>
    <p:sldLayoutId id="2147484463" r:id="rId14"/>
    <p:sldLayoutId id="2147484256" r:id="rId15"/>
    <p:sldLayoutId id="2147484257" r:id="rId16"/>
    <p:sldLayoutId id="2147484260" r:id="rId17"/>
    <p:sldLayoutId id="2147484299" r:id="rId18"/>
    <p:sldLayoutId id="2147484263" r:id="rId19"/>
  </p:sldLayoutIdLst>
  <p:transition>
    <p:fade/>
  </p:transition>
  <p:hf hdr="0" ft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231" userDrawn="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4059602932"/>
      </p:ext>
    </p:extLst>
  </p:cSld>
  <p:clrMap bg1="lt1" tx1="dk1" bg2="lt2" tx2="dk2" accent1="accent1" accent2="accent2" accent3="accent3" accent4="accent4" accent5="accent5" accent6="accent6" hlink="hlink" folHlink="folHlink"/>
  <p:sldLayoutIdLst>
    <p:sldLayoutId id="2147484476" r:id="rId1"/>
    <p:sldLayoutId id="2147484477" r:id="rId2"/>
    <p:sldLayoutId id="2147484478" r:id="rId3"/>
    <p:sldLayoutId id="2147484479" r:id="rId4"/>
    <p:sldLayoutId id="2147484480" r:id="rId5"/>
    <p:sldLayoutId id="2147484481" r:id="rId6"/>
    <p:sldLayoutId id="2147484482" r:id="rId7"/>
    <p:sldLayoutId id="2147484483" r:id="rId8"/>
    <p:sldLayoutId id="2147484484" r:id="rId9"/>
    <p:sldLayoutId id="2147484485" r:id="rId10"/>
    <p:sldLayoutId id="2147484486" r:id="rId11"/>
    <p:sldLayoutId id="2147484487" r:id="rId12"/>
    <p:sldLayoutId id="2147484488" r:id="rId13"/>
    <p:sldLayoutId id="2147484489" r:id="rId14"/>
    <p:sldLayoutId id="2147484490" r:id="rId15"/>
    <p:sldLayoutId id="2147484491" r:id="rId16"/>
    <p:sldLayoutId id="2147484492" r:id="rId17"/>
    <p:sldLayoutId id="2147484493" r:id="rId18"/>
    <p:sldLayoutId id="2147484494" r:id="rId19"/>
  </p:sldLayoutIdLst>
  <p:transition>
    <p:fade/>
  </p:transition>
  <p:hf hdr="0" ft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a:t>Click to edit Master title style</a:t>
            </a:r>
          </a:p>
        </p:txBody>
      </p:sp>
      <p:sp>
        <p:nvSpPr>
          <p:cNvPr id="4" name="Text Placeholder 3"/>
          <p:cNvSpPr>
            <a:spLocks noGrp="1"/>
          </p:cNvSpPr>
          <p:nvPr>
            <p:ph type="body" idx="1"/>
          </p:nvPr>
        </p:nvSpPr>
        <p:spPr>
          <a:xfrm>
            <a:off x="274640" y="1212851"/>
            <a:ext cx="11887198" cy="2308324"/>
          </a:xfrm>
          <a:prstGeom prst="rect">
            <a:avLst/>
          </a:prstGeom>
        </p:spPr>
        <p:txBody>
          <a:bodyPr vert="horz" wrap="square" lIns="146304" tIns="91440" rIns="146304"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p:cNvPicPr>
            <a:picLocks noChangeAspect="1"/>
          </p:cNvPicPr>
          <p:nvPr userDrawn="1"/>
        </p:nvPicPr>
        <p:blipFill>
          <a:blip r:embed="rId21"/>
          <a:stretch>
            <a:fillRect/>
          </a:stretch>
        </p:blipFill>
        <p:spPr>
          <a:xfrm rot="5400000">
            <a:off x="9371795" y="3072299"/>
            <a:ext cx="6995160" cy="849926"/>
          </a:xfrm>
          <a:prstGeom prst="rect">
            <a:avLst/>
          </a:prstGeom>
        </p:spPr>
      </p:pic>
    </p:spTree>
    <p:extLst>
      <p:ext uri="{BB962C8B-B14F-4D97-AF65-F5344CB8AC3E}">
        <p14:creationId xmlns:p14="http://schemas.microsoft.com/office/powerpoint/2010/main" val="2005544715"/>
      </p:ext>
    </p:extLst>
  </p:cSld>
  <p:clrMap bg1="dk1" tx1="lt1" bg2="dk2" tx2="lt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 id="2147484507" r:id="rId12"/>
    <p:sldLayoutId id="2147484508" r:id="rId13"/>
    <p:sldLayoutId id="2147484509" r:id="rId14"/>
    <p:sldLayoutId id="2147484510" r:id="rId15"/>
    <p:sldLayoutId id="2147484511" r:id="rId16"/>
    <p:sldLayoutId id="2147484512" r:id="rId17"/>
    <p:sldLayoutId id="2147484513" r:id="rId18"/>
    <p:sldLayoutId id="2147484514" r:id="rId19"/>
  </p:sldLayoutIdLst>
  <p:transition>
    <p:fade/>
  </p:transition>
  <p:hf hdr="0" ftr="0" dt="0"/>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10.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0.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13.xml"/><Relationship Id="rId7" Type="http://schemas.openxmlformats.org/officeDocument/2006/relationships/image" Target="../media/image24.jpeg"/><Relationship Id="rId2" Type="http://schemas.openxmlformats.org/officeDocument/2006/relationships/slideLayout" Target="../slideLayouts/slideLayout6.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0.png"/><Relationship Id="rId9"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14.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6.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xml"/><Relationship Id="rId1" Type="http://schemas.openxmlformats.org/officeDocument/2006/relationships/tags" Target="../tags/tag17.xml"/><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3.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tags" Target="../tags/tag1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tags" Target="../tags/tag20.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24.xml"/><Relationship Id="rId6" Type="http://schemas.openxmlformats.org/officeDocument/2006/relationships/image" Target="../media/image16.png"/><Relationship Id="rId5" Type="http://schemas.openxmlformats.org/officeDocument/2006/relationships/image" Target="../media/image44.PN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46.pn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8.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9.xml"/><Relationship Id="rId5" Type="http://schemas.openxmlformats.org/officeDocument/2006/relationships/image" Target="../media/image54.png"/><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0.xml"/><Relationship Id="rId7" Type="http://schemas.openxmlformats.org/officeDocument/2006/relationships/image" Target="../media/image58.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5.xml"/><Relationship Id="rId1" Type="http://schemas.openxmlformats.org/officeDocument/2006/relationships/tags" Target="../tags/tag31.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4.xml"/><Relationship Id="rId7" Type="http://schemas.openxmlformats.org/officeDocument/2006/relationships/image" Target="../media/image70.jpeg"/><Relationship Id="rId2" Type="http://schemas.openxmlformats.org/officeDocument/2006/relationships/slideLayout" Target="../slideLayouts/slideLayout5.xml"/><Relationship Id="rId1" Type="http://schemas.openxmlformats.org/officeDocument/2006/relationships/tags" Target="../tags/tag32.xml"/><Relationship Id="rId6" Type="http://schemas.openxmlformats.org/officeDocument/2006/relationships/image" Target="../media/image69.jpeg"/><Relationship Id="rId5" Type="http://schemas.openxmlformats.org/officeDocument/2006/relationships/image" Target="../media/image27.png"/><Relationship Id="rId4" Type="http://schemas.openxmlformats.org/officeDocument/2006/relationships/image" Target="../media/image6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notesSlide" Target="../notesSlides/notesSlide4.xml"/><Relationship Id="rId7" Type="http://schemas.openxmlformats.org/officeDocument/2006/relationships/image" Target="../media/image11.png"/><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33.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tags" Target="../tags/tag34.xml"/><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4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notesSlide" Target="../notesSlides/notesSlide38.xml"/><Relationship Id="rId7" Type="http://schemas.openxmlformats.org/officeDocument/2006/relationships/image" Target="../media/image74.png"/><Relationship Id="rId2" Type="http://schemas.openxmlformats.org/officeDocument/2006/relationships/slideLayout" Target="../slideLayouts/slideLayout9.xml"/><Relationship Id="rId1" Type="http://schemas.openxmlformats.org/officeDocument/2006/relationships/tags" Target="../tags/tag36.xml"/><Relationship Id="rId6" Type="http://schemas.openxmlformats.org/officeDocument/2006/relationships/hyperlink" Target="https://support.office.com/en-us/article/OneDrive-for-Business-Help-1eaa32e9-3229-47c2-b363-0a5306cb8c37" TargetMode="External"/><Relationship Id="rId5" Type="http://schemas.openxmlformats.org/officeDocument/2006/relationships/hyperlink" Target="https://support.office.com/en-us/article/Video-What-is-OneDrive-work-or-school-10f5c3fd-b0f6-40e2-9059-04735ffe01b7?ui=en-US&amp;rs=en-US&amp;ad=US" TargetMode="External"/><Relationship Id="rId4" Type="http://schemas.openxmlformats.org/officeDocument/2006/relationships/hyperlink" Target="https://support.office.com/en-us/article/OneDrive-for-Business-Quick-Start-a1397e56-61ec-4ed2-9dac-727bf8ac3357?ui=en-US&amp;rs=en-US&amp;ad=US" TargetMode="External"/><Relationship Id="rId9"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37.xml"/><Relationship Id="rId6" Type="http://schemas.openxmlformats.org/officeDocument/2006/relationships/image" Target="../media/image78.png"/><Relationship Id="rId5" Type="http://schemas.openxmlformats.org/officeDocument/2006/relationships/hyperlink" Target="https://support.office.com/en-us/office-training-center" TargetMode="Externa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tags" Target="../tags/tag38.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8.xml"/><Relationship Id="rId1" Type="http://schemas.openxmlformats.org/officeDocument/2006/relationships/tags" Target="../tags/tag3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8" Type="http://schemas.openxmlformats.org/officeDocument/2006/relationships/hyperlink" Target="https://support.office.com/en-us/article/sync-files-with-the-onedrive-sync-client-in-windows-615391c4-2bd3-4aae-a42a-858262e42a49" TargetMode="External"/><Relationship Id="rId3" Type="http://schemas.openxmlformats.org/officeDocument/2006/relationships/notesSlide" Target="../notesSlides/notesSlide7.xml"/><Relationship Id="rId7" Type="http://schemas.openxmlformats.org/officeDocument/2006/relationships/hyperlink" Target="https://support.office.com/en-us/article/Add-OneDrive-for-Business-in-Android-babc9692-fb53-40b4-8b24-6b83ff95455e" TargetMode="Externa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hyperlink" Target="https://support.office.com/en-us/article/Use-OneDrive-for-Business-in-iOS-ed5af2c2-39a8-4684-a17c-fcde3742d4be" TargetMode="External"/><Relationship Id="rId5" Type="http://schemas.openxmlformats.org/officeDocument/2006/relationships/image" Target="../media/image15.png"/><Relationship Id="rId10" Type="http://schemas.openxmlformats.org/officeDocument/2006/relationships/image" Target="../media/image16.png"/><Relationship Id="rId4" Type="http://schemas.openxmlformats.org/officeDocument/2006/relationships/image" Target="../media/image14.png"/><Relationship Id="rId9" Type="http://schemas.openxmlformats.org/officeDocument/2006/relationships/hyperlink" Target="https://support.office.com/en-us/article/sync-files-with-the-onedrive-sync-client-on-mac-os-x-d11b9f29-00bb-4172-be39-997da46f913f"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8.xml"/><Relationship Id="rId5" Type="http://schemas.openxmlformats.org/officeDocument/2006/relationships/image" Target="../media/image1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9.xml"/><Relationship Id="rId7" Type="http://schemas.openxmlformats.org/officeDocument/2006/relationships/image" Target="../media/image18.png"/><Relationship Id="rId2" Type="http://schemas.openxmlformats.org/officeDocument/2006/relationships/slideLayout" Target="../slideLayouts/slideLayout5.xml"/><Relationship Id="rId1" Type="http://schemas.openxmlformats.org/officeDocument/2006/relationships/tags" Target="../tags/tag9.xml"/><Relationship Id="rId6" Type="http://schemas.openxmlformats.org/officeDocument/2006/relationships/hyperlink" Target="https://support.office.com/en-us/article/Which-version-of-OneDrive-am-I-using-19246eae-8a51-490a-8d97-a645c151f2ba?ui=en-US&amp;rs=en-US&amp;ad=US" TargetMode="External"/><Relationship Id="rId5" Type="http://schemas.openxmlformats.org/officeDocument/2006/relationships/hyperlink" Target="https://support.office.com/en-us/article/sync-files-with-the-onedrive-sync-client-in-windows-615391c4-2bd3-4aae-a42a-858262e42a49" TargetMode="External"/><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12739" y="3036319"/>
            <a:ext cx="9143936" cy="1828800"/>
          </a:xfrm>
        </p:spPr>
        <p:txBody>
          <a:bodyPr/>
          <a:lstStyle/>
          <a:p>
            <a:r>
              <a:rPr lang="en-US" dirty="0">
                <a:solidFill>
                  <a:schemeClr val="tx2"/>
                </a:solidFill>
              </a:rPr>
              <a:t>OneDrive for Business </a:t>
            </a:r>
            <a:r>
              <a:rPr lang="en-US" dirty="0"/>
              <a:t>training for end users</a:t>
            </a:r>
          </a:p>
        </p:txBody>
      </p:sp>
    </p:spTree>
    <p:custDataLst>
      <p:tags r:id="rId1"/>
    </p:custDataLst>
    <p:extLst>
      <p:ext uri="{BB962C8B-B14F-4D97-AF65-F5344CB8AC3E}">
        <p14:creationId xmlns:p14="http://schemas.microsoft.com/office/powerpoint/2010/main" val="379113805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39FE-1023-4CF5-ADB0-AFCFB0060798}"/>
              </a:ext>
            </a:extLst>
          </p:cNvPr>
          <p:cNvSpPr>
            <a:spLocks noGrp="1"/>
          </p:cNvSpPr>
          <p:nvPr>
            <p:ph type="title"/>
          </p:nvPr>
        </p:nvSpPr>
        <p:spPr/>
        <p:txBody>
          <a:bodyPr/>
          <a:lstStyle/>
          <a:p>
            <a:r>
              <a:rPr lang="en-US" dirty="0"/>
              <a:t>OneDrive Files On-Demand</a:t>
            </a:r>
          </a:p>
        </p:txBody>
      </p:sp>
      <p:sp>
        <p:nvSpPr>
          <p:cNvPr id="11" name="Rectangle 10">
            <a:extLst>
              <a:ext uri="{FF2B5EF4-FFF2-40B4-BE49-F238E27FC236}">
                <a16:creationId xmlns:a16="http://schemas.microsoft.com/office/drawing/2014/main" id="{B091C854-FD40-40D3-8C32-1DA76C046841}"/>
              </a:ext>
            </a:extLst>
          </p:cNvPr>
          <p:cNvSpPr/>
          <p:nvPr/>
        </p:nvSpPr>
        <p:spPr bwMode="auto">
          <a:xfrm>
            <a:off x="6035359" y="1212848"/>
            <a:ext cx="6126477" cy="2426643"/>
          </a:xfrm>
          <a:prstGeom prst="rect">
            <a:avLst/>
          </a:prstGeom>
          <a:noFill/>
          <a:ln w="19050">
            <a:no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spcBef>
                <a:spcPts val="1200"/>
              </a:spcBef>
            </a:pPr>
            <a:r>
              <a:rPr lang="en-US" sz="2000">
                <a:solidFill>
                  <a:srgbClr val="505050"/>
                </a:solidFill>
                <a:latin typeface="Segoe UI" panose="020B0502040204020203" pitchFamily="34" charset="0"/>
                <a:ea typeface="Segoe UI" panose="020B0502040204020203" pitchFamily="34" charset="0"/>
              </a:rPr>
              <a:t>With OneDrive Files On-Demand, you can set files and folders to always be available locally on your device or save space by making files online only. </a:t>
            </a:r>
          </a:p>
          <a:p>
            <a:pPr>
              <a:spcBef>
                <a:spcPts val="1200"/>
              </a:spcBef>
            </a:pPr>
            <a:r>
              <a:rPr lang="en-US" sz="2000">
                <a:solidFill>
                  <a:srgbClr val="505050"/>
                </a:solidFill>
                <a:latin typeface="Segoe UI" panose="020B0502040204020203" pitchFamily="34" charset="0"/>
                <a:ea typeface="Segoe UI" panose="020B0502040204020203" pitchFamily="34" charset="0"/>
              </a:rPr>
              <a:t>In the taskbar, select the OneDrive icon, and select </a:t>
            </a:r>
            <a:r>
              <a:rPr lang="en-US" sz="2000" b="1">
                <a:solidFill>
                  <a:srgbClr val="505050"/>
                </a:solidFill>
                <a:latin typeface="Segoe UI" panose="020B0502040204020203" pitchFamily="34" charset="0"/>
                <a:ea typeface="Segoe UI" panose="020B0502040204020203" pitchFamily="34" charset="0"/>
              </a:rPr>
              <a:t>More &gt; Settings</a:t>
            </a:r>
            <a:r>
              <a:rPr lang="en-US" sz="2000">
                <a:solidFill>
                  <a:srgbClr val="505050"/>
                </a:solidFill>
                <a:latin typeface="Segoe UI" panose="020B0502040204020203" pitchFamily="34" charset="0"/>
                <a:ea typeface="Segoe UI" panose="020B0502040204020203" pitchFamily="34" charset="0"/>
              </a:rPr>
              <a:t>. Then, on the </a:t>
            </a:r>
            <a:r>
              <a:rPr lang="en-US" sz="2000" b="1">
                <a:solidFill>
                  <a:srgbClr val="505050"/>
                </a:solidFill>
                <a:latin typeface="Segoe UI" panose="020B0502040204020203" pitchFamily="34" charset="0"/>
                <a:ea typeface="Segoe UI" panose="020B0502040204020203" pitchFamily="34" charset="0"/>
              </a:rPr>
              <a:t>Settings</a:t>
            </a:r>
            <a:r>
              <a:rPr lang="en-US" sz="2000">
                <a:solidFill>
                  <a:srgbClr val="505050"/>
                </a:solidFill>
                <a:latin typeface="Segoe UI" panose="020B0502040204020203" pitchFamily="34" charset="0"/>
                <a:ea typeface="Segoe UI" panose="020B0502040204020203" pitchFamily="34" charset="0"/>
              </a:rPr>
              <a:t> tab select </a:t>
            </a:r>
            <a:r>
              <a:rPr lang="en-US" sz="2000" b="1">
                <a:solidFill>
                  <a:srgbClr val="505050"/>
                </a:solidFill>
                <a:latin typeface="Segoe UI" panose="020B0502040204020203" pitchFamily="34" charset="0"/>
                <a:ea typeface="Segoe UI" panose="020B0502040204020203" pitchFamily="34" charset="0"/>
              </a:rPr>
              <a:t>Save</a:t>
            </a:r>
            <a:r>
              <a:rPr lang="en-US" sz="2000">
                <a:solidFill>
                  <a:srgbClr val="505050"/>
                </a:solidFill>
                <a:latin typeface="Segoe UI" panose="020B0502040204020203" pitchFamily="34" charset="0"/>
                <a:ea typeface="Segoe UI" panose="020B0502040204020203" pitchFamily="34" charset="0"/>
              </a:rPr>
              <a:t> </a:t>
            </a:r>
            <a:r>
              <a:rPr lang="en-US" sz="2000" b="1">
                <a:solidFill>
                  <a:srgbClr val="505050"/>
                </a:solidFill>
                <a:latin typeface="Segoe UI" panose="020B0502040204020203" pitchFamily="34" charset="0"/>
                <a:ea typeface="Segoe UI" panose="020B0502040204020203" pitchFamily="34" charset="0"/>
              </a:rPr>
              <a:t>space and download files as you use them</a:t>
            </a:r>
            <a:r>
              <a:rPr lang="en-US" sz="2000">
                <a:solidFill>
                  <a:srgbClr val="505050"/>
                </a:solidFill>
                <a:latin typeface="Segoe UI" panose="020B0502040204020203" pitchFamily="34" charset="0"/>
                <a:ea typeface="Segoe UI" panose="020B0502040204020203" pitchFamily="34" charset="0"/>
              </a:rPr>
              <a:t>. </a:t>
            </a:r>
          </a:p>
        </p:txBody>
      </p:sp>
      <p:pic>
        <p:nvPicPr>
          <p:cNvPr id="13" name="Picture 12">
            <a:extLst>
              <a:ext uri="{FF2B5EF4-FFF2-40B4-BE49-F238E27FC236}">
                <a16:creationId xmlns:a16="http://schemas.microsoft.com/office/drawing/2014/main" id="{F31A8CDD-08CC-4AFA-A150-480B6F08A8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655" y="1407291"/>
            <a:ext cx="4833687" cy="3516524"/>
          </a:xfrm>
          <a:prstGeom prst="rect">
            <a:avLst/>
          </a:prstGeom>
          <a:ln w="9525">
            <a:solidFill>
              <a:schemeClr val="bg1">
                <a:lumMod val="65000"/>
              </a:schemeClr>
            </a:solidFill>
          </a:ln>
        </p:spPr>
      </p:pic>
      <p:sp>
        <p:nvSpPr>
          <p:cNvPr id="26" name="Callout: Bent Line with No Border 25">
            <a:extLst>
              <a:ext uri="{FF2B5EF4-FFF2-40B4-BE49-F238E27FC236}">
                <a16:creationId xmlns:a16="http://schemas.microsoft.com/office/drawing/2014/main" id="{5C042A8B-E692-4677-A367-BDEA0FF2EDC8}"/>
              </a:ext>
            </a:extLst>
          </p:cNvPr>
          <p:cNvSpPr/>
          <p:nvPr/>
        </p:nvSpPr>
        <p:spPr bwMode="auto">
          <a:xfrm>
            <a:off x="389888" y="5056994"/>
            <a:ext cx="2604619" cy="914390"/>
          </a:xfrm>
          <a:prstGeom prst="callout2">
            <a:avLst>
              <a:gd name="adj1" fmla="val 9280"/>
              <a:gd name="adj2" fmla="val 30442"/>
              <a:gd name="adj3" fmla="val -270110"/>
              <a:gd name="adj4" fmla="val 30989"/>
              <a:gd name="adj5" fmla="val -270247"/>
              <a:gd name="adj6" fmla="val 42999"/>
            </a:avLst>
          </a:prstGeom>
          <a:noFill/>
          <a:ln w="19050">
            <a:solidFill>
              <a:srgbClr val="606161"/>
            </a:solidFill>
            <a:headEnd type="oval" w="sm" len="sm"/>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a:solidFill>
                  <a:schemeClr val="tx1"/>
                </a:solidFill>
                <a:latin typeface="Segoe UI" panose="020B0502040204020203" pitchFamily="34" charset="0"/>
                <a:cs typeface="Segoe UI" panose="020B0502040204020203" pitchFamily="34" charset="0"/>
              </a:rPr>
              <a:t>Files you download to your device and available offline.</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&lt;name&gt;@ORG_ADDRESS</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7" name="Callout: Bent Line with No Border 26">
            <a:extLst>
              <a:ext uri="{FF2B5EF4-FFF2-40B4-BE49-F238E27FC236}">
                <a16:creationId xmlns:a16="http://schemas.microsoft.com/office/drawing/2014/main" id="{D97D7ED3-FBA6-4549-ABC4-5603057F8944}"/>
              </a:ext>
            </a:extLst>
          </p:cNvPr>
          <p:cNvSpPr/>
          <p:nvPr/>
        </p:nvSpPr>
        <p:spPr bwMode="auto">
          <a:xfrm>
            <a:off x="6032992" y="3562468"/>
            <a:ext cx="5618818" cy="914390"/>
          </a:xfrm>
          <a:prstGeom prst="callout2">
            <a:avLst>
              <a:gd name="adj1" fmla="val 45914"/>
              <a:gd name="adj2" fmla="val 1320"/>
              <a:gd name="adj3" fmla="val 45787"/>
              <a:gd name="adj4" fmla="val -22639"/>
              <a:gd name="adj5" fmla="val -18246"/>
              <a:gd name="adj6" fmla="val -22594"/>
            </a:avLst>
          </a:prstGeom>
          <a:noFill/>
          <a:ln w="19050">
            <a:solidFill>
              <a:srgbClr val="606161"/>
            </a:solidFill>
            <a:headEnd type="oval" w="sm" len="sm"/>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a:solidFill>
                  <a:schemeClr val="tx1"/>
                </a:solidFill>
                <a:latin typeface="Segoe UI" panose="020B0502040204020203" pitchFamily="34" charset="0"/>
                <a:cs typeface="Segoe UI" panose="020B0502040204020203" pitchFamily="34" charset="0"/>
              </a:rPr>
              <a:t>Mark files/folders to be always available, even offline.</a:t>
            </a:r>
            <a:r>
              <a:rPr lang="en-US" sz="2000">
                <a:latin typeface="Segoe UI" panose="020B0502040204020203" pitchFamily="34" charset="0"/>
                <a:cs typeface="Segoe UI" panose="020B0502040204020203" pitchFamily="34" charset="0"/>
              </a:rPr>
              <a:t>&lt;name&gt;@ORG_ADDRESS</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29" name="Callout: Bent Line with No Border 28">
            <a:extLst>
              <a:ext uri="{FF2B5EF4-FFF2-40B4-BE49-F238E27FC236}">
                <a16:creationId xmlns:a16="http://schemas.microsoft.com/office/drawing/2014/main" id="{132147F3-79EC-4EB3-877D-D330EE319D6B}"/>
              </a:ext>
            </a:extLst>
          </p:cNvPr>
          <p:cNvSpPr/>
          <p:nvPr/>
        </p:nvSpPr>
        <p:spPr bwMode="auto">
          <a:xfrm>
            <a:off x="2851223" y="5053434"/>
            <a:ext cx="2845444" cy="914390"/>
          </a:xfrm>
          <a:prstGeom prst="callout2">
            <a:avLst>
              <a:gd name="adj1" fmla="val 45914"/>
              <a:gd name="adj2" fmla="val 2287"/>
              <a:gd name="adj3" fmla="val -128855"/>
              <a:gd name="adj4" fmla="val 2916"/>
              <a:gd name="adj5" fmla="val -128835"/>
              <a:gd name="adj6" fmla="val 11493"/>
            </a:avLst>
          </a:prstGeom>
          <a:noFill/>
          <a:ln w="19050">
            <a:solidFill>
              <a:srgbClr val="606161"/>
            </a:solidFill>
            <a:headEnd type="oval" w="sm" len="sm"/>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a:solidFill>
                  <a:schemeClr val="tx1"/>
                </a:solidFill>
                <a:latin typeface="Segoe UI" panose="020B0502040204020203" pitchFamily="34" charset="0"/>
                <a:cs typeface="Segoe UI" panose="020B0502040204020203" pitchFamily="34" charset="0"/>
              </a:rPr>
              <a:t>Online only files/ folders do not use space on your device.</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&lt;name&gt;@ORG_ADDRESS</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30" name="Callout: Bent Line with No Border 29">
            <a:extLst>
              <a:ext uri="{FF2B5EF4-FFF2-40B4-BE49-F238E27FC236}">
                <a16:creationId xmlns:a16="http://schemas.microsoft.com/office/drawing/2014/main" id="{1BE11721-4E03-4803-9517-0BC4387ABC8E}"/>
              </a:ext>
            </a:extLst>
          </p:cNvPr>
          <p:cNvSpPr/>
          <p:nvPr/>
        </p:nvSpPr>
        <p:spPr bwMode="auto">
          <a:xfrm>
            <a:off x="6032992" y="4430408"/>
            <a:ext cx="5618818" cy="914390"/>
          </a:xfrm>
          <a:prstGeom prst="callout2">
            <a:avLst>
              <a:gd name="adj1" fmla="val 30072"/>
              <a:gd name="adj2" fmla="val 1965"/>
              <a:gd name="adj3" fmla="val 30640"/>
              <a:gd name="adj4" fmla="val -31201"/>
              <a:gd name="adj5" fmla="val -99407"/>
              <a:gd name="adj6" fmla="val -31262"/>
            </a:avLst>
          </a:prstGeom>
          <a:noFill/>
          <a:ln w="19050">
            <a:solidFill>
              <a:srgbClr val="606161"/>
            </a:solidFill>
            <a:headEnd type="oval" w="sm" len="sm"/>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a:solidFill>
                  <a:schemeClr val="tx1"/>
                </a:solidFill>
                <a:latin typeface="Segoe UI" panose="020B0502040204020203" pitchFamily="34" charset="0"/>
                <a:cs typeface="Segoe UI" panose="020B0502040204020203" pitchFamily="34" charset="0"/>
              </a:rPr>
              <a:t>Change file/folders back to online only.</a:t>
            </a:r>
            <a:br>
              <a:rPr lang="en-US" sz="2000">
                <a:latin typeface="Segoe UI" panose="020B0502040204020203" pitchFamily="34" charset="0"/>
                <a:cs typeface="Segoe UI" panose="020B0502040204020203" pitchFamily="34" charset="0"/>
              </a:rPr>
            </a:br>
            <a:r>
              <a:rPr lang="en-US" sz="2000">
                <a:latin typeface="Segoe UI" panose="020B0502040204020203" pitchFamily="34" charset="0"/>
                <a:cs typeface="Segoe UI" panose="020B0502040204020203" pitchFamily="34" charset="0"/>
              </a:rPr>
              <a:t>&lt;name&gt;@ORG_ADDRESS</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92372262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FC80-0D8C-4A0A-9F4D-8E00D7FC8F43}"/>
              </a:ext>
            </a:extLst>
          </p:cNvPr>
          <p:cNvSpPr>
            <a:spLocks noGrp="1"/>
          </p:cNvSpPr>
          <p:nvPr>
            <p:ph type="title"/>
          </p:nvPr>
        </p:nvSpPr>
        <p:spPr>
          <a:xfrm>
            <a:off x="479353" y="925527"/>
            <a:ext cx="12070013" cy="1680460"/>
          </a:xfrm>
        </p:spPr>
        <p:txBody>
          <a:bodyPr/>
          <a:lstStyle/>
          <a:p>
            <a:r>
              <a:rPr lang="en-US" dirty="0"/>
              <a:t>OneDrive for Business </a:t>
            </a:r>
            <a:br>
              <a:rPr lang="en-US" dirty="0"/>
            </a:br>
            <a:r>
              <a:rPr lang="en-US" dirty="0"/>
              <a:t>how-to training</a:t>
            </a:r>
          </a:p>
        </p:txBody>
      </p:sp>
    </p:spTree>
    <p:custDataLst>
      <p:tags r:id="rId1"/>
    </p:custDataLst>
    <p:extLst>
      <p:ext uri="{BB962C8B-B14F-4D97-AF65-F5344CB8AC3E}">
        <p14:creationId xmlns:p14="http://schemas.microsoft.com/office/powerpoint/2010/main" val="417712249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0507FF7-7BC7-470E-9535-0D8ADA900CC4}"/>
              </a:ext>
            </a:extLst>
          </p:cNvPr>
          <p:cNvSpPr txBox="1">
            <a:spLocks/>
          </p:cNvSpPr>
          <p:nvPr/>
        </p:nvSpPr>
        <p:spPr>
          <a:xfrm>
            <a:off x="565661" y="971792"/>
            <a:ext cx="11445508" cy="1680460"/>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latin typeface="Segoe UI Semibold" panose="020B0702040204020203" pitchFamily="34" charset="0"/>
                <a:cs typeface="Segoe UI Semibold" panose="020B0702040204020203" pitchFamily="34" charset="0"/>
              </a:rPr>
              <a:t>Access: Access and edit your files from all your devices</a:t>
            </a:r>
          </a:p>
        </p:txBody>
      </p:sp>
    </p:spTree>
    <p:extLst>
      <p:ext uri="{BB962C8B-B14F-4D97-AF65-F5344CB8AC3E}">
        <p14:creationId xmlns:p14="http://schemas.microsoft.com/office/powerpoint/2010/main" val="312042903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B363E-98C0-422B-B5B4-BAF3B96C779E}"/>
              </a:ext>
            </a:extLst>
          </p:cNvPr>
          <p:cNvSpPr>
            <a:spLocks noGrp="1"/>
          </p:cNvSpPr>
          <p:nvPr>
            <p:ph type="title"/>
          </p:nvPr>
        </p:nvSpPr>
        <p:spPr/>
        <p:txBody>
          <a:bodyPr/>
          <a:lstStyle/>
          <a:p>
            <a:r>
              <a:rPr lang="en-US" dirty="0"/>
              <a:t>Open OneDrive</a:t>
            </a:r>
          </a:p>
        </p:txBody>
      </p:sp>
      <p:pic>
        <p:nvPicPr>
          <p:cNvPr id="4" name="Picture 3">
            <a:extLst>
              <a:ext uri="{FF2B5EF4-FFF2-40B4-BE49-F238E27FC236}">
                <a16:creationId xmlns:a16="http://schemas.microsoft.com/office/drawing/2014/main" id="{6E08787D-9BD8-462F-8D5D-D55ABAAB6E8B}"/>
              </a:ext>
            </a:extLst>
          </p:cNvPr>
          <p:cNvPicPr>
            <a:picLocks noChangeAspect="1"/>
          </p:cNvPicPr>
          <p:nvPr/>
        </p:nvPicPr>
        <p:blipFill>
          <a:blip r:embed="rId4"/>
          <a:stretch>
            <a:fillRect/>
          </a:stretch>
        </p:blipFill>
        <p:spPr>
          <a:xfrm>
            <a:off x="499597" y="1561804"/>
            <a:ext cx="5115884" cy="4099389"/>
          </a:xfrm>
          <a:prstGeom prst="rect">
            <a:avLst/>
          </a:prstGeom>
        </p:spPr>
      </p:pic>
      <p:sp>
        <p:nvSpPr>
          <p:cNvPr id="13" name="Callout: Line with No Border 12">
            <a:extLst>
              <a:ext uri="{FF2B5EF4-FFF2-40B4-BE49-F238E27FC236}">
                <a16:creationId xmlns:a16="http://schemas.microsoft.com/office/drawing/2014/main" id="{44B0ABB2-E892-4A47-9A2C-F990E4E1CC5B}"/>
              </a:ext>
            </a:extLst>
          </p:cNvPr>
          <p:cNvSpPr/>
          <p:nvPr/>
        </p:nvSpPr>
        <p:spPr bwMode="auto">
          <a:xfrm>
            <a:off x="6361710" y="2448486"/>
            <a:ext cx="5345660" cy="914390"/>
          </a:xfrm>
          <a:prstGeom prst="callout1">
            <a:avLst>
              <a:gd name="adj1" fmla="val 32835"/>
              <a:gd name="adj2" fmla="val -3258"/>
              <a:gd name="adj3" fmla="val 31972"/>
              <a:gd name="adj4" fmla="val -85497"/>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dirty="0">
                <a:solidFill>
                  <a:schemeClr val="tx1"/>
                </a:solidFill>
                <a:latin typeface="Segoe UI" panose="020B0502040204020203" pitchFamily="34" charset="0"/>
                <a:cs typeface="Segoe UI" panose="020B0502040204020203" pitchFamily="34" charset="0"/>
              </a:rPr>
              <a:t>Sign in to </a:t>
            </a:r>
            <a:r>
              <a:rPr lang="en-US" sz="2000" b="1" dirty="0">
                <a:solidFill>
                  <a:schemeClr val="tx1"/>
                </a:solidFill>
                <a:latin typeface="Segoe UI" panose="020B0502040204020203" pitchFamily="34" charset="0"/>
                <a:cs typeface="Segoe UI" panose="020B0502040204020203" pitchFamily="34" charset="0"/>
              </a:rPr>
              <a:t>office.com</a:t>
            </a:r>
            <a:r>
              <a:rPr lang="en-US" sz="2000" dirty="0">
                <a:solidFill>
                  <a:schemeClr val="tx1"/>
                </a:solidFill>
                <a:latin typeface="Segoe UI" panose="020B0502040204020203" pitchFamily="34" charset="0"/>
                <a:cs typeface="Segoe UI" panose="020B0502040204020203" pitchFamily="34" charset="0"/>
              </a:rPr>
              <a:t>,</a:t>
            </a:r>
            <a:r>
              <a:rPr lang="en-US" sz="2000" b="1" dirty="0">
                <a:solidFill>
                  <a:schemeClr val="tx1"/>
                </a:solidFill>
                <a:latin typeface="Segoe UI" panose="020B0502040204020203" pitchFamily="34" charset="0"/>
                <a:cs typeface="Segoe UI" panose="020B0502040204020203" pitchFamily="34" charset="0"/>
              </a:rPr>
              <a:t> </a:t>
            </a:r>
            <a:r>
              <a:rPr lang="en-US" sz="2000" dirty="0">
                <a:solidFill>
                  <a:schemeClr val="tx1"/>
                </a:solidFill>
                <a:latin typeface="Segoe UI" panose="020B0502040204020203" pitchFamily="34" charset="0"/>
                <a:cs typeface="Segoe UI" panose="020B0502040204020203" pitchFamily="34" charset="0"/>
              </a:rPr>
              <a:t>then select </a:t>
            </a:r>
            <a:r>
              <a:rPr lang="en-US" sz="2000" b="1" dirty="0">
                <a:solidFill>
                  <a:schemeClr val="tx1"/>
                </a:solidFill>
                <a:latin typeface="Segoe UI" panose="020B0502040204020203" pitchFamily="34" charset="0"/>
                <a:cs typeface="Segoe UI" panose="020B0502040204020203" pitchFamily="34" charset="0"/>
              </a:rPr>
              <a:t>OneDrive</a:t>
            </a:r>
          </a:p>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2833467621"/>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5886AFC-2B5F-4AC6-84F8-27C4E864C2D4}"/>
              </a:ext>
            </a:extLst>
          </p:cNvPr>
          <p:cNvGrpSpPr/>
          <p:nvPr/>
        </p:nvGrpSpPr>
        <p:grpSpPr>
          <a:xfrm>
            <a:off x="405344" y="1719489"/>
            <a:ext cx="6270469" cy="3040452"/>
            <a:chOff x="1505341" y="3056892"/>
            <a:chExt cx="7543242" cy="3657600"/>
          </a:xfrm>
        </p:grpSpPr>
        <p:pic>
          <p:nvPicPr>
            <p:cNvPr id="32" name="Picture 31">
              <a:extLst>
                <a:ext uri="{FF2B5EF4-FFF2-40B4-BE49-F238E27FC236}">
                  <a16:creationId xmlns:a16="http://schemas.microsoft.com/office/drawing/2014/main" id="{39FEDB97-CE01-410B-A237-5FADE4BA7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05341" y="3056892"/>
              <a:ext cx="7543242" cy="3657600"/>
            </a:xfrm>
            <a:prstGeom prst="rect">
              <a:avLst/>
            </a:prstGeom>
            <a:solidFill>
              <a:srgbClr val="0078D7"/>
            </a:solidFill>
            <a:ln>
              <a:noFill/>
            </a:ln>
          </p:spPr>
        </p:pic>
        <p:pic>
          <p:nvPicPr>
            <p:cNvPr id="33" name="Picture 32">
              <a:extLst>
                <a:ext uri="{FF2B5EF4-FFF2-40B4-BE49-F238E27FC236}">
                  <a16:creationId xmlns:a16="http://schemas.microsoft.com/office/drawing/2014/main" id="{4ECE70D9-6D1A-479F-A6B3-3A0D16113F43}"/>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7458129" y="5580116"/>
              <a:ext cx="1501011" cy="890153"/>
            </a:xfrm>
            <a:prstGeom prst="rect">
              <a:avLst/>
            </a:prstGeom>
          </p:spPr>
        </p:pic>
        <p:pic>
          <p:nvPicPr>
            <p:cNvPr id="34" name="Picture 33">
              <a:extLst>
                <a:ext uri="{FF2B5EF4-FFF2-40B4-BE49-F238E27FC236}">
                  <a16:creationId xmlns:a16="http://schemas.microsoft.com/office/drawing/2014/main" id="{03041C6C-3622-49C5-8352-2EF574521A1D}"/>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7455483" y="4832514"/>
              <a:ext cx="1504844" cy="724052"/>
            </a:xfrm>
            <a:prstGeom prst="rect">
              <a:avLst/>
            </a:prstGeom>
          </p:spPr>
        </p:pic>
        <p:pic>
          <p:nvPicPr>
            <p:cNvPr id="35" name="Picture 34">
              <a:extLst>
                <a:ext uri="{FF2B5EF4-FFF2-40B4-BE49-F238E27FC236}">
                  <a16:creationId xmlns:a16="http://schemas.microsoft.com/office/drawing/2014/main" id="{7EC48BE3-B7CE-4624-91F9-BAC72B068394}"/>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7882746" y="5200593"/>
              <a:ext cx="174872" cy="174872"/>
            </a:xfrm>
            <a:prstGeom prst="ellipse">
              <a:avLst/>
            </a:prstGeom>
          </p:spPr>
        </p:pic>
        <p:pic>
          <p:nvPicPr>
            <p:cNvPr id="36" name="Picture 35">
              <a:extLst>
                <a:ext uri="{FF2B5EF4-FFF2-40B4-BE49-F238E27FC236}">
                  <a16:creationId xmlns:a16="http://schemas.microsoft.com/office/drawing/2014/main" id="{39440B6A-D294-4575-81C1-A18EA6EABF66}"/>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710502" y="5205315"/>
              <a:ext cx="163179" cy="163179"/>
            </a:xfrm>
            <a:prstGeom prst="ellipse">
              <a:avLst/>
            </a:prstGeom>
          </p:spPr>
        </p:pic>
        <p:pic>
          <p:nvPicPr>
            <p:cNvPr id="2" name="Picture 1">
              <a:extLst>
                <a:ext uri="{FF2B5EF4-FFF2-40B4-BE49-F238E27FC236}">
                  <a16:creationId xmlns:a16="http://schemas.microsoft.com/office/drawing/2014/main" id="{A0A2A457-6495-437F-9F72-F8422A653F20}"/>
                </a:ext>
              </a:extLst>
            </p:cNvPr>
            <p:cNvPicPr>
              <a:picLocks noChangeAspect="1"/>
            </p:cNvPicPr>
            <p:nvPr/>
          </p:nvPicPr>
          <p:blipFill>
            <a:blip r:embed="rId9"/>
            <a:stretch>
              <a:fillRect/>
            </a:stretch>
          </p:blipFill>
          <p:spPr>
            <a:xfrm>
              <a:off x="4193810" y="4566915"/>
              <a:ext cx="871544" cy="2085990"/>
            </a:xfrm>
            <a:prstGeom prst="rect">
              <a:avLst/>
            </a:prstGeom>
          </p:spPr>
        </p:pic>
      </p:grpSp>
      <p:sp>
        <p:nvSpPr>
          <p:cNvPr id="3" name="Title 2">
            <a:extLst>
              <a:ext uri="{FF2B5EF4-FFF2-40B4-BE49-F238E27FC236}">
                <a16:creationId xmlns:a16="http://schemas.microsoft.com/office/drawing/2014/main" id="{C76B363E-98C0-422B-B5B4-BAF3B96C779E}"/>
              </a:ext>
            </a:extLst>
          </p:cNvPr>
          <p:cNvSpPr>
            <a:spLocks noGrp="1"/>
          </p:cNvSpPr>
          <p:nvPr>
            <p:ph type="title"/>
          </p:nvPr>
        </p:nvSpPr>
        <p:spPr/>
        <p:txBody>
          <a:bodyPr/>
          <a:lstStyle/>
          <a:p>
            <a:r>
              <a:rPr lang="en-US"/>
              <a:t>OneDrive tour</a:t>
            </a:r>
          </a:p>
        </p:txBody>
      </p:sp>
      <p:sp>
        <p:nvSpPr>
          <p:cNvPr id="14" name="Callout: Bent Line with No Border 13">
            <a:extLst>
              <a:ext uri="{FF2B5EF4-FFF2-40B4-BE49-F238E27FC236}">
                <a16:creationId xmlns:a16="http://schemas.microsoft.com/office/drawing/2014/main" id="{3408A4AC-50BD-47BB-90AC-C9410102C20E}"/>
              </a:ext>
            </a:extLst>
          </p:cNvPr>
          <p:cNvSpPr/>
          <p:nvPr/>
        </p:nvSpPr>
        <p:spPr bwMode="auto">
          <a:xfrm>
            <a:off x="7119133" y="934406"/>
            <a:ext cx="4952876" cy="1280160"/>
          </a:xfrm>
          <a:prstGeom prst="callout2">
            <a:avLst>
              <a:gd name="adj1" fmla="val 31459"/>
              <a:gd name="adj2" fmla="val -1523"/>
              <a:gd name="adj3" fmla="val 31324"/>
              <a:gd name="adj4" fmla="val -83518"/>
              <a:gd name="adj5" fmla="val 164588"/>
              <a:gd name="adj6" fmla="val -8372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 command from menu bar,</a:t>
            </a:r>
          </a:p>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or right-click a file in the list and select a command from menu</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15" name="Callout: Bent Line with No Border 14">
            <a:extLst>
              <a:ext uri="{FF2B5EF4-FFF2-40B4-BE49-F238E27FC236}">
                <a16:creationId xmlns:a16="http://schemas.microsoft.com/office/drawing/2014/main" id="{2F69FBE3-A9EA-4C02-A074-ADDE3A66EAD0}"/>
              </a:ext>
            </a:extLst>
          </p:cNvPr>
          <p:cNvSpPr/>
          <p:nvPr/>
        </p:nvSpPr>
        <p:spPr bwMode="auto">
          <a:xfrm>
            <a:off x="7119133" y="796611"/>
            <a:ext cx="5156549" cy="956925"/>
          </a:xfrm>
          <a:prstGeom prst="callout2">
            <a:avLst>
              <a:gd name="adj1" fmla="val 56547"/>
              <a:gd name="adj2" fmla="val -1370"/>
              <a:gd name="adj3" fmla="val 56665"/>
              <a:gd name="adj4" fmla="val -108461"/>
              <a:gd name="adj5" fmla="val 117563"/>
              <a:gd name="adj6" fmla="val -10857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6" name="Callout: Bent Line with No Border 15">
            <a:extLst>
              <a:ext uri="{FF2B5EF4-FFF2-40B4-BE49-F238E27FC236}">
                <a16:creationId xmlns:a16="http://schemas.microsoft.com/office/drawing/2014/main" id="{C9A7CD89-A04D-499D-9779-D0605D3C4652}"/>
              </a:ext>
            </a:extLst>
          </p:cNvPr>
          <p:cNvSpPr/>
          <p:nvPr/>
        </p:nvSpPr>
        <p:spPr bwMode="auto">
          <a:xfrm>
            <a:off x="7074683" y="2369056"/>
            <a:ext cx="4952877" cy="1250468"/>
          </a:xfrm>
          <a:prstGeom prst="callout2">
            <a:avLst>
              <a:gd name="adj1" fmla="val 31459"/>
              <a:gd name="adj2" fmla="val -1523"/>
              <a:gd name="adj3" fmla="val 31308"/>
              <a:gd name="adj4" fmla="val -11277"/>
              <a:gd name="adj5" fmla="val -18953"/>
              <a:gd name="adj6" fmla="val -11276"/>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dirty="0">
                <a:solidFill>
                  <a:schemeClr val="tx1"/>
                </a:solidFill>
                <a:latin typeface="Segoe UI" panose="020B0502040204020203" pitchFamily="34" charset="0"/>
                <a:cs typeface="Segoe UI" panose="020B0502040204020203" pitchFamily="34" charset="0"/>
              </a:rPr>
              <a:t>Select a file, then select      to see the file’s info, preview, and recent activity, and to manage sharing rights</a:t>
            </a:r>
          </a:p>
          <a:p>
            <a:pPr algn="ct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B2B124BA-32C2-451E-BAAF-C7003427933B}"/>
              </a:ext>
            </a:extLst>
          </p:cNvPr>
          <p:cNvPicPr>
            <a:picLocks noChangeAspect="1"/>
          </p:cNvPicPr>
          <p:nvPr/>
        </p:nvPicPr>
        <p:blipFill>
          <a:blip r:embed="rId10"/>
          <a:stretch>
            <a:fillRect/>
          </a:stretch>
        </p:blipFill>
        <p:spPr>
          <a:xfrm>
            <a:off x="9986592" y="2532263"/>
            <a:ext cx="228600" cy="228600"/>
          </a:xfrm>
          <a:prstGeom prst="rect">
            <a:avLst/>
          </a:prstGeom>
        </p:spPr>
      </p:pic>
      <p:sp>
        <p:nvSpPr>
          <p:cNvPr id="9" name="Callout: Bent Line with No Border 8">
            <a:extLst>
              <a:ext uri="{FF2B5EF4-FFF2-40B4-BE49-F238E27FC236}">
                <a16:creationId xmlns:a16="http://schemas.microsoft.com/office/drawing/2014/main" id="{1B1879A8-B5D2-41F0-8E37-B2119F32B3E8}"/>
              </a:ext>
            </a:extLst>
          </p:cNvPr>
          <p:cNvSpPr/>
          <p:nvPr/>
        </p:nvSpPr>
        <p:spPr bwMode="auto">
          <a:xfrm>
            <a:off x="7074683" y="4058728"/>
            <a:ext cx="5156549" cy="914391"/>
          </a:xfrm>
          <a:prstGeom prst="callout2">
            <a:avLst>
              <a:gd name="adj1" fmla="val 47625"/>
              <a:gd name="adj2" fmla="val -1340"/>
              <a:gd name="adj3" fmla="val 47139"/>
              <a:gd name="adj4" fmla="val -39840"/>
              <a:gd name="adj5" fmla="val -209526"/>
              <a:gd name="adj6" fmla="val -3987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Find and restore earlier versions of your files</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10" name="Callout: Bent Line with No Border 9">
            <a:extLst>
              <a:ext uri="{FF2B5EF4-FFF2-40B4-BE49-F238E27FC236}">
                <a16:creationId xmlns:a16="http://schemas.microsoft.com/office/drawing/2014/main" id="{288C9A1F-5AE0-4DFF-854A-1C1A003CA873}"/>
              </a:ext>
            </a:extLst>
          </p:cNvPr>
          <p:cNvSpPr/>
          <p:nvPr/>
        </p:nvSpPr>
        <p:spPr bwMode="auto">
          <a:xfrm>
            <a:off x="7055100" y="5115548"/>
            <a:ext cx="5156549" cy="914391"/>
          </a:xfrm>
          <a:prstGeom prst="callout2">
            <a:avLst>
              <a:gd name="adj1" fmla="val 31459"/>
              <a:gd name="adj2" fmla="val -1523"/>
              <a:gd name="adj3" fmla="val 31453"/>
              <a:gd name="adj4" fmla="val -116374"/>
              <a:gd name="adj5" fmla="val -268391"/>
              <a:gd name="adj6" fmla="val -11620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Find trending content, files shared with you, SharePoint sites you’re following, and more</a:t>
            </a:r>
          </a:p>
          <a:p>
            <a:pPr algn="ctr" defTabSz="932472" fontAlgn="base">
              <a:lnSpc>
                <a:spcPct val="90000"/>
              </a:lnSpc>
              <a:spcBef>
                <a:spcPct val="0"/>
              </a:spcBef>
              <a:spcAft>
                <a:spcPct val="0"/>
              </a:spcAft>
            </a:pPr>
            <a:endParaRPr lang="en-US" sz="2000" err="1">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sp>
        <p:nvSpPr>
          <p:cNvPr id="37" name="Callout: Bent Line with No Border 36">
            <a:extLst>
              <a:ext uri="{FF2B5EF4-FFF2-40B4-BE49-F238E27FC236}">
                <a16:creationId xmlns:a16="http://schemas.microsoft.com/office/drawing/2014/main" id="{A3DDAF8E-612D-4150-BE2C-7BD8A19DF527}"/>
              </a:ext>
            </a:extLst>
          </p:cNvPr>
          <p:cNvSpPr/>
          <p:nvPr/>
        </p:nvSpPr>
        <p:spPr bwMode="auto">
          <a:xfrm>
            <a:off x="7064336" y="4051521"/>
            <a:ext cx="5156549" cy="914391"/>
          </a:xfrm>
          <a:prstGeom prst="callout2">
            <a:avLst>
              <a:gd name="adj1" fmla="val 47625"/>
              <a:gd name="adj2" fmla="val -1340"/>
              <a:gd name="adj3" fmla="val 47139"/>
              <a:gd name="adj4" fmla="val -39840"/>
              <a:gd name="adj5" fmla="val 47042"/>
              <a:gd name="adj6" fmla="val -7516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342684647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736C1-3444-4C17-B626-A111FBCBF5E3}"/>
              </a:ext>
            </a:extLst>
          </p:cNvPr>
          <p:cNvSpPr>
            <a:spLocks noGrp="1"/>
          </p:cNvSpPr>
          <p:nvPr>
            <p:ph type="title"/>
          </p:nvPr>
        </p:nvSpPr>
        <p:spPr/>
        <p:txBody>
          <a:bodyPr/>
          <a:lstStyle/>
          <a:p>
            <a:r>
              <a:rPr lang="en-US"/>
              <a:t>Access the file you want</a:t>
            </a:r>
          </a:p>
        </p:txBody>
      </p:sp>
      <p:pic>
        <p:nvPicPr>
          <p:cNvPr id="5" name="Picture 4">
            <a:extLst>
              <a:ext uri="{FF2B5EF4-FFF2-40B4-BE49-F238E27FC236}">
                <a16:creationId xmlns:a16="http://schemas.microsoft.com/office/drawing/2014/main" id="{324B2F0A-2A58-41BE-919F-38FC83D07E21}"/>
              </a:ext>
            </a:extLst>
          </p:cNvPr>
          <p:cNvPicPr>
            <a:picLocks noChangeAspect="1"/>
          </p:cNvPicPr>
          <p:nvPr/>
        </p:nvPicPr>
        <p:blipFill>
          <a:blip r:embed="rId4"/>
          <a:stretch>
            <a:fillRect/>
          </a:stretch>
        </p:blipFill>
        <p:spPr>
          <a:xfrm>
            <a:off x="508390" y="1947688"/>
            <a:ext cx="6008382" cy="2850649"/>
          </a:xfrm>
          <a:prstGeom prst="rect">
            <a:avLst/>
          </a:prstGeom>
          <a:ln>
            <a:solidFill>
              <a:srgbClr val="606161"/>
            </a:solidFill>
          </a:ln>
        </p:spPr>
      </p:pic>
      <p:sp>
        <p:nvSpPr>
          <p:cNvPr id="6" name="Callout: Bent Line with No Border 5">
            <a:extLst>
              <a:ext uri="{FF2B5EF4-FFF2-40B4-BE49-F238E27FC236}">
                <a16:creationId xmlns:a16="http://schemas.microsoft.com/office/drawing/2014/main" id="{BDF3764C-845B-48EF-B0BE-07BBA0A35FB4}"/>
              </a:ext>
            </a:extLst>
          </p:cNvPr>
          <p:cNvSpPr/>
          <p:nvPr/>
        </p:nvSpPr>
        <p:spPr bwMode="auto">
          <a:xfrm>
            <a:off x="7172671" y="1862207"/>
            <a:ext cx="4480286" cy="1280146"/>
          </a:xfrm>
          <a:prstGeom prst="callout2">
            <a:avLst>
              <a:gd name="adj1" fmla="val 18750"/>
              <a:gd name="adj2" fmla="val -2380"/>
              <a:gd name="adj3" fmla="val 18750"/>
              <a:gd name="adj4" fmla="val -126793"/>
              <a:gd name="adj5" fmla="val 39583"/>
              <a:gd name="adj6" fmla="val -12681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dirty="0">
                <a:solidFill>
                  <a:schemeClr val="tx1"/>
                </a:solidFill>
                <a:latin typeface="Segoe UI" panose="020B0502040204020203" pitchFamily="34" charset="0"/>
                <a:cs typeface="Segoe UI" panose="020B0502040204020203" pitchFamily="34" charset="0"/>
              </a:rPr>
              <a:t>Search for files across Office 365</a:t>
            </a:r>
          </a:p>
        </p:txBody>
      </p:sp>
      <p:sp>
        <p:nvSpPr>
          <p:cNvPr id="7" name="Callout: Bent Line with No Border 6">
            <a:extLst>
              <a:ext uri="{FF2B5EF4-FFF2-40B4-BE49-F238E27FC236}">
                <a16:creationId xmlns:a16="http://schemas.microsoft.com/office/drawing/2014/main" id="{E73F1DF4-F19E-42C5-8437-AFE187F01EA3}"/>
              </a:ext>
            </a:extLst>
          </p:cNvPr>
          <p:cNvSpPr/>
          <p:nvPr/>
        </p:nvSpPr>
        <p:spPr bwMode="auto">
          <a:xfrm>
            <a:off x="7123799" y="2338676"/>
            <a:ext cx="4480286" cy="1280146"/>
          </a:xfrm>
          <a:prstGeom prst="callout2">
            <a:avLst>
              <a:gd name="adj1" fmla="val 18750"/>
              <a:gd name="adj2" fmla="val -1742"/>
              <a:gd name="adj3" fmla="val 19122"/>
              <a:gd name="adj4" fmla="val -134765"/>
              <a:gd name="adj5" fmla="val 62648"/>
              <a:gd name="adj6" fmla="val -134895"/>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recently used files sorted by date</a:t>
            </a:r>
          </a:p>
        </p:txBody>
      </p:sp>
      <p:sp>
        <p:nvSpPr>
          <p:cNvPr id="8" name="Callout: Line with No Border 7">
            <a:extLst>
              <a:ext uri="{FF2B5EF4-FFF2-40B4-BE49-F238E27FC236}">
                <a16:creationId xmlns:a16="http://schemas.microsoft.com/office/drawing/2014/main" id="{AB94D475-C3A1-4708-B733-C8F962DD20C3}"/>
              </a:ext>
            </a:extLst>
          </p:cNvPr>
          <p:cNvSpPr/>
          <p:nvPr/>
        </p:nvSpPr>
        <p:spPr bwMode="auto">
          <a:xfrm>
            <a:off x="7123799" y="3051469"/>
            <a:ext cx="4529158" cy="1280146"/>
          </a:xfrm>
          <a:prstGeom prst="callout1">
            <a:avLst>
              <a:gd name="adj1" fmla="val 21354"/>
              <a:gd name="adj2" fmla="val -1288"/>
              <a:gd name="adj3" fmla="val 20609"/>
              <a:gd name="adj4" fmla="val -13339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files that have been shared with you or shared by you.</a:t>
            </a:r>
          </a:p>
          <a:p>
            <a:pPr lvl="1" defTabSz="932472" fontAlgn="base">
              <a:lnSpc>
                <a:spcPct val="90000"/>
              </a:lnSpc>
              <a:spcBef>
                <a:spcPct val="0"/>
              </a:spcBef>
              <a:spcAft>
                <a:spcPct val="0"/>
              </a:spcAft>
            </a:pPr>
            <a:r>
              <a:rPr lang="en-US">
                <a:solidFill>
                  <a:schemeClr val="tx1"/>
                </a:solidFill>
                <a:latin typeface="Segoe UI" panose="020B0502040204020203" pitchFamily="34" charset="0"/>
                <a:cs typeface="Segoe UI" panose="020B0502040204020203" pitchFamily="34" charset="0"/>
              </a:rPr>
              <a:t>Select      to filter by when modified, file type, or who shared file</a:t>
            </a:r>
          </a:p>
        </p:txBody>
      </p:sp>
      <p:sp>
        <p:nvSpPr>
          <p:cNvPr id="9" name="Callout: Line with No Border 8">
            <a:extLst>
              <a:ext uri="{FF2B5EF4-FFF2-40B4-BE49-F238E27FC236}">
                <a16:creationId xmlns:a16="http://schemas.microsoft.com/office/drawing/2014/main" id="{9CEC62E6-1AFF-4CC5-B96E-A10A7B81E9D0}"/>
              </a:ext>
            </a:extLst>
          </p:cNvPr>
          <p:cNvSpPr/>
          <p:nvPr/>
        </p:nvSpPr>
        <p:spPr bwMode="auto">
          <a:xfrm>
            <a:off x="7125039" y="4224854"/>
            <a:ext cx="4480286" cy="1280146"/>
          </a:xfrm>
          <a:prstGeom prst="callout1">
            <a:avLst>
              <a:gd name="adj1" fmla="val 22470"/>
              <a:gd name="adj2" fmla="val -1317"/>
              <a:gd name="adj3" fmla="val 23213"/>
              <a:gd name="adj4" fmla="val -124329"/>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files from SharePoint sites and Teams</a:t>
            </a:r>
          </a:p>
        </p:txBody>
      </p:sp>
      <p:pic>
        <p:nvPicPr>
          <p:cNvPr id="10" name="Picture 9">
            <a:extLst>
              <a:ext uri="{FF2B5EF4-FFF2-40B4-BE49-F238E27FC236}">
                <a16:creationId xmlns:a16="http://schemas.microsoft.com/office/drawing/2014/main" id="{EB4C12A8-368E-4F0D-A168-94F46905B1E3}"/>
              </a:ext>
            </a:extLst>
          </p:cNvPr>
          <p:cNvPicPr>
            <a:picLocks noChangeAspect="1"/>
          </p:cNvPicPr>
          <p:nvPr/>
        </p:nvPicPr>
        <p:blipFill>
          <a:blip r:embed="rId5"/>
          <a:stretch>
            <a:fillRect/>
          </a:stretch>
        </p:blipFill>
        <p:spPr>
          <a:xfrm>
            <a:off x="8452107" y="3749899"/>
            <a:ext cx="228600" cy="228600"/>
          </a:xfrm>
          <a:prstGeom prst="rect">
            <a:avLst/>
          </a:prstGeom>
        </p:spPr>
      </p:pic>
    </p:spTree>
    <p:custDataLst>
      <p:tags r:id="rId1"/>
    </p:custDataLst>
    <p:extLst>
      <p:ext uri="{BB962C8B-B14F-4D97-AF65-F5344CB8AC3E}">
        <p14:creationId xmlns:p14="http://schemas.microsoft.com/office/powerpoint/2010/main" val="216076094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B363E-98C0-422B-B5B4-BAF3B96C779E}"/>
              </a:ext>
            </a:extLst>
          </p:cNvPr>
          <p:cNvSpPr>
            <a:spLocks noGrp="1"/>
          </p:cNvSpPr>
          <p:nvPr>
            <p:ph type="title"/>
          </p:nvPr>
        </p:nvSpPr>
        <p:spPr/>
        <p:txBody>
          <a:bodyPr/>
          <a:lstStyle/>
          <a:p>
            <a:r>
              <a:rPr lang="en-US"/>
              <a:t>Upload a file</a:t>
            </a:r>
          </a:p>
        </p:txBody>
      </p:sp>
      <p:pic>
        <p:nvPicPr>
          <p:cNvPr id="5" name="Picture 4">
            <a:extLst>
              <a:ext uri="{FF2B5EF4-FFF2-40B4-BE49-F238E27FC236}">
                <a16:creationId xmlns:a16="http://schemas.microsoft.com/office/drawing/2014/main" id="{DA9E929B-43B6-4B38-A585-C347049E5503}"/>
              </a:ext>
            </a:extLst>
          </p:cNvPr>
          <p:cNvPicPr>
            <a:picLocks noChangeAspect="1"/>
          </p:cNvPicPr>
          <p:nvPr/>
        </p:nvPicPr>
        <p:blipFill>
          <a:blip r:embed="rId4"/>
          <a:stretch>
            <a:fillRect/>
          </a:stretch>
        </p:blipFill>
        <p:spPr>
          <a:xfrm>
            <a:off x="491576" y="1528022"/>
            <a:ext cx="5394960" cy="3239527"/>
          </a:xfrm>
          <a:prstGeom prst="rect">
            <a:avLst/>
          </a:prstGeom>
          <a:ln>
            <a:solidFill>
              <a:srgbClr val="606161"/>
            </a:solidFill>
          </a:ln>
        </p:spPr>
      </p:pic>
      <p:sp>
        <p:nvSpPr>
          <p:cNvPr id="7" name="Callout: Bent Line with No Border 6">
            <a:extLst>
              <a:ext uri="{FF2B5EF4-FFF2-40B4-BE49-F238E27FC236}">
                <a16:creationId xmlns:a16="http://schemas.microsoft.com/office/drawing/2014/main" id="{AC3DE931-4FB3-4D41-BA67-76A565F5C81B}"/>
              </a:ext>
            </a:extLst>
          </p:cNvPr>
          <p:cNvSpPr/>
          <p:nvPr/>
        </p:nvSpPr>
        <p:spPr bwMode="auto">
          <a:xfrm>
            <a:off x="6766871" y="1585284"/>
            <a:ext cx="5397332" cy="914391"/>
          </a:xfrm>
          <a:prstGeom prst="callout2">
            <a:avLst>
              <a:gd name="adj1" fmla="val 31459"/>
              <a:gd name="adj2" fmla="val -1523"/>
              <a:gd name="adj3" fmla="val 31299"/>
              <a:gd name="adj4" fmla="val -70297"/>
              <a:gd name="adj5" fmla="val 74055"/>
              <a:gd name="adj6" fmla="val -7038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ts val="600"/>
              </a:spcBef>
              <a:spcAft>
                <a:spcPts val="60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Upload &gt; Files</a:t>
            </a:r>
            <a:r>
              <a:rPr lang="en-US" sz="2000">
                <a:solidFill>
                  <a:schemeClr val="tx1"/>
                </a:solidFill>
                <a:latin typeface="Segoe UI" panose="020B0502040204020203" pitchFamily="34" charset="0"/>
                <a:cs typeface="Segoe UI" panose="020B0502040204020203" pitchFamily="34" charset="0"/>
              </a:rPr>
              <a:t>. Select the file or files to upload and then select </a:t>
            </a:r>
            <a:r>
              <a:rPr lang="en-US" sz="2000" b="1">
                <a:solidFill>
                  <a:schemeClr val="tx1"/>
                </a:solidFill>
                <a:latin typeface="Segoe UI" panose="020B0502040204020203" pitchFamily="34" charset="0"/>
                <a:cs typeface="Segoe UI" panose="020B0502040204020203" pitchFamily="34" charset="0"/>
              </a:rPr>
              <a:t>Open</a:t>
            </a:r>
            <a:r>
              <a:rPr lang="en-US" sz="2000">
                <a:solidFill>
                  <a:schemeClr val="tx1"/>
                </a:solidFill>
                <a:latin typeface="Segoe UI" panose="020B0502040204020203" pitchFamily="34" charset="0"/>
                <a:cs typeface="Segoe UI" panose="020B0502040204020203" pitchFamily="34" charset="0"/>
              </a:rPr>
              <a:t>. Or drag and drop from File Explorer.</a:t>
            </a:r>
          </a:p>
          <a:p>
            <a:pPr marL="342900" indent="-342900" defTabSz="932472" fontAlgn="base">
              <a:lnSpc>
                <a:spcPct val="90000"/>
              </a:lnSpc>
              <a:spcBef>
                <a:spcPct val="0"/>
              </a:spcBef>
              <a:spcAft>
                <a:spcPct val="0"/>
              </a:spcAft>
              <a:buFontTx/>
              <a:buChar char="-"/>
            </a:pPr>
            <a:endParaRPr lang="en-US" sz="2000" b="1">
              <a:solidFill>
                <a:schemeClr val="tx1"/>
              </a:solidFill>
              <a:latin typeface="Segoe UI" panose="020B0502040204020203" pitchFamily="34" charset="0"/>
              <a:cs typeface="Segoe UI" panose="020B0502040204020203" pitchFamily="34" charset="0"/>
            </a:endParaRPr>
          </a:p>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custDataLst>
      <p:tags r:id="rId1"/>
    </p:custDataLst>
    <p:extLst>
      <p:ext uri="{BB962C8B-B14F-4D97-AF65-F5344CB8AC3E}">
        <p14:creationId xmlns:p14="http://schemas.microsoft.com/office/powerpoint/2010/main" val="15580375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A3FD-6970-477C-9DE8-0E8D3FB06B09}"/>
              </a:ext>
            </a:extLst>
          </p:cNvPr>
          <p:cNvSpPr>
            <a:spLocks noGrp="1"/>
          </p:cNvSpPr>
          <p:nvPr>
            <p:ph type="title"/>
          </p:nvPr>
        </p:nvSpPr>
        <p:spPr>
          <a:xfrm>
            <a:off x="310209" y="497897"/>
            <a:ext cx="11889564" cy="732190"/>
          </a:xfrm>
        </p:spPr>
        <p:txBody>
          <a:bodyPr/>
          <a:lstStyle/>
          <a:p>
            <a:r>
              <a:rPr lang="en-US"/>
              <a:t>Create a file</a:t>
            </a:r>
          </a:p>
        </p:txBody>
      </p:sp>
      <p:sp>
        <p:nvSpPr>
          <p:cNvPr id="15" name="Rectangle 1">
            <a:extLst>
              <a:ext uri="{FF2B5EF4-FFF2-40B4-BE49-F238E27FC236}">
                <a16:creationId xmlns:a16="http://schemas.microsoft.com/office/drawing/2014/main" id="{572F096B-7C45-4236-B5B6-D3C43C616AF9}"/>
              </a:ext>
            </a:extLst>
          </p:cNvPr>
          <p:cNvSpPr>
            <a:spLocks noChangeArrowheads="1"/>
          </p:cNvSpPr>
          <p:nvPr/>
        </p:nvSpPr>
        <p:spPr bwMode="auto">
          <a:xfrm>
            <a:off x="0" y="0"/>
            <a:ext cx="0" cy="0"/>
          </a:xfrm>
          <a:prstGeom prst="rect">
            <a:avLst/>
          </a:prstGeom>
          <a:solidFill>
            <a:srgbClr val="8F9C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To share a file from within Word, Excel, PowerPoint, or another Office app:</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Select   </a:t>
            </a:r>
            <a:r>
              <a:rPr kumimoji="0" lang="en-US" altLang="en-US" sz="1800" b="1" i="0" u="none" strike="noStrike" cap="none" normalizeH="0" baseline="0">
                <a:ln>
                  <a:noFill/>
                </a:ln>
                <a:solidFill>
                  <a:srgbClr val="393939"/>
                </a:solidFill>
                <a:effectLst/>
                <a:latin typeface="wf_segoe-ui_semilight"/>
                <a:cs typeface="Segoe UI" panose="020B0502040204020203" pitchFamily="34" charset="0"/>
              </a:rPr>
              <a: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Share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 on the ribbon.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Or, select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File &gt; Share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t>
            </a:r>
            <a:endParaRPr kumimoji="0" lang="en-US" altLang="en-US" sz="600"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38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Note: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 If your file is not already saved to OneDrive, you'll be prompted to upload your file to OneDrive to share it.</a:t>
            </a:r>
            <a:endParaRPr kumimoji="0" lang="en-US" altLang="en-US"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Select who you want to share with from the drop-down, or enter a name or email address.</a:t>
            </a:r>
            <a:endParaRPr kumimoji="0" lang="en-US" altLang="en-US"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Add a message (optional) and select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Send</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t>
            </a:r>
            <a:endParaRPr kumimoji="0" lang="en-US" altLang="en-US" sz="9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600" b="1" i="0" u="none" strike="noStrike" cap="none" normalizeH="0" baseline="0">
              <a:ln>
                <a:noFill/>
              </a:ln>
              <a:solidFill>
                <a:srgbClr val="393939"/>
              </a:solidFill>
              <a:effectLst/>
              <a:latin typeface="wf_segoe-ui_semilight"/>
              <a:cs typeface="Segoe UI" panose="020B0502040204020203" pitchFamily="34" charset="0"/>
            </a:endParaRPr>
          </a:p>
        </p:txBody>
      </p:sp>
      <p:pic>
        <p:nvPicPr>
          <p:cNvPr id="1026" name="Picture 2" descr="Share">
            <a:extLst>
              <a:ext uri="{FF2B5EF4-FFF2-40B4-BE49-F238E27FC236}">
                <a16:creationId xmlns:a16="http://schemas.microsoft.com/office/drawing/2014/main" id="{BAC864B1-56C9-414F-84D1-17CED395A4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0550" y="-61452125"/>
            <a:ext cx="314325" cy="29527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0F0F8EE-EB71-4C25-AA02-226148232B28}"/>
              </a:ext>
            </a:extLst>
          </p:cNvPr>
          <p:cNvPicPr>
            <a:picLocks noChangeAspect="1"/>
          </p:cNvPicPr>
          <p:nvPr/>
        </p:nvPicPr>
        <p:blipFill>
          <a:blip r:embed="rId5"/>
          <a:stretch>
            <a:fillRect/>
          </a:stretch>
        </p:blipFill>
        <p:spPr>
          <a:xfrm>
            <a:off x="498674" y="1609278"/>
            <a:ext cx="4676774" cy="3174994"/>
          </a:xfrm>
          <a:prstGeom prst="rect">
            <a:avLst/>
          </a:prstGeom>
          <a:ln>
            <a:solidFill>
              <a:srgbClr val="606161"/>
            </a:solidFill>
          </a:ln>
        </p:spPr>
      </p:pic>
      <p:sp>
        <p:nvSpPr>
          <p:cNvPr id="7" name="Callout: Line with No Border 6">
            <a:extLst>
              <a:ext uri="{FF2B5EF4-FFF2-40B4-BE49-F238E27FC236}">
                <a16:creationId xmlns:a16="http://schemas.microsoft.com/office/drawing/2014/main" id="{D04D079E-0738-49B2-A915-2A33E301B77E}"/>
              </a:ext>
            </a:extLst>
          </p:cNvPr>
          <p:cNvSpPr/>
          <p:nvPr/>
        </p:nvSpPr>
        <p:spPr bwMode="auto">
          <a:xfrm>
            <a:off x="5642388" y="1816106"/>
            <a:ext cx="5852096" cy="917575"/>
          </a:xfrm>
          <a:prstGeom prst="callout1">
            <a:avLst>
              <a:gd name="adj1" fmla="val 31022"/>
              <a:gd name="adj2" fmla="val -296"/>
              <a:gd name="adj3" fmla="val 30702"/>
              <a:gd name="adj4" fmla="val -50835"/>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146304" numCol="1" spcCol="0" rtlCol="0" fromWordArt="0" anchor="t" anchorCtr="0" forceAA="0" compatLnSpc="1">
            <a:prstTxWarp prst="textNoShape">
              <a:avLst/>
            </a:prstTxWarp>
            <a:noAutofit/>
          </a:bodyPr>
          <a:lstStyle/>
          <a:p>
            <a:r>
              <a:rPr lang="en-US" sz="2000">
                <a:solidFill>
                  <a:schemeClr val="tx1"/>
                </a:solidFill>
                <a:latin typeface="Segoe UI" panose="020B0502040204020203" pitchFamily="34" charset="0"/>
                <a:cs typeface="Segoe UI" panose="020B0502040204020203" pitchFamily="34" charset="0"/>
              </a:rPr>
              <a:t>Select </a:t>
            </a:r>
            <a:r>
              <a:rPr lang="en-US" sz="2000">
                <a:solidFill>
                  <a:schemeClr val="tx2"/>
                </a:solidFill>
                <a:latin typeface="Segoe UI" panose="020B0502040204020203" pitchFamily="34" charset="0"/>
                <a:cs typeface="Segoe UI" panose="020B0502040204020203" pitchFamily="34" charset="0"/>
              </a:rPr>
              <a:t>+</a:t>
            </a:r>
            <a:r>
              <a:rPr lang="en-US" sz="2000">
                <a:solidFill>
                  <a:schemeClr val="tx1"/>
                </a:solidFill>
                <a:latin typeface="Segoe UI" panose="020B0502040204020203" pitchFamily="34" charset="0"/>
                <a:cs typeface="Segoe UI" panose="020B0502040204020203" pitchFamily="34" charset="0"/>
              </a:rPr>
              <a:t> </a:t>
            </a:r>
            <a:r>
              <a:rPr lang="en-US" sz="2000" b="1">
                <a:solidFill>
                  <a:schemeClr val="tx1"/>
                </a:solidFill>
                <a:latin typeface="Segoe UI" panose="020B0502040204020203" pitchFamily="34" charset="0"/>
                <a:cs typeface="Segoe UI" panose="020B0502040204020203" pitchFamily="34" charset="0"/>
              </a:rPr>
              <a:t>New</a:t>
            </a:r>
            <a:r>
              <a:rPr lang="en-US" sz="2000">
                <a:solidFill>
                  <a:schemeClr val="tx1"/>
                </a:solidFill>
                <a:latin typeface="Segoe UI" panose="020B0502040204020203" pitchFamily="34" charset="0"/>
                <a:cs typeface="Segoe UI" panose="020B0502040204020203" pitchFamily="34" charset="0"/>
              </a:rPr>
              <a:t>, and then select the type of file to create</a:t>
            </a:r>
          </a:p>
          <a:p>
            <a:pPr marL="457200" lvl="2">
              <a:spcBef>
                <a:spcPts val="600"/>
              </a:spcBef>
            </a:pPr>
            <a:r>
              <a:rPr lang="en-US" sz="2000">
                <a:solidFill>
                  <a:schemeClr val="tx1"/>
                </a:solidFill>
                <a:latin typeface="Segoe UI" panose="020B0502040204020203" pitchFamily="34" charset="0"/>
                <a:cs typeface="Segoe UI" panose="020B0502040204020203" pitchFamily="34" charset="0"/>
              </a:rPr>
              <a:t>If you don’t see the </a:t>
            </a:r>
            <a:r>
              <a:rPr lang="en-US" sz="2000" b="1">
                <a:solidFill>
                  <a:schemeClr val="tx1"/>
                </a:solidFill>
                <a:latin typeface="Segoe UI" panose="020B0502040204020203" pitchFamily="34" charset="0"/>
                <a:cs typeface="Segoe UI" panose="020B0502040204020203" pitchFamily="34" charset="0"/>
              </a:rPr>
              <a:t>New</a:t>
            </a:r>
            <a:r>
              <a:rPr lang="en-US" sz="2000">
                <a:solidFill>
                  <a:schemeClr val="tx1"/>
                </a:solidFill>
                <a:latin typeface="Segoe UI" panose="020B0502040204020203" pitchFamily="34" charset="0"/>
                <a:cs typeface="Segoe UI" panose="020B0502040204020203" pitchFamily="34" charset="0"/>
              </a:rPr>
              <a:t> command, make sure to deselect any files in your list</a:t>
            </a:r>
          </a:p>
        </p:txBody>
      </p:sp>
    </p:spTree>
    <p:custDataLst>
      <p:tags r:id="rId1"/>
    </p:custDataLst>
    <p:extLst>
      <p:ext uri="{BB962C8B-B14F-4D97-AF65-F5344CB8AC3E}">
        <p14:creationId xmlns:p14="http://schemas.microsoft.com/office/powerpoint/2010/main" val="10453388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2BA3FD-6970-477C-9DE8-0E8D3FB06B09}"/>
              </a:ext>
            </a:extLst>
          </p:cNvPr>
          <p:cNvSpPr>
            <a:spLocks noGrp="1"/>
          </p:cNvSpPr>
          <p:nvPr>
            <p:ph type="title"/>
          </p:nvPr>
        </p:nvSpPr>
        <p:spPr/>
        <p:txBody>
          <a:bodyPr/>
          <a:lstStyle/>
          <a:p>
            <a:r>
              <a:rPr lang="en-US"/>
              <a:t>Move or copy a file</a:t>
            </a:r>
          </a:p>
        </p:txBody>
      </p:sp>
      <p:sp>
        <p:nvSpPr>
          <p:cNvPr id="15" name="Rectangle 1">
            <a:extLst>
              <a:ext uri="{FF2B5EF4-FFF2-40B4-BE49-F238E27FC236}">
                <a16:creationId xmlns:a16="http://schemas.microsoft.com/office/drawing/2014/main" id="{572F096B-7C45-4236-B5B6-D3C43C616AF9}"/>
              </a:ext>
            </a:extLst>
          </p:cNvPr>
          <p:cNvSpPr>
            <a:spLocks noChangeArrowheads="1"/>
          </p:cNvSpPr>
          <p:nvPr/>
        </p:nvSpPr>
        <p:spPr bwMode="auto">
          <a:xfrm>
            <a:off x="0" y="0"/>
            <a:ext cx="0" cy="0"/>
          </a:xfrm>
          <a:prstGeom prst="rect">
            <a:avLst/>
          </a:prstGeom>
          <a:solidFill>
            <a:srgbClr val="8F9CA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To share a file from within Word, Excel, PowerPoint, or another Office app:</a:t>
            </a: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Select   </a:t>
            </a:r>
            <a:r>
              <a:rPr kumimoji="0" lang="en-US" altLang="en-US" sz="1800" b="1" i="0" u="none" strike="noStrike" cap="none" normalizeH="0" baseline="0">
                <a:ln>
                  <a:noFill/>
                </a:ln>
                <a:solidFill>
                  <a:srgbClr val="393939"/>
                </a:solidFill>
                <a:effectLst/>
                <a:latin typeface="wf_segoe-ui_semilight"/>
                <a:cs typeface="Segoe UI" panose="020B0502040204020203" pitchFamily="34" charset="0"/>
              </a:rPr>
              <a: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Share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 on the ribbon.</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Or, select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File &gt; Share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t>
            </a:r>
            <a:endParaRPr kumimoji="0" lang="en-US" altLang="en-US" sz="600"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38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Note:</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 If your file is not already saved to OneDrive, you'll be prompted to upload your file to OneDrive to share it.</a:t>
            </a:r>
            <a:endParaRPr kumimoji="0" lang="en-US" altLang="en-US"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Select who you want to share with from the drop-down, or enter a name or email address.</a:t>
            </a:r>
            <a:endParaRPr kumimoji="0" lang="en-US" altLang="en-US" b="1" i="0" u="none" strike="noStrike" cap="none" normalizeH="0" baseline="0">
              <a:ln>
                <a:noFill/>
              </a:ln>
              <a:solidFill>
                <a:srgbClr val="616161"/>
              </a:solidFill>
              <a:effectLst/>
            </a:endParaRP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Add a message (optional) and select </a:t>
            </a:r>
            <a:r>
              <a:rPr kumimoji="0" lang="en-US" altLang="en-US" sz="12600" b="1" i="0" u="none" strike="noStrike" cap="none" normalizeH="0" baseline="0">
                <a:ln>
                  <a:noFill/>
                </a:ln>
                <a:solidFill>
                  <a:srgbClr val="393939"/>
                </a:solidFill>
                <a:effectLst/>
                <a:latin typeface="Segoe UI" panose="020B0502040204020203" pitchFamily="34" charset="0"/>
                <a:cs typeface="Segoe UI" panose="020B0502040204020203" pitchFamily="34" charset="0"/>
              </a:rPr>
              <a:t>Send</a:t>
            </a:r>
            <a:r>
              <a:rPr kumimoji="0" lang="en-US" altLang="en-US" sz="12600" b="1" i="0" u="none" strike="noStrike" cap="none" normalizeH="0" baseline="0">
                <a:ln>
                  <a:noFill/>
                </a:ln>
                <a:solidFill>
                  <a:srgbClr val="393939"/>
                </a:solidFill>
                <a:effectLst/>
                <a:latin typeface="wf_segoe-ui_semilight"/>
                <a:cs typeface="Segoe UI" panose="020B0502040204020203" pitchFamily="34" charset="0"/>
              </a:rPr>
              <a:t>.</a:t>
            </a:r>
            <a:endParaRPr kumimoji="0" lang="en-US" altLang="en-US" sz="9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600" b="1" i="0" u="none" strike="noStrike" cap="none" normalizeH="0" baseline="0">
              <a:ln>
                <a:noFill/>
              </a:ln>
              <a:solidFill>
                <a:srgbClr val="393939"/>
              </a:solidFill>
              <a:effectLst/>
              <a:latin typeface="wf_segoe-ui_semilight"/>
              <a:cs typeface="Segoe UI" panose="020B0502040204020203" pitchFamily="34" charset="0"/>
            </a:endParaRPr>
          </a:p>
        </p:txBody>
      </p:sp>
      <p:pic>
        <p:nvPicPr>
          <p:cNvPr id="18" name="Picture 17">
            <a:extLst>
              <a:ext uri="{FF2B5EF4-FFF2-40B4-BE49-F238E27FC236}">
                <a16:creationId xmlns:a16="http://schemas.microsoft.com/office/drawing/2014/main" id="{60F0F8EE-EB71-4C25-AA02-226148232B28}"/>
              </a:ext>
            </a:extLst>
          </p:cNvPr>
          <p:cNvPicPr>
            <a:picLocks noChangeAspect="1"/>
          </p:cNvPicPr>
          <p:nvPr/>
        </p:nvPicPr>
        <p:blipFill>
          <a:blip r:embed="rId4"/>
          <a:stretch>
            <a:fillRect/>
          </a:stretch>
        </p:blipFill>
        <p:spPr>
          <a:xfrm>
            <a:off x="525889" y="1474352"/>
            <a:ext cx="4676774" cy="3107387"/>
          </a:xfrm>
          <a:prstGeom prst="rect">
            <a:avLst/>
          </a:prstGeom>
          <a:ln>
            <a:solidFill>
              <a:srgbClr val="606161"/>
            </a:solidFill>
          </a:ln>
        </p:spPr>
      </p:pic>
      <p:sp>
        <p:nvSpPr>
          <p:cNvPr id="7" name="Callout: Line with No Border 6">
            <a:extLst>
              <a:ext uri="{FF2B5EF4-FFF2-40B4-BE49-F238E27FC236}">
                <a16:creationId xmlns:a16="http://schemas.microsoft.com/office/drawing/2014/main" id="{D04D079E-0738-49B2-A915-2A33E301B77E}"/>
              </a:ext>
            </a:extLst>
          </p:cNvPr>
          <p:cNvSpPr/>
          <p:nvPr/>
        </p:nvSpPr>
        <p:spPr bwMode="auto">
          <a:xfrm>
            <a:off x="6221533" y="1626782"/>
            <a:ext cx="5852096" cy="917575"/>
          </a:xfrm>
          <a:prstGeom prst="callout1">
            <a:avLst>
              <a:gd name="adj1" fmla="val 31022"/>
              <a:gd name="adj2" fmla="val -296"/>
              <a:gd name="adj3" fmla="val 30702"/>
              <a:gd name="adj4" fmla="val -48160"/>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146304" numCol="1" spcCol="0" rtlCol="0" fromWordArt="0" anchor="t" anchorCtr="0" forceAA="0" compatLnSpc="1">
            <a:prstTxWarp prst="textNoShape">
              <a:avLst/>
            </a:prstTxWarp>
            <a:noAutofit/>
          </a:bodyPr>
          <a:lstStyle/>
          <a:p>
            <a:r>
              <a:rPr lang="en-US" sz="2000">
                <a:solidFill>
                  <a:schemeClr val="tx1"/>
                </a:solidFill>
                <a:latin typeface="Segoe UI" panose="020B0502040204020203" pitchFamily="34" charset="0"/>
                <a:cs typeface="Segoe UI" panose="020B0502040204020203" pitchFamily="34" charset="0"/>
              </a:rPr>
              <a:t>To move or copy a file to a new location, select </a:t>
            </a:r>
            <a:r>
              <a:rPr lang="en-US" sz="2000" b="1">
                <a:solidFill>
                  <a:schemeClr val="tx1"/>
                </a:solidFill>
                <a:latin typeface="Segoe UI" panose="020B0502040204020203" pitchFamily="34" charset="0"/>
                <a:cs typeface="Segoe UI" panose="020B0502040204020203" pitchFamily="34" charset="0"/>
              </a:rPr>
              <a:t>Move to </a:t>
            </a:r>
            <a:r>
              <a:rPr lang="en-US" sz="2000">
                <a:solidFill>
                  <a:schemeClr val="tx1"/>
                </a:solidFill>
                <a:latin typeface="Segoe UI" panose="020B0502040204020203" pitchFamily="34" charset="0"/>
                <a:cs typeface="Segoe UI" panose="020B0502040204020203" pitchFamily="34" charset="0"/>
              </a:rPr>
              <a:t>or </a:t>
            </a:r>
            <a:r>
              <a:rPr lang="en-US" sz="2000" b="1">
                <a:solidFill>
                  <a:schemeClr val="tx1"/>
                </a:solidFill>
                <a:latin typeface="Segoe UI" panose="020B0502040204020203" pitchFamily="34" charset="0"/>
                <a:cs typeface="Segoe UI" panose="020B0502040204020203" pitchFamily="34" charset="0"/>
              </a:rPr>
              <a:t>Copy to</a:t>
            </a:r>
            <a:r>
              <a:rPr lang="en-US" sz="2000">
                <a:solidFill>
                  <a:schemeClr val="tx1"/>
                </a:solidFill>
                <a:latin typeface="Segoe UI" panose="020B0502040204020203" pitchFamily="34" charset="0"/>
                <a:cs typeface="Segoe UI" panose="020B0502040204020203" pitchFamily="34" charset="0"/>
              </a:rPr>
              <a:t>.</a:t>
            </a:r>
          </a:p>
        </p:txBody>
      </p:sp>
      <p:pic>
        <p:nvPicPr>
          <p:cNvPr id="4" name="Picture 3">
            <a:extLst>
              <a:ext uri="{FF2B5EF4-FFF2-40B4-BE49-F238E27FC236}">
                <a16:creationId xmlns:a16="http://schemas.microsoft.com/office/drawing/2014/main" id="{A8F05336-A4CB-4A18-8626-AA1D18105139}"/>
              </a:ext>
            </a:extLst>
          </p:cNvPr>
          <p:cNvPicPr>
            <a:picLocks noChangeAspect="1"/>
          </p:cNvPicPr>
          <p:nvPr/>
        </p:nvPicPr>
        <p:blipFill>
          <a:blip r:embed="rId5"/>
          <a:stretch>
            <a:fillRect/>
          </a:stretch>
        </p:blipFill>
        <p:spPr>
          <a:xfrm>
            <a:off x="1637094" y="3884962"/>
            <a:ext cx="4255305" cy="2828946"/>
          </a:xfrm>
          <a:prstGeom prst="rect">
            <a:avLst/>
          </a:prstGeom>
        </p:spPr>
      </p:pic>
      <p:sp>
        <p:nvSpPr>
          <p:cNvPr id="8" name="Callout: Line with No Border 7">
            <a:extLst>
              <a:ext uri="{FF2B5EF4-FFF2-40B4-BE49-F238E27FC236}">
                <a16:creationId xmlns:a16="http://schemas.microsoft.com/office/drawing/2014/main" id="{C36F3E5C-2CC2-4AE0-BB2A-4D3404F80983}"/>
              </a:ext>
            </a:extLst>
          </p:cNvPr>
          <p:cNvSpPr/>
          <p:nvPr/>
        </p:nvSpPr>
        <p:spPr bwMode="auto">
          <a:xfrm>
            <a:off x="6218237" y="4990396"/>
            <a:ext cx="5852096" cy="917575"/>
          </a:xfrm>
          <a:prstGeom prst="callout1">
            <a:avLst>
              <a:gd name="adj1" fmla="val 31022"/>
              <a:gd name="adj2" fmla="val -296"/>
              <a:gd name="adj3" fmla="val 31151"/>
              <a:gd name="adj4" fmla="val -19514"/>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0" rIns="182880" bIns="146304" numCol="1" spcCol="0" rtlCol="0" fromWordArt="0" anchor="t" anchorCtr="0" forceAA="0" compatLnSpc="1">
            <a:prstTxWarp prst="textNoShape">
              <a:avLst/>
            </a:prstTxWarp>
            <a:noAutofit/>
          </a:bodyPr>
          <a:lstStyle/>
          <a:p>
            <a:r>
              <a:rPr lang="en-US" sz="2000">
                <a:solidFill>
                  <a:schemeClr val="tx1"/>
                </a:solidFill>
                <a:latin typeface="Segoe UI" panose="020B0502040204020203" pitchFamily="34" charset="0"/>
                <a:cs typeface="Segoe UI" panose="020B0502040204020203" pitchFamily="34" charset="0"/>
              </a:rPr>
              <a:t>Then select where to move or copy the file, and select </a:t>
            </a:r>
            <a:r>
              <a:rPr lang="en-US" sz="2000" b="1">
                <a:solidFill>
                  <a:schemeClr val="tx1"/>
                </a:solidFill>
                <a:latin typeface="Segoe UI" panose="020B0502040204020203" pitchFamily="34" charset="0"/>
                <a:cs typeface="Segoe UI" panose="020B0502040204020203" pitchFamily="34" charset="0"/>
              </a:rPr>
              <a:t>Move to </a:t>
            </a:r>
            <a:r>
              <a:rPr lang="en-US" sz="2000">
                <a:solidFill>
                  <a:schemeClr val="tx1"/>
                </a:solidFill>
                <a:latin typeface="Segoe UI" panose="020B0502040204020203" pitchFamily="34" charset="0"/>
                <a:cs typeface="Segoe UI" panose="020B0502040204020203" pitchFamily="34" charset="0"/>
              </a:rPr>
              <a:t>or </a:t>
            </a:r>
            <a:r>
              <a:rPr lang="en-US" sz="2000" b="1">
                <a:solidFill>
                  <a:schemeClr val="tx1"/>
                </a:solidFill>
                <a:latin typeface="Segoe UI" panose="020B0502040204020203" pitchFamily="34" charset="0"/>
                <a:cs typeface="Segoe UI" panose="020B0502040204020203" pitchFamily="34" charset="0"/>
              </a:rPr>
              <a:t>Copy to</a:t>
            </a:r>
            <a:r>
              <a:rPr lang="en-US" sz="2000">
                <a:solidFill>
                  <a:schemeClr val="tx1"/>
                </a:solidFill>
                <a:latin typeface="Segoe UI" panose="020B0502040204020203" pitchFamily="34" charset="0"/>
                <a:cs typeface="Segoe UI" panose="020B0502040204020203" pitchFamily="34" charset="0"/>
              </a:rPr>
              <a:t>.</a:t>
            </a:r>
          </a:p>
        </p:txBody>
      </p:sp>
      <p:cxnSp>
        <p:nvCxnSpPr>
          <p:cNvPr id="6" name="Straight Arrow Connector 5">
            <a:extLst>
              <a:ext uri="{FF2B5EF4-FFF2-40B4-BE49-F238E27FC236}">
                <a16:creationId xmlns:a16="http://schemas.microsoft.com/office/drawing/2014/main" id="{F67F607D-67B1-464B-AEE2-C9895C62DFA4}"/>
              </a:ext>
            </a:extLst>
          </p:cNvPr>
          <p:cNvCxnSpPr/>
          <p:nvPr/>
        </p:nvCxnSpPr>
        <p:spPr>
          <a:xfrm>
            <a:off x="3583458" y="1907058"/>
            <a:ext cx="0" cy="1508760"/>
          </a:xfrm>
          <a:prstGeom prst="straightConnector1">
            <a:avLst/>
          </a:prstGeom>
          <a:ln w="19050">
            <a:solidFill>
              <a:srgbClr val="606161"/>
            </a:solidFill>
            <a:headEnd type="none"/>
            <a:tailEnd type="ova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38945042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485DA-C0E4-487E-A470-FAEAD7723E99}"/>
              </a:ext>
            </a:extLst>
          </p:cNvPr>
          <p:cNvSpPr>
            <a:spLocks noGrp="1"/>
          </p:cNvSpPr>
          <p:nvPr>
            <p:ph type="title"/>
          </p:nvPr>
        </p:nvSpPr>
        <p:spPr/>
        <p:txBody>
          <a:bodyPr/>
          <a:lstStyle/>
          <a:p>
            <a:r>
              <a:rPr lang="en-US"/>
              <a:t>View file version history</a:t>
            </a:r>
          </a:p>
        </p:txBody>
      </p:sp>
      <p:pic>
        <p:nvPicPr>
          <p:cNvPr id="7" name="Picture 6">
            <a:extLst>
              <a:ext uri="{FF2B5EF4-FFF2-40B4-BE49-F238E27FC236}">
                <a16:creationId xmlns:a16="http://schemas.microsoft.com/office/drawing/2014/main" id="{240454AC-D585-4FA6-87B0-CDA53406012F}"/>
              </a:ext>
            </a:extLst>
          </p:cNvPr>
          <p:cNvPicPr>
            <a:picLocks noChangeAspect="1"/>
          </p:cNvPicPr>
          <p:nvPr/>
        </p:nvPicPr>
        <p:blipFill>
          <a:blip r:embed="rId4"/>
          <a:stretch>
            <a:fillRect/>
          </a:stretch>
        </p:blipFill>
        <p:spPr>
          <a:xfrm>
            <a:off x="511042" y="1474470"/>
            <a:ext cx="5431113" cy="2216007"/>
          </a:xfrm>
          <a:prstGeom prst="rect">
            <a:avLst/>
          </a:prstGeom>
        </p:spPr>
      </p:pic>
      <p:pic>
        <p:nvPicPr>
          <p:cNvPr id="9" name="Picture 8">
            <a:extLst>
              <a:ext uri="{FF2B5EF4-FFF2-40B4-BE49-F238E27FC236}">
                <a16:creationId xmlns:a16="http://schemas.microsoft.com/office/drawing/2014/main" id="{9B3E4845-5525-4350-9A78-2BBA4369C505}"/>
              </a:ext>
            </a:extLst>
          </p:cNvPr>
          <p:cNvPicPr>
            <a:picLocks noChangeAspect="1"/>
          </p:cNvPicPr>
          <p:nvPr/>
        </p:nvPicPr>
        <p:blipFill>
          <a:blip r:embed="rId5"/>
          <a:stretch>
            <a:fillRect/>
          </a:stretch>
        </p:blipFill>
        <p:spPr>
          <a:xfrm>
            <a:off x="511042" y="4282113"/>
            <a:ext cx="5454349" cy="2136924"/>
          </a:xfrm>
          <a:prstGeom prst="rect">
            <a:avLst/>
          </a:prstGeom>
        </p:spPr>
      </p:pic>
      <p:sp>
        <p:nvSpPr>
          <p:cNvPr id="10" name="Callout: Line with No Border 9">
            <a:extLst>
              <a:ext uri="{FF2B5EF4-FFF2-40B4-BE49-F238E27FC236}">
                <a16:creationId xmlns:a16="http://schemas.microsoft.com/office/drawing/2014/main" id="{0FEEBD0F-5540-401F-A28A-BEBDA1D93C7C}"/>
              </a:ext>
            </a:extLst>
          </p:cNvPr>
          <p:cNvSpPr/>
          <p:nvPr/>
        </p:nvSpPr>
        <p:spPr bwMode="auto">
          <a:xfrm>
            <a:off x="6456196" y="3110892"/>
            <a:ext cx="5302220" cy="1280146"/>
          </a:xfrm>
          <a:prstGeom prst="callout1">
            <a:avLst>
              <a:gd name="adj1" fmla="val 22637"/>
              <a:gd name="adj2" fmla="val -1581"/>
              <a:gd name="adj3" fmla="val 22531"/>
              <a:gd name="adj4" fmla="val -61712"/>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 file and select </a:t>
            </a:r>
            <a:r>
              <a:rPr lang="en-US" sz="2000" b="1">
                <a:solidFill>
                  <a:schemeClr val="tx1"/>
                </a:solidFill>
                <a:latin typeface="Segoe UI" panose="020B0502040204020203" pitchFamily="34" charset="0"/>
                <a:cs typeface="Segoe UI" panose="020B0502040204020203" pitchFamily="34" charset="0"/>
              </a:rPr>
              <a:t>Version history</a:t>
            </a:r>
          </a:p>
        </p:txBody>
      </p:sp>
      <p:sp>
        <p:nvSpPr>
          <p:cNvPr id="11" name="Callout: Line with No Border 10">
            <a:extLst>
              <a:ext uri="{FF2B5EF4-FFF2-40B4-BE49-F238E27FC236}">
                <a16:creationId xmlns:a16="http://schemas.microsoft.com/office/drawing/2014/main" id="{F0A297FB-DB6A-4F1D-9657-E8538CE78225}"/>
              </a:ext>
            </a:extLst>
          </p:cNvPr>
          <p:cNvSpPr/>
          <p:nvPr/>
        </p:nvSpPr>
        <p:spPr bwMode="auto">
          <a:xfrm>
            <a:off x="6430036" y="5138891"/>
            <a:ext cx="5328380" cy="1280146"/>
          </a:xfrm>
          <a:prstGeom prst="callout1">
            <a:avLst>
              <a:gd name="adj1" fmla="val 22637"/>
              <a:gd name="adj2" fmla="val -1581"/>
              <a:gd name="adj3" fmla="val 22603"/>
              <a:gd name="adj4" fmla="val -4858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 version of the file to open it. You can then save it as the current version, or save it under a new name.</a:t>
            </a:r>
          </a:p>
        </p:txBody>
      </p:sp>
      <p:grpSp>
        <p:nvGrpSpPr>
          <p:cNvPr id="12" name="Group 11">
            <a:extLst>
              <a:ext uri="{FF2B5EF4-FFF2-40B4-BE49-F238E27FC236}">
                <a16:creationId xmlns:a16="http://schemas.microsoft.com/office/drawing/2014/main" id="{9CA7C448-D3BF-4F6C-B255-036156506E17}"/>
              </a:ext>
            </a:extLst>
          </p:cNvPr>
          <p:cNvGrpSpPr/>
          <p:nvPr/>
        </p:nvGrpSpPr>
        <p:grpSpPr>
          <a:xfrm>
            <a:off x="6218237" y="3253813"/>
            <a:ext cx="239105" cy="288541"/>
            <a:chOff x="5457803" y="1154066"/>
            <a:chExt cx="239105" cy="288541"/>
          </a:xfrm>
        </p:grpSpPr>
        <p:sp>
          <p:nvSpPr>
            <p:cNvPr id="13" name="Oval 12">
              <a:extLst>
                <a:ext uri="{FF2B5EF4-FFF2-40B4-BE49-F238E27FC236}">
                  <a16:creationId xmlns:a16="http://schemas.microsoft.com/office/drawing/2014/main" id="{C8C7D60F-B61B-4D59-B688-C3CFFEF27CB0}"/>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F1D6A61-B618-43FC-BC78-4E8B473569A7}"/>
                </a:ext>
              </a:extLst>
            </p:cNvPr>
            <p:cNvSpPr txBox="1"/>
            <p:nvPr/>
          </p:nvSpPr>
          <p:spPr>
            <a:xfrm>
              <a:off x="5457803" y="1154066"/>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grpSp>
        <p:nvGrpSpPr>
          <p:cNvPr id="15" name="Group 14">
            <a:extLst>
              <a:ext uri="{FF2B5EF4-FFF2-40B4-BE49-F238E27FC236}">
                <a16:creationId xmlns:a16="http://schemas.microsoft.com/office/drawing/2014/main" id="{7F43B2C2-F73B-4E68-871B-C2EAA73E0213}"/>
              </a:ext>
            </a:extLst>
          </p:cNvPr>
          <p:cNvGrpSpPr/>
          <p:nvPr/>
        </p:nvGrpSpPr>
        <p:grpSpPr>
          <a:xfrm>
            <a:off x="6216619" y="5279678"/>
            <a:ext cx="239105" cy="288541"/>
            <a:chOff x="5762603" y="1449813"/>
            <a:chExt cx="239105" cy="288541"/>
          </a:xfrm>
        </p:grpSpPr>
        <p:sp>
          <p:nvSpPr>
            <p:cNvPr id="16" name="Oval 15">
              <a:extLst>
                <a:ext uri="{FF2B5EF4-FFF2-40B4-BE49-F238E27FC236}">
                  <a16:creationId xmlns:a16="http://schemas.microsoft.com/office/drawing/2014/main" id="{AEFC0DF9-1290-48D1-9CBF-5E5E8C1FD889}"/>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C9FD0DFB-E761-40A8-BC99-09B673266E12}"/>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cxnSp>
        <p:nvCxnSpPr>
          <p:cNvPr id="18" name="Straight Arrow Connector 17">
            <a:extLst>
              <a:ext uri="{FF2B5EF4-FFF2-40B4-BE49-F238E27FC236}">
                <a16:creationId xmlns:a16="http://schemas.microsoft.com/office/drawing/2014/main" id="{F3D9889E-B1D2-4891-8F28-CA32E3304AFE}"/>
              </a:ext>
            </a:extLst>
          </p:cNvPr>
          <p:cNvCxnSpPr>
            <a:cxnSpLocks/>
          </p:cNvCxnSpPr>
          <p:nvPr/>
        </p:nvCxnSpPr>
        <p:spPr>
          <a:xfrm flipV="1">
            <a:off x="4752175" y="1891183"/>
            <a:ext cx="0" cy="1508760"/>
          </a:xfrm>
          <a:prstGeom prst="straightConnector1">
            <a:avLst/>
          </a:prstGeom>
          <a:ln w="19050">
            <a:solidFill>
              <a:srgbClr val="606161"/>
            </a:solidFill>
            <a:headEnd type="none"/>
            <a:tailEnd type="ova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00387754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277E45-EBA4-48F1-B250-193652C71AF8}"/>
              </a:ext>
            </a:extLst>
          </p:cNvPr>
          <p:cNvSpPr txBox="1"/>
          <p:nvPr/>
        </p:nvSpPr>
        <p:spPr>
          <a:xfrm>
            <a:off x="310209" y="2094093"/>
            <a:ext cx="3200400" cy="1960537"/>
          </a:xfrm>
          <a:prstGeom prst="rect">
            <a:avLst/>
          </a:prstGeom>
          <a:solidFill>
            <a:srgbClr val="0078D4"/>
          </a:solidFill>
        </p:spPr>
        <p:txBody>
          <a:bodyPr wrap="square" lIns="182880" tIns="146304" rIns="182880" bIns="146304" rtlCol="0">
            <a:spAutoFit/>
          </a:bodyPr>
          <a:lstStyle/>
          <a:p>
            <a:pPr>
              <a:lnSpc>
                <a:spcPct val="90000"/>
              </a:lnSpc>
              <a:spcAft>
                <a:spcPts val="600"/>
              </a:spcAft>
            </a:pPr>
            <a:endParaRPr lang="en-US" sz="2000"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endParaRPr lang="en-US" sz="2000"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What is happening when?</a:t>
            </a:r>
          </a:p>
          <a:p>
            <a:pPr>
              <a:lnSpc>
                <a:spcPct val="90000"/>
              </a:lnSpc>
              <a:spcAft>
                <a:spcPts val="600"/>
              </a:spcAft>
            </a:pPr>
            <a:endParaRPr lang="en-US" sz="2000"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endParaRPr lang="en-US" sz="2000" dirty="0">
              <a:solidFill>
                <a:schemeClr val="bg1"/>
              </a:solidFill>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4A4DC763-7330-4C63-A004-DB9D3BDB12D3}"/>
              </a:ext>
            </a:extLst>
          </p:cNvPr>
          <p:cNvSpPr txBox="1"/>
          <p:nvPr/>
        </p:nvSpPr>
        <p:spPr>
          <a:xfrm>
            <a:off x="3833565" y="2094092"/>
            <a:ext cx="3200400" cy="1960537"/>
          </a:xfrm>
          <a:prstGeom prst="rect">
            <a:avLst/>
          </a:prstGeom>
          <a:solidFill>
            <a:srgbClr val="0078D4"/>
          </a:solidFill>
        </p:spPr>
        <p:txBody>
          <a:bodyPr wrap="square" lIns="182880" tIns="146304" rIns="182880" bIns="146304" rtlCol="0">
            <a:spAutoFit/>
          </a:bodyPr>
          <a:lstStyle/>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First day activities</a:t>
            </a:r>
            <a:endParaRPr lang="en-US" dirty="0">
              <a:solidFill>
                <a:schemeClr val="bg1"/>
              </a:solidFill>
              <a:latin typeface="Selawik Semibold" panose="020B0702040204020203" pitchFamily="34" charset="0"/>
              <a:cs typeface="Segoe UI" panose="020B05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p:txBody>
      </p:sp>
      <p:pic>
        <p:nvPicPr>
          <p:cNvPr id="12" name="Graphic 11" descr="Beginning">
            <a:hlinkClick r:id="" action="ppaction://hlinkshowjump?jump=previousslide" tooltip="Previous"/>
            <a:extLst>
              <a:ext uri="{FF2B5EF4-FFF2-40B4-BE49-F238E27FC236}">
                <a16:creationId xmlns:a16="http://schemas.microsoft.com/office/drawing/2014/main" id="{B5BFBACF-4AAF-4DDA-854A-121646AB3067}"/>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01" r="1"/>
          <a:stretch/>
        </p:blipFill>
        <p:spPr>
          <a:xfrm>
            <a:off x="10698748" y="6057554"/>
            <a:ext cx="237556" cy="548644"/>
          </a:xfrm>
          <a:prstGeom prst="rect">
            <a:avLst/>
          </a:prstGeom>
        </p:spPr>
      </p:pic>
      <p:pic>
        <p:nvPicPr>
          <p:cNvPr id="13" name="Graphic 12" descr="Beginning">
            <a:hlinkClick r:id="" action="ppaction://hlinkshowjump?jump=nextslide" tooltip="Next"/>
            <a:extLst>
              <a:ext uri="{FF2B5EF4-FFF2-40B4-BE49-F238E27FC236}">
                <a16:creationId xmlns:a16="http://schemas.microsoft.com/office/drawing/2014/main" id="{8DA50EE8-2A08-49A8-BA46-A9AAFACAD274}"/>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56701" r="1"/>
          <a:stretch/>
        </p:blipFill>
        <p:spPr>
          <a:xfrm flipH="1">
            <a:off x="11038216" y="6057554"/>
            <a:ext cx="237556" cy="548644"/>
          </a:xfrm>
          <a:prstGeom prst="rect">
            <a:avLst/>
          </a:prstGeom>
        </p:spPr>
      </p:pic>
      <p:sp>
        <p:nvSpPr>
          <p:cNvPr id="2" name="Title 1">
            <a:extLst>
              <a:ext uri="{FF2B5EF4-FFF2-40B4-BE49-F238E27FC236}">
                <a16:creationId xmlns:a16="http://schemas.microsoft.com/office/drawing/2014/main" id="{48C77BC7-209E-4249-B24E-1F855AC2FB58}"/>
              </a:ext>
            </a:extLst>
          </p:cNvPr>
          <p:cNvSpPr>
            <a:spLocks noGrp="1"/>
          </p:cNvSpPr>
          <p:nvPr>
            <p:ph type="title"/>
          </p:nvPr>
        </p:nvSpPr>
        <p:spPr>
          <a:xfrm>
            <a:off x="310209" y="497896"/>
            <a:ext cx="11889564" cy="917575"/>
          </a:xfrm>
        </p:spPr>
        <p:txBody>
          <a:bodyPr/>
          <a:lstStyle/>
          <a:p>
            <a:r>
              <a:rPr lang="en-US" dirty="0"/>
              <a:t>Overview</a:t>
            </a:r>
          </a:p>
        </p:txBody>
      </p:sp>
      <p:sp>
        <p:nvSpPr>
          <p:cNvPr id="4" name="Text Placeholder 3">
            <a:extLst>
              <a:ext uri="{FF2B5EF4-FFF2-40B4-BE49-F238E27FC236}">
                <a16:creationId xmlns:a16="http://schemas.microsoft.com/office/drawing/2014/main" id="{F2A00CD1-9892-45E4-8714-453F84BF67DD}"/>
              </a:ext>
            </a:extLst>
          </p:cNvPr>
          <p:cNvSpPr>
            <a:spLocks noGrp="1"/>
          </p:cNvSpPr>
          <p:nvPr>
            <p:ph type="body" sz="quarter" idx="10"/>
          </p:nvPr>
        </p:nvSpPr>
        <p:spPr>
          <a:xfrm>
            <a:off x="310209" y="1344865"/>
            <a:ext cx="11888787" cy="517065"/>
          </a:xfrm>
        </p:spPr>
        <p:txBody>
          <a:bodyPr/>
          <a:lstStyle/>
          <a:p>
            <a:r>
              <a:rPr lang="en-US" sz="2400" dirty="0">
                <a:latin typeface="Segoe UI" panose="020B0502040204020203" pitchFamily="34" charset="0"/>
                <a:cs typeface="Segoe UI" panose="020B0502040204020203" pitchFamily="34" charset="0"/>
              </a:rPr>
              <a:t>1-hour, instructor-led training</a:t>
            </a:r>
          </a:p>
        </p:txBody>
      </p:sp>
      <p:sp>
        <p:nvSpPr>
          <p:cNvPr id="15" name="TextBox 14">
            <a:extLst>
              <a:ext uri="{FF2B5EF4-FFF2-40B4-BE49-F238E27FC236}">
                <a16:creationId xmlns:a16="http://schemas.microsoft.com/office/drawing/2014/main" id="{90BB7B03-7036-4BA6-9A04-491DBE7D1694}"/>
              </a:ext>
            </a:extLst>
          </p:cNvPr>
          <p:cNvSpPr txBox="1"/>
          <p:nvPr/>
        </p:nvSpPr>
        <p:spPr>
          <a:xfrm>
            <a:off x="310209" y="4286791"/>
            <a:ext cx="3200400" cy="1960537"/>
          </a:xfrm>
          <a:prstGeom prst="rect">
            <a:avLst/>
          </a:prstGeom>
          <a:solidFill>
            <a:srgbClr val="0078D4"/>
          </a:solidFill>
        </p:spPr>
        <p:txBody>
          <a:bodyPr wrap="square" lIns="182880" tIns="146304" rIns="182880" bIns="146304" rtlCol="0">
            <a:spAutoFit/>
          </a:bodyPr>
          <a:lstStyle/>
          <a:p>
            <a:pPr>
              <a:lnSpc>
                <a:spcPct val="90000"/>
              </a:lnSpc>
              <a:spcAft>
                <a:spcPts val="600"/>
              </a:spcAft>
            </a:pPr>
            <a:endParaRPr lang="en-US"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endParaRPr lang="en-US" sz="1400"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OneDrive for Business how-to training</a:t>
            </a:r>
          </a:p>
          <a:p>
            <a:pPr>
              <a:lnSpc>
                <a:spcPct val="90000"/>
              </a:lnSpc>
              <a:spcAft>
                <a:spcPts val="600"/>
              </a:spcAft>
            </a:pPr>
            <a:endParaRPr lang="en-US" sz="1200" dirty="0">
              <a:solidFill>
                <a:schemeClr val="bg1"/>
              </a:solidFill>
              <a:latin typeface="Segoe UI Semibold" panose="020B0702040204020203" pitchFamily="34" charset="0"/>
              <a:cs typeface="Segoe UI Semibold" panose="020B0702040204020203" pitchFamily="34" charset="0"/>
            </a:endParaRPr>
          </a:p>
          <a:p>
            <a:pPr>
              <a:lnSpc>
                <a:spcPct val="90000"/>
              </a:lnSpc>
              <a:spcAft>
                <a:spcPts val="600"/>
              </a:spcAft>
            </a:pPr>
            <a:endParaRPr lang="en-US" dirty="0">
              <a:solidFill>
                <a:schemeClr val="bg1"/>
              </a:soli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6F97680D-2CAD-4786-8FF5-0F2DD5C096F8}"/>
              </a:ext>
            </a:extLst>
          </p:cNvPr>
          <p:cNvSpPr txBox="1"/>
          <p:nvPr/>
        </p:nvSpPr>
        <p:spPr>
          <a:xfrm>
            <a:off x="3833565" y="4286791"/>
            <a:ext cx="3200400" cy="1960537"/>
          </a:xfrm>
          <a:prstGeom prst="rect">
            <a:avLst/>
          </a:prstGeom>
          <a:solidFill>
            <a:srgbClr val="0078D4"/>
          </a:solidFill>
        </p:spPr>
        <p:txBody>
          <a:bodyPr wrap="square" lIns="182880" tIns="146304" rIns="182880" bIns="146304" rtlCol="0">
            <a:spAutoFit/>
          </a:bodyPr>
          <a:lstStyle/>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r>
              <a:rPr lang="en-US" dirty="0">
                <a:solidFill>
                  <a:schemeClr val="bg1"/>
                </a:solidFill>
                <a:latin typeface="Segoe UI Semibold" panose="020B0702040204020203" pitchFamily="34" charset="0"/>
                <a:cs typeface="Segoe UI Semibold" panose="020B0702040204020203" pitchFamily="34" charset="0"/>
              </a:rPr>
              <a:t>How-to resources</a:t>
            </a:r>
            <a:endParaRPr lang="en-US" dirty="0">
              <a:solidFill>
                <a:schemeClr val="bg1"/>
              </a:solidFill>
              <a:latin typeface="Selawik Semibold" panose="020B0702040204020203" pitchFamily="34" charset="0"/>
              <a:cs typeface="Segoe UI" panose="020B05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a:p>
            <a:pPr>
              <a:lnSpc>
                <a:spcPct val="90000"/>
              </a:lnSpc>
              <a:spcAft>
                <a:spcPts val="600"/>
              </a:spcAft>
            </a:pPr>
            <a:endParaRPr lang="en-US" sz="2000" dirty="0">
              <a:solidFill>
                <a:schemeClr val="bg1"/>
              </a:solidFill>
              <a:latin typeface="Selawik Semibold" panose="020B0702040204020203" pitchFamily="34" charset="0"/>
            </a:endParaRPr>
          </a:p>
        </p:txBody>
      </p:sp>
    </p:spTree>
    <p:custDataLst>
      <p:tags r:id="rId1"/>
    </p:custDataLst>
    <p:extLst>
      <p:ext uri="{BB962C8B-B14F-4D97-AF65-F5344CB8AC3E}">
        <p14:creationId xmlns:p14="http://schemas.microsoft.com/office/powerpoint/2010/main" val="3038087462"/>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E0B1-1DB6-4262-96B3-B80C61215485}"/>
              </a:ext>
            </a:extLst>
          </p:cNvPr>
          <p:cNvSpPr>
            <a:spLocks noGrp="1"/>
          </p:cNvSpPr>
          <p:nvPr>
            <p:ph type="title"/>
          </p:nvPr>
        </p:nvSpPr>
        <p:spPr>
          <a:xfrm>
            <a:off x="310209" y="497896"/>
            <a:ext cx="11889564" cy="715861"/>
          </a:xfrm>
        </p:spPr>
        <p:txBody>
          <a:bodyPr/>
          <a:lstStyle/>
          <a:p>
            <a:r>
              <a:rPr lang="en-US" dirty="0"/>
              <a:t>Open files in Office</a:t>
            </a:r>
          </a:p>
        </p:txBody>
      </p:sp>
      <p:pic>
        <p:nvPicPr>
          <p:cNvPr id="8" name="Picture 7">
            <a:extLst>
              <a:ext uri="{FF2B5EF4-FFF2-40B4-BE49-F238E27FC236}">
                <a16:creationId xmlns:a16="http://schemas.microsoft.com/office/drawing/2014/main" id="{2DF0D090-BD4B-4529-9365-91BF8FD5FA2E}"/>
              </a:ext>
            </a:extLst>
          </p:cNvPr>
          <p:cNvPicPr>
            <a:picLocks noChangeAspect="1"/>
          </p:cNvPicPr>
          <p:nvPr/>
        </p:nvPicPr>
        <p:blipFill>
          <a:blip r:embed="rId4"/>
          <a:stretch>
            <a:fillRect/>
          </a:stretch>
        </p:blipFill>
        <p:spPr>
          <a:xfrm>
            <a:off x="479735" y="1668482"/>
            <a:ext cx="5727147" cy="3200381"/>
          </a:xfrm>
          <a:prstGeom prst="rect">
            <a:avLst/>
          </a:prstGeom>
        </p:spPr>
      </p:pic>
      <p:sp>
        <p:nvSpPr>
          <p:cNvPr id="9" name="Callout: Bent Line with No Border 8">
            <a:extLst>
              <a:ext uri="{FF2B5EF4-FFF2-40B4-BE49-F238E27FC236}">
                <a16:creationId xmlns:a16="http://schemas.microsoft.com/office/drawing/2014/main" id="{E66A9D5E-7808-4014-9759-02082F7D1E63}"/>
              </a:ext>
            </a:extLst>
          </p:cNvPr>
          <p:cNvSpPr/>
          <p:nvPr/>
        </p:nvSpPr>
        <p:spPr bwMode="auto">
          <a:xfrm>
            <a:off x="6780214" y="1593288"/>
            <a:ext cx="7315166" cy="959725"/>
          </a:xfrm>
          <a:prstGeom prst="callout2">
            <a:avLst>
              <a:gd name="adj1" fmla="val 29106"/>
              <a:gd name="adj2" fmla="val -1268"/>
              <a:gd name="adj3" fmla="val 29106"/>
              <a:gd name="adj4" fmla="val -81205"/>
              <a:gd name="adj5" fmla="val 106532"/>
              <a:gd name="adj6" fmla="val -81314"/>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File &gt; Open</a:t>
            </a:r>
            <a:endPar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p:txBody>
      </p:sp>
      <p:sp>
        <p:nvSpPr>
          <p:cNvPr id="10" name="Callout: Line with No Border 9">
            <a:extLst>
              <a:ext uri="{FF2B5EF4-FFF2-40B4-BE49-F238E27FC236}">
                <a16:creationId xmlns:a16="http://schemas.microsoft.com/office/drawing/2014/main" id="{A1E98FB5-2E62-421E-8AA8-9E0AE7A58480}"/>
              </a:ext>
            </a:extLst>
          </p:cNvPr>
          <p:cNvSpPr/>
          <p:nvPr/>
        </p:nvSpPr>
        <p:spPr bwMode="auto">
          <a:xfrm>
            <a:off x="6780214" y="2404405"/>
            <a:ext cx="5033225" cy="959725"/>
          </a:xfrm>
          <a:prstGeom prst="callout1">
            <a:avLst>
              <a:gd name="adj1" fmla="val 29620"/>
              <a:gd name="adj2" fmla="val -1211"/>
              <a:gd name="adj3" fmla="val 29869"/>
              <a:gd name="adj4" fmla="val -52628"/>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Open from the </a:t>
            </a:r>
            <a:r>
              <a:rPr lang="en-US" sz="2000" b="1"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Recent </a:t>
            </a: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list. </a:t>
            </a:r>
            <a:r>
              <a:rPr lang="en-US" sz="2000" b="1"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Pin</a:t>
            </a: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important files for easy access.</a:t>
            </a:r>
          </a:p>
        </p:txBody>
      </p:sp>
      <p:sp>
        <p:nvSpPr>
          <p:cNvPr id="11" name="Callout: Line with No Border 10">
            <a:extLst>
              <a:ext uri="{FF2B5EF4-FFF2-40B4-BE49-F238E27FC236}">
                <a16:creationId xmlns:a16="http://schemas.microsoft.com/office/drawing/2014/main" id="{214D4B77-4312-4F33-AE3E-CC8E8A1713F3}"/>
              </a:ext>
            </a:extLst>
          </p:cNvPr>
          <p:cNvSpPr/>
          <p:nvPr/>
        </p:nvSpPr>
        <p:spPr bwMode="auto">
          <a:xfrm>
            <a:off x="6780214" y="3336971"/>
            <a:ext cx="5577779" cy="3225364"/>
          </a:xfrm>
          <a:prstGeom prst="callout1">
            <a:avLst>
              <a:gd name="adj1" fmla="val 8357"/>
              <a:gd name="adj2" fmla="val -837"/>
              <a:gd name="adj3" fmla="val 8298"/>
              <a:gd name="adj4" fmla="val -77397"/>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Open files from:</a:t>
            </a:r>
          </a:p>
          <a:p>
            <a:pPr marL="342900" lvl="0" indent="-342900">
              <a:lnSpc>
                <a:spcPct val="90000"/>
              </a:lnSpc>
              <a:spcBef>
                <a:spcPct val="20000"/>
              </a:spcBef>
              <a:buSzPct val="90000"/>
              <a:buFont typeface="Arial" panose="020B0604020202020204" pitchFamily="34" charset="0"/>
              <a:buChar char="•"/>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Files shared with you</a:t>
            </a:r>
          </a:p>
          <a:p>
            <a:pPr marL="342900" lvl="0" indent="-342900">
              <a:lnSpc>
                <a:spcPct val="90000"/>
              </a:lnSpc>
              <a:spcBef>
                <a:spcPct val="20000"/>
              </a:spcBef>
              <a:buSzPct val="90000"/>
              <a:buFont typeface="Arial" panose="020B0604020202020204" pitchFamily="34" charset="0"/>
              <a:buChar char="•"/>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organizational OneDrive </a:t>
            </a:r>
            <a:b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b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a:t>
            </a:r>
            <a:r>
              <a:rPr lang="en-US" sz="2000" b="1"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OneDrive - &lt;organization&gt;</a:t>
            </a: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a:t>
            </a:r>
          </a:p>
          <a:p>
            <a:pPr marL="342900" lvl="0" indent="-342900">
              <a:lnSpc>
                <a:spcPct val="90000"/>
              </a:lnSpc>
              <a:spcBef>
                <a:spcPct val="20000"/>
              </a:spcBef>
              <a:buSzPct val="90000"/>
              <a:buFont typeface="Arial" panose="020B0604020202020204" pitchFamily="34" charset="0"/>
              <a:buChar char="•"/>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SharePoint sites you’re subscribed to</a:t>
            </a:r>
          </a:p>
          <a:p>
            <a:pPr marL="342900" lvl="0" indent="-342900">
              <a:lnSpc>
                <a:spcPct val="90000"/>
              </a:lnSpc>
              <a:spcBef>
                <a:spcPct val="20000"/>
              </a:spcBef>
              <a:buSzPct val="90000"/>
              <a:buFont typeface="Arial" panose="020B0604020202020204" pitchFamily="34" charset="0"/>
              <a:buChar char="•"/>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personal OneDrive</a:t>
            </a:r>
          </a:p>
          <a:p>
            <a:pPr marL="342900" lvl="0" indent="-342900">
              <a:lnSpc>
                <a:spcPct val="90000"/>
              </a:lnSpc>
              <a:spcBef>
                <a:spcPct val="20000"/>
              </a:spcBef>
              <a:buSzPct val="90000"/>
              <a:buFont typeface="Arial" panose="020B0604020202020204" pitchFamily="34" charset="0"/>
              <a:buChar char="•"/>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PC</a:t>
            </a:r>
          </a:p>
        </p:txBody>
      </p:sp>
    </p:spTree>
    <p:custDataLst>
      <p:tags r:id="rId1"/>
    </p:custDataLst>
    <p:extLst>
      <p:ext uri="{BB962C8B-B14F-4D97-AF65-F5344CB8AC3E}">
        <p14:creationId xmlns:p14="http://schemas.microsoft.com/office/powerpoint/2010/main" val="180760359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0E0B1-1DB6-4262-96B3-B80C61215485}"/>
              </a:ext>
            </a:extLst>
          </p:cNvPr>
          <p:cNvSpPr>
            <a:spLocks noGrp="1"/>
          </p:cNvSpPr>
          <p:nvPr>
            <p:ph type="title"/>
          </p:nvPr>
        </p:nvSpPr>
        <p:spPr/>
        <p:txBody>
          <a:bodyPr/>
          <a:lstStyle/>
          <a:p>
            <a:r>
              <a:rPr lang="en-US"/>
              <a:t>Save files to OneDrive</a:t>
            </a:r>
          </a:p>
        </p:txBody>
      </p:sp>
      <p:pic>
        <p:nvPicPr>
          <p:cNvPr id="4" name="Picture 3">
            <a:extLst>
              <a:ext uri="{FF2B5EF4-FFF2-40B4-BE49-F238E27FC236}">
                <a16:creationId xmlns:a16="http://schemas.microsoft.com/office/drawing/2014/main" id="{C613808E-5A3A-44E7-91BC-C4F562B3314A}"/>
              </a:ext>
            </a:extLst>
          </p:cNvPr>
          <p:cNvPicPr>
            <a:picLocks noChangeAspect="1"/>
          </p:cNvPicPr>
          <p:nvPr/>
        </p:nvPicPr>
        <p:blipFill>
          <a:blip r:embed="rId4"/>
          <a:stretch>
            <a:fillRect/>
          </a:stretch>
        </p:blipFill>
        <p:spPr>
          <a:xfrm>
            <a:off x="602373" y="1747238"/>
            <a:ext cx="5760720" cy="3118624"/>
          </a:xfrm>
          <a:prstGeom prst="rect">
            <a:avLst/>
          </a:prstGeom>
          <a:ln>
            <a:solidFill>
              <a:srgbClr val="7F7F7F"/>
            </a:solidFill>
          </a:ln>
        </p:spPr>
      </p:pic>
      <p:sp>
        <p:nvSpPr>
          <p:cNvPr id="9" name="Callout: Bent Line with No Border 8">
            <a:extLst>
              <a:ext uri="{FF2B5EF4-FFF2-40B4-BE49-F238E27FC236}">
                <a16:creationId xmlns:a16="http://schemas.microsoft.com/office/drawing/2014/main" id="{E66A9D5E-7808-4014-9759-02082F7D1E63}"/>
              </a:ext>
            </a:extLst>
          </p:cNvPr>
          <p:cNvSpPr/>
          <p:nvPr/>
        </p:nvSpPr>
        <p:spPr bwMode="auto">
          <a:xfrm>
            <a:off x="6852641" y="2181776"/>
            <a:ext cx="7315166" cy="959725"/>
          </a:xfrm>
          <a:prstGeom prst="callout2">
            <a:avLst>
              <a:gd name="adj1" fmla="val 29106"/>
              <a:gd name="adj2" fmla="val -1268"/>
              <a:gd name="adj3" fmla="val 29437"/>
              <a:gd name="adj4" fmla="val -79252"/>
              <a:gd name="adj5" fmla="val 96277"/>
              <a:gd name="adj6" fmla="val -79274"/>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File &gt; Save As</a:t>
            </a:r>
          </a:p>
        </p:txBody>
      </p:sp>
      <p:sp>
        <p:nvSpPr>
          <p:cNvPr id="11" name="Callout: Line with No Border 10">
            <a:extLst>
              <a:ext uri="{FF2B5EF4-FFF2-40B4-BE49-F238E27FC236}">
                <a16:creationId xmlns:a16="http://schemas.microsoft.com/office/drawing/2014/main" id="{214D4B77-4312-4F33-AE3E-CC8E8A1713F3}"/>
              </a:ext>
            </a:extLst>
          </p:cNvPr>
          <p:cNvSpPr/>
          <p:nvPr/>
        </p:nvSpPr>
        <p:spPr bwMode="auto">
          <a:xfrm>
            <a:off x="6852641" y="2800403"/>
            <a:ext cx="5577779" cy="3171132"/>
          </a:xfrm>
          <a:prstGeom prst="callout1">
            <a:avLst>
              <a:gd name="adj1" fmla="val 7075"/>
              <a:gd name="adj2" fmla="val -1201"/>
              <a:gd name="adj3" fmla="val 7557"/>
              <a:gd name="adj4" fmla="val -76129"/>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Save As</a:t>
            </a: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to:</a:t>
            </a:r>
          </a:p>
          <a:p>
            <a:pPr marL="342900" lvl="0" indent="-342900">
              <a:lnSpc>
                <a:spcPct val="90000"/>
              </a:lnSpc>
              <a:spcBef>
                <a:spcPct val="20000"/>
              </a:spcBef>
              <a:buSzPct val="90000"/>
              <a:buFont typeface="Arial" panose="020B0604020202020204" pitchFamily="34" charset="0"/>
              <a:buChar char="•"/>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Files shared with you</a:t>
            </a:r>
          </a:p>
          <a:p>
            <a:pPr marL="342900" lvl="0" indent="-342900">
              <a:lnSpc>
                <a:spcPct val="90000"/>
              </a:lnSpc>
              <a:spcBef>
                <a:spcPct val="20000"/>
              </a:spcBef>
              <a:buSzPct val="90000"/>
              <a:buFont typeface="Arial" panose="020B0604020202020204" pitchFamily="34" charset="0"/>
              <a:buChar char="•"/>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organizational OneDrive </a:t>
            </a:r>
            <a:b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b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OneDrive - &lt;organization&gt;</a:t>
            </a: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a:t>
            </a:r>
          </a:p>
          <a:p>
            <a:pPr marL="342900" lvl="0" indent="-342900">
              <a:lnSpc>
                <a:spcPct val="90000"/>
              </a:lnSpc>
              <a:spcBef>
                <a:spcPct val="20000"/>
              </a:spcBef>
              <a:buSzPct val="90000"/>
              <a:buFont typeface="Arial" panose="020B0604020202020204" pitchFamily="34" charset="0"/>
              <a:buChar char="•"/>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SharePoint sites you’re subscribed to</a:t>
            </a:r>
          </a:p>
          <a:p>
            <a:pPr marL="342900" lvl="0" indent="-342900">
              <a:lnSpc>
                <a:spcPct val="90000"/>
              </a:lnSpc>
              <a:spcBef>
                <a:spcPct val="20000"/>
              </a:spcBef>
              <a:buSzPct val="90000"/>
              <a:buFont typeface="Arial" panose="020B0604020202020204" pitchFamily="34" charset="0"/>
              <a:buChar char="•"/>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personal OneDrive</a:t>
            </a:r>
          </a:p>
          <a:p>
            <a:pPr marL="342900" lvl="0" indent="-342900">
              <a:lnSpc>
                <a:spcPct val="90000"/>
              </a:lnSpc>
              <a:spcBef>
                <a:spcPct val="20000"/>
              </a:spcBef>
              <a:buSzPct val="90000"/>
              <a:buFont typeface="Arial" panose="020B0604020202020204" pitchFamily="34" charset="0"/>
              <a:buChar char="•"/>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Your PC</a:t>
            </a:r>
          </a:p>
        </p:txBody>
      </p:sp>
    </p:spTree>
    <p:custDataLst>
      <p:tags r:id="rId1"/>
    </p:custDataLst>
    <p:extLst>
      <p:ext uri="{BB962C8B-B14F-4D97-AF65-F5344CB8AC3E}">
        <p14:creationId xmlns:p14="http://schemas.microsoft.com/office/powerpoint/2010/main" val="1175012162"/>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0E4E9-6602-47AB-9DB2-B242807DE0B4}"/>
              </a:ext>
            </a:extLst>
          </p:cNvPr>
          <p:cNvSpPr>
            <a:spLocks noGrp="1"/>
          </p:cNvSpPr>
          <p:nvPr>
            <p:ph type="title"/>
          </p:nvPr>
        </p:nvSpPr>
        <p:spPr/>
        <p:txBody>
          <a:bodyPr/>
          <a:lstStyle/>
          <a:p>
            <a:r>
              <a:rPr lang="en-US"/>
              <a:t>View your files from a mobile device</a:t>
            </a:r>
          </a:p>
        </p:txBody>
      </p:sp>
      <p:pic>
        <p:nvPicPr>
          <p:cNvPr id="9" name="Picture 8">
            <a:extLst>
              <a:ext uri="{FF2B5EF4-FFF2-40B4-BE49-F238E27FC236}">
                <a16:creationId xmlns:a16="http://schemas.microsoft.com/office/drawing/2014/main" id="{71484FEA-B363-4879-BEA6-EE04A933DC9A}"/>
              </a:ext>
            </a:extLst>
          </p:cNvPr>
          <p:cNvPicPr>
            <a:picLocks noChangeAspect="1"/>
          </p:cNvPicPr>
          <p:nvPr/>
        </p:nvPicPr>
        <p:blipFill>
          <a:blip r:embed="rId4"/>
          <a:stretch>
            <a:fillRect/>
          </a:stretch>
        </p:blipFill>
        <p:spPr>
          <a:xfrm>
            <a:off x="539786" y="1716405"/>
            <a:ext cx="2648801" cy="4572000"/>
          </a:xfrm>
          <a:prstGeom prst="rect">
            <a:avLst/>
          </a:prstGeom>
        </p:spPr>
      </p:pic>
      <p:sp>
        <p:nvSpPr>
          <p:cNvPr id="6" name="Callout: Bent Line with No Border 5">
            <a:extLst>
              <a:ext uri="{FF2B5EF4-FFF2-40B4-BE49-F238E27FC236}">
                <a16:creationId xmlns:a16="http://schemas.microsoft.com/office/drawing/2014/main" id="{DE78A858-1159-4D3F-A778-563E379A9721}"/>
              </a:ext>
            </a:extLst>
          </p:cNvPr>
          <p:cNvSpPr/>
          <p:nvPr/>
        </p:nvSpPr>
        <p:spPr bwMode="auto">
          <a:xfrm>
            <a:off x="4846747" y="1312603"/>
            <a:ext cx="6503344" cy="917575"/>
          </a:xfrm>
          <a:prstGeom prst="callout2">
            <a:avLst>
              <a:gd name="adj1" fmla="val 46762"/>
              <a:gd name="adj2" fmla="val -1910"/>
              <a:gd name="adj3" fmla="val 46198"/>
              <a:gd name="adj4" fmla="val -61930"/>
              <a:gd name="adj5" fmla="val 497104"/>
              <a:gd name="adj6" fmla="val -62174"/>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6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Files</a:t>
            </a:r>
            <a:r>
              <a:rPr lang="en-US" sz="2000">
                <a:solidFill>
                  <a:schemeClr val="tx1"/>
                </a:solidFill>
                <a:latin typeface="Segoe UI" panose="020B0502040204020203" pitchFamily="34" charset="0"/>
                <a:cs typeface="Segoe UI" panose="020B0502040204020203" pitchFamily="34" charset="0"/>
              </a:rPr>
              <a:t> to access your files and folders on OneDrive.</a:t>
            </a:r>
          </a:p>
          <a:p>
            <a:pPr lvl="1"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next to a file to open the menu</a:t>
            </a:r>
          </a:p>
        </p:txBody>
      </p:sp>
      <p:sp>
        <p:nvSpPr>
          <p:cNvPr id="10" name="TextBox 9">
            <a:extLst>
              <a:ext uri="{FF2B5EF4-FFF2-40B4-BE49-F238E27FC236}">
                <a16:creationId xmlns:a16="http://schemas.microsoft.com/office/drawing/2014/main" id="{B2B34629-C838-4002-971C-F4F778162566}"/>
              </a:ext>
            </a:extLst>
          </p:cNvPr>
          <p:cNvSpPr txBox="1"/>
          <p:nvPr/>
        </p:nvSpPr>
        <p:spPr>
          <a:xfrm>
            <a:off x="6152952" y="1716405"/>
            <a:ext cx="461665" cy="423480"/>
          </a:xfrm>
          <a:prstGeom prst="rect">
            <a:avLst/>
          </a:prstGeom>
          <a:noFill/>
        </p:spPr>
        <p:txBody>
          <a:bodyPr vert="vert" wrap="square" lIns="91440" tIns="91440" rIns="91440" bIns="91440" rtlCol="0" anchor="ctr" anchorCtr="0">
            <a:spAutoFit/>
          </a:bodyPr>
          <a:lstStyle/>
          <a:p>
            <a:pPr>
              <a:lnSpc>
                <a:spcPct val="90000"/>
              </a:lnSpc>
            </a:pPr>
            <a:r>
              <a:rPr lang="en-US" sz="2000" b="1">
                <a:latin typeface="Segoe UI" panose="020B0502040204020203" pitchFamily="34" charset="0"/>
                <a:cs typeface="Segoe UI" panose="020B0502040204020203" pitchFamily="34" charset="0"/>
              </a:rPr>
              <a:t>…</a:t>
            </a:r>
            <a:endParaRPr lang="en-US" sz="2000" b="1">
              <a:gradFill>
                <a:gsLst>
                  <a:gs pos="2917">
                    <a:schemeClr val="tx1"/>
                  </a:gs>
                  <a:gs pos="30000">
                    <a:schemeClr val="tx1"/>
                  </a:gs>
                </a:gsLst>
                <a:lin ang="5400000" scaled="0"/>
              </a:gradFill>
            </a:endParaRPr>
          </a:p>
        </p:txBody>
      </p:sp>
      <p:sp>
        <p:nvSpPr>
          <p:cNvPr id="12" name="Callout: Bent Line with No Border 11">
            <a:extLst>
              <a:ext uri="{FF2B5EF4-FFF2-40B4-BE49-F238E27FC236}">
                <a16:creationId xmlns:a16="http://schemas.microsoft.com/office/drawing/2014/main" id="{55E2E65E-4EF3-4AB8-A675-7D41F75FD5A0}"/>
              </a:ext>
            </a:extLst>
          </p:cNvPr>
          <p:cNvSpPr/>
          <p:nvPr/>
        </p:nvSpPr>
        <p:spPr bwMode="auto">
          <a:xfrm>
            <a:off x="4846747" y="2505157"/>
            <a:ext cx="6034975" cy="584833"/>
          </a:xfrm>
          <a:prstGeom prst="callout2">
            <a:avLst>
              <a:gd name="adj1" fmla="val 46762"/>
              <a:gd name="adj2" fmla="val -1910"/>
              <a:gd name="adj3" fmla="val 47928"/>
              <a:gd name="adj4" fmla="val -57881"/>
              <a:gd name="adj5" fmla="val 577330"/>
              <a:gd name="adj6" fmla="val -57812"/>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Recent</a:t>
            </a:r>
            <a:r>
              <a:rPr lang="en-US" sz="2000">
                <a:solidFill>
                  <a:schemeClr val="tx1"/>
                </a:solidFill>
                <a:latin typeface="Segoe UI" panose="020B0502040204020203" pitchFamily="34" charset="0"/>
                <a:cs typeface="Segoe UI" panose="020B0502040204020203" pitchFamily="34" charset="0"/>
              </a:rPr>
              <a:t> to see your most recently active files.</a:t>
            </a:r>
          </a:p>
        </p:txBody>
      </p:sp>
      <p:sp>
        <p:nvSpPr>
          <p:cNvPr id="13" name="Callout: Bent Line with No Border 12">
            <a:extLst>
              <a:ext uri="{FF2B5EF4-FFF2-40B4-BE49-F238E27FC236}">
                <a16:creationId xmlns:a16="http://schemas.microsoft.com/office/drawing/2014/main" id="{A40F6DC9-8104-4927-A1F4-D31AB0029B43}"/>
              </a:ext>
            </a:extLst>
          </p:cNvPr>
          <p:cNvSpPr/>
          <p:nvPr/>
        </p:nvSpPr>
        <p:spPr bwMode="auto">
          <a:xfrm>
            <a:off x="4902163" y="4224781"/>
            <a:ext cx="6503344" cy="584835"/>
          </a:xfrm>
          <a:prstGeom prst="callout2">
            <a:avLst>
              <a:gd name="adj1" fmla="val 46762"/>
              <a:gd name="adj2" fmla="val -1910"/>
              <a:gd name="adj3" fmla="val 47188"/>
              <a:gd name="adj4" fmla="val -38636"/>
              <a:gd name="adj5" fmla="val 283748"/>
              <a:gd name="adj6" fmla="val -3856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Shared</a:t>
            </a:r>
            <a:r>
              <a:rPr lang="en-US" sz="2000">
                <a:solidFill>
                  <a:schemeClr val="tx1"/>
                </a:solidFill>
                <a:latin typeface="Segoe UI" panose="020B0502040204020203" pitchFamily="34" charset="0"/>
                <a:cs typeface="Segoe UI" panose="020B0502040204020203" pitchFamily="34" charset="0"/>
              </a:rPr>
              <a:t> to see files shared with you and discover content trending around you..</a:t>
            </a:r>
          </a:p>
        </p:txBody>
      </p:sp>
      <p:sp>
        <p:nvSpPr>
          <p:cNvPr id="14" name="Callout: Bent Line with No Border 13">
            <a:extLst>
              <a:ext uri="{FF2B5EF4-FFF2-40B4-BE49-F238E27FC236}">
                <a16:creationId xmlns:a16="http://schemas.microsoft.com/office/drawing/2014/main" id="{523F2B07-D345-40DE-9270-CD38C0EA82A7}"/>
              </a:ext>
            </a:extLst>
          </p:cNvPr>
          <p:cNvSpPr/>
          <p:nvPr/>
        </p:nvSpPr>
        <p:spPr bwMode="auto">
          <a:xfrm>
            <a:off x="4902163" y="5084595"/>
            <a:ext cx="6034975" cy="530540"/>
          </a:xfrm>
          <a:prstGeom prst="callout2">
            <a:avLst>
              <a:gd name="adj1" fmla="val 46762"/>
              <a:gd name="adj2" fmla="val -1910"/>
              <a:gd name="adj3" fmla="val 46264"/>
              <a:gd name="adj4" fmla="val -32996"/>
              <a:gd name="adj5" fmla="val 150159"/>
              <a:gd name="adj6" fmla="val -32895"/>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Sites</a:t>
            </a:r>
            <a:r>
              <a:rPr lang="en-US" sz="2000">
                <a:solidFill>
                  <a:schemeClr val="tx1"/>
                </a:solidFill>
                <a:latin typeface="Segoe UI" panose="020B0502040204020203" pitchFamily="34" charset="0"/>
                <a:cs typeface="Segoe UI" panose="020B0502040204020203" pitchFamily="34" charset="0"/>
              </a:rPr>
              <a:t> to access your SharePoint sites.</a:t>
            </a:r>
          </a:p>
        </p:txBody>
      </p:sp>
      <p:sp>
        <p:nvSpPr>
          <p:cNvPr id="15" name="Callout: Bent Line with No Border 14">
            <a:extLst>
              <a:ext uri="{FF2B5EF4-FFF2-40B4-BE49-F238E27FC236}">
                <a16:creationId xmlns:a16="http://schemas.microsoft.com/office/drawing/2014/main" id="{CD50DC3C-E2B7-4FE0-A150-2F7516FA9D0D}"/>
              </a:ext>
            </a:extLst>
          </p:cNvPr>
          <p:cNvSpPr/>
          <p:nvPr/>
        </p:nvSpPr>
        <p:spPr bwMode="auto">
          <a:xfrm>
            <a:off x="4846746" y="3364969"/>
            <a:ext cx="6558761" cy="584833"/>
          </a:xfrm>
          <a:prstGeom prst="callout2">
            <a:avLst>
              <a:gd name="adj1" fmla="val 46762"/>
              <a:gd name="adj2" fmla="val -1910"/>
              <a:gd name="adj3" fmla="val 46842"/>
              <a:gd name="adj4" fmla="val -45511"/>
              <a:gd name="adj5" fmla="val 405912"/>
              <a:gd name="adj6" fmla="val -4541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12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Scan</a:t>
            </a:r>
            <a:r>
              <a:rPr lang="en-US" sz="2000">
                <a:solidFill>
                  <a:schemeClr val="tx1"/>
                </a:solidFill>
                <a:latin typeface="Segoe UI" panose="020B0502040204020203" pitchFamily="34" charset="0"/>
                <a:cs typeface="Segoe UI" panose="020B0502040204020203" pitchFamily="34" charset="0"/>
              </a:rPr>
              <a:t> to scan a document, whiteboard, or </a:t>
            </a:r>
            <a:br>
              <a:rPr lang="en-US" sz="2000">
                <a:solidFill>
                  <a:schemeClr val="tx1"/>
                </a:solidFill>
                <a:latin typeface="Segoe UI" panose="020B0502040204020203" pitchFamily="34" charset="0"/>
                <a:cs typeface="Segoe UI" panose="020B0502040204020203" pitchFamily="34" charset="0"/>
              </a:rPr>
            </a:br>
            <a:r>
              <a:rPr lang="en-US" sz="2000">
                <a:solidFill>
                  <a:schemeClr val="tx1"/>
                </a:solidFill>
                <a:latin typeface="Segoe UI" panose="020B0502040204020203" pitchFamily="34" charset="0"/>
                <a:cs typeface="Segoe UI" panose="020B0502040204020203" pitchFamily="34" charset="0"/>
              </a:rPr>
              <a:t>business card.</a:t>
            </a:r>
          </a:p>
        </p:txBody>
      </p:sp>
    </p:spTree>
    <p:custDataLst>
      <p:tags r:id="rId1"/>
    </p:custDataLst>
    <p:extLst>
      <p:ext uri="{BB962C8B-B14F-4D97-AF65-F5344CB8AC3E}">
        <p14:creationId xmlns:p14="http://schemas.microsoft.com/office/powerpoint/2010/main" val="74973908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0E4E9-6602-47AB-9DB2-B242807DE0B4}"/>
              </a:ext>
            </a:extLst>
          </p:cNvPr>
          <p:cNvSpPr>
            <a:spLocks noGrp="1"/>
          </p:cNvSpPr>
          <p:nvPr>
            <p:ph type="title"/>
          </p:nvPr>
        </p:nvSpPr>
        <p:spPr>
          <a:xfrm>
            <a:off x="342180" y="523875"/>
            <a:ext cx="11889564" cy="766600"/>
          </a:xfrm>
        </p:spPr>
        <p:txBody>
          <a:bodyPr/>
          <a:lstStyle/>
          <a:p>
            <a:r>
              <a:rPr lang="en-US" dirty="0"/>
              <a:t>View and select your accounts</a:t>
            </a:r>
          </a:p>
        </p:txBody>
      </p:sp>
      <p:pic>
        <p:nvPicPr>
          <p:cNvPr id="4" name="Picture 3">
            <a:extLst>
              <a:ext uri="{FF2B5EF4-FFF2-40B4-BE49-F238E27FC236}">
                <a16:creationId xmlns:a16="http://schemas.microsoft.com/office/drawing/2014/main" id="{9FF8C78A-DFDB-4E9E-B57C-45EF8FCCF682}"/>
              </a:ext>
            </a:extLst>
          </p:cNvPr>
          <p:cNvPicPr>
            <a:picLocks noChangeAspect="1"/>
          </p:cNvPicPr>
          <p:nvPr/>
        </p:nvPicPr>
        <p:blipFill>
          <a:blip r:embed="rId4"/>
          <a:stretch>
            <a:fillRect/>
          </a:stretch>
        </p:blipFill>
        <p:spPr>
          <a:xfrm>
            <a:off x="534144" y="1679887"/>
            <a:ext cx="2505940" cy="4322080"/>
          </a:xfrm>
          <a:prstGeom prst="rect">
            <a:avLst/>
          </a:prstGeom>
        </p:spPr>
      </p:pic>
      <p:sp>
        <p:nvSpPr>
          <p:cNvPr id="7" name="Callout: Line with No Border 6">
            <a:extLst>
              <a:ext uri="{FF2B5EF4-FFF2-40B4-BE49-F238E27FC236}">
                <a16:creationId xmlns:a16="http://schemas.microsoft.com/office/drawing/2014/main" id="{32EF3057-558E-4DDC-95D6-4A8C6E449962}"/>
              </a:ext>
            </a:extLst>
          </p:cNvPr>
          <p:cNvSpPr/>
          <p:nvPr/>
        </p:nvSpPr>
        <p:spPr bwMode="auto">
          <a:xfrm>
            <a:off x="4733436" y="1795033"/>
            <a:ext cx="6491913" cy="548634"/>
          </a:xfrm>
          <a:prstGeom prst="callout1">
            <a:avLst>
              <a:gd name="adj1" fmla="val 52995"/>
              <a:gd name="adj2" fmla="val -2569"/>
              <a:gd name="adj3" fmla="val 52383"/>
              <a:gd name="adj4" fmla="val -4108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ts val="600"/>
              </a:spcBef>
              <a:spcAft>
                <a:spcPts val="600"/>
              </a:spcAft>
            </a:pPr>
            <a:r>
              <a:rPr lang="en-US" sz="2000">
                <a:solidFill>
                  <a:schemeClr val="tx1"/>
                </a:solidFill>
                <a:latin typeface="Segoe UI" panose="020B0502040204020203" pitchFamily="34" charset="0"/>
                <a:cs typeface="Segoe UI" panose="020B0502040204020203" pitchFamily="34" charset="0"/>
              </a:rPr>
              <a:t>Open the OneDrive app and tap </a:t>
            </a:r>
            <a:r>
              <a:rPr lang="en-US" sz="2000" b="1">
                <a:solidFill>
                  <a:schemeClr val="tx1"/>
                </a:solidFill>
                <a:latin typeface="Segoe UI" panose="020B0502040204020203" pitchFamily="34" charset="0"/>
                <a:cs typeface="Segoe UI" panose="020B0502040204020203" pitchFamily="34" charset="0"/>
              </a:rPr>
              <a:t>Me</a:t>
            </a:r>
            <a:r>
              <a:rPr lang="en-US" sz="2000">
                <a:solidFill>
                  <a:schemeClr val="tx1"/>
                </a:solidFill>
                <a:latin typeface="Segoe UI" panose="020B0502040204020203" pitchFamily="34" charset="0"/>
                <a:cs typeface="Segoe UI" panose="020B0502040204020203" pitchFamily="34" charset="0"/>
              </a:rPr>
              <a:t>. Then tap the account at the top of the screen</a:t>
            </a:r>
          </a:p>
          <a:p>
            <a:pPr defTabSz="932472" fontAlgn="base">
              <a:lnSpc>
                <a:spcPct val="90000"/>
              </a:lnSpc>
              <a:spcBef>
                <a:spcPts val="600"/>
              </a:spcBef>
              <a:spcAft>
                <a:spcPts val="600"/>
              </a:spcAft>
            </a:pPr>
            <a:r>
              <a:rPr lang="en-US" sz="2000">
                <a:solidFill>
                  <a:schemeClr val="tx1"/>
                </a:solidFill>
                <a:latin typeface="Segoe UI" panose="020B0502040204020203" pitchFamily="34" charset="0"/>
                <a:cs typeface="Segoe UI" panose="020B0502040204020203" pitchFamily="34" charset="0"/>
              </a:rPr>
              <a:t>Tap</a:t>
            </a:r>
            <a:r>
              <a:rPr lang="en-US" sz="2000" b="1">
                <a:solidFill>
                  <a:schemeClr val="tx1"/>
                </a:solidFill>
                <a:latin typeface="Segoe UI" panose="020B0502040204020203" pitchFamily="34" charset="0"/>
                <a:cs typeface="Segoe UI" panose="020B0502040204020203" pitchFamily="34" charset="0"/>
              </a:rPr>
              <a:t> Add account </a:t>
            </a:r>
            <a:r>
              <a:rPr lang="en-US" sz="2000">
                <a:solidFill>
                  <a:schemeClr val="tx1"/>
                </a:solidFill>
                <a:latin typeface="Segoe UI" panose="020B0502040204020203" pitchFamily="34" charset="0"/>
                <a:cs typeface="Segoe UI" panose="020B0502040204020203" pitchFamily="34" charset="0"/>
              </a:rPr>
              <a:t>to add an account. You can have multiple accounts, for instance, your work OneDrive and your personal OneDrive.</a:t>
            </a:r>
          </a:p>
        </p:txBody>
      </p:sp>
      <p:sp>
        <p:nvSpPr>
          <p:cNvPr id="5" name="Callout: Bent Line with No Border 4">
            <a:extLst>
              <a:ext uri="{FF2B5EF4-FFF2-40B4-BE49-F238E27FC236}">
                <a16:creationId xmlns:a16="http://schemas.microsoft.com/office/drawing/2014/main" id="{170092E1-8164-4650-BCB1-6E37251DD114}"/>
              </a:ext>
            </a:extLst>
          </p:cNvPr>
          <p:cNvSpPr/>
          <p:nvPr/>
        </p:nvSpPr>
        <p:spPr bwMode="auto">
          <a:xfrm>
            <a:off x="4733433" y="5066693"/>
            <a:ext cx="6425414" cy="548634"/>
          </a:xfrm>
          <a:prstGeom prst="callout2">
            <a:avLst>
              <a:gd name="adj1" fmla="val 50737"/>
              <a:gd name="adj2" fmla="val -5026"/>
              <a:gd name="adj3" fmla="val 50737"/>
              <a:gd name="adj4" fmla="val -55841"/>
              <a:gd name="adj5" fmla="val -129559"/>
              <a:gd name="adj6" fmla="val -5575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ts val="600"/>
              </a:spcBef>
              <a:spcAft>
                <a:spcPts val="600"/>
              </a:spcAft>
            </a:pPr>
            <a:r>
              <a:rPr lang="en-US" sz="2000" dirty="0">
                <a:solidFill>
                  <a:schemeClr val="tx1"/>
                </a:solidFill>
                <a:latin typeface="Segoe UI" panose="020B0502040204020203" pitchFamily="34" charset="0"/>
                <a:cs typeface="Segoe UI" panose="020B0502040204020203" pitchFamily="34" charset="0"/>
              </a:rPr>
              <a:t>Tap </a:t>
            </a:r>
            <a:r>
              <a:rPr lang="en-US" sz="2000" b="1" dirty="0">
                <a:solidFill>
                  <a:schemeClr val="tx1"/>
                </a:solidFill>
                <a:latin typeface="Segoe UI" panose="020B0502040204020203" pitchFamily="34" charset="0"/>
                <a:cs typeface="Segoe UI" panose="020B0502040204020203" pitchFamily="34" charset="0"/>
              </a:rPr>
              <a:t>Recycle Bin </a:t>
            </a:r>
            <a:r>
              <a:rPr lang="en-US" sz="2000" dirty="0">
                <a:solidFill>
                  <a:schemeClr val="tx1"/>
                </a:solidFill>
                <a:latin typeface="Segoe UI" panose="020B0502040204020203" pitchFamily="34" charset="0"/>
                <a:cs typeface="Segoe UI" panose="020B0502040204020203" pitchFamily="34" charset="0"/>
              </a:rPr>
              <a:t>to access and recover deleted files.</a:t>
            </a:r>
          </a:p>
        </p:txBody>
      </p:sp>
      <p:sp>
        <p:nvSpPr>
          <p:cNvPr id="6" name="Callout: Bent Line with No Border 5">
            <a:extLst>
              <a:ext uri="{FF2B5EF4-FFF2-40B4-BE49-F238E27FC236}">
                <a16:creationId xmlns:a16="http://schemas.microsoft.com/office/drawing/2014/main" id="{DD2C716F-1963-4C77-8A6C-D6EFEFDA79FD}"/>
              </a:ext>
            </a:extLst>
          </p:cNvPr>
          <p:cNvSpPr/>
          <p:nvPr/>
        </p:nvSpPr>
        <p:spPr bwMode="auto">
          <a:xfrm>
            <a:off x="4733432" y="4356646"/>
            <a:ext cx="6425415" cy="548634"/>
          </a:xfrm>
          <a:prstGeom prst="callout2">
            <a:avLst>
              <a:gd name="adj1" fmla="val 57471"/>
              <a:gd name="adj2" fmla="val -4695"/>
              <a:gd name="adj3" fmla="val 57471"/>
              <a:gd name="adj4" fmla="val -49924"/>
              <a:gd name="adj5" fmla="val -69531"/>
              <a:gd name="adj6" fmla="val -4992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ts val="600"/>
              </a:spcBef>
              <a:spcAft>
                <a:spcPts val="60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Offline Files </a:t>
            </a:r>
            <a:r>
              <a:rPr lang="en-US" sz="2000">
                <a:solidFill>
                  <a:schemeClr val="tx1"/>
                </a:solidFill>
                <a:latin typeface="Segoe UI" panose="020B0502040204020203" pitchFamily="34" charset="0"/>
                <a:cs typeface="Segoe UI" panose="020B0502040204020203" pitchFamily="34" charset="0"/>
              </a:rPr>
              <a:t>to all the files you have taken offline.</a:t>
            </a:r>
          </a:p>
        </p:txBody>
      </p:sp>
      <p:sp>
        <p:nvSpPr>
          <p:cNvPr id="8" name="Callout: Bent Line with No Border 7">
            <a:extLst>
              <a:ext uri="{FF2B5EF4-FFF2-40B4-BE49-F238E27FC236}">
                <a16:creationId xmlns:a16="http://schemas.microsoft.com/office/drawing/2014/main" id="{4802A810-F34D-467C-BE8E-B9CFC725CC0B}"/>
              </a:ext>
            </a:extLst>
          </p:cNvPr>
          <p:cNvSpPr/>
          <p:nvPr/>
        </p:nvSpPr>
        <p:spPr bwMode="auto">
          <a:xfrm>
            <a:off x="4733434" y="3647007"/>
            <a:ext cx="5585133" cy="548634"/>
          </a:xfrm>
          <a:prstGeom prst="callout2">
            <a:avLst>
              <a:gd name="adj1" fmla="val 47370"/>
              <a:gd name="adj2" fmla="val -4364"/>
              <a:gd name="adj3" fmla="val 48527"/>
              <a:gd name="adj4" fmla="val -44895"/>
              <a:gd name="adj5" fmla="val -119721"/>
              <a:gd name="adj6" fmla="val -44962"/>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ts val="600"/>
              </a:spcBef>
              <a:spcAft>
                <a:spcPts val="600"/>
              </a:spcAft>
            </a:pPr>
            <a:r>
              <a:rPr lang="en-US" sz="2000">
                <a:solidFill>
                  <a:schemeClr val="tx1"/>
                </a:solidFill>
                <a:latin typeface="Segoe UI" panose="020B0502040204020203" pitchFamily="34" charset="0"/>
                <a:cs typeface="Segoe UI" panose="020B0502040204020203" pitchFamily="34" charset="0"/>
              </a:rPr>
              <a:t>See trends views. Tap to see an activity chart. </a:t>
            </a:r>
          </a:p>
        </p:txBody>
      </p:sp>
      <p:pic>
        <p:nvPicPr>
          <p:cNvPr id="9" name="Picture 8">
            <a:extLst>
              <a:ext uri="{FF2B5EF4-FFF2-40B4-BE49-F238E27FC236}">
                <a16:creationId xmlns:a16="http://schemas.microsoft.com/office/drawing/2014/main" id="{0DEB8054-1A81-417C-9C60-9080411D745C}"/>
              </a:ext>
            </a:extLst>
          </p:cNvPr>
          <p:cNvPicPr/>
          <p:nvPr/>
        </p:nvPicPr>
        <p:blipFill rotWithShape="1">
          <a:blip r:embed="rId5"/>
          <a:srcRect l="7492" t="15794" r="8002" b="-299"/>
          <a:stretch/>
        </p:blipFill>
        <p:spPr>
          <a:xfrm>
            <a:off x="2489627" y="3018603"/>
            <a:ext cx="859759" cy="823063"/>
          </a:xfrm>
          <a:prstGeom prst="ellipse">
            <a:avLst/>
          </a:prstGeom>
          <a:ln w="12700">
            <a:solidFill>
              <a:srgbClr val="7F7F7F"/>
            </a:solidFill>
          </a:ln>
        </p:spPr>
      </p:pic>
      <p:sp>
        <p:nvSpPr>
          <p:cNvPr id="10" name="Shape 187">
            <a:extLst>
              <a:ext uri="{FF2B5EF4-FFF2-40B4-BE49-F238E27FC236}">
                <a16:creationId xmlns:a16="http://schemas.microsoft.com/office/drawing/2014/main" id="{9A5A6F0B-9C3A-4BB7-A503-9A8FF736FCF0}"/>
              </a:ext>
            </a:extLst>
          </p:cNvPr>
          <p:cNvSpPr/>
          <p:nvPr/>
        </p:nvSpPr>
        <p:spPr>
          <a:xfrm>
            <a:off x="2435679" y="3145971"/>
            <a:ext cx="132562" cy="293982"/>
          </a:xfrm>
          <a:custGeom>
            <a:avLst/>
            <a:gdLst/>
            <a:ahLst/>
            <a:cxnLst/>
            <a:rect l="0" t="0" r="0" b="0"/>
            <a:pathLst>
              <a:path w="504952" h="420662">
                <a:moveTo>
                  <a:pt x="0" y="0"/>
                </a:moveTo>
                <a:lnTo>
                  <a:pt x="0" y="420662"/>
                </a:lnTo>
                <a:lnTo>
                  <a:pt x="504952" y="420662"/>
                </a:lnTo>
              </a:path>
            </a:pathLst>
          </a:custGeom>
          <a:ln w="28575" cap="flat">
            <a:solidFill>
              <a:srgbClr val="606161"/>
            </a:solidFill>
            <a:miter lim="100000"/>
          </a:ln>
          <a:effectLst>
            <a:glow rad="25400">
              <a:schemeClr val="bg1"/>
            </a:glow>
          </a:effectLst>
        </p:spPr>
        <p:style>
          <a:lnRef idx="1">
            <a:srgbClr val="0078D7"/>
          </a:lnRef>
          <a:fillRef idx="0">
            <a:srgbClr val="000000">
              <a:alpha val="0"/>
            </a:srgbClr>
          </a:fillRef>
          <a:effectRef idx="0">
            <a:scrgbClr r="0" g="0" b="0"/>
          </a:effectRef>
          <a:fontRef idx="none"/>
        </p:style>
        <p:txBody>
          <a:bodyPr/>
          <a:lstStyle/>
          <a:p>
            <a:endParaRPr lang="en-US" sz="1485"/>
          </a:p>
        </p:txBody>
      </p:sp>
      <p:sp>
        <p:nvSpPr>
          <p:cNvPr id="11" name="Shape 293">
            <a:extLst>
              <a:ext uri="{FF2B5EF4-FFF2-40B4-BE49-F238E27FC236}">
                <a16:creationId xmlns:a16="http://schemas.microsoft.com/office/drawing/2014/main" id="{36BAD9D3-9CDA-4A87-B755-4A16D7DFCEEE}"/>
              </a:ext>
            </a:extLst>
          </p:cNvPr>
          <p:cNvSpPr/>
          <p:nvPr/>
        </p:nvSpPr>
        <p:spPr>
          <a:xfrm>
            <a:off x="2530522" y="3398586"/>
            <a:ext cx="75438" cy="75438"/>
          </a:xfrm>
          <a:custGeom>
            <a:avLst/>
            <a:gdLst/>
            <a:ahLst/>
            <a:cxnLst/>
            <a:rect l="0" t="0" r="0" b="0"/>
            <a:pathLst>
              <a:path w="50800" h="50800">
                <a:moveTo>
                  <a:pt x="25400" y="0"/>
                </a:moveTo>
                <a:cubicBezTo>
                  <a:pt x="39433" y="0"/>
                  <a:pt x="50800" y="11366"/>
                  <a:pt x="50800" y="25400"/>
                </a:cubicBezTo>
                <a:cubicBezTo>
                  <a:pt x="50800" y="39434"/>
                  <a:pt x="39433" y="50800"/>
                  <a:pt x="25400" y="50800"/>
                </a:cubicBezTo>
                <a:cubicBezTo>
                  <a:pt x="11367" y="50800"/>
                  <a:pt x="0" y="39434"/>
                  <a:pt x="0" y="25400"/>
                </a:cubicBezTo>
                <a:cubicBezTo>
                  <a:pt x="0" y="11366"/>
                  <a:pt x="11367" y="0"/>
                  <a:pt x="25400" y="0"/>
                </a:cubicBezTo>
                <a:close/>
              </a:path>
            </a:pathLst>
          </a:custGeom>
          <a:solidFill>
            <a:srgbClr val="606161"/>
          </a:solidFill>
          <a:ln w="0" cap="flat">
            <a:miter lim="100000"/>
          </a:ln>
          <a:effectLst>
            <a:glow rad="25400">
              <a:schemeClr val="bg1"/>
            </a:glow>
          </a:effectLst>
        </p:spPr>
        <p:style>
          <a:lnRef idx="0">
            <a:srgbClr val="000000">
              <a:alpha val="0"/>
            </a:srgbClr>
          </a:lnRef>
          <a:fillRef idx="1">
            <a:srgbClr val="0078D7"/>
          </a:fillRef>
          <a:effectRef idx="0">
            <a:scrgbClr r="0" g="0" b="0"/>
          </a:effectRef>
          <a:fontRef idx="none"/>
        </p:style>
        <p:txBody>
          <a:bodyPr/>
          <a:lstStyle/>
          <a:p>
            <a:endParaRPr lang="en-US" sz="1485"/>
          </a:p>
        </p:txBody>
      </p:sp>
    </p:spTree>
    <p:custDataLst>
      <p:tags r:id="rId1"/>
    </p:custDataLst>
    <p:extLst>
      <p:ext uri="{BB962C8B-B14F-4D97-AF65-F5344CB8AC3E}">
        <p14:creationId xmlns:p14="http://schemas.microsoft.com/office/powerpoint/2010/main" val="12851030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0E4E9-6602-47AB-9DB2-B242807DE0B4}"/>
              </a:ext>
            </a:extLst>
          </p:cNvPr>
          <p:cNvSpPr>
            <a:spLocks noGrp="1"/>
          </p:cNvSpPr>
          <p:nvPr>
            <p:ph type="title"/>
          </p:nvPr>
        </p:nvSpPr>
        <p:spPr>
          <a:xfrm>
            <a:off x="274639" y="295274"/>
            <a:ext cx="11704636" cy="917575"/>
          </a:xfrm>
        </p:spPr>
        <p:txBody>
          <a:bodyPr/>
          <a:lstStyle/>
          <a:p>
            <a:r>
              <a:rPr lang="en-US"/>
              <a:t>Take a picture from OneDrive</a:t>
            </a:r>
          </a:p>
        </p:txBody>
      </p:sp>
      <p:pic>
        <p:nvPicPr>
          <p:cNvPr id="4" name="Picture 3">
            <a:extLst>
              <a:ext uri="{FF2B5EF4-FFF2-40B4-BE49-F238E27FC236}">
                <a16:creationId xmlns:a16="http://schemas.microsoft.com/office/drawing/2014/main" id="{4931A744-BDFB-40BA-9C87-98ECB12BEDCE}"/>
              </a:ext>
            </a:extLst>
          </p:cNvPr>
          <p:cNvPicPr>
            <a:picLocks noChangeAspect="1"/>
          </p:cNvPicPr>
          <p:nvPr/>
        </p:nvPicPr>
        <p:blipFill>
          <a:blip r:embed="rId4"/>
          <a:stretch>
            <a:fillRect/>
          </a:stretch>
        </p:blipFill>
        <p:spPr>
          <a:xfrm>
            <a:off x="5978385" y="2626886"/>
            <a:ext cx="2313418" cy="4114799"/>
          </a:xfrm>
          <a:prstGeom prst="rect">
            <a:avLst/>
          </a:prstGeom>
        </p:spPr>
      </p:pic>
      <p:pic>
        <p:nvPicPr>
          <p:cNvPr id="9" name="Picture 8">
            <a:extLst>
              <a:ext uri="{FF2B5EF4-FFF2-40B4-BE49-F238E27FC236}">
                <a16:creationId xmlns:a16="http://schemas.microsoft.com/office/drawing/2014/main" id="{191F07CE-6A7A-4575-A0D5-A749920F8883}"/>
              </a:ext>
            </a:extLst>
          </p:cNvPr>
          <p:cNvPicPr>
            <a:picLocks noChangeAspect="1"/>
          </p:cNvPicPr>
          <p:nvPr/>
        </p:nvPicPr>
        <p:blipFill>
          <a:blip r:embed="rId5"/>
          <a:stretch>
            <a:fillRect/>
          </a:stretch>
        </p:blipFill>
        <p:spPr>
          <a:xfrm>
            <a:off x="3282012" y="2125663"/>
            <a:ext cx="2311620" cy="4111602"/>
          </a:xfrm>
          <a:prstGeom prst="rect">
            <a:avLst/>
          </a:prstGeom>
        </p:spPr>
      </p:pic>
      <p:sp>
        <p:nvSpPr>
          <p:cNvPr id="8" name="Callout: Bent Line with No Border 7">
            <a:extLst>
              <a:ext uri="{FF2B5EF4-FFF2-40B4-BE49-F238E27FC236}">
                <a16:creationId xmlns:a16="http://schemas.microsoft.com/office/drawing/2014/main" id="{FEE8EEA4-7AE9-4698-B7C0-C836E8F67F0D}"/>
              </a:ext>
            </a:extLst>
          </p:cNvPr>
          <p:cNvSpPr/>
          <p:nvPr/>
        </p:nvSpPr>
        <p:spPr bwMode="auto">
          <a:xfrm>
            <a:off x="8991964" y="2048992"/>
            <a:ext cx="4297633" cy="548634"/>
          </a:xfrm>
          <a:prstGeom prst="callout2">
            <a:avLst>
              <a:gd name="adj1" fmla="val 51359"/>
              <a:gd name="adj2" fmla="val -3245"/>
              <a:gd name="adj3" fmla="val 50130"/>
              <a:gd name="adj4" fmla="val -106149"/>
              <a:gd name="adj5" fmla="val 656022"/>
              <a:gd name="adj6" fmla="val -10624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to take photo</a:t>
            </a:r>
          </a:p>
        </p:txBody>
      </p:sp>
      <p:sp>
        <p:nvSpPr>
          <p:cNvPr id="10" name="Callout: Bent Line with No Border 9">
            <a:extLst>
              <a:ext uri="{FF2B5EF4-FFF2-40B4-BE49-F238E27FC236}">
                <a16:creationId xmlns:a16="http://schemas.microsoft.com/office/drawing/2014/main" id="{4ED2EFA0-0D57-4FEF-B0DA-9F7D6E8B2CBE}"/>
              </a:ext>
            </a:extLst>
          </p:cNvPr>
          <p:cNvSpPr/>
          <p:nvPr/>
        </p:nvSpPr>
        <p:spPr bwMode="auto">
          <a:xfrm>
            <a:off x="8968644" y="2582872"/>
            <a:ext cx="3101690" cy="548634"/>
          </a:xfrm>
          <a:prstGeom prst="callout2">
            <a:avLst>
              <a:gd name="adj1" fmla="val 51359"/>
              <a:gd name="adj2" fmla="val -3245"/>
              <a:gd name="adj3" fmla="val 51617"/>
              <a:gd name="adj4" fmla="val -33968"/>
              <a:gd name="adj5" fmla="val 690824"/>
              <a:gd name="adj6" fmla="val -3411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Use Photo </a:t>
            </a:r>
            <a:r>
              <a:rPr lang="en-US" sz="2000">
                <a:solidFill>
                  <a:schemeClr val="tx1"/>
                </a:solidFill>
                <a:latin typeface="Segoe UI" panose="020B0502040204020203" pitchFamily="34" charset="0"/>
                <a:cs typeface="Segoe UI" panose="020B0502040204020203" pitchFamily="34" charset="0"/>
              </a:rPr>
              <a:t>to save picture to OneDrive</a:t>
            </a:r>
          </a:p>
        </p:txBody>
      </p:sp>
      <p:grpSp>
        <p:nvGrpSpPr>
          <p:cNvPr id="14" name="Group 13">
            <a:extLst>
              <a:ext uri="{FF2B5EF4-FFF2-40B4-BE49-F238E27FC236}">
                <a16:creationId xmlns:a16="http://schemas.microsoft.com/office/drawing/2014/main" id="{C3AE8778-2E8B-4608-A210-8CA6C284EC41}"/>
              </a:ext>
            </a:extLst>
          </p:cNvPr>
          <p:cNvGrpSpPr/>
          <p:nvPr/>
        </p:nvGrpSpPr>
        <p:grpSpPr>
          <a:xfrm>
            <a:off x="8726288" y="2714206"/>
            <a:ext cx="231133" cy="288541"/>
            <a:chOff x="5480193" y="3251338"/>
            <a:chExt cx="231133" cy="288541"/>
          </a:xfrm>
        </p:grpSpPr>
        <p:sp>
          <p:nvSpPr>
            <p:cNvPr id="15" name="Oval 14">
              <a:extLst>
                <a:ext uri="{FF2B5EF4-FFF2-40B4-BE49-F238E27FC236}">
                  <a16:creationId xmlns:a16="http://schemas.microsoft.com/office/drawing/2014/main" id="{0F4910C6-61CB-45AA-8487-AA008885D029}"/>
                </a:ext>
              </a:extLst>
            </p:cNvPr>
            <p:cNvSpPr>
              <a:spLocks noChangeAspect="1"/>
            </p:cNvSpPr>
            <p:nvPr/>
          </p:nvSpPr>
          <p:spPr>
            <a:xfrm>
              <a:off x="5510158" y="3298962"/>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580418-557C-408D-9A9C-FC3A32448061}"/>
                </a:ext>
              </a:extLst>
            </p:cNvPr>
            <p:cNvSpPr txBox="1"/>
            <p:nvPr/>
          </p:nvSpPr>
          <p:spPr>
            <a:xfrm>
              <a:off x="5480193" y="3251338"/>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3</a:t>
              </a:r>
            </a:p>
          </p:txBody>
        </p:sp>
      </p:grpSp>
      <p:grpSp>
        <p:nvGrpSpPr>
          <p:cNvPr id="17" name="Group 16">
            <a:extLst>
              <a:ext uri="{FF2B5EF4-FFF2-40B4-BE49-F238E27FC236}">
                <a16:creationId xmlns:a16="http://schemas.microsoft.com/office/drawing/2014/main" id="{47E592C5-F57F-477A-809B-BD7F172D3193}"/>
              </a:ext>
            </a:extLst>
          </p:cNvPr>
          <p:cNvGrpSpPr/>
          <p:nvPr/>
        </p:nvGrpSpPr>
        <p:grpSpPr>
          <a:xfrm>
            <a:off x="8722302" y="2171792"/>
            <a:ext cx="239105" cy="288541"/>
            <a:chOff x="5762603" y="1449813"/>
            <a:chExt cx="239105" cy="288541"/>
          </a:xfrm>
        </p:grpSpPr>
        <p:sp>
          <p:nvSpPr>
            <p:cNvPr id="18" name="Oval 17">
              <a:extLst>
                <a:ext uri="{FF2B5EF4-FFF2-40B4-BE49-F238E27FC236}">
                  <a16:creationId xmlns:a16="http://schemas.microsoft.com/office/drawing/2014/main" id="{6A45C249-87F3-43F1-AFD1-8B5DD933B285}"/>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91E8EB-6504-4867-A7CB-BEA99C4ECE7C}"/>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pic>
        <p:nvPicPr>
          <p:cNvPr id="20" name="Picture 19">
            <a:extLst>
              <a:ext uri="{FF2B5EF4-FFF2-40B4-BE49-F238E27FC236}">
                <a16:creationId xmlns:a16="http://schemas.microsoft.com/office/drawing/2014/main" id="{D3A048A3-0576-4D2E-9A2A-C54930A57385}"/>
              </a:ext>
            </a:extLst>
          </p:cNvPr>
          <p:cNvPicPr>
            <a:picLocks noChangeAspect="1"/>
          </p:cNvPicPr>
          <p:nvPr/>
        </p:nvPicPr>
        <p:blipFill>
          <a:blip r:embed="rId6"/>
          <a:stretch>
            <a:fillRect/>
          </a:stretch>
        </p:blipFill>
        <p:spPr>
          <a:xfrm>
            <a:off x="511499" y="1720767"/>
            <a:ext cx="2385760" cy="4114800"/>
          </a:xfrm>
          <a:prstGeom prst="rect">
            <a:avLst/>
          </a:prstGeom>
        </p:spPr>
      </p:pic>
      <p:sp>
        <p:nvSpPr>
          <p:cNvPr id="6" name="Callout: Bent Line with No Border 5">
            <a:extLst>
              <a:ext uri="{FF2B5EF4-FFF2-40B4-BE49-F238E27FC236}">
                <a16:creationId xmlns:a16="http://schemas.microsoft.com/office/drawing/2014/main" id="{DE78A858-1159-4D3F-A778-563E379A9721}"/>
              </a:ext>
            </a:extLst>
          </p:cNvPr>
          <p:cNvSpPr/>
          <p:nvPr/>
        </p:nvSpPr>
        <p:spPr bwMode="auto">
          <a:xfrm>
            <a:off x="8934101" y="1172133"/>
            <a:ext cx="3202795" cy="548634"/>
          </a:xfrm>
          <a:prstGeom prst="callout2">
            <a:avLst>
              <a:gd name="adj1" fmla="val 53171"/>
              <a:gd name="adj2" fmla="val -3014"/>
              <a:gd name="adj3" fmla="val 52658"/>
              <a:gd name="adj4" fmla="val -215717"/>
              <a:gd name="adj5" fmla="val 299905"/>
              <a:gd name="adj6" fmla="val -21598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Files &gt; + &gt; </a:t>
            </a:r>
            <a:br>
              <a:rPr lang="en-US" sz="2000" b="1">
                <a:solidFill>
                  <a:schemeClr val="tx1"/>
                </a:solidFill>
                <a:latin typeface="Segoe UI" panose="020B0502040204020203" pitchFamily="34" charset="0"/>
                <a:cs typeface="Segoe UI" panose="020B0502040204020203" pitchFamily="34" charset="0"/>
              </a:rPr>
            </a:br>
            <a:r>
              <a:rPr lang="en-US" sz="2000" b="1">
                <a:solidFill>
                  <a:schemeClr val="tx1"/>
                </a:solidFill>
                <a:latin typeface="Segoe UI" panose="020B0502040204020203" pitchFamily="34" charset="0"/>
                <a:cs typeface="Segoe UI" panose="020B0502040204020203" pitchFamily="34" charset="0"/>
              </a:rPr>
              <a:t>Take a Photo or video</a:t>
            </a:r>
          </a:p>
        </p:txBody>
      </p:sp>
      <p:grpSp>
        <p:nvGrpSpPr>
          <p:cNvPr id="11" name="Group 10">
            <a:extLst>
              <a:ext uri="{FF2B5EF4-FFF2-40B4-BE49-F238E27FC236}">
                <a16:creationId xmlns:a16="http://schemas.microsoft.com/office/drawing/2014/main" id="{E50B775A-970C-4124-9645-C641486EF9A0}"/>
              </a:ext>
            </a:extLst>
          </p:cNvPr>
          <p:cNvGrpSpPr/>
          <p:nvPr/>
        </p:nvGrpSpPr>
        <p:grpSpPr>
          <a:xfrm>
            <a:off x="8722302" y="1302726"/>
            <a:ext cx="239105" cy="288541"/>
            <a:chOff x="5457803" y="1145013"/>
            <a:chExt cx="239105" cy="288541"/>
          </a:xfrm>
        </p:grpSpPr>
        <p:sp>
          <p:nvSpPr>
            <p:cNvPr id="12" name="Oval 11">
              <a:extLst>
                <a:ext uri="{FF2B5EF4-FFF2-40B4-BE49-F238E27FC236}">
                  <a16:creationId xmlns:a16="http://schemas.microsoft.com/office/drawing/2014/main" id="{8A9EACC3-424D-44DA-83C0-6BAEE77F7484}"/>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0764C8-471F-432E-8F87-E7B1378C629D}"/>
                </a:ext>
              </a:extLst>
            </p:cNvPr>
            <p:cNvSpPr txBox="1"/>
            <p:nvPr/>
          </p:nvSpPr>
          <p:spPr>
            <a:xfrm>
              <a:off x="5457803" y="11450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spTree>
    <p:custDataLst>
      <p:tags r:id="rId1"/>
    </p:custDataLst>
    <p:extLst>
      <p:ext uri="{BB962C8B-B14F-4D97-AF65-F5344CB8AC3E}">
        <p14:creationId xmlns:p14="http://schemas.microsoft.com/office/powerpoint/2010/main" val="224410039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0E4E9-6602-47AB-9DB2-B242807DE0B4}"/>
              </a:ext>
            </a:extLst>
          </p:cNvPr>
          <p:cNvSpPr>
            <a:spLocks noGrp="1"/>
          </p:cNvSpPr>
          <p:nvPr>
            <p:ph type="title"/>
          </p:nvPr>
        </p:nvSpPr>
        <p:spPr/>
        <p:txBody>
          <a:bodyPr/>
          <a:lstStyle/>
          <a:p>
            <a:r>
              <a:rPr lang="en-US"/>
              <a:t>Scan a multipage document</a:t>
            </a:r>
          </a:p>
        </p:txBody>
      </p:sp>
      <p:pic>
        <p:nvPicPr>
          <p:cNvPr id="4" name="Picture 3">
            <a:extLst>
              <a:ext uri="{FF2B5EF4-FFF2-40B4-BE49-F238E27FC236}">
                <a16:creationId xmlns:a16="http://schemas.microsoft.com/office/drawing/2014/main" id="{4931A744-BDFB-40BA-9C87-98ECB12BEDCE}"/>
              </a:ext>
            </a:extLst>
          </p:cNvPr>
          <p:cNvPicPr>
            <a:picLocks noChangeAspect="1"/>
          </p:cNvPicPr>
          <p:nvPr/>
        </p:nvPicPr>
        <p:blipFill>
          <a:blip r:embed="rId4"/>
          <a:stretch>
            <a:fillRect/>
          </a:stretch>
        </p:blipFill>
        <p:spPr>
          <a:xfrm>
            <a:off x="5850945" y="2465926"/>
            <a:ext cx="2313418" cy="4110009"/>
          </a:xfrm>
          <a:prstGeom prst="rect">
            <a:avLst/>
          </a:prstGeom>
        </p:spPr>
      </p:pic>
      <p:pic>
        <p:nvPicPr>
          <p:cNvPr id="9" name="Picture 8">
            <a:extLst>
              <a:ext uri="{FF2B5EF4-FFF2-40B4-BE49-F238E27FC236}">
                <a16:creationId xmlns:a16="http://schemas.microsoft.com/office/drawing/2014/main" id="{191F07CE-6A7A-4575-A0D5-A749920F8883}"/>
              </a:ext>
            </a:extLst>
          </p:cNvPr>
          <p:cNvPicPr>
            <a:picLocks noChangeAspect="1"/>
          </p:cNvPicPr>
          <p:nvPr/>
        </p:nvPicPr>
        <p:blipFill>
          <a:blip r:embed="rId5"/>
          <a:stretch>
            <a:fillRect/>
          </a:stretch>
        </p:blipFill>
        <p:spPr>
          <a:xfrm>
            <a:off x="3205120" y="2085248"/>
            <a:ext cx="2313418" cy="4110009"/>
          </a:xfrm>
          <a:prstGeom prst="rect">
            <a:avLst/>
          </a:prstGeom>
        </p:spPr>
      </p:pic>
      <p:sp>
        <p:nvSpPr>
          <p:cNvPr id="8" name="Callout: Bent Line with No Border 7">
            <a:extLst>
              <a:ext uri="{FF2B5EF4-FFF2-40B4-BE49-F238E27FC236}">
                <a16:creationId xmlns:a16="http://schemas.microsoft.com/office/drawing/2014/main" id="{FEE8EEA4-7AE9-4698-B7C0-C836E8F67F0D}"/>
              </a:ext>
            </a:extLst>
          </p:cNvPr>
          <p:cNvSpPr/>
          <p:nvPr/>
        </p:nvSpPr>
        <p:spPr bwMode="auto">
          <a:xfrm>
            <a:off x="8961407" y="1925770"/>
            <a:ext cx="4297633" cy="548634"/>
          </a:xfrm>
          <a:prstGeom prst="callout2">
            <a:avLst>
              <a:gd name="adj1" fmla="val 51359"/>
              <a:gd name="adj2" fmla="val -3245"/>
              <a:gd name="adj3" fmla="val 49546"/>
              <a:gd name="adj4" fmla="val -106727"/>
              <a:gd name="adj5" fmla="val 637164"/>
              <a:gd name="adj6" fmla="val -107105"/>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Document</a:t>
            </a:r>
          </a:p>
        </p:txBody>
      </p:sp>
      <p:sp>
        <p:nvSpPr>
          <p:cNvPr id="10" name="Callout: Bent Line with No Border 9">
            <a:extLst>
              <a:ext uri="{FF2B5EF4-FFF2-40B4-BE49-F238E27FC236}">
                <a16:creationId xmlns:a16="http://schemas.microsoft.com/office/drawing/2014/main" id="{4ED2EFA0-0D57-4FEF-B0DA-9F7D6E8B2CBE}"/>
              </a:ext>
            </a:extLst>
          </p:cNvPr>
          <p:cNvSpPr/>
          <p:nvPr/>
        </p:nvSpPr>
        <p:spPr bwMode="auto">
          <a:xfrm>
            <a:off x="8968644" y="2465926"/>
            <a:ext cx="3101690" cy="548634"/>
          </a:xfrm>
          <a:prstGeom prst="callout2">
            <a:avLst>
              <a:gd name="adj1" fmla="val 51359"/>
              <a:gd name="adj2" fmla="val -3245"/>
              <a:gd name="adj3" fmla="val 51358"/>
              <a:gd name="adj4" fmla="val -89378"/>
              <a:gd name="adj5" fmla="val 649795"/>
              <a:gd name="adj6" fmla="val -8919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2"/>
                </a:solidFill>
                <a:latin typeface="Segoe UI" panose="020B0502040204020203" pitchFamily="34" charset="0"/>
                <a:cs typeface="Segoe UI" panose="020B0502040204020203" pitchFamily="34" charset="0"/>
              </a:rPr>
              <a:t>+</a:t>
            </a:r>
            <a:r>
              <a:rPr lang="en-US" sz="2000" b="1">
                <a:solidFill>
                  <a:schemeClr val="tx1"/>
                </a:solidFill>
                <a:latin typeface="Segoe UI" panose="020B0502040204020203" pitchFamily="34" charset="0"/>
                <a:cs typeface="Segoe UI" panose="020B0502040204020203" pitchFamily="34" charset="0"/>
              </a:rPr>
              <a:t> </a:t>
            </a:r>
            <a:r>
              <a:rPr lang="en-US" sz="2000">
                <a:solidFill>
                  <a:schemeClr val="tx1"/>
                </a:solidFill>
                <a:latin typeface="Segoe UI" panose="020B0502040204020203" pitchFamily="34" charset="0"/>
                <a:cs typeface="Segoe UI" panose="020B0502040204020203" pitchFamily="34" charset="0"/>
              </a:rPr>
              <a:t>to take the picture of the next page</a:t>
            </a:r>
          </a:p>
        </p:txBody>
      </p:sp>
      <p:grpSp>
        <p:nvGrpSpPr>
          <p:cNvPr id="14" name="Group 13">
            <a:extLst>
              <a:ext uri="{FF2B5EF4-FFF2-40B4-BE49-F238E27FC236}">
                <a16:creationId xmlns:a16="http://schemas.microsoft.com/office/drawing/2014/main" id="{C3AE8778-2E8B-4608-A210-8CA6C284EC41}"/>
              </a:ext>
            </a:extLst>
          </p:cNvPr>
          <p:cNvGrpSpPr/>
          <p:nvPr/>
        </p:nvGrpSpPr>
        <p:grpSpPr>
          <a:xfrm>
            <a:off x="8726288" y="2596605"/>
            <a:ext cx="231133" cy="288541"/>
            <a:chOff x="5480193" y="3251338"/>
            <a:chExt cx="231133" cy="288541"/>
          </a:xfrm>
        </p:grpSpPr>
        <p:sp>
          <p:nvSpPr>
            <p:cNvPr id="15" name="Oval 14">
              <a:extLst>
                <a:ext uri="{FF2B5EF4-FFF2-40B4-BE49-F238E27FC236}">
                  <a16:creationId xmlns:a16="http://schemas.microsoft.com/office/drawing/2014/main" id="{0F4910C6-61CB-45AA-8487-AA008885D029}"/>
                </a:ext>
              </a:extLst>
            </p:cNvPr>
            <p:cNvSpPr>
              <a:spLocks noChangeAspect="1"/>
            </p:cNvSpPr>
            <p:nvPr/>
          </p:nvSpPr>
          <p:spPr>
            <a:xfrm>
              <a:off x="5510158" y="3298962"/>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580418-557C-408D-9A9C-FC3A32448061}"/>
                </a:ext>
              </a:extLst>
            </p:cNvPr>
            <p:cNvSpPr txBox="1"/>
            <p:nvPr/>
          </p:nvSpPr>
          <p:spPr>
            <a:xfrm>
              <a:off x="5480193" y="3251338"/>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3</a:t>
              </a:r>
            </a:p>
          </p:txBody>
        </p:sp>
      </p:grpSp>
      <p:grpSp>
        <p:nvGrpSpPr>
          <p:cNvPr id="17" name="Group 16">
            <a:extLst>
              <a:ext uri="{FF2B5EF4-FFF2-40B4-BE49-F238E27FC236}">
                <a16:creationId xmlns:a16="http://schemas.microsoft.com/office/drawing/2014/main" id="{47E592C5-F57F-477A-809B-BD7F172D3193}"/>
              </a:ext>
            </a:extLst>
          </p:cNvPr>
          <p:cNvGrpSpPr/>
          <p:nvPr/>
        </p:nvGrpSpPr>
        <p:grpSpPr>
          <a:xfrm>
            <a:off x="8722302" y="2050912"/>
            <a:ext cx="239105" cy="288541"/>
            <a:chOff x="5762603" y="1449813"/>
            <a:chExt cx="239105" cy="288541"/>
          </a:xfrm>
        </p:grpSpPr>
        <p:sp>
          <p:nvSpPr>
            <p:cNvPr id="18" name="Oval 17">
              <a:extLst>
                <a:ext uri="{FF2B5EF4-FFF2-40B4-BE49-F238E27FC236}">
                  <a16:creationId xmlns:a16="http://schemas.microsoft.com/office/drawing/2014/main" id="{6A45C249-87F3-43F1-AFD1-8B5DD933B285}"/>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D91E8EB-6504-4867-A7CB-BEA99C4ECE7C}"/>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pic>
        <p:nvPicPr>
          <p:cNvPr id="7" name="Picture 6">
            <a:extLst>
              <a:ext uri="{FF2B5EF4-FFF2-40B4-BE49-F238E27FC236}">
                <a16:creationId xmlns:a16="http://schemas.microsoft.com/office/drawing/2014/main" id="{B697D97F-B871-426C-B3E0-CF79014B4E31}"/>
              </a:ext>
            </a:extLst>
          </p:cNvPr>
          <p:cNvPicPr>
            <a:picLocks noChangeAspect="1"/>
          </p:cNvPicPr>
          <p:nvPr/>
        </p:nvPicPr>
        <p:blipFill>
          <a:blip r:embed="rId6"/>
          <a:stretch>
            <a:fillRect/>
          </a:stretch>
        </p:blipFill>
        <p:spPr>
          <a:xfrm>
            <a:off x="488791" y="1633069"/>
            <a:ext cx="2383921" cy="4114800"/>
          </a:xfrm>
          <a:prstGeom prst="rect">
            <a:avLst/>
          </a:prstGeom>
        </p:spPr>
      </p:pic>
      <p:sp>
        <p:nvSpPr>
          <p:cNvPr id="6" name="Callout: Bent Line with No Border 5">
            <a:extLst>
              <a:ext uri="{FF2B5EF4-FFF2-40B4-BE49-F238E27FC236}">
                <a16:creationId xmlns:a16="http://schemas.microsoft.com/office/drawing/2014/main" id="{DE78A858-1159-4D3F-A778-563E379A9721}"/>
              </a:ext>
            </a:extLst>
          </p:cNvPr>
          <p:cNvSpPr/>
          <p:nvPr/>
        </p:nvSpPr>
        <p:spPr bwMode="auto">
          <a:xfrm>
            <a:off x="8961408" y="1371452"/>
            <a:ext cx="4297633" cy="548634"/>
          </a:xfrm>
          <a:prstGeom prst="callout2">
            <a:avLst>
              <a:gd name="adj1" fmla="val 53171"/>
              <a:gd name="adj2" fmla="val -3014"/>
              <a:gd name="adj3" fmla="val 53488"/>
              <a:gd name="adj4" fmla="val -167929"/>
              <a:gd name="adj5" fmla="val 711320"/>
              <a:gd name="adj6" fmla="val -16916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Scan</a:t>
            </a:r>
          </a:p>
        </p:txBody>
      </p:sp>
      <p:grpSp>
        <p:nvGrpSpPr>
          <p:cNvPr id="11" name="Group 10">
            <a:extLst>
              <a:ext uri="{FF2B5EF4-FFF2-40B4-BE49-F238E27FC236}">
                <a16:creationId xmlns:a16="http://schemas.microsoft.com/office/drawing/2014/main" id="{E50B775A-970C-4124-9645-C641486EF9A0}"/>
              </a:ext>
            </a:extLst>
          </p:cNvPr>
          <p:cNvGrpSpPr/>
          <p:nvPr/>
        </p:nvGrpSpPr>
        <p:grpSpPr>
          <a:xfrm>
            <a:off x="8722302" y="1501703"/>
            <a:ext cx="239105" cy="288541"/>
            <a:chOff x="5457803" y="1145013"/>
            <a:chExt cx="239105" cy="288541"/>
          </a:xfrm>
        </p:grpSpPr>
        <p:sp>
          <p:nvSpPr>
            <p:cNvPr id="12" name="Oval 11">
              <a:extLst>
                <a:ext uri="{FF2B5EF4-FFF2-40B4-BE49-F238E27FC236}">
                  <a16:creationId xmlns:a16="http://schemas.microsoft.com/office/drawing/2014/main" id="{8A9EACC3-424D-44DA-83C0-6BAEE77F7484}"/>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60764C8-471F-432E-8F87-E7B1378C629D}"/>
                </a:ext>
              </a:extLst>
            </p:cNvPr>
            <p:cNvSpPr txBox="1"/>
            <p:nvPr/>
          </p:nvSpPr>
          <p:spPr>
            <a:xfrm>
              <a:off x="5457803" y="1145013"/>
              <a:ext cx="211799" cy="288541"/>
            </a:xfrm>
            <a:prstGeom prst="rect">
              <a:avLst/>
            </a:prstGeom>
            <a:noFill/>
          </p:spPr>
          <p:txBody>
            <a:bodyPr wrap="square" rtlCol="0">
              <a:spAutoFit/>
            </a:bodyPr>
            <a:lstStyle/>
            <a:p>
              <a:r>
                <a:rPr lang="en-US" sz="1275" dirty="0">
                  <a:solidFill>
                    <a:schemeClr val="bg1"/>
                  </a:solidFill>
                  <a:latin typeface="Segoe WP" charset="0"/>
                  <a:ea typeface="Segoe WP" charset="0"/>
                  <a:cs typeface="Segoe WP" charset="0"/>
                </a:rPr>
                <a:t>1</a:t>
              </a:r>
            </a:p>
          </p:txBody>
        </p:sp>
      </p:grpSp>
    </p:spTree>
    <p:custDataLst>
      <p:tags r:id="rId1"/>
    </p:custDataLst>
    <p:extLst>
      <p:ext uri="{BB962C8B-B14F-4D97-AF65-F5344CB8AC3E}">
        <p14:creationId xmlns:p14="http://schemas.microsoft.com/office/powerpoint/2010/main" val="378231699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80E4E9-6602-47AB-9DB2-B242807DE0B4}"/>
              </a:ext>
            </a:extLst>
          </p:cNvPr>
          <p:cNvSpPr>
            <a:spLocks noGrp="1"/>
          </p:cNvSpPr>
          <p:nvPr>
            <p:ph type="title"/>
          </p:nvPr>
        </p:nvSpPr>
        <p:spPr>
          <a:xfrm>
            <a:off x="342180" y="523874"/>
            <a:ext cx="11889564" cy="766083"/>
          </a:xfrm>
        </p:spPr>
        <p:txBody>
          <a:bodyPr/>
          <a:lstStyle/>
          <a:p>
            <a:r>
              <a:rPr lang="en-US" dirty="0"/>
              <a:t>Share a file from a mobile device</a:t>
            </a:r>
          </a:p>
        </p:txBody>
      </p:sp>
      <p:pic>
        <p:nvPicPr>
          <p:cNvPr id="7" name="Picture 6">
            <a:extLst>
              <a:ext uri="{FF2B5EF4-FFF2-40B4-BE49-F238E27FC236}">
                <a16:creationId xmlns:a16="http://schemas.microsoft.com/office/drawing/2014/main" id="{86376EAD-C051-45DA-ACFA-16CB0777A4FF}"/>
              </a:ext>
            </a:extLst>
          </p:cNvPr>
          <p:cNvPicPr>
            <a:picLocks noChangeAspect="1"/>
          </p:cNvPicPr>
          <p:nvPr/>
        </p:nvPicPr>
        <p:blipFill rotWithShape="1">
          <a:blip r:embed="rId4"/>
          <a:srcRect l="40872" t="901" r="49696" b="93509"/>
          <a:stretch/>
        </p:blipFill>
        <p:spPr>
          <a:xfrm>
            <a:off x="5157003" y="2025435"/>
            <a:ext cx="228600" cy="234159"/>
          </a:xfrm>
          <a:prstGeom prst="rect">
            <a:avLst/>
          </a:prstGeom>
        </p:spPr>
      </p:pic>
      <p:pic>
        <p:nvPicPr>
          <p:cNvPr id="9" name="Picture 8">
            <a:extLst>
              <a:ext uri="{FF2B5EF4-FFF2-40B4-BE49-F238E27FC236}">
                <a16:creationId xmlns:a16="http://schemas.microsoft.com/office/drawing/2014/main" id="{F700967B-A7A5-4726-ADDD-684F7B4771E6}"/>
              </a:ext>
            </a:extLst>
          </p:cNvPr>
          <p:cNvPicPr>
            <a:picLocks noChangeAspect="1"/>
          </p:cNvPicPr>
          <p:nvPr/>
        </p:nvPicPr>
        <p:blipFill>
          <a:blip r:embed="rId5"/>
          <a:stretch>
            <a:fillRect/>
          </a:stretch>
        </p:blipFill>
        <p:spPr>
          <a:xfrm>
            <a:off x="495779" y="1736327"/>
            <a:ext cx="2385760" cy="4114800"/>
          </a:xfrm>
          <a:prstGeom prst="rect">
            <a:avLst/>
          </a:prstGeom>
        </p:spPr>
      </p:pic>
      <p:sp>
        <p:nvSpPr>
          <p:cNvPr id="6" name="Callout: Line with No Border 5">
            <a:extLst>
              <a:ext uri="{FF2B5EF4-FFF2-40B4-BE49-F238E27FC236}">
                <a16:creationId xmlns:a16="http://schemas.microsoft.com/office/drawing/2014/main" id="{DE78A858-1159-4D3F-A778-563E379A9721}"/>
              </a:ext>
            </a:extLst>
          </p:cNvPr>
          <p:cNvSpPr/>
          <p:nvPr/>
        </p:nvSpPr>
        <p:spPr bwMode="auto">
          <a:xfrm>
            <a:off x="4516402" y="1593880"/>
            <a:ext cx="4839539" cy="548634"/>
          </a:xfrm>
          <a:prstGeom prst="callout1">
            <a:avLst>
              <a:gd name="adj1" fmla="val 52995"/>
              <a:gd name="adj2" fmla="val -2569"/>
              <a:gd name="adj3" fmla="val 53714"/>
              <a:gd name="adj4" fmla="val -3881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Press and hold a file to select it, then tap      </a:t>
            </a:r>
            <a:r>
              <a:rPr lang="en-US" sz="2000" b="1">
                <a:solidFill>
                  <a:schemeClr val="tx1"/>
                </a:solidFill>
                <a:latin typeface="Segoe UI" panose="020B0502040204020203" pitchFamily="34" charset="0"/>
                <a:cs typeface="Segoe UI" panose="020B0502040204020203" pitchFamily="34" charset="0"/>
              </a:rPr>
              <a:t>Share</a:t>
            </a:r>
            <a:r>
              <a:rPr lang="en-US" sz="2000">
                <a:solidFill>
                  <a:schemeClr val="tx1"/>
                </a:solidFill>
                <a:latin typeface="Segoe UI" panose="020B0502040204020203" pitchFamily="34" charset="0"/>
                <a:cs typeface="Segoe UI" panose="020B0502040204020203" pitchFamily="34" charset="0"/>
              </a:rPr>
              <a:t>.</a:t>
            </a:r>
            <a:endParaRPr lang="en-US" sz="2000" b="1">
              <a:solidFill>
                <a:schemeClr val="tx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45548697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0507FF7-7BC7-470E-9535-0D8ADA900CC4}"/>
              </a:ext>
            </a:extLst>
          </p:cNvPr>
          <p:cNvSpPr txBox="1">
            <a:spLocks/>
          </p:cNvSpPr>
          <p:nvPr/>
        </p:nvSpPr>
        <p:spPr>
          <a:xfrm>
            <a:off x="565661" y="971792"/>
            <a:ext cx="11445508" cy="1680460"/>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latin typeface="Segoe UI Semibold" panose="020B0702040204020203" pitchFamily="34" charset="0"/>
                <a:cs typeface="Segoe UI Semibold" panose="020B0702040204020203" pitchFamily="34" charset="0"/>
              </a:rPr>
              <a:t>Share: Share inside or outside your organization</a:t>
            </a:r>
          </a:p>
        </p:txBody>
      </p:sp>
    </p:spTree>
    <p:extLst>
      <p:ext uri="{BB962C8B-B14F-4D97-AF65-F5344CB8AC3E}">
        <p14:creationId xmlns:p14="http://schemas.microsoft.com/office/powerpoint/2010/main" val="48275269"/>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DB-8CB0-48D8-8B43-011D1742F7E6}"/>
              </a:ext>
            </a:extLst>
          </p:cNvPr>
          <p:cNvSpPr>
            <a:spLocks noGrp="1"/>
          </p:cNvSpPr>
          <p:nvPr>
            <p:ph type="title"/>
          </p:nvPr>
        </p:nvSpPr>
        <p:spPr/>
        <p:txBody>
          <a:bodyPr/>
          <a:lstStyle/>
          <a:p>
            <a:r>
              <a:rPr lang="en-US"/>
              <a:t>Share a file</a:t>
            </a:r>
          </a:p>
        </p:txBody>
      </p:sp>
      <p:pic>
        <p:nvPicPr>
          <p:cNvPr id="9" name="Picture 8">
            <a:extLst>
              <a:ext uri="{FF2B5EF4-FFF2-40B4-BE49-F238E27FC236}">
                <a16:creationId xmlns:a16="http://schemas.microsoft.com/office/drawing/2014/main" id="{3AFE4557-7F52-4248-9592-52730E4C1122}"/>
              </a:ext>
            </a:extLst>
          </p:cNvPr>
          <p:cNvPicPr>
            <a:picLocks noChangeAspect="1"/>
          </p:cNvPicPr>
          <p:nvPr/>
        </p:nvPicPr>
        <p:blipFill>
          <a:blip r:embed="rId4"/>
          <a:stretch>
            <a:fillRect/>
          </a:stretch>
        </p:blipFill>
        <p:spPr>
          <a:xfrm>
            <a:off x="508091" y="1519121"/>
            <a:ext cx="4115135" cy="4558682"/>
          </a:xfrm>
          <a:prstGeom prst="rect">
            <a:avLst/>
          </a:prstGeom>
        </p:spPr>
      </p:pic>
      <p:sp>
        <p:nvSpPr>
          <p:cNvPr id="12" name="Callout: Bent Line with No Border 11">
            <a:extLst>
              <a:ext uri="{FF2B5EF4-FFF2-40B4-BE49-F238E27FC236}">
                <a16:creationId xmlns:a16="http://schemas.microsoft.com/office/drawing/2014/main" id="{5ACC6F0E-8AB4-4F07-880C-BE58DEB6C5CE}"/>
              </a:ext>
            </a:extLst>
          </p:cNvPr>
          <p:cNvSpPr/>
          <p:nvPr/>
        </p:nvSpPr>
        <p:spPr bwMode="auto">
          <a:xfrm>
            <a:off x="5585479" y="1360050"/>
            <a:ext cx="5138038" cy="651067"/>
          </a:xfrm>
          <a:prstGeom prst="callout2">
            <a:avLst>
              <a:gd name="adj1" fmla="val 46725"/>
              <a:gd name="adj2" fmla="val -1332"/>
              <a:gd name="adj3" fmla="val 47022"/>
              <a:gd name="adj4" fmla="val -74290"/>
              <a:gd name="adj5" fmla="val 89938"/>
              <a:gd name="adj6" fmla="val -74367"/>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Share</a:t>
            </a:r>
          </a:p>
        </p:txBody>
      </p:sp>
      <p:sp>
        <p:nvSpPr>
          <p:cNvPr id="13" name="Callout: Bent Line with No Border 12">
            <a:extLst>
              <a:ext uri="{FF2B5EF4-FFF2-40B4-BE49-F238E27FC236}">
                <a16:creationId xmlns:a16="http://schemas.microsoft.com/office/drawing/2014/main" id="{A4057EBF-E76C-49A9-B932-84201E6297CA}"/>
              </a:ext>
            </a:extLst>
          </p:cNvPr>
          <p:cNvSpPr/>
          <p:nvPr/>
        </p:nvSpPr>
        <p:spPr bwMode="auto">
          <a:xfrm>
            <a:off x="5585479" y="2332408"/>
            <a:ext cx="5980810" cy="1278523"/>
          </a:xfrm>
          <a:prstGeom prst="callout2">
            <a:avLst>
              <a:gd name="adj1" fmla="val 22908"/>
              <a:gd name="adj2" fmla="val -734"/>
              <a:gd name="adj3" fmla="val 22709"/>
              <a:gd name="adj4" fmla="val -38062"/>
              <a:gd name="adj5" fmla="val 54717"/>
              <a:gd name="adj6" fmla="val -38072"/>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to choose share settings</a:t>
            </a:r>
          </a:p>
          <a:p>
            <a:pPr lvl="1" defTabSz="932472" fontAlgn="base">
              <a:spcBef>
                <a:spcPct val="0"/>
              </a:spcBef>
              <a:spcAft>
                <a:spcPct val="0"/>
              </a:spcAft>
            </a:pPr>
            <a:r>
              <a:rPr lang="en-US" sz="2000" b="1">
                <a:solidFill>
                  <a:schemeClr val="tx1"/>
                </a:solidFill>
                <a:latin typeface="Segoe UI" panose="020B0502040204020203" pitchFamily="34" charset="0"/>
                <a:cs typeface="Segoe UI" panose="020B0502040204020203" pitchFamily="34" charset="0"/>
              </a:rPr>
              <a:t>Note: </a:t>
            </a:r>
            <a:r>
              <a:rPr lang="en-US" sz="2000">
                <a:solidFill>
                  <a:schemeClr val="tx1"/>
                </a:solidFill>
                <a:latin typeface="Segoe UI" panose="020B0502040204020203" pitchFamily="34" charset="0"/>
                <a:cs typeface="Segoe UI" panose="020B0502040204020203" pitchFamily="34" charset="0"/>
              </a:rPr>
              <a:t>See next slide for details</a:t>
            </a:r>
          </a:p>
        </p:txBody>
      </p:sp>
      <p:sp>
        <p:nvSpPr>
          <p:cNvPr id="14" name="Callout: Line with No Border 13">
            <a:extLst>
              <a:ext uri="{FF2B5EF4-FFF2-40B4-BE49-F238E27FC236}">
                <a16:creationId xmlns:a16="http://schemas.microsoft.com/office/drawing/2014/main" id="{524615EA-AF4B-4A12-BE05-A895C0E3798A}"/>
              </a:ext>
            </a:extLst>
          </p:cNvPr>
          <p:cNvSpPr/>
          <p:nvPr/>
        </p:nvSpPr>
        <p:spPr bwMode="auto">
          <a:xfrm>
            <a:off x="5585479" y="4317949"/>
            <a:ext cx="5394901" cy="971885"/>
          </a:xfrm>
          <a:prstGeom prst="callout1">
            <a:avLst>
              <a:gd name="adj1" fmla="val 54279"/>
              <a:gd name="adj2" fmla="val -1439"/>
              <a:gd name="adj3" fmla="val 53901"/>
              <a:gd name="adj4" fmla="val -65214"/>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1" defTabSz="932472" fontAlgn="base">
              <a:lnSpc>
                <a:spcPct val="90000"/>
              </a:lnSpc>
              <a:spcBef>
                <a:spcPts val="200"/>
              </a:spcBef>
              <a:spcAft>
                <a:spcPts val="20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Send</a:t>
            </a:r>
            <a:r>
              <a:rPr lang="en-US" sz="2000">
                <a:solidFill>
                  <a:schemeClr val="tx1"/>
                </a:solidFill>
                <a:latin typeface="Segoe UI" panose="020B0502040204020203" pitchFamily="34" charset="0"/>
                <a:cs typeface="Segoe UI" panose="020B0502040204020203" pitchFamily="34" charset="0"/>
              </a:rPr>
              <a:t> to send the sharing link directly to the recipients</a:t>
            </a:r>
          </a:p>
          <a:p>
            <a:pPr defTabSz="932472" fontAlgn="base">
              <a:lnSpc>
                <a:spcPct val="90000"/>
              </a:lnSpc>
              <a:spcBef>
                <a:spcPts val="600"/>
              </a:spcBef>
              <a:spcAft>
                <a:spcPts val="20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Copy Link </a:t>
            </a:r>
            <a:r>
              <a:rPr lang="en-US" sz="2000">
                <a:solidFill>
                  <a:schemeClr val="tx1"/>
                </a:solidFill>
                <a:latin typeface="Segoe UI" panose="020B0502040204020203" pitchFamily="34" charset="0"/>
                <a:cs typeface="Segoe UI" panose="020B0502040204020203" pitchFamily="34" charset="0"/>
              </a:rPr>
              <a:t>to get a link you can use in IMs, email, etc.</a:t>
            </a:r>
          </a:p>
          <a:p>
            <a:pPr defTabSz="932472" fontAlgn="base">
              <a:lnSpc>
                <a:spcPct val="90000"/>
              </a:lnSpc>
              <a:spcBef>
                <a:spcPts val="600"/>
              </a:spcBef>
              <a:spcAft>
                <a:spcPts val="20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Outlook</a:t>
            </a:r>
            <a:r>
              <a:rPr lang="en-US" sz="2000">
                <a:solidFill>
                  <a:schemeClr val="tx1"/>
                </a:solidFill>
                <a:latin typeface="Segoe UI" panose="020B0502040204020203" pitchFamily="34" charset="0"/>
                <a:cs typeface="Segoe UI" panose="020B0502040204020203" pitchFamily="34" charset="0"/>
              </a:rPr>
              <a:t> to open an email message window with the link already attached</a:t>
            </a:r>
          </a:p>
          <a:p>
            <a:pPr marL="0" lvl="1" defTabSz="932472" fontAlgn="base">
              <a:lnSpc>
                <a:spcPct val="90000"/>
              </a:lnSpc>
              <a:spcBef>
                <a:spcPts val="200"/>
              </a:spcBef>
              <a:spcAft>
                <a:spcPts val="200"/>
              </a:spcAft>
            </a:pPr>
            <a:endParaRPr lang="en-US" sz="2000">
              <a:solidFill>
                <a:schemeClr val="tx1"/>
              </a:solidFill>
              <a:latin typeface="Segoe UI" panose="020B0502040204020203" pitchFamily="34" charset="0"/>
              <a:cs typeface="Segoe UI" panose="020B0502040204020203" pitchFamily="34" charset="0"/>
            </a:endParaRPr>
          </a:p>
        </p:txBody>
      </p:sp>
      <p:sp>
        <p:nvSpPr>
          <p:cNvPr id="15" name="Callout: Line with No Border 14">
            <a:extLst>
              <a:ext uri="{FF2B5EF4-FFF2-40B4-BE49-F238E27FC236}">
                <a16:creationId xmlns:a16="http://schemas.microsoft.com/office/drawing/2014/main" id="{3F085DCD-1066-4CC3-B4EA-6771F7E57696}"/>
              </a:ext>
            </a:extLst>
          </p:cNvPr>
          <p:cNvSpPr/>
          <p:nvPr/>
        </p:nvSpPr>
        <p:spPr bwMode="auto">
          <a:xfrm>
            <a:off x="5585479" y="3366896"/>
            <a:ext cx="3931878" cy="889081"/>
          </a:xfrm>
          <a:prstGeom prst="callout1">
            <a:avLst>
              <a:gd name="adj1" fmla="val 33967"/>
              <a:gd name="adj2" fmla="val -1255"/>
              <a:gd name="adj3" fmla="val 33151"/>
              <a:gd name="adj4" fmla="val -57798"/>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Enter who to share file with</a:t>
            </a:r>
          </a:p>
        </p:txBody>
      </p:sp>
      <p:pic>
        <p:nvPicPr>
          <p:cNvPr id="17" name="Picture 16">
            <a:extLst>
              <a:ext uri="{FF2B5EF4-FFF2-40B4-BE49-F238E27FC236}">
                <a16:creationId xmlns:a16="http://schemas.microsoft.com/office/drawing/2014/main" id="{5D187C89-EA5B-4D08-9145-969BCD2694B6}"/>
              </a:ext>
            </a:extLst>
          </p:cNvPr>
          <p:cNvPicPr>
            <a:picLocks noChangeAspect="1"/>
          </p:cNvPicPr>
          <p:nvPr/>
        </p:nvPicPr>
        <p:blipFill>
          <a:blip r:embed="rId5"/>
          <a:stretch>
            <a:fillRect/>
          </a:stretch>
        </p:blipFill>
        <p:spPr>
          <a:xfrm>
            <a:off x="6526735" y="1522344"/>
            <a:ext cx="228600" cy="228600"/>
          </a:xfrm>
          <a:prstGeom prst="rect">
            <a:avLst/>
          </a:prstGeom>
        </p:spPr>
      </p:pic>
      <p:grpSp>
        <p:nvGrpSpPr>
          <p:cNvPr id="6" name="Group 5">
            <a:extLst>
              <a:ext uri="{FF2B5EF4-FFF2-40B4-BE49-F238E27FC236}">
                <a16:creationId xmlns:a16="http://schemas.microsoft.com/office/drawing/2014/main" id="{2FF5574F-B885-455F-B525-F79990CC8FC7}"/>
              </a:ext>
            </a:extLst>
          </p:cNvPr>
          <p:cNvGrpSpPr/>
          <p:nvPr/>
        </p:nvGrpSpPr>
        <p:grpSpPr>
          <a:xfrm>
            <a:off x="5394126" y="1509595"/>
            <a:ext cx="239105" cy="288541"/>
            <a:chOff x="5457803" y="1145013"/>
            <a:chExt cx="239105" cy="288541"/>
          </a:xfrm>
        </p:grpSpPr>
        <p:sp>
          <p:nvSpPr>
            <p:cNvPr id="18" name="Oval 17">
              <a:extLst>
                <a:ext uri="{FF2B5EF4-FFF2-40B4-BE49-F238E27FC236}">
                  <a16:creationId xmlns:a16="http://schemas.microsoft.com/office/drawing/2014/main" id="{E96A5D5B-6EB3-4B74-83EF-812E0A9DC908}"/>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E4EA9EF-7A3E-4CB1-9639-CD013B43E48B}"/>
                </a:ext>
              </a:extLst>
            </p:cNvPr>
            <p:cNvSpPr txBox="1"/>
            <p:nvPr/>
          </p:nvSpPr>
          <p:spPr>
            <a:xfrm>
              <a:off x="5457803" y="11450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grpSp>
        <p:nvGrpSpPr>
          <p:cNvPr id="5" name="Group 4">
            <a:extLst>
              <a:ext uri="{FF2B5EF4-FFF2-40B4-BE49-F238E27FC236}">
                <a16:creationId xmlns:a16="http://schemas.microsoft.com/office/drawing/2014/main" id="{3E3F627D-148F-4758-B971-7D5491E93496}"/>
              </a:ext>
            </a:extLst>
          </p:cNvPr>
          <p:cNvGrpSpPr/>
          <p:nvPr/>
        </p:nvGrpSpPr>
        <p:grpSpPr>
          <a:xfrm>
            <a:off x="5398112" y="3514522"/>
            <a:ext cx="231133" cy="288541"/>
            <a:chOff x="5480193" y="3251338"/>
            <a:chExt cx="231133" cy="288541"/>
          </a:xfrm>
        </p:grpSpPr>
        <p:sp>
          <p:nvSpPr>
            <p:cNvPr id="20" name="Oval 19">
              <a:extLst>
                <a:ext uri="{FF2B5EF4-FFF2-40B4-BE49-F238E27FC236}">
                  <a16:creationId xmlns:a16="http://schemas.microsoft.com/office/drawing/2014/main" id="{3122B609-7EC6-441B-824F-8E719FB710B3}"/>
                </a:ext>
              </a:extLst>
            </p:cNvPr>
            <p:cNvSpPr>
              <a:spLocks noChangeAspect="1"/>
            </p:cNvSpPr>
            <p:nvPr/>
          </p:nvSpPr>
          <p:spPr>
            <a:xfrm>
              <a:off x="5510158" y="3298962"/>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D33A0A8-983F-4379-BD44-3D9C58AE1FC2}"/>
                </a:ext>
              </a:extLst>
            </p:cNvPr>
            <p:cNvSpPr txBox="1"/>
            <p:nvPr/>
          </p:nvSpPr>
          <p:spPr>
            <a:xfrm>
              <a:off x="5480193" y="3251338"/>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3</a:t>
              </a:r>
            </a:p>
          </p:txBody>
        </p:sp>
      </p:grpSp>
      <p:grpSp>
        <p:nvGrpSpPr>
          <p:cNvPr id="3" name="Group 2">
            <a:extLst>
              <a:ext uri="{FF2B5EF4-FFF2-40B4-BE49-F238E27FC236}">
                <a16:creationId xmlns:a16="http://schemas.microsoft.com/office/drawing/2014/main" id="{72965D13-26E2-4329-9074-02B947B0B8BD}"/>
              </a:ext>
            </a:extLst>
          </p:cNvPr>
          <p:cNvGrpSpPr/>
          <p:nvPr/>
        </p:nvGrpSpPr>
        <p:grpSpPr>
          <a:xfrm>
            <a:off x="5394126" y="2478006"/>
            <a:ext cx="239105" cy="288541"/>
            <a:chOff x="5762603" y="1449813"/>
            <a:chExt cx="239105" cy="288541"/>
          </a:xfrm>
        </p:grpSpPr>
        <p:sp>
          <p:nvSpPr>
            <p:cNvPr id="22" name="Oval 21">
              <a:extLst>
                <a:ext uri="{FF2B5EF4-FFF2-40B4-BE49-F238E27FC236}">
                  <a16:creationId xmlns:a16="http://schemas.microsoft.com/office/drawing/2014/main" id="{B9D0402B-88B4-4137-906E-629F0C9F081D}"/>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90BB4A2C-8BC5-4A29-BD70-1211EBE115A3}"/>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grpSp>
        <p:nvGrpSpPr>
          <p:cNvPr id="7" name="Group 6">
            <a:extLst>
              <a:ext uri="{FF2B5EF4-FFF2-40B4-BE49-F238E27FC236}">
                <a16:creationId xmlns:a16="http://schemas.microsoft.com/office/drawing/2014/main" id="{D2DB617C-FE03-4A07-A605-BF94DDA1942B}"/>
              </a:ext>
            </a:extLst>
          </p:cNvPr>
          <p:cNvGrpSpPr/>
          <p:nvPr/>
        </p:nvGrpSpPr>
        <p:grpSpPr>
          <a:xfrm>
            <a:off x="5395185" y="4695711"/>
            <a:ext cx="238046" cy="288541"/>
            <a:chOff x="4939150" y="4963763"/>
            <a:chExt cx="238046" cy="288541"/>
          </a:xfrm>
        </p:grpSpPr>
        <p:sp>
          <p:nvSpPr>
            <p:cNvPr id="24" name="Oval 23">
              <a:extLst>
                <a:ext uri="{FF2B5EF4-FFF2-40B4-BE49-F238E27FC236}">
                  <a16:creationId xmlns:a16="http://schemas.microsoft.com/office/drawing/2014/main" id="{FE013772-1D17-4012-A9DF-3F09839CFDB4}"/>
                </a:ext>
              </a:extLst>
            </p:cNvPr>
            <p:cNvSpPr>
              <a:spLocks noChangeAspect="1"/>
            </p:cNvSpPr>
            <p:nvPr/>
          </p:nvSpPr>
          <p:spPr>
            <a:xfrm>
              <a:off x="4976028" y="5007910"/>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CC55F15-FB73-4381-8C0E-1731B8A7C363}"/>
                </a:ext>
              </a:extLst>
            </p:cNvPr>
            <p:cNvSpPr txBox="1"/>
            <p:nvPr/>
          </p:nvSpPr>
          <p:spPr>
            <a:xfrm>
              <a:off x="4939150" y="496376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4</a:t>
              </a:r>
            </a:p>
          </p:txBody>
        </p:sp>
      </p:grpSp>
      <p:pic>
        <p:nvPicPr>
          <p:cNvPr id="27" name="Picture 26">
            <a:extLst>
              <a:ext uri="{FF2B5EF4-FFF2-40B4-BE49-F238E27FC236}">
                <a16:creationId xmlns:a16="http://schemas.microsoft.com/office/drawing/2014/main" id="{91FDE381-7987-4AB0-836E-9911E26DCEBB}"/>
              </a:ext>
            </a:extLst>
          </p:cNvPr>
          <p:cNvPicPr>
            <a:picLocks noChangeAspect="1"/>
          </p:cNvPicPr>
          <p:nvPr/>
        </p:nvPicPr>
        <p:blipFill rotWithShape="1">
          <a:blip r:embed="rId6"/>
          <a:srcRect l="86211" t="34359" r="9275" b="62580"/>
          <a:stretch/>
        </p:blipFill>
        <p:spPr>
          <a:xfrm rot="16200000">
            <a:off x="6488635" y="2545578"/>
            <a:ext cx="274320" cy="228600"/>
          </a:xfrm>
          <a:prstGeom prst="rect">
            <a:avLst/>
          </a:prstGeom>
        </p:spPr>
      </p:pic>
    </p:spTree>
    <p:custDataLst>
      <p:tags r:id="rId1"/>
    </p:custDataLst>
    <p:extLst>
      <p:ext uri="{BB962C8B-B14F-4D97-AF65-F5344CB8AC3E}">
        <p14:creationId xmlns:p14="http://schemas.microsoft.com/office/powerpoint/2010/main" val="47053446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DB-8CB0-48D8-8B43-011D1742F7E6}"/>
              </a:ext>
            </a:extLst>
          </p:cNvPr>
          <p:cNvSpPr>
            <a:spLocks noGrp="1"/>
          </p:cNvSpPr>
          <p:nvPr>
            <p:ph type="title"/>
          </p:nvPr>
        </p:nvSpPr>
        <p:spPr>
          <a:xfrm>
            <a:off x="342180" y="523874"/>
            <a:ext cx="11889564" cy="778313"/>
          </a:xfrm>
        </p:spPr>
        <p:txBody>
          <a:bodyPr/>
          <a:lstStyle/>
          <a:p>
            <a:r>
              <a:rPr lang="en-US" dirty="0"/>
              <a:t>Choose your share settings</a:t>
            </a:r>
          </a:p>
        </p:txBody>
      </p:sp>
      <p:pic>
        <p:nvPicPr>
          <p:cNvPr id="26" name="Picture 25">
            <a:extLst>
              <a:ext uri="{FF2B5EF4-FFF2-40B4-BE49-F238E27FC236}">
                <a16:creationId xmlns:a16="http://schemas.microsoft.com/office/drawing/2014/main" id="{1E26A7EC-C731-48C3-B42A-33B2AFE7DB93}"/>
              </a:ext>
            </a:extLst>
          </p:cNvPr>
          <p:cNvPicPr>
            <a:picLocks noChangeAspect="1"/>
          </p:cNvPicPr>
          <p:nvPr/>
        </p:nvPicPr>
        <p:blipFill>
          <a:blip r:embed="rId4"/>
          <a:stretch>
            <a:fillRect/>
          </a:stretch>
        </p:blipFill>
        <p:spPr>
          <a:xfrm>
            <a:off x="566057" y="1454587"/>
            <a:ext cx="3439472" cy="5184425"/>
          </a:xfrm>
          <a:prstGeom prst="rect">
            <a:avLst/>
          </a:prstGeom>
          <a:ln>
            <a:solidFill>
              <a:srgbClr val="606161"/>
            </a:solidFill>
          </a:ln>
        </p:spPr>
      </p:pic>
      <p:sp>
        <p:nvSpPr>
          <p:cNvPr id="14" name="Callout: Bent Line with No Border 13">
            <a:extLst>
              <a:ext uri="{FF2B5EF4-FFF2-40B4-BE49-F238E27FC236}">
                <a16:creationId xmlns:a16="http://schemas.microsoft.com/office/drawing/2014/main" id="{524615EA-AF4B-4A12-BE05-A895C0E3798A}"/>
              </a:ext>
            </a:extLst>
          </p:cNvPr>
          <p:cNvSpPr/>
          <p:nvPr/>
        </p:nvSpPr>
        <p:spPr bwMode="auto">
          <a:xfrm>
            <a:off x="5623578" y="5698510"/>
            <a:ext cx="6034975" cy="971885"/>
          </a:xfrm>
          <a:prstGeom prst="callout2">
            <a:avLst>
              <a:gd name="adj1" fmla="val 29951"/>
              <a:gd name="adj2" fmla="val -2200"/>
              <a:gd name="adj3" fmla="val 29951"/>
              <a:gd name="adj4" fmla="val -51660"/>
              <a:gd name="adj5" fmla="val -1895"/>
              <a:gd name="adj6" fmla="val -51705"/>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lvl="1" defTabSz="932472" fontAlgn="base">
              <a:lnSpc>
                <a:spcPct val="90000"/>
              </a:lnSpc>
              <a:spcBef>
                <a:spcPts val="200"/>
              </a:spcBef>
              <a:spcAft>
                <a:spcPts val="200"/>
              </a:spcAft>
            </a:pPr>
            <a:r>
              <a:rPr lang="en-US" sz="2000">
                <a:solidFill>
                  <a:schemeClr val="tx1"/>
                </a:solidFill>
                <a:latin typeface="Segoe UI" panose="020B0502040204020203" pitchFamily="34" charset="0"/>
                <a:cs typeface="Segoe UI" panose="020B0502040204020203" pitchFamily="34" charset="0"/>
              </a:rPr>
              <a:t>Set a date if you want the link to expire automatically</a:t>
            </a:r>
          </a:p>
        </p:txBody>
      </p:sp>
      <p:sp>
        <p:nvSpPr>
          <p:cNvPr id="15" name="Callout: Line with No Border 14">
            <a:extLst>
              <a:ext uri="{FF2B5EF4-FFF2-40B4-BE49-F238E27FC236}">
                <a16:creationId xmlns:a16="http://schemas.microsoft.com/office/drawing/2014/main" id="{3F085DCD-1066-4CC3-B4EA-6771F7E57696}"/>
              </a:ext>
            </a:extLst>
          </p:cNvPr>
          <p:cNvSpPr/>
          <p:nvPr/>
        </p:nvSpPr>
        <p:spPr bwMode="auto">
          <a:xfrm>
            <a:off x="5623578" y="5091472"/>
            <a:ext cx="6189855" cy="914391"/>
          </a:xfrm>
          <a:prstGeom prst="callout1">
            <a:avLst>
              <a:gd name="adj1" fmla="val 27083"/>
              <a:gd name="adj2" fmla="val -2353"/>
              <a:gd name="adj3" fmla="val 26785"/>
              <a:gd name="adj4" fmla="val -56095"/>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Allow link recipients to edit the file. </a:t>
            </a:r>
            <a:br>
              <a:rPr lang="en-US" sz="2000">
                <a:solidFill>
                  <a:schemeClr val="tx1"/>
                </a:solidFill>
                <a:latin typeface="Segoe UI" panose="020B0502040204020203" pitchFamily="34" charset="0"/>
                <a:cs typeface="Segoe UI" panose="020B0502040204020203" pitchFamily="34" charset="0"/>
              </a:rPr>
            </a:br>
            <a:r>
              <a:rPr lang="en-US" sz="2000">
                <a:solidFill>
                  <a:schemeClr val="tx1"/>
                </a:solidFill>
                <a:latin typeface="Segoe UI" panose="020B0502040204020203" pitchFamily="34" charset="0"/>
                <a:cs typeface="Segoe UI" panose="020B0502040204020203" pitchFamily="34" charset="0"/>
              </a:rPr>
              <a:t>Leave blank to make link read-only.</a:t>
            </a:r>
          </a:p>
        </p:txBody>
      </p:sp>
      <p:sp>
        <p:nvSpPr>
          <p:cNvPr id="13" name="Callout: Line with No Border 12">
            <a:extLst>
              <a:ext uri="{FF2B5EF4-FFF2-40B4-BE49-F238E27FC236}">
                <a16:creationId xmlns:a16="http://schemas.microsoft.com/office/drawing/2014/main" id="{A4057EBF-E76C-49A9-B932-84201E6297CA}"/>
              </a:ext>
            </a:extLst>
          </p:cNvPr>
          <p:cNvSpPr/>
          <p:nvPr/>
        </p:nvSpPr>
        <p:spPr bwMode="auto">
          <a:xfrm>
            <a:off x="5623578" y="2511756"/>
            <a:ext cx="6464554" cy="1278523"/>
          </a:xfrm>
          <a:prstGeom prst="callout1">
            <a:avLst>
              <a:gd name="adj1" fmla="val 22637"/>
              <a:gd name="adj2" fmla="val -1581"/>
              <a:gd name="adj3" fmla="val 22249"/>
              <a:gd name="adj4" fmla="val -3623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400"/>
              </a:spcAft>
            </a:pPr>
            <a:r>
              <a:rPr lang="en-US" sz="2000">
                <a:solidFill>
                  <a:schemeClr val="tx1"/>
                </a:solidFill>
                <a:latin typeface="Segoe UI" panose="020B0502040204020203" pitchFamily="34" charset="0"/>
                <a:cs typeface="Segoe UI" panose="020B0502040204020203" pitchFamily="34" charset="0"/>
              </a:rPr>
              <a:t>Choose who can use the link:</a:t>
            </a:r>
          </a:p>
          <a:p>
            <a:pPr defTabSz="932472" fontAlgn="base">
              <a:lnSpc>
                <a:spcPct val="90000"/>
              </a:lnSpc>
              <a:spcBef>
                <a:spcPct val="0"/>
              </a:spcBef>
              <a:spcAft>
                <a:spcPts val="400"/>
              </a:spcAft>
            </a:pPr>
            <a:r>
              <a:rPr lang="en-US" b="1">
                <a:solidFill>
                  <a:schemeClr val="tx1"/>
                </a:solidFill>
                <a:latin typeface="Segoe UI" panose="020B0502040204020203" pitchFamily="34" charset="0"/>
                <a:cs typeface="Segoe UI" panose="020B0502040204020203" pitchFamily="34" charset="0"/>
              </a:rPr>
              <a:t>Anyone</a:t>
            </a:r>
            <a:r>
              <a:rPr lang="en-US">
                <a:solidFill>
                  <a:schemeClr val="tx1"/>
                </a:solidFill>
                <a:latin typeface="Segoe UI" panose="020B0502040204020203" pitchFamily="34" charset="0"/>
                <a:cs typeface="Segoe UI" panose="020B0502040204020203" pitchFamily="34" charset="0"/>
              </a:rPr>
              <a:t> – people inside and outside your org can access. Receive links directly or forwarded.</a:t>
            </a:r>
          </a:p>
          <a:p>
            <a:pPr defTabSz="932472" fontAlgn="base">
              <a:lnSpc>
                <a:spcPct val="90000"/>
              </a:lnSpc>
              <a:spcBef>
                <a:spcPct val="0"/>
              </a:spcBef>
              <a:spcAft>
                <a:spcPts val="400"/>
              </a:spcAft>
            </a:pPr>
            <a:r>
              <a:rPr lang="en-US" b="1">
                <a:solidFill>
                  <a:schemeClr val="tx1"/>
                </a:solidFill>
                <a:latin typeface="Segoe UI" panose="020B0502040204020203" pitchFamily="34" charset="0"/>
                <a:cs typeface="Segoe UI" panose="020B0502040204020203" pitchFamily="34" charset="0"/>
              </a:rPr>
              <a:t>People in &lt;organization&gt; </a:t>
            </a:r>
            <a:r>
              <a:rPr lang="en-US">
                <a:solidFill>
                  <a:schemeClr val="tx1"/>
                </a:solidFill>
                <a:latin typeface="Segoe UI" panose="020B0502040204020203" pitchFamily="34" charset="0"/>
                <a:cs typeface="Segoe UI" panose="020B0502040204020203" pitchFamily="34" charset="0"/>
              </a:rPr>
              <a:t>– everyone in your org can access.</a:t>
            </a:r>
          </a:p>
          <a:p>
            <a:pPr defTabSz="932472" fontAlgn="base">
              <a:lnSpc>
                <a:spcPct val="90000"/>
              </a:lnSpc>
              <a:spcBef>
                <a:spcPct val="0"/>
              </a:spcBef>
              <a:spcAft>
                <a:spcPts val="400"/>
              </a:spcAft>
            </a:pPr>
            <a:r>
              <a:rPr lang="en-US" b="1">
                <a:solidFill>
                  <a:schemeClr val="tx1"/>
                </a:solidFill>
                <a:latin typeface="Segoe UI" panose="020B0502040204020203" pitchFamily="34" charset="0"/>
                <a:cs typeface="Segoe UI" panose="020B0502040204020203" pitchFamily="34" charset="0"/>
              </a:rPr>
              <a:t>People with existing access </a:t>
            </a:r>
            <a:r>
              <a:rPr lang="en-US">
                <a:solidFill>
                  <a:schemeClr val="tx1"/>
                </a:solidFill>
                <a:latin typeface="Segoe UI" panose="020B0502040204020203" pitchFamily="34" charset="0"/>
                <a:cs typeface="Segoe UI" panose="020B0502040204020203" pitchFamily="34" charset="0"/>
              </a:rPr>
              <a:t>– create a link to be used by people who already have access.</a:t>
            </a:r>
          </a:p>
          <a:p>
            <a:pPr defTabSz="932472" fontAlgn="base">
              <a:lnSpc>
                <a:spcPct val="90000"/>
              </a:lnSpc>
              <a:spcBef>
                <a:spcPct val="0"/>
              </a:spcBef>
              <a:spcAft>
                <a:spcPts val="600"/>
              </a:spcAft>
            </a:pPr>
            <a:r>
              <a:rPr lang="en-US" b="1">
                <a:solidFill>
                  <a:schemeClr val="tx1"/>
                </a:solidFill>
                <a:latin typeface="Segoe UI" panose="020B0502040204020203" pitchFamily="34" charset="0"/>
                <a:cs typeface="Segoe UI" panose="020B0502040204020203" pitchFamily="34" charset="0"/>
              </a:rPr>
              <a:t>Specific people </a:t>
            </a:r>
            <a:r>
              <a:rPr lang="en-US">
                <a:solidFill>
                  <a:schemeClr val="tx1"/>
                </a:solidFill>
                <a:latin typeface="Segoe UI" panose="020B0502040204020203" pitchFamily="34" charset="0"/>
                <a:cs typeface="Segoe UI" panose="020B0502040204020203" pitchFamily="34" charset="0"/>
              </a:rPr>
              <a:t>– enter email addresses of the people you want to give access to.</a:t>
            </a:r>
          </a:p>
          <a:p>
            <a:pPr defTabSz="932472" fontAlgn="base">
              <a:lnSpc>
                <a:spcPct val="90000"/>
              </a:lnSpc>
              <a:spcBef>
                <a:spcPct val="0"/>
              </a:spcBef>
              <a:spcAft>
                <a:spcPct val="0"/>
              </a:spcAft>
            </a:pPr>
            <a:endParaRPr lang="en-US" sz="2000">
              <a:solidFill>
                <a:schemeClr val="tx1"/>
              </a:solidFill>
              <a:latin typeface="Segoe UI" panose="020B0502040204020203" pitchFamily="34" charset="0"/>
              <a:cs typeface="Segoe UI" panose="020B0502040204020203" pitchFamily="34" charset="0"/>
            </a:endParaRPr>
          </a:p>
        </p:txBody>
      </p:sp>
      <p:sp>
        <p:nvSpPr>
          <p:cNvPr id="3" name="TextBox 2">
            <a:extLst>
              <a:ext uri="{FF2B5EF4-FFF2-40B4-BE49-F238E27FC236}">
                <a16:creationId xmlns:a16="http://schemas.microsoft.com/office/drawing/2014/main" id="{BEEEC171-2090-42B5-AA10-CCF98DDE5CF5}"/>
              </a:ext>
            </a:extLst>
          </p:cNvPr>
          <p:cNvSpPr txBox="1"/>
          <p:nvPr/>
        </p:nvSpPr>
        <p:spPr>
          <a:xfrm>
            <a:off x="1894119" y="3637930"/>
            <a:ext cx="1600200" cy="152349"/>
          </a:xfrm>
          <a:prstGeom prst="rect">
            <a:avLst/>
          </a:prstGeom>
          <a:solidFill>
            <a:srgbClr val="FFFFFF"/>
          </a:solidFill>
        </p:spPr>
        <p:txBody>
          <a:bodyPr wrap="square" lIns="0" tIns="0" rIns="182880" bIns="0" rtlCol="0">
            <a:spAutoFit/>
          </a:bodyPr>
          <a:lstStyle/>
          <a:p>
            <a:pPr>
              <a:lnSpc>
                <a:spcPct val="90000"/>
              </a:lnSpc>
              <a:spcAft>
                <a:spcPts val="600"/>
              </a:spcAft>
            </a:pPr>
            <a:r>
              <a:rPr lang="en-US" sz="1100">
                <a:solidFill>
                  <a:schemeClr val="accent5">
                    <a:lumMod val="75000"/>
                  </a:schemeClr>
                </a:solidFill>
                <a:latin typeface="Segoe UI" panose="020B0502040204020203" pitchFamily="34" charset="0"/>
                <a:cs typeface="Segoe UI" panose="020B0502040204020203" pitchFamily="34" charset="0"/>
              </a:rPr>
              <a:t>Contoso</a:t>
            </a:r>
            <a:endParaRPr lang="en-US" sz="2000">
              <a:solidFill>
                <a:schemeClr val="accent5">
                  <a:lumMod val="75000"/>
                </a:schemeClr>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1F1E7623-6A7F-4908-A2E8-F6BB06835250}"/>
              </a:ext>
            </a:extLst>
          </p:cNvPr>
          <p:cNvSpPr txBox="1"/>
          <p:nvPr/>
        </p:nvSpPr>
        <p:spPr>
          <a:xfrm>
            <a:off x="1462009" y="2294432"/>
            <a:ext cx="1647568" cy="110800"/>
          </a:xfrm>
          <a:prstGeom prst="rect">
            <a:avLst/>
          </a:prstGeom>
          <a:solidFill>
            <a:srgbClr val="F8F8F8"/>
          </a:solidFill>
        </p:spPr>
        <p:txBody>
          <a:bodyPr wrap="square" lIns="0" tIns="0" rIns="0" bIns="0" rtlCol="0">
            <a:spAutoFit/>
          </a:bodyPr>
          <a:lstStyle/>
          <a:p>
            <a:pPr algn="ctr">
              <a:lnSpc>
                <a:spcPct val="90000"/>
              </a:lnSpc>
              <a:spcAft>
                <a:spcPts val="600"/>
              </a:spcAft>
            </a:pPr>
            <a:r>
              <a:rPr lang="en-US" sz="800">
                <a:solidFill>
                  <a:schemeClr val="accent5">
                    <a:lumMod val="75000"/>
                  </a:schemeClr>
                </a:solidFill>
                <a:latin typeface="Segoe UI" panose="020B0502040204020203" pitchFamily="34" charset="0"/>
                <a:cs typeface="Segoe UI" panose="020B0502040204020203" pitchFamily="34" charset="0"/>
              </a:rPr>
              <a:t>Annual Financ…(DRAFT).docx</a:t>
            </a:r>
          </a:p>
        </p:txBody>
      </p:sp>
    </p:spTree>
    <p:custDataLst>
      <p:tags r:id="rId1"/>
    </p:custDataLst>
    <p:extLst>
      <p:ext uri="{BB962C8B-B14F-4D97-AF65-F5344CB8AC3E}">
        <p14:creationId xmlns:p14="http://schemas.microsoft.com/office/powerpoint/2010/main" val="427627339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5">
            <a:extLst>
              <a:ext uri="{FF2B5EF4-FFF2-40B4-BE49-F238E27FC236}">
                <a16:creationId xmlns:a16="http://schemas.microsoft.com/office/drawing/2014/main" id="{A602CDF1-12FB-42FA-85FD-C1255D6C72ED}"/>
              </a:ext>
            </a:extLst>
          </p:cNvPr>
          <p:cNvSpPr txBox="1">
            <a:spLocks/>
          </p:cNvSpPr>
          <p:nvPr/>
        </p:nvSpPr>
        <p:spPr>
          <a:xfrm>
            <a:off x="617538" y="1051877"/>
            <a:ext cx="7604124" cy="3629025"/>
          </a:xfrm>
          <a:prstGeom prst="rect">
            <a:avLst/>
          </a:prstGeom>
          <a:noFill/>
        </p:spPr>
        <p:txBody>
          <a:bodyPr vert="horz" wrap="square" lIns="0" tIns="0" rIns="0" bIns="0" rtlCol="0" anchor="t" anchorCtr="0">
            <a:noAutofit/>
          </a:bodyPr>
          <a:lstStyle>
            <a:lvl1pPr algn="l" defTabSz="932742" rtl="0" eaLnBrk="1" latinLnBrk="0" hangingPunct="1">
              <a:lnSpc>
                <a:spcPct val="90000"/>
              </a:lnSpc>
              <a:spcBef>
                <a:spcPct val="0"/>
              </a:spcBef>
              <a:buNone/>
              <a:defRPr lang="en-US" sz="5400" b="0" kern="1200" cap="none" spc="-150" baseline="0" dirty="0">
                <a:ln w="3175">
                  <a:noFill/>
                </a:ln>
                <a:solidFill>
                  <a:schemeClr val="tx2"/>
                </a:solidFill>
                <a:effectLst/>
                <a:latin typeface="+mj-lt"/>
                <a:ea typeface="+mn-ea"/>
                <a:cs typeface="Segoe UI" pitchFamily="34" charset="0"/>
              </a:defRPr>
            </a:lvl1pPr>
          </a:lstStyle>
          <a:p>
            <a:pPr>
              <a:lnSpc>
                <a:spcPts val="5600"/>
              </a:lnSpc>
            </a:pPr>
            <a:r>
              <a:rPr lang="en-US" dirty="0">
                <a:solidFill>
                  <a:schemeClr val="bg1"/>
                </a:solidFill>
                <a:latin typeface="Segoe UI Semibold" panose="020B0702040204020203" pitchFamily="34" charset="0"/>
                <a:cs typeface="Segoe UI Semibold" panose="020B0702040204020203" pitchFamily="34" charset="0"/>
              </a:rPr>
              <a:t>What is happening when?</a:t>
            </a:r>
          </a:p>
        </p:txBody>
      </p:sp>
    </p:spTree>
    <p:custDataLst>
      <p:tags r:id="rId1"/>
    </p:custDataLst>
    <p:extLst>
      <p:ext uri="{BB962C8B-B14F-4D97-AF65-F5344CB8AC3E}">
        <p14:creationId xmlns:p14="http://schemas.microsoft.com/office/powerpoint/2010/main" val="166417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DB-8CB0-48D8-8B43-011D1742F7E6}"/>
              </a:ext>
            </a:extLst>
          </p:cNvPr>
          <p:cNvSpPr>
            <a:spLocks noGrp="1"/>
          </p:cNvSpPr>
          <p:nvPr>
            <p:ph type="title"/>
          </p:nvPr>
        </p:nvSpPr>
        <p:spPr/>
        <p:txBody>
          <a:bodyPr/>
          <a:lstStyle/>
          <a:p>
            <a:r>
              <a:rPr lang="en-US"/>
              <a:t>Share safely with people outside the company</a:t>
            </a:r>
          </a:p>
        </p:txBody>
      </p:sp>
      <p:sp>
        <p:nvSpPr>
          <p:cNvPr id="7" name="TextBox 6">
            <a:extLst>
              <a:ext uri="{FF2B5EF4-FFF2-40B4-BE49-F238E27FC236}">
                <a16:creationId xmlns:a16="http://schemas.microsoft.com/office/drawing/2014/main" id="{CF8F6674-F5CD-428F-91DF-D440FD4CA568}"/>
              </a:ext>
            </a:extLst>
          </p:cNvPr>
          <p:cNvSpPr txBox="1"/>
          <p:nvPr/>
        </p:nvSpPr>
        <p:spPr>
          <a:xfrm>
            <a:off x="1834248" y="3665145"/>
            <a:ext cx="1600200" cy="152349"/>
          </a:xfrm>
          <a:prstGeom prst="rect">
            <a:avLst/>
          </a:prstGeom>
          <a:solidFill>
            <a:srgbClr val="FFFFFF"/>
          </a:solidFill>
        </p:spPr>
        <p:txBody>
          <a:bodyPr wrap="square" lIns="0" tIns="0" rIns="182880" bIns="0" rtlCol="0">
            <a:spAutoFit/>
          </a:bodyPr>
          <a:lstStyle/>
          <a:p>
            <a:pPr>
              <a:lnSpc>
                <a:spcPct val="90000"/>
              </a:lnSpc>
              <a:spcAft>
                <a:spcPts val="600"/>
              </a:spcAft>
            </a:pPr>
            <a:r>
              <a:rPr lang="en-US" sz="1100">
                <a:solidFill>
                  <a:schemeClr val="accent5">
                    <a:lumMod val="75000"/>
                  </a:schemeClr>
                </a:solidFill>
                <a:latin typeface="Segoe UI" panose="020B0502040204020203" pitchFamily="34" charset="0"/>
                <a:cs typeface="Segoe UI" panose="020B0502040204020203" pitchFamily="34" charset="0"/>
              </a:rPr>
              <a:t>Contoso</a:t>
            </a:r>
            <a:endParaRPr lang="en-US" sz="2000">
              <a:solidFill>
                <a:schemeClr val="accent5">
                  <a:lumMod val="75000"/>
                </a:schemeClr>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32B344DC-228B-47AD-8681-4050F6C4C981}"/>
              </a:ext>
            </a:extLst>
          </p:cNvPr>
          <p:cNvSpPr txBox="1"/>
          <p:nvPr/>
        </p:nvSpPr>
        <p:spPr>
          <a:xfrm>
            <a:off x="1402138" y="2321647"/>
            <a:ext cx="1647568" cy="110800"/>
          </a:xfrm>
          <a:prstGeom prst="rect">
            <a:avLst/>
          </a:prstGeom>
          <a:solidFill>
            <a:srgbClr val="F8F8F8"/>
          </a:solidFill>
        </p:spPr>
        <p:txBody>
          <a:bodyPr wrap="square" lIns="0" tIns="0" rIns="0" bIns="0" rtlCol="0">
            <a:spAutoFit/>
          </a:bodyPr>
          <a:lstStyle/>
          <a:p>
            <a:pPr algn="ctr">
              <a:lnSpc>
                <a:spcPct val="90000"/>
              </a:lnSpc>
              <a:spcAft>
                <a:spcPts val="600"/>
              </a:spcAft>
            </a:pPr>
            <a:r>
              <a:rPr lang="en-US" sz="800">
                <a:solidFill>
                  <a:schemeClr val="accent5">
                    <a:lumMod val="75000"/>
                  </a:schemeClr>
                </a:solidFill>
                <a:latin typeface="Segoe UI" panose="020B0502040204020203" pitchFamily="34" charset="0"/>
                <a:cs typeface="Segoe UI" panose="020B0502040204020203" pitchFamily="34" charset="0"/>
              </a:rPr>
              <a:t>Annual Financ…(DRAFT).docx</a:t>
            </a:r>
          </a:p>
        </p:txBody>
      </p:sp>
      <p:pic>
        <p:nvPicPr>
          <p:cNvPr id="6" name="Picture 5">
            <a:extLst>
              <a:ext uri="{FF2B5EF4-FFF2-40B4-BE49-F238E27FC236}">
                <a16:creationId xmlns:a16="http://schemas.microsoft.com/office/drawing/2014/main" id="{56F77097-48F1-4358-857B-E04581F39FF1}"/>
              </a:ext>
            </a:extLst>
          </p:cNvPr>
          <p:cNvPicPr>
            <a:picLocks noChangeAspect="1"/>
          </p:cNvPicPr>
          <p:nvPr/>
        </p:nvPicPr>
        <p:blipFill>
          <a:blip r:embed="rId4"/>
          <a:stretch>
            <a:fillRect/>
          </a:stretch>
        </p:blipFill>
        <p:spPr>
          <a:xfrm>
            <a:off x="529659" y="1392464"/>
            <a:ext cx="3200477" cy="4824181"/>
          </a:xfrm>
          <a:prstGeom prst="rect">
            <a:avLst/>
          </a:prstGeom>
          <a:ln>
            <a:solidFill>
              <a:srgbClr val="606161"/>
            </a:solidFill>
          </a:ln>
        </p:spPr>
      </p:pic>
      <p:pic>
        <p:nvPicPr>
          <p:cNvPr id="4" name="Picture 3">
            <a:extLst>
              <a:ext uri="{FF2B5EF4-FFF2-40B4-BE49-F238E27FC236}">
                <a16:creationId xmlns:a16="http://schemas.microsoft.com/office/drawing/2014/main" id="{AA81012C-5A40-408F-9292-F96C773527EA}"/>
              </a:ext>
            </a:extLst>
          </p:cNvPr>
          <p:cNvPicPr>
            <a:picLocks noChangeAspect="1"/>
          </p:cNvPicPr>
          <p:nvPr/>
        </p:nvPicPr>
        <p:blipFill rotWithShape="1">
          <a:blip r:embed="rId5"/>
          <a:srcRect l="1850" t="1153" r="2886" b="2122"/>
          <a:stretch/>
        </p:blipFill>
        <p:spPr>
          <a:xfrm>
            <a:off x="2508809" y="2920115"/>
            <a:ext cx="2994078" cy="3832002"/>
          </a:xfrm>
          <a:prstGeom prst="rect">
            <a:avLst/>
          </a:prstGeom>
          <a:ln>
            <a:solidFill>
              <a:srgbClr val="7F7F7F"/>
            </a:solidFill>
          </a:ln>
        </p:spPr>
      </p:pic>
      <p:sp>
        <p:nvSpPr>
          <p:cNvPr id="13" name="Callout: Bent Line with No Border 12">
            <a:extLst>
              <a:ext uri="{FF2B5EF4-FFF2-40B4-BE49-F238E27FC236}">
                <a16:creationId xmlns:a16="http://schemas.microsoft.com/office/drawing/2014/main" id="{A4057EBF-E76C-49A9-B932-84201E6297CA}"/>
              </a:ext>
            </a:extLst>
          </p:cNvPr>
          <p:cNvSpPr/>
          <p:nvPr/>
        </p:nvSpPr>
        <p:spPr bwMode="auto">
          <a:xfrm>
            <a:off x="6042380" y="1641592"/>
            <a:ext cx="5712737" cy="1278523"/>
          </a:xfrm>
          <a:prstGeom prst="callout2">
            <a:avLst>
              <a:gd name="adj1" fmla="val 22176"/>
              <a:gd name="adj2" fmla="val -1752"/>
              <a:gd name="adj3" fmla="val 22772"/>
              <a:gd name="adj4" fmla="val -80418"/>
              <a:gd name="adj5" fmla="val 191969"/>
              <a:gd name="adj6" fmla="val -8021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Choose </a:t>
            </a:r>
            <a:r>
              <a:rPr lang="en-US" sz="2000" b="1">
                <a:solidFill>
                  <a:schemeClr val="tx1"/>
                </a:solidFill>
                <a:latin typeface="Segoe UI" panose="020B0502040204020203" pitchFamily="34" charset="0"/>
                <a:cs typeface="Segoe UI" panose="020B0502040204020203" pitchFamily="34" charset="0"/>
              </a:rPr>
              <a:t>Specific people </a:t>
            </a:r>
            <a:r>
              <a:rPr lang="en-US" sz="2000">
                <a:solidFill>
                  <a:schemeClr val="tx1"/>
                </a:solidFill>
                <a:latin typeface="Segoe UI" panose="020B0502040204020203" pitchFamily="34" charset="0"/>
                <a:cs typeface="Segoe UI" panose="020B0502040204020203" pitchFamily="34" charset="0"/>
              </a:rPr>
              <a:t>in Link Settings, and enter the email addresses of who you want to share the file with.</a:t>
            </a:r>
          </a:p>
        </p:txBody>
      </p:sp>
      <p:sp>
        <p:nvSpPr>
          <p:cNvPr id="11" name="Callout: Line with No Border 10">
            <a:extLst>
              <a:ext uri="{FF2B5EF4-FFF2-40B4-BE49-F238E27FC236}">
                <a16:creationId xmlns:a16="http://schemas.microsoft.com/office/drawing/2014/main" id="{2B1769B1-C929-4BEC-AA87-4A3B8EDAB871}"/>
              </a:ext>
            </a:extLst>
          </p:cNvPr>
          <p:cNvSpPr/>
          <p:nvPr/>
        </p:nvSpPr>
        <p:spPr bwMode="auto">
          <a:xfrm>
            <a:off x="6020907" y="3155117"/>
            <a:ext cx="5734210" cy="1278523"/>
          </a:xfrm>
          <a:prstGeom prst="callout1">
            <a:avLst>
              <a:gd name="adj1" fmla="val 22637"/>
              <a:gd name="adj2" fmla="val -1581"/>
              <a:gd name="adj3" fmla="val 22957"/>
              <a:gd name="adj4" fmla="val -1744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ts val="400"/>
              </a:spcAft>
            </a:pPr>
            <a:r>
              <a:rPr lang="en-US" sz="2000" dirty="0">
                <a:solidFill>
                  <a:schemeClr val="tx1"/>
                </a:solidFill>
                <a:latin typeface="Segoe UI" panose="020B0502040204020203" pitchFamily="34" charset="0"/>
                <a:cs typeface="Segoe UI" panose="020B0502040204020203" pitchFamily="34" charset="0"/>
              </a:rPr>
              <a:t>They will be sent an email message with a time-limited, single-use verification code when they open the link. By entering the verification code, they prove ownership of the email account to which the secure link was sent.</a:t>
            </a:r>
            <a:endParaRPr lang="en-US" sz="2400" dirty="0">
              <a:solidFill>
                <a:schemeClr val="tx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1509731163"/>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BC3DB-8CB0-48D8-8B43-011D1742F7E6}"/>
              </a:ext>
            </a:extLst>
          </p:cNvPr>
          <p:cNvSpPr>
            <a:spLocks noGrp="1"/>
          </p:cNvSpPr>
          <p:nvPr>
            <p:ph type="title"/>
          </p:nvPr>
        </p:nvSpPr>
        <p:spPr/>
        <p:txBody>
          <a:bodyPr/>
          <a:lstStyle/>
          <a:p>
            <a:r>
              <a:rPr lang="en-US"/>
              <a:t>Share a file in Office on the desktop</a:t>
            </a:r>
          </a:p>
        </p:txBody>
      </p:sp>
      <p:pic>
        <p:nvPicPr>
          <p:cNvPr id="26" name="Picture 25">
            <a:extLst>
              <a:ext uri="{FF2B5EF4-FFF2-40B4-BE49-F238E27FC236}">
                <a16:creationId xmlns:a16="http://schemas.microsoft.com/office/drawing/2014/main" id="{68EECC2D-D122-4FFD-8DC0-5A881877100C}"/>
              </a:ext>
            </a:extLst>
          </p:cNvPr>
          <p:cNvPicPr>
            <a:picLocks noChangeAspect="1"/>
          </p:cNvPicPr>
          <p:nvPr/>
        </p:nvPicPr>
        <p:blipFill>
          <a:blip r:embed="rId4"/>
          <a:stretch>
            <a:fillRect/>
          </a:stretch>
        </p:blipFill>
        <p:spPr>
          <a:xfrm>
            <a:off x="506186" y="1485990"/>
            <a:ext cx="5600592" cy="4168653"/>
          </a:xfrm>
          <a:prstGeom prst="rect">
            <a:avLst/>
          </a:prstGeom>
        </p:spPr>
      </p:pic>
      <p:sp>
        <p:nvSpPr>
          <p:cNvPr id="12" name="Callout: Line with No Border 11">
            <a:extLst>
              <a:ext uri="{FF2B5EF4-FFF2-40B4-BE49-F238E27FC236}">
                <a16:creationId xmlns:a16="http://schemas.microsoft.com/office/drawing/2014/main" id="{5ACC6F0E-8AB4-4F07-880C-BE58DEB6C5CE}"/>
              </a:ext>
            </a:extLst>
          </p:cNvPr>
          <p:cNvSpPr/>
          <p:nvPr/>
        </p:nvSpPr>
        <p:spPr bwMode="auto">
          <a:xfrm>
            <a:off x="6487577" y="1485990"/>
            <a:ext cx="5337773" cy="959725"/>
          </a:xfrm>
          <a:prstGeom prst="callout1">
            <a:avLst>
              <a:gd name="adj1" fmla="val 29289"/>
              <a:gd name="adj2" fmla="val 5748"/>
              <a:gd name="adj3" fmla="val 29316"/>
              <a:gd name="adj4" fmla="val -15784"/>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457200" lvl="0" indent="-457200">
              <a:lnSpc>
                <a:spcPct val="90000"/>
              </a:lnSpc>
              <a:spcBef>
                <a:spcPts val="600"/>
              </a:spcBef>
              <a:buSzPct val="90000"/>
              <a:buFont typeface="+mj-lt"/>
              <a:buAutoNum type="arabicPeriod"/>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Share</a:t>
            </a: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on the ribbon, or select </a:t>
            </a:r>
            <a:b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br>
            <a:r>
              <a:rPr lang="en-US" sz="2000" b="1"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File &gt; Share</a:t>
            </a:r>
            <a:endPar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a:p>
            <a:pPr lvl="1">
              <a:lnSpc>
                <a:spcPct val="90000"/>
              </a:lnSpc>
              <a:spcBef>
                <a:spcPts val="600"/>
              </a:spcBef>
              <a:buSzPct val="90000"/>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If your file is not already saved to OneDrive, you'll be prompted to upload your file to OneDrive to share it.</a:t>
            </a:r>
          </a:p>
          <a:p>
            <a:pPr marL="457200" indent="-457200">
              <a:lnSpc>
                <a:spcPct val="90000"/>
              </a:lnSpc>
              <a:spcBef>
                <a:spcPts val="600"/>
              </a:spcBef>
              <a:buSzPct val="90000"/>
              <a:buFont typeface="+mj-lt"/>
              <a:buAutoNum type="arabicPeriod"/>
            </a:pPr>
            <a:r>
              <a:rPr lang="en-US" sz="2000" dirty="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Enter who to share the file with, select your share settings, and choose how to send the link.</a:t>
            </a:r>
          </a:p>
        </p:txBody>
      </p:sp>
      <p:pic>
        <p:nvPicPr>
          <p:cNvPr id="4" name="Picture 3">
            <a:extLst>
              <a:ext uri="{FF2B5EF4-FFF2-40B4-BE49-F238E27FC236}">
                <a16:creationId xmlns:a16="http://schemas.microsoft.com/office/drawing/2014/main" id="{4051AEAD-CF20-4884-92B8-89C3CE8B850E}"/>
              </a:ext>
            </a:extLst>
          </p:cNvPr>
          <p:cNvPicPr>
            <a:picLocks noChangeAspect="1"/>
          </p:cNvPicPr>
          <p:nvPr/>
        </p:nvPicPr>
        <p:blipFill rotWithShape="1">
          <a:blip r:embed="rId5"/>
          <a:srcRect l="19494" t="19551" r="10962" b="16362"/>
          <a:stretch/>
        </p:blipFill>
        <p:spPr>
          <a:xfrm>
            <a:off x="2537392" y="3423443"/>
            <a:ext cx="227013" cy="227013"/>
          </a:xfrm>
          <a:prstGeom prst="ellipse">
            <a:avLst/>
          </a:prstGeom>
        </p:spPr>
      </p:pic>
      <p:grpSp>
        <p:nvGrpSpPr>
          <p:cNvPr id="6" name="Group 5">
            <a:extLst>
              <a:ext uri="{FF2B5EF4-FFF2-40B4-BE49-F238E27FC236}">
                <a16:creationId xmlns:a16="http://schemas.microsoft.com/office/drawing/2014/main" id="{C1290888-D222-4CC3-81E4-FC1BF35E3FBC}"/>
              </a:ext>
            </a:extLst>
          </p:cNvPr>
          <p:cNvGrpSpPr/>
          <p:nvPr/>
        </p:nvGrpSpPr>
        <p:grpSpPr>
          <a:xfrm>
            <a:off x="6643619" y="1613414"/>
            <a:ext cx="239105" cy="288541"/>
            <a:chOff x="5457803" y="1145013"/>
            <a:chExt cx="239105" cy="288541"/>
          </a:xfrm>
        </p:grpSpPr>
        <p:sp>
          <p:nvSpPr>
            <p:cNvPr id="7" name="Oval 6">
              <a:extLst>
                <a:ext uri="{FF2B5EF4-FFF2-40B4-BE49-F238E27FC236}">
                  <a16:creationId xmlns:a16="http://schemas.microsoft.com/office/drawing/2014/main" id="{879C9242-593F-4074-9BDC-5C6ADD4C5F7B}"/>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30F14D3-BCA1-4C89-9DE2-0904E9AD29E9}"/>
                </a:ext>
              </a:extLst>
            </p:cNvPr>
            <p:cNvSpPr txBox="1"/>
            <p:nvPr/>
          </p:nvSpPr>
          <p:spPr>
            <a:xfrm>
              <a:off x="5457803" y="1145013"/>
              <a:ext cx="211799" cy="288541"/>
            </a:xfrm>
            <a:prstGeom prst="rect">
              <a:avLst/>
            </a:prstGeom>
            <a:noFill/>
          </p:spPr>
          <p:txBody>
            <a:bodyPr wrap="square" rtlCol="0">
              <a:spAutoFit/>
            </a:bodyPr>
            <a:lstStyle/>
            <a:p>
              <a:r>
                <a:rPr lang="en-US" sz="1275" dirty="0">
                  <a:solidFill>
                    <a:schemeClr val="bg1"/>
                  </a:solidFill>
                  <a:latin typeface="Segoe WP" charset="0"/>
                  <a:ea typeface="Segoe WP" charset="0"/>
                  <a:cs typeface="Segoe WP" charset="0"/>
                </a:rPr>
                <a:t>1</a:t>
              </a:r>
            </a:p>
          </p:txBody>
        </p:sp>
      </p:grpSp>
      <p:grpSp>
        <p:nvGrpSpPr>
          <p:cNvPr id="9" name="Group 8">
            <a:extLst>
              <a:ext uri="{FF2B5EF4-FFF2-40B4-BE49-F238E27FC236}">
                <a16:creationId xmlns:a16="http://schemas.microsoft.com/office/drawing/2014/main" id="{C172A788-68FE-4B42-A2DB-01C557A04D54}"/>
              </a:ext>
            </a:extLst>
          </p:cNvPr>
          <p:cNvGrpSpPr/>
          <p:nvPr/>
        </p:nvGrpSpPr>
        <p:grpSpPr>
          <a:xfrm>
            <a:off x="6616313" y="3153564"/>
            <a:ext cx="239105" cy="288541"/>
            <a:chOff x="5762603" y="1449813"/>
            <a:chExt cx="239105" cy="288541"/>
          </a:xfrm>
        </p:grpSpPr>
        <p:sp>
          <p:nvSpPr>
            <p:cNvPr id="10" name="Oval 9">
              <a:extLst>
                <a:ext uri="{FF2B5EF4-FFF2-40B4-BE49-F238E27FC236}">
                  <a16:creationId xmlns:a16="http://schemas.microsoft.com/office/drawing/2014/main" id="{8B5B458C-48A6-49FF-99D4-A12271A073FC}"/>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9B79BF-CB71-42E0-8C45-430E656B1817}"/>
                </a:ext>
              </a:extLst>
            </p:cNvPr>
            <p:cNvSpPr txBox="1"/>
            <p:nvPr/>
          </p:nvSpPr>
          <p:spPr>
            <a:xfrm>
              <a:off x="5762603" y="1449813"/>
              <a:ext cx="211799" cy="288541"/>
            </a:xfrm>
            <a:prstGeom prst="rect">
              <a:avLst/>
            </a:prstGeom>
            <a:noFill/>
          </p:spPr>
          <p:txBody>
            <a:bodyPr wrap="square" rtlCol="0">
              <a:spAutoFit/>
            </a:bodyPr>
            <a:lstStyle/>
            <a:p>
              <a:r>
                <a:rPr lang="en-US" sz="1275" dirty="0">
                  <a:solidFill>
                    <a:schemeClr val="bg1"/>
                  </a:solidFill>
                  <a:latin typeface="Segoe WP" charset="0"/>
                  <a:ea typeface="Segoe WP" charset="0"/>
                  <a:cs typeface="Segoe WP" charset="0"/>
                </a:rPr>
                <a:t>2</a:t>
              </a:r>
            </a:p>
          </p:txBody>
        </p:sp>
      </p:grpSp>
    </p:spTree>
    <p:custDataLst>
      <p:tags r:id="rId1"/>
    </p:custDataLst>
    <p:extLst>
      <p:ext uri="{BB962C8B-B14F-4D97-AF65-F5344CB8AC3E}">
        <p14:creationId xmlns:p14="http://schemas.microsoft.com/office/powerpoint/2010/main" val="369006828"/>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FA7E5-1CE0-4F97-A5BB-A64BFA53AD44}"/>
              </a:ext>
            </a:extLst>
          </p:cNvPr>
          <p:cNvSpPr>
            <a:spLocks noGrp="1"/>
          </p:cNvSpPr>
          <p:nvPr>
            <p:ph type="title"/>
          </p:nvPr>
        </p:nvSpPr>
        <p:spPr/>
        <p:txBody>
          <a:bodyPr/>
          <a:lstStyle/>
          <a:p>
            <a:pPr lvl="0"/>
            <a:r>
              <a:rPr lang="en-US"/>
              <a:t>Share a link in Outlook</a:t>
            </a:r>
          </a:p>
        </p:txBody>
      </p:sp>
      <p:grpSp>
        <p:nvGrpSpPr>
          <p:cNvPr id="10" name="Group 9">
            <a:extLst>
              <a:ext uri="{FF2B5EF4-FFF2-40B4-BE49-F238E27FC236}">
                <a16:creationId xmlns:a16="http://schemas.microsoft.com/office/drawing/2014/main" id="{96411D29-9562-432F-8FFB-2BEAF93D5C21}"/>
              </a:ext>
            </a:extLst>
          </p:cNvPr>
          <p:cNvGrpSpPr/>
          <p:nvPr/>
        </p:nvGrpSpPr>
        <p:grpSpPr>
          <a:xfrm>
            <a:off x="506186" y="1384534"/>
            <a:ext cx="4118781" cy="5086117"/>
            <a:chOff x="457200" y="1215966"/>
            <a:chExt cx="4118781" cy="5086117"/>
          </a:xfrm>
        </p:grpSpPr>
        <p:pic>
          <p:nvPicPr>
            <p:cNvPr id="4" name="Picture 3">
              <a:extLst>
                <a:ext uri="{FF2B5EF4-FFF2-40B4-BE49-F238E27FC236}">
                  <a16:creationId xmlns:a16="http://schemas.microsoft.com/office/drawing/2014/main" id="{E04F34D7-1CF9-4AB2-8750-B7A7FDDB98B0}"/>
                </a:ext>
              </a:extLst>
            </p:cNvPr>
            <p:cNvPicPr>
              <a:picLocks noChangeAspect="1"/>
            </p:cNvPicPr>
            <p:nvPr/>
          </p:nvPicPr>
          <p:blipFill>
            <a:blip r:embed="rId4"/>
            <a:stretch>
              <a:fillRect/>
            </a:stretch>
          </p:blipFill>
          <p:spPr>
            <a:xfrm>
              <a:off x="457200" y="1215966"/>
              <a:ext cx="4118781" cy="5086117"/>
            </a:xfrm>
            <a:prstGeom prst="rect">
              <a:avLst/>
            </a:prstGeom>
          </p:spPr>
        </p:pic>
        <p:pic>
          <p:nvPicPr>
            <p:cNvPr id="5" name="Picture 4">
              <a:extLst>
                <a:ext uri="{FF2B5EF4-FFF2-40B4-BE49-F238E27FC236}">
                  <a16:creationId xmlns:a16="http://schemas.microsoft.com/office/drawing/2014/main" id="{2BFF6BD4-5FB8-4012-8653-8304DCCAD044}"/>
                </a:ext>
              </a:extLst>
            </p:cNvPr>
            <p:cNvPicPr>
              <a:picLocks noChangeAspect="1"/>
            </p:cNvPicPr>
            <p:nvPr/>
          </p:nvPicPr>
          <p:blipFill rotWithShape="1">
            <a:blip r:embed="rId5"/>
            <a:srcRect l="403" t="20733" r="37349"/>
            <a:stretch/>
          </p:blipFill>
          <p:spPr>
            <a:xfrm>
              <a:off x="1254919" y="2249153"/>
              <a:ext cx="3195637" cy="3622815"/>
            </a:xfrm>
            <a:prstGeom prst="rect">
              <a:avLst/>
            </a:prstGeom>
          </p:spPr>
        </p:pic>
        <p:sp>
          <p:nvSpPr>
            <p:cNvPr id="8" name="Rectangle 7">
              <a:extLst>
                <a:ext uri="{FF2B5EF4-FFF2-40B4-BE49-F238E27FC236}">
                  <a16:creationId xmlns:a16="http://schemas.microsoft.com/office/drawing/2014/main" id="{FBECAA42-D05B-42E7-84FE-4BEBA15DE811}"/>
                </a:ext>
              </a:extLst>
            </p:cNvPr>
            <p:cNvSpPr/>
            <p:nvPr/>
          </p:nvSpPr>
          <p:spPr bwMode="auto">
            <a:xfrm>
              <a:off x="1157287" y="5850732"/>
              <a:ext cx="3341267" cy="402432"/>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Picture 6">
              <a:extLst>
                <a:ext uri="{FF2B5EF4-FFF2-40B4-BE49-F238E27FC236}">
                  <a16:creationId xmlns:a16="http://schemas.microsoft.com/office/drawing/2014/main" id="{8C6D7E15-8585-42D6-8430-40D70120AEAC}"/>
                </a:ext>
              </a:extLst>
            </p:cNvPr>
            <p:cNvPicPr>
              <a:picLocks noChangeAspect="1"/>
            </p:cNvPicPr>
            <p:nvPr/>
          </p:nvPicPr>
          <p:blipFill rotWithShape="1">
            <a:blip r:embed="rId6"/>
            <a:srcRect t="3449"/>
            <a:stretch/>
          </p:blipFill>
          <p:spPr>
            <a:xfrm>
              <a:off x="1225003" y="5293521"/>
              <a:ext cx="3273552" cy="660432"/>
            </a:xfrm>
            <a:prstGeom prst="rect">
              <a:avLst/>
            </a:prstGeom>
          </p:spPr>
        </p:pic>
      </p:grpSp>
      <p:sp>
        <p:nvSpPr>
          <p:cNvPr id="9" name="Callout: Line with No Border 8">
            <a:extLst>
              <a:ext uri="{FF2B5EF4-FFF2-40B4-BE49-F238E27FC236}">
                <a16:creationId xmlns:a16="http://schemas.microsoft.com/office/drawing/2014/main" id="{7679017A-2335-4ACF-9584-355D7AB152EE}"/>
              </a:ext>
            </a:extLst>
          </p:cNvPr>
          <p:cNvSpPr/>
          <p:nvPr/>
        </p:nvSpPr>
        <p:spPr bwMode="auto">
          <a:xfrm>
            <a:off x="6301522" y="1937117"/>
            <a:ext cx="5394901" cy="2310964"/>
          </a:xfrm>
          <a:prstGeom prst="callout1">
            <a:avLst>
              <a:gd name="adj1" fmla="val 10796"/>
              <a:gd name="adj2" fmla="val -2622"/>
              <a:gd name="adj3" fmla="val 10892"/>
              <a:gd name="adj4" fmla="val -86546"/>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While composing an email, select </a:t>
            </a:r>
            <a:b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b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Message &gt; Attach File</a:t>
            </a:r>
            <a:endParaRPr lang="en-US" sz="2000" b="1">
              <a:latin typeface="Segoe UI" panose="020B0502040204020203" pitchFamily="34" charset="0"/>
              <a:cs typeface="Segoe UI" panose="020B0502040204020203" pitchFamily="34" charset="0"/>
            </a:endParaRPr>
          </a:p>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If the file you select is not already saved to OneDrive, you'll be prompted to upload your file to OneDrive to share </a:t>
            </a:r>
            <a:endParaRPr lang="en-US" sz="2000">
              <a:latin typeface="Segoe UI" panose="020B0502040204020203" pitchFamily="34" charset="0"/>
              <a:cs typeface="Segoe UI" panose="020B0502040204020203" pitchFamily="34" charset="0"/>
            </a:endParaRPr>
          </a:p>
        </p:txBody>
      </p:sp>
      <p:pic>
        <p:nvPicPr>
          <p:cNvPr id="6" name="Picture 5">
            <a:extLst>
              <a:ext uri="{FF2B5EF4-FFF2-40B4-BE49-F238E27FC236}">
                <a16:creationId xmlns:a16="http://schemas.microsoft.com/office/drawing/2014/main" id="{E4B66E03-F044-428B-A77E-4C0F8FC4AB43}"/>
              </a:ext>
            </a:extLst>
          </p:cNvPr>
          <p:cNvPicPr>
            <a:picLocks noChangeAspect="1"/>
          </p:cNvPicPr>
          <p:nvPr/>
        </p:nvPicPr>
        <p:blipFill>
          <a:blip r:embed="rId7"/>
          <a:stretch>
            <a:fillRect/>
          </a:stretch>
        </p:blipFill>
        <p:spPr>
          <a:xfrm>
            <a:off x="1610646" y="2721331"/>
            <a:ext cx="3766768" cy="3911412"/>
          </a:xfrm>
          <a:prstGeom prst="rect">
            <a:avLst/>
          </a:prstGeom>
        </p:spPr>
      </p:pic>
      <p:sp>
        <p:nvSpPr>
          <p:cNvPr id="11" name="Callout: Line with No Border 10">
            <a:extLst>
              <a:ext uri="{FF2B5EF4-FFF2-40B4-BE49-F238E27FC236}">
                <a16:creationId xmlns:a16="http://schemas.microsoft.com/office/drawing/2014/main" id="{FB175DBE-6BC0-42AB-A224-E680E1644810}"/>
              </a:ext>
            </a:extLst>
          </p:cNvPr>
          <p:cNvSpPr/>
          <p:nvPr/>
        </p:nvSpPr>
        <p:spPr bwMode="auto">
          <a:xfrm>
            <a:off x="6267223" y="4452471"/>
            <a:ext cx="5394901" cy="2310964"/>
          </a:xfrm>
          <a:prstGeom prst="callout1">
            <a:avLst>
              <a:gd name="adj1" fmla="val 10796"/>
              <a:gd name="adj2" fmla="val -2622"/>
              <a:gd name="adj3" fmla="val 10500"/>
              <a:gd name="adj4" fmla="val -40732"/>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next to an attached file to change permissions and take other actions.</a:t>
            </a:r>
            <a:b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br>
            <a:endParaRPr lang="en-US" sz="2000">
              <a:latin typeface="Segoe UI" panose="020B0502040204020203" pitchFamily="34" charset="0"/>
              <a:cs typeface="Segoe UI" panose="020B0502040204020203" pitchFamily="34" charset="0"/>
            </a:endParaRPr>
          </a:p>
        </p:txBody>
      </p:sp>
      <p:pic>
        <p:nvPicPr>
          <p:cNvPr id="13" name="Picture 12">
            <a:extLst>
              <a:ext uri="{FF2B5EF4-FFF2-40B4-BE49-F238E27FC236}">
                <a16:creationId xmlns:a16="http://schemas.microsoft.com/office/drawing/2014/main" id="{9B3020E4-3740-422D-9088-59A8859A0E28}"/>
              </a:ext>
            </a:extLst>
          </p:cNvPr>
          <p:cNvPicPr>
            <a:picLocks noChangeAspect="1"/>
          </p:cNvPicPr>
          <p:nvPr/>
        </p:nvPicPr>
        <p:blipFill rotWithShape="1">
          <a:blip r:embed="rId8"/>
          <a:srcRect l="13629" t="13629" r="13629" b="13629"/>
          <a:stretch/>
        </p:blipFill>
        <p:spPr>
          <a:xfrm>
            <a:off x="7113146" y="4553243"/>
            <a:ext cx="349861" cy="365760"/>
          </a:xfrm>
          <a:prstGeom prst="rect">
            <a:avLst/>
          </a:prstGeom>
        </p:spPr>
      </p:pic>
    </p:spTree>
    <p:custDataLst>
      <p:tags r:id="rId1"/>
    </p:custDataLst>
    <p:extLst>
      <p:ext uri="{BB962C8B-B14F-4D97-AF65-F5344CB8AC3E}">
        <p14:creationId xmlns:p14="http://schemas.microsoft.com/office/powerpoint/2010/main" val="349610372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0507FF7-7BC7-470E-9535-0D8ADA900CC4}"/>
              </a:ext>
            </a:extLst>
          </p:cNvPr>
          <p:cNvSpPr txBox="1">
            <a:spLocks/>
          </p:cNvSpPr>
          <p:nvPr/>
        </p:nvSpPr>
        <p:spPr>
          <a:xfrm>
            <a:off x="565661" y="971792"/>
            <a:ext cx="11445508" cy="1680460"/>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latin typeface="Segoe UI Semibold" panose="020B0702040204020203" pitchFamily="34" charset="0"/>
                <a:cs typeface="Segoe UI Semibold" panose="020B0702040204020203" pitchFamily="34" charset="0"/>
              </a:rPr>
              <a:t>Collaborate: Work together in real-time on Office documents</a:t>
            </a:r>
          </a:p>
        </p:txBody>
      </p:sp>
    </p:spTree>
    <p:extLst>
      <p:ext uri="{BB962C8B-B14F-4D97-AF65-F5344CB8AC3E}">
        <p14:creationId xmlns:p14="http://schemas.microsoft.com/office/powerpoint/2010/main" val="14647538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9062-FABA-4C8F-A94D-51E90A7145ED}"/>
              </a:ext>
            </a:extLst>
          </p:cNvPr>
          <p:cNvSpPr>
            <a:spLocks noGrp="1"/>
          </p:cNvSpPr>
          <p:nvPr>
            <p:ph type="title"/>
          </p:nvPr>
        </p:nvSpPr>
        <p:spPr/>
        <p:txBody>
          <a:bodyPr/>
          <a:lstStyle/>
          <a:p>
            <a:r>
              <a:rPr lang="en-US" dirty="0"/>
              <a:t>Coauthor a Word document</a:t>
            </a:r>
          </a:p>
        </p:txBody>
      </p:sp>
      <p:pic>
        <p:nvPicPr>
          <p:cNvPr id="7" name="Picture 6">
            <a:extLst>
              <a:ext uri="{FF2B5EF4-FFF2-40B4-BE49-F238E27FC236}">
                <a16:creationId xmlns:a16="http://schemas.microsoft.com/office/drawing/2014/main" id="{01911F86-4BCD-4820-9FBA-E5CDF21FD8A9}"/>
              </a:ext>
            </a:extLst>
          </p:cNvPr>
          <p:cNvPicPr>
            <a:picLocks noChangeAspect="1"/>
          </p:cNvPicPr>
          <p:nvPr/>
        </p:nvPicPr>
        <p:blipFill>
          <a:blip r:embed="rId4"/>
          <a:stretch>
            <a:fillRect/>
          </a:stretch>
        </p:blipFill>
        <p:spPr>
          <a:xfrm>
            <a:off x="501174" y="1558146"/>
            <a:ext cx="5599411" cy="2626375"/>
          </a:xfrm>
          <a:prstGeom prst="rect">
            <a:avLst/>
          </a:prstGeom>
        </p:spPr>
      </p:pic>
      <p:sp>
        <p:nvSpPr>
          <p:cNvPr id="5" name="Callout: Double Bent Line with No Border 4">
            <a:extLst>
              <a:ext uri="{FF2B5EF4-FFF2-40B4-BE49-F238E27FC236}">
                <a16:creationId xmlns:a16="http://schemas.microsoft.com/office/drawing/2014/main" id="{1E8D417B-4575-427F-A86C-F222621FBA7D}"/>
              </a:ext>
            </a:extLst>
          </p:cNvPr>
          <p:cNvSpPr/>
          <p:nvPr/>
        </p:nvSpPr>
        <p:spPr bwMode="auto">
          <a:xfrm>
            <a:off x="6624925" y="2861596"/>
            <a:ext cx="5212404" cy="914391"/>
          </a:xfrm>
          <a:prstGeom prst="callout3">
            <a:avLst>
              <a:gd name="adj1" fmla="val 18750"/>
              <a:gd name="adj2" fmla="val -1087"/>
              <a:gd name="adj3" fmla="val 18750"/>
              <a:gd name="adj4" fmla="val -14583"/>
              <a:gd name="adj5" fmla="val -102176"/>
              <a:gd name="adj6" fmla="val -14392"/>
              <a:gd name="adj7" fmla="val -101659"/>
              <a:gd name="adj8" fmla="val -24864"/>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a:solidFill>
                <a:schemeClr val="tx1"/>
              </a:solidFill>
            </a:endParaRPr>
          </a:p>
        </p:txBody>
      </p:sp>
      <p:sp>
        <p:nvSpPr>
          <p:cNvPr id="6" name="Callout: Bent Line with No Border 5">
            <a:extLst>
              <a:ext uri="{FF2B5EF4-FFF2-40B4-BE49-F238E27FC236}">
                <a16:creationId xmlns:a16="http://schemas.microsoft.com/office/drawing/2014/main" id="{79334A52-842D-4B99-B852-63CBD8D39DEF}"/>
              </a:ext>
            </a:extLst>
          </p:cNvPr>
          <p:cNvSpPr/>
          <p:nvPr/>
        </p:nvSpPr>
        <p:spPr bwMode="auto">
          <a:xfrm>
            <a:off x="6624925" y="3956647"/>
            <a:ext cx="3931878" cy="914391"/>
          </a:xfrm>
          <a:prstGeom prst="callout2">
            <a:avLst>
              <a:gd name="adj1" fmla="val 5372"/>
              <a:gd name="adj2" fmla="val -1523"/>
              <a:gd name="adj3" fmla="val 5636"/>
              <a:gd name="adj4" fmla="val -52202"/>
              <a:gd name="adj5" fmla="val -118624"/>
              <a:gd name="adj6" fmla="val -5206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endParaRPr lang="en-US" sz="2400">
              <a:solidFill>
                <a:schemeClr val="tx1"/>
              </a:solidFill>
            </a:endParaRPr>
          </a:p>
        </p:txBody>
      </p:sp>
      <p:sp>
        <p:nvSpPr>
          <p:cNvPr id="3" name="Text Placeholder 2">
            <a:extLst>
              <a:ext uri="{FF2B5EF4-FFF2-40B4-BE49-F238E27FC236}">
                <a16:creationId xmlns:a16="http://schemas.microsoft.com/office/drawing/2014/main" id="{0E5508C5-8103-4EE2-9FA6-60A4BDAEA12C}"/>
              </a:ext>
            </a:extLst>
          </p:cNvPr>
          <p:cNvSpPr>
            <a:spLocks noGrp="1"/>
          </p:cNvSpPr>
          <p:nvPr>
            <p:ph type="body" sz="quarter" idx="10"/>
          </p:nvPr>
        </p:nvSpPr>
        <p:spPr>
          <a:xfrm>
            <a:off x="6601092" y="1702913"/>
            <a:ext cx="5236237" cy="2831544"/>
          </a:xfrm>
        </p:spPr>
        <p:txBody>
          <a:bodyPr/>
          <a:lstStyle/>
          <a:p>
            <a:pPr>
              <a:spcAft>
                <a:spcPts val="1800"/>
              </a:spcAft>
            </a:pPr>
            <a:r>
              <a:rPr lang="en-US" sz="2000">
                <a:latin typeface="Segoe UI" panose="020B0502040204020203" pitchFamily="34" charset="0"/>
                <a:cs typeface="Segoe UI" panose="020B0502040204020203" pitchFamily="34" charset="0"/>
              </a:rPr>
              <a:t>After you share a document, you can work on it at the same time with the people you shared it with.</a:t>
            </a:r>
          </a:p>
          <a:p>
            <a:pPr>
              <a:spcAft>
                <a:spcPts val="600"/>
              </a:spcAft>
            </a:pPr>
            <a:r>
              <a:rPr lang="en-US" sz="2000">
                <a:latin typeface="Segoe UI" panose="020B0502040204020203" pitchFamily="34" charset="0"/>
                <a:cs typeface="Segoe UI" panose="020B0502040204020203" pitchFamily="34" charset="0"/>
              </a:rPr>
              <a:t>Select the coauthoring notification to see names of the other people editing the document.</a:t>
            </a:r>
          </a:p>
          <a:p>
            <a:pPr>
              <a:spcBef>
                <a:spcPts val="600"/>
              </a:spcBef>
              <a:spcAft>
                <a:spcPts val="600"/>
              </a:spcAft>
            </a:pPr>
            <a:r>
              <a:rPr lang="en-US" sz="2000">
                <a:latin typeface="Segoe UI" panose="020B0502040204020203" pitchFamily="34" charset="0"/>
                <a:cs typeface="Segoe UI" panose="020B0502040204020203" pitchFamily="34" charset="0"/>
              </a:rPr>
              <a:t>Select a coauthor to go to where they’re working in the document.</a:t>
            </a:r>
          </a:p>
        </p:txBody>
      </p:sp>
    </p:spTree>
    <p:custDataLst>
      <p:tags r:id="rId1"/>
    </p:custDataLst>
    <p:extLst>
      <p:ext uri="{BB962C8B-B14F-4D97-AF65-F5344CB8AC3E}">
        <p14:creationId xmlns:p14="http://schemas.microsoft.com/office/powerpoint/2010/main" val="156104814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0507FF7-7BC7-470E-9535-0D8ADA900CC4}"/>
              </a:ext>
            </a:extLst>
          </p:cNvPr>
          <p:cNvSpPr txBox="1">
            <a:spLocks/>
          </p:cNvSpPr>
          <p:nvPr/>
        </p:nvSpPr>
        <p:spPr>
          <a:xfrm>
            <a:off x="565661" y="971792"/>
            <a:ext cx="11445508" cy="1680460"/>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latin typeface="Segoe UI Semibold" panose="020B0702040204020203" pitchFamily="34" charset="0"/>
                <a:cs typeface="Segoe UI Semibold" panose="020B0702040204020203" pitchFamily="34" charset="0"/>
              </a:rPr>
              <a:t>Discover: Quickly find the files that matter to you</a:t>
            </a:r>
          </a:p>
        </p:txBody>
      </p:sp>
    </p:spTree>
    <p:extLst>
      <p:ext uri="{BB962C8B-B14F-4D97-AF65-F5344CB8AC3E}">
        <p14:creationId xmlns:p14="http://schemas.microsoft.com/office/powerpoint/2010/main" val="178642371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BD087-4C89-429F-8255-DC9C1279208A}"/>
              </a:ext>
            </a:extLst>
          </p:cNvPr>
          <p:cNvSpPr>
            <a:spLocks noGrp="1"/>
          </p:cNvSpPr>
          <p:nvPr>
            <p:ph type="title"/>
          </p:nvPr>
        </p:nvSpPr>
        <p:spPr/>
        <p:txBody>
          <a:bodyPr/>
          <a:lstStyle/>
          <a:p>
            <a:r>
              <a:rPr lang="en-US"/>
              <a:t>Find relevant content in Discover view</a:t>
            </a:r>
          </a:p>
        </p:txBody>
      </p:sp>
      <p:pic>
        <p:nvPicPr>
          <p:cNvPr id="5" name="Picture 4">
            <a:extLst>
              <a:ext uri="{FF2B5EF4-FFF2-40B4-BE49-F238E27FC236}">
                <a16:creationId xmlns:a16="http://schemas.microsoft.com/office/drawing/2014/main" id="{B9E4DD4A-9E44-4540-96B9-DBCB72DFC8F5}"/>
              </a:ext>
            </a:extLst>
          </p:cNvPr>
          <p:cNvPicPr>
            <a:picLocks noChangeAspect="1"/>
          </p:cNvPicPr>
          <p:nvPr/>
        </p:nvPicPr>
        <p:blipFill>
          <a:blip r:embed="rId3"/>
          <a:stretch>
            <a:fillRect/>
          </a:stretch>
        </p:blipFill>
        <p:spPr>
          <a:xfrm>
            <a:off x="485764" y="1415471"/>
            <a:ext cx="5821959" cy="3866145"/>
          </a:xfrm>
          <a:prstGeom prst="rect">
            <a:avLst/>
          </a:prstGeom>
        </p:spPr>
      </p:pic>
      <p:sp>
        <p:nvSpPr>
          <p:cNvPr id="6" name="Callout: Bent Line with No Border 5">
            <a:extLst>
              <a:ext uri="{FF2B5EF4-FFF2-40B4-BE49-F238E27FC236}">
                <a16:creationId xmlns:a16="http://schemas.microsoft.com/office/drawing/2014/main" id="{3F2448F4-068D-43AE-AA43-9CED793A3379}"/>
              </a:ext>
            </a:extLst>
          </p:cNvPr>
          <p:cNvSpPr/>
          <p:nvPr/>
        </p:nvSpPr>
        <p:spPr bwMode="auto">
          <a:xfrm>
            <a:off x="6950612" y="2384398"/>
            <a:ext cx="4871597" cy="959725"/>
          </a:xfrm>
          <a:prstGeom prst="callout2">
            <a:avLst>
              <a:gd name="adj1" fmla="val 29106"/>
              <a:gd name="adj2" fmla="val -1268"/>
              <a:gd name="adj3" fmla="val 28445"/>
              <a:gd name="adj4" fmla="val -114739"/>
              <a:gd name="adj5" fmla="val 109675"/>
              <a:gd name="adj6" fmla="val -114957"/>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Discover</a:t>
            </a: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in the navigation pane to view trending content in your organization and content relevant to your work. </a:t>
            </a:r>
          </a:p>
          <a:p>
            <a:pPr>
              <a:lnSpc>
                <a:spcPct val="90000"/>
              </a:lnSpc>
              <a:spcBef>
                <a:spcPts val="6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Discover view is powered by Microsoft Graph. Discover view does not change any permissions. Your private documents are not visible to others and you can view only those documents that you have been given access to.</a:t>
            </a:r>
          </a:p>
          <a:p>
            <a:pPr lvl="0">
              <a:lnSpc>
                <a:spcPct val="90000"/>
              </a:lnSpc>
              <a:spcBef>
                <a:spcPct val="20000"/>
              </a:spcBef>
              <a:buSzPct val="90000"/>
            </a:pPr>
            <a:endPar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a:p>
            <a:pPr lvl="0">
              <a:lnSpc>
                <a:spcPct val="90000"/>
              </a:lnSpc>
              <a:spcBef>
                <a:spcPct val="20000"/>
              </a:spcBef>
              <a:buSzPct val="90000"/>
            </a:pPr>
            <a:endPar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8271655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AA872-A514-4E0E-813F-3D24D92546E1}"/>
              </a:ext>
            </a:extLst>
          </p:cNvPr>
          <p:cNvSpPr>
            <a:spLocks noGrp="1"/>
          </p:cNvSpPr>
          <p:nvPr>
            <p:ph type="title"/>
          </p:nvPr>
        </p:nvSpPr>
        <p:spPr/>
        <p:txBody>
          <a:bodyPr/>
          <a:lstStyle/>
          <a:p>
            <a:r>
              <a:rPr lang="en-US"/>
              <a:t>See file info in the Hover card</a:t>
            </a:r>
          </a:p>
        </p:txBody>
      </p:sp>
      <p:pic>
        <p:nvPicPr>
          <p:cNvPr id="5" name="Picture 4">
            <a:extLst>
              <a:ext uri="{FF2B5EF4-FFF2-40B4-BE49-F238E27FC236}">
                <a16:creationId xmlns:a16="http://schemas.microsoft.com/office/drawing/2014/main" id="{027E804A-CA3F-44F2-8E7B-EE7261539EB6}"/>
              </a:ext>
            </a:extLst>
          </p:cNvPr>
          <p:cNvPicPr>
            <a:picLocks noChangeAspect="1"/>
          </p:cNvPicPr>
          <p:nvPr/>
        </p:nvPicPr>
        <p:blipFill>
          <a:blip r:embed="rId3"/>
          <a:stretch>
            <a:fillRect/>
          </a:stretch>
        </p:blipFill>
        <p:spPr>
          <a:xfrm>
            <a:off x="501394" y="1435860"/>
            <a:ext cx="5706562" cy="3791460"/>
          </a:xfrm>
          <a:prstGeom prst="rect">
            <a:avLst/>
          </a:prstGeom>
        </p:spPr>
      </p:pic>
      <p:sp>
        <p:nvSpPr>
          <p:cNvPr id="7" name="Callout: Bent Line with No Border 6">
            <a:extLst>
              <a:ext uri="{FF2B5EF4-FFF2-40B4-BE49-F238E27FC236}">
                <a16:creationId xmlns:a16="http://schemas.microsoft.com/office/drawing/2014/main" id="{09BEAE21-5A02-4490-A757-DBCC45363FFB}"/>
              </a:ext>
            </a:extLst>
          </p:cNvPr>
          <p:cNvSpPr/>
          <p:nvPr/>
        </p:nvSpPr>
        <p:spPr bwMode="auto">
          <a:xfrm>
            <a:off x="7063484" y="1485755"/>
            <a:ext cx="4871597" cy="917575"/>
          </a:xfrm>
          <a:prstGeom prst="callout2">
            <a:avLst>
              <a:gd name="adj1" fmla="val 29106"/>
              <a:gd name="adj2" fmla="val -1268"/>
              <a:gd name="adj3" fmla="val 29095"/>
              <a:gd name="adj4" fmla="val -90674"/>
              <a:gd name="adj5" fmla="val 54549"/>
              <a:gd name="adj6" fmla="val -90663"/>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Hover over the name of a file to see a card with additional information on the file, like views and modifications.</a:t>
            </a:r>
          </a:p>
          <a:p>
            <a:pPr>
              <a:lnSpc>
                <a:spcPct val="90000"/>
              </a:lnSpc>
              <a:spcBef>
                <a:spcPct val="20000"/>
              </a:spcBef>
              <a:buSzPct val="90000"/>
            </a:pPr>
            <a:endPar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a:p>
            <a:pPr>
              <a:lnSpc>
                <a:spcPct val="90000"/>
              </a:lnSpc>
              <a:spcBef>
                <a:spcPct val="20000"/>
              </a:spcBef>
              <a:buSzPct val="90000"/>
            </a:pPr>
            <a:endPar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endParaRPr>
          </a:p>
        </p:txBody>
      </p:sp>
      <p:sp>
        <p:nvSpPr>
          <p:cNvPr id="8" name="Callout: Line with No Border 7">
            <a:extLst>
              <a:ext uri="{FF2B5EF4-FFF2-40B4-BE49-F238E27FC236}">
                <a16:creationId xmlns:a16="http://schemas.microsoft.com/office/drawing/2014/main" id="{82E03469-6CFF-45BA-99E5-65F5C3ED667D}"/>
              </a:ext>
            </a:extLst>
          </p:cNvPr>
          <p:cNvSpPr/>
          <p:nvPr/>
        </p:nvSpPr>
        <p:spPr bwMode="auto">
          <a:xfrm>
            <a:off x="7063484" y="2685142"/>
            <a:ext cx="4802167" cy="3171132"/>
          </a:xfrm>
          <a:prstGeom prst="callout1">
            <a:avLst>
              <a:gd name="adj1" fmla="val 8357"/>
              <a:gd name="adj2" fmla="val -837"/>
              <a:gd name="adj3" fmla="val 8332"/>
              <a:gd name="adj4" fmla="val -27010"/>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lvl="0">
              <a:lnSpc>
                <a:spcPct val="90000"/>
              </a:lnSpc>
              <a:spcBef>
                <a:spcPct val="20000"/>
              </a:spcBef>
              <a:buSzPct val="90000"/>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See details</a:t>
            </a: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on the card to open the information pane for the file.</a:t>
            </a:r>
          </a:p>
        </p:txBody>
      </p:sp>
      <p:pic>
        <p:nvPicPr>
          <p:cNvPr id="6" name="Picture 5">
            <a:extLst>
              <a:ext uri="{FF2B5EF4-FFF2-40B4-BE49-F238E27FC236}">
                <a16:creationId xmlns:a16="http://schemas.microsoft.com/office/drawing/2014/main" id="{D6E20E98-C077-4132-BE86-FF5B5DAF1328}"/>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96319" y="4148137"/>
            <a:ext cx="182880" cy="182880"/>
          </a:xfrm>
          <a:prstGeom prst="ellipse">
            <a:avLst/>
          </a:prstGeom>
          <a:ln w="12700">
            <a:noFill/>
          </a:ln>
        </p:spPr>
      </p:pic>
      <p:pic>
        <p:nvPicPr>
          <p:cNvPr id="9" name="Picture 8">
            <a:extLst>
              <a:ext uri="{FF2B5EF4-FFF2-40B4-BE49-F238E27FC236}">
                <a16:creationId xmlns:a16="http://schemas.microsoft.com/office/drawing/2014/main" id="{4A759A89-4038-438F-B5ED-E435DE3376E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096319" y="3592512"/>
            <a:ext cx="182880" cy="182880"/>
          </a:xfrm>
          <a:prstGeom prst="ellipse">
            <a:avLst/>
          </a:prstGeom>
          <a:ln w="12700">
            <a:noFill/>
          </a:ln>
        </p:spPr>
      </p:pic>
      <p:pic>
        <p:nvPicPr>
          <p:cNvPr id="10" name="Picture 9">
            <a:extLst>
              <a:ext uri="{FF2B5EF4-FFF2-40B4-BE49-F238E27FC236}">
                <a16:creationId xmlns:a16="http://schemas.microsoft.com/office/drawing/2014/main" id="{A4A29918-25ED-4260-BAE8-2BF5FA590D34}"/>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4096319" y="2443162"/>
            <a:ext cx="182880" cy="182880"/>
          </a:xfrm>
          <a:prstGeom prst="ellipse">
            <a:avLst/>
          </a:prstGeom>
          <a:ln w="12700">
            <a:noFill/>
          </a:ln>
        </p:spPr>
      </p:pic>
      <p:pic>
        <p:nvPicPr>
          <p:cNvPr id="4" name="Picture 3">
            <a:extLst>
              <a:ext uri="{FF2B5EF4-FFF2-40B4-BE49-F238E27FC236}">
                <a16:creationId xmlns:a16="http://schemas.microsoft.com/office/drawing/2014/main" id="{54D7C260-85C8-4B63-B26B-D65D115F7928}"/>
              </a:ext>
            </a:extLst>
          </p:cNvPr>
          <p:cNvPicPr>
            <a:picLocks noChangeAspect="1"/>
          </p:cNvPicPr>
          <p:nvPr/>
        </p:nvPicPr>
        <p:blipFill rotWithShape="1">
          <a:blip r:embed="rId6"/>
          <a:srcRect l="11798" t="7373" r="7303" b="7922"/>
          <a:stretch/>
        </p:blipFill>
        <p:spPr>
          <a:xfrm>
            <a:off x="4096319" y="3870324"/>
            <a:ext cx="182880" cy="182880"/>
          </a:xfrm>
          <a:prstGeom prst="ellipse">
            <a:avLst/>
          </a:prstGeom>
        </p:spPr>
      </p:pic>
      <p:pic>
        <p:nvPicPr>
          <p:cNvPr id="11" name="Picture 10">
            <a:extLst>
              <a:ext uri="{FF2B5EF4-FFF2-40B4-BE49-F238E27FC236}">
                <a16:creationId xmlns:a16="http://schemas.microsoft.com/office/drawing/2014/main" id="{7C05C26E-14B4-4C92-BF06-6112D663E0AA}"/>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104032" y="2716212"/>
            <a:ext cx="91440" cy="91440"/>
          </a:xfrm>
          <a:prstGeom prst="ellipse">
            <a:avLst/>
          </a:prstGeom>
          <a:ln w="12700">
            <a:noFill/>
          </a:ln>
        </p:spPr>
      </p:pic>
      <p:pic>
        <p:nvPicPr>
          <p:cNvPr id="12" name="Picture 11">
            <a:extLst>
              <a:ext uri="{FF2B5EF4-FFF2-40B4-BE49-F238E27FC236}">
                <a16:creationId xmlns:a16="http://schemas.microsoft.com/office/drawing/2014/main" id="{8E8F0917-5EE3-44ED-BD5C-4A9C072DF796}"/>
              </a:ext>
            </a:extLst>
          </p:cNvPr>
          <p:cNvPicPr>
            <a:picLocks noChangeAspect="1"/>
          </p:cNvPicPr>
          <p:nvPr/>
        </p:nvPicPr>
        <p:blipFill rotWithShape="1">
          <a:blip r:embed="rId6"/>
          <a:srcRect l="11798" t="7373" r="7303" b="7922"/>
          <a:stretch/>
        </p:blipFill>
        <p:spPr>
          <a:xfrm>
            <a:off x="4152133" y="2716212"/>
            <a:ext cx="91440" cy="91440"/>
          </a:xfrm>
          <a:prstGeom prst="ellipse">
            <a:avLst/>
          </a:prstGeom>
        </p:spPr>
      </p:pic>
      <p:pic>
        <p:nvPicPr>
          <p:cNvPr id="14" name="Picture 13">
            <a:extLst>
              <a:ext uri="{FF2B5EF4-FFF2-40B4-BE49-F238E27FC236}">
                <a16:creationId xmlns:a16="http://schemas.microsoft.com/office/drawing/2014/main" id="{5063ACF8-1EE5-4C57-A365-0B16020667A8}"/>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4212616" y="2716212"/>
            <a:ext cx="91440" cy="91440"/>
          </a:xfrm>
          <a:prstGeom prst="ellipse">
            <a:avLst/>
          </a:prstGeom>
          <a:ln w="12700">
            <a:noFill/>
          </a:ln>
        </p:spPr>
      </p:pic>
    </p:spTree>
    <p:extLst>
      <p:ext uri="{BB962C8B-B14F-4D97-AF65-F5344CB8AC3E}">
        <p14:creationId xmlns:p14="http://schemas.microsoft.com/office/powerpoint/2010/main" val="1565511482"/>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BDA0-0594-4F4D-8C22-F31B1805204C}"/>
              </a:ext>
            </a:extLst>
          </p:cNvPr>
          <p:cNvSpPr>
            <a:spLocks noGrp="1"/>
          </p:cNvSpPr>
          <p:nvPr>
            <p:ph type="title"/>
          </p:nvPr>
        </p:nvSpPr>
        <p:spPr>
          <a:xfrm>
            <a:off x="350839" y="497895"/>
            <a:ext cx="11889564" cy="917575"/>
          </a:xfrm>
        </p:spPr>
        <p:txBody>
          <a:bodyPr/>
          <a:lstStyle/>
          <a:p>
            <a:r>
              <a:rPr lang="en-US" dirty="0"/>
              <a:t>See file activity and other details on a file</a:t>
            </a:r>
          </a:p>
        </p:txBody>
      </p:sp>
      <p:pic>
        <p:nvPicPr>
          <p:cNvPr id="5" name="Picture 4">
            <a:extLst>
              <a:ext uri="{FF2B5EF4-FFF2-40B4-BE49-F238E27FC236}">
                <a16:creationId xmlns:a16="http://schemas.microsoft.com/office/drawing/2014/main" id="{1E0D3D22-58AD-4C22-A689-B29AC453D939}"/>
              </a:ext>
            </a:extLst>
          </p:cNvPr>
          <p:cNvPicPr>
            <a:picLocks noChangeAspect="1"/>
          </p:cNvPicPr>
          <p:nvPr/>
        </p:nvPicPr>
        <p:blipFill>
          <a:blip r:embed="rId4"/>
          <a:stretch>
            <a:fillRect/>
          </a:stretch>
        </p:blipFill>
        <p:spPr>
          <a:xfrm>
            <a:off x="501174" y="1558146"/>
            <a:ext cx="4919698" cy="3805265"/>
          </a:xfrm>
          <a:prstGeom prst="rect">
            <a:avLst/>
          </a:prstGeom>
        </p:spPr>
      </p:pic>
      <p:pic>
        <p:nvPicPr>
          <p:cNvPr id="7" name="Picture 6">
            <a:extLst>
              <a:ext uri="{FF2B5EF4-FFF2-40B4-BE49-F238E27FC236}">
                <a16:creationId xmlns:a16="http://schemas.microsoft.com/office/drawing/2014/main" id="{004FD700-F4D7-4FB3-BC80-A9FE65EC9EA0}"/>
              </a:ext>
            </a:extLst>
          </p:cNvPr>
          <p:cNvPicPr>
            <a:picLocks noChangeAspect="1"/>
          </p:cNvPicPr>
          <p:nvPr/>
        </p:nvPicPr>
        <p:blipFill>
          <a:blip r:embed="rId5"/>
          <a:stretch>
            <a:fillRect/>
          </a:stretch>
        </p:blipFill>
        <p:spPr>
          <a:xfrm>
            <a:off x="9525317" y="2039381"/>
            <a:ext cx="274320" cy="274320"/>
          </a:xfrm>
          <a:prstGeom prst="rect">
            <a:avLst/>
          </a:prstGeom>
        </p:spPr>
      </p:pic>
      <p:pic>
        <p:nvPicPr>
          <p:cNvPr id="18" name="Picture 17">
            <a:extLst>
              <a:ext uri="{FF2B5EF4-FFF2-40B4-BE49-F238E27FC236}">
                <a16:creationId xmlns:a16="http://schemas.microsoft.com/office/drawing/2014/main" id="{D5B4239B-1A09-4C63-A2DC-BFFA20D7EDE2}"/>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4495346" y="3602802"/>
            <a:ext cx="164592" cy="164592"/>
          </a:xfrm>
          <a:prstGeom prst="ellipse">
            <a:avLst/>
          </a:prstGeom>
          <a:ln w="12700">
            <a:noFill/>
          </a:ln>
        </p:spPr>
      </p:pic>
      <p:pic>
        <p:nvPicPr>
          <p:cNvPr id="19" name="Picture 18">
            <a:extLst>
              <a:ext uri="{FF2B5EF4-FFF2-40B4-BE49-F238E27FC236}">
                <a16:creationId xmlns:a16="http://schemas.microsoft.com/office/drawing/2014/main" id="{7A3BCE4F-8469-4648-85AE-77E4978BF716}"/>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4322277" y="3602802"/>
            <a:ext cx="155448" cy="155448"/>
          </a:xfrm>
          <a:prstGeom prst="ellipse">
            <a:avLst/>
          </a:prstGeom>
          <a:ln w="12700">
            <a:noFill/>
          </a:ln>
        </p:spPr>
      </p:pic>
      <p:sp>
        <p:nvSpPr>
          <p:cNvPr id="6" name="Callout: Line with No Border 5">
            <a:extLst>
              <a:ext uri="{FF2B5EF4-FFF2-40B4-BE49-F238E27FC236}">
                <a16:creationId xmlns:a16="http://schemas.microsoft.com/office/drawing/2014/main" id="{DD19E080-3EB4-41A3-BFCF-94CCFCDF7A7B}"/>
              </a:ext>
            </a:extLst>
          </p:cNvPr>
          <p:cNvSpPr/>
          <p:nvPr/>
        </p:nvSpPr>
        <p:spPr bwMode="auto">
          <a:xfrm>
            <a:off x="6228518" y="1616689"/>
            <a:ext cx="5507598" cy="1280146"/>
          </a:xfrm>
          <a:prstGeom prst="callout1">
            <a:avLst>
              <a:gd name="adj1" fmla="val 22637"/>
              <a:gd name="adj2" fmla="val -1581"/>
              <a:gd name="adj3" fmla="val 22728"/>
              <a:gd name="adj4" fmla="val -15037"/>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Select </a:t>
            </a:r>
            <a:r>
              <a:rPr lang="en-US" sz="2000" b="1">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See details</a:t>
            </a:r>
            <a:r>
              <a:rPr lang="en-US" sz="2000">
                <a:gradFill>
                  <a:gsLst>
                    <a:gs pos="1250">
                      <a:srgbClr val="353535"/>
                    </a:gs>
                    <a:gs pos="100000">
                      <a:srgbClr val="353535"/>
                    </a:gs>
                  </a:gsLst>
                  <a:lin ang="5400000" scaled="0"/>
                </a:gradFill>
                <a:latin typeface="Segoe UI" panose="020B0502040204020203" pitchFamily="34" charset="0"/>
                <a:cs typeface="Segoe UI" panose="020B0502040204020203" pitchFamily="34" charset="0"/>
              </a:rPr>
              <a:t> on a file’s hover card, or </a:t>
            </a:r>
            <a:r>
              <a:rPr lang="en-US" sz="2000">
                <a:solidFill>
                  <a:schemeClr val="tx1"/>
                </a:solidFill>
                <a:latin typeface="Segoe UI" panose="020B0502040204020203" pitchFamily="34" charset="0"/>
                <a:cs typeface="Segoe UI" panose="020B0502040204020203" pitchFamily="34" charset="0"/>
              </a:rPr>
              <a:t>select a file and then select      to view details</a:t>
            </a:r>
          </a:p>
        </p:txBody>
      </p:sp>
      <p:sp>
        <p:nvSpPr>
          <p:cNvPr id="10" name="Callout: Line with No Border 9">
            <a:extLst>
              <a:ext uri="{FF2B5EF4-FFF2-40B4-BE49-F238E27FC236}">
                <a16:creationId xmlns:a16="http://schemas.microsoft.com/office/drawing/2014/main" id="{A79952CD-4FCB-458E-B905-324F1F87A59E}"/>
              </a:ext>
            </a:extLst>
          </p:cNvPr>
          <p:cNvSpPr/>
          <p:nvPr/>
        </p:nvSpPr>
        <p:spPr bwMode="auto">
          <a:xfrm>
            <a:off x="6228516" y="2871706"/>
            <a:ext cx="6034975" cy="1234354"/>
          </a:xfrm>
          <a:prstGeom prst="callout1">
            <a:avLst>
              <a:gd name="adj1" fmla="val 22637"/>
              <a:gd name="adj2" fmla="val -1581"/>
              <a:gd name="adj3" fmla="val 22615"/>
              <a:gd name="adj4" fmla="val -28286"/>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a preview of the file and the number of views</a:t>
            </a:r>
          </a:p>
        </p:txBody>
      </p:sp>
      <p:sp>
        <p:nvSpPr>
          <p:cNvPr id="12" name="Callout: Line with No Border 11">
            <a:extLst>
              <a:ext uri="{FF2B5EF4-FFF2-40B4-BE49-F238E27FC236}">
                <a16:creationId xmlns:a16="http://schemas.microsoft.com/office/drawing/2014/main" id="{18DCFA35-E38A-4793-8CCE-502094492372}"/>
              </a:ext>
            </a:extLst>
          </p:cNvPr>
          <p:cNvSpPr/>
          <p:nvPr/>
        </p:nvSpPr>
        <p:spPr bwMode="auto">
          <a:xfrm>
            <a:off x="6228516" y="4151655"/>
            <a:ext cx="6034975" cy="1280146"/>
          </a:xfrm>
          <a:prstGeom prst="callout1">
            <a:avLst>
              <a:gd name="adj1" fmla="val 22637"/>
              <a:gd name="adj2" fmla="val -1581"/>
              <a:gd name="adj3" fmla="val 22728"/>
              <a:gd name="adj4" fmla="val -19725"/>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any recent edits or other activity on the file</a:t>
            </a:r>
          </a:p>
        </p:txBody>
      </p:sp>
      <p:sp>
        <p:nvSpPr>
          <p:cNvPr id="13" name="Callout: Line with No Border 12">
            <a:extLst>
              <a:ext uri="{FF2B5EF4-FFF2-40B4-BE49-F238E27FC236}">
                <a16:creationId xmlns:a16="http://schemas.microsoft.com/office/drawing/2014/main" id="{3A0450D3-AD69-4862-A00C-362B851D0314}"/>
              </a:ext>
            </a:extLst>
          </p:cNvPr>
          <p:cNvSpPr/>
          <p:nvPr/>
        </p:nvSpPr>
        <p:spPr bwMode="auto">
          <a:xfrm>
            <a:off x="6228516" y="4986947"/>
            <a:ext cx="6034975" cy="1280146"/>
          </a:xfrm>
          <a:prstGeom prst="callout1">
            <a:avLst>
              <a:gd name="adj1" fmla="val 22637"/>
              <a:gd name="adj2" fmla="val -1581"/>
              <a:gd name="adj3" fmla="val 22728"/>
              <a:gd name="adj4" fmla="val -20673"/>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other file information</a:t>
            </a:r>
          </a:p>
        </p:txBody>
      </p:sp>
      <p:sp>
        <p:nvSpPr>
          <p:cNvPr id="8" name="Rectangle: Rounded Corners 7">
            <a:extLst>
              <a:ext uri="{FF2B5EF4-FFF2-40B4-BE49-F238E27FC236}">
                <a16:creationId xmlns:a16="http://schemas.microsoft.com/office/drawing/2014/main" id="{87C644A4-BB91-45E5-97EE-3C377241AF07}"/>
              </a:ext>
            </a:extLst>
          </p:cNvPr>
          <p:cNvSpPr/>
          <p:nvPr/>
        </p:nvSpPr>
        <p:spPr bwMode="auto">
          <a:xfrm>
            <a:off x="4659938" y="3534539"/>
            <a:ext cx="550992" cy="271463"/>
          </a:xfrm>
          <a:prstGeom prst="round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sp>
        <p:nvSpPr>
          <p:cNvPr id="11" name="Callout: Line with No Border 10">
            <a:extLst>
              <a:ext uri="{FF2B5EF4-FFF2-40B4-BE49-F238E27FC236}">
                <a16:creationId xmlns:a16="http://schemas.microsoft.com/office/drawing/2014/main" id="{C0BFFF46-4312-4964-B815-A80279038F0A}"/>
              </a:ext>
            </a:extLst>
          </p:cNvPr>
          <p:cNvSpPr/>
          <p:nvPr/>
        </p:nvSpPr>
        <p:spPr bwMode="auto">
          <a:xfrm>
            <a:off x="6228516" y="3381353"/>
            <a:ext cx="5669601" cy="1280146"/>
          </a:xfrm>
          <a:prstGeom prst="callout1">
            <a:avLst>
              <a:gd name="adj1" fmla="val 22637"/>
              <a:gd name="adj2" fmla="val -1581"/>
              <a:gd name="adj3" fmla="val 22617"/>
              <a:gd name="adj4" fmla="val -2272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See who the file is shared with, and change or remove sharing settings</a:t>
            </a:r>
          </a:p>
        </p:txBody>
      </p:sp>
      <p:pic>
        <p:nvPicPr>
          <p:cNvPr id="14" name="Picture 13">
            <a:extLst>
              <a:ext uri="{FF2B5EF4-FFF2-40B4-BE49-F238E27FC236}">
                <a16:creationId xmlns:a16="http://schemas.microsoft.com/office/drawing/2014/main" id="{F33F11DC-0749-443D-93A7-1C2DA7E1C82A}"/>
              </a:ext>
            </a:extLst>
          </p:cNvPr>
          <p:cNvPicPr>
            <a:picLocks noChangeAspect="1"/>
          </p:cNvPicPr>
          <p:nvPr/>
        </p:nvPicPr>
        <p:blipFill rotWithShape="1">
          <a:blip r:embed="rId8"/>
          <a:srcRect l="11798" t="7373" r="7303" b="7922"/>
          <a:stretch/>
        </p:blipFill>
        <p:spPr>
          <a:xfrm>
            <a:off x="4683783" y="3592737"/>
            <a:ext cx="164592" cy="164592"/>
          </a:xfrm>
          <a:prstGeom prst="ellipse">
            <a:avLst/>
          </a:prstGeom>
        </p:spPr>
      </p:pic>
    </p:spTree>
    <p:custDataLst>
      <p:tags r:id="rId1"/>
    </p:custDataLst>
    <p:extLst>
      <p:ext uri="{BB962C8B-B14F-4D97-AF65-F5344CB8AC3E}">
        <p14:creationId xmlns:p14="http://schemas.microsoft.com/office/powerpoint/2010/main" val="582696694"/>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70507FF7-7BC7-470E-9535-0D8ADA900CC4}"/>
              </a:ext>
            </a:extLst>
          </p:cNvPr>
          <p:cNvSpPr txBox="1">
            <a:spLocks/>
          </p:cNvSpPr>
          <p:nvPr/>
        </p:nvSpPr>
        <p:spPr>
          <a:xfrm>
            <a:off x="565661" y="971792"/>
            <a:ext cx="11445508" cy="1680460"/>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lang="en-US" sz="5400" dirty="0">
                <a:solidFill>
                  <a:schemeClr val="tx1"/>
                </a:solidFill>
                <a:latin typeface="Segoe UI Semibold" panose="020B0702040204020203" pitchFamily="34" charset="0"/>
                <a:cs typeface="Segoe UI Semibold" panose="020B0702040204020203" pitchFamily="34" charset="0"/>
              </a:rPr>
              <a:t>Protect: Keep your files protected and backed up</a:t>
            </a:r>
          </a:p>
        </p:txBody>
      </p:sp>
    </p:spTree>
    <p:extLst>
      <p:ext uri="{BB962C8B-B14F-4D97-AF65-F5344CB8AC3E}">
        <p14:creationId xmlns:p14="http://schemas.microsoft.com/office/powerpoint/2010/main" val="138864728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a:t>What is happening?</a:t>
            </a:r>
          </a:p>
        </p:txBody>
      </p:sp>
      <p:sp>
        <p:nvSpPr>
          <p:cNvPr id="13" name="TextBox 12">
            <a:extLst>
              <a:ext uri="{FF2B5EF4-FFF2-40B4-BE49-F238E27FC236}">
                <a16:creationId xmlns:a16="http://schemas.microsoft.com/office/drawing/2014/main" id="{F5900AAA-2814-463A-B263-654D056F536A}"/>
              </a:ext>
            </a:extLst>
          </p:cNvPr>
          <p:cNvSpPr txBox="1"/>
          <p:nvPr/>
        </p:nvSpPr>
        <p:spPr>
          <a:xfrm>
            <a:off x="463614" y="2612845"/>
            <a:ext cx="6745044" cy="4139595"/>
          </a:xfrm>
          <a:prstGeom prst="callout1">
            <a:avLst>
              <a:gd name="adj1" fmla="val 33103"/>
              <a:gd name="adj2" fmla="val -7930"/>
              <a:gd name="adj3" fmla="val 32867"/>
              <a:gd name="adj4" fmla="val -23618"/>
            </a:avLst>
          </a:prstGeom>
          <a:noFill/>
          <a:ln w="19050">
            <a:noFill/>
            <a:headEnd type="oval" w="lg" len="lg"/>
            <a:tailEnd type="oval"/>
          </a:ln>
          <a:effectLst>
            <a:glow rad="25400">
              <a:schemeClr val="bg1"/>
            </a:glow>
          </a:effectLst>
        </p:spPr>
        <p:txBody>
          <a:bodyPr wrap="square" lIns="0" tIns="0" rIns="0" bIns="0" rtlCol="0">
            <a:spAutoFit/>
          </a:bodyPr>
          <a:lstStyle>
            <a:defPPr>
              <a:defRPr lang="en-US"/>
            </a:defPPr>
            <a:lvl1pPr>
              <a:defRPr spc="-70"/>
            </a:lvl1pPr>
          </a:lstStyle>
          <a:p>
            <a:pPr>
              <a:lnSpc>
                <a:spcPct val="90000"/>
              </a:lnSpc>
              <a:spcAft>
                <a:spcPts val="600"/>
              </a:spcAft>
            </a:pPr>
            <a:r>
              <a:rPr lang="en-US" sz="2000" dirty="0">
                <a:latin typeface="Segoe UI" panose="020B0502040204020203" pitchFamily="34" charset="0"/>
                <a:cs typeface="Segoe UI" panose="020B0502040204020203" pitchFamily="34" charset="0"/>
              </a:rPr>
              <a:t>With OneDrive, you can:</a:t>
            </a:r>
          </a:p>
          <a:p>
            <a:pPr marL="525780" indent="-342900" fontAlgn="base">
              <a:spcBef>
                <a:spcPts val="600"/>
              </a:spcBef>
              <a:spcAft>
                <a:spcPts val="18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Access and edit your files from all your devices ​</a:t>
            </a:r>
          </a:p>
          <a:p>
            <a:pPr marL="525780" indent="-342900" fontAlgn="base">
              <a:spcAft>
                <a:spcPts val="18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Share inside or outside your organization​</a:t>
            </a:r>
          </a:p>
          <a:p>
            <a:pPr marL="525780" indent="-342900" fontAlgn="base">
              <a:spcAft>
                <a:spcPts val="18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Work together in real-time on Office documents</a:t>
            </a:r>
            <a:r>
              <a:rPr lang="en-US" sz="2000" baseline="30000" dirty="0">
                <a:latin typeface="Segoe UI" panose="020B0502040204020203" pitchFamily="34" charset="0"/>
                <a:cs typeface="Segoe UI" panose="020B0502040204020203" pitchFamily="34" charset="0"/>
              </a:rPr>
              <a:t>1</a:t>
            </a:r>
            <a:r>
              <a:rPr lang="en-US" sz="2000" dirty="0">
                <a:latin typeface="Segoe UI" panose="020B0502040204020203" pitchFamily="34" charset="0"/>
                <a:cs typeface="Segoe UI" panose="020B0502040204020203" pitchFamily="34" charset="0"/>
              </a:rPr>
              <a:t>​</a:t>
            </a:r>
          </a:p>
          <a:p>
            <a:pPr marL="525780" indent="-342900" fontAlgn="base">
              <a:spcAft>
                <a:spcPts val="18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Quickly find the files that matter to you​</a:t>
            </a:r>
          </a:p>
          <a:p>
            <a:pPr marL="525780" indent="-342900" fontAlgn="base">
              <a:spcAft>
                <a:spcPts val="18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Keep your files protected and backed up</a:t>
            </a:r>
            <a:r>
              <a:rPr lang="en-US" sz="2000" b="1" dirty="0">
                <a:latin typeface="Segoe UI" panose="020B0502040204020203" pitchFamily="34" charset="0"/>
                <a:cs typeface="Segoe UI" panose="020B0502040204020203" pitchFamily="34" charset="0"/>
              </a:rPr>
              <a:t>​</a:t>
            </a:r>
          </a:p>
          <a:p>
            <a:pPr marL="525780" indent="-342900" fontAlgn="base">
              <a:spcAft>
                <a:spcPts val="1800"/>
              </a:spcAft>
              <a:buFont typeface="Arial" panose="020B0604020202020204" pitchFamily="34" charset="0"/>
              <a:buChar char="•"/>
            </a:pPr>
            <a:endParaRPr lang="en-US" sz="2000" b="1" dirty="0">
              <a:latin typeface="Segoe UI" panose="020B0502040204020203" pitchFamily="34" charset="0"/>
              <a:cs typeface="Segoe UI" panose="020B0502040204020203" pitchFamily="34" charset="0"/>
            </a:endParaRPr>
          </a:p>
          <a:p>
            <a:pPr marL="182880" fontAlgn="base">
              <a:spcBef>
                <a:spcPts val="2400"/>
              </a:spcBef>
              <a:spcAft>
                <a:spcPts val="1800"/>
              </a:spcAft>
            </a:pPr>
            <a:r>
              <a:rPr lang="en-US" sz="1100" baseline="30000" dirty="0">
                <a:latin typeface="Segoe UI" panose="020B0502040204020203" pitchFamily="34" charset="0"/>
                <a:cs typeface="Segoe UI" panose="020B0502040204020203" pitchFamily="34" charset="0"/>
              </a:rPr>
              <a:t>1 </a:t>
            </a:r>
            <a:r>
              <a:rPr lang="en-US" sz="1100" dirty="0">
                <a:latin typeface="Segoe UI" panose="020B0502040204020203" pitchFamily="34" charset="0"/>
                <a:cs typeface="Segoe UI" panose="020B0502040204020203" pitchFamily="34" charset="0"/>
              </a:rPr>
              <a:t>Co-authors must be using Office 365, Office 2016, Office 2019, or the latest mobile apps</a:t>
            </a:r>
            <a:endParaRPr lang="en-US" sz="1200" b="1"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F80A146D-C96E-4647-9162-E35AEBF3F708}"/>
              </a:ext>
            </a:extLst>
          </p:cNvPr>
          <p:cNvSpPr txBox="1"/>
          <p:nvPr/>
        </p:nvSpPr>
        <p:spPr>
          <a:xfrm>
            <a:off x="459496" y="1474072"/>
            <a:ext cx="6853349" cy="1138773"/>
          </a:xfrm>
          <a:prstGeom prst="rect">
            <a:avLst/>
          </a:prstGeom>
          <a:noFill/>
          <a:ln w="19050">
            <a:noFill/>
            <a:headEnd type="oval" w="lg" len="lg"/>
            <a:tailEnd type="oval"/>
          </a:ln>
          <a:effectLst>
            <a:glow rad="25400">
              <a:schemeClr val="bg1"/>
            </a:glow>
          </a:effectLst>
        </p:spPr>
        <p:txBody>
          <a:bodyPr wrap="square" lIns="0" tIns="0" rIns="0" bIns="0" rtlCol="0" anchor="t">
            <a:spAutoFit/>
          </a:bodyPr>
          <a:lstStyle/>
          <a:p>
            <a:pPr>
              <a:spcBef>
                <a:spcPts val="600"/>
              </a:spcBef>
              <a:spcAft>
                <a:spcPts val="600"/>
              </a:spcAft>
            </a:pPr>
            <a:r>
              <a:rPr lang="en-US" sz="2000" spc="-70" dirty="0">
                <a:latin typeface="Segoe UI" panose="020B0502040204020203" pitchFamily="34" charset="0"/>
                <a:cs typeface="Segoe UI" panose="020B0502040204020203" pitchFamily="34" charset="0"/>
              </a:rPr>
              <a:t>We are now using OneDrive for Business, so you can share and collaborate on all your files from anywhere.</a:t>
            </a:r>
            <a:r>
              <a:rPr lang="en-US" sz="2400" spc="-70" dirty="0">
                <a:latin typeface="Segoe UI" panose="020B0502040204020203" pitchFamily="34" charset="0"/>
                <a:cs typeface="Segoe UI" panose="020B0502040204020203" pitchFamily="34" charset="0"/>
              </a:rPr>
              <a:t> </a:t>
            </a:r>
          </a:p>
          <a:p>
            <a:pPr>
              <a:spcBef>
                <a:spcPts val="600"/>
              </a:spcBef>
              <a:spcAft>
                <a:spcPts val="600"/>
              </a:spcAft>
            </a:pPr>
            <a:endParaRPr lang="en-US" sz="2000" spc="-70"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7538621C-6AC0-43F8-89DF-D030E411ACA4}"/>
              </a:ext>
            </a:extLst>
          </p:cNvPr>
          <p:cNvPicPr>
            <a:picLocks noChangeAspect="1"/>
          </p:cNvPicPr>
          <p:nvPr/>
        </p:nvPicPr>
        <p:blipFill rotWithShape="1">
          <a:blip r:embed="rId4"/>
          <a:srcRect l="15165" t="41831" r="40057"/>
          <a:stretch/>
        </p:blipFill>
        <p:spPr>
          <a:xfrm>
            <a:off x="7608198" y="4317458"/>
            <a:ext cx="2054380" cy="1479452"/>
          </a:xfrm>
          <a:prstGeom prst="rect">
            <a:avLst/>
          </a:prstGeom>
        </p:spPr>
      </p:pic>
      <p:pic>
        <p:nvPicPr>
          <p:cNvPr id="6" name="Picture 5">
            <a:extLst>
              <a:ext uri="{FF2B5EF4-FFF2-40B4-BE49-F238E27FC236}">
                <a16:creationId xmlns:a16="http://schemas.microsoft.com/office/drawing/2014/main" id="{1F7342B1-23C2-47FC-8CC4-D527C0B7A70A}"/>
              </a:ext>
            </a:extLst>
          </p:cNvPr>
          <p:cNvPicPr>
            <a:picLocks noChangeAspect="1"/>
          </p:cNvPicPr>
          <p:nvPr/>
        </p:nvPicPr>
        <p:blipFill rotWithShape="1">
          <a:blip r:embed="rId5"/>
          <a:srcRect b="10460"/>
          <a:stretch/>
        </p:blipFill>
        <p:spPr>
          <a:xfrm>
            <a:off x="7814475" y="4381757"/>
            <a:ext cx="1578860" cy="901653"/>
          </a:xfrm>
          <a:prstGeom prst="rect">
            <a:avLst/>
          </a:prstGeom>
        </p:spPr>
      </p:pic>
      <p:pic>
        <p:nvPicPr>
          <p:cNvPr id="10" name="Picture 9">
            <a:extLst>
              <a:ext uri="{FF2B5EF4-FFF2-40B4-BE49-F238E27FC236}">
                <a16:creationId xmlns:a16="http://schemas.microsoft.com/office/drawing/2014/main" id="{691DC19B-558D-428F-85C0-2FCEC7D04A06}"/>
              </a:ext>
            </a:extLst>
          </p:cNvPr>
          <p:cNvPicPr>
            <a:picLocks noChangeAspect="1"/>
          </p:cNvPicPr>
          <p:nvPr/>
        </p:nvPicPr>
        <p:blipFill rotWithShape="1">
          <a:blip r:embed="rId4"/>
          <a:srcRect l="60695" t="43401" r="5978" b="13062"/>
          <a:stretch/>
        </p:blipFill>
        <p:spPr>
          <a:xfrm>
            <a:off x="8424514" y="2966752"/>
            <a:ext cx="1619830" cy="1154363"/>
          </a:xfrm>
          <a:prstGeom prst="rect">
            <a:avLst/>
          </a:prstGeom>
        </p:spPr>
      </p:pic>
      <p:pic>
        <p:nvPicPr>
          <p:cNvPr id="8" name="Picture 7">
            <a:extLst>
              <a:ext uri="{FF2B5EF4-FFF2-40B4-BE49-F238E27FC236}">
                <a16:creationId xmlns:a16="http://schemas.microsoft.com/office/drawing/2014/main" id="{7BEA908E-F04E-4D5A-8D15-6945CB9A22BE}"/>
              </a:ext>
            </a:extLst>
          </p:cNvPr>
          <p:cNvPicPr>
            <a:picLocks noChangeAspect="1"/>
          </p:cNvPicPr>
          <p:nvPr/>
        </p:nvPicPr>
        <p:blipFill rotWithShape="1">
          <a:blip r:embed="rId6"/>
          <a:srcRect r="22525" b="19671"/>
          <a:stretch/>
        </p:blipFill>
        <p:spPr>
          <a:xfrm>
            <a:off x="8536216" y="3108223"/>
            <a:ext cx="1323739" cy="665497"/>
          </a:xfrm>
          <a:prstGeom prst="rect">
            <a:avLst/>
          </a:prstGeom>
        </p:spPr>
      </p:pic>
      <p:pic>
        <p:nvPicPr>
          <p:cNvPr id="14" name="Picture 13">
            <a:extLst>
              <a:ext uri="{FF2B5EF4-FFF2-40B4-BE49-F238E27FC236}">
                <a16:creationId xmlns:a16="http://schemas.microsoft.com/office/drawing/2014/main" id="{64A2EC60-5576-4968-914B-E731833330BF}"/>
              </a:ext>
            </a:extLst>
          </p:cNvPr>
          <p:cNvPicPr>
            <a:picLocks noChangeAspect="1"/>
          </p:cNvPicPr>
          <p:nvPr/>
        </p:nvPicPr>
        <p:blipFill rotWithShape="1">
          <a:blip r:embed="rId7"/>
          <a:srcRect r="5253"/>
          <a:stretch/>
        </p:blipFill>
        <p:spPr>
          <a:xfrm>
            <a:off x="7814476" y="4381757"/>
            <a:ext cx="1578860" cy="902127"/>
          </a:xfrm>
          <a:prstGeom prst="rect">
            <a:avLst/>
          </a:prstGeom>
        </p:spPr>
      </p:pic>
      <p:grpSp>
        <p:nvGrpSpPr>
          <p:cNvPr id="21" name="Group 20">
            <a:extLst>
              <a:ext uri="{FF2B5EF4-FFF2-40B4-BE49-F238E27FC236}">
                <a16:creationId xmlns:a16="http://schemas.microsoft.com/office/drawing/2014/main" id="{B03193FE-F262-4145-B0C6-A1FAA8D7C8EB}"/>
              </a:ext>
            </a:extLst>
          </p:cNvPr>
          <p:cNvGrpSpPr/>
          <p:nvPr/>
        </p:nvGrpSpPr>
        <p:grpSpPr>
          <a:xfrm>
            <a:off x="9969040" y="4514573"/>
            <a:ext cx="523519" cy="1005840"/>
            <a:chOff x="3295017" y="4467901"/>
            <a:chExt cx="523519" cy="1005840"/>
          </a:xfrm>
        </p:grpSpPr>
        <p:pic>
          <p:nvPicPr>
            <p:cNvPr id="5" name="Picture 4">
              <a:extLst>
                <a:ext uri="{FF2B5EF4-FFF2-40B4-BE49-F238E27FC236}">
                  <a16:creationId xmlns:a16="http://schemas.microsoft.com/office/drawing/2014/main" id="{3A71B4D9-0672-48CE-9C56-B88A1449F40E}"/>
                </a:ext>
              </a:extLst>
            </p:cNvPr>
            <p:cNvPicPr>
              <a:picLocks noChangeAspect="1"/>
            </p:cNvPicPr>
            <p:nvPr/>
          </p:nvPicPr>
          <p:blipFill>
            <a:blip r:embed="rId8"/>
            <a:stretch>
              <a:fillRect/>
            </a:stretch>
          </p:blipFill>
          <p:spPr>
            <a:xfrm>
              <a:off x="3295017" y="4467901"/>
              <a:ext cx="523519" cy="1005840"/>
            </a:xfrm>
            <a:prstGeom prst="rect">
              <a:avLst/>
            </a:prstGeom>
          </p:spPr>
        </p:pic>
        <p:grpSp>
          <p:nvGrpSpPr>
            <p:cNvPr id="20" name="Group 19">
              <a:extLst>
                <a:ext uri="{FF2B5EF4-FFF2-40B4-BE49-F238E27FC236}">
                  <a16:creationId xmlns:a16="http://schemas.microsoft.com/office/drawing/2014/main" id="{9FDE48A1-2519-432E-811D-DFBF139EF8DD}"/>
                </a:ext>
              </a:extLst>
            </p:cNvPr>
            <p:cNvGrpSpPr>
              <a:grpSpLocks noChangeAspect="1"/>
            </p:cNvGrpSpPr>
            <p:nvPr/>
          </p:nvGrpSpPr>
          <p:grpSpPr>
            <a:xfrm>
              <a:off x="3350699" y="4612276"/>
              <a:ext cx="411277" cy="731520"/>
              <a:chOff x="3921962" y="4437124"/>
              <a:chExt cx="923130" cy="1641940"/>
            </a:xfrm>
          </p:grpSpPr>
          <p:pic>
            <p:nvPicPr>
              <p:cNvPr id="16" name="Picture 15">
                <a:extLst>
                  <a:ext uri="{FF2B5EF4-FFF2-40B4-BE49-F238E27FC236}">
                    <a16:creationId xmlns:a16="http://schemas.microsoft.com/office/drawing/2014/main" id="{D206351C-04C0-44AE-ABB1-76A3CC005E80}"/>
                  </a:ext>
                </a:extLst>
              </p:cNvPr>
              <p:cNvPicPr>
                <a:picLocks noChangeAspect="1"/>
              </p:cNvPicPr>
              <p:nvPr/>
            </p:nvPicPr>
            <p:blipFill>
              <a:blip r:embed="rId9"/>
              <a:stretch>
                <a:fillRect/>
              </a:stretch>
            </p:blipFill>
            <p:spPr>
              <a:xfrm>
                <a:off x="3921962" y="4437124"/>
                <a:ext cx="923130" cy="1641940"/>
              </a:xfrm>
              <a:prstGeom prst="rect">
                <a:avLst/>
              </a:prstGeom>
            </p:spPr>
          </p:pic>
          <p:sp>
            <p:nvSpPr>
              <p:cNvPr id="18" name="Rectangle 17">
                <a:extLst>
                  <a:ext uri="{FF2B5EF4-FFF2-40B4-BE49-F238E27FC236}">
                    <a16:creationId xmlns:a16="http://schemas.microsoft.com/office/drawing/2014/main" id="{4DAF951E-1024-4ECD-9675-6A88F6AB9789}"/>
                  </a:ext>
                </a:extLst>
              </p:cNvPr>
              <p:cNvSpPr/>
              <p:nvPr/>
            </p:nvSpPr>
            <p:spPr bwMode="auto">
              <a:xfrm>
                <a:off x="3982148" y="4442276"/>
                <a:ext cx="211213" cy="45719"/>
              </a:xfrm>
              <a:prstGeom prst="rect">
                <a:avLst/>
              </a:prstGeom>
              <a:solidFill>
                <a:srgbClr val="2B579A"/>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grpSp>
      </p:grpSp>
    </p:spTree>
    <p:custDataLst>
      <p:tags r:id="rId1"/>
    </p:custDataLst>
    <p:extLst>
      <p:ext uri="{BB962C8B-B14F-4D97-AF65-F5344CB8AC3E}">
        <p14:creationId xmlns:p14="http://schemas.microsoft.com/office/powerpoint/2010/main" val="3436450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B363E-98C0-422B-B5B4-BAF3B96C779E}"/>
              </a:ext>
            </a:extLst>
          </p:cNvPr>
          <p:cNvSpPr>
            <a:spLocks noGrp="1"/>
          </p:cNvSpPr>
          <p:nvPr>
            <p:ph type="title"/>
          </p:nvPr>
        </p:nvSpPr>
        <p:spPr/>
        <p:txBody>
          <a:bodyPr/>
          <a:lstStyle/>
          <a:p>
            <a:r>
              <a:rPr lang="en-US"/>
              <a:t>Restore a deleted file</a:t>
            </a:r>
          </a:p>
        </p:txBody>
      </p:sp>
      <p:pic>
        <p:nvPicPr>
          <p:cNvPr id="4" name="Picture 3">
            <a:extLst>
              <a:ext uri="{FF2B5EF4-FFF2-40B4-BE49-F238E27FC236}">
                <a16:creationId xmlns:a16="http://schemas.microsoft.com/office/drawing/2014/main" id="{6C6421C5-157B-43BA-B0DC-1197D4EB45FC}"/>
              </a:ext>
            </a:extLst>
          </p:cNvPr>
          <p:cNvPicPr>
            <a:picLocks noChangeAspect="1"/>
          </p:cNvPicPr>
          <p:nvPr/>
        </p:nvPicPr>
        <p:blipFill>
          <a:blip r:embed="rId4"/>
          <a:stretch>
            <a:fillRect/>
          </a:stretch>
        </p:blipFill>
        <p:spPr>
          <a:xfrm>
            <a:off x="500690" y="1555289"/>
            <a:ext cx="5071999" cy="2962342"/>
          </a:xfrm>
          <a:prstGeom prst="rect">
            <a:avLst/>
          </a:prstGeom>
        </p:spPr>
      </p:pic>
      <p:sp>
        <p:nvSpPr>
          <p:cNvPr id="7" name="Callout: Line with No Border 6">
            <a:extLst>
              <a:ext uri="{FF2B5EF4-FFF2-40B4-BE49-F238E27FC236}">
                <a16:creationId xmlns:a16="http://schemas.microsoft.com/office/drawing/2014/main" id="{AB8AAA5E-7490-4ACB-82BE-4E0C9627BEFE}"/>
              </a:ext>
            </a:extLst>
          </p:cNvPr>
          <p:cNvSpPr/>
          <p:nvPr/>
        </p:nvSpPr>
        <p:spPr bwMode="auto">
          <a:xfrm>
            <a:off x="1470778" y="5002302"/>
            <a:ext cx="5029139" cy="1280146"/>
          </a:xfrm>
          <a:prstGeom prst="callout1">
            <a:avLst>
              <a:gd name="adj1" fmla="val 22637"/>
              <a:gd name="adj2" fmla="val -1581"/>
              <a:gd name="adj3" fmla="val -93717"/>
              <a:gd name="adj4" fmla="val -1378"/>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t>
            </a:r>
            <a:r>
              <a:rPr lang="en-US" sz="2000" b="1">
                <a:solidFill>
                  <a:schemeClr val="tx1"/>
                </a:solidFill>
                <a:latin typeface="Segoe UI" panose="020B0502040204020203" pitchFamily="34" charset="0"/>
                <a:cs typeface="Segoe UI" panose="020B0502040204020203" pitchFamily="34" charset="0"/>
              </a:rPr>
              <a:t>Recycle bin</a:t>
            </a:r>
          </a:p>
        </p:txBody>
      </p:sp>
      <p:sp>
        <p:nvSpPr>
          <p:cNvPr id="8" name="Callout: Line with No Border 7">
            <a:extLst>
              <a:ext uri="{FF2B5EF4-FFF2-40B4-BE49-F238E27FC236}">
                <a16:creationId xmlns:a16="http://schemas.microsoft.com/office/drawing/2014/main" id="{D16DBD58-622A-4800-ACE8-C94349D4A889}"/>
              </a:ext>
            </a:extLst>
          </p:cNvPr>
          <p:cNvSpPr/>
          <p:nvPr/>
        </p:nvSpPr>
        <p:spPr bwMode="auto">
          <a:xfrm>
            <a:off x="4779978" y="5028705"/>
            <a:ext cx="5328380" cy="1280146"/>
          </a:xfrm>
          <a:prstGeom prst="callout1">
            <a:avLst>
              <a:gd name="adj1" fmla="val 22637"/>
              <a:gd name="adj2" fmla="val -1581"/>
              <a:gd name="adj3" fmla="val -112967"/>
              <a:gd name="adj4" fmla="val -1301"/>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Right-click the file and select </a:t>
            </a:r>
            <a:r>
              <a:rPr lang="en-US" sz="2000" b="1">
                <a:solidFill>
                  <a:schemeClr val="tx1"/>
                </a:solidFill>
                <a:latin typeface="Segoe UI" panose="020B0502040204020203" pitchFamily="34" charset="0"/>
                <a:cs typeface="Segoe UI" panose="020B0502040204020203" pitchFamily="34" charset="0"/>
              </a:rPr>
              <a:t>Restore</a:t>
            </a:r>
            <a:r>
              <a:rPr lang="en-US" sz="2000">
                <a:solidFill>
                  <a:schemeClr val="tx1"/>
                </a:solidFill>
                <a:latin typeface="Segoe UI" panose="020B0502040204020203" pitchFamily="34" charset="0"/>
                <a:cs typeface="Segoe UI" panose="020B0502040204020203" pitchFamily="34" charset="0"/>
              </a:rPr>
              <a:t>.</a:t>
            </a:r>
          </a:p>
        </p:txBody>
      </p:sp>
      <p:grpSp>
        <p:nvGrpSpPr>
          <p:cNvPr id="9" name="Group 8">
            <a:extLst>
              <a:ext uri="{FF2B5EF4-FFF2-40B4-BE49-F238E27FC236}">
                <a16:creationId xmlns:a16="http://schemas.microsoft.com/office/drawing/2014/main" id="{604A4EFB-1CF0-4806-86F7-6C4DECE5A56F}"/>
              </a:ext>
            </a:extLst>
          </p:cNvPr>
          <p:cNvGrpSpPr/>
          <p:nvPr/>
        </p:nvGrpSpPr>
        <p:grpSpPr>
          <a:xfrm>
            <a:off x="1244083" y="5143530"/>
            <a:ext cx="239105" cy="288541"/>
            <a:chOff x="5457803" y="1145013"/>
            <a:chExt cx="239105" cy="288541"/>
          </a:xfrm>
        </p:grpSpPr>
        <p:sp>
          <p:nvSpPr>
            <p:cNvPr id="10" name="Oval 9">
              <a:extLst>
                <a:ext uri="{FF2B5EF4-FFF2-40B4-BE49-F238E27FC236}">
                  <a16:creationId xmlns:a16="http://schemas.microsoft.com/office/drawing/2014/main" id="{52B8D27D-D29A-467C-A5BD-8E99EB1992E4}"/>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821BAA-5C21-4C1D-B092-6EF913212A21}"/>
                </a:ext>
              </a:extLst>
            </p:cNvPr>
            <p:cNvSpPr txBox="1"/>
            <p:nvPr/>
          </p:nvSpPr>
          <p:spPr>
            <a:xfrm>
              <a:off x="5457803" y="11450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grpSp>
        <p:nvGrpSpPr>
          <p:cNvPr id="12" name="Group 11">
            <a:extLst>
              <a:ext uri="{FF2B5EF4-FFF2-40B4-BE49-F238E27FC236}">
                <a16:creationId xmlns:a16="http://schemas.microsoft.com/office/drawing/2014/main" id="{6591EB31-BB76-4F4D-9D15-0A9C8416B7DB}"/>
              </a:ext>
            </a:extLst>
          </p:cNvPr>
          <p:cNvGrpSpPr/>
          <p:nvPr/>
        </p:nvGrpSpPr>
        <p:grpSpPr>
          <a:xfrm>
            <a:off x="4566561" y="5169492"/>
            <a:ext cx="239105" cy="288541"/>
            <a:chOff x="5762603" y="1449813"/>
            <a:chExt cx="239105" cy="288541"/>
          </a:xfrm>
        </p:grpSpPr>
        <p:sp>
          <p:nvSpPr>
            <p:cNvPr id="13" name="Oval 12">
              <a:extLst>
                <a:ext uri="{FF2B5EF4-FFF2-40B4-BE49-F238E27FC236}">
                  <a16:creationId xmlns:a16="http://schemas.microsoft.com/office/drawing/2014/main" id="{4CFB3A84-1381-4CEB-A959-1253FC118E52}"/>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94433D3-AE34-4D3C-905C-34C98FC46CA9}"/>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sp>
        <p:nvSpPr>
          <p:cNvPr id="16" name="TextBox 15">
            <a:extLst>
              <a:ext uri="{FF2B5EF4-FFF2-40B4-BE49-F238E27FC236}">
                <a16:creationId xmlns:a16="http://schemas.microsoft.com/office/drawing/2014/main" id="{C1ED486E-D46B-40F5-9B69-FF0B05EB30B1}"/>
              </a:ext>
            </a:extLst>
          </p:cNvPr>
          <p:cNvSpPr txBox="1"/>
          <p:nvPr/>
        </p:nvSpPr>
        <p:spPr>
          <a:xfrm>
            <a:off x="6330387" y="1441449"/>
            <a:ext cx="5159484" cy="1071062"/>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pPr>
            <a:r>
              <a:rPr lang="en-US" dirty="0"/>
              <a:t>You can restore items you delete, and items other people delete (as long as you have permission to edit the items) for up to 93 days</a:t>
            </a:r>
            <a:r>
              <a:rPr lang="en-US" sz="2000" dirty="0">
                <a:latin typeface="Segoe UI" panose="020B0502040204020203" pitchFamily="34" charset="0"/>
                <a:cs typeface="Segoe UI" panose="020B0502040204020203" pitchFamily="34" charset="0"/>
              </a:rPr>
              <a:t>.</a:t>
            </a:r>
          </a:p>
        </p:txBody>
      </p:sp>
    </p:spTree>
    <p:custDataLst>
      <p:tags r:id="rId1"/>
    </p:custDataLst>
    <p:extLst>
      <p:ext uri="{BB962C8B-B14F-4D97-AF65-F5344CB8AC3E}">
        <p14:creationId xmlns:p14="http://schemas.microsoft.com/office/powerpoint/2010/main" val="2250318389"/>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6B363E-98C0-422B-B5B4-BAF3B96C779E}"/>
              </a:ext>
            </a:extLst>
          </p:cNvPr>
          <p:cNvSpPr>
            <a:spLocks noGrp="1"/>
          </p:cNvSpPr>
          <p:nvPr>
            <p:ph type="title"/>
          </p:nvPr>
        </p:nvSpPr>
        <p:spPr/>
        <p:txBody>
          <a:bodyPr/>
          <a:lstStyle/>
          <a:p>
            <a:r>
              <a:rPr lang="en-US" dirty="0"/>
              <a:t>Restore your entire OneDrive</a:t>
            </a:r>
          </a:p>
        </p:txBody>
      </p:sp>
      <p:pic>
        <p:nvPicPr>
          <p:cNvPr id="4" name="Picture 3">
            <a:extLst>
              <a:ext uri="{FF2B5EF4-FFF2-40B4-BE49-F238E27FC236}">
                <a16:creationId xmlns:a16="http://schemas.microsoft.com/office/drawing/2014/main" id="{6C6421C5-157B-43BA-B0DC-1197D4EB45FC}"/>
              </a:ext>
            </a:extLst>
          </p:cNvPr>
          <p:cNvPicPr>
            <a:picLocks noChangeAspect="1"/>
          </p:cNvPicPr>
          <p:nvPr/>
        </p:nvPicPr>
        <p:blipFill>
          <a:blip r:embed="rId4"/>
          <a:stretch>
            <a:fillRect/>
          </a:stretch>
        </p:blipFill>
        <p:spPr>
          <a:xfrm>
            <a:off x="1395089" y="1573764"/>
            <a:ext cx="4324069" cy="3448249"/>
          </a:xfrm>
          <a:prstGeom prst="rect">
            <a:avLst/>
          </a:prstGeom>
        </p:spPr>
      </p:pic>
      <p:sp>
        <p:nvSpPr>
          <p:cNvPr id="16" name="TextBox 15">
            <a:extLst>
              <a:ext uri="{FF2B5EF4-FFF2-40B4-BE49-F238E27FC236}">
                <a16:creationId xmlns:a16="http://schemas.microsoft.com/office/drawing/2014/main" id="{C1ED486E-D46B-40F5-9B69-FF0B05EB30B1}"/>
              </a:ext>
            </a:extLst>
          </p:cNvPr>
          <p:cNvSpPr txBox="1"/>
          <p:nvPr/>
        </p:nvSpPr>
        <p:spPr>
          <a:xfrm>
            <a:off x="6337979" y="1573764"/>
            <a:ext cx="5449789" cy="1043363"/>
          </a:xfrm>
          <a:prstGeom prst="rect">
            <a:avLst/>
          </a:prstGeom>
          <a:noFill/>
        </p:spPr>
        <p:txBody>
          <a:bodyPr wrap="square" lIns="182880" tIns="146304" rIns="182880" bIns="146304" rtlCol="0">
            <a:spAutoFit/>
          </a:bodyPr>
          <a:lstStyle/>
          <a:p>
            <a:pPr defTabSz="932472" fontAlgn="base">
              <a:lnSpc>
                <a:spcPct val="90000"/>
              </a:lnSpc>
              <a:spcBef>
                <a:spcPct val="0"/>
              </a:spcBef>
              <a:spcAft>
                <a:spcPct val="0"/>
              </a:spcAft>
            </a:pPr>
            <a:r>
              <a:rPr lang="en-US"/>
              <a:t>If your OneDrive files get deleted, overwritten, corrupted, or infected by malware, you can restore your entire OneDrive to a previous time. </a:t>
            </a:r>
            <a:endParaRPr lang="en-US" sz="2000">
              <a:latin typeface="Segoe UI" panose="020B0502040204020203" pitchFamily="34" charset="0"/>
              <a:cs typeface="Segoe UI" panose="020B0502040204020203" pitchFamily="34" charset="0"/>
            </a:endParaRPr>
          </a:p>
        </p:txBody>
      </p:sp>
      <p:sp>
        <p:nvSpPr>
          <p:cNvPr id="15" name="Callout: Bent Line with No Border 14">
            <a:extLst>
              <a:ext uri="{FF2B5EF4-FFF2-40B4-BE49-F238E27FC236}">
                <a16:creationId xmlns:a16="http://schemas.microsoft.com/office/drawing/2014/main" id="{54B7ABF3-674B-41AF-8FC2-78A4C580617C}"/>
              </a:ext>
            </a:extLst>
          </p:cNvPr>
          <p:cNvSpPr/>
          <p:nvPr/>
        </p:nvSpPr>
        <p:spPr bwMode="auto">
          <a:xfrm>
            <a:off x="6337979" y="2869184"/>
            <a:ext cx="5449789" cy="548634"/>
          </a:xfrm>
          <a:prstGeom prst="callout2">
            <a:avLst>
              <a:gd name="adj1" fmla="val 51359"/>
              <a:gd name="adj2" fmla="val -3245"/>
              <a:gd name="adj3" fmla="val 50311"/>
              <a:gd name="adj4" fmla="val -23825"/>
              <a:gd name="adj5" fmla="val 230069"/>
              <a:gd name="adj6" fmla="val -23910"/>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Tap </a:t>
            </a:r>
            <a:r>
              <a:rPr lang="en-US" sz="2000" b="1">
                <a:solidFill>
                  <a:schemeClr val="tx1"/>
                </a:solidFill>
                <a:latin typeface="Segoe UI" panose="020B0502040204020203" pitchFamily="34" charset="0"/>
                <a:cs typeface="Segoe UI" panose="020B0502040204020203" pitchFamily="34" charset="0"/>
              </a:rPr>
              <a:t>Settings &gt; Restore your OneDrive</a:t>
            </a:r>
            <a:r>
              <a:rPr lang="en-US" sz="2000">
                <a:solidFill>
                  <a:schemeClr val="tx1"/>
                </a:solidFill>
                <a:latin typeface="Segoe UI" panose="020B0502040204020203" pitchFamily="34" charset="0"/>
                <a:cs typeface="Segoe UI" panose="020B0502040204020203" pitchFamily="34" charset="0"/>
              </a:rPr>
              <a:t>. </a:t>
            </a:r>
            <a:endParaRPr lang="en-US" sz="2000" b="1">
              <a:solidFill>
                <a:schemeClr val="tx1"/>
              </a:solidFill>
              <a:latin typeface="Segoe UI" panose="020B0502040204020203" pitchFamily="34" charset="0"/>
              <a:cs typeface="Segoe UI" panose="020B0502040204020203" pitchFamily="34" charset="0"/>
            </a:endParaRPr>
          </a:p>
        </p:txBody>
      </p:sp>
      <p:pic>
        <p:nvPicPr>
          <p:cNvPr id="5" name="Picture 4">
            <a:extLst>
              <a:ext uri="{FF2B5EF4-FFF2-40B4-BE49-F238E27FC236}">
                <a16:creationId xmlns:a16="http://schemas.microsoft.com/office/drawing/2014/main" id="{480D1CE7-4A51-4395-83B1-51F4FA2DDF53}"/>
              </a:ext>
            </a:extLst>
          </p:cNvPr>
          <p:cNvPicPr>
            <a:picLocks noChangeAspect="1"/>
          </p:cNvPicPr>
          <p:nvPr/>
        </p:nvPicPr>
        <p:blipFill>
          <a:blip r:embed="rId5"/>
          <a:stretch>
            <a:fillRect/>
          </a:stretch>
        </p:blipFill>
        <p:spPr>
          <a:xfrm>
            <a:off x="553876" y="2869184"/>
            <a:ext cx="3724302" cy="3633814"/>
          </a:xfrm>
          <a:prstGeom prst="rect">
            <a:avLst/>
          </a:prstGeom>
        </p:spPr>
      </p:pic>
      <p:sp>
        <p:nvSpPr>
          <p:cNvPr id="8" name="Callout: Line with No Border 7">
            <a:extLst>
              <a:ext uri="{FF2B5EF4-FFF2-40B4-BE49-F238E27FC236}">
                <a16:creationId xmlns:a16="http://schemas.microsoft.com/office/drawing/2014/main" id="{984631AA-AA23-4E1E-BB82-38A39CAB45AA}"/>
              </a:ext>
            </a:extLst>
          </p:cNvPr>
          <p:cNvSpPr/>
          <p:nvPr/>
        </p:nvSpPr>
        <p:spPr bwMode="auto">
          <a:xfrm>
            <a:off x="6337978" y="4798493"/>
            <a:ext cx="5449789" cy="548634"/>
          </a:xfrm>
          <a:prstGeom prst="callout1">
            <a:avLst>
              <a:gd name="adj1" fmla="val 54331"/>
              <a:gd name="adj2" fmla="val -3243"/>
              <a:gd name="adj3" fmla="val 54447"/>
              <a:gd name="adj4" fmla="val -42669"/>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a:solidFill>
                  <a:schemeClr val="tx1"/>
                </a:solidFill>
                <a:latin typeface="Segoe UI" panose="020B0502040204020203" pitchFamily="34" charset="0"/>
                <a:cs typeface="Segoe UI" panose="020B0502040204020203" pitchFamily="34" charset="0"/>
              </a:rPr>
              <a:t>Select a date and select the changes that you want to undo.</a:t>
            </a:r>
            <a:endParaRPr lang="en-US" sz="2000" b="1">
              <a:solidFill>
                <a:schemeClr val="tx1"/>
              </a:solidFill>
              <a:latin typeface="Segoe UI" panose="020B0502040204020203" pitchFamily="34" charset="0"/>
              <a:cs typeface="Segoe UI" panose="020B0502040204020203" pitchFamily="34" charset="0"/>
            </a:endParaRPr>
          </a:p>
        </p:txBody>
      </p:sp>
      <p:grpSp>
        <p:nvGrpSpPr>
          <p:cNvPr id="9" name="Group 8">
            <a:extLst>
              <a:ext uri="{FF2B5EF4-FFF2-40B4-BE49-F238E27FC236}">
                <a16:creationId xmlns:a16="http://schemas.microsoft.com/office/drawing/2014/main" id="{EFCC7B12-649F-47FD-B98C-DC247D3820CF}"/>
              </a:ext>
            </a:extLst>
          </p:cNvPr>
          <p:cNvGrpSpPr/>
          <p:nvPr/>
        </p:nvGrpSpPr>
        <p:grpSpPr>
          <a:xfrm>
            <a:off x="6029324" y="3009476"/>
            <a:ext cx="239105" cy="288541"/>
            <a:chOff x="5457803" y="1154066"/>
            <a:chExt cx="239105" cy="288541"/>
          </a:xfrm>
        </p:grpSpPr>
        <p:sp>
          <p:nvSpPr>
            <p:cNvPr id="10" name="Oval 9">
              <a:extLst>
                <a:ext uri="{FF2B5EF4-FFF2-40B4-BE49-F238E27FC236}">
                  <a16:creationId xmlns:a16="http://schemas.microsoft.com/office/drawing/2014/main" id="{3D3D717F-778C-4CE5-B87D-52DFF43AA03C}"/>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F8EC9B8-D2FB-49D2-94A8-674691BDB0AC}"/>
                </a:ext>
              </a:extLst>
            </p:cNvPr>
            <p:cNvSpPr txBox="1"/>
            <p:nvPr/>
          </p:nvSpPr>
          <p:spPr>
            <a:xfrm>
              <a:off x="5457803" y="1154066"/>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grpSp>
        <p:nvGrpSpPr>
          <p:cNvPr id="12" name="Group 11">
            <a:extLst>
              <a:ext uri="{FF2B5EF4-FFF2-40B4-BE49-F238E27FC236}">
                <a16:creationId xmlns:a16="http://schemas.microsoft.com/office/drawing/2014/main" id="{1CF88A5D-0BE6-425B-9163-31B18C8F1A7C}"/>
              </a:ext>
            </a:extLst>
          </p:cNvPr>
          <p:cNvGrpSpPr/>
          <p:nvPr/>
        </p:nvGrpSpPr>
        <p:grpSpPr>
          <a:xfrm>
            <a:off x="6027706" y="4945383"/>
            <a:ext cx="239105" cy="288541"/>
            <a:chOff x="5762603" y="1449813"/>
            <a:chExt cx="239105" cy="288541"/>
          </a:xfrm>
        </p:grpSpPr>
        <p:sp>
          <p:nvSpPr>
            <p:cNvPr id="13" name="Oval 12">
              <a:extLst>
                <a:ext uri="{FF2B5EF4-FFF2-40B4-BE49-F238E27FC236}">
                  <a16:creationId xmlns:a16="http://schemas.microsoft.com/office/drawing/2014/main" id="{574F2583-DE37-4AB4-A517-5405F07DD3F3}"/>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0EC9EBF-BA93-439A-9B34-A7F9A2162314}"/>
                </a:ext>
              </a:extLst>
            </p:cNvPr>
            <p:cNvSpPr txBox="1"/>
            <p:nvPr/>
          </p:nvSpPr>
          <p:spPr>
            <a:xfrm>
              <a:off x="5762603" y="14498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spTree>
    <p:custDataLst>
      <p:tags r:id="rId1"/>
    </p:custDataLst>
    <p:extLst>
      <p:ext uri="{BB962C8B-B14F-4D97-AF65-F5344CB8AC3E}">
        <p14:creationId xmlns:p14="http://schemas.microsoft.com/office/powerpoint/2010/main" val="311950932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28C9-E5E2-42A1-9EA2-0C7BB5852643}"/>
              </a:ext>
            </a:extLst>
          </p:cNvPr>
          <p:cNvSpPr>
            <a:spLocks noGrp="1"/>
          </p:cNvSpPr>
          <p:nvPr>
            <p:ph type="title"/>
          </p:nvPr>
        </p:nvSpPr>
        <p:spPr>
          <a:xfrm>
            <a:off x="479353" y="925527"/>
            <a:ext cx="10056812" cy="2012859"/>
          </a:xfrm>
        </p:spPr>
        <p:txBody>
          <a:bodyPr/>
          <a:lstStyle/>
          <a:p>
            <a:pPr>
              <a:spcBef>
                <a:spcPts val="4800"/>
              </a:spcBef>
              <a:spcAft>
                <a:spcPts val="4800"/>
              </a:spcAft>
            </a:pPr>
            <a:r>
              <a:rPr lang="en-US" dirty="0"/>
              <a:t>How-to resources</a:t>
            </a:r>
            <a:br>
              <a:rPr lang="en-US" dirty="0"/>
            </a:br>
            <a:br>
              <a:rPr lang="en-US" sz="1200" dirty="0"/>
            </a:br>
            <a:endParaRPr lang="en-US" sz="4800" dirty="0"/>
          </a:p>
        </p:txBody>
      </p:sp>
    </p:spTree>
    <p:custDataLst>
      <p:tags r:id="rId1"/>
    </p:custDataLst>
    <p:extLst>
      <p:ext uri="{BB962C8B-B14F-4D97-AF65-F5344CB8AC3E}">
        <p14:creationId xmlns:p14="http://schemas.microsoft.com/office/powerpoint/2010/main" val="148140266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180" y="523874"/>
            <a:ext cx="11889564" cy="756771"/>
          </a:xfrm>
        </p:spPr>
        <p:txBody>
          <a:bodyPr/>
          <a:lstStyle/>
          <a:p>
            <a:r>
              <a:rPr lang="en-GB" dirty="0"/>
              <a:t>Recommended OneDrive learning path</a:t>
            </a:r>
            <a:endParaRPr lang="de-CH" sz="3600" dirty="0"/>
          </a:p>
        </p:txBody>
      </p:sp>
      <p:graphicFrame>
        <p:nvGraphicFramePr>
          <p:cNvPr id="17" name="Table 16">
            <a:extLst>
              <a:ext uri="{FF2B5EF4-FFF2-40B4-BE49-F238E27FC236}">
                <a16:creationId xmlns:a16="http://schemas.microsoft.com/office/drawing/2014/main" id="{A43782A2-410A-4A23-8224-F4CFF77C7FBE}"/>
              </a:ext>
            </a:extLst>
          </p:cNvPr>
          <p:cNvGraphicFramePr>
            <a:graphicFrameLocks noGrp="1"/>
          </p:cNvGraphicFramePr>
          <p:nvPr>
            <p:extLst>
              <p:ext uri="{D42A27DB-BD31-4B8C-83A1-F6EECF244321}">
                <p14:modId xmlns:p14="http://schemas.microsoft.com/office/powerpoint/2010/main" val="2089059719"/>
              </p:ext>
            </p:extLst>
          </p:nvPr>
        </p:nvGraphicFramePr>
        <p:xfrm>
          <a:off x="581891" y="1916623"/>
          <a:ext cx="10595274" cy="2971800"/>
        </p:xfrm>
        <a:graphic>
          <a:graphicData uri="http://schemas.openxmlformats.org/drawingml/2006/table">
            <a:tbl>
              <a:tblPr bandRow="1">
                <a:tableStyleId>{2D5ABB26-0587-4C30-8999-92F81FD0307C}</a:tableStyleId>
              </a:tblPr>
              <a:tblGrid>
                <a:gridCol w="3031375">
                  <a:extLst>
                    <a:ext uri="{9D8B030D-6E8A-4147-A177-3AD203B41FA5}">
                      <a16:colId xmlns:a16="http://schemas.microsoft.com/office/drawing/2014/main" val="1995471276"/>
                    </a:ext>
                  </a:extLst>
                </a:gridCol>
                <a:gridCol w="543098">
                  <a:extLst>
                    <a:ext uri="{9D8B030D-6E8A-4147-A177-3AD203B41FA5}">
                      <a16:colId xmlns:a16="http://schemas.microsoft.com/office/drawing/2014/main" val="205947885"/>
                    </a:ext>
                  </a:extLst>
                </a:gridCol>
                <a:gridCol w="3053542">
                  <a:extLst>
                    <a:ext uri="{9D8B030D-6E8A-4147-A177-3AD203B41FA5}">
                      <a16:colId xmlns:a16="http://schemas.microsoft.com/office/drawing/2014/main" val="2559768295"/>
                    </a:ext>
                  </a:extLst>
                </a:gridCol>
                <a:gridCol w="604058">
                  <a:extLst>
                    <a:ext uri="{9D8B030D-6E8A-4147-A177-3AD203B41FA5}">
                      <a16:colId xmlns:a16="http://schemas.microsoft.com/office/drawing/2014/main" val="2493683537"/>
                    </a:ext>
                  </a:extLst>
                </a:gridCol>
                <a:gridCol w="3363201">
                  <a:extLst>
                    <a:ext uri="{9D8B030D-6E8A-4147-A177-3AD203B41FA5}">
                      <a16:colId xmlns:a16="http://schemas.microsoft.com/office/drawing/2014/main" val="3231163882"/>
                    </a:ext>
                  </a:extLst>
                </a:gridCol>
              </a:tblGrid>
              <a:tr h="2011680">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2400" dirty="0">
                          <a:hlinkClick r:id="rId4"/>
                        </a:rPr>
                        <a:t>QuickStart</a:t>
                      </a:r>
                      <a:r>
                        <a:rPr lang="en-US" sz="2400" baseline="0" dirty="0">
                          <a:hlinkClick r:id="rId4"/>
                        </a:rPr>
                        <a:t> Guide</a:t>
                      </a:r>
                      <a:endParaRPr lang="en-US" sz="2400" baseline="0" dirty="0"/>
                    </a:p>
                  </a:txBody>
                  <a:tcPr marL="137160" marR="137160" marT="137160" marB="274320" anchor="b"/>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endParaRPr lang="en-US" sz="2400" dirty="0">
                        <a:solidFill>
                          <a:schemeClr val="tx1"/>
                        </a:solidFill>
                      </a:endParaRPr>
                    </a:p>
                  </a:txBody>
                  <a:tcPr marL="137160" marR="137160" marT="137160" marB="274320" anchor="ct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2400" baseline="0" dirty="0">
                          <a:hlinkClick r:id="rId5"/>
                        </a:rPr>
                        <a:t>Video Training</a:t>
                      </a:r>
                      <a:endParaRPr lang="en-US" sz="2400" baseline="0" dirty="0"/>
                    </a:p>
                  </a:txBody>
                  <a:tcPr marL="137160" marR="137160" marT="137160" marB="274320" anchor="b"/>
                </a:tc>
                <a:tc>
                  <a:txBody>
                    <a:bodyPr/>
                    <a:lstStyle/>
                    <a:p>
                      <a:pPr marL="0" marR="0" indent="0" algn="ctr" defTabSz="932559" rtl="0" eaLnBrk="1" fontAlgn="auto" latinLnBrk="0" hangingPunct="1">
                        <a:lnSpc>
                          <a:spcPct val="100000"/>
                        </a:lnSpc>
                        <a:spcBef>
                          <a:spcPts val="0"/>
                        </a:spcBef>
                        <a:spcAft>
                          <a:spcPts val="0"/>
                        </a:spcAft>
                        <a:buClrTx/>
                        <a:buSzTx/>
                        <a:buFontTx/>
                        <a:buNone/>
                        <a:tabLst/>
                        <a:defRPr/>
                      </a:pPr>
                      <a:endParaRPr lang="en-US" sz="3600" kern="1200" dirty="0">
                        <a:solidFill>
                          <a:schemeClr val="tx1"/>
                        </a:solidFill>
                        <a:latin typeface="+mn-lt"/>
                        <a:ea typeface="+mn-ea"/>
                        <a:cs typeface="+mn-cs"/>
                      </a:endParaRPr>
                    </a:p>
                  </a:txBody>
                  <a:tcPr marL="137160" marR="137160" marT="137160" marB="274320" anchor="ctr"/>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lang="en-US" sz="2400" baseline="0" dirty="0">
                          <a:hlinkClick r:id="rId6"/>
                        </a:rPr>
                        <a:t>Help Center</a:t>
                      </a:r>
                      <a:endParaRPr lang="en-US" sz="2400" dirty="0"/>
                    </a:p>
                  </a:txBody>
                  <a:tcPr marL="137160" marR="137160" marT="137160" marB="274320" anchor="b"/>
                </a:tc>
                <a:extLst>
                  <a:ext uri="{0D108BD9-81ED-4DB2-BD59-A6C34878D82A}">
                    <a16:rowId xmlns:a16="http://schemas.microsoft.com/office/drawing/2014/main" val="1733942615"/>
                  </a:ext>
                </a:extLst>
              </a:tr>
              <a:tr h="914400">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lang="en-US" sz="900" baseline="0" dirty="0">
                          <a:latin typeface="Segoe UI" panose="020B0502040204020203" pitchFamily="34" charset="0"/>
                          <a:cs typeface="Segoe UI" panose="020B0502040204020203" pitchFamily="34" charset="0"/>
                        </a:rPr>
                        <a:t>support.office.com/</a:t>
                      </a:r>
                      <a:r>
                        <a:rPr lang="en-US" sz="900" baseline="0" dirty="0" err="1">
                          <a:latin typeface="Segoe UI" panose="020B0502040204020203" pitchFamily="34" charset="0"/>
                          <a:cs typeface="Segoe UI" panose="020B0502040204020203" pitchFamily="34" charset="0"/>
                        </a:rPr>
                        <a:t>en</a:t>
                      </a:r>
                      <a:r>
                        <a:rPr lang="en-US" sz="900" baseline="0" dirty="0">
                          <a:latin typeface="Segoe UI" panose="020B0502040204020203" pitchFamily="34" charset="0"/>
                          <a:cs typeface="Segoe UI" panose="020B0502040204020203" pitchFamily="34" charset="0"/>
                        </a:rPr>
                        <a:t>-us/article/upload-files-and-folders-to-onedrive-a5710114-6aeb-4bf5-a336-dffa7cc0b77a</a:t>
                      </a:r>
                      <a:endParaRPr lang="en-US" sz="900" dirty="0">
                        <a:latin typeface="Segoe UI" panose="020B0502040204020203" pitchFamily="34" charset="0"/>
                        <a:cs typeface="Segoe UI" panose="020B0502040204020203" pitchFamily="34" charset="0"/>
                      </a:endParaRPr>
                    </a:p>
                  </a:txBody>
                  <a:tcPr marL="45720" marR="45720"/>
                </a:tc>
                <a:tc>
                  <a:txBody>
                    <a:bodyPr/>
                    <a:lstStyle/>
                    <a:p>
                      <a:pPr marL="0" marR="0" indent="0" algn="ctr" defTabSz="932559" rtl="0" eaLnBrk="1" fontAlgn="auto" latinLnBrk="0" hangingPunct="1">
                        <a:lnSpc>
                          <a:spcPct val="100000"/>
                        </a:lnSpc>
                        <a:spcBef>
                          <a:spcPts val="0"/>
                        </a:spcBef>
                        <a:spcAft>
                          <a:spcPts val="0"/>
                        </a:spcAft>
                        <a:buClrTx/>
                        <a:buSzTx/>
                        <a:buFontTx/>
                        <a:buNone/>
                        <a:tabLst/>
                        <a:defRPr/>
                      </a:pPr>
                      <a:endParaRPr lang="en-US" sz="2400">
                        <a:solidFill>
                          <a:schemeClr val="tx1"/>
                        </a:solidFill>
                        <a:latin typeface="Segoe UI" panose="020B0502040204020203" pitchFamily="34" charset="0"/>
                        <a:cs typeface="Segoe UI" panose="020B0502040204020203" pitchFamily="34" charset="0"/>
                      </a:endParaRPr>
                    </a:p>
                  </a:txBody>
                  <a:tcPr marL="137160" marR="137160" marT="137160" marB="274320" anchor="b"/>
                </a:tc>
                <a:tc>
                  <a:txBody>
                    <a:bodyPr/>
                    <a:lstStyle/>
                    <a:p>
                      <a:pPr marL="0" marR="0" lvl="0" indent="0" algn="l" defTabSz="932559" rtl="0" eaLnBrk="1" fontAlgn="auto" latinLnBrk="0" hangingPunct="1">
                        <a:lnSpc>
                          <a:spcPct val="100000"/>
                        </a:lnSpc>
                        <a:spcBef>
                          <a:spcPts val="600"/>
                        </a:spcBef>
                        <a:spcAft>
                          <a:spcPts val="0"/>
                        </a:spcAft>
                        <a:buClrTx/>
                        <a:buSzTx/>
                        <a:buFontTx/>
                        <a:buNone/>
                        <a:tabLst/>
                        <a:defRPr/>
                      </a:pPr>
                      <a:r>
                        <a:rPr kumimoji="0" lang="en-US" sz="900" u="none" strike="noStrike" kern="1200" cap="none" spc="0" normalizeH="0" baseline="0" noProof="0" dirty="0">
                          <a:ln>
                            <a:noFill/>
                          </a:ln>
                          <a:effectLst/>
                          <a:uLnTx/>
                          <a:uFillTx/>
                          <a:latin typeface="Segoe UI" panose="020B0502040204020203" pitchFamily="34" charset="0"/>
                          <a:cs typeface="Segoe UI" panose="020B0502040204020203" pitchFamily="34" charset="0"/>
                        </a:rPr>
                        <a:t>support.office.com/</a:t>
                      </a:r>
                      <a:r>
                        <a:rPr kumimoji="0" lang="en-US" sz="900" u="none" strike="noStrike" kern="1200" cap="none" spc="0" normalizeH="0" baseline="0" noProof="0" dirty="0" err="1">
                          <a:ln>
                            <a:noFill/>
                          </a:ln>
                          <a:effectLst/>
                          <a:uLnTx/>
                          <a:uFillTx/>
                          <a:latin typeface="Segoe UI" panose="020B0502040204020203" pitchFamily="34" charset="0"/>
                          <a:cs typeface="Segoe UI" panose="020B0502040204020203" pitchFamily="34" charset="0"/>
                        </a:rPr>
                        <a:t>en</a:t>
                      </a:r>
                      <a:r>
                        <a:rPr kumimoji="0" lang="en-US" sz="900" u="none" strike="noStrike" kern="1200" cap="none" spc="0" normalizeH="0" baseline="0" noProof="0" dirty="0">
                          <a:ln>
                            <a:noFill/>
                          </a:ln>
                          <a:effectLst/>
                          <a:uLnTx/>
                          <a:uFillTx/>
                          <a:latin typeface="Segoe UI" panose="020B0502040204020203" pitchFamily="34" charset="0"/>
                          <a:cs typeface="Segoe UI" panose="020B0502040204020203" pitchFamily="34" charset="0"/>
                        </a:rPr>
                        <a:t>-us/article/onedrive-video-training-1f608184-b7e6-43ca-8753-2ff679203132</a:t>
                      </a:r>
                    </a:p>
                  </a:txBody>
                  <a:tcPr marL="45720" marR="45720"/>
                </a:tc>
                <a:tc>
                  <a:txBody>
                    <a:bodyPr/>
                    <a:lstStyle/>
                    <a:p>
                      <a:pPr marL="0" marR="0" indent="0" algn="ctr" defTabSz="932559" rtl="0" eaLnBrk="1" fontAlgn="auto" latinLnBrk="0" hangingPunct="1">
                        <a:lnSpc>
                          <a:spcPct val="100000"/>
                        </a:lnSpc>
                        <a:spcBef>
                          <a:spcPts val="0"/>
                        </a:spcBef>
                        <a:spcAft>
                          <a:spcPts val="0"/>
                        </a:spcAft>
                        <a:buClrTx/>
                        <a:buSzTx/>
                        <a:buFontTx/>
                        <a:buNone/>
                        <a:tabLst/>
                        <a:defRPr/>
                      </a:pPr>
                      <a:endParaRPr lang="en-US" sz="3600" kern="1200">
                        <a:solidFill>
                          <a:schemeClr val="tx1"/>
                        </a:solidFill>
                        <a:latin typeface="Segoe UI" panose="020B0502040204020203" pitchFamily="34" charset="0"/>
                        <a:ea typeface="+mn-ea"/>
                        <a:cs typeface="Segoe UI" panose="020B0502040204020203" pitchFamily="34" charset="0"/>
                      </a:endParaRPr>
                    </a:p>
                  </a:txBody>
                  <a:tcPr marL="137160" marR="137160" marT="137160" marB="274320"/>
                </a:tc>
                <a:tc>
                  <a:txBody>
                    <a:bodyPr/>
                    <a:lstStyle/>
                    <a:p>
                      <a:pPr marL="0" marR="0" indent="0" algn="l" defTabSz="932559" rtl="0" eaLnBrk="1" fontAlgn="auto" latinLnBrk="0" hangingPunct="1">
                        <a:lnSpc>
                          <a:spcPct val="100000"/>
                        </a:lnSpc>
                        <a:spcBef>
                          <a:spcPts val="0"/>
                        </a:spcBef>
                        <a:spcAft>
                          <a:spcPts val="0"/>
                        </a:spcAft>
                        <a:buClrTx/>
                        <a:buSzTx/>
                        <a:buFontTx/>
                        <a:buNone/>
                        <a:tabLst/>
                        <a:defRPr/>
                      </a:pPr>
                      <a:r>
                        <a:rPr kumimoji="0" lang="en-US" sz="900" u="none" strike="noStrike" kern="1200" cap="none" spc="0" normalizeH="0" baseline="0" dirty="0">
                          <a:ln>
                            <a:noFill/>
                          </a:ln>
                          <a:effectLst/>
                          <a:uLnTx/>
                          <a:uFillTx/>
                          <a:latin typeface="Segoe UI" panose="020B0502040204020203" pitchFamily="34" charset="0"/>
                          <a:cs typeface="Segoe UI" panose="020B0502040204020203" pitchFamily="34" charset="0"/>
                        </a:rPr>
                        <a:t>https://support.office.com/en-us/onedrive</a:t>
                      </a:r>
                      <a:endParaRPr kumimoji="0" lang="en-US" sz="900" b="0" i="0" u="none" strike="noStrike" kern="1200" cap="none" spc="0" normalizeH="0" baseline="0" dirty="0">
                        <a:ln>
                          <a:noFill/>
                        </a:ln>
                        <a:solidFill>
                          <a:srgbClr val="353535"/>
                        </a:solidFill>
                        <a:effectLst/>
                        <a:uLnTx/>
                        <a:uFillTx/>
                        <a:latin typeface="Segoe UI" panose="020B0502040204020203" pitchFamily="34" charset="0"/>
                        <a:ea typeface="+mn-ea"/>
                        <a:cs typeface="Segoe UI" panose="020B0502040204020203" pitchFamily="34" charset="0"/>
                      </a:endParaRPr>
                    </a:p>
                  </a:txBody>
                  <a:tcPr marL="45720" marR="45720"/>
                </a:tc>
                <a:extLst>
                  <a:ext uri="{0D108BD9-81ED-4DB2-BD59-A6C34878D82A}">
                    <a16:rowId xmlns:a16="http://schemas.microsoft.com/office/drawing/2014/main" val="2084394702"/>
                  </a:ext>
                </a:extLst>
              </a:tr>
            </a:tbl>
          </a:graphicData>
        </a:graphic>
      </p:graphicFrame>
      <p:pic>
        <p:nvPicPr>
          <p:cNvPr id="9" name="Picture 8">
            <a:extLst>
              <a:ext uri="{FF2B5EF4-FFF2-40B4-BE49-F238E27FC236}">
                <a16:creationId xmlns:a16="http://schemas.microsoft.com/office/drawing/2014/main" id="{A887CBBF-1807-4AD4-BDF9-E36B02879ABC}"/>
              </a:ext>
            </a:extLst>
          </p:cNvPr>
          <p:cNvPicPr>
            <a:picLocks noChangeAspect="1"/>
          </p:cNvPicPr>
          <p:nvPr/>
        </p:nvPicPr>
        <p:blipFill>
          <a:blip r:embed="rId7"/>
          <a:stretch>
            <a:fillRect/>
          </a:stretch>
        </p:blipFill>
        <p:spPr>
          <a:xfrm>
            <a:off x="564583" y="1792944"/>
            <a:ext cx="2270759" cy="1280160"/>
          </a:xfrm>
          <a:prstGeom prst="rect">
            <a:avLst/>
          </a:prstGeom>
          <a:ln>
            <a:solidFill>
              <a:schemeClr val="bg1">
                <a:lumMod val="85000"/>
              </a:schemeClr>
            </a:solidFill>
          </a:ln>
        </p:spPr>
      </p:pic>
      <p:pic>
        <p:nvPicPr>
          <p:cNvPr id="11" name="Picture 10">
            <a:extLst>
              <a:ext uri="{FF2B5EF4-FFF2-40B4-BE49-F238E27FC236}">
                <a16:creationId xmlns:a16="http://schemas.microsoft.com/office/drawing/2014/main" id="{B2E9908B-AC03-428B-9ACA-D3D0429ADF93}"/>
              </a:ext>
            </a:extLst>
          </p:cNvPr>
          <p:cNvPicPr>
            <a:picLocks noChangeAspect="1"/>
          </p:cNvPicPr>
          <p:nvPr/>
        </p:nvPicPr>
        <p:blipFill>
          <a:blip r:embed="rId8"/>
          <a:stretch>
            <a:fillRect/>
          </a:stretch>
        </p:blipFill>
        <p:spPr>
          <a:xfrm>
            <a:off x="4237624" y="1792944"/>
            <a:ext cx="2268562" cy="1280160"/>
          </a:xfrm>
          <a:prstGeom prst="rect">
            <a:avLst/>
          </a:prstGeom>
        </p:spPr>
      </p:pic>
      <p:pic>
        <p:nvPicPr>
          <p:cNvPr id="26" name="Picture 25">
            <a:extLst>
              <a:ext uri="{FF2B5EF4-FFF2-40B4-BE49-F238E27FC236}">
                <a16:creationId xmlns:a16="http://schemas.microsoft.com/office/drawing/2014/main" id="{87300A63-5122-4A68-8D9F-F3654C7FC8B7}"/>
              </a:ext>
            </a:extLst>
          </p:cNvPr>
          <p:cNvPicPr>
            <a:picLocks noChangeAspect="1"/>
          </p:cNvPicPr>
          <p:nvPr/>
        </p:nvPicPr>
        <p:blipFill>
          <a:blip r:embed="rId9"/>
          <a:stretch>
            <a:fillRect/>
          </a:stretch>
        </p:blipFill>
        <p:spPr>
          <a:xfrm>
            <a:off x="7908468" y="1792944"/>
            <a:ext cx="2489351" cy="1097280"/>
          </a:xfrm>
          <a:prstGeom prst="rect">
            <a:avLst/>
          </a:prstGeom>
        </p:spPr>
      </p:pic>
      <p:sp>
        <p:nvSpPr>
          <p:cNvPr id="4" name="TextBox 3">
            <a:extLst>
              <a:ext uri="{FF2B5EF4-FFF2-40B4-BE49-F238E27FC236}">
                <a16:creationId xmlns:a16="http://schemas.microsoft.com/office/drawing/2014/main" id="{6052E352-E04B-49D3-96CC-74D97B4D8859}"/>
              </a:ext>
            </a:extLst>
          </p:cNvPr>
          <p:cNvSpPr txBox="1"/>
          <p:nvPr/>
        </p:nvSpPr>
        <p:spPr>
          <a:xfrm>
            <a:off x="3187348" y="2066076"/>
            <a:ext cx="698269" cy="794064"/>
          </a:xfrm>
          <a:prstGeom prst="rect">
            <a:avLst/>
          </a:prstGeom>
          <a:noFill/>
        </p:spPr>
        <p:txBody>
          <a:bodyPr wrap="square" lIns="182880" tIns="146304" rIns="182880" bIns="146304" rtlCol="0">
            <a:spAutoFit/>
          </a:bodyPr>
          <a:lstStyle/>
          <a:p>
            <a:pPr algn="ctr">
              <a:lnSpc>
                <a:spcPct val="90000"/>
              </a:lnSpc>
              <a:spcAft>
                <a:spcPts val="600"/>
              </a:spcAft>
            </a:pPr>
            <a:r>
              <a:rPr lang="en-US" sz="3600" dirty="0">
                <a:gradFill>
                  <a:gsLst>
                    <a:gs pos="2917">
                      <a:schemeClr val="tx1"/>
                    </a:gs>
                    <a:gs pos="30000">
                      <a:schemeClr val="tx1"/>
                    </a:gs>
                  </a:gsLst>
                  <a:lin ang="5400000" scaled="0"/>
                </a:gradFill>
                <a:latin typeface="Selawik Semibold" panose="020B0702040204020203" pitchFamily="34" charset="0"/>
              </a:rPr>
              <a:t>&gt;</a:t>
            </a:r>
            <a:endParaRPr lang="en-US" sz="2400" dirty="0">
              <a:gradFill>
                <a:gsLst>
                  <a:gs pos="2917">
                    <a:schemeClr val="tx1"/>
                  </a:gs>
                  <a:gs pos="30000">
                    <a:schemeClr val="tx1"/>
                  </a:gs>
                </a:gsLst>
                <a:lin ang="5400000" scaled="0"/>
              </a:gradFill>
              <a:latin typeface="Selawik Semibold" panose="020B0702040204020203" pitchFamily="34" charset="0"/>
            </a:endParaRPr>
          </a:p>
        </p:txBody>
      </p:sp>
      <p:sp>
        <p:nvSpPr>
          <p:cNvPr id="10" name="TextBox 9">
            <a:extLst>
              <a:ext uri="{FF2B5EF4-FFF2-40B4-BE49-F238E27FC236}">
                <a16:creationId xmlns:a16="http://schemas.microsoft.com/office/drawing/2014/main" id="{61D34EEF-3964-4BB4-A21A-6C0C2234E284}"/>
              </a:ext>
            </a:extLst>
          </p:cNvPr>
          <p:cNvSpPr txBox="1"/>
          <p:nvPr/>
        </p:nvSpPr>
        <p:spPr>
          <a:xfrm>
            <a:off x="6858192" y="2066076"/>
            <a:ext cx="698269" cy="794064"/>
          </a:xfrm>
          <a:prstGeom prst="rect">
            <a:avLst/>
          </a:prstGeom>
          <a:noFill/>
        </p:spPr>
        <p:txBody>
          <a:bodyPr wrap="square" lIns="182880" tIns="146304" rIns="182880" bIns="146304" rtlCol="0">
            <a:spAutoFit/>
          </a:bodyPr>
          <a:lstStyle/>
          <a:p>
            <a:pPr algn="ctr">
              <a:lnSpc>
                <a:spcPct val="90000"/>
              </a:lnSpc>
              <a:spcAft>
                <a:spcPts val="600"/>
              </a:spcAft>
            </a:pPr>
            <a:r>
              <a:rPr lang="en-US" sz="3600" dirty="0">
                <a:gradFill>
                  <a:gsLst>
                    <a:gs pos="2917">
                      <a:schemeClr val="tx1"/>
                    </a:gs>
                    <a:gs pos="30000">
                      <a:schemeClr val="tx1"/>
                    </a:gs>
                  </a:gsLst>
                  <a:lin ang="5400000" scaled="0"/>
                </a:gradFill>
                <a:latin typeface="Selawik Semibold" panose="020B0702040204020203" pitchFamily="34" charset="0"/>
              </a:rPr>
              <a:t>&gt;</a:t>
            </a:r>
            <a:endParaRPr lang="en-US" sz="2400" dirty="0">
              <a:gradFill>
                <a:gsLst>
                  <a:gs pos="2917">
                    <a:schemeClr val="tx1"/>
                  </a:gs>
                  <a:gs pos="30000">
                    <a:schemeClr val="tx1"/>
                  </a:gs>
                </a:gsLst>
                <a:lin ang="5400000" scaled="0"/>
              </a:gradFill>
              <a:latin typeface="Selawik Semibold" panose="020B0702040204020203" pitchFamily="34" charset="0"/>
            </a:endParaRPr>
          </a:p>
        </p:txBody>
      </p:sp>
    </p:spTree>
    <p:custDataLst>
      <p:tags r:id="rId1"/>
    </p:custDataLst>
    <p:extLst>
      <p:ext uri="{BB962C8B-B14F-4D97-AF65-F5344CB8AC3E}">
        <p14:creationId xmlns:p14="http://schemas.microsoft.com/office/powerpoint/2010/main" val="2502274911"/>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6141" y="316534"/>
            <a:ext cx="11889564" cy="917575"/>
          </a:xfrm>
        </p:spPr>
        <p:txBody>
          <a:bodyPr/>
          <a:lstStyle/>
          <a:p>
            <a:r>
              <a:rPr lang="en-GB"/>
              <a:t>Additional training and help</a:t>
            </a:r>
            <a:br>
              <a:rPr lang="en-US" sz="3600"/>
            </a:br>
            <a:endParaRPr lang="de-CH" sz="3600"/>
          </a:p>
        </p:txBody>
      </p:sp>
      <p:sp>
        <p:nvSpPr>
          <p:cNvPr id="13" name="TextBox 12">
            <a:extLst>
              <a:ext uri="{FF2B5EF4-FFF2-40B4-BE49-F238E27FC236}">
                <a16:creationId xmlns:a16="http://schemas.microsoft.com/office/drawing/2014/main" id="{B993FE49-9CB5-4994-A6FE-6410B0F92EDC}"/>
              </a:ext>
            </a:extLst>
          </p:cNvPr>
          <p:cNvSpPr txBox="1"/>
          <p:nvPr/>
        </p:nvSpPr>
        <p:spPr>
          <a:xfrm>
            <a:off x="2802128" y="2406545"/>
            <a:ext cx="289776" cy="683264"/>
          </a:xfrm>
          <a:prstGeom prst="rect">
            <a:avLst/>
          </a:prstGeom>
          <a:noFill/>
        </p:spPr>
        <p:txBody>
          <a:bodyPr wrap="square" lIns="182880" tIns="146304" rIns="182880" bIns="146304" rtlCol="0">
            <a:spAutoFit/>
          </a:bodyPr>
          <a:lstStyle/>
          <a:p>
            <a:pPr algn="ctr">
              <a:lnSpc>
                <a:spcPct val="90000"/>
              </a:lnSpc>
              <a:spcAft>
                <a:spcPts val="600"/>
              </a:spcAft>
            </a:pPr>
            <a:r>
              <a:rPr lang="en-US" sz="2800">
                <a:solidFill>
                  <a:schemeClr val="bg1"/>
                </a:solidFill>
              </a:rPr>
              <a:t>1</a:t>
            </a:r>
          </a:p>
        </p:txBody>
      </p:sp>
      <p:pic>
        <p:nvPicPr>
          <p:cNvPr id="21" name="Picture 20">
            <a:extLst>
              <a:ext uri="{FF2B5EF4-FFF2-40B4-BE49-F238E27FC236}">
                <a16:creationId xmlns:a16="http://schemas.microsoft.com/office/drawing/2014/main" id="{D83B6392-D391-4371-ABDA-DB008AE07073}"/>
              </a:ext>
            </a:extLst>
          </p:cNvPr>
          <p:cNvPicPr>
            <a:picLocks noChangeAspect="1"/>
          </p:cNvPicPr>
          <p:nvPr/>
        </p:nvPicPr>
        <p:blipFill>
          <a:blip r:embed="rId4"/>
          <a:stretch>
            <a:fillRect/>
          </a:stretch>
        </p:blipFill>
        <p:spPr>
          <a:xfrm>
            <a:off x="530322" y="1488804"/>
            <a:ext cx="3293059" cy="2518745"/>
          </a:xfrm>
          <a:prstGeom prst="rect">
            <a:avLst/>
          </a:prstGeom>
          <a:ln>
            <a:solidFill>
              <a:schemeClr val="tx1"/>
            </a:solidFill>
          </a:ln>
        </p:spPr>
      </p:pic>
      <p:sp>
        <p:nvSpPr>
          <p:cNvPr id="26" name="TextBox 25">
            <a:extLst>
              <a:ext uri="{FF2B5EF4-FFF2-40B4-BE49-F238E27FC236}">
                <a16:creationId xmlns:a16="http://schemas.microsoft.com/office/drawing/2014/main" id="{58B390C7-1AA8-497E-B440-569A11806D16}"/>
              </a:ext>
            </a:extLst>
          </p:cNvPr>
          <p:cNvSpPr txBox="1"/>
          <p:nvPr/>
        </p:nvSpPr>
        <p:spPr>
          <a:xfrm>
            <a:off x="6016661" y="1310090"/>
            <a:ext cx="4663389" cy="2876172"/>
          </a:xfrm>
          <a:prstGeom prst="rect">
            <a:avLst/>
          </a:prstGeom>
          <a:noFill/>
        </p:spPr>
        <p:txBody>
          <a:bodyPr wrap="square" lIns="182880" tIns="146304" rIns="182880" bIns="146304" rtlCol="0">
            <a:spAutoFit/>
          </a:bodyPr>
          <a:lstStyle/>
          <a:p>
            <a:pPr>
              <a:lnSpc>
                <a:spcPct val="90000"/>
              </a:lnSpc>
              <a:spcAft>
                <a:spcPts val="600"/>
              </a:spcAft>
            </a:pPr>
            <a:r>
              <a:rPr lang="en-US" sz="2800">
                <a:gradFill>
                  <a:gsLst>
                    <a:gs pos="2917">
                      <a:schemeClr val="tx1"/>
                    </a:gs>
                    <a:gs pos="30000">
                      <a:schemeClr val="tx1"/>
                    </a:gs>
                  </a:gsLst>
                  <a:lin ang="5400000" scaled="0"/>
                </a:gradFill>
                <a:latin typeface="Segoe UI" panose="020B0502040204020203" pitchFamily="34" charset="0"/>
                <a:cs typeface="Segoe UI" panose="020B0502040204020203" pitchFamily="34" charset="0"/>
                <a:hlinkClick r:id="rId5"/>
              </a:rPr>
              <a:t>Office 365 Training Center</a:t>
            </a:r>
            <a:endParaRPr lang="en-US" sz="2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p>
            <a:pPr>
              <a:lnSpc>
                <a:spcPct val="90000"/>
              </a:lnSpc>
              <a:spcAft>
                <a:spcPts val="600"/>
              </a:spcAft>
            </a:pPr>
            <a:r>
              <a:rPr lang="en-US" sz="900">
                <a:latin typeface="Segoe UI" panose="020B0502040204020203" pitchFamily="34" charset="0"/>
                <a:cs typeface="Segoe UI" panose="020B0502040204020203" pitchFamily="34" charset="0"/>
              </a:rPr>
              <a:t>https://support.office.com/en-us/office-training-center</a:t>
            </a:r>
          </a:p>
          <a:p>
            <a:pPr>
              <a:lnSpc>
                <a:spcPct val="90000"/>
              </a:lnSpc>
              <a:spcAft>
                <a:spcPts val="600"/>
              </a:spcAft>
            </a:pPr>
            <a:endParaRPr lang="en-US" sz="10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p>
            <a:pPr lvl="1">
              <a:lnSpc>
                <a:spcPct val="90000"/>
              </a:lnSpc>
              <a:spcAft>
                <a:spcPts val="600"/>
              </a:spcAft>
            </a:pPr>
            <a:r>
              <a:rPr lang="en-US">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Get Templates, Tips, and a Collaboration Guide</a:t>
            </a:r>
          </a:p>
          <a:p>
            <a:pPr lvl="1">
              <a:lnSpc>
                <a:spcPct val="90000"/>
              </a:lnSpc>
              <a:spcAft>
                <a:spcPts val="600"/>
              </a:spcAft>
            </a:pPr>
            <a:endParaRPr lang="en-US" sz="22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p>
            <a:pPr lvl="1">
              <a:lnSpc>
                <a:spcPct val="90000"/>
              </a:lnSpc>
              <a:spcAft>
                <a:spcPts val="600"/>
              </a:spcAft>
            </a:pPr>
            <a:r>
              <a:rPr lang="en-US">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Discover new ways to work with infographics</a:t>
            </a:r>
            <a:endParaRPr lang="en-US" sz="800">
              <a:gradFill>
                <a:gsLst>
                  <a:gs pos="2917">
                    <a:schemeClr val="tx1"/>
                  </a:gs>
                  <a:gs pos="30000">
                    <a:schemeClr val="tx1"/>
                  </a:gs>
                </a:gsLst>
                <a:lin ang="5400000" scaled="0"/>
              </a:gradFill>
              <a:latin typeface="Segoe UI" panose="020B0502040204020203" pitchFamily="34" charset="0"/>
              <a:cs typeface="Segoe UI" panose="020B0502040204020203" pitchFamily="34" charset="0"/>
            </a:endParaRPr>
          </a:p>
          <a:p>
            <a:pPr>
              <a:lnSpc>
                <a:spcPct val="90000"/>
              </a:lnSpc>
              <a:spcAft>
                <a:spcPts val="600"/>
              </a:spcAft>
            </a:pPr>
            <a:endParaRPr lang="en-US" sz="1200">
              <a:gradFill>
                <a:gsLst>
                  <a:gs pos="2917">
                    <a:schemeClr val="tx1"/>
                  </a:gs>
                  <a:gs pos="30000">
                    <a:schemeClr val="tx1"/>
                  </a:gs>
                </a:gsLst>
                <a:lin ang="5400000" scaled="0"/>
              </a:gradFill>
            </a:endParaRPr>
          </a:p>
        </p:txBody>
      </p:sp>
      <p:cxnSp>
        <p:nvCxnSpPr>
          <p:cNvPr id="30" name="Straight Connector 29">
            <a:extLst>
              <a:ext uri="{FF2B5EF4-FFF2-40B4-BE49-F238E27FC236}">
                <a16:creationId xmlns:a16="http://schemas.microsoft.com/office/drawing/2014/main" id="{401C0395-56F1-4BF6-8930-F4F0F775A9C2}"/>
              </a:ext>
            </a:extLst>
          </p:cNvPr>
          <p:cNvCxnSpPr>
            <a:cxnSpLocks/>
          </p:cNvCxnSpPr>
          <p:nvPr/>
        </p:nvCxnSpPr>
        <p:spPr>
          <a:xfrm>
            <a:off x="3823381" y="2459865"/>
            <a:ext cx="2650476" cy="0"/>
          </a:xfrm>
          <a:prstGeom prst="line">
            <a:avLst/>
          </a:prstGeom>
          <a:ln w="19050">
            <a:solidFill>
              <a:srgbClr val="606161"/>
            </a:solidFill>
            <a:headEnd type="oval" w="med" len="med"/>
            <a:tailEnd type="oval"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232D06E-8E57-4226-9183-AC2FDDAB9302}"/>
              </a:ext>
            </a:extLst>
          </p:cNvPr>
          <p:cNvCxnSpPr>
            <a:cxnSpLocks/>
          </p:cNvCxnSpPr>
          <p:nvPr/>
        </p:nvCxnSpPr>
        <p:spPr>
          <a:xfrm>
            <a:off x="3273492" y="3374255"/>
            <a:ext cx="3200365" cy="0"/>
          </a:xfrm>
          <a:prstGeom prst="line">
            <a:avLst/>
          </a:prstGeom>
          <a:ln w="19050">
            <a:solidFill>
              <a:srgbClr val="606161"/>
            </a:solidFill>
            <a:headEnd type="oval" w="med" len="med"/>
            <a:tailEnd type="oval" w="lg" len="lg"/>
          </a:ln>
          <a:effectLst>
            <a:glow rad="25400">
              <a:schemeClr val="bg1"/>
            </a:glow>
          </a:effectLst>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A2F1BF7-6FF6-43ED-B5F3-8E0259012CE8}"/>
              </a:ext>
            </a:extLst>
          </p:cNvPr>
          <p:cNvPicPr>
            <a:picLocks noChangeAspect="1"/>
          </p:cNvPicPr>
          <p:nvPr/>
        </p:nvPicPr>
        <p:blipFill>
          <a:blip r:embed="rId6"/>
          <a:stretch>
            <a:fillRect/>
          </a:stretch>
        </p:blipFill>
        <p:spPr>
          <a:xfrm>
            <a:off x="835132" y="3684231"/>
            <a:ext cx="4876719" cy="2518745"/>
          </a:xfrm>
          <a:prstGeom prst="rect">
            <a:avLst/>
          </a:prstGeom>
          <a:ln>
            <a:solidFill>
              <a:schemeClr val="tx1"/>
            </a:solidFill>
          </a:ln>
        </p:spPr>
      </p:pic>
      <p:sp>
        <p:nvSpPr>
          <p:cNvPr id="11" name="Callout: Bent Line with No Border 10">
            <a:extLst>
              <a:ext uri="{FF2B5EF4-FFF2-40B4-BE49-F238E27FC236}">
                <a16:creationId xmlns:a16="http://schemas.microsoft.com/office/drawing/2014/main" id="{A711D5CF-8FFE-43B0-9688-896EDA5C438A}"/>
              </a:ext>
            </a:extLst>
          </p:cNvPr>
          <p:cNvSpPr/>
          <p:nvPr/>
        </p:nvSpPr>
        <p:spPr bwMode="auto">
          <a:xfrm>
            <a:off x="6016661" y="4186262"/>
            <a:ext cx="4871597" cy="1143869"/>
          </a:xfrm>
          <a:prstGeom prst="callout2">
            <a:avLst>
              <a:gd name="adj1" fmla="val 72219"/>
              <a:gd name="adj2" fmla="val 9910"/>
              <a:gd name="adj3" fmla="val 71558"/>
              <a:gd name="adj4" fmla="val -86607"/>
              <a:gd name="adj5" fmla="val -17452"/>
              <a:gd name="adj6" fmla="val -86275"/>
            </a:avLst>
          </a:prstGeom>
          <a:noFill/>
          <a:ln w="19050">
            <a:solidFill>
              <a:srgbClr val="606161"/>
            </a:solidFill>
            <a:headEnd type="oval" w="lg" len="lg"/>
            <a:tailEnd type="oval" w="med" len="med"/>
          </a:ln>
          <a:effectLst>
            <a:glow rad="63500">
              <a:schemeClr val="bg1">
                <a:alpha val="4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nSpc>
                <a:spcPct val="90000"/>
              </a:lnSpc>
            </a:pPr>
            <a:r>
              <a:rPr lang="en-US" sz="2800"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Tell Me</a:t>
            </a:r>
            <a:r>
              <a:rPr lang="en-US" sz="2800" dirty="0">
                <a:solidFill>
                  <a:schemeClr val="tx1"/>
                </a:solidFill>
                <a:latin typeface="Segoe UI" panose="020B0502040204020203" pitchFamily="34" charset="0"/>
                <a:cs typeface="Segoe UI" panose="020B0502040204020203" pitchFamily="34" charset="0"/>
              </a:rPr>
              <a:t>*</a:t>
            </a:r>
          </a:p>
          <a:p>
            <a:pPr>
              <a:lnSpc>
                <a:spcPct val="90000"/>
              </a:lnSpc>
              <a:spcAft>
                <a:spcPts val="600"/>
              </a:spcAft>
            </a:pPr>
            <a:endParaRPr lang="en-US" sz="800" dirty="0">
              <a:solidFill>
                <a:srgbClr val="FF0000"/>
              </a:solidFill>
              <a:latin typeface="Segoe UI" panose="020B0502040204020203" pitchFamily="34" charset="0"/>
              <a:cs typeface="Segoe UI" panose="020B0502040204020203" pitchFamily="34" charset="0"/>
            </a:endParaRPr>
          </a:p>
          <a:p>
            <a:pPr lvl="1">
              <a:lnSpc>
                <a:spcPct val="90000"/>
              </a:lnSpc>
              <a:spcAft>
                <a:spcPts val="600"/>
              </a:spcAft>
            </a:pPr>
            <a:r>
              <a:rPr lang="en-US"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Enter a Search term in the </a:t>
            </a:r>
            <a:r>
              <a:rPr lang="en-US" b="1"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Tell me </a:t>
            </a:r>
            <a:r>
              <a:rPr lang="en-US" dirty="0">
                <a:gradFill>
                  <a:gsLst>
                    <a:gs pos="2917">
                      <a:schemeClr val="tx1"/>
                    </a:gs>
                    <a:gs pos="30000">
                      <a:schemeClr val="tx1"/>
                    </a:gs>
                  </a:gsLst>
                  <a:lin ang="5400000" scaled="0"/>
                </a:gradFill>
                <a:latin typeface="Segoe UI" panose="020B0502040204020203" pitchFamily="34" charset="0"/>
                <a:cs typeface="Segoe UI" panose="020B0502040204020203" pitchFamily="34" charset="0"/>
              </a:rPr>
              <a:t>box to perform an action or get Help</a:t>
            </a:r>
          </a:p>
          <a:p>
            <a:pPr>
              <a:lnSpc>
                <a:spcPct val="90000"/>
              </a:lnSpc>
              <a:spcBef>
                <a:spcPts val="600"/>
              </a:spcBef>
              <a:spcAft>
                <a:spcPts val="600"/>
              </a:spcAft>
            </a:pPr>
            <a:r>
              <a:rPr lang="en-US" sz="1200" dirty="0">
                <a:solidFill>
                  <a:srgbClr val="FF0000"/>
                </a:solidFill>
                <a:latin typeface="Segoe UI" panose="020B0502040204020203" pitchFamily="34" charset="0"/>
                <a:cs typeface="Segoe UI" panose="020B0502040204020203" pitchFamily="34" charset="0"/>
              </a:rPr>
              <a:t> </a:t>
            </a:r>
            <a:r>
              <a:rPr lang="en-US" sz="1200" dirty="0">
                <a:solidFill>
                  <a:schemeClr val="tx1"/>
                </a:solidFill>
                <a:latin typeface="Segoe UI" panose="020B0502040204020203" pitchFamily="34" charset="0"/>
                <a:cs typeface="Segoe UI" panose="020B0502040204020203" pitchFamily="34" charset="0"/>
              </a:rPr>
              <a:t>*Available in Excel, Word, PowerPoint, Outlook</a:t>
            </a:r>
            <a:endParaRPr lang="en-US" sz="2000" b="1" dirty="0">
              <a:solidFill>
                <a:schemeClr val="tx1"/>
              </a:solidFill>
              <a:latin typeface="Segoe UI" panose="020B0502040204020203" pitchFamily="34" charset="0"/>
              <a:cs typeface="Segoe UI" panose="020B0502040204020203" pitchFamily="34" charset="0"/>
            </a:endParaRPr>
          </a:p>
        </p:txBody>
      </p:sp>
    </p:spTree>
    <p:custDataLst>
      <p:tags r:id="rId1"/>
    </p:custDataLst>
    <p:extLst>
      <p:ext uri="{BB962C8B-B14F-4D97-AF65-F5344CB8AC3E}">
        <p14:creationId xmlns:p14="http://schemas.microsoft.com/office/powerpoint/2010/main" val="3801227635"/>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028C9-E5E2-42A1-9EA2-0C7BB5852643}"/>
              </a:ext>
            </a:extLst>
          </p:cNvPr>
          <p:cNvSpPr>
            <a:spLocks noGrp="1"/>
          </p:cNvSpPr>
          <p:nvPr>
            <p:ph type="title"/>
          </p:nvPr>
        </p:nvSpPr>
        <p:spPr>
          <a:xfrm>
            <a:off x="479353" y="925527"/>
            <a:ext cx="10056812" cy="1763560"/>
          </a:xfrm>
        </p:spPr>
        <p:txBody>
          <a:bodyPr/>
          <a:lstStyle/>
          <a:p>
            <a:pPr>
              <a:spcBef>
                <a:spcPts val="4800"/>
              </a:spcBef>
              <a:spcAft>
                <a:spcPts val="4800"/>
              </a:spcAft>
            </a:pPr>
            <a:r>
              <a:rPr lang="en-US" dirty="0"/>
              <a:t>Q&amp;A</a:t>
            </a:r>
            <a:br>
              <a:rPr lang="en-US" dirty="0"/>
            </a:br>
            <a:br>
              <a:rPr lang="en-US" sz="1200" dirty="0"/>
            </a:br>
            <a:endParaRPr lang="en-US" sz="4800" dirty="0"/>
          </a:p>
        </p:txBody>
      </p:sp>
    </p:spTree>
    <p:custDataLst>
      <p:tags r:id="rId1"/>
    </p:custDataLst>
    <p:extLst>
      <p:ext uri="{BB962C8B-B14F-4D97-AF65-F5344CB8AC3E}">
        <p14:creationId xmlns:p14="http://schemas.microsoft.com/office/powerpoint/2010/main" val="105415730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AD384-D73D-4FD2-82D0-97788C526653}"/>
              </a:ext>
            </a:extLst>
          </p:cNvPr>
          <p:cNvSpPr>
            <a:spLocks noGrp="1"/>
          </p:cNvSpPr>
          <p:nvPr>
            <p:ph type="title"/>
          </p:nvPr>
        </p:nvSpPr>
        <p:spPr>
          <a:xfrm>
            <a:off x="337424" y="1521153"/>
            <a:ext cx="11889564" cy="917575"/>
          </a:xfrm>
        </p:spPr>
        <p:txBody>
          <a:bodyPr/>
          <a:lstStyle/>
          <a:p>
            <a:r>
              <a:rPr lang="en-US" dirty="0"/>
              <a:t>Thank you.</a:t>
            </a:r>
          </a:p>
        </p:txBody>
      </p:sp>
    </p:spTree>
    <p:custDataLst>
      <p:tags r:id="rId1"/>
    </p:custDataLst>
    <p:extLst>
      <p:ext uri="{BB962C8B-B14F-4D97-AF65-F5344CB8AC3E}">
        <p14:creationId xmlns:p14="http://schemas.microsoft.com/office/powerpoint/2010/main" val="3514870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0C667-ECC3-415F-BE63-8DDB53FF6773}"/>
              </a:ext>
            </a:extLst>
          </p:cNvPr>
          <p:cNvSpPr>
            <a:spLocks noGrp="1"/>
          </p:cNvSpPr>
          <p:nvPr>
            <p:ph type="title"/>
          </p:nvPr>
        </p:nvSpPr>
        <p:spPr>
          <a:xfrm>
            <a:off x="342180" y="523874"/>
            <a:ext cx="11889564" cy="702075"/>
          </a:xfrm>
        </p:spPr>
        <p:txBody>
          <a:bodyPr/>
          <a:lstStyle/>
          <a:p>
            <a:r>
              <a:rPr lang="en-IN" dirty="0"/>
              <a:t>When is it happening?</a:t>
            </a:r>
          </a:p>
        </p:txBody>
      </p:sp>
      <p:graphicFrame>
        <p:nvGraphicFramePr>
          <p:cNvPr id="4" name="Table 3">
            <a:extLst>
              <a:ext uri="{FF2B5EF4-FFF2-40B4-BE49-F238E27FC236}">
                <a16:creationId xmlns:a16="http://schemas.microsoft.com/office/drawing/2014/main" id="{6FB661B5-55B5-41B1-9CAA-608E2BA4910E}"/>
              </a:ext>
            </a:extLst>
          </p:cNvPr>
          <p:cNvGraphicFramePr>
            <a:graphicFrameLocks noGrp="1"/>
          </p:cNvGraphicFramePr>
          <p:nvPr>
            <p:extLst>
              <p:ext uri="{D42A27DB-BD31-4B8C-83A1-F6EECF244321}">
                <p14:modId xmlns:p14="http://schemas.microsoft.com/office/powerpoint/2010/main" val="317162637"/>
              </p:ext>
            </p:extLst>
          </p:nvPr>
        </p:nvGraphicFramePr>
        <p:xfrm>
          <a:off x="484012" y="1666277"/>
          <a:ext cx="11155318" cy="3821440"/>
        </p:xfrm>
        <a:graphic>
          <a:graphicData uri="http://schemas.openxmlformats.org/drawingml/2006/table">
            <a:tbl>
              <a:tblPr firstRow="1" bandRow="1">
                <a:tableStyleId>{2D5ABB26-0587-4C30-8999-92F81FD0307C}</a:tableStyleId>
              </a:tblPr>
              <a:tblGrid>
                <a:gridCol w="2351717">
                  <a:extLst>
                    <a:ext uri="{9D8B030D-6E8A-4147-A177-3AD203B41FA5}">
                      <a16:colId xmlns:a16="http://schemas.microsoft.com/office/drawing/2014/main" val="3878055782"/>
                    </a:ext>
                  </a:extLst>
                </a:gridCol>
                <a:gridCol w="1488401">
                  <a:extLst>
                    <a:ext uri="{9D8B030D-6E8A-4147-A177-3AD203B41FA5}">
                      <a16:colId xmlns:a16="http://schemas.microsoft.com/office/drawing/2014/main" val="1181085816"/>
                    </a:ext>
                  </a:extLst>
                </a:gridCol>
                <a:gridCol w="1463040">
                  <a:extLst>
                    <a:ext uri="{9D8B030D-6E8A-4147-A177-3AD203B41FA5}">
                      <a16:colId xmlns:a16="http://schemas.microsoft.com/office/drawing/2014/main" val="1537421687"/>
                    </a:ext>
                  </a:extLst>
                </a:gridCol>
                <a:gridCol w="1463040">
                  <a:extLst>
                    <a:ext uri="{9D8B030D-6E8A-4147-A177-3AD203B41FA5}">
                      <a16:colId xmlns:a16="http://schemas.microsoft.com/office/drawing/2014/main" val="2433873885"/>
                    </a:ext>
                  </a:extLst>
                </a:gridCol>
                <a:gridCol w="1463040">
                  <a:extLst>
                    <a:ext uri="{9D8B030D-6E8A-4147-A177-3AD203B41FA5}">
                      <a16:colId xmlns:a16="http://schemas.microsoft.com/office/drawing/2014/main" val="3374075777"/>
                    </a:ext>
                  </a:extLst>
                </a:gridCol>
                <a:gridCol w="2926080">
                  <a:extLst>
                    <a:ext uri="{9D8B030D-6E8A-4147-A177-3AD203B41FA5}">
                      <a16:colId xmlns:a16="http://schemas.microsoft.com/office/drawing/2014/main" val="1053444972"/>
                    </a:ext>
                  </a:extLst>
                </a:gridCol>
              </a:tblGrid>
              <a:tr h="529614">
                <a:tc>
                  <a:txBody>
                    <a:bodyPr/>
                    <a:lstStyle/>
                    <a:p>
                      <a:endParaRPr lang="en-US" sz="1700" dirty="0"/>
                    </a:p>
                  </a:txBody>
                  <a:tcPr marL="91427" marR="91427" marT="45713" marB="45713"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0078D7"/>
                    </a:solidFill>
                  </a:tcPr>
                </a:tc>
                <a:tc gridSpan="2">
                  <a:txBody>
                    <a:bodyPr/>
                    <a:lstStyle/>
                    <a:p>
                      <a:pPr algn="ctr"/>
                      <a:r>
                        <a:rPr lang="en-US" sz="2000" b="0" dirty="0">
                          <a:solidFill>
                            <a:schemeClr val="bg1"/>
                          </a:solidFill>
                          <a:latin typeface="Segoe UI Semibold" panose="020B0702040204020203" pitchFamily="34" charset="0"/>
                          <a:cs typeface="Segoe UI Semibold" panose="020B0702040204020203" pitchFamily="34" charset="0"/>
                        </a:rPr>
                        <a:t>Get ready</a:t>
                      </a:r>
                    </a:p>
                  </a:txBody>
                  <a:tcPr marL="324000"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0078D7"/>
                    </a:solidFill>
                  </a:tcPr>
                </a:tc>
                <a:tc hMerge="1">
                  <a:txBody>
                    <a:bodyPr/>
                    <a:lstStyle/>
                    <a:p>
                      <a:pPr algn="ctr"/>
                      <a:endParaRPr lang="en-US"/>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gridSpan="2">
                  <a:txBody>
                    <a:bodyPr/>
                    <a:lstStyle/>
                    <a:p>
                      <a:pPr algn="ctr"/>
                      <a:r>
                        <a:rPr lang="en-US" sz="2000" b="0" dirty="0">
                          <a:solidFill>
                            <a:schemeClr val="bg1"/>
                          </a:solidFill>
                          <a:latin typeface="Segoe UI Semibold" panose="020B0702040204020203" pitchFamily="34" charset="0"/>
                          <a:cs typeface="Segoe UI Semibold" panose="020B0702040204020203" pitchFamily="34" charset="0"/>
                        </a:rPr>
                        <a:t>Get set</a:t>
                      </a:r>
                    </a:p>
                  </a:txBody>
                  <a:tcPr marL="324000"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0078D7"/>
                    </a:solidFill>
                  </a:tcPr>
                </a:tc>
                <a:tc hMerge="1">
                  <a:txBody>
                    <a:bodyPr/>
                    <a:lstStyle/>
                    <a:p>
                      <a:endParaRPr lang="en-US"/>
                    </a:p>
                  </a:txBody>
                  <a:tcPr>
                    <a:lnL w="12700" cap="flat" cmpd="sng" algn="ctr">
                      <a:solidFill>
                        <a:schemeClr val="bg1"/>
                      </a:solidFill>
                      <a:prstDash val="solid"/>
                      <a:round/>
                      <a:headEnd type="none" w="med" len="med"/>
                      <a:tailEnd type="none" w="med" len="med"/>
                    </a:lnL>
                  </a:tcPr>
                </a:tc>
                <a:tc>
                  <a:txBody>
                    <a:bodyPr/>
                    <a:lstStyle/>
                    <a:p>
                      <a:pPr algn="ctr"/>
                      <a:r>
                        <a:rPr lang="en-US" sz="2000" b="0" dirty="0">
                          <a:solidFill>
                            <a:schemeClr val="bg1"/>
                          </a:solidFill>
                          <a:latin typeface="Selawik Semibold" panose="020B0702040204020203" pitchFamily="34" charset="0"/>
                        </a:rPr>
                        <a:t>Go!</a:t>
                      </a:r>
                    </a:p>
                  </a:txBody>
                  <a:tcPr marL="324000" marR="91427" marT="45713" marB="45713"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rgbClr val="54CB30"/>
                    </a:solidFill>
                  </a:tcPr>
                </a:tc>
                <a:extLst>
                  <a:ext uri="{0D108BD9-81ED-4DB2-BD59-A6C34878D82A}">
                    <a16:rowId xmlns:a16="http://schemas.microsoft.com/office/drawing/2014/main" val="224560010"/>
                  </a:ext>
                </a:extLst>
              </a:tr>
              <a:tr h="1097280">
                <a:tc>
                  <a:txBody>
                    <a:bodyPr/>
                    <a:lstStyle/>
                    <a:p>
                      <a:pPr algn="l"/>
                      <a:r>
                        <a:rPr lang="en-US" sz="1600" b="1" spc="-50" baseline="0" dirty="0">
                          <a:solidFill>
                            <a:schemeClr val="tx1"/>
                          </a:solidFill>
                          <a:latin typeface="Selawik Semibold" panose="020B0702040204020203" pitchFamily="34" charset="0"/>
                        </a:rPr>
                        <a:t>Communications</a:t>
                      </a:r>
                    </a:p>
                    <a:p>
                      <a:pPr algn="l"/>
                      <a:r>
                        <a:rPr lang="en-US" sz="1600" b="1" spc="-50" dirty="0">
                          <a:solidFill>
                            <a:schemeClr val="tx1"/>
                          </a:solidFill>
                          <a:latin typeface="Selawik Semibold" panose="020B0702040204020203" pitchFamily="34" charset="0"/>
                        </a:rPr>
                        <a:t>&amp; outreach</a:t>
                      </a:r>
                    </a:p>
                  </a:txBody>
                  <a:tcPr marL="756000" marR="91427" marT="45713" marB="45713" anchor="ctr">
                    <a:lnL w="3810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Early online announcements</a:t>
                      </a:r>
                    </a:p>
                  </a:txBody>
                  <a:tcPr marL="91427" marR="91427" marT="45713" marB="45713" anchor="ctr">
                    <a:lnL w="635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gridSpan="2">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Ongoing online announcements</a:t>
                      </a: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hMerge="1">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endParaRPr lang="en-US" sz="1000" dirty="0">
                        <a:highlight>
                          <a:srgbClr val="FFFF00"/>
                        </a:highlight>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a:txBody>
                    <a:bodyPr/>
                    <a:lstStyle/>
                    <a:p>
                      <a:r>
                        <a:rPr lang="en-US" sz="1400" dirty="0">
                          <a:solidFill>
                            <a:schemeClr val="tx1"/>
                          </a:solidFill>
                          <a:latin typeface="Segoe UI" panose="020B0502040204020203" pitchFamily="34" charset="0"/>
                          <a:cs typeface="Segoe UI" panose="020B0502040204020203" pitchFamily="34" charset="0"/>
                        </a:rPr>
                        <a:t>Countdown messaging</a:t>
                      </a:r>
                      <a:endParaRPr lang="en-US" sz="3200" dirty="0">
                        <a:solidFill>
                          <a:schemeClr val="tx1"/>
                        </a:solidFill>
                        <a:latin typeface="Segoe UI" panose="020B0502040204020203" pitchFamily="34" charset="0"/>
                        <a:cs typeface="Segoe UI" panose="020B0502040204020203" pitchFamily="34" charset="0"/>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6350" cap="flat" cmpd="sng" algn="ctr">
                      <a:solidFill>
                        <a:srgbClr val="A6A6A6"/>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Ongoing communication activities</a:t>
                      </a:r>
                    </a:p>
                  </a:txBody>
                  <a:tcPr marL="91427" marR="91427" marT="45713" marB="45713"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4072185"/>
                  </a:ext>
                </a:extLst>
              </a:tr>
              <a:tr h="1097280">
                <a:tc>
                  <a:txBody>
                    <a:bodyPr/>
                    <a:lstStyle/>
                    <a:p>
                      <a:pPr algn="l"/>
                      <a:r>
                        <a:rPr lang="en-US" sz="1600" dirty="0">
                          <a:solidFill>
                            <a:schemeClr val="tx1"/>
                          </a:solidFill>
                          <a:latin typeface="Segoe UI Semibold" panose="020B0702040204020203" pitchFamily="34" charset="0"/>
                          <a:cs typeface="Segoe UI Semibold" panose="020B0702040204020203" pitchFamily="34" charset="0"/>
                        </a:rPr>
                        <a:t>Support</a:t>
                      </a:r>
                    </a:p>
                  </a:txBody>
                  <a:tcPr marL="756000" marR="91427" marT="45713" marB="45713"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a:endParaRPr lang="en-US" sz="1400" dirty="0">
                        <a:solidFill>
                          <a:schemeClr val="tx1"/>
                        </a:solidFill>
                        <a:latin typeface="Segoe UI" panose="020B0502040204020203" pitchFamily="34" charset="0"/>
                        <a:cs typeface="Segoe UI" panose="020B0502040204020203" pitchFamily="34" charset="0"/>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a:txBody>
                    <a:bodyPr/>
                    <a:lstStyle/>
                    <a:p>
                      <a:pPr algn="ctr"/>
                      <a:endParaRPr lang="en-US" sz="3200" dirty="0">
                        <a:solidFill>
                          <a:schemeClr val="tx1"/>
                        </a:solidFill>
                        <a:latin typeface="Segoe UI" panose="020B0502040204020203" pitchFamily="34" charset="0"/>
                        <a:cs typeface="Segoe UI" panose="020B0502040204020203" pitchFamily="34" charset="0"/>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gridSpan="2">
                  <a:txBody>
                    <a:bodyPr/>
                    <a:lstStyle/>
                    <a:p>
                      <a:pPr algn="ctr"/>
                      <a:r>
                        <a:rPr lang="en-US" sz="1400" dirty="0" err="1">
                          <a:solidFill>
                            <a:schemeClr val="tx1"/>
                          </a:solidFill>
                          <a:latin typeface="Segoe UI" panose="020B0502040204020203" pitchFamily="34" charset="0"/>
                          <a:cs typeface="Segoe UI" panose="020B0502040204020203" pitchFamily="34" charset="0"/>
                        </a:rPr>
                        <a:t>HelpDesk</a:t>
                      </a:r>
                      <a:r>
                        <a:rPr lang="en-US" sz="1400" dirty="0">
                          <a:solidFill>
                            <a:schemeClr val="tx1"/>
                          </a:solidFill>
                          <a:latin typeface="Segoe UI" panose="020B0502040204020203" pitchFamily="34" charset="0"/>
                          <a:cs typeface="Segoe UI" panose="020B0502040204020203" pitchFamily="34" charset="0"/>
                        </a:rPr>
                        <a:t> and Tech Lounges</a:t>
                      </a:r>
                    </a:p>
                    <a:p>
                      <a:pPr algn="ctr"/>
                      <a:r>
                        <a:rPr lang="en-US" sz="1400" dirty="0">
                          <a:solidFill>
                            <a:schemeClr val="tx1"/>
                          </a:solidFill>
                          <a:latin typeface="Segoe UI" panose="020B0502040204020203" pitchFamily="34" charset="0"/>
                          <a:cs typeface="Segoe UI" panose="020B0502040204020203" pitchFamily="34" charset="0"/>
                        </a:rPr>
                        <a:t>for early adopters</a:t>
                      </a:r>
                      <a:endParaRPr lang="en-US" sz="1000" dirty="0">
                        <a:solidFill>
                          <a:schemeClr val="tx1"/>
                        </a:solidFill>
                        <a:highlight>
                          <a:srgbClr val="FFFF00"/>
                        </a:highlight>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hMerge="1">
                  <a:txBody>
                    <a:bodyPr/>
                    <a:lstStyle/>
                    <a:p>
                      <a:pPr algn="ctr"/>
                      <a:endParaRPr lang="en-US" sz="1400" dirty="0">
                        <a:latin typeface="Segoe UI" panose="020B0502040204020203" pitchFamily="34" charset="0"/>
                        <a:cs typeface="Segoe UI" panose="020B0502040204020203" pitchFamily="34" charset="0"/>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Ongoing Support</a:t>
                      </a:r>
                    </a:p>
                    <a:p>
                      <a:pPr marL="0" marR="0" lvl="0" indent="0" algn="ctr" defTabSz="932742" rtl="0" eaLnBrk="1" fontAlgn="auto" latinLnBrk="0" hangingPunct="1">
                        <a:lnSpc>
                          <a:spcPct val="100000"/>
                        </a:lnSpc>
                        <a:spcBef>
                          <a:spcPts val="0"/>
                        </a:spcBef>
                        <a:spcAft>
                          <a:spcPts val="1200"/>
                        </a:spcAft>
                        <a:buClrTx/>
                        <a:buSzTx/>
                        <a:buFontTx/>
                        <a:buNone/>
                        <a:tabLst/>
                        <a:defRPr/>
                      </a:pPr>
                      <a:r>
                        <a:rPr lang="en-US" sz="1400" dirty="0" err="1">
                          <a:solidFill>
                            <a:schemeClr val="tx1"/>
                          </a:solidFill>
                          <a:latin typeface="Segoe UI" panose="020B0502040204020203" pitchFamily="34" charset="0"/>
                          <a:cs typeface="Segoe UI" panose="020B0502040204020203" pitchFamily="34" charset="0"/>
                        </a:rPr>
                        <a:t>HelpDesk</a:t>
                      </a:r>
                      <a:r>
                        <a:rPr lang="en-US" sz="1400" dirty="0">
                          <a:solidFill>
                            <a:schemeClr val="tx1"/>
                          </a:solidFill>
                          <a:latin typeface="Segoe UI" panose="020B0502040204020203" pitchFamily="34" charset="0"/>
                          <a:cs typeface="Segoe UI" panose="020B0502040204020203" pitchFamily="34" charset="0"/>
                        </a:rPr>
                        <a:t> and Tech Lounges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for end users</a:t>
                      </a:r>
                    </a:p>
                  </a:txBody>
                  <a:tcPr marL="91427" marR="91427" marT="45713" marB="45713"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22969009"/>
                  </a:ext>
                </a:extLst>
              </a:tr>
              <a:tr h="914400">
                <a:tc>
                  <a:txBody>
                    <a:bodyPr/>
                    <a:lstStyle/>
                    <a:p>
                      <a:pPr algn="l"/>
                      <a:r>
                        <a:rPr lang="en-US" sz="1600" dirty="0">
                          <a:solidFill>
                            <a:schemeClr val="tx1"/>
                          </a:solidFill>
                          <a:latin typeface="Segoe UI Semibold" panose="020B0702040204020203" pitchFamily="34" charset="0"/>
                          <a:cs typeface="Segoe UI Semibold" panose="020B0702040204020203" pitchFamily="34" charset="0"/>
                        </a:rPr>
                        <a:t>Learning</a:t>
                      </a:r>
                    </a:p>
                  </a:txBody>
                  <a:tcPr marL="756000" marR="91427" marT="45713" marB="45713" anchor="ctr">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tcPr>
                </a:tc>
                <a:tc>
                  <a:txBody>
                    <a:bodyPr/>
                    <a:lstStyle/>
                    <a:p>
                      <a:pPr algn="ctr"/>
                      <a:endParaRPr lang="en-US" sz="1400" kern="1200" dirty="0">
                        <a:solidFill>
                          <a:schemeClr val="tx1"/>
                        </a:solidFill>
                        <a:latin typeface="Segoe UI" panose="020B0502040204020203" pitchFamily="34" charset="0"/>
                        <a:ea typeface="+mn-ea"/>
                        <a:cs typeface="Segoe UI" panose="020B0502040204020203" pitchFamily="34" charset="0"/>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noFill/>
                  </a:tcPr>
                </a:tc>
                <a:tc gridSpan="2">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lang="en-US" sz="1400" dirty="0">
                        <a:solidFill>
                          <a:schemeClr val="tx1"/>
                        </a:solidFill>
                        <a:latin typeface="Segoe UI" panose="020B0502040204020203" pitchFamily="34" charset="0"/>
                        <a:cs typeface="Segoe UI" panose="020B0502040204020203" pitchFamily="34" charset="0"/>
                      </a:endParaRP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Train the Trainer </a:t>
                      </a:r>
                    </a:p>
                    <a:p>
                      <a:pPr marL="0" marR="0" lvl="0" indent="0" algn="ctr" defTabSz="932742"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(Instructors, </a:t>
                      </a:r>
                      <a:r>
                        <a:rPr lang="en-US" sz="1400" dirty="0" err="1">
                          <a:solidFill>
                            <a:schemeClr val="tx1"/>
                          </a:solidFill>
                          <a:latin typeface="Segoe UI" panose="020B0502040204020203" pitchFamily="34" charset="0"/>
                          <a:cs typeface="Segoe UI" panose="020B0502040204020203" pitchFamily="34" charset="0"/>
                        </a:rPr>
                        <a:t>HelpDesk</a:t>
                      </a:r>
                      <a:r>
                        <a:rPr lang="en-US" sz="1400" dirty="0">
                          <a:solidFill>
                            <a:schemeClr val="tx1"/>
                          </a:solidFill>
                          <a:latin typeface="Segoe UI" panose="020B0502040204020203" pitchFamily="34" charset="0"/>
                          <a:cs typeface="Segoe UI" panose="020B0502040204020203" pitchFamily="34" charset="0"/>
                        </a:rPr>
                        <a:t>, Champions)</a:t>
                      </a:r>
                    </a:p>
                  </a:txBody>
                  <a:tcPr marL="45720" marR="457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hMerge="1">
                  <a:txBody>
                    <a:bodyPr/>
                    <a:lstStyle/>
                    <a:p>
                      <a:pPr algn="ctr"/>
                      <a:endParaRPr lang="en-US" sz="1000" dirty="0">
                        <a:highlight>
                          <a:srgbClr val="FFFF00"/>
                        </a:highlight>
                      </a:endParaRP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a:txBody>
                    <a:bodyPr/>
                    <a:lstStyle/>
                    <a:p>
                      <a:pPr algn="ctr"/>
                      <a:r>
                        <a:rPr lang="en-US" sz="1400" dirty="0">
                          <a:solidFill>
                            <a:schemeClr val="tx1"/>
                          </a:solidFill>
                          <a:latin typeface="Segoe UI" panose="020B0502040204020203" pitchFamily="34" charset="0"/>
                          <a:cs typeface="Segoe UI" panose="020B0502040204020203" pitchFamily="34" charset="0"/>
                        </a:rPr>
                        <a:t>Training </a:t>
                      </a:r>
                    </a:p>
                    <a:p>
                      <a:pPr algn="ctr"/>
                      <a:r>
                        <a:rPr lang="en-US" sz="1400" dirty="0">
                          <a:solidFill>
                            <a:schemeClr val="tx1"/>
                          </a:solidFill>
                          <a:latin typeface="Segoe UI" panose="020B0502040204020203" pitchFamily="34" charset="0"/>
                          <a:cs typeface="Segoe UI" panose="020B0502040204020203" pitchFamily="34" charset="0"/>
                        </a:rPr>
                        <a:t>(online,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self-paced, &amp; instructor-led)</a:t>
                      </a:r>
                    </a:p>
                  </a:txBody>
                  <a:tcPr marL="91427" marR="91427" marT="45713" marB="45713"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tc>
                  <a:txBody>
                    <a:bodyPr/>
                    <a:lstStyle/>
                    <a:p>
                      <a:pPr marL="0" marR="0" lvl="0" indent="0" algn="ctr" defTabSz="932742" rtl="0" eaLnBrk="1" fontAlgn="auto" latinLnBrk="0" hangingPunct="1">
                        <a:lnSpc>
                          <a:spcPct val="100000"/>
                        </a:lnSpc>
                        <a:spcBef>
                          <a:spcPts val="0"/>
                        </a:spcBef>
                        <a:spcAft>
                          <a:spcPts val="120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End user training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(online, self-paced, &amp; </a:t>
                      </a:r>
                      <a:br>
                        <a:rPr lang="en-US" sz="1400" dirty="0">
                          <a:solidFill>
                            <a:schemeClr val="tx1"/>
                          </a:solidFill>
                          <a:latin typeface="Segoe UI" panose="020B0502040204020203" pitchFamily="34" charset="0"/>
                          <a:cs typeface="Segoe UI" panose="020B0502040204020203" pitchFamily="34" charset="0"/>
                        </a:rPr>
                      </a:br>
                      <a:r>
                        <a:rPr lang="en-US" sz="1400" dirty="0">
                          <a:solidFill>
                            <a:schemeClr val="tx1"/>
                          </a:solidFill>
                          <a:latin typeface="Segoe UI" panose="020B0502040204020203" pitchFamily="34" charset="0"/>
                          <a:cs typeface="Segoe UI" panose="020B0502040204020203" pitchFamily="34" charset="0"/>
                        </a:rPr>
                        <a:t>instructor-led)</a:t>
                      </a:r>
                    </a:p>
                    <a:p>
                      <a:pPr marL="0" marR="0" lvl="0" indent="0" algn="ctr" defTabSz="932742" rtl="0" eaLnBrk="1" fontAlgn="auto" latinLnBrk="0" hangingPunct="1">
                        <a:lnSpc>
                          <a:spcPct val="100000"/>
                        </a:lnSpc>
                        <a:spcBef>
                          <a:spcPts val="0"/>
                        </a:spcBef>
                        <a:spcAft>
                          <a:spcPts val="1200"/>
                        </a:spcAft>
                        <a:buClrTx/>
                        <a:buSzTx/>
                        <a:buFontTx/>
                        <a:buNone/>
                        <a:tabLst/>
                        <a:defRPr/>
                      </a:pPr>
                      <a:r>
                        <a:rPr lang="en-US" sz="1400" dirty="0">
                          <a:solidFill>
                            <a:schemeClr val="tx1"/>
                          </a:solidFill>
                          <a:latin typeface="Segoe UI" panose="020B0502040204020203" pitchFamily="34" charset="0"/>
                          <a:cs typeface="Segoe UI" panose="020B0502040204020203" pitchFamily="34" charset="0"/>
                        </a:rPr>
                        <a:t>First-day launch materials available</a:t>
                      </a:r>
                    </a:p>
                  </a:txBody>
                  <a:tcPr marL="91427" marR="91427" marT="45713" marB="45713" anchor="ctr">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rgbClr val="A6A6A6"/>
                      </a:solidFill>
                      <a:prstDash val="solid"/>
                      <a:round/>
                      <a:headEnd type="none" w="med" len="med"/>
                      <a:tailEnd type="none" w="med" len="med"/>
                    </a:lnT>
                    <a:lnB w="6350" cap="flat" cmpd="sng" algn="ctr">
                      <a:solidFill>
                        <a:srgbClr val="A6A6A6"/>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90182703"/>
                  </a:ext>
                </a:extLst>
              </a:tr>
            </a:tbl>
          </a:graphicData>
        </a:graphic>
      </p:graphicFrame>
      <p:grpSp>
        <p:nvGrpSpPr>
          <p:cNvPr id="19" name="Group 18">
            <a:extLst>
              <a:ext uri="{FF2B5EF4-FFF2-40B4-BE49-F238E27FC236}">
                <a16:creationId xmlns:a16="http://schemas.microsoft.com/office/drawing/2014/main" id="{93DE1A97-F925-4064-92A5-1D8BEC50B744}"/>
              </a:ext>
            </a:extLst>
          </p:cNvPr>
          <p:cNvGrpSpPr/>
          <p:nvPr/>
        </p:nvGrpSpPr>
        <p:grpSpPr>
          <a:xfrm>
            <a:off x="9647768" y="1775424"/>
            <a:ext cx="320672" cy="331040"/>
            <a:chOff x="-1195388" y="2319338"/>
            <a:chExt cx="687388" cy="709612"/>
          </a:xfrm>
          <a:solidFill>
            <a:schemeClr val="bg1"/>
          </a:solidFill>
        </p:grpSpPr>
        <p:sp>
          <p:nvSpPr>
            <p:cNvPr id="20" name="Freeform 18">
              <a:extLst>
                <a:ext uri="{FF2B5EF4-FFF2-40B4-BE49-F238E27FC236}">
                  <a16:creationId xmlns:a16="http://schemas.microsoft.com/office/drawing/2014/main" id="{8451F02D-F9B8-4CBD-852A-239DE4522768}"/>
                </a:ext>
              </a:extLst>
            </p:cNvPr>
            <p:cNvSpPr>
              <a:spLocks noEditPoints="1"/>
            </p:cNvSpPr>
            <p:nvPr/>
          </p:nvSpPr>
          <p:spPr bwMode="auto">
            <a:xfrm>
              <a:off x="-989013" y="2368550"/>
              <a:ext cx="439738" cy="454025"/>
            </a:xfrm>
            <a:custGeom>
              <a:avLst/>
              <a:gdLst>
                <a:gd name="T0" fmla="*/ 0 w 1231"/>
                <a:gd name="T1" fmla="*/ 1122 h 1269"/>
                <a:gd name="T2" fmla="*/ 31 w 1231"/>
                <a:gd name="T3" fmla="*/ 1008 h 1269"/>
                <a:gd name="T4" fmla="*/ 567 w 1231"/>
                <a:gd name="T5" fmla="*/ 208 h 1269"/>
                <a:gd name="T6" fmla="*/ 876 w 1231"/>
                <a:gd name="T7" fmla="*/ 2 h 1269"/>
                <a:gd name="T8" fmla="*/ 895 w 1231"/>
                <a:gd name="T9" fmla="*/ 5 h 1269"/>
                <a:gd name="T10" fmla="*/ 1223 w 1231"/>
                <a:gd name="T11" fmla="*/ 314 h 1269"/>
                <a:gd name="T12" fmla="*/ 1226 w 1231"/>
                <a:gd name="T13" fmla="*/ 336 h 1269"/>
                <a:gd name="T14" fmla="*/ 293 w 1231"/>
                <a:gd name="T15" fmla="*/ 1223 h 1269"/>
                <a:gd name="T16" fmla="*/ 171 w 1231"/>
                <a:gd name="T17" fmla="*/ 1265 h 1269"/>
                <a:gd name="T18" fmla="*/ 137 w 1231"/>
                <a:gd name="T19" fmla="*/ 1257 h 1269"/>
                <a:gd name="T20" fmla="*/ 13 w 1231"/>
                <a:gd name="T21" fmla="*/ 1138 h 1269"/>
                <a:gd name="T22" fmla="*/ 0 w 1231"/>
                <a:gd name="T23" fmla="*/ 1122 h 1269"/>
                <a:gd name="T24" fmla="*/ 847 w 1231"/>
                <a:gd name="T25" fmla="*/ 481 h 1269"/>
                <a:gd name="T26" fmla="*/ 748 w 1231"/>
                <a:gd name="T27" fmla="*/ 379 h 1269"/>
                <a:gd name="T28" fmla="*/ 646 w 1231"/>
                <a:gd name="T29" fmla="*/ 481 h 1269"/>
                <a:gd name="T30" fmla="*/ 749 w 1231"/>
                <a:gd name="T31" fmla="*/ 582 h 1269"/>
                <a:gd name="T32" fmla="*/ 847 w 1231"/>
                <a:gd name="T33" fmla="*/ 481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1" h="1269">
                  <a:moveTo>
                    <a:pt x="0" y="1122"/>
                  </a:moveTo>
                  <a:cubicBezTo>
                    <a:pt x="10" y="1083"/>
                    <a:pt x="18" y="1045"/>
                    <a:pt x="31" y="1008"/>
                  </a:cubicBezTo>
                  <a:cubicBezTo>
                    <a:pt x="138" y="694"/>
                    <a:pt x="310" y="422"/>
                    <a:pt x="567" y="208"/>
                  </a:cubicBezTo>
                  <a:cubicBezTo>
                    <a:pt x="662" y="128"/>
                    <a:pt x="768" y="63"/>
                    <a:pt x="876" y="2"/>
                  </a:cubicBezTo>
                  <a:cubicBezTo>
                    <a:pt x="880" y="0"/>
                    <a:pt x="891" y="1"/>
                    <a:pt x="895" y="5"/>
                  </a:cubicBezTo>
                  <a:cubicBezTo>
                    <a:pt x="1005" y="108"/>
                    <a:pt x="1114" y="211"/>
                    <a:pt x="1223" y="314"/>
                  </a:cubicBezTo>
                  <a:cubicBezTo>
                    <a:pt x="1231" y="321"/>
                    <a:pt x="1230" y="327"/>
                    <a:pt x="1226" y="336"/>
                  </a:cubicBezTo>
                  <a:cubicBezTo>
                    <a:pt x="1032" y="754"/>
                    <a:pt x="717" y="1046"/>
                    <a:pt x="293" y="1223"/>
                  </a:cubicBezTo>
                  <a:cubicBezTo>
                    <a:pt x="254" y="1239"/>
                    <a:pt x="212" y="1251"/>
                    <a:pt x="171" y="1265"/>
                  </a:cubicBezTo>
                  <a:cubicBezTo>
                    <a:pt x="158" y="1269"/>
                    <a:pt x="148" y="1267"/>
                    <a:pt x="137" y="1257"/>
                  </a:cubicBezTo>
                  <a:cubicBezTo>
                    <a:pt x="97" y="1216"/>
                    <a:pt x="54" y="1178"/>
                    <a:pt x="13" y="1138"/>
                  </a:cubicBezTo>
                  <a:cubicBezTo>
                    <a:pt x="8" y="1133"/>
                    <a:pt x="4" y="1127"/>
                    <a:pt x="0" y="1122"/>
                  </a:cubicBezTo>
                  <a:close/>
                  <a:moveTo>
                    <a:pt x="847" y="481"/>
                  </a:moveTo>
                  <a:cubicBezTo>
                    <a:pt x="847" y="426"/>
                    <a:pt x="803" y="380"/>
                    <a:pt x="748" y="379"/>
                  </a:cubicBezTo>
                  <a:cubicBezTo>
                    <a:pt x="692" y="379"/>
                    <a:pt x="646" y="425"/>
                    <a:pt x="646" y="481"/>
                  </a:cubicBezTo>
                  <a:cubicBezTo>
                    <a:pt x="646" y="535"/>
                    <a:pt x="694" y="582"/>
                    <a:pt x="749" y="582"/>
                  </a:cubicBezTo>
                  <a:cubicBezTo>
                    <a:pt x="802" y="581"/>
                    <a:pt x="847" y="535"/>
                    <a:pt x="847" y="4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1" name="Freeform 19">
              <a:extLst>
                <a:ext uri="{FF2B5EF4-FFF2-40B4-BE49-F238E27FC236}">
                  <a16:creationId xmlns:a16="http://schemas.microsoft.com/office/drawing/2014/main" id="{9C6E9157-E2E4-4B28-A1F9-DAA0A060589D}"/>
                </a:ext>
              </a:extLst>
            </p:cNvPr>
            <p:cNvSpPr>
              <a:spLocks/>
            </p:cNvSpPr>
            <p:nvPr/>
          </p:nvSpPr>
          <p:spPr bwMode="auto">
            <a:xfrm>
              <a:off x="-1158875" y="2801938"/>
              <a:ext cx="190500" cy="200025"/>
            </a:xfrm>
            <a:custGeom>
              <a:avLst/>
              <a:gdLst>
                <a:gd name="T0" fmla="*/ 0 w 535"/>
                <a:gd name="T1" fmla="*/ 558 h 558"/>
                <a:gd name="T2" fmla="*/ 64 w 535"/>
                <a:gd name="T3" fmla="*/ 349 h 558"/>
                <a:gd name="T4" fmla="*/ 193 w 535"/>
                <a:gd name="T5" fmla="*/ 105 h 558"/>
                <a:gd name="T6" fmla="*/ 361 w 535"/>
                <a:gd name="T7" fmla="*/ 9 h 558"/>
                <a:gd name="T8" fmla="*/ 531 w 535"/>
                <a:gd name="T9" fmla="*/ 154 h 558"/>
                <a:gd name="T10" fmla="*/ 454 w 535"/>
                <a:gd name="T11" fmla="*/ 337 h 558"/>
                <a:gd name="T12" fmla="*/ 239 w 535"/>
                <a:gd name="T13" fmla="*/ 473 h 558"/>
                <a:gd name="T14" fmla="*/ 18 w 535"/>
                <a:gd name="T15" fmla="*/ 554 h 558"/>
                <a:gd name="T16" fmla="*/ 0 w 535"/>
                <a:gd name="T17" fmla="*/ 558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5" h="558">
                  <a:moveTo>
                    <a:pt x="0" y="558"/>
                  </a:moveTo>
                  <a:cubicBezTo>
                    <a:pt x="22" y="486"/>
                    <a:pt x="41" y="417"/>
                    <a:pt x="64" y="349"/>
                  </a:cubicBezTo>
                  <a:cubicBezTo>
                    <a:pt x="94" y="262"/>
                    <a:pt x="134" y="178"/>
                    <a:pt x="193" y="105"/>
                  </a:cubicBezTo>
                  <a:cubicBezTo>
                    <a:pt x="236" y="51"/>
                    <a:pt x="290" y="16"/>
                    <a:pt x="361" y="9"/>
                  </a:cubicBezTo>
                  <a:cubicBezTo>
                    <a:pt x="448" y="0"/>
                    <a:pt x="526" y="66"/>
                    <a:pt x="531" y="154"/>
                  </a:cubicBezTo>
                  <a:cubicBezTo>
                    <a:pt x="535" y="227"/>
                    <a:pt x="506" y="287"/>
                    <a:pt x="454" y="337"/>
                  </a:cubicBezTo>
                  <a:cubicBezTo>
                    <a:pt x="391" y="396"/>
                    <a:pt x="318" y="439"/>
                    <a:pt x="239" y="473"/>
                  </a:cubicBezTo>
                  <a:cubicBezTo>
                    <a:pt x="167" y="503"/>
                    <a:pt x="92" y="527"/>
                    <a:pt x="18" y="554"/>
                  </a:cubicBezTo>
                  <a:cubicBezTo>
                    <a:pt x="14" y="556"/>
                    <a:pt x="10" y="556"/>
                    <a:pt x="0" y="5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2" name="Freeform 20">
              <a:extLst>
                <a:ext uri="{FF2B5EF4-FFF2-40B4-BE49-F238E27FC236}">
                  <a16:creationId xmlns:a16="http://schemas.microsoft.com/office/drawing/2014/main" id="{A2506946-1D18-4701-9A0A-D7931FB4349D}"/>
                </a:ext>
              </a:extLst>
            </p:cNvPr>
            <p:cNvSpPr>
              <a:spLocks/>
            </p:cNvSpPr>
            <p:nvPr/>
          </p:nvSpPr>
          <p:spPr bwMode="auto">
            <a:xfrm>
              <a:off x="-1195388" y="2581275"/>
              <a:ext cx="258763" cy="187325"/>
            </a:xfrm>
            <a:custGeom>
              <a:avLst/>
              <a:gdLst>
                <a:gd name="T0" fmla="*/ 497 w 726"/>
                <a:gd name="T1" fmla="*/ 517 h 522"/>
                <a:gd name="T2" fmla="*/ 363 w 726"/>
                <a:gd name="T3" fmla="*/ 475 h 522"/>
                <a:gd name="T4" fmla="*/ 26 w 726"/>
                <a:gd name="T5" fmla="*/ 517 h 522"/>
                <a:gd name="T6" fmla="*/ 0 w 726"/>
                <a:gd name="T7" fmla="*/ 522 h 522"/>
                <a:gd name="T8" fmla="*/ 84 w 726"/>
                <a:gd name="T9" fmla="*/ 413 h 522"/>
                <a:gd name="T10" fmla="*/ 168 w 726"/>
                <a:gd name="T11" fmla="*/ 301 h 522"/>
                <a:gd name="T12" fmla="*/ 357 w 726"/>
                <a:gd name="T13" fmla="*/ 139 h 522"/>
                <a:gd name="T14" fmla="*/ 711 w 726"/>
                <a:gd name="T15" fmla="*/ 1 h 522"/>
                <a:gd name="T16" fmla="*/ 726 w 726"/>
                <a:gd name="T17" fmla="*/ 0 h 522"/>
                <a:gd name="T18" fmla="*/ 497 w 726"/>
                <a:gd name="T19" fmla="*/ 51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6" h="522">
                  <a:moveTo>
                    <a:pt x="497" y="517"/>
                  </a:moveTo>
                  <a:cubicBezTo>
                    <a:pt x="456" y="484"/>
                    <a:pt x="410" y="477"/>
                    <a:pt x="363" y="475"/>
                  </a:cubicBezTo>
                  <a:cubicBezTo>
                    <a:pt x="249" y="471"/>
                    <a:pt x="137" y="492"/>
                    <a:pt x="26" y="517"/>
                  </a:cubicBezTo>
                  <a:cubicBezTo>
                    <a:pt x="19" y="519"/>
                    <a:pt x="12" y="520"/>
                    <a:pt x="0" y="522"/>
                  </a:cubicBezTo>
                  <a:cubicBezTo>
                    <a:pt x="30" y="484"/>
                    <a:pt x="57" y="448"/>
                    <a:pt x="84" y="413"/>
                  </a:cubicBezTo>
                  <a:cubicBezTo>
                    <a:pt x="112" y="376"/>
                    <a:pt x="142" y="340"/>
                    <a:pt x="168" y="301"/>
                  </a:cubicBezTo>
                  <a:cubicBezTo>
                    <a:pt x="217" y="230"/>
                    <a:pt x="283" y="180"/>
                    <a:pt x="357" y="139"/>
                  </a:cubicBezTo>
                  <a:cubicBezTo>
                    <a:pt x="470" y="78"/>
                    <a:pt x="589" y="36"/>
                    <a:pt x="711" y="1"/>
                  </a:cubicBezTo>
                  <a:cubicBezTo>
                    <a:pt x="715" y="0"/>
                    <a:pt x="719" y="0"/>
                    <a:pt x="726" y="0"/>
                  </a:cubicBezTo>
                  <a:cubicBezTo>
                    <a:pt x="623" y="161"/>
                    <a:pt x="539" y="328"/>
                    <a:pt x="497" y="5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3" name="Freeform 21">
              <a:extLst>
                <a:ext uri="{FF2B5EF4-FFF2-40B4-BE49-F238E27FC236}">
                  <a16:creationId xmlns:a16="http://schemas.microsoft.com/office/drawing/2014/main" id="{5F896B45-46C6-467B-A357-D4D8D9AF97A2}"/>
                </a:ext>
              </a:extLst>
            </p:cNvPr>
            <p:cNvSpPr>
              <a:spLocks/>
            </p:cNvSpPr>
            <p:nvPr/>
          </p:nvSpPr>
          <p:spPr bwMode="auto">
            <a:xfrm>
              <a:off x="-919163" y="2760663"/>
              <a:ext cx="177800" cy="268287"/>
            </a:xfrm>
            <a:custGeom>
              <a:avLst/>
              <a:gdLst>
                <a:gd name="T0" fmla="*/ 0 w 501"/>
                <a:gd name="T1" fmla="*/ 258 h 754"/>
                <a:gd name="T2" fmla="*/ 501 w 501"/>
                <a:gd name="T3" fmla="*/ 0 h 754"/>
                <a:gd name="T4" fmla="*/ 461 w 501"/>
                <a:gd name="T5" fmla="*/ 149 h 754"/>
                <a:gd name="T6" fmla="*/ 380 w 501"/>
                <a:gd name="T7" fmla="*/ 372 h 754"/>
                <a:gd name="T8" fmla="*/ 214 w 501"/>
                <a:gd name="T9" fmla="*/ 586 h 754"/>
                <a:gd name="T10" fmla="*/ 30 w 501"/>
                <a:gd name="T11" fmla="*/ 742 h 754"/>
                <a:gd name="T12" fmla="*/ 15 w 501"/>
                <a:gd name="T13" fmla="*/ 754 h 754"/>
                <a:gd name="T14" fmla="*/ 36 w 501"/>
                <a:gd name="T15" fmla="*/ 604 h 754"/>
                <a:gd name="T16" fmla="*/ 34 w 501"/>
                <a:gd name="T17" fmla="*/ 349 h 754"/>
                <a:gd name="T18" fmla="*/ 0 w 501"/>
                <a:gd name="T19" fmla="*/ 258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1" h="754">
                  <a:moveTo>
                    <a:pt x="0" y="258"/>
                  </a:moveTo>
                  <a:cubicBezTo>
                    <a:pt x="179" y="207"/>
                    <a:pt x="342" y="114"/>
                    <a:pt x="501" y="0"/>
                  </a:cubicBezTo>
                  <a:cubicBezTo>
                    <a:pt x="487" y="54"/>
                    <a:pt x="477" y="102"/>
                    <a:pt x="461" y="149"/>
                  </a:cubicBezTo>
                  <a:cubicBezTo>
                    <a:pt x="436" y="224"/>
                    <a:pt x="410" y="299"/>
                    <a:pt x="380" y="372"/>
                  </a:cubicBezTo>
                  <a:cubicBezTo>
                    <a:pt x="344" y="457"/>
                    <a:pt x="288" y="528"/>
                    <a:pt x="214" y="586"/>
                  </a:cubicBezTo>
                  <a:cubicBezTo>
                    <a:pt x="151" y="635"/>
                    <a:pt x="91" y="690"/>
                    <a:pt x="30" y="742"/>
                  </a:cubicBezTo>
                  <a:cubicBezTo>
                    <a:pt x="26" y="746"/>
                    <a:pt x="21" y="749"/>
                    <a:pt x="15" y="754"/>
                  </a:cubicBezTo>
                  <a:cubicBezTo>
                    <a:pt x="22" y="702"/>
                    <a:pt x="30" y="653"/>
                    <a:pt x="36" y="604"/>
                  </a:cubicBezTo>
                  <a:cubicBezTo>
                    <a:pt x="46" y="519"/>
                    <a:pt x="53" y="434"/>
                    <a:pt x="34" y="349"/>
                  </a:cubicBezTo>
                  <a:cubicBezTo>
                    <a:pt x="27" y="318"/>
                    <a:pt x="12" y="289"/>
                    <a:pt x="0" y="25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4" name="Freeform 22">
              <a:extLst>
                <a:ext uri="{FF2B5EF4-FFF2-40B4-BE49-F238E27FC236}">
                  <a16:creationId xmlns:a16="http://schemas.microsoft.com/office/drawing/2014/main" id="{F38587F2-4CF5-4B16-B72A-F00E7793EFDC}"/>
                </a:ext>
              </a:extLst>
            </p:cNvPr>
            <p:cNvSpPr>
              <a:spLocks/>
            </p:cNvSpPr>
            <p:nvPr/>
          </p:nvSpPr>
          <p:spPr bwMode="auto">
            <a:xfrm>
              <a:off x="-646113" y="2319338"/>
              <a:ext cx="138113" cy="138112"/>
            </a:xfrm>
            <a:custGeom>
              <a:avLst/>
              <a:gdLst>
                <a:gd name="T0" fmla="*/ 314 w 388"/>
                <a:gd name="T1" fmla="*/ 385 h 385"/>
                <a:gd name="T2" fmla="*/ 0 w 388"/>
                <a:gd name="T3" fmla="*/ 88 h 385"/>
                <a:gd name="T4" fmla="*/ 136 w 388"/>
                <a:gd name="T5" fmla="*/ 40 h 385"/>
                <a:gd name="T6" fmla="*/ 367 w 388"/>
                <a:gd name="T7" fmla="*/ 0 h 385"/>
                <a:gd name="T8" fmla="*/ 387 w 388"/>
                <a:gd name="T9" fmla="*/ 19 h 385"/>
                <a:gd name="T10" fmla="*/ 318 w 388"/>
                <a:gd name="T11" fmla="*/ 381 h 385"/>
                <a:gd name="T12" fmla="*/ 314 w 388"/>
                <a:gd name="T13" fmla="*/ 385 h 385"/>
              </a:gdLst>
              <a:ahLst/>
              <a:cxnLst>
                <a:cxn ang="0">
                  <a:pos x="T0" y="T1"/>
                </a:cxn>
                <a:cxn ang="0">
                  <a:pos x="T2" y="T3"/>
                </a:cxn>
                <a:cxn ang="0">
                  <a:pos x="T4" y="T5"/>
                </a:cxn>
                <a:cxn ang="0">
                  <a:pos x="T6" y="T7"/>
                </a:cxn>
                <a:cxn ang="0">
                  <a:pos x="T8" y="T9"/>
                </a:cxn>
                <a:cxn ang="0">
                  <a:pos x="T10" y="T11"/>
                </a:cxn>
                <a:cxn ang="0">
                  <a:pos x="T12" y="T13"/>
                </a:cxn>
              </a:cxnLst>
              <a:rect l="0" t="0" r="r" b="b"/>
              <a:pathLst>
                <a:path w="388" h="385">
                  <a:moveTo>
                    <a:pt x="314" y="385"/>
                  </a:moveTo>
                  <a:cubicBezTo>
                    <a:pt x="211" y="287"/>
                    <a:pt x="107" y="190"/>
                    <a:pt x="0" y="88"/>
                  </a:cubicBezTo>
                  <a:cubicBezTo>
                    <a:pt x="48" y="71"/>
                    <a:pt x="91" y="54"/>
                    <a:pt x="136" y="40"/>
                  </a:cubicBezTo>
                  <a:cubicBezTo>
                    <a:pt x="211" y="17"/>
                    <a:pt x="288" y="3"/>
                    <a:pt x="367" y="0"/>
                  </a:cubicBezTo>
                  <a:cubicBezTo>
                    <a:pt x="382" y="0"/>
                    <a:pt x="388" y="4"/>
                    <a:pt x="387" y="19"/>
                  </a:cubicBezTo>
                  <a:cubicBezTo>
                    <a:pt x="386" y="144"/>
                    <a:pt x="362" y="264"/>
                    <a:pt x="318" y="381"/>
                  </a:cubicBezTo>
                  <a:cubicBezTo>
                    <a:pt x="318" y="382"/>
                    <a:pt x="316" y="383"/>
                    <a:pt x="314" y="3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grpSp>
      <p:cxnSp>
        <p:nvCxnSpPr>
          <p:cNvPr id="6" name="Straight Connector 5">
            <a:extLst>
              <a:ext uri="{FF2B5EF4-FFF2-40B4-BE49-F238E27FC236}">
                <a16:creationId xmlns:a16="http://schemas.microsoft.com/office/drawing/2014/main" id="{9714A03D-6596-47CE-9BE0-62435527C732}"/>
              </a:ext>
            </a:extLst>
          </p:cNvPr>
          <p:cNvCxnSpPr>
            <a:cxnSpLocks/>
          </p:cNvCxnSpPr>
          <p:nvPr/>
        </p:nvCxnSpPr>
        <p:spPr>
          <a:xfrm>
            <a:off x="8704699" y="1275823"/>
            <a:ext cx="0" cy="4211894"/>
          </a:xfrm>
          <a:prstGeom prst="line">
            <a:avLst/>
          </a:prstGeom>
          <a:ln w="38100">
            <a:solidFill>
              <a:srgbClr val="54CB30"/>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5" name="Text Placeholder 2">
            <a:extLst>
              <a:ext uri="{FF2B5EF4-FFF2-40B4-BE49-F238E27FC236}">
                <a16:creationId xmlns:a16="http://schemas.microsoft.com/office/drawing/2014/main" id="{E2AD497D-FFEB-43FF-9A0F-224243012B25}"/>
              </a:ext>
            </a:extLst>
          </p:cNvPr>
          <p:cNvSpPr txBox="1">
            <a:spLocks/>
          </p:cNvSpPr>
          <p:nvPr/>
        </p:nvSpPr>
        <p:spPr>
          <a:xfrm>
            <a:off x="8738722" y="1301853"/>
            <a:ext cx="1350103" cy="306812"/>
          </a:xfrm>
          <a:prstGeom prst="rect">
            <a:avLst/>
          </a:prstGeom>
          <a:noFill/>
        </p:spPr>
        <p:txBody>
          <a:bodyPr vert="horz" wrap="square" lIns="146304" tIns="91440" rIns="146304" bIns="91440" rtlCol="0" anchor="ctr">
            <a:noAutofit/>
          </a:bodyPr>
          <a:lstStyle>
            <a:lvl1pPr marL="2286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3600" kern="1200" spc="0" baseline="0">
                <a:gradFill>
                  <a:gsLst>
                    <a:gs pos="1250">
                      <a:schemeClr val="tx1"/>
                    </a:gs>
                    <a:gs pos="100000">
                      <a:schemeClr val="tx1"/>
                    </a:gs>
                  </a:gsLst>
                  <a:lin ang="5400000" scaled="0"/>
                </a:gradFill>
                <a:latin typeface="+mj-lt"/>
                <a:ea typeface="+mn-ea"/>
                <a:cs typeface="+mn-cs"/>
              </a:defRPr>
            </a:lvl1pPr>
            <a:lvl2pPr marL="4572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800" kern="1200" spc="0" baseline="0">
                <a:gradFill>
                  <a:gsLst>
                    <a:gs pos="1250">
                      <a:schemeClr val="tx1"/>
                    </a:gs>
                    <a:gs pos="100000">
                      <a:schemeClr val="tx1"/>
                    </a:gs>
                  </a:gsLst>
                  <a:lin ang="5400000" scaled="0"/>
                </a:gradFill>
                <a:latin typeface="+mn-lt"/>
                <a:ea typeface="+mn-ea"/>
                <a:cs typeface="+mn-cs"/>
              </a:defRPr>
            </a:lvl2pPr>
            <a:lvl3pPr marL="6858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9144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4pPr>
            <a:lvl5pPr marL="1143000" marR="0" indent="-228600" algn="l" defTabSz="932742" rtl="0" eaLnBrk="1" fontAlgn="auto" latinLnBrk="0" hangingPunct="1">
              <a:lnSpc>
                <a:spcPct val="90000"/>
              </a:lnSpc>
              <a:spcBef>
                <a:spcPct val="20000"/>
              </a:spcBef>
              <a:spcAft>
                <a:spcPts val="0"/>
              </a:spcAft>
              <a:buClrTx/>
              <a:buSzPct val="90000"/>
              <a:buFont typeface="Wingdings" panose="05000000000000000000" pitchFamily="2" charset="2"/>
              <a:buChar char=""/>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90000"/>
              </a:lnSpc>
              <a:spcBef>
                <a:spcPts val="10"/>
              </a:spcBef>
              <a:spcAft>
                <a:spcPts val="0"/>
              </a:spcAft>
              <a:buClrTx/>
              <a:buSzPct val="90000"/>
              <a:buFont typeface="Wingdings" panose="05000000000000000000" pitchFamily="2" charset="2"/>
              <a:buNone/>
              <a:tabLst/>
              <a:defRPr/>
            </a:pPr>
            <a:r>
              <a:rPr kumimoji="0" lang="en-IN" sz="2000" b="1" i="0" u="none" strike="noStrike" kern="1200" cap="none" spc="0" normalizeH="0" baseline="0" noProof="0" dirty="0">
                <a:ln>
                  <a:noFill/>
                </a:ln>
                <a:solidFill>
                  <a:schemeClr val="tx1"/>
                </a:solidFill>
                <a:effectLst/>
                <a:uLnTx/>
                <a:uFillTx/>
                <a:latin typeface="Segoe UI Semibold" panose="020B0702040204020203" pitchFamily="34" charset="0"/>
                <a:cs typeface="Segoe UI Semibold" panose="020B0702040204020203" pitchFamily="34" charset="0"/>
              </a:rPr>
              <a:t>Go Live</a:t>
            </a:r>
          </a:p>
        </p:txBody>
      </p:sp>
      <p:sp>
        <p:nvSpPr>
          <p:cNvPr id="26" name="Isosceles Triangle 25">
            <a:extLst>
              <a:ext uri="{FF2B5EF4-FFF2-40B4-BE49-F238E27FC236}">
                <a16:creationId xmlns:a16="http://schemas.microsoft.com/office/drawing/2014/main" id="{BB3002E1-2063-4318-97A1-5DCC73AE1E37}"/>
              </a:ext>
            </a:extLst>
          </p:cNvPr>
          <p:cNvSpPr/>
          <p:nvPr/>
        </p:nvSpPr>
        <p:spPr bwMode="auto">
          <a:xfrm rot="16200000" flipV="1">
            <a:off x="8688098" y="1418407"/>
            <a:ext cx="141593" cy="76287"/>
          </a:xfrm>
          <a:prstGeom prst="triangle">
            <a:avLst/>
          </a:prstGeom>
          <a:solidFill>
            <a:srgbClr val="54CB3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IN" sz="2400" b="0" i="0" u="none" strike="noStrike" kern="1200" cap="none" spc="0" normalizeH="0" baseline="0" noProof="0" err="1">
              <a:ln>
                <a:noFill/>
              </a:ln>
              <a:gradFill>
                <a:gsLst>
                  <a:gs pos="0">
                    <a:srgbClr val="FFFFFF"/>
                  </a:gs>
                  <a:gs pos="100000">
                    <a:srgbClr val="FFFFFF"/>
                  </a:gs>
                </a:gsLst>
                <a:lin ang="5400000" scaled="0"/>
              </a:gradFill>
              <a:effectLst/>
              <a:uLnTx/>
              <a:uFillTx/>
              <a:latin typeface="Segoe UI Semilight"/>
              <a:ea typeface="Segoe UI" pitchFamily="34" charset="0"/>
              <a:cs typeface="Segoe UI" pitchFamily="34" charset="0"/>
            </a:endParaRPr>
          </a:p>
        </p:txBody>
      </p:sp>
      <p:grpSp>
        <p:nvGrpSpPr>
          <p:cNvPr id="27" name="Group 26">
            <a:extLst>
              <a:ext uri="{FF2B5EF4-FFF2-40B4-BE49-F238E27FC236}">
                <a16:creationId xmlns:a16="http://schemas.microsoft.com/office/drawing/2014/main" id="{DCCBEA7A-8602-476E-87D6-627C4D9334EA}"/>
              </a:ext>
            </a:extLst>
          </p:cNvPr>
          <p:cNvGrpSpPr/>
          <p:nvPr/>
        </p:nvGrpSpPr>
        <p:grpSpPr>
          <a:xfrm>
            <a:off x="581102" y="2544420"/>
            <a:ext cx="450740" cy="363817"/>
            <a:chOff x="5189538" y="4606925"/>
            <a:chExt cx="798512" cy="644525"/>
          </a:xfrm>
          <a:solidFill>
            <a:srgbClr val="0078D7"/>
          </a:solidFill>
        </p:grpSpPr>
        <p:sp>
          <p:nvSpPr>
            <p:cNvPr id="28" name="Freeform 6">
              <a:extLst>
                <a:ext uri="{FF2B5EF4-FFF2-40B4-BE49-F238E27FC236}">
                  <a16:creationId xmlns:a16="http://schemas.microsoft.com/office/drawing/2014/main" id="{596D3967-5B05-423B-A24D-B3D30C21085F}"/>
                </a:ext>
              </a:extLst>
            </p:cNvPr>
            <p:cNvSpPr>
              <a:spLocks/>
            </p:cNvSpPr>
            <p:nvPr/>
          </p:nvSpPr>
          <p:spPr bwMode="auto">
            <a:xfrm>
              <a:off x="5407025" y="4686300"/>
              <a:ext cx="581025" cy="314325"/>
            </a:xfrm>
            <a:custGeom>
              <a:avLst/>
              <a:gdLst>
                <a:gd name="T0" fmla="*/ 122 w 155"/>
                <a:gd name="T1" fmla="*/ 84 h 84"/>
                <a:gd name="T2" fmla="*/ 114 w 155"/>
                <a:gd name="T3" fmla="*/ 84 h 84"/>
                <a:gd name="T4" fmla="*/ 112 w 155"/>
                <a:gd name="T5" fmla="*/ 83 h 84"/>
                <a:gd name="T6" fmla="*/ 66 w 155"/>
                <a:gd name="T7" fmla="*/ 41 h 84"/>
                <a:gd name="T8" fmla="*/ 54 w 155"/>
                <a:gd name="T9" fmla="*/ 31 h 84"/>
                <a:gd name="T10" fmla="*/ 52 w 155"/>
                <a:gd name="T11" fmla="*/ 30 h 84"/>
                <a:gd name="T12" fmla="*/ 31 w 155"/>
                <a:gd name="T13" fmla="*/ 36 h 84"/>
                <a:gd name="T14" fmla="*/ 10 w 155"/>
                <a:gd name="T15" fmla="*/ 32 h 84"/>
                <a:gd name="T16" fmla="*/ 2 w 155"/>
                <a:gd name="T17" fmla="*/ 23 h 84"/>
                <a:gd name="T18" fmla="*/ 5 w 155"/>
                <a:gd name="T19" fmla="*/ 15 h 84"/>
                <a:gd name="T20" fmla="*/ 42 w 155"/>
                <a:gd name="T21" fmla="*/ 2 h 84"/>
                <a:gd name="T22" fmla="*/ 54 w 155"/>
                <a:gd name="T23" fmla="*/ 0 h 84"/>
                <a:gd name="T24" fmla="*/ 56 w 155"/>
                <a:gd name="T25" fmla="*/ 1 h 84"/>
                <a:gd name="T26" fmla="*/ 94 w 155"/>
                <a:gd name="T27" fmla="*/ 15 h 84"/>
                <a:gd name="T28" fmla="*/ 96 w 155"/>
                <a:gd name="T29" fmla="*/ 15 h 84"/>
                <a:gd name="T30" fmla="*/ 122 w 155"/>
                <a:gd name="T31" fmla="*/ 7 h 84"/>
                <a:gd name="T32" fmla="*/ 124 w 155"/>
                <a:gd name="T33" fmla="*/ 8 h 84"/>
                <a:gd name="T34" fmla="*/ 134 w 155"/>
                <a:gd name="T35" fmla="*/ 24 h 84"/>
                <a:gd name="T36" fmla="*/ 154 w 155"/>
                <a:gd name="T37" fmla="*/ 70 h 84"/>
                <a:gd name="T38" fmla="*/ 154 w 155"/>
                <a:gd name="T39" fmla="*/ 71 h 84"/>
                <a:gd name="T40" fmla="*/ 132 w 155"/>
                <a:gd name="T41" fmla="*/ 83 h 84"/>
                <a:gd name="T42" fmla="*/ 122 w 155"/>
                <a:gd name="T4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5" h="84">
                  <a:moveTo>
                    <a:pt x="122" y="84"/>
                  </a:moveTo>
                  <a:cubicBezTo>
                    <a:pt x="118" y="84"/>
                    <a:pt x="116" y="84"/>
                    <a:pt x="114" y="84"/>
                  </a:cubicBezTo>
                  <a:cubicBezTo>
                    <a:pt x="113" y="84"/>
                    <a:pt x="113" y="84"/>
                    <a:pt x="112" y="83"/>
                  </a:cubicBezTo>
                  <a:cubicBezTo>
                    <a:pt x="97" y="69"/>
                    <a:pt x="81" y="55"/>
                    <a:pt x="66" y="41"/>
                  </a:cubicBezTo>
                  <a:cubicBezTo>
                    <a:pt x="62" y="38"/>
                    <a:pt x="58" y="34"/>
                    <a:pt x="54" y="31"/>
                  </a:cubicBezTo>
                  <a:cubicBezTo>
                    <a:pt x="53" y="30"/>
                    <a:pt x="53" y="30"/>
                    <a:pt x="52" y="30"/>
                  </a:cubicBezTo>
                  <a:cubicBezTo>
                    <a:pt x="45" y="32"/>
                    <a:pt x="38" y="34"/>
                    <a:pt x="31" y="36"/>
                  </a:cubicBezTo>
                  <a:cubicBezTo>
                    <a:pt x="24" y="37"/>
                    <a:pt x="16" y="36"/>
                    <a:pt x="10" y="32"/>
                  </a:cubicBezTo>
                  <a:cubicBezTo>
                    <a:pt x="6" y="30"/>
                    <a:pt x="4" y="27"/>
                    <a:pt x="2" y="23"/>
                  </a:cubicBezTo>
                  <a:cubicBezTo>
                    <a:pt x="0" y="20"/>
                    <a:pt x="2" y="16"/>
                    <a:pt x="5" y="15"/>
                  </a:cubicBezTo>
                  <a:cubicBezTo>
                    <a:pt x="18" y="11"/>
                    <a:pt x="30" y="7"/>
                    <a:pt x="42" y="2"/>
                  </a:cubicBezTo>
                  <a:cubicBezTo>
                    <a:pt x="46" y="1"/>
                    <a:pt x="50" y="0"/>
                    <a:pt x="54" y="0"/>
                  </a:cubicBezTo>
                  <a:cubicBezTo>
                    <a:pt x="55" y="0"/>
                    <a:pt x="56" y="0"/>
                    <a:pt x="56" y="1"/>
                  </a:cubicBezTo>
                  <a:cubicBezTo>
                    <a:pt x="69" y="5"/>
                    <a:pt x="81" y="10"/>
                    <a:pt x="94" y="15"/>
                  </a:cubicBezTo>
                  <a:cubicBezTo>
                    <a:pt x="95" y="15"/>
                    <a:pt x="95" y="15"/>
                    <a:pt x="96" y="15"/>
                  </a:cubicBezTo>
                  <a:cubicBezTo>
                    <a:pt x="105" y="12"/>
                    <a:pt x="113" y="10"/>
                    <a:pt x="122" y="7"/>
                  </a:cubicBezTo>
                  <a:cubicBezTo>
                    <a:pt x="123" y="7"/>
                    <a:pt x="124" y="7"/>
                    <a:pt x="124" y="8"/>
                  </a:cubicBezTo>
                  <a:cubicBezTo>
                    <a:pt x="128" y="13"/>
                    <a:pt x="131" y="19"/>
                    <a:pt x="134" y="24"/>
                  </a:cubicBezTo>
                  <a:cubicBezTo>
                    <a:pt x="142" y="39"/>
                    <a:pt x="148" y="54"/>
                    <a:pt x="154" y="70"/>
                  </a:cubicBezTo>
                  <a:cubicBezTo>
                    <a:pt x="155" y="70"/>
                    <a:pt x="155" y="71"/>
                    <a:pt x="154" y="71"/>
                  </a:cubicBezTo>
                  <a:cubicBezTo>
                    <a:pt x="148" y="78"/>
                    <a:pt x="141" y="81"/>
                    <a:pt x="132" y="83"/>
                  </a:cubicBezTo>
                  <a:cubicBezTo>
                    <a:pt x="128" y="84"/>
                    <a:pt x="124" y="84"/>
                    <a:pt x="122" y="84"/>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29" name="Freeform 7">
              <a:extLst>
                <a:ext uri="{FF2B5EF4-FFF2-40B4-BE49-F238E27FC236}">
                  <a16:creationId xmlns:a16="http://schemas.microsoft.com/office/drawing/2014/main" id="{5B232E1D-C074-4D6E-9516-57A19A297177}"/>
                </a:ext>
              </a:extLst>
            </p:cNvPr>
            <p:cNvSpPr>
              <a:spLocks/>
            </p:cNvSpPr>
            <p:nvPr/>
          </p:nvSpPr>
          <p:spPr bwMode="auto">
            <a:xfrm>
              <a:off x="5222875" y="4899025"/>
              <a:ext cx="266700" cy="300038"/>
            </a:xfrm>
            <a:custGeom>
              <a:avLst/>
              <a:gdLst>
                <a:gd name="T0" fmla="*/ 45 w 71"/>
                <a:gd name="T1" fmla="*/ 27 h 80"/>
                <a:gd name="T2" fmla="*/ 57 w 71"/>
                <a:gd name="T3" fmla="*/ 33 h 80"/>
                <a:gd name="T4" fmla="*/ 59 w 71"/>
                <a:gd name="T5" fmla="*/ 37 h 80"/>
                <a:gd name="T6" fmla="*/ 58 w 71"/>
                <a:gd name="T7" fmla="*/ 42 h 80"/>
                <a:gd name="T8" fmla="*/ 56 w 71"/>
                <a:gd name="T9" fmla="*/ 47 h 80"/>
                <a:gd name="T10" fmla="*/ 60 w 71"/>
                <a:gd name="T11" fmla="*/ 47 h 80"/>
                <a:gd name="T12" fmla="*/ 68 w 71"/>
                <a:gd name="T13" fmla="*/ 62 h 80"/>
                <a:gd name="T14" fmla="*/ 65 w 71"/>
                <a:gd name="T15" fmla="*/ 67 h 80"/>
                <a:gd name="T16" fmla="*/ 57 w 71"/>
                <a:gd name="T17" fmla="*/ 75 h 80"/>
                <a:gd name="T18" fmla="*/ 42 w 71"/>
                <a:gd name="T19" fmla="*/ 76 h 80"/>
                <a:gd name="T20" fmla="*/ 20 w 71"/>
                <a:gd name="T21" fmla="*/ 49 h 80"/>
                <a:gd name="T22" fmla="*/ 4 w 71"/>
                <a:gd name="T23" fmla="*/ 29 h 80"/>
                <a:gd name="T24" fmla="*/ 0 w 71"/>
                <a:gd name="T25" fmla="*/ 19 h 80"/>
                <a:gd name="T26" fmla="*/ 2 w 71"/>
                <a:gd name="T27" fmla="*/ 13 h 80"/>
                <a:gd name="T28" fmla="*/ 10 w 71"/>
                <a:gd name="T29" fmla="*/ 5 h 80"/>
                <a:gd name="T30" fmla="*/ 27 w 71"/>
                <a:gd name="T31" fmla="*/ 7 h 80"/>
                <a:gd name="T32" fmla="*/ 29 w 71"/>
                <a:gd name="T33" fmla="*/ 10 h 80"/>
                <a:gd name="T34" fmla="*/ 30 w 71"/>
                <a:gd name="T35" fmla="*/ 10 h 80"/>
                <a:gd name="T36" fmla="*/ 47 w 71"/>
                <a:gd name="T37" fmla="*/ 22 h 80"/>
                <a:gd name="T38" fmla="*/ 46 w 71"/>
                <a:gd name="T39" fmla="*/ 25 h 80"/>
                <a:gd name="T40" fmla="*/ 45 w 71"/>
                <a:gd name="T41" fmla="*/ 27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80">
                  <a:moveTo>
                    <a:pt x="45" y="27"/>
                  </a:moveTo>
                  <a:cubicBezTo>
                    <a:pt x="50" y="26"/>
                    <a:pt x="54" y="28"/>
                    <a:pt x="57" y="33"/>
                  </a:cubicBezTo>
                  <a:cubicBezTo>
                    <a:pt x="58" y="34"/>
                    <a:pt x="59" y="36"/>
                    <a:pt x="59" y="37"/>
                  </a:cubicBezTo>
                  <a:cubicBezTo>
                    <a:pt x="59" y="39"/>
                    <a:pt x="59" y="41"/>
                    <a:pt x="58" y="42"/>
                  </a:cubicBezTo>
                  <a:cubicBezTo>
                    <a:pt x="58" y="44"/>
                    <a:pt x="56" y="45"/>
                    <a:pt x="56" y="47"/>
                  </a:cubicBezTo>
                  <a:cubicBezTo>
                    <a:pt x="57" y="47"/>
                    <a:pt x="58" y="47"/>
                    <a:pt x="60" y="47"/>
                  </a:cubicBezTo>
                  <a:cubicBezTo>
                    <a:pt x="67" y="48"/>
                    <a:pt x="71" y="56"/>
                    <a:pt x="68" y="62"/>
                  </a:cubicBezTo>
                  <a:cubicBezTo>
                    <a:pt x="67" y="64"/>
                    <a:pt x="66" y="65"/>
                    <a:pt x="65" y="67"/>
                  </a:cubicBezTo>
                  <a:cubicBezTo>
                    <a:pt x="62" y="70"/>
                    <a:pt x="60" y="73"/>
                    <a:pt x="57" y="75"/>
                  </a:cubicBezTo>
                  <a:cubicBezTo>
                    <a:pt x="53" y="80"/>
                    <a:pt x="46" y="80"/>
                    <a:pt x="42" y="76"/>
                  </a:cubicBezTo>
                  <a:cubicBezTo>
                    <a:pt x="34" y="67"/>
                    <a:pt x="27" y="59"/>
                    <a:pt x="20" y="49"/>
                  </a:cubicBezTo>
                  <a:cubicBezTo>
                    <a:pt x="14" y="43"/>
                    <a:pt x="9" y="36"/>
                    <a:pt x="4" y="29"/>
                  </a:cubicBezTo>
                  <a:cubicBezTo>
                    <a:pt x="2" y="26"/>
                    <a:pt x="0" y="23"/>
                    <a:pt x="0" y="19"/>
                  </a:cubicBezTo>
                  <a:cubicBezTo>
                    <a:pt x="0" y="17"/>
                    <a:pt x="0" y="15"/>
                    <a:pt x="2" y="13"/>
                  </a:cubicBezTo>
                  <a:cubicBezTo>
                    <a:pt x="5" y="10"/>
                    <a:pt x="7" y="8"/>
                    <a:pt x="10" y="5"/>
                  </a:cubicBezTo>
                  <a:cubicBezTo>
                    <a:pt x="15" y="0"/>
                    <a:pt x="24" y="1"/>
                    <a:pt x="27" y="7"/>
                  </a:cubicBezTo>
                  <a:cubicBezTo>
                    <a:pt x="28" y="8"/>
                    <a:pt x="28" y="9"/>
                    <a:pt x="29" y="10"/>
                  </a:cubicBezTo>
                  <a:cubicBezTo>
                    <a:pt x="29" y="10"/>
                    <a:pt x="29" y="11"/>
                    <a:pt x="30" y="10"/>
                  </a:cubicBezTo>
                  <a:cubicBezTo>
                    <a:pt x="37" y="6"/>
                    <a:pt x="47" y="12"/>
                    <a:pt x="47" y="22"/>
                  </a:cubicBezTo>
                  <a:cubicBezTo>
                    <a:pt x="47" y="23"/>
                    <a:pt x="46" y="24"/>
                    <a:pt x="46" y="25"/>
                  </a:cubicBezTo>
                  <a:cubicBezTo>
                    <a:pt x="46" y="25"/>
                    <a:pt x="45" y="26"/>
                    <a:pt x="45" y="2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0" name="Freeform 8">
              <a:extLst>
                <a:ext uri="{FF2B5EF4-FFF2-40B4-BE49-F238E27FC236}">
                  <a16:creationId xmlns:a16="http://schemas.microsoft.com/office/drawing/2014/main" id="{10B33B9B-DB71-4307-957A-340188865F49}"/>
                </a:ext>
              </a:extLst>
            </p:cNvPr>
            <p:cNvSpPr>
              <a:spLocks/>
            </p:cNvSpPr>
            <p:nvPr/>
          </p:nvSpPr>
          <p:spPr bwMode="auto">
            <a:xfrm>
              <a:off x="5467350" y="4921250"/>
              <a:ext cx="393700" cy="330200"/>
            </a:xfrm>
            <a:custGeom>
              <a:avLst/>
              <a:gdLst>
                <a:gd name="T0" fmla="*/ 94 w 105"/>
                <a:gd name="T1" fmla="*/ 28 h 88"/>
                <a:gd name="T2" fmla="*/ 97 w 105"/>
                <a:gd name="T3" fmla="*/ 28 h 88"/>
                <a:gd name="T4" fmla="*/ 103 w 105"/>
                <a:gd name="T5" fmla="*/ 29 h 88"/>
                <a:gd name="T6" fmla="*/ 104 w 105"/>
                <a:gd name="T7" fmla="*/ 30 h 88"/>
                <a:gd name="T8" fmla="*/ 100 w 105"/>
                <a:gd name="T9" fmla="*/ 46 h 88"/>
                <a:gd name="T10" fmla="*/ 89 w 105"/>
                <a:gd name="T11" fmla="*/ 53 h 88"/>
                <a:gd name="T12" fmla="*/ 88 w 105"/>
                <a:gd name="T13" fmla="*/ 54 h 88"/>
                <a:gd name="T14" fmla="*/ 72 w 105"/>
                <a:gd name="T15" fmla="*/ 70 h 88"/>
                <a:gd name="T16" fmla="*/ 68 w 105"/>
                <a:gd name="T17" fmla="*/ 70 h 88"/>
                <a:gd name="T18" fmla="*/ 67 w 105"/>
                <a:gd name="T19" fmla="*/ 73 h 88"/>
                <a:gd name="T20" fmla="*/ 39 w 105"/>
                <a:gd name="T21" fmla="*/ 80 h 88"/>
                <a:gd name="T22" fmla="*/ 37 w 105"/>
                <a:gd name="T23" fmla="*/ 80 h 88"/>
                <a:gd name="T24" fmla="*/ 12 w 105"/>
                <a:gd name="T25" fmla="*/ 83 h 88"/>
                <a:gd name="T26" fmla="*/ 9 w 105"/>
                <a:gd name="T27" fmla="*/ 81 h 88"/>
                <a:gd name="T28" fmla="*/ 1 w 105"/>
                <a:gd name="T29" fmla="*/ 72 h 88"/>
                <a:gd name="T30" fmla="*/ 1 w 105"/>
                <a:gd name="T31" fmla="*/ 71 h 88"/>
                <a:gd name="T32" fmla="*/ 6 w 105"/>
                <a:gd name="T33" fmla="*/ 65 h 88"/>
                <a:gd name="T34" fmla="*/ 7 w 105"/>
                <a:gd name="T35" fmla="*/ 65 h 88"/>
                <a:gd name="T36" fmla="*/ 15 w 105"/>
                <a:gd name="T37" fmla="*/ 73 h 88"/>
                <a:gd name="T38" fmla="*/ 32 w 105"/>
                <a:gd name="T39" fmla="*/ 72 h 88"/>
                <a:gd name="T40" fmla="*/ 32 w 105"/>
                <a:gd name="T41" fmla="*/ 70 h 88"/>
                <a:gd name="T42" fmla="*/ 12 w 105"/>
                <a:gd name="T43" fmla="*/ 50 h 88"/>
                <a:gd name="T44" fmla="*/ 13 w 105"/>
                <a:gd name="T45" fmla="*/ 44 h 88"/>
                <a:gd name="T46" fmla="*/ 17 w 105"/>
                <a:gd name="T47" fmla="*/ 45 h 88"/>
                <a:gd name="T48" fmla="*/ 26 w 105"/>
                <a:gd name="T49" fmla="*/ 54 h 88"/>
                <a:gd name="T50" fmla="*/ 43 w 105"/>
                <a:gd name="T51" fmla="*/ 71 h 88"/>
                <a:gd name="T52" fmla="*/ 50 w 105"/>
                <a:gd name="T53" fmla="*/ 73 h 88"/>
                <a:gd name="T54" fmla="*/ 60 w 105"/>
                <a:gd name="T55" fmla="*/ 66 h 88"/>
                <a:gd name="T56" fmla="*/ 59 w 105"/>
                <a:gd name="T57" fmla="*/ 64 h 88"/>
                <a:gd name="T58" fmla="*/ 23 w 105"/>
                <a:gd name="T59" fmla="*/ 27 h 88"/>
                <a:gd name="T60" fmla="*/ 21 w 105"/>
                <a:gd name="T61" fmla="*/ 23 h 88"/>
                <a:gd name="T62" fmla="*/ 27 w 105"/>
                <a:gd name="T63" fmla="*/ 21 h 88"/>
                <a:gd name="T64" fmla="*/ 28 w 105"/>
                <a:gd name="T65" fmla="*/ 22 h 88"/>
                <a:gd name="T66" fmla="*/ 66 w 105"/>
                <a:gd name="T67" fmla="*/ 59 h 88"/>
                <a:gd name="T68" fmla="*/ 70 w 105"/>
                <a:gd name="T69" fmla="*/ 61 h 88"/>
                <a:gd name="T70" fmla="*/ 79 w 105"/>
                <a:gd name="T71" fmla="*/ 51 h 88"/>
                <a:gd name="T72" fmla="*/ 79 w 105"/>
                <a:gd name="T73" fmla="*/ 49 h 88"/>
                <a:gd name="T74" fmla="*/ 43 w 105"/>
                <a:gd name="T75" fmla="*/ 14 h 88"/>
                <a:gd name="T76" fmla="*/ 36 w 105"/>
                <a:gd name="T77" fmla="*/ 7 h 88"/>
                <a:gd name="T78" fmla="*/ 36 w 105"/>
                <a:gd name="T79" fmla="*/ 1 h 88"/>
                <a:gd name="T80" fmla="*/ 41 w 105"/>
                <a:gd name="T81" fmla="*/ 2 h 88"/>
                <a:gd name="T82" fmla="*/ 74 w 105"/>
                <a:gd name="T83" fmla="*/ 34 h 88"/>
                <a:gd name="T84" fmla="*/ 84 w 105"/>
                <a:gd name="T85" fmla="*/ 44 h 88"/>
                <a:gd name="T86" fmla="*/ 86 w 105"/>
                <a:gd name="T87" fmla="*/ 44 h 88"/>
                <a:gd name="T88" fmla="*/ 94 w 105"/>
                <a:gd name="T89" fmla="*/ 29 h 88"/>
                <a:gd name="T90" fmla="*/ 94 w 105"/>
                <a:gd name="T91" fmla="*/ 2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5" h="88">
                  <a:moveTo>
                    <a:pt x="94" y="28"/>
                  </a:moveTo>
                  <a:cubicBezTo>
                    <a:pt x="95" y="28"/>
                    <a:pt x="96" y="28"/>
                    <a:pt x="97" y="28"/>
                  </a:cubicBezTo>
                  <a:cubicBezTo>
                    <a:pt x="99" y="29"/>
                    <a:pt x="101" y="29"/>
                    <a:pt x="103" y="29"/>
                  </a:cubicBezTo>
                  <a:cubicBezTo>
                    <a:pt x="104" y="29"/>
                    <a:pt x="104" y="29"/>
                    <a:pt x="104" y="30"/>
                  </a:cubicBezTo>
                  <a:cubicBezTo>
                    <a:pt x="105" y="36"/>
                    <a:pt x="104" y="42"/>
                    <a:pt x="100" y="46"/>
                  </a:cubicBezTo>
                  <a:cubicBezTo>
                    <a:pt x="97" y="50"/>
                    <a:pt x="93" y="52"/>
                    <a:pt x="89" y="53"/>
                  </a:cubicBezTo>
                  <a:cubicBezTo>
                    <a:pt x="89" y="53"/>
                    <a:pt x="88" y="54"/>
                    <a:pt x="88" y="54"/>
                  </a:cubicBezTo>
                  <a:cubicBezTo>
                    <a:pt x="86" y="63"/>
                    <a:pt x="80" y="68"/>
                    <a:pt x="72" y="70"/>
                  </a:cubicBezTo>
                  <a:cubicBezTo>
                    <a:pt x="71" y="70"/>
                    <a:pt x="69" y="70"/>
                    <a:pt x="68" y="70"/>
                  </a:cubicBezTo>
                  <a:cubicBezTo>
                    <a:pt x="68" y="71"/>
                    <a:pt x="67" y="72"/>
                    <a:pt x="67" y="73"/>
                  </a:cubicBezTo>
                  <a:cubicBezTo>
                    <a:pt x="61" y="83"/>
                    <a:pt x="48" y="86"/>
                    <a:pt x="39" y="80"/>
                  </a:cubicBezTo>
                  <a:cubicBezTo>
                    <a:pt x="38" y="79"/>
                    <a:pt x="38" y="80"/>
                    <a:pt x="37" y="80"/>
                  </a:cubicBezTo>
                  <a:cubicBezTo>
                    <a:pt x="30" y="87"/>
                    <a:pt x="20" y="88"/>
                    <a:pt x="12" y="83"/>
                  </a:cubicBezTo>
                  <a:cubicBezTo>
                    <a:pt x="11" y="82"/>
                    <a:pt x="10" y="81"/>
                    <a:pt x="9" y="81"/>
                  </a:cubicBezTo>
                  <a:cubicBezTo>
                    <a:pt x="6" y="78"/>
                    <a:pt x="4" y="75"/>
                    <a:pt x="1" y="72"/>
                  </a:cubicBezTo>
                  <a:cubicBezTo>
                    <a:pt x="0" y="72"/>
                    <a:pt x="0" y="71"/>
                    <a:pt x="1" y="71"/>
                  </a:cubicBezTo>
                  <a:cubicBezTo>
                    <a:pt x="3" y="69"/>
                    <a:pt x="4" y="67"/>
                    <a:pt x="6" y="65"/>
                  </a:cubicBezTo>
                  <a:cubicBezTo>
                    <a:pt x="7" y="65"/>
                    <a:pt x="7" y="65"/>
                    <a:pt x="7" y="65"/>
                  </a:cubicBezTo>
                  <a:cubicBezTo>
                    <a:pt x="10" y="68"/>
                    <a:pt x="13" y="70"/>
                    <a:pt x="15" y="73"/>
                  </a:cubicBezTo>
                  <a:cubicBezTo>
                    <a:pt x="20" y="78"/>
                    <a:pt x="28" y="77"/>
                    <a:pt x="32" y="72"/>
                  </a:cubicBezTo>
                  <a:cubicBezTo>
                    <a:pt x="32" y="71"/>
                    <a:pt x="32" y="71"/>
                    <a:pt x="32" y="70"/>
                  </a:cubicBezTo>
                  <a:cubicBezTo>
                    <a:pt x="25" y="63"/>
                    <a:pt x="18" y="57"/>
                    <a:pt x="12" y="50"/>
                  </a:cubicBezTo>
                  <a:cubicBezTo>
                    <a:pt x="9" y="48"/>
                    <a:pt x="10" y="44"/>
                    <a:pt x="13" y="44"/>
                  </a:cubicBezTo>
                  <a:cubicBezTo>
                    <a:pt x="15" y="43"/>
                    <a:pt x="16" y="44"/>
                    <a:pt x="17" y="45"/>
                  </a:cubicBezTo>
                  <a:cubicBezTo>
                    <a:pt x="20" y="48"/>
                    <a:pt x="23" y="51"/>
                    <a:pt x="26" y="54"/>
                  </a:cubicBezTo>
                  <a:cubicBezTo>
                    <a:pt x="32" y="60"/>
                    <a:pt x="37" y="65"/>
                    <a:pt x="43" y="71"/>
                  </a:cubicBezTo>
                  <a:cubicBezTo>
                    <a:pt x="45" y="73"/>
                    <a:pt x="47" y="73"/>
                    <a:pt x="50" y="73"/>
                  </a:cubicBezTo>
                  <a:cubicBezTo>
                    <a:pt x="55" y="73"/>
                    <a:pt x="58" y="70"/>
                    <a:pt x="60" y="66"/>
                  </a:cubicBezTo>
                  <a:cubicBezTo>
                    <a:pt x="60" y="65"/>
                    <a:pt x="60" y="65"/>
                    <a:pt x="59" y="64"/>
                  </a:cubicBezTo>
                  <a:cubicBezTo>
                    <a:pt x="47" y="52"/>
                    <a:pt x="35" y="39"/>
                    <a:pt x="23" y="27"/>
                  </a:cubicBezTo>
                  <a:cubicBezTo>
                    <a:pt x="22" y="26"/>
                    <a:pt x="21" y="25"/>
                    <a:pt x="21" y="23"/>
                  </a:cubicBezTo>
                  <a:cubicBezTo>
                    <a:pt x="22" y="20"/>
                    <a:pt x="25" y="19"/>
                    <a:pt x="27" y="21"/>
                  </a:cubicBezTo>
                  <a:cubicBezTo>
                    <a:pt x="28" y="21"/>
                    <a:pt x="28" y="22"/>
                    <a:pt x="28" y="22"/>
                  </a:cubicBezTo>
                  <a:cubicBezTo>
                    <a:pt x="41" y="34"/>
                    <a:pt x="53" y="47"/>
                    <a:pt x="66" y="59"/>
                  </a:cubicBezTo>
                  <a:cubicBezTo>
                    <a:pt x="67" y="60"/>
                    <a:pt x="68" y="61"/>
                    <a:pt x="70" y="61"/>
                  </a:cubicBezTo>
                  <a:cubicBezTo>
                    <a:pt x="74" y="60"/>
                    <a:pt x="78" y="56"/>
                    <a:pt x="79" y="51"/>
                  </a:cubicBezTo>
                  <a:cubicBezTo>
                    <a:pt x="79" y="50"/>
                    <a:pt x="79" y="50"/>
                    <a:pt x="79" y="49"/>
                  </a:cubicBezTo>
                  <a:cubicBezTo>
                    <a:pt x="67" y="38"/>
                    <a:pt x="55" y="26"/>
                    <a:pt x="43" y="14"/>
                  </a:cubicBezTo>
                  <a:cubicBezTo>
                    <a:pt x="41" y="12"/>
                    <a:pt x="38" y="9"/>
                    <a:pt x="36" y="7"/>
                  </a:cubicBezTo>
                  <a:cubicBezTo>
                    <a:pt x="34" y="5"/>
                    <a:pt x="34" y="3"/>
                    <a:pt x="36" y="1"/>
                  </a:cubicBezTo>
                  <a:cubicBezTo>
                    <a:pt x="37" y="0"/>
                    <a:pt x="40" y="0"/>
                    <a:pt x="41" y="2"/>
                  </a:cubicBezTo>
                  <a:cubicBezTo>
                    <a:pt x="52" y="12"/>
                    <a:pt x="63" y="23"/>
                    <a:pt x="74" y="34"/>
                  </a:cubicBezTo>
                  <a:cubicBezTo>
                    <a:pt x="77" y="37"/>
                    <a:pt x="81" y="41"/>
                    <a:pt x="84" y="44"/>
                  </a:cubicBezTo>
                  <a:cubicBezTo>
                    <a:pt x="84" y="44"/>
                    <a:pt x="85" y="44"/>
                    <a:pt x="86" y="44"/>
                  </a:cubicBezTo>
                  <a:cubicBezTo>
                    <a:pt x="92" y="43"/>
                    <a:pt x="97" y="35"/>
                    <a:pt x="94" y="29"/>
                  </a:cubicBezTo>
                  <a:cubicBezTo>
                    <a:pt x="94" y="29"/>
                    <a:pt x="94" y="28"/>
                    <a:pt x="94" y="28"/>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1" name="Freeform 9">
              <a:extLst>
                <a:ext uri="{FF2B5EF4-FFF2-40B4-BE49-F238E27FC236}">
                  <a16:creationId xmlns:a16="http://schemas.microsoft.com/office/drawing/2014/main" id="{54C191E7-F845-4961-A85C-D7DCBF9AC69B}"/>
                </a:ext>
              </a:extLst>
            </p:cNvPr>
            <p:cNvSpPr>
              <a:spLocks/>
            </p:cNvSpPr>
            <p:nvPr/>
          </p:nvSpPr>
          <p:spPr bwMode="auto">
            <a:xfrm>
              <a:off x="5189538" y="4606925"/>
              <a:ext cx="336550" cy="307975"/>
            </a:xfrm>
            <a:custGeom>
              <a:avLst/>
              <a:gdLst>
                <a:gd name="T0" fmla="*/ 90 w 90"/>
                <a:gd name="T1" fmla="*/ 19 h 82"/>
                <a:gd name="T2" fmla="*/ 75 w 90"/>
                <a:gd name="T3" fmla="*/ 24 h 82"/>
                <a:gd name="T4" fmla="*/ 74 w 90"/>
                <a:gd name="T5" fmla="*/ 24 h 82"/>
                <a:gd name="T6" fmla="*/ 35 w 90"/>
                <a:gd name="T7" fmla="*/ 11 h 82"/>
                <a:gd name="T8" fmla="*/ 33 w 90"/>
                <a:gd name="T9" fmla="*/ 12 h 82"/>
                <a:gd name="T10" fmla="*/ 11 w 90"/>
                <a:gd name="T11" fmla="*/ 51 h 82"/>
                <a:gd name="T12" fmla="*/ 11 w 90"/>
                <a:gd name="T13" fmla="*/ 65 h 82"/>
                <a:gd name="T14" fmla="*/ 13 w 90"/>
                <a:gd name="T15" fmla="*/ 71 h 82"/>
                <a:gd name="T16" fmla="*/ 16 w 90"/>
                <a:gd name="T17" fmla="*/ 75 h 82"/>
                <a:gd name="T18" fmla="*/ 16 w 90"/>
                <a:gd name="T19" fmla="*/ 76 h 82"/>
                <a:gd name="T20" fmla="*/ 10 w 90"/>
                <a:gd name="T21" fmla="*/ 81 h 82"/>
                <a:gd name="T22" fmla="*/ 9 w 90"/>
                <a:gd name="T23" fmla="*/ 81 h 82"/>
                <a:gd name="T24" fmla="*/ 2 w 90"/>
                <a:gd name="T25" fmla="*/ 69 h 82"/>
                <a:gd name="T26" fmla="*/ 1 w 90"/>
                <a:gd name="T27" fmla="*/ 64 h 82"/>
                <a:gd name="T28" fmla="*/ 6 w 90"/>
                <a:gd name="T29" fmla="*/ 31 h 82"/>
                <a:gd name="T30" fmla="*/ 32 w 90"/>
                <a:gd name="T31" fmla="*/ 1 h 82"/>
                <a:gd name="T32" fmla="*/ 34 w 90"/>
                <a:gd name="T33" fmla="*/ 0 h 82"/>
                <a:gd name="T34" fmla="*/ 77 w 90"/>
                <a:gd name="T35" fmla="*/ 15 h 82"/>
                <a:gd name="T36" fmla="*/ 90 w 90"/>
                <a:gd name="T37" fmla="*/ 1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82">
                  <a:moveTo>
                    <a:pt x="90" y="19"/>
                  </a:moveTo>
                  <a:cubicBezTo>
                    <a:pt x="85" y="20"/>
                    <a:pt x="80" y="22"/>
                    <a:pt x="75" y="24"/>
                  </a:cubicBezTo>
                  <a:cubicBezTo>
                    <a:pt x="75" y="24"/>
                    <a:pt x="75" y="24"/>
                    <a:pt x="74" y="24"/>
                  </a:cubicBezTo>
                  <a:cubicBezTo>
                    <a:pt x="61" y="19"/>
                    <a:pt x="48" y="15"/>
                    <a:pt x="35" y="11"/>
                  </a:cubicBezTo>
                  <a:cubicBezTo>
                    <a:pt x="35" y="11"/>
                    <a:pt x="34" y="11"/>
                    <a:pt x="33" y="12"/>
                  </a:cubicBezTo>
                  <a:cubicBezTo>
                    <a:pt x="21" y="22"/>
                    <a:pt x="13" y="35"/>
                    <a:pt x="11" y="51"/>
                  </a:cubicBezTo>
                  <a:cubicBezTo>
                    <a:pt x="10" y="56"/>
                    <a:pt x="10" y="60"/>
                    <a:pt x="11" y="65"/>
                  </a:cubicBezTo>
                  <a:cubicBezTo>
                    <a:pt x="11" y="67"/>
                    <a:pt x="12" y="69"/>
                    <a:pt x="13" y="71"/>
                  </a:cubicBezTo>
                  <a:cubicBezTo>
                    <a:pt x="14" y="72"/>
                    <a:pt x="15" y="73"/>
                    <a:pt x="16" y="75"/>
                  </a:cubicBezTo>
                  <a:cubicBezTo>
                    <a:pt x="16" y="75"/>
                    <a:pt x="16" y="75"/>
                    <a:pt x="16" y="76"/>
                  </a:cubicBezTo>
                  <a:cubicBezTo>
                    <a:pt x="14" y="78"/>
                    <a:pt x="12" y="80"/>
                    <a:pt x="10" y="81"/>
                  </a:cubicBezTo>
                  <a:cubicBezTo>
                    <a:pt x="10" y="82"/>
                    <a:pt x="9" y="82"/>
                    <a:pt x="9" y="81"/>
                  </a:cubicBezTo>
                  <a:cubicBezTo>
                    <a:pt x="6" y="78"/>
                    <a:pt x="3" y="74"/>
                    <a:pt x="2" y="69"/>
                  </a:cubicBezTo>
                  <a:cubicBezTo>
                    <a:pt x="1" y="67"/>
                    <a:pt x="1" y="65"/>
                    <a:pt x="1" y="64"/>
                  </a:cubicBezTo>
                  <a:cubicBezTo>
                    <a:pt x="0" y="52"/>
                    <a:pt x="2" y="42"/>
                    <a:pt x="6" y="31"/>
                  </a:cubicBezTo>
                  <a:cubicBezTo>
                    <a:pt x="12" y="19"/>
                    <a:pt x="20" y="8"/>
                    <a:pt x="32" y="1"/>
                  </a:cubicBezTo>
                  <a:cubicBezTo>
                    <a:pt x="32" y="0"/>
                    <a:pt x="33" y="0"/>
                    <a:pt x="34" y="0"/>
                  </a:cubicBezTo>
                  <a:cubicBezTo>
                    <a:pt x="48" y="5"/>
                    <a:pt x="63" y="10"/>
                    <a:pt x="77" y="15"/>
                  </a:cubicBezTo>
                  <a:cubicBezTo>
                    <a:pt x="81" y="16"/>
                    <a:pt x="85" y="17"/>
                    <a:pt x="90" y="19"/>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grpSp>
      <p:grpSp>
        <p:nvGrpSpPr>
          <p:cNvPr id="32" name="Group 31">
            <a:extLst>
              <a:ext uri="{FF2B5EF4-FFF2-40B4-BE49-F238E27FC236}">
                <a16:creationId xmlns:a16="http://schemas.microsoft.com/office/drawing/2014/main" id="{19F08E3E-B3F7-4B68-8DD8-D86A25460BB6}"/>
              </a:ext>
            </a:extLst>
          </p:cNvPr>
          <p:cNvGrpSpPr/>
          <p:nvPr/>
        </p:nvGrpSpPr>
        <p:grpSpPr>
          <a:xfrm>
            <a:off x="484012" y="3671901"/>
            <a:ext cx="629548" cy="361523"/>
            <a:chOff x="6024563" y="4051300"/>
            <a:chExt cx="2084388" cy="1196975"/>
          </a:xfrm>
          <a:solidFill>
            <a:srgbClr val="0078D7"/>
          </a:solidFill>
        </p:grpSpPr>
        <p:sp>
          <p:nvSpPr>
            <p:cNvPr id="33" name="Oval 32">
              <a:extLst>
                <a:ext uri="{FF2B5EF4-FFF2-40B4-BE49-F238E27FC236}">
                  <a16:creationId xmlns:a16="http://schemas.microsoft.com/office/drawing/2014/main" id="{0C4FA65D-63B4-4973-A92A-7C71626F88C9}"/>
                </a:ext>
              </a:extLst>
            </p:cNvPr>
            <p:cNvSpPr/>
            <p:nvPr/>
          </p:nvSpPr>
          <p:spPr>
            <a:xfrm>
              <a:off x="6121401" y="4856957"/>
              <a:ext cx="1888162" cy="296862"/>
            </a:xfrm>
            <a:prstGeom prst="ellipse">
              <a:avLst/>
            </a:pr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FFFFFF"/>
                </a:solidFill>
                <a:effectLst/>
                <a:uLnTx/>
                <a:uFillTx/>
                <a:latin typeface="Segoe UI Semilight"/>
                <a:ea typeface="+mn-ea"/>
                <a:cs typeface="+mn-cs"/>
              </a:endParaRPr>
            </a:p>
          </p:txBody>
        </p:sp>
        <p:sp>
          <p:nvSpPr>
            <p:cNvPr id="34" name="Freeform 6">
              <a:extLst>
                <a:ext uri="{FF2B5EF4-FFF2-40B4-BE49-F238E27FC236}">
                  <a16:creationId xmlns:a16="http://schemas.microsoft.com/office/drawing/2014/main" id="{591F4EEC-9A06-4AAC-980C-F88515DCF835}"/>
                </a:ext>
              </a:extLst>
            </p:cNvPr>
            <p:cNvSpPr>
              <a:spLocks noEditPoints="1"/>
            </p:cNvSpPr>
            <p:nvPr/>
          </p:nvSpPr>
          <p:spPr bwMode="auto">
            <a:xfrm>
              <a:off x="6024563" y="4843463"/>
              <a:ext cx="2084388" cy="381000"/>
            </a:xfrm>
            <a:custGeom>
              <a:avLst/>
              <a:gdLst>
                <a:gd name="T0" fmla="*/ 278 w 556"/>
                <a:gd name="T1" fmla="*/ 0 h 102"/>
                <a:gd name="T2" fmla="*/ 0 w 556"/>
                <a:gd name="T3" fmla="*/ 51 h 102"/>
                <a:gd name="T4" fmla="*/ 278 w 556"/>
                <a:gd name="T5" fmla="*/ 102 h 102"/>
                <a:gd name="T6" fmla="*/ 556 w 556"/>
                <a:gd name="T7" fmla="*/ 51 h 102"/>
                <a:gd name="T8" fmla="*/ 278 w 556"/>
                <a:gd name="T9" fmla="*/ 0 h 102"/>
                <a:gd name="T10" fmla="*/ 279 w 556"/>
                <a:gd name="T11" fmla="*/ 87 h 102"/>
                <a:gd name="T12" fmla="*/ 14 w 556"/>
                <a:gd name="T13" fmla="*/ 45 h 102"/>
                <a:gd name="T14" fmla="*/ 279 w 556"/>
                <a:gd name="T15" fmla="*/ 2 h 102"/>
                <a:gd name="T16" fmla="*/ 544 w 556"/>
                <a:gd name="T17" fmla="*/ 45 h 102"/>
                <a:gd name="T18" fmla="*/ 279 w 556"/>
                <a:gd name="T19" fmla="*/ 87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6" h="102">
                  <a:moveTo>
                    <a:pt x="278" y="0"/>
                  </a:moveTo>
                  <a:cubicBezTo>
                    <a:pt x="124" y="0"/>
                    <a:pt x="0" y="23"/>
                    <a:pt x="0" y="51"/>
                  </a:cubicBezTo>
                  <a:cubicBezTo>
                    <a:pt x="0" y="79"/>
                    <a:pt x="124" y="102"/>
                    <a:pt x="278" y="102"/>
                  </a:cubicBezTo>
                  <a:cubicBezTo>
                    <a:pt x="432" y="102"/>
                    <a:pt x="556" y="79"/>
                    <a:pt x="556" y="51"/>
                  </a:cubicBezTo>
                  <a:cubicBezTo>
                    <a:pt x="556" y="23"/>
                    <a:pt x="432" y="0"/>
                    <a:pt x="278" y="0"/>
                  </a:cubicBezTo>
                  <a:moveTo>
                    <a:pt x="279" y="87"/>
                  </a:moveTo>
                  <a:cubicBezTo>
                    <a:pt x="132" y="87"/>
                    <a:pt x="14" y="68"/>
                    <a:pt x="14" y="45"/>
                  </a:cubicBezTo>
                  <a:cubicBezTo>
                    <a:pt x="14" y="21"/>
                    <a:pt x="132" y="2"/>
                    <a:pt x="279" y="2"/>
                  </a:cubicBezTo>
                  <a:cubicBezTo>
                    <a:pt x="425" y="2"/>
                    <a:pt x="544" y="21"/>
                    <a:pt x="544" y="45"/>
                  </a:cubicBezTo>
                  <a:cubicBezTo>
                    <a:pt x="544" y="68"/>
                    <a:pt x="425" y="87"/>
                    <a:pt x="279" y="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5" name="Oval 7">
              <a:extLst>
                <a:ext uri="{FF2B5EF4-FFF2-40B4-BE49-F238E27FC236}">
                  <a16:creationId xmlns:a16="http://schemas.microsoft.com/office/drawing/2014/main" id="{B462086B-62E5-4AF2-9A50-E2676C77E469}"/>
                </a:ext>
              </a:extLst>
            </p:cNvPr>
            <p:cNvSpPr>
              <a:spLocks noChangeArrowheads="1"/>
            </p:cNvSpPr>
            <p:nvPr/>
          </p:nvSpPr>
          <p:spPr bwMode="auto">
            <a:xfrm>
              <a:off x="7535863" y="5105400"/>
              <a:ext cx="138113" cy="14287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6" name="Freeform 14">
              <a:extLst>
                <a:ext uri="{FF2B5EF4-FFF2-40B4-BE49-F238E27FC236}">
                  <a16:creationId xmlns:a16="http://schemas.microsoft.com/office/drawing/2014/main" id="{92957C5D-96A0-4676-85CF-E95FCB1A4B03}"/>
                </a:ext>
              </a:extLst>
            </p:cNvPr>
            <p:cNvSpPr>
              <a:spLocks/>
            </p:cNvSpPr>
            <p:nvPr/>
          </p:nvSpPr>
          <p:spPr bwMode="auto">
            <a:xfrm>
              <a:off x="7123113" y="4119563"/>
              <a:ext cx="585788" cy="611188"/>
            </a:xfrm>
            <a:custGeom>
              <a:avLst/>
              <a:gdLst>
                <a:gd name="T0" fmla="*/ 32 w 156"/>
                <a:gd name="T1" fmla="*/ 76 h 163"/>
                <a:gd name="T2" fmla="*/ 19 w 156"/>
                <a:gd name="T3" fmla="*/ 58 h 163"/>
                <a:gd name="T4" fmla="*/ 22 w 156"/>
                <a:gd name="T5" fmla="*/ 103 h 163"/>
                <a:gd name="T6" fmla="*/ 36 w 156"/>
                <a:gd name="T7" fmla="*/ 113 h 163"/>
                <a:gd name="T8" fmla="*/ 52 w 156"/>
                <a:gd name="T9" fmla="*/ 137 h 163"/>
                <a:gd name="T10" fmla="*/ 68 w 156"/>
                <a:gd name="T11" fmla="*/ 154 h 163"/>
                <a:gd name="T12" fmla="*/ 97 w 156"/>
                <a:gd name="T13" fmla="*/ 155 h 163"/>
                <a:gd name="T14" fmla="*/ 103 w 156"/>
                <a:gd name="T15" fmla="*/ 149 h 163"/>
                <a:gd name="T16" fmla="*/ 128 w 156"/>
                <a:gd name="T17" fmla="*/ 106 h 163"/>
                <a:gd name="T18" fmla="*/ 146 w 156"/>
                <a:gd name="T19" fmla="*/ 89 h 163"/>
                <a:gd name="T20" fmla="*/ 140 w 156"/>
                <a:gd name="T21" fmla="*/ 57 h 163"/>
                <a:gd name="T22" fmla="*/ 132 w 156"/>
                <a:gd name="T23" fmla="*/ 70 h 163"/>
                <a:gd name="T24" fmla="*/ 132 w 156"/>
                <a:gd name="T25" fmla="*/ 38 h 163"/>
                <a:gd name="T26" fmla="*/ 120 w 156"/>
                <a:gd name="T27" fmla="*/ 6 h 163"/>
                <a:gd name="T28" fmla="*/ 83 w 156"/>
                <a:gd name="T29" fmla="*/ 0 h 163"/>
                <a:gd name="T30" fmla="*/ 41 w 156"/>
                <a:gd name="T31" fmla="*/ 0 h 163"/>
                <a:gd name="T32" fmla="*/ 26 w 156"/>
                <a:gd name="T33" fmla="*/ 25 h 163"/>
                <a:gd name="T34" fmla="*/ 32 w 156"/>
                <a:gd name="T35" fmla="*/ 76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6" h="163">
                  <a:moveTo>
                    <a:pt x="32" y="76"/>
                  </a:moveTo>
                  <a:cubicBezTo>
                    <a:pt x="32" y="76"/>
                    <a:pt x="27" y="55"/>
                    <a:pt x="19" y="58"/>
                  </a:cubicBezTo>
                  <a:cubicBezTo>
                    <a:pt x="19" y="58"/>
                    <a:pt x="0" y="58"/>
                    <a:pt x="22" y="103"/>
                  </a:cubicBezTo>
                  <a:cubicBezTo>
                    <a:pt x="22" y="103"/>
                    <a:pt x="27" y="112"/>
                    <a:pt x="36" y="113"/>
                  </a:cubicBezTo>
                  <a:cubicBezTo>
                    <a:pt x="36" y="113"/>
                    <a:pt x="38" y="123"/>
                    <a:pt x="52" y="137"/>
                  </a:cubicBezTo>
                  <a:cubicBezTo>
                    <a:pt x="68" y="154"/>
                    <a:pt x="68" y="154"/>
                    <a:pt x="68" y="154"/>
                  </a:cubicBezTo>
                  <a:cubicBezTo>
                    <a:pt x="68" y="154"/>
                    <a:pt x="79" y="163"/>
                    <a:pt x="97" y="155"/>
                  </a:cubicBezTo>
                  <a:cubicBezTo>
                    <a:pt x="103" y="149"/>
                    <a:pt x="103" y="149"/>
                    <a:pt x="103" y="149"/>
                  </a:cubicBezTo>
                  <a:cubicBezTo>
                    <a:pt x="103" y="149"/>
                    <a:pt x="121" y="127"/>
                    <a:pt x="128" y="106"/>
                  </a:cubicBezTo>
                  <a:cubicBezTo>
                    <a:pt x="128" y="106"/>
                    <a:pt x="142" y="111"/>
                    <a:pt x="146" y="89"/>
                  </a:cubicBezTo>
                  <a:cubicBezTo>
                    <a:pt x="146" y="89"/>
                    <a:pt x="156" y="54"/>
                    <a:pt x="140" y="57"/>
                  </a:cubicBezTo>
                  <a:cubicBezTo>
                    <a:pt x="140" y="57"/>
                    <a:pt x="135" y="58"/>
                    <a:pt x="132" y="70"/>
                  </a:cubicBezTo>
                  <a:cubicBezTo>
                    <a:pt x="132" y="38"/>
                    <a:pt x="132" y="38"/>
                    <a:pt x="132" y="38"/>
                  </a:cubicBezTo>
                  <a:cubicBezTo>
                    <a:pt x="120" y="6"/>
                    <a:pt x="120" y="6"/>
                    <a:pt x="120" y="6"/>
                  </a:cubicBezTo>
                  <a:cubicBezTo>
                    <a:pt x="83" y="0"/>
                    <a:pt x="83" y="0"/>
                    <a:pt x="83" y="0"/>
                  </a:cubicBezTo>
                  <a:cubicBezTo>
                    <a:pt x="41" y="0"/>
                    <a:pt x="41" y="0"/>
                    <a:pt x="41" y="0"/>
                  </a:cubicBezTo>
                  <a:cubicBezTo>
                    <a:pt x="26" y="25"/>
                    <a:pt x="26" y="25"/>
                    <a:pt x="26" y="25"/>
                  </a:cubicBezTo>
                  <a:lnTo>
                    <a:pt x="32" y="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7" name="Freeform 15">
              <a:extLst>
                <a:ext uri="{FF2B5EF4-FFF2-40B4-BE49-F238E27FC236}">
                  <a16:creationId xmlns:a16="http://schemas.microsoft.com/office/drawing/2014/main" id="{EC295738-C622-431B-BDEE-34FAAA915E58}"/>
                </a:ext>
              </a:extLst>
            </p:cNvPr>
            <p:cNvSpPr>
              <a:spLocks/>
            </p:cNvSpPr>
            <p:nvPr/>
          </p:nvSpPr>
          <p:spPr bwMode="auto">
            <a:xfrm>
              <a:off x="7029451" y="4640263"/>
              <a:ext cx="814388" cy="407988"/>
            </a:xfrm>
            <a:custGeom>
              <a:avLst/>
              <a:gdLst>
                <a:gd name="T0" fmla="*/ 63 w 217"/>
                <a:gd name="T1" fmla="*/ 3 h 109"/>
                <a:gd name="T2" fmla="*/ 90 w 217"/>
                <a:gd name="T3" fmla="*/ 74 h 109"/>
                <a:gd name="T4" fmla="*/ 96 w 217"/>
                <a:gd name="T5" fmla="*/ 66 h 109"/>
                <a:gd name="T6" fmla="*/ 97 w 217"/>
                <a:gd name="T7" fmla="*/ 51 h 109"/>
                <a:gd name="T8" fmla="*/ 90 w 217"/>
                <a:gd name="T9" fmla="*/ 30 h 109"/>
                <a:gd name="T10" fmla="*/ 102 w 217"/>
                <a:gd name="T11" fmla="*/ 28 h 109"/>
                <a:gd name="T12" fmla="*/ 107 w 217"/>
                <a:gd name="T13" fmla="*/ 31 h 109"/>
                <a:gd name="T14" fmla="*/ 115 w 217"/>
                <a:gd name="T15" fmla="*/ 30 h 109"/>
                <a:gd name="T16" fmla="*/ 118 w 217"/>
                <a:gd name="T17" fmla="*/ 27 h 109"/>
                <a:gd name="T18" fmla="*/ 127 w 217"/>
                <a:gd name="T19" fmla="*/ 31 h 109"/>
                <a:gd name="T20" fmla="*/ 119 w 217"/>
                <a:gd name="T21" fmla="*/ 51 h 109"/>
                <a:gd name="T22" fmla="*/ 120 w 217"/>
                <a:gd name="T23" fmla="*/ 65 h 109"/>
                <a:gd name="T24" fmla="*/ 128 w 217"/>
                <a:gd name="T25" fmla="*/ 75 h 109"/>
                <a:gd name="T26" fmla="*/ 153 w 217"/>
                <a:gd name="T27" fmla="*/ 0 h 109"/>
                <a:gd name="T28" fmla="*/ 216 w 217"/>
                <a:gd name="T29" fmla="*/ 62 h 109"/>
                <a:gd name="T30" fmla="*/ 216 w 217"/>
                <a:gd name="T31" fmla="*/ 80 h 109"/>
                <a:gd name="T32" fmla="*/ 112 w 217"/>
                <a:gd name="T33" fmla="*/ 106 h 109"/>
                <a:gd name="T34" fmla="*/ 0 w 217"/>
                <a:gd name="T35" fmla="*/ 69 h 109"/>
                <a:gd name="T36" fmla="*/ 2 w 217"/>
                <a:gd name="T37" fmla="*/ 53 h 109"/>
                <a:gd name="T38" fmla="*/ 63 w 217"/>
                <a:gd name="T39" fmla="*/ 3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7" h="109">
                  <a:moveTo>
                    <a:pt x="63" y="3"/>
                  </a:moveTo>
                  <a:cubicBezTo>
                    <a:pt x="63" y="3"/>
                    <a:pt x="77" y="51"/>
                    <a:pt x="90" y="74"/>
                  </a:cubicBezTo>
                  <a:cubicBezTo>
                    <a:pt x="96" y="66"/>
                    <a:pt x="96" y="66"/>
                    <a:pt x="96" y="66"/>
                  </a:cubicBezTo>
                  <a:cubicBezTo>
                    <a:pt x="97" y="51"/>
                    <a:pt x="97" y="51"/>
                    <a:pt x="97" y="51"/>
                  </a:cubicBezTo>
                  <a:cubicBezTo>
                    <a:pt x="97" y="51"/>
                    <a:pt x="84" y="47"/>
                    <a:pt x="90" y="30"/>
                  </a:cubicBezTo>
                  <a:cubicBezTo>
                    <a:pt x="102" y="28"/>
                    <a:pt x="102" y="28"/>
                    <a:pt x="102" y="28"/>
                  </a:cubicBezTo>
                  <a:cubicBezTo>
                    <a:pt x="107" y="31"/>
                    <a:pt x="107" y="31"/>
                    <a:pt x="107" y="31"/>
                  </a:cubicBezTo>
                  <a:cubicBezTo>
                    <a:pt x="115" y="30"/>
                    <a:pt x="115" y="30"/>
                    <a:pt x="115" y="30"/>
                  </a:cubicBezTo>
                  <a:cubicBezTo>
                    <a:pt x="118" y="27"/>
                    <a:pt x="118" y="27"/>
                    <a:pt x="118" y="27"/>
                  </a:cubicBezTo>
                  <a:cubicBezTo>
                    <a:pt x="127" y="31"/>
                    <a:pt x="127" y="31"/>
                    <a:pt x="127" y="31"/>
                  </a:cubicBezTo>
                  <a:cubicBezTo>
                    <a:pt x="127" y="31"/>
                    <a:pt x="131" y="46"/>
                    <a:pt x="119" y="51"/>
                  </a:cubicBezTo>
                  <a:cubicBezTo>
                    <a:pt x="120" y="65"/>
                    <a:pt x="120" y="65"/>
                    <a:pt x="120" y="65"/>
                  </a:cubicBezTo>
                  <a:cubicBezTo>
                    <a:pt x="128" y="75"/>
                    <a:pt x="128" y="75"/>
                    <a:pt x="128" y="75"/>
                  </a:cubicBezTo>
                  <a:cubicBezTo>
                    <a:pt x="153" y="0"/>
                    <a:pt x="153" y="0"/>
                    <a:pt x="153" y="0"/>
                  </a:cubicBezTo>
                  <a:cubicBezTo>
                    <a:pt x="153" y="0"/>
                    <a:pt x="206" y="17"/>
                    <a:pt x="216" y="62"/>
                  </a:cubicBezTo>
                  <a:cubicBezTo>
                    <a:pt x="216" y="62"/>
                    <a:pt x="217" y="77"/>
                    <a:pt x="216" y="80"/>
                  </a:cubicBezTo>
                  <a:cubicBezTo>
                    <a:pt x="216" y="80"/>
                    <a:pt x="193" y="106"/>
                    <a:pt x="112" y="106"/>
                  </a:cubicBezTo>
                  <a:cubicBezTo>
                    <a:pt x="112" y="106"/>
                    <a:pt x="25" y="109"/>
                    <a:pt x="0" y="69"/>
                  </a:cubicBezTo>
                  <a:cubicBezTo>
                    <a:pt x="2" y="53"/>
                    <a:pt x="2" y="53"/>
                    <a:pt x="2" y="53"/>
                  </a:cubicBezTo>
                  <a:cubicBezTo>
                    <a:pt x="2" y="53"/>
                    <a:pt x="15" y="16"/>
                    <a:pt x="6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8" name="Freeform 16">
              <a:extLst>
                <a:ext uri="{FF2B5EF4-FFF2-40B4-BE49-F238E27FC236}">
                  <a16:creationId xmlns:a16="http://schemas.microsoft.com/office/drawing/2014/main" id="{000EABAA-51FE-41F9-9B58-45365D7978BA}"/>
                </a:ext>
              </a:extLst>
            </p:cNvPr>
            <p:cNvSpPr>
              <a:spLocks/>
            </p:cNvSpPr>
            <p:nvPr/>
          </p:nvSpPr>
          <p:spPr bwMode="auto">
            <a:xfrm>
              <a:off x="7167563" y="4051300"/>
              <a:ext cx="495300" cy="346075"/>
            </a:xfrm>
            <a:custGeom>
              <a:avLst/>
              <a:gdLst>
                <a:gd name="T0" fmla="*/ 7 w 132"/>
                <a:gd name="T1" fmla="*/ 73 h 92"/>
                <a:gd name="T2" fmla="*/ 7 w 132"/>
                <a:gd name="T3" fmla="*/ 32 h 92"/>
                <a:gd name="T4" fmla="*/ 59 w 132"/>
                <a:gd name="T5" fmla="*/ 2 h 92"/>
                <a:gd name="T6" fmla="*/ 101 w 132"/>
                <a:gd name="T7" fmla="*/ 0 h 92"/>
                <a:gd name="T8" fmla="*/ 132 w 132"/>
                <a:gd name="T9" fmla="*/ 42 h 92"/>
                <a:gd name="T10" fmla="*/ 127 w 132"/>
                <a:gd name="T11" fmla="*/ 75 h 92"/>
                <a:gd name="T12" fmla="*/ 121 w 132"/>
                <a:gd name="T13" fmla="*/ 89 h 92"/>
                <a:gd name="T14" fmla="*/ 115 w 132"/>
                <a:gd name="T15" fmla="*/ 90 h 92"/>
                <a:gd name="T16" fmla="*/ 115 w 132"/>
                <a:gd name="T17" fmla="*/ 56 h 92"/>
                <a:gd name="T18" fmla="*/ 106 w 132"/>
                <a:gd name="T19" fmla="*/ 41 h 92"/>
                <a:gd name="T20" fmla="*/ 51 w 132"/>
                <a:gd name="T21" fmla="*/ 37 h 92"/>
                <a:gd name="T22" fmla="*/ 33 w 132"/>
                <a:gd name="T23" fmla="*/ 26 h 92"/>
                <a:gd name="T24" fmla="*/ 22 w 132"/>
                <a:gd name="T25" fmla="*/ 61 h 92"/>
                <a:gd name="T26" fmla="*/ 22 w 132"/>
                <a:gd name="T27" fmla="*/ 92 h 92"/>
                <a:gd name="T28" fmla="*/ 15 w 132"/>
                <a:gd name="T29" fmla="*/ 87 h 92"/>
                <a:gd name="T30" fmla="*/ 7 w 132"/>
                <a:gd name="T31" fmla="*/ 7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2" h="92">
                  <a:moveTo>
                    <a:pt x="7" y="73"/>
                  </a:moveTo>
                  <a:cubicBezTo>
                    <a:pt x="7" y="73"/>
                    <a:pt x="0" y="44"/>
                    <a:pt x="7" y="32"/>
                  </a:cubicBezTo>
                  <a:cubicBezTo>
                    <a:pt x="7" y="32"/>
                    <a:pt x="14" y="4"/>
                    <a:pt x="59" y="2"/>
                  </a:cubicBezTo>
                  <a:cubicBezTo>
                    <a:pt x="101" y="0"/>
                    <a:pt x="101" y="0"/>
                    <a:pt x="101" y="0"/>
                  </a:cubicBezTo>
                  <a:cubicBezTo>
                    <a:pt x="101" y="0"/>
                    <a:pt x="132" y="5"/>
                    <a:pt x="132" y="42"/>
                  </a:cubicBezTo>
                  <a:cubicBezTo>
                    <a:pt x="127" y="75"/>
                    <a:pt x="127" y="75"/>
                    <a:pt x="127" y="75"/>
                  </a:cubicBezTo>
                  <a:cubicBezTo>
                    <a:pt x="121" y="89"/>
                    <a:pt x="121" y="89"/>
                    <a:pt x="121" y="89"/>
                  </a:cubicBezTo>
                  <a:cubicBezTo>
                    <a:pt x="115" y="90"/>
                    <a:pt x="115" y="90"/>
                    <a:pt x="115" y="90"/>
                  </a:cubicBezTo>
                  <a:cubicBezTo>
                    <a:pt x="115" y="90"/>
                    <a:pt x="119" y="66"/>
                    <a:pt x="115" y="56"/>
                  </a:cubicBezTo>
                  <a:cubicBezTo>
                    <a:pt x="106" y="41"/>
                    <a:pt x="106" y="41"/>
                    <a:pt x="106" y="41"/>
                  </a:cubicBezTo>
                  <a:cubicBezTo>
                    <a:pt x="51" y="37"/>
                    <a:pt x="51" y="37"/>
                    <a:pt x="51" y="37"/>
                  </a:cubicBezTo>
                  <a:cubicBezTo>
                    <a:pt x="51" y="37"/>
                    <a:pt x="35" y="35"/>
                    <a:pt x="33" y="26"/>
                  </a:cubicBezTo>
                  <a:cubicBezTo>
                    <a:pt x="33" y="26"/>
                    <a:pt x="20" y="43"/>
                    <a:pt x="22" y="61"/>
                  </a:cubicBezTo>
                  <a:cubicBezTo>
                    <a:pt x="22" y="92"/>
                    <a:pt x="22" y="92"/>
                    <a:pt x="22" y="92"/>
                  </a:cubicBezTo>
                  <a:cubicBezTo>
                    <a:pt x="15" y="87"/>
                    <a:pt x="15" y="87"/>
                    <a:pt x="15" y="87"/>
                  </a:cubicBezTo>
                  <a:lnTo>
                    <a:pt x="7" y="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39" name="Freeform 17">
              <a:extLst>
                <a:ext uri="{FF2B5EF4-FFF2-40B4-BE49-F238E27FC236}">
                  <a16:creationId xmlns:a16="http://schemas.microsoft.com/office/drawing/2014/main" id="{0015931E-FB5E-4731-86EB-88DD8DE04642}"/>
                </a:ext>
              </a:extLst>
            </p:cNvPr>
            <p:cNvSpPr>
              <a:spLocks/>
            </p:cNvSpPr>
            <p:nvPr/>
          </p:nvSpPr>
          <p:spPr bwMode="auto">
            <a:xfrm>
              <a:off x="6410326" y="4130675"/>
              <a:ext cx="569913" cy="550863"/>
            </a:xfrm>
            <a:custGeom>
              <a:avLst/>
              <a:gdLst>
                <a:gd name="T0" fmla="*/ 20 w 152"/>
                <a:gd name="T1" fmla="*/ 69 h 147"/>
                <a:gd name="T2" fmla="*/ 54 w 152"/>
                <a:gd name="T3" fmla="*/ 0 h 147"/>
                <a:gd name="T4" fmla="*/ 107 w 152"/>
                <a:gd name="T5" fmla="*/ 0 h 147"/>
                <a:gd name="T6" fmla="*/ 143 w 152"/>
                <a:gd name="T7" fmla="*/ 37 h 147"/>
                <a:gd name="T8" fmla="*/ 141 w 152"/>
                <a:gd name="T9" fmla="*/ 73 h 147"/>
                <a:gd name="T10" fmla="*/ 148 w 152"/>
                <a:gd name="T11" fmla="*/ 89 h 147"/>
                <a:gd name="T12" fmla="*/ 126 w 152"/>
                <a:gd name="T13" fmla="*/ 128 h 147"/>
                <a:gd name="T14" fmla="*/ 122 w 152"/>
                <a:gd name="T15" fmla="*/ 145 h 147"/>
                <a:gd name="T16" fmla="*/ 104 w 152"/>
                <a:gd name="T17" fmla="*/ 144 h 147"/>
                <a:gd name="T18" fmla="*/ 56 w 152"/>
                <a:gd name="T19" fmla="*/ 143 h 147"/>
                <a:gd name="T20" fmla="*/ 42 w 152"/>
                <a:gd name="T21" fmla="*/ 147 h 147"/>
                <a:gd name="T22" fmla="*/ 32 w 152"/>
                <a:gd name="T23" fmla="*/ 129 h 147"/>
                <a:gd name="T24" fmla="*/ 9 w 152"/>
                <a:gd name="T25" fmla="*/ 84 h 147"/>
                <a:gd name="T26" fmla="*/ 20 w 152"/>
                <a:gd name="T27" fmla="*/ 69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2" h="147">
                  <a:moveTo>
                    <a:pt x="20" y="69"/>
                  </a:moveTo>
                  <a:cubicBezTo>
                    <a:pt x="20" y="69"/>
                    <a:pt x="0" y="6"/>
                    <a:pt x="54" y="0"/>
                  </a:cubicBezTo>
                  <a:cubicBezTo>
                    <a:pt x="107" y="0"/>
                    <a:pt x="107" y="0"/>
                    <a:pt x="107" y="0"/>
                  </a:cubicBezTo>
                  <a:cubicBezTo>
                    <a:pt x="107" y="0"/>
                    <a:pt x="143" y="6"/>
                    <a:pt x="143" y="37"/>
                  </a:cubicBezTo>
                  <a:cubicBezTo>
                    <a:pt x="143" y="37"/>
                    <a:pt x="147" y="61"/>
                    <a:pt x="141" y="73"/>
                  </a:cubicBezTo>
                  <a:cubicBezTo>
                    <a:pt x="141" y="73"/>
                    <a:pt x="152" y="71"/>
                    <a:pt x="148" y="89"/>
                  </a:cubicBezTo>
                  <a:cubicBezTo>
                    <a:pt x="148" y="89"/>
                    <a:pt x="143" y="131"/>
                    <a:pt x="126" y="128"/>
                  </a:cubicBezTo>
                  <a:cubicBezTo>
                    <a:pt x="122" y="145"/>
                    <a:pt x="122" y="145"/>
                    <a:pt x="122" y="145"/>
                  </a:cubicBezTo>
                  <a:cubicBezTo>
                    <a:pt x="104" y="144"/>
                    <a:pt x="104" y="144"/>
                    <a:pt x="104" y="144"/>
                  </a:cubicBezTo>
                  <a:cubicBezTo>
                    <a:pt x="56" y="143"/>
                    <a:pt x="56" y="143"/>
                    <a:pt x="56" y="143"/>
                  </a:cubicBezTo>
                  <a:cubicBezTo>
                    <a:pt x="42" y="147"/>
                    <a:pt x="42" y="147"/>
                    <a:pt x="42" y="147"/>
                  </a:cubicBezTo>
                  <a:cubicBezTo>
                    <a:pt x="32" y="129"/>
                    <a:pt x="32" y="129"/>
                    <a:pt x="32" y="129"/>
                  </a:cubicBezTo>
                  <a:cubicBezTo>
                    <a:pt x="32" y="129"/>
                    <a:pt x="12" y="132"/>
                    <a:pt x="9" y="84"/>
                  </a:cubicBezTo>
                  <a:cubicBezTo>
                    <a:pt x="9" y="84"/>
                    <a:pt x="5" y="68"/>
                    <a:pt x="20"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sp>
          <p:nvSpPr>
            <p:cNvPr id="40" name="Freeform 18">
              <a:extLst>
                <a:ext uri="{FF2B5EF4-FFF2-40B4-BE49-F238E27FC236}">
                  <a16:creationId xmlns:a16="http://schemas.microsoft.com/office/drawing/2014/main" id="{AA7C2AE2-E1F8-41BD-AF2D-A95E79672E51}"/>
                </a:ext>
              </a:extLst>
            </p:cNvPr>
            <p:cNvSpPr>
              <a:spLocks/>
            </p:cNvSpPr>
            <p:nvPr/>
          </p:nvSpPr>
          <p:spPr bwMode="auto">
            <a:xfrm>
              <a:off x="6297613" y="4700588"/>
              <a:ext cx="825500" cy="423863"/>
            </a:xfrm>
            <a:custGeom>
              <a:avLst/>
              <a:gdLst>
                <a:gd name="T0" fmla="*/ 0 w 220"/>
                <a:gd name="T1" fmla="*/ 84 h 113"/>
                <a:gd name="T2" fmla="*/ 13 w 220"/>
                <a:gd name="T3" fmla="*/ 43 h 113"/>
                <a:gd name="T4" fmla="*/ 84 w 220"/>
                <a:gd name="T5" fmla="*/ 0 h 113"/>
                <a:gd name="T6" fmla="*/ 142 w 220"/>
                <a:gd name="T7" fmla="*/ 2 h 113"/>
                <a:gd name="T8" fmla="*/ 212 w 220"/>
                <a:gd name="T9" fmla="*/ 53 h 113"/>
                <a:gd name="T10" fmla="*/ 216 w 220"/>
                <a:gd name="T11" fmla="*/ 87 h 113"/>
                <a:gd name="T12" fmla="*/ 103 w 220"/>
                <a:gd name="T13" fmla="*/ 109 h 113"/>
                <a:gd name="T14" fmla="*/ 0 w 220"/>
                <a:gd name="T15" fmla="*/ 84 h 1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0" h="113">
                  <a:moveTo>
                    <a:pt x="0" y="84"/>
                  </a:moveTo>
                  <a:cubicBezTo>
                    <a:pt x="0" y="84"/>
                    <a:pt x="1" y="55"/>
                    <a:pt x="13" y="43"/>
                  </a:cubicBezTo>
                  <a:cubicBezTo>
                    <a:pt x="13" y="43"/>
                    <a:pt x="36" y="9"/>
                    <a:pt x="84" y="0"/>
                  </a:cubicBezTo>
                  <a:cubicBezTo>
                    <a:pt x="142" y="2"/>
                    <a:pt x="142" y="2"/>
                    <a:pt x="142" y="2"/>
                  </a:cubicBezTo>
                  <a:cubicBezTo>
                    <a:pt x="142" y="2"/>
                    <a:pt x="191" y="11"/>
                    <a:pt x="212" y="53"/>
                  </a:cubicBezTo>
                  <a:cubicBezTo>
                    <a:pt x="212" y="53"/>
                    <a:pt x="220" y="79"/>
                    <a:pt x="216" y="87"/>
                  </a:cubicBezTo>
                  <a:cubicBezTo>
                    <a:pt x="216" y="87"/>
                    <a:pt x="175" y="110"/>
                    <a:pt x="103" y="109"/>
                  </a:cubicBezTo>
                  <a:cubicBezTo>
                    <a:pt x="103" y="109"/>
                    <a:pt x="43" y="113"/>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srgbClr val="353535"/>
                </a:solidFill>
                <a:effectLst/>
                <a:uLnTx/>
                <a:uFillTx/>
                <a:latin typeface="Segoe UI Semilight"/>
                <a:ea typeface="+mn-ea"/>
                <a:cs typeface="+mn-cs"/>
              </a:endParaRPr>
            </a:p>
          </p:txBody>
        </p:sp>
      </p:grpSp>
      <p:sp>
        <p:nvSpPr>
          <p:cNvPr id="60" name="Freeform 63">
            <a:extLst>
              <a:ext uri="{FF2B5EF4-FFF2-40B4-BE49-F238E27FC236}">
                <a16:creationId xmlns:a16="http://schemas.microsoft.com/office/drawing/2014/main" id="{49EBA0B4-E5A8-4DC2-B70B-B58463249AED}"/>
              </a:ext>
            </a:extLst>
          </p:cNvPr>
          <p:cNvSpPr>
            <a:spLocks/>
          </p:cNvSpPr>
          <p:nvPr/>
        </p:nvSpPr>
        <p:spPr bwMode="auto">
          <a:xfrm>
            <a:off x="564222" y="4757395"/>
            <a:ext cx="434784" cy="417237"/>
          </a:xfrm>
          <a:custGeom>
            <a:avLst/>
            <a:gdLst>
              <a:gd name="T0" fmla="*/ 120 w 126"/>
              <a:gd name="T1" fmla="*/ 54 h 121"/>
              <a:gd name="T2" fmla="*/ 107 w 126"/>
              <a:gd name="T3" fmla="*/ 24 h 121"/>
              <a:gd name="T4" fmla="*/ 105 w 126"/>
              <a:gd name="T5" fmla="*/ 18 h 121"/>
              <a:gd name="T6" fmla="*/ 62 w 126"/>
              <a:gd name="T7" fmla="*/ 0 h 121"/>
              <a:gd name="T8" fmla="*/ 19 w 126"/>
              <a:gd name="T9" fmla="*/ 18 h 121"/>
              <a:gd name="T10" fmla="*/ 17 w 126"/>
              <a:gd name="T11" fmla="*/ 25 h 121"/>
              <a:gd name="T12" fmla="*/ 5 w 126"/>
              <a:gd name="T13" fmla="*/ 54 h 121"/>
              <a:gd name="T14" fmla="*/ 0 w 126"/>
              <a:gd name="T15" fmla="*/ 66 h 121"/>
              <a:gd name="T16" fmla="*/ 12 w 126"/>
              <a:gd name="T17" fmla="*/ 83 h 121"/>
              <a:gd name="T18" fmla="*/ 17 w 126"/>
              <a:gd name="T19" fmla="*/ 87 h 121"/>
              <a:gd name="T20" fmla="*/ 25 w 126"/>
              <a:gd name="T21" fmla="*/ 87 h 121"/>
              <a:gd name="T22" fmla="*/ 31 w 126"/>
              <a:gd name="T23" fmla="*/ 82 h 121"/>
              <a:gd name="T24" fmla="*/ 31 w 126"/>
              <a:gd name="T25" fmla="*/ 50 h 121"/>
              <a:gd name="T26" fmla="*/ 25 w 126"/>
              <a:gd name="T27" fmla="*/ 46 h 121"/>
              <a:gd name="T28" fmla="*/ 16 w 126"/>
              <a:gd name="T29" fmla="*/ 46 h 121"/>
              <a:gd name="T30" fmla="*/ 15 w 126"/>
              <a:gd name="T31" fmla="*/ 46 h 121"/>
              <a:gd name="T32" fmla="*/ 23 w 126"/>
              <a:gd name="T33" fmla="*/ 30 h 121"/>
              <a:gd name="T34" fmla="*/ 24 w 126"/>
              <a:gd name="T35" fmla="*/ 30 h 121"/>
              <a:gd name="T36" fmla="*/ 28 w 126"/>
              <a:gd name="T37" fmla="*/ 28 h 121"/>
              <a:gd name="T38" fmla="*/ 62 w 126"/>
              <a:gd name="T39" fmla="*/ 13 h 121"/>
              <a:gd name="T40" fmla="*/ 96 w 126"/>
              <a:gd name="T41" fmla="*/ 27 h 121"/>
              <a:gd name="T42" fmla="*/ 102 w 126"/>
              <a:gd name="T43" fmla="*/ 29 h 121"/>
              <a:gd name="T44" fmla="*/ 110 w 126"/>
              <a:gd name="T45" fmla="*/ 46 h 121"/>
              <a:gd name="T46" fmla="*/ 109 w 126"/>
              <a:gd name="T47" fmla="*/ 46 h 121"/>
              <a:gd name="T48" fmla="*/ 101 w 126"/>
              <a:gd name="T49" fmla="*/ 46 h 121"/>
              <a:gd name="T50" fmla="*/ 95 w 126"/>
              <a:gd name="T51" fmla="*/ 51 h 121"/>
              <a:gd name="T52" fmla="*/ 95 w 126"/>
              <a:gd name="T53" fmla="*/ 82 h 121"/>
              <a:gd name="T54" fmla="*/ 100 w 126"/>
              <a:gd name="T55" fmla="*/ 87 h 121"/>
              <a:gd name="T56" fmla="*/ 105 w 126"/>
              <a:gd name="T57" fmla="*/ 87 h 121"/>
              <a:gd name="T58" fmla="*/ 65 w 126"/>
              <a:gd name="T59" fmla="*/ 111 h 121"/>
              <a:gd name="T60" fmla="*/ 61 w 126"/>
              <a:gd name="T61" fmla="*/ 108 h 121"/>
              <a:gd name="T62" fmla="*/ 57 w 126"/>
              <a:gd name="T63" fmla="*/ 108 h 121"/>
              <a:gd name="T64" fmla="*/ 52 w 126"/>
              <a:gd name="T65" fmla="*/ 115 h 121"/>
              <a:gd name="T66" fmla="*/ 57 w 126"/>
              <a:gd name="T67" fmla="*/ 121 h 121"/>
              <a:gd name="T68" fmla="*/ 61 w 126"/>
              <a:gd name="T69" fmla="*/ 121 h 121"/>
              <a:gd name="T70" fmla="*/ 65 w 126"/>
              <a:gd name="T71" fmla="*/ 119 h 121"/>
              <a:gd name="T72" fmla="*/ 117 w 126"/>
              <a:gd name="T73" fmla="*/ 81 h 121"/>
              <a:gd name="T74" fmla="*/ 126 w 126"/>
              <a:gd name="T75" fmla="*/ 66 h 121"/>
              <a:gd name="T76" fmla="*/ 120 w 126"/>
              <a:gd name="T77" fmla="*/ 54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21">
                <a:moveTo>
                  <a:pt x="120" y="54"/>
                </a:moveTo>
                <a:cubicBezTo>
                  <a:pt x="119" y="42"/>
                  <a:pt x="114" y="32"/>
                  <a:pt x="107" y="24"/>
                </a:cubicBezTo>
                <a:cubicBezTo>
                  <a:pt x="108" y="22"/>
                  <a:pt x="107" y="19"/>
                  <a:pt x="105" y="18"/>
                </a:cubicBezTo>
                <a:cubicBezTo>
                  <a:pt x="94" y="6"/>
                  <a:pt x="79" y="0"/>
                  <a:pt x="62" y="0"/>
                </a:cubicBezTo>
                <a:cubicBezTo>
                  <a:pt x="46" y="0"/>
                  <a:pt x="30" y="7"/>
                  <a:pt x="19" y="18"/>
                </a:cubicBezTo>
                <a:cubicBezTo>
                  <a:pt x="17" y="20"/>
                  <a:pt x="17" y="23"/>
                  <a:pt x="17" y="25"/>
                </a:cubicBezTo>
                <a:cubicBezTo>
                  <a:pt x="11" y="33"/>
                  <a:pt x="6" y="43"/>
                  <a:pt x="5" y="54"/>
                </a:cubicBezTo>
                <a:cubicBezTo>
                  <a:pt x="2" y="57"/>
                  <a:pt x="0" y="61"/>
                  <a:pt x="0" y="66"/>
                </a:cubicBezTo>
                <a:cubicBezTo>
                  <a:pt x="0" y="74"/>
                  <a:pt x="5" y="81"/>
                  <a:pt x="12" y="83"/>
                </a:cubicBezTo>
                <a:cubicBezTo>
                  <a:pt x="12" y="85"/>
                  <a:pt x="15" y="87"/>
                  <a:pt x="17" y="87"/>
                </a:cubicBezTo>
                <a:cubicBezTo>
                  <a:pt x="25" y="87"/>
                  <a:pt x="25" y="87"/>
                  <a:pt x="25" y="87"/>
                </a:cubicBezTo>
                <a:cubicBezTo>
                  <a:pt x="28" y="87"/>
                  <a:pt x="31" y="85"/>
                  <a:pt x="31" y="82"/>
                </a:cubicBezTo>
                <a:cubicBezTo>
                  <a:pt x="31" y="50"/>
                  <a:pt x="31" y="50"/>
                  <a:pt x="31" y="50"/>
                </a:cubicBezTo>
                <a:cubicBezTo>
                  <a:pt x="31" y="48"/>
                  <a:pt x="28" y="46"/>
                  <a:pt x="25" y="46"/>
                </a:cubicBezTo>
                <a:cubicBezTo>
                  <a:pt x="16" y="46"/>
                  <a:pt x="16" y="46"/>
                  <a:pt x="16" y="46"/>
                </a:cubicBezTo>
                <a:cubicBezTo>
                  <a:pt x="16" y="46"/>
                  <a:pt x="15" y="46"/>
                  <a:pt x="15" y="46"/>
                </a:cubicBezTo>
                <a:cubicBezTo>
                  <a:pt x="17" y="40"/>
                  <a:pt x="20" y="35"/>
                  <a:pt x="23" y="30"/>
                </a:cubicBezTo>
                <a:cubicBezTo>
                  <a:pt x="23" y="30"/>
                  <a:pt x="24" y="30"/>
                  <a:pt x="24" y="30"/>
                </a:cubicBezTo>
                <a:cubicBezTo>
                  <a:pt x="25" y="30"/>
                  <a:pt x="27" y="29"/>
                  <a:pt x="28" y="28"/>
                </a:cubicBezTo>
                <a:cubicBezTo>
                  <a:pt x="37" y="19"/>
                  <a:pt x="50" y="13"/>
                  <a:pt x="62" y="13"/>
                </a:cubicBezTo>
                <a:cubicBezTo>
                  <a:pt x="75" y="13"/>
                  <a:pt x="87" y="18"/>
                  <a:pt x="96" y="27"/>
                </a:cubicBezTo>
                <a:cubicBezTo>
                  <a:pt x="98" y="29"/>
                  <a:pt x="100" y="29"/>
                  <a:pt x="102" y="29"/>
                </a:cubicBezTo>
                <a:cubicBezTo>
                  <a:pt x="105" y="34"/>
                  <a:pt x="108" y="40"/>
                  <a:pt x="110" y="46"/>
                </a:cubicBezTo>
                <a:cubicBezTo>
                  <a:pt x="110" y="46"/>
                  <a:pt x="109" y="46"/>
                  <a:pt x="109" y="46"/>
                </a:cubicBezTo>
                <a:cubicBezTo>
                  <a:pt x="101" y="46"/>
                  <a:pt x="101" y="46"/>
                  <a:pt x="101" y="46"/>
                </a:cubicBezTo>
                <a:cubicBezTo>
                  <a:pt x="97" y="46"/>
                  <a:pt x="95" y="48"/>
                  <a:pt x="95" y="51"/>
                </a:cubicBezTo>
                <a:cubicBezTo>
                  <a:pt x="95" y="82"/>
                  <a:pt x="95" y="82"/>
                  <a:pt x="95" y="82"/>
                </a:cubicBezTo>
                <a:cubicBezTo>
                  <a:pt x="95" y="85"/>
                  <a:pt x="98" y="87"/>
                  <a:pt x="100" y="87"/>
                </a:cubicBezTo>
                <a:cubicBezTo>
                  <a:pt x="105" y="87"/>
                  <a:pt x="105" y="87"/>
                  <a:pt x="105" y="87"/>
                </a:cubicBezTo>
                <a:cubicBezTo>
                  <a:pt x="97" y="101"/>
                  <a:pt x="82" y="110"/>
                  <a:pt x="65" y="111"/>
                </a:cubicBezTo>
                <a:cubicBezTo>
                  <a:pt x="64" y="109"/>
                  <a:pt x="63" y="108"/>
                  <a:pt x="61" y="108"/>
                </a:cubicBezTo>
                <a:cubicBezTo>
                  <a:pt x="57" y="108"/>
                  <a:pt x="57" y="108"/>
                  <a:pt x="57" y="108"/>
                </a:cubicBezTo>
                <a:cubicBezTo>
                  <a:pt x="54" y="108"/>
                  <a:pt x="52" y="111"/>
                  <a:pt x="52" y="115"/>
                </a:cubicBezTo>
                <a:cubicBezTo>
                  <a:pt x="52" y="118"/>
                  <a:pt x="54" y="121"/>
                  <a:pt x="57" y="121"/>
                </a:cubicBezTo>
                <a:cubicBezTo>
                  <a:pt x="61" y="121"/>
                  <a:pt x="61" y="121"/>
                  <a:pt x="61" y="121"/>
                </a:cubicBezTo>
                <a:cubicBezTo>
                  <a:pt x="62" y="121"/>
                  <a:pt x="64" y="120"/>
                  <a:pt x="65" y="119"/>
                </a:cubicBezTo>
                <a:cubicBezTo>
                  <a:pt x="89" y="118"/>
                  <a:pt x="109" y="102"/>
                  <a:pt x="117" y="81"/>
                </a:cubicBezTo>
                <a:cubicBezTo>
                  <a:pt x="122" y="78"/>
                  <a:pt x="126" y="73"/>
                  <a:pt x="126" y="66"/>
                </a:cubicBezTo>
                <a:cubicBezTo>
                  <a:pt x="126" y="61"/>
                  <a:pt x="124" y="57"/>
                  <a:pt x="120" y="54"/>
                </a:cubicBezTo>
                <a:close/>
              </a:path>
            </a:pathLst>
          </a:custGeom>
          <a:solidFill>
            <a:srgbClr val="0078D7"/>
          </a:solidFill>
          <a:ln>
            <a:noFill/>
          </a:ln>
        </p:spPr>
        <p:txBody>
          <a:bodyPr vert="horz" wrap="square" lIns="91440" tIns="45720" rIns="91440" bIns="45720" numCol="1" anchor="t" anchorCtr="0" compatLnSpc="1">
            <a:prstTxWarp prst="textNoShape">
              <a:avLst/>
            </a:prstTxWarp>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53535"/>
              </a:solidFill>
              <a:effectLst/>
              <a:uLnTx/>
              <a:uFillTx/>
              <a:latin typeface="Segoe UI Semilight"/>
              <a:ea typeface="+mn-ea"/>
              <a:cs typeface="+mn-cs"/>
            </a:endParaRPr>
          </a:p>
        </p:txBody>
      </p:sp>
    </p:spTree>
    <p:extLst>
      <p:ext uri="{BB962C8B-B14F-4D97-AF65-F5344CB8AC3E}">
        <p14:creationId xmlns:p14="http://schemas.microsoft.com/office/powerpoint/2010/main" val="20326030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701029-C78A-43D0-A6AF-BB0163C4EAFB}"/>
              </a:ext>
            </a:extLst>
          </p:cNvPr>
          <p:cNvSpPr>
            <a:spLocks noGrp="1"/>
          </p:cNvSpPr>
          <p:nvPr>
            <p:ph type="title"/>
          </p:nvPr>
        </p:nvSpPr>
        <p:spPr>
          <a:xfrm>
            <a:off x="425306" y="925527"/>
            <a:ext cx="10056812" cy="932563"/>
          </a:xfrm>
        </p:spPr>
        <p:txBody>
          <a:bodyPr/>
          <a:lstStyle/>
          <a:p>
            <a:r>
              <a:rPr lang="en-US" dirty="0"/>
              <a:t>First day activities</a:t>
            </a:r>
          </a:p>
        </p:txBody>
      </p:sp>
    </p:spTree>
    <p:custDataLst>
      <p:tags r:id="rId1"/>
    </p:custDataLst>
    <p:extLst>
      <p:ext uri="{BB962C8B-B14F-4D97-AF65-F5344CB8AC3E}">
        <p14:creationId xmlns:p14="http://schemas.microsoft.com/office/powerpoint/2010/main" val="40344618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34F421-4A4D-4FE5-816C-7778D62B26DE}"/>
              </a:ext>
            </a:extLst>
          </p:cNvPr>
          <p:cNvPicPr>
            <a:picLocks noChangeAspect="1"/>
          </p:cNvPicPr>
          <p:nvPr/>
        </p:nvPicPr>
        <p:blipFill>
          <a:blip r:embed="rId4"/>
          <a:stretch>
            <a:fillRect/>
          </a:stretch>
        </p:blipFill>
        <p:spPr>
          <a:xfrm>
            <a:off x="7512571" y="1580488"/>
            <a:ext cx="3067819" cy="750076"/>
          </a:xfrm>
          <a:prstGeom prst="rect">
            <a:avLst/>
          </a:prstGeom>
        </p:spPr>
      </p:pic>
      <p:sp>
        <p:nvSpPr>
          <p:cNvPr id="2" name="Title 1">
            <a:extLst>
              <a:ext uri="{FF2B5EF4-FFF2-40B4-BE49-F238E27FC236}">
                <a16:creationId xmlns:a16="http://schemas.microsoft.com/office/drawing/2014/main" id="{D908D855-9F14-43DB-AB2E-B1686A853725}"/>
              </a:ext>
            </a:extLst>
          </p:cNvPr>
          <p:cNvSpPr>
            <a:spLocks noGrp="1"/>
          </p:cNvSpPr>
          <p:nvPr>
            <p:ph type="title"/>
          </p:nvPr>
        </p:nvSpPr>
        <p:spPr>
          <a:xfrm>
            <a:off x="342180" y="523874"/>
            <a:ext cx="11889564" cy="750077"/>
          </a:xfrm>
        </p:spPr>
        <p:txBody>
          <a:bodyPr/>
          <a:lstStyle/>
          <a:p>
            <a:r>
              <a:rPr lang="en-US"/>
              <a:t>First day checklist</a:t>
            </a:r>
          </a:p>
        </p:txBody>
      </p:sp>
      <p:pic>
        <p:nvPicPr>
          <p:cNvPr id="32" name="Picture 31">
            <a:extLst>
              <a:ext uri="{FF2B5EF4-FFF2-40B4-BE49-F238E27FC236}">
                <a16:creationId xmlns:a16="http://schemas.microsoft.com/office/drawing/2014/main" id="{6C720EE9-1E21-4D0A-ACF4-E24A88056D75}"/>
              </a:ext>
            </a:extLst>
          </p:cNvPr>
          <p:cNvPicPr>
            <a:picLocks noChangeAspect="1"/>
          </p:cNvPicPr>
          <p:nvPr/>
        </p:nvPicPr>
        <p:blipFill rotWithShape="1">
          <a:blip r:embed="rId5"/>
          <a:srcRect b="31133"/>
          <a:stretch/>
        </p:blipFill>
        <p:spPr>
          <a:xfrm>
            <a:off x="7512571" y="4619300"/>
            <a:ext cx="2682071" cy="1526240"/>
          </a:xfrm>
          <a:prstGeom prst="rect">
            <a:avLst/>
          </a:prstGeom>
          <a:ln>
            <a:solidFill>
              <a:srgbClr val="606161"/>
            </a:solidFill>
          </a:ln>
        </p:spPr>
      </p:pic>
      <p:sp>
        <p:nvSpPr>
          <p:cNvPr id="3" name="TextBox 2">
            <a:extLst>
              <a:ext uri="{FF2B5EF4-FFF2-40B4-BE49-F238E27FC236}">
                <a16:creationId xmlns:a16="http://schemas.microsoft.com/office/drawing/2014/main" id="{63D3D62F-8C4A-490F-A485-F33A0BDEDEF1}"/>
              </a:ext>
            </a:extLst>
          </p:cNvPr>
          <p:cNvSpPr txBox="1"/>
          <p:nvPr/>
        </p:nvSpPr>
        <p:spPr>
          <a:xfrm>
            <a:off x="342180" y="1389914"/>
            <a:ext cx="6920880" cy="5213735"/>
          </a:xfrm>
          <a:prstGeom prst="rect">
            <a:avLst/>
          </a:prstGeom>
          <a:noFill/>
        </p:spPr>
        <p:txBody>
          <a:bodyPr wrap="square" lIns="182880" tIns="146304" rIns="182880" bIns="146304" rtlCol="0">
            <a:spAutoFit/>
          </a:bodyPr>
          <a:lstStyle/>
          <a:p>
            <a:pPr marL="342900" indent="-342900">
              <a:lnSpc>
                <a:spcPct val="90000"/>
              </a:lnSpc>
              <a:spcAft>
                <a:spcPts val="60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Sign in to Office 365</a:t>
            </a:r>
          </a:p>
          <a:p>
            <a:pPr lvl="1">
              <a:lnSpc>
                <a:spcPct val="90000"/>
              </a:lnSpc>
              <a:spcAft>
                <a:spcPts val="600"/>
              </a:spcAft>
            </a:pPr>
            <a:r>
              <a:rPr lang="en-US" dirty="0">
                <a:latin typeface="Segoe UI" panose="020B0502040204020203" pitchFamily="34" charset="0"/>
                <a:cs typeface="Segoe UI" panose="020B0502040204020203" pitchFamily="34" charset="0"/>
              </a:rPr>
              <a:t>In a web browser, go to </a:t>
            </a:r>
            <a:r>
              <a:rPr lang="en-US" b="1" dirty="0">
                <a:latin typeface="Segoe UI" panose="020B0502040204020203" pitchFamily="34" charset="0"/>
                <a:cs typeface="Segoe UI" panose="020B0502040204020203" pitchFamily="34" charset="0"/>
              </a:rPr>
              <a:t>office.com</a:t>
            </a:r>
          </a:p>
          <a:p>
            <a:pPr lvl="1">
              <a:lnSpc>
                <a:spcPct val="90000"/>
              </a:lnSpc>
              <a:spcAft>
                <a:spcPts val="600"/>
              </a:spcAft>
            </a:pPr>
            <a:r>
              <a:rPr lang="en-US" dirty="0">
                <a:latin typeface="Segoe UI" panose="020B0502040204020203" pitchFamily="34" charset="0"/>
                <a:cs typeface="Segoe UI" panose="020B0502040204020203" pitchFamily="34" charset="0"/>
              </a:rPr>
              <a:t>Enter your email address: </a:t>
            </a:r>
            <a:br>
              <a:rPr lang="en-US" dirty="0">
                <a:latin typeface="Segoe UI" panose="020B0502040204020203" pitchFamily="34" charset="0"/>
                <a:cs typeface="Segoe UI" panose="020B0502040204020203" pitchFamily="34" charset="0"/>
              </a:rPr>
            </a:br>
            <a:r>
              <a:rPr lang="en-US" b="1" dirty="0">
                <a:latin typeface="Segoe UI" panose="020B0502040204020203" pitchFamily="34" charset="0"/>
                <a:cs typeface="Segoe UI" panose="020B0502040204020203" pitchFamily="34" charset="0"/>
              </a:rPr>
              <a:t>&lt;name&gt;@&lt;organization </a:t>
            </a:r>
            <a:r>
              <a:rPr lang="en-US" b="1" dirty="0" err="1">
                <a:latin typeface="Segoe UI" panose="020B0502040204020203" pitchFamily="34" charset="0"/>
                <a:cs typeface="Segoe UI" panose="020B0502040204020203" pitchFamily="34" charset="0"/>
              </a:rPr>
              <a:t>url</a:t>
            </a:r>
            <a:r>
              <a:rPr lang="en-US" b="1" dirty="0">
                <a:latin typeface="Segoe UI" panose="020B0502040204020203" pitchFamily="34" charset="0"/>
                <a:cs typeface="Segoe UI" panose="020B0502040204020203" pitchFamily="34" charset="0"/>
              </a:rPr>
              <a:t>&gt;.com</a:t>
            </a:r>
            <a:endParaRPr lang="en-US" sz="2000" b="1" strike="sngStrike" dirty="0">
              <a:latin typeface="Segoe UI" panose="020B0502040204020203" pitchFamily="34" charset="0"/>
              <a:cs typeface="Segoe UI" panose="020B0502040204020203" pitchFamily="34" charset="0"/>
            </a:endParaRPr>
          </a:p>
          <a:p>
            <a:pPr marL="342900" indent="-342900">
              <a:lnSpc>
                <a:spcPct val="90000"/>
              </a:lnSpc>
              <a:spcBef>
                <a:spcPts val="1800"/>
              </a:spcBef>
              <a:buFont typeface="Wingdings" panose="05000000000000000000" pitchFamily="2" charset="2"/>
              <a:buChar char="q"/>
            </a:pPr>
            <a:r>
              <a:rPr lang="en-US" sz="2000" dirty="0">
                <a:latin typeface="Segoe UI" panose="020B0502040204020203" pitchFamily="34" charset="0"/>
                <a:cs typeface="Segoe UI" panose="020B0502040204020203" pitchFamily="34" charset="0"/>
              </a:rPr>
              <a:t>Set up OneDrive on your mobile devices</a:t>
            </a:r>
          </a:p>
          <a:p>
            <a:pPr lvl="1">
              <a:spcBef>
                <a:spcPts val="600"/>
              </a:spcBef>
            </a:pPr>
            <a:r>
              <a:rPr lang="en-US" dirty="0">
                <a:latin typeface="Segoe UI" panose="020B0502040204020203" pitchFamily="34" charset="0"/>
                <a:cs typeface="Segoe UI" panose="020B0502040204020203" pitchFamily="34" charset="0"/>
              </a:rPr>
              <a:t>Follow your organization’s installation instructions, or see the installation instructions at:</a:t>
            </a:r>
          </a:p>
          <a:p>
            <a:pPr marL="809271" lvl="1" indent="-342900">
              <a:buFont typeface="Arial" panose="020B0604020202020204" pitchFamily="34" charset="0"/>
              <a:buChar char="•"/>
            </a:pPr>
            <a:r>
              <a:rPr lang="en-US" dirty="0">
                <a:solidFill>
                  <a:schemeClr val="accent1"/>
                </a:solidFill>
                <a:latin typeface="Segoe UI" panose="020B0502040204020203" pitchFamily="34" charset="0"/>
                <a:cs typeface="Segoe UI" panose="020B0502040204020203" pitchFamily="34" charset="0"/>
                <a:hlinkClick r:id="rId6">
                  <a:extLst>
                    <a:ext uri="{A12FA001-AC4F-418D-AE19-62706E023703}">
                      <ahyp:hlinkClr xmlns:ahyp="http://schemas.microsoft.com/office/drawing/2018/hyperlinkcolor" val="tx"/>
                    </a:ext>
                  </a:extLst>
                </a:hlinkClick>
              </a:rPr>
              <a:t>Use OneDrive for Business in iOS</a:t>
            </a:r>
            <a:endParaRPr lang="en-US" dirty="0">
              <a:solidFill>
                <a:schemeClr val="accent1"/>
              </a:solidFill>
              <a:latin typeface="Segoe UI" panose="020B0502040204020203" pitchFamily="34" charset="0"/>
              <a:cs typeface="Segoe UI" panose="020B0502040204020203" pitchFamily="34" charset="0"/>
            </a:endParaRPr>
          </a:p>
          <a:p>
            <a:pPr marL="809271" lvl="1" indent="-342900">
              <a:buFont typeface="Arial" panose="020B0604020202020204" pitchFamily="34" charset="0"/>
              <a:buChar char="•"/>
            </a:pPr>
            <a:r>
              <a:rPr lang="en-US" dirty="0">
                <a:solidFill>
                  <a:schemeClr val="accent1"/>
                </a:solidFill>
                <a:latin typeface="Segoe UI" panose="020B0502040204020203" pitchFamily="34" charset="0"/>
                <a:cs typeface="Segoe UI" panose="020B0502040204020203" pitchFamily="34" charset="0"/>
                <a:hlinkClick r:id="rId7">
                  <a:extLst>
                    <a:ext uri="{A12FA001-AC4F-418D-AE19-62706E023703}">
                      <ahyp:hlinkClr xmlns:ahyp="http://schemas.microsoft.com/office/drawing/2018/hyperlinkcolor" val="tx"/>
                    </a:ext>
                  </a:extLst>
                </a:hlinkClick>
              </a:rPr>
              <a:t>Add OneDrive for Business in Android</a:t>
            </a:r>
            <a:endParaRPr lang="en-US" dirty="0">
              <a:solidFill>
                <a:schemeClr val="accent1"/>
              </a:solidFill>
              <a:latin typeface="Segoe UI" panose="020B0502040204020203" pitchFamily="34" charset="0"/>
              <a:cs typeface="Segoe UI" panose="020B0502040204020203" pitchFamily="34" charset="0"/>
            </a:endParaRPr>
          </a:p>
          <a:p>
            <a:pPr marL="342900" indent="-342900" defTabSz="932472" fontAlgn="base">
              <a:lnSpc>
                <a:spcPct val="90000"/>
              </a:lnSpc>
              <a:spcBef>
                <a:spcPts val="1800"/>
              </a:spcBef>
              <a:spcAft>
                <a:spcPct val="0"/>
              </a:spcAft>
              <a:buFont typeface="Wingdings" panose="05000000000000000000" pitchFamily="2" charset="2"/>
              <a:buChar char="q"/>
            </a:pPr>
            <a:r>
              <a:rPr lang="en-US" sz="2000" dirty="0">
                <a:latin typeface="Segoe UI" panose="020B0502040204020203" pitchFamily="34" charset="0"/>
                <a:cs typeface="Segoe UI" panose="020B0502040204020203" pitchFamily="34" charset="0"/>
              </a:rPr>
              <a:t>Set up syncing for your files and folders</a:t>
            </a:r>
          </a:p>
          <a:p>
            <a:pPr lvl="1" defTabSz="932472" fontAlgn="base">
              <a:lnSpc>
                <a:spcPct val="90000"/>
              </a:lnSpc>
              <a:spcBef>
                <a:spcPts val="600"/>
              </a:spcBef>
              <a:spcAft>
                <a:spcPct val="0"/>
              </a:spcAft>
              <a:buClr>
                <a:schemeClr val="bg1"/>
              </a:buClr>
            </a:pPr>
            <a:r>
              <a:rPr lang="en-US" dirty="0">
                <a:latin typeface="Segoe UI" panose="020B0502040204020203" pitchFamily="34" charset="0"/>
                <a:cs typeface="Segoe UI" panose="020B0502040204020203" pitchFamily="34" charset="0"/>
              </a:rPr>
              <a:t>Follow your organization’s instructions, or see the installation instructions at:</a:t>
            </a:r>
          </a:p>
          <a:p>
            <a:pPr marL="809271" lvl="1" indent="-342900">
              <a:buFont typeface="Arial" panose="020B0604020202020204" pitchFamily="34" charset="0"/>
              <a:buChar char="•"/>
            </a:pPr>
            <a:r>
              <a:rPr lang="en-US" u="sng" dirty="0">
                <a:solidFill>
                  <a:schemeClr val="tx2"/>
                </a:solidFill>
                <a:latin typeface="Segoe UI" panose="020B0502040204020203" pitchFamily="34" charset="0"/>
                <a:cs typeface="Segoe UI" panose="020B0502040204020203" pitchFamily="34" charset="0"/>
                <a:hlinkClick r:id="rId8"/>
              </a:rPr>
              <a:t>Sync files with the OneDrive sync client in Windows</a:t>
            </a:r>
            <a:endParaRPr lang="en-US" u="sng" dirty="0">
              <a:solidFill>
                <a:schemeClr val="tx2"/>
              </a:solidFill>
              <a:latin typeface="Segoe UI" panose="020B0502040204020203" pitchFamily="34" charset="0"/>
              <a:cs typeface="Segoe UI" panose="020B0502040204020203" pitchFamily="34" charset="0"/>
            </a:endParaRPr>
          </a:p>
          <a:p>
            <a:pPr marL="809271" lvl="1" indent="-342900">
              <a:buFont typeface="Arial" panose="020B0604020202020204" pitchFamily="34" charset="0"/>
              <a:buChar char="•"/>
            </a:pPr>
            <a:r>
              <a:rPr lang="en-US" u="sng" dirty="0">
                <a:solidFill>
                  <a:schemeClr val="tx2"/>
                </a:solidFill>
                <a:latin typeface="Segoe UI" panose="020B0502040204020203" pitchFamily="34" charset="0"/>
                <a:cs typeface="Segoe UI" panose="020B0502040204020203" pitchFamily="34" charset="0"/>
                <a:hlinkClick r:id="rId9"/>
              </a:rPr>
              <a:t>Sync files with the OneDrive sync client </a:t>
            </a:r>
            <a:r>
              <a:rPr lang="en-US" u="sng" dirty="0">
                <a:solidFill>
                  <a:schemeClr val="tx2"/>
                </a:solidFill>
                <a:latin typeface="Segoe UI" panose="020B0502040204020203" pitchFamily="34" charset="0"/>
                <a:cs typeface="Segoe UI" panose="020B0502040204020203" pitchFamily="34" charset="0"/>
              </a:rPr>
              <a:t>on Mac OS X</a:t>
            </a:r>
            <a:endParaRPr lang="en-US" sz="2000" u="sng" dirty="0">
              <a:latin typeface="Segoe UI" panose="020B0502040204020203" pitchFamily="34" charset="0"/>
              <a:cs typeface="Segoe UI" panose="020B0502040204020203" pitchFamily="34" charset="0"/>
            </a:endParaRPr>
          </a:p>
          <a:p>
            <a:pPr>
              <a:lnSpc>
                <a:spcPct val="90000"/>
              </a:lnSpc>
              <a:spcAft>
                <a:spcPts val="600"/>
              </a:spcAft>
            </a:pPr>
            <a:endParaRPr lang="en-US" sz="2400" dirty="0">
              <a:gradFill>
                <a:gsLst>
                  <a:gs pos="2917">
                    <a:schemeClr val="tx1"/>
                  </a:gs>
                  <a:gs pos="30000">
                    <a:schemeClr val="tx1"/>
                  </a:gs>
                </a:gsLst>
                <a:lin ang="5400000" scaled="0"/>
              </a:gradFill>
            </a:endParaRPr>
          </a:p>
        </p:txBody>
      </p:sp>
      <p:pic>
        <p:nvPicPr>
          <p:cNvPr id="7" name="Picture 6">
            <a:extLst>
              <a:ext uri="{FF2B5EF4-FFF2-40B4-BE49-F238E27FC236}">
                <a16:creationId xmlns:a16="http://schemas.microsoft.com/office/drawing/2014/main" id="{0607F5E4-30B5-4C6F-8647-E961C9A163B5}"/>
              </a:ext>
            </a:extLst>
          </p:cNvPr>
          <p:cNvPicPr>
            <a:picLocks noChangeAspect="1"/>
          </p:cNvPicPr>
          <p:nvPr/>
        </p:nvPicPr>
        <p:blipFill rotWithShape="1">
          <a:blip r:embed="rId4"/>
          <a:srcRect l="52647" t="44603" r="13976" b="35090"/>
          <a:stretch/>
        </p:blipFill>
        <p:spPr>
          <a:xfrm>
            <a:off x="8852049" y="1916490"/>
            <a:ext cx="1023938" cy="152314"/>
          </a:xfrm>
          <a:prstGeom prst="rect">
            <a:avLst/>
          </a:prstGeom>
        </p:spPr>
      </p:pic>
      <p:pic>
        <p:nvPicPr>
          <p:cNvPr id="8" name="Picture 7">
            <a:extLst>
              <a:ext uri="{FF2B5EF4-FFF2-40B4-BE49-F238E27FC236}">
                <a16:creationId xmlns:a16="http://schemas.microsoft.com/office/drawing/2014/main" id="{9DFED13F-63B2-4214-AE18-EAE7668DC8A5}"/>
              </a:ext>
            </a:extLst>
          </p:cNvPr>
          <p:cNvPicPr>
            <a:picLocks noChangeAspect="1"/>
          </p:cNvPicPr>
          <p:nvPr/>
        </p:nvPicPr>
        <p:blipFill>
          <a:blip r:embed="rId10"/>
          <a:stretch>
            <a:fillRect/>
          </a:stretch>
        </p:blipFill>
        <p:spPr>
          <a:xfrm>
            <a:off x="7512571" y="2621303"/>
            <a:ext cx="989105" cy="1707258"/>
          </a:xfrm>
          <a:prstGeom prst="rect">
            <a:avLst/>
          </a:prstGeom>
        </p:spPr>
      </p:pic>
    </p:spTree>
    <p:custDataLst>
      <p:tags r:id="rId1"/>
    </p:custDataLst>
    <p:extLst>
      <p:ext uri="{BB962C8B-B14F-4D97-AF65-F5344CB8AC3E}">
        <p14:creationId xmlns:p14="http://schemas.microsoft.com/office/powerpoint/2010/main" val="5024599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34F421-4A4D-4FE5-816C-7778D62B26DE}"/>
              </a:ext>
            </a:extLst>
          </p:cNvPr>
          <p:cNvPicPr>
            <a:picLocks noChangeAspect="1"/>
          </p:cNvPicPr>
          <p:nvPr/>
        </p:nvPicPr>
        <p:blipFill>
          <a:blip r:embed="rId4"/>
          <a:stretch>
            <a:fillRect/>
          </a:stretch>
        </p:blipFill>
        <p:spPr>
          <a:xfrm>
            <a:off x="507648" y="1773388"/>
            <a:ext cx="4113847" cy="1005830"/>
          </a:xfrm>
          <a:prstGeom prst="rect">
            <a:avLst/>
          </a:prstGeom>
        </p:spPr>
      </p:pic>
      <p:sp>
        <p:nvSpPr>
          <p:cNvPr id="2" name="Title 1">
            <a:extLst>
              <a:ext uri="{FF2B5EF4-FFF2-40B4-BE49-F238E27FC236}">
                <a16:creationId xmlns:a16="http://schemas.microsoft.com/office/drawing/2014/main" id="{D908D855-9F14-43DB-AB2E-B1686A853725}"/>
              </a:ext>
            </a:extLst>
          </p:cNvPr>
          <p:cNvSpPr>
            <a:spLocks noGrp="1"/>
          </p:cNvSpPr>
          <p:nvPr>
            <p:ph type="title"/>
          </p:nvPr>
        </p:nvSpPr>
        <p:spPr>
          <a:xfrm>
            <a:off x="342180" y="523874"/>
            <a:ext cx="11889564" cy="730575"/>
          </a:xfrm>
        </p:spPr>
        <p:txBody>
          <a:bodyPr/>
          <a:lstStyle/>
          <a:p>
            <a:r>
              <a:rPr lang="en-US"/>
              <a:t>Sign in to Office 365</a:t>
            </a:r>
            <a:endParaRPr lang="en-US" strike="sngStrike"/>
          </a:p>
        </p:txBody>
      </p:sp>
      <p:pic>
        <p:nvPicPr>
          <p:cNvPr id="7" name="Picture 6">
            <a:extLst>
              <a:ext uri="{FF2B5EF4-FFF2-40B4-BE49-F238E27FC236}">
                <a16:creationId xmlns:a16="http://schemas.microsoft.com/office/drawing/2014/main" id="{33BF12C8-C35E-48C1-B3A7-DFC5626632D6}"/>
              </a:ext>
            </a:extLst>
          </p:cNvPr>
          <p:cNvPicPr>
            <a:picLocks noChangeAspect="1"/>
          </p:cNvPicPr>
          <p:nvPr/>
        </p:nvPicPr>
        <p:blipFill>
          <a:blip r:embed="rId5"/>
          <a:stretch>
            <a:fillRect/>
          </a:stretch>
        </p:blipFill>
        <p:spPr>
          <a:xfrm>
            <a:off x="507648" y="3371049"/>
            <a:ext cx="3335379" cy="2566261"/>
          </a:xfrm>
          <a:prstGeom prst="rect">
            <a:avLst/>
          </a:prstGeom>
        </p:spPr>
      </p:pic>
      <p:sp>
        <p:nvSpPr>
          <p:cNvPr id="23" name="Callout: Bent Line with No Border 22">
            <a:extLst>
              <a:ext uri="{FF2B5EF4-FFF2-40B4-BE49-F238E27FC236}">
                <a16:creationId xmlns:a16="http://schemas.microsoft.com/office/drawing/2014/main" id="{D15F61FB-7F78-4E97-B15B-EE3220ACC916}"/>
              </a:ext>
            </a:extLst>
          </p:cNvPr>
          <p:cNvSpPr/>
          <p:nvPr/>
        </p:nvSpPr>
        <p:spPr bwMode="auto">
          <a:xfrm>
            <a:off x="5251937" y="3558767"/>
            <a:ext cx="5033038" cy="914390"/>
          </a:xfrm>
          <a:prstGeom prst="callout2">
            <a:avLst>
              <a:gd name="adj1" fmla="val 26914"/>
              <a:gd name="adj2" fmla="val -4508"/>
              <a:gd name="adj3" fmla="val 29224"/>
              <a:gd name="adj4" fmla="val -57484"/>
              <a:gd name="adj5" fmla="val 98805"/>
              <a:gd name="adj6" fmla="val -57373"/>
            </a:avLst>
          </a:prstGeom>
          <a:noFill/>
          <a:ln w="19050">
            <a:solidFill>
              <a:srgbClr val="606161"/>
            </a:solidFill>
            <a:headEnd type="none" w="med" len="med"/>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dirty="0">
                <a:solidFill>
                  <a:schemeClr val="tx1"/>
                </a:solidFill>
                <a:latin typeface="Segoe UI" panose="020B0502040204020203" pitchFamily="34" charset="0"/>
                <a:cs typeface="Segoe UI" panose="020B0502040204020203" pitchFamily="34" charset="0"/>
              </a:rPr>
              <a:t>Enter your email address:</a:t>
            </a:r>
            <a:br>
              <a:rPr lang="en-US" sz="2000" dirty="0">
                <a:solidFill>
                  <a:schemeClr val="tx1"/>
                </a:solidFill>
                <a:latin typeface="Segoe UI" panose="020B0502040204020203" pitchFamily="34" charset="0"/>
                <a:cs typeface="Segoe UI" panose="020B0502040204020203" pitchFamily="34" charset="0"/>
              </a:rPr>
            </a:br>
            <a:r>
              <a:rPr lang="en-US" sz="2000" b="1" dirty="0">
                <a:solidFill>
                  <a:schemeClr val="tx1"/>
                </a:solidFill>
                <a:latin typeface="Segoe UI" panose="020B0502040204020203" pitchFamily="34" charset="0"/>
                <a:cs typeface="Segoe UI" panose="020B0502040204020203" pitchFamily="34" charset="0"/>
              </a:rPr>
              <a:t>&lt;name&gt;@&lt;organization </a:t>
            </a:r>
            <a:r>
              <a:rPr lang="en-US" sz="2000" b="1" dirty="0" err="1">
                <a:solidFill>
                  <a:schemeClr val="tx1"/>
                </a:solidFill>
                <a:latin typeface="Segoe UI" panose="020B0502040204020203" pitchFamily="34" charset="0"/>
                <a:cs typeface="Segoe UI" panose="020B0502040204020203" pitchFamily="34" charset="0"/>
              </a:rPr>
              <a:t>url</a:t>
            </a:r>
            <a:r>
              <a:rPr lang="en-US" sz="2000" b="1" dirty="0">
                <a:solidFill>
                  <a:schemeClr val="tx1"/>
                </a:solidFill>
                <a:latin typeface="Segoe UI" panose="020B0502040204020203" pitchFamily="34" charset="0"/>
                <a:cs typeface="Segoe UI" panose="020B0502040204020203" pitchFamily="34" charset="0"/>
              </a:rPr>
              <a:t>&gt;.com</a:t>
            </a:r>
            <a:br>
              <a:rPr lang="en-US" sz="2000" dirty="0">
                <a:latin typeface="Segoe UI" panose="020B0502040204020203" pitchFamily="34" charset="0"/>
                <a:cs typeface="Segoe UI" panose="020B0502040204020203" pitchFamily="34" charset="0"/>
              </a:rPr>
            </a:br>
            <a:r>
              <a:rPr lang="en-US" sz="2000" dirty="0">
                <a:latin typeface="Segoe UI" panose="020B0502040204020203" pitchFamily="34" charset="0"/>
                <a:cs typeface="Segoe UI" panose="020B0502040204020203" pitchFamily="34" charset="0"/>
              </a:rPr>
              <a:t>&lt;name&gt;@ORG_ADDRESS</a:t>
            </a:r>
          </a:p>
          <a:p>
            <a:pPr algn="ctr" defTabSz="932472" fontAlgn="base">
              <a:lnSpc>
                <a:spcPct val="90000"/>
              </a:lnSpc>
              <a:spcBef>
                <a:spcPct val="0"/>
              </a:spcBef>
              <a:spcAft>
                <a:spcPct val="0"/>
              </a:spcAft>
            </a:pPr>
            <a:endParaRPr lang="en-US" sz="2000" dirty="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1347830B-D058-4F4C-8CDA-75814CA838DA}"/>
              </a:ext>
            </a:extLst>
          </p:cNvPr>
          <p:cNvGrpSpPr/>
          <p:nvPr/>
        </p:nvGrpSpPr>
        <p:grpSpPr>
          <a:xfrm>
            <a:off x="4996671" y="3671290"/>
            <a:ext cx="239105" cy="288541"/>
            <a:chOff x="5762603" y="1449813"/>
            <a:chExt cx="239105" cy="288541"/>
          </a:xfrm>
        </p:grpSpPr>
        <p:sp>
          <p:nvSpPr>
            <p:cNvPr id="14" name="Oval 13">
              <a:extLst>
                <a:ext uri="{FF2B5EF4-FFF2-40B4-BE49-F238E27FC236}">
                  <a16:creationId xmlns:a16="http://schemas.microsoft.com/office/drawing/2014/main" id="{45EF8CB3-A2EB-4B9C-9394-DCE9F5152D18}"/>
                </a:ext>
              </a:extLst>
            </p:cNvPr>
            <p:cNvSpPr>
              <a:spLocks noChangeAspect="1"/>
            </p:cNvSpPr>
            <p:nvPr/>
          </p:nvSpPr>
          <p:spPr>
            <a:xfrm>
              <a:off x="5800540" y="14974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5D8567A-CDD9-4E9F-A388-8FCF485784B4}"/>
                </a:ext>
              </a:extLst>
            </p:cNvPr>
            <p:cNvSpPr txBox="1"/>
            <p:nvPr/>
          </p:nvSpPr>
          <p:spPr>
            <a:xfrm>
              <a:off x="5762603" y="1449813"/>
              <a:ext cx="211799" cy="288541"/>
            </a:xfrm>
            <a:prstGeom prst="rect">
              <a:avLst/>
            </a:prstGeom>
            <a:noFill/>
          </p:spPr>
          <p:txBody>
            <a:bodyPr wrap="square" rtlCol="0">
              <a:spAutoFit/>
            </a:bodyPr>
            <a:lstStyle/>
            <a:p>
              <a:r>
                <a:rPr lang="en-US" sz="1275" dirty="0">
                  <a:solidFill>
                    <a:schemeClr val="bg1"/>
                  </a:solidFill>
                  <a:latin typeface="Segoe WP" charset="0"/>
                  <a:ea typeface="Segoe WP" charset="0"/>
                  <a:cs typeface="Segoe WP" charset="0"/>
                </a:rPr>
                <a:t>2</a:t>
              </a:r>
            </a:p>
          </p:txBody>
        </p:sp>
      </p:grpSp>
      <p:pic>
        <p:nvPicPr>
          <p:cNvPr id="16" name="Picture 15">
            <a:extLst>
              <a:ext uri="{FF2B5EF4-FFF2-40B4-BE49-F238E27FC236}">
                <a16:creationId xmlns:a16="http://schemas.microsoft.com/office/drawing/2014/main" id="{6B5FEE11-5674-4D64-AFFE-4F914F1C8DD0}"/>
              </a:ext>
            </a:extLst>
          </p:cNvPr>
          <p:cNvPicPr>
            <a:picLocks noChangeAspect="1"/>
          </p:cNvPicPr>
          <p:nvPr/>
        </p:nvPicPr>
        <p:blipFill rotWithShape="1">
          <a:blip r:embed="rId4"/>
          <a:srcRect l="52746" t="43969" r="5750" b="31883"/>
          <a:stretch/>
        </p:blipFill>
        <p:spPr>
          <a:xfrm>
            <a:off x="2291783" y="2213737"/>
            <a:ext cx="1707356" cy="242888"/>
          </a:xfrm>
          <a:prstGeom prst="rect">
            <a:avLst/>
          </a:prstGeom>
        </p:spPr>
      </p:pic>
      <p:sp>
        <p:nvSpPr>
          <p:cNvPr id="22" name="Callout: Line with No Border 21">
            <a:extLst>
              <a:ext uri="{FF2B5EF4-FFF2-40B4-BE49-F238E27FC236}">
                <a16:creationId xmlns:a16="http://schemas.microsoft.com/office/drawing/2014/main" id="{BB6081E7-3BD7-4D2C-A47D-39E616B1E6F6}"/>
              </a:ext>
            </a:extLst>
          </p:cNvPr>
          <p:cNvSpPr/>
          <p:nvPr/>
        </p:nvSpPr>
        <p:spPr bwMode="auto">
          <a:xfrm>
            <a:off x="5251937" y="2016310"/>
            <a:ext cx="4948247" cy="914390"/>
          </a:xfrm>
          <a:prstGeom prst="callout1">
            <a:avLst>
              <a:gd name="adj1" fmla="val 32835"/>
              <a:gd name="adj2" fmla="val -3258"/>
              <a:gd name="adj3" fmla="val 32922"/>
              <a:gd name="adj4" fmla="val -32086"/>
            </a:avLst>
          </a:prstGeom>
          <a:noFill/>
          <a:ln w="19050">
            <a:solidFill>
              <a:srgbClr val="606161"/>
            </a:solidFill>
            <a:headEnd type="oval" w="lg" len="lg"/>
            <a:tailEnd type="oval"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buClr>
                <a:schemeClr val="bg1"/>
              </a:buClr>
            </a:pPr>
            <a:r>
              <a:rPr lang="en-US" sz="2000">
                <a:solidFill>
                  <a:schemeClr val="tx1"/>
                </a:solidFill>
                <a:latin typeface="Segoe UI" panose="020B0502040204020203" pitchFamily="34" charset="0"/>
                <a:cs typeface="Segoe UI" panose="020B0502040204020203" pitchFamily="34" charset="0"/>
              </a:rPr>
              <a:t>In a web browser, go to </a:t>
            </a:r>
            <a:r>
              <a:rPr lang="en-US" sz="2000" b="1">
                <a:solidFill>
                  <a:schemeClr val="tx1"/>
                </a:solidFill>
                <a:latin typeface="Segoe UI" panose="020B0502040204020203" pitchFamily="34" charset="0"/>
                <a:cs typeface="Segoe UI" panose="020B0502040204020203" pitchFamily="34" charset="0"/>
              </a:rPr>
              <a:t>office.com</a:t>
            </a:r>
          </a:p>
          <a:p>
            <a:pPr algn="ctr" defTabSz="932472" fontAlgn="base">
              <a:lnSpc>
                <a:spcPct val="90000"/>
              </a:lnSpc>
              <a:spcBef>
                <a:spcPct val="0"/>
              </a:spcBef>
              <a:spcAft>
                <a:spcPct val="0"/>
              </a:spcAft>
            </a:pPr>
            <a:endParaRPr lang="en-US" sz="2000">
              <a:gradFill>
                <a:gsLst>
                  <a:gs pos="0">
                    <a:srgbClr val="FFFFFF"/>
                  </a:gs>
                  <a:gs pos="100000">
                    <a:srgbClr val="FFFFFF"/>
                  </a:gs>
                </a:gsLst>
                <a:lin ang="5400000" scaled="0"/>
              </a:gradFill>
              <a:latin typeface="Segoe UI" panose="020B0502040204020203" pitchFamily="34" charset="0"/>
              <a:ea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CD90E3A6-A6DC-41C2-975E-2B49A442A39E}"/>
              </a:ext>
            </a:extLst>
          </p:cNvPr>
          <p:cNvGrpSpPr/>
          <p:nvPr/>
        </p:nvGrpSpPr>
        <p:grpSpPr>
          <a:xfrm>
            <a:off x="4977703" y="2190911"/>
            <a:ext cx="239105" cy="288541"/>
            <a:chOff x="5457803" y="1145013"/>
            <a:chExt cx="239105" cy="288541"/>
          </a:xfrm>
        </p:grpSpPr>
        <p:sp>
          <p:nvSpPr>
            <p:cNvPr id="11" name="Oval 10">
              <a:extLst>
                <a:ext uri="{FF2B5EF4-FFF2-40B4-BE49-F238E27FC236}">
                  <a16:creationId xmlns:a16="http://schemas.microsoft.com/office/drawing/2014/main" id="{1E3889B5-B55F-42D7-B832-F6FCB438CE53}"/>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EC7F5B5-B0DF-4DC1-8173-0392412240C8}"/>
                </a:ext>
              </a:extLst>
            </p:cNvPr>
            <p:cNvSpPr txBox="1"/>
            <p:nvPr/>
          </p:nvSpPr>
          <p:spPr>
            <a:xfrm>
              <a:off x="5457803" y="11450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spTree>
    <p:custDataLst>
      <p:tags r:id="rId1"/>
    </p:custDataLst>
    <p:extLst>
      <p:ext uri="{BB962C8B-B14F-4D97-AF65-F5344CB8AC3E}">
        <p14:creationId xmlns:p14="http://schemas.microsoft.com/office/powerpoint/2010/main" val="116365006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70F840-CAD0-4B3F-B103-F781ACC1E34D}"/>
              </a:ext>
            </a:extLst>
          </p:cNvPr>
          <p:cNvPicPr>
            <a:picLocks noChangeAspect="1"/>
          </p:cNvPicPr>
          <p:nvPr/>
        </p:nvPicPr>
        <p:blipFill>
          <a:blip r:embed="rId4"/>
          <a:stretch>
            <a:fillRect/>
          </a:stretch>
        </p:blipFill>
        <p:spPr>
          <a:xfrm>
            <a:off x="485476" y="1432004"/>
            <a:ext cx="3474720" cy="2871185"/>
          </a:xfrm>
          <a:prstGeom prst="rect">
            <a:avLst/>
          </a:prstGeom>
        </p:spPr>
      </p:pic>
      <p:sp>
        <p:nvSpPr>
          <p:cNvPr id="2" name="Title 1">
            <a:extLst>
              <a:ext uri="{FF2B5EF4-FFF2-40B4-BE49-F238E27FC236}">
                <a16:creationId xmlns:a16="http://schemas.microsoft.com/office/drawing/2014/main" id="{A311A1E2-8920-43EB-81BB-4A9ABFFA4F63}"/>
              </a:ext>
            </a:extLst>
          </p:cNvPr>
          <p:cNvSpPr>
            <a:spLocks noGrp="1"/>
          </p:cNvSpPr>
          <p:nvPr>
            <p:ph type="title"/>
          </p:nvPr>
        </p:nvSpPr>
        <p:spPr/>
        <p:txBody>
          <a:bodyPr/>
          <a:lstStyle/>
          <a:p>
            <a:r>
              <a:rPr lang="en-US" dirty="0"/>
              <a:t>Set up syncing for your files and folders</a:t>
            </a:r>
          </a:p>
        </p:txBody>
      </p:sp>
      <p:sp>
        <p:nvSpPr>
          <p:cNvPr id="9" name="Text Placeholder 2">
            <a:extLst>
              <a:ext uri="{FF2B5EF4-FFF2-40B4-BE49-F238E27FC236}">
                <a16:creationId xmlns:a16="http://schemas.microsoft.com/office/drawing/2014/main" id="{1055F025-B394-4D39-B600-293E2639B64D}"/>
              </a:ext>
            </a:extLst>
          </p:cNvPr>
          <p:cNvSpPr txBox="1">
            <a:spLocks/>
          </p:cNvSpPr>
          <p:nvPr/>
        </p:nvSpPr>
        <p:spPr>
          <a:xfrm>
            <a:off x="6148387" y="1421242"/>
            <a:ext cx="5259388" cy="800219"/>
          </a:xfrm>
          <a:prstGeom prst="callout1">
            <a:avLst>
              <a:gd name="adj1" fmla="val 20347"/>
              <a:gd name="adj2" fmla="val 2004"/>
              <a:gd name="adj3" fmla="val 20273"/>
              <a:gd name="adj4" fmla="val -50009"/>
            </a:avLst>
          </a:prstGeom>
          <a:ln w="19050">
            <a:solidFill>
              <a:srgbClr val="606161"/>
            </a:solidFill>
            <a:headEnd type="oval" w="lg" len="lg"/>
            <a:tailEnd type="oval" w="med" len="med"/>
          </a:ln>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37771">
              <a:lnSpc>
                <a:spcPct val="100000"/>
              </a:lnSpc>
              <a:spcBef>
                <a:spcPts val="0"/>
              </a:spcBef>
              <a:buSzTx/>
            </a:pPr>
            <a:r>
              <a:rPr lang="en-US" sz="2000" dirty="0">
                <a:latin typeface="Segoe UI" panose="020B0502040204020203" pitchFamily="34" charset="0"/>
                <a:cs typeface="Segoe UI" panose="020B0502040204020203" pitchFamily="34" charset="0"/>
              </a:rPr>
              <a:t>Follow the instructions at </a:t>
            </a:r>
            <a:r>
              <a:rPr lang="en-US" sz="2000" u="sng" dirty="0">
                <a:solidFill>
                  <a:srgbClr val="0078D7"/>
                </a:solidFill>
                <a:latin typeface="Segoe UI" panose="020B0502040204020203" pitchFamily="34" charset="0"/>
                <a:cs typeface="Segoe UI" panose="020B0502040204020203" pitchFamily="34" charset="0"/>
                <a:hlinkClick r:id="rId5">
                  <a:extLst>
                    <a:ext uri="{A12FA001-AC4F-418D-AE19-62706E023703}">
                      <ahyp:hlinkClr xmlns:ahyp="http://schemas.microsoft.com/office/drawing/2018/hyperlinkcolor" val="tx"/>
                    </a:ext>
                  </a:extLst>
                </a:hlinkClick>
              </a:rPr>
              <a:t>Sync files with the OneDrive sync client in Windows</a:t>
            </a:r>
            <a:endParaRPr lang="en-US" sz="2000" dirty="0">
              <a:latin typeface="Segoe UI" panose="020B0502040204020203" pitchFamily="34" charset="0"/>
              <a:cs typeface="Segoe UI" panose="020B0502040204020203" pitchFamily="34" charset="0"/>
            </a:endParaRPr>
          </a:p>
        </p:txBody>
      </p:sp>
      <p:grpSp>
        <p:nvGrpSpPr>
          <p:cNvPr id="10" name="Group 9">
            <a:extLst>
              <a:ext uri="{FF2B5EF4-FFF2-40B4-BE49-F238E27FC236}">
                <a16:creationId xmlns:a16="http://schemas.microsoft.com/office/drawing/2014/main" id="{FE8B364E-E33F-4C98-959A-9BF65CEB758F}"/>
              </a:ext>
            </a:extLst>
          </p:cNvPr>
          <p:cNvGrpSpPr/>
          <p:nvPr/>
        </p:nvGrpSpPr>
        <p:grpSpPr>
          <a:xfrm>
            <a:off x="6146011" y="1438426"/>
            <a:ext cx="239105" cy="288541"/>
            <a:chOff x="5457803" y="1145013"/>
            <a:chExt cx="239105" cy="288541"/>
          </a:xfrm>
        </p:grpSpPr>
        <p:sp>
          <p:nvSpPr>
            <p:cNvPr id="11" name="Oval 10">
              <a:extLst>
                <a:ext uri="{FF2B5EF4-FFF2-40B4-BE49-F238E27FC236}">
                  <a16:creationId xmlns:a16="http://schemas.microsoft.com/office/drawing/2014/main" id="{3E0A88AE-50A7-4DD5-88F2-6F09C9794A97}"/>
                </a:ext>
              </a:extLst>
            </p:cNvPr>
            <p:cNvSpPr>
              <a:spLocks noChangeAspect="1"/>
            </p:cNvSpPr>
            <p:nvPr/>
          </p:nvSpPr>
          <p:spPr>
            <a:xfrm>
              <a:off x="5495740" y="1192637"/>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A8BD56C-C650-4D7D-AE37-8A1B48D9831E}"/>
                </a:ext>
              </a:extLst>
            </p:cNvPr>
            <p:cNvSpPr txBox="1"/>
            <p:nvPr/>
          </p:nvSpPr>
          <p:spPr>
            <a:xfrm>
              <a:off x="5457803" y="1145013"/>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1</a:t>
              </a:r>
            </a:p>
          </p:txBody>
        </p:sp>
      </p:grpSp>
      <p:sp>
        <p:nvSpPr>
          <p:cNvPr id="21" name="Rectangle 20">
            <a:extLst>
              <a:ext uri="{FF2B5EF4-FFF2-40B4-BE49-F238E27FC236}">
                <a16:creationId xmlns:a16="http://schemas.microsoft.com/office/drawing/2014/main" id="{02D21B2D-C6BF-4D94-925A-B9977931A6D6}"/>
              </a:ext>
            </a:extLst>
          </p:cNvPr>
          <p:cNvSpPr/>
          <p:nvPr/>
        </p:nvSpPr>
        <p:spPr bwMode="auto">
          <a:xfrm>
            <a:off x="6311151" y="4276348"/>
            <a:ext cx="5287124" cy="1280146"/>
          </a:xfrm>
          <a:prstGeom prst="rect">
            <a:avLst/>
          </a:prstGeom>
          <a:noFill/>
          <a:ln w="19050">
            <a:no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dirty="0">
                <a:solidFill>
                  <a:schemeClr val="tx1"/>
                </a:solidFill>
                <a:latin typeface="Segoe UI" panose="020B0502040204020203" pitchFamily="34" charset="0"/>
                <a:cs typeface="Segoe UI" panose="020B0502040204020203" pitchFamily="34" charset="0"/>
              </a:rPr>
              <a:t>See </a:t>
            </a:r>
            <a:r>
              <a:rPr lang="en-US" sz="2000" dirty="0">
                <a:solidFill>
                  <a:schemeClr val="tx1"/>
                </a:solidFill>
                <a:latin typeface="Segoe UI" panose="020B0502040204020203" pitchFamily="34" charset="0"/>
                <a:cs typeface="Segoe UI" panose="020B0502040204020203" pitchFamily="34" charset="0"/>
                <a:hlinkClick r:id="rId6"/>
              </a:rPr>
              <a:t>Which version of OneDrive am I using?</a:t>
            </a:r>
            <a:r>
              <a:rPr lang="en-US" sz="2000" dirty="0">
                <a:solidFill>
                  <a:schemeClr val="tx1"/>
                </a:solidFill>
                <a:latin typeface="Segoe UI" panose="020B0502040204020203" pitchFamily="34" charset="0"/>
                <a:cs typeface="Segoe UI" panose="020B0502040204020203" pitchFamily="34" charset="0"/>
              </a:rPr>
              <a:t> if you need to confirm which version of the Sync Client you have.</a:t>
            </a:r>
          </a:p>
        </p:txBody>
      </p:sp>
      <p:pic>
        <p:nvPicPr>
          <p:cNvPr id="31" name="Picture 30">
            <a:extLst>
              <a:ext uri="{FF2B5EF4-FFF2-40B4-BE49-F238E27FC236}">
                <a16:creationId xmlns:a16="http://schemas.microsoft.com/office/drawing/2014/main" id="{277600BD-9205-4700-B1F1-929C8C35CD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3711" y="2432506"/>
            <a:ext cx="3519325" cy="2560320"/>
          </a:xfrm>
          <a:prstGeom prst="rect">
            <a:avLst/>
          </a:prstGeom>
          <a:ln w="9525">
            <a:solidFill>
              <a:schemeClr val="bg1">
                <a:lumMod val="65000"/>
              </a:schemeClr>
            </a:solidFill>
          </a:ln>
        </p:spPr>
      </p:pic>
      <p:grpSp>
        <p:nvGrpSpPr>
          <p:cNvPr id="20" name="Group 19">
            <a:extLst>
              <a:ext uri="{FF2B5EF4-FFF2-40B4-BE49-F238E27FC236}">
                <a16:creationId xmlns:a16="http://schemas.microsoft.com/office/drawing/2014/main" id="{323A5DA2-5595-4C15-8E8E-31BD4C7C49F6}"/>
              </a:ext>
            </a:extLst>
          </p:cNvPr>
          <p:cNvGrpSpPr/>
          <p:nvPr/>
        </p:nvGrpSpPr>
        <p:grpSpPr>
          <a:xfrm>
            <a:off x="3285432" y="3253462"/>
            <a:ext cx="2392282" cy="2743200"/>
            <a:chOff x="3666432" y="3741792"/>
            <a:chExt cx="2392282" cy="2743200"/>
          </a:xfrm>
        </p:grpSpPr>
        <p:pic>
          <p:nvPicPr>
            <p:cNvPr id="16" name="Picture 15">
              <a:extLst>
                <a:ext uri="{FF2B5EF4-FFF2-40B4-BE49-F238E27FC236}">
                  <a16:creationId xmlns:a16="http://schemas.microsoft.com/office/drawing/2014/main" id="{DD6794C9-C0E6-4B59-A753-0C8F99FCB6B4}"/>
                </a:ext>
              </a:extLst>
            </p:cNvPr>
            <p:cNvPicPr>
              <a:picLocks noChangeAspect="1"/>
            </p:cNvPicPr>
            <p:nvPr/>
          </p:nvPicPr>
          <p:blipFill>
            <a:blip r:embed="rId8"/>
            <a:stretch>
              <a:fillRect/>
            </a:stretch>
          </p:blipFill>
          <p:spPr>
            <a:xfrm>
              <a:off x="3666432" y="3741792"/>
              <a:ext cx="2392282" cy="2743200"/>
            </a:xfrm>
            <a:prstGeom prst="rect">
              <a:avLst/>
            </a:prstGeom>
          </p:spPr>
        </p:pic>
        <p:pic>
          <p:nvPicPr>
            <p:cNvPr id="30" name="Picture 29">
              <a:extLst>
                <a:ext uri="{FF2B5EF4-FFF2-40B4-BE49-F238E27FC236}">
                  <a16:creationId xmlns:a16="http://schemas.microsoft.com/office/drawing/2014/main" id="{D53656DA-318F-4A8E-9234-615B609AC91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04092" y="3917512"/>
              <a:ext cx="1361371" cy="2417283"/>
            </a:xfrm>
            <a:prstGeom prst="rect">
              <a:avLst/>
            </a:prstGeom>
          </p:spPr>
        </p:pic>
      </p:grpSp>
      <p:sp>
        <p:nvSpPr>
          <p:cNvPr id="22" name="Callout: Bent Line with No Border 21">
            <a:extLst>
              <a:ext uri="{FF2B5EF4-FFF2-40B4-BE49-F238E27FC236}">
                <a16:creationId xmlns:a16="http://schemas.microsoft.com/office/drawing/2014/main" id="{B91E8416-4CCB-4A7D-82AF-EF8AAC76548A}"/>
              </a:ext>
            </a:extLst>
          </p:cNvPr>
          <p:cNvSpPr/>
          <p:nvPr/>
        </p:nvSpPr>
        <p:spPr bwMode="auto">
          <a:xfrm>
            <a:off x="6335364" y="3366394"/>
            <a:ext cx="5447839" cy="1280146"/>
          </a:xfrm>
          <a:prstGeom prst="callout2">
            <a:avLst>
              <a:gd name="adj1" fmla="val 22632"/>
              <a:gd name="adj2" fmla="val -724"/>
              <a:gd name="adj3" fmla="val 22632"/>
              <a:gd name="adj4" fmla="val -33713"/>
              <a:gd name="adj5" fmla="val 191778"/>
              <a:gd name="adj6" fmla="val -33597"/>
            </a:avLst>
          </a:prstGeom>
          <a:noFill/>
          <a:ln w="19050">
            <a:solidFill>
              <a:srgbClr val="606161"/>
            </a:solidFill>
            <a:headEnd type="oval" w="lg" len="lg"/>
            <a:tailEnd type="oval" w="med" len="med"/>
          </a:ln>
          <a:effectLst>
            <a:glow rad="25400">
              <a:schemeClr val="bg1"/>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lnSpc>
                <a:spcPct val="90000"/>
              </a:lnSpc>
              <a:spcBef>
                <a:spcPct val="0"/>
              </a:spcBef>
              <a:spcAft>
                <a:spcPct val="0"/>
              </a:spcAft>
            </a:pPr>
            <a:r>
              <a:rPr lang="en-US" sz="2000" dirty="0">
                <a:solidFill>
                  <a:schemeClr val="tx1"/>
                </a:solidFill>
                <a:latin typeface="Segoe UI" panose="020B0502040204020203" pitchFamily="34" charset="0"/>
                <a:cs typeface="Segoe UI" panose="020B0502040204020203" pitchFamily="34" charset="0"/>
              </a:rPr>
              <a:t>In the Windows system tray, select the OneDrive icon to view the Activity center and see the sync activity and access options. </a:t>
            </a:r>
            <a:endParaRPr lang="en-US" sz="2000" b="1" dirty="0">
              <a:solidFill>
                <a:schemeClr val="tx1"/>
              </a:solidFill>
              <a:latin typeface="Segoe UI" panose="020B0502040204020203" pitchFamily="34" charset="0"/>
              <a:cs typeface="Segoe UI" panose="020B0502040204020203" pitchFamily="34" charset="0"/>
            </a:endParaRPr>
          </a:p>
        </p:txBody>
      </p:sp>
      <p:sp>
        <p:nvSpPr>
          <p:cNvPr id="8" name="Text Placeholder 2">
            <a:extLst>
              <a:ext uri="{FF2B5EF4-FFF2-40B4-BE49-F238E27FC236}">
                <a16:creationId xmlns:a16="http://schemas.microsoft.com/office/drawing/2014/main" id="{CA5B0693-A4D5-4AF1-BF72-0294692E7EF6}"/>
              </a:ext>
            </a:extLst>
          </p:cNvPr>
          <p:cNvSpPr txBox="1">
            <a:spLocks/>
          </p:cNvSpPr>
          <p:nvPr/>
        </p:nvSpPr>
        <p:spPr>
          <a:xfrm>
            <a:off x="6335365" y="2555913"/>
            <a:ext cx="5262910" cy="1138773"/>
          </a:xfrm>
          <a:prstGeom prst="callout1">
            <a:avLst>
              <a:gd name="adj1" fmla="val 20347"/>
              <a:gd name="adj2" fmla="val -1256"/>
              <a:gd name="adj3" fmla="val 20273"/>
              <a:gd name="adj4" fmla="val -18399"/>
            </a:avLst>
          </a:prstGeom>
          <a:ln w="19050">
            <a:solidFill>
              <a:srgbClr val="606161"/>
            </a:solidFill>
            <a:headEnd type="oval" w="lg" len="lg"/>
            <a:tailEnd type="oval" w="med" len="med"/>
          </a:ln>
        </p:spPr>
        <p:txBody>
          <a:bodyPr vert="horz" wrap="square" lIns="146304" tIns="91440" rIns="146304" bIns="91440" rtlCol="0">
            <a:spAutoFit/>
          </a:bodyPr>
          <a:lstStyle>
            <a:lvl1pPr marL="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3600" kern="1200" spc="0" baseline="0">
                <a:gradFill>
                  <a:gsLst>
                    <a:gs pos="1250">
                      <a:schemeClr val="tx1"/>
                    </a:gs>
                    <a:gs pos="100000">
                      <a:schemeClr val="tx1"/>
                    </a:gs>
                  </a:gsLst>
                  <a:lin ang="5400000" scaled="0"/>
                </a:gradFill>
                <a:latin typeface="+mj-lt"/>
                <a:ea typeface="+mn-ea"/>
                <a:cs typeface="+mn-cs"/>
              </a:defRPr>
            </a:lvl1pPr>
            <a:lvl2pPr marL="2286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800" kern="1200" spc="0" baseline="0">
                <a:gradFill>
                  <a:gsLst>
                    <a:gs pos="1250">
                      <a:schemeClr val="tx1"/>
                    </a:gs>
                    <a:gs pos="100000">
                      <a:schemeClr val="tx1"/>
                    </a:gs>
                  </a:gsLst>
                  <a:lin ang="5400000" scaled="0"/>
                </a:gradFill>
                <a:latin typeface="+mn-lt"/>
                <a:ea typeface="+mn-ea"/>
                <a:cs typeface="+mn-cs"/>
              </a:defRPr>
            </a:lvl2pPr>
            <a:lvl3pPr marL="4572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400" kern="1200" spc="0" baseline="0">
                <a:gradFill>
                  <a:gsLst>
                    <a:gs pos="1250">
                      <a:schemeClr val="tx1"/>
                    </a:gs>
                    <a:gs pos="100000">
                      <a:schemeClr val="tx1"/>
                    </a:gs>
                  </a:gsLst>
                  <a:lin ang="5400000" scaled="0"/>
                </a:gradFill>
                <a:latin typeface="+mn-lt"/>
                <a:ea typeface="+mn-ea"/>
                <a:cs typeface="+mn-cs"/>
              </a:defRPr>
            </a:lvl3pPr>
            <a:lvl4pPr marL="6858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4pPr>
            <a:lvl5pPr marL="914400" marR="0" indent="0" algn="l" defTabSz="932742" rtl="0" eaLnBrk="1" fontAlgn="auto" latinLnBrk="0" hangingPunct="1">
              <a:lnSpc>
                <a:spcPct val="90000"/>
              </a:lnSpc>
              <a:spcBef>
                <a:spcPct val="20000"/>
              </a:spcBef>
              <a:spcAft>
                <a:spcPts val="0"/>
              </a:spcAft>
              <a:buClrTx/>
              <a:buSzPct val="90000"/>
              <a:buFont typeface="Wingdings" panose="05000000000000000000" pitchFamily="2" charset="2"/>
              <a:buNone/>
              <a:tabLst/>
              <a:defRPr sz="22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dirty="0">
                <a:latin typeface="Segoe UI" panose="020B0502040204020203" pitchFamily="34" charset="0"/>
                <a:cs typeface="Segoe UI" panose="020B0502040204020203" pitchFamily="34" charset="0"/>
              </a:rPr>
              <a:t>Select files you want always available </a:t>
            </a:r>
          </a:p>
          <a:p>
            <a:r>
              <a:rPr lang="en-US" sz="2000" dirty="0">
                <a:latin typeface="Segoe UI" panose="020B0502040204020203" pitchFamily="34" charset="0"/>
                <a:cs typeface="Segoe UI" panose="020B0502040204020203" pitchFamily="34" charset="0"/>
              </a:rPr>
              <a:t>(see next slide).</a:t>
            </a:r>
          </a:p>
          <a:p>
            <a:endParaRPr lang="en-US" sz="2000" dirty="0">
              <a:latin typeface="Segoe UI" panose="020B0502040204020203" pitchFamily="34" charset="0"/>
              <a:cs typeface="Segoe UI" panose="020B0502040204020203" pitchFamily="34" charset="0"/>
            </a:endParaRPr>
          </a:p>
        </p:txBody>
      </p:sp>
      <p:grpSp>
        <p:nvGrpSpPr>
          <p:cNvPr id="13" name="Group 12">
            <a:extLst>
              <a:ext uri="{FF2B5EF4-FFF2-40B4-BE49-F238E27FC236}">
                <a16:creationId xmlns:a16="http://schemas.microsoft.com/office/drawing/2014/main" id="{C8986B28-75BF-4D6B-A15E-D28F5A6A9024}"/>
              </a:ext>
            </a:extLst>
          </p:cNvPr>
          <p:cNvGrpSpPr/>
          <p:nvPr/>
        </p:nvGrpSpPr>
        <p:grpSpPr>
          <a:xfrm>
            <a:off x="6146011" y="3501551"/>
            <a:ext cx="231133" cy="288541"/>
            <a:chOff x="5480193" y="3251338"/>
            <a:chExt cx="231133" cy="288541"/>
          </a:xfrm>
        </p:grpSpPr>
        <p:sp>
          <p:nvSpPr>
            <p:cNvPr id="14" name="Oval 13">
              <a:extLst>
                <a:ext uri="{FF2B5EF4-FFF2-40B4-BE49-F238E27FC236}">
                  <a16:creationId xmlns:a16="http://schemas.microsoft.com/office/drawing/2014/main" id="{B2767B6E-4054-4669-B5DA-E53502299EC8}"/>
                </a:ext>
              </a:extLst>
            </p:cNvPr>
            <p:cNvSpPr>
              <a:spLocks noChangeAspect="1"/>
            </p:cNvSpPr>
            <p:nvPr/>
          </p:nvSpPr>
          <p:spPr>
            <a:xfrm>
              <a:off x="5510158" y="3298962"/>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35DCDC0-3EEB-46F1-82EA-6525AFE5B8B5}"/>
                </a:ext>
              </a:extLst>
            </p:cNvPr>
            <p:cNvSpPr txBox="1"/>
            <p:nvPr/>
          </p:nvSpPr>
          <p:spPr>
            <a:xfrm>
              <a:off x="5480193" y="3251338"/>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3</a:t>
              </a:r>
            </a:p>
          </p:txBody>
        </p:sp>
      </p:grpSp>
      <p:grpSp>
        <p:nvGrpSpPr>
          <p:cNvPr id="26" name="Group 25">
            <a:extLst>
              <a:ext uri="{FF2B5EF4-FFF2-40B4-BE49-F238E27FC236}">
                <a16:creationId xmlns:a16="http://schemas.microsoft.com/office/drawing/2014/main" id="{CD66237D-AEA3-473F-8B8B-4B0DBC95147E}"/>
              </a:ext>
            </a:extLst>
          </p:cNvPr>
          <p:cNvGrpSpPr/>
          <p:nvPr/>
        </p:nvGrpSpPr>
        <p:grpSpPr>
          <a:xfrm>
            <a:off x="6146788" y="2631383"/>
            <a:ext cx="234342" cy="288541"/>
            <a:chOff x="6527788" y="2490614"/>
            <a:chExt cx="234342" cy="288541"/>
          </a:xfrm>
        </p:grpSpPr>
        <p:sp>
          <p:nvSpPr>
            <p:cNvPr id="17" name="Oval 16">
              <a:extLst>
                <a:ext uri="{FF2B5EF4-FFF2-40B4-BE49-F238E27FC236}">
                  <a16:creationId xmlns:a16="http://schemas.microsoft.com/office/drawing/2014/main" id="{16EE3C3A-0988-43B6-87F8-E036518234EF}"/>
                </a:ext>
              </a:extLst>
            </p:cNvPr>
            <p:cNvSpPr>
              <a:spLocks noChangeAspect="1"/>
            </p:cNvSpPr>
            <p:nvPr/>
          </p:nvSpPr>
          <p:spPr>
            <a:xfrm>
              <a:off x="6560962" y="2538238"/>
              <a:ext cx="201168" cy="201168"/>
            </a:xfrm>
            <a:prstGeom prst="ellipse">
              <a:avLst/>
            </a:prstGeom>
            <a:solidFill>
              <a:srgbClr val="606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76C5579-82C4-439E-9FA1-BFCC989C4AA1}"/>
                </a:ext>
              </a:extLst>
            </p:cNvPr>
            <p:cNvSpPr txBox="1"/>
            <p:nvPr/>
          </p:nvSpPr>
          <p:spPr>
            <a:xfrm>
              <a:off x="6527788" y="2490614"/>
              <a:ext cx="211799" cy="288541"/>
            </a:xfrm>
            <a:prstGeom prst="rect">
              <a:avLst/>
            </a:prstGeom>
            <a:noFill/>
          </p:spPr>
          <p:txBody>
            <a:bodyPr wrap="square" rtlCol="0">
              <a:spAutoFit/>
            </a:bodyPr>
            <a:lstStyle/>
            <a:p>
              <a:r>
                <a:rPr lang="en-US" sz="1275">
                  <a:solidFill>
                    <a:schemeClr val="bg1"/>
                  </a:solidFill>
                  <a:latin typeface="Segoe WP" charset="0"/>
                  <a:ea typeface="Segoe WP" charset="0"/>
                  <a:cs typeface="Segoe WP" charset="0"/>
                </a:rPr>
                <a:t>2</a:t>
              </a:r>
            </a:p>
          </p:txBody>
        </p:sp>
      </p:grpSp>
    </p:spTree>
    <p:custDataLst>
      <p:tags r:id="rId1"/>
    </p:custDataLst>
    <p:extLst>
      <p:ext uri="{BB962C8B-B14F-4D97-AF65-F5344CB8AC3E}">
        <p14:creationId xmlns:p14="http://schemas.microsoft.com/office/powerpoint/2010/main" val="3174335969"/>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__MICROSOFT_TRANSLATOR_CLM_PRESENTATIONINFO" val="{&quot;DocumentId&quot;:&quot;14ad25f2de38d096e88ebd8a247f9827&quot;,&quot;LanguageCode&quot;:&quot;en-US&quot;,&quot;SlideGuids&quot;:[&quot;251c84e5-43d0-4661-b6ab-65835d4fddd9&quot;,&quot;f26c2e47-aa22-40b6-a8da-39b8bca6a952&quot;,&quot;3e0603df-ea03-44b5-a0d9-29a4904fed01&quot;,&quot;aa11cc59-4944-4223-8cb7-ec516c87e1af&quot;,&quot;bdd335c9-e8f7-4795-a293-a5d26eae4ced&quot;,&quot;0530758b-e095-4b61-9c0b-1ef45655ddac&quot;,&quot;f168a667-36bf-4ac2-9f8b-8f54aa81fcc2&quot;,&quot;7e694364-f57a-4203-a6c6-b862a3f93503&quot;,&quot;32381ae6-0712-4fe7-8505-0284bd1c3840&quot;,&quot;468adfee-8c0f-421f-8444-73d7f2ad1812&quot;,&quot;6b1a52a0-d829-4f29-8033-e2116f8a073e&quot;,&quot;071bcd2c-144b-48ca-aac9-db98acc2b061&quot;,&quot;bf5a095e-9773-4101-bc19-58350e74ad1f&quot;,&quot;ba9c3332-69ff-4144-bb83-6df7d86704c1&quot;,&quot;bc11d839-25d3-4299-bad6-467ed4a1954b&quot;,&quot;da69dc5c-d1ac-4cf5-8176-93c00ee82b4c&quot;,&quot;4e7e5175-8f7d-465a-9729-5170a0604e6f&quot;,&quot;8f0584e9-0c6b-468c-9a98-7492d08315b7&quot;,&quot;bb15ac32-9794-4936-a1c6-e46e30eb1c30&quot;,&quot;25e6c6b7-b321-4959-9130-9666005dd39d&quot;,&quot;5a770d00-5e9b-4b6a-9d99-ecf23d34dd5a&quot;,&quot;a92df6ac-570b-4d47-8a6f-997ba5809887&quot;,&quot;71cb4527-dba9-47b5-ae3d-1fdfc3a40219&quot;,&quot;2c46dbf3-78c2-4566-968f-ecfc8f384b45&quot;,&quot;b712fd22-2d49-47cc-a8b2-45e5940d24e9&quot;,&quot;eefc5805-ed6b-4298-b5d7-e3d6982e4b7d&quot;,&quot;8c4a0ba6-524a-4842-8635-95bd105466a6&quot;,&quot;cdb6cd5f-a7f2-40db-b5a5-e9b6dd4559b4&quot;,&quot;e3e686ad-95c0-4bad-8570-1e391cc98491&quot;,&quot;dcc7909f-499e-4173-88cd-006f0f55a09d&quot;,&quot;ac4921b5-f6de-4812-9e90-0ef57e280243&quot;,&quot;12052185-3614-4458-8811-81a611de3c67&quot;,&quot;ff0fa999-aa33-443e-9837-6123a0aee076&quot;,&quot;6f173db4-924f-471b-ac04-6bb48252d57c&quot;,&quot;a1ff1bdc-00a7-41e2-8efc-90d3856108c5&quot;,&quot;92ac0557-6e85-4812-b8a5-53886b348f3c&quot;,&quot;c0eff5cd-0a6d-47d4-a32b-1a259f4fb9e7&quot;,&quot;e2da8f28-6fa9-4f4b-8ff6-25cdb1835337&quot;,&quot;69d273fe-c706-447b-a350-d27827f7ec83&quot;,&quot;8928dd71-6d80-4012-ab21-37adb5286ab4&quot;,&quot;dac5ef5e-ecd1-49c4-83ad-535d98c72c58&quot;,&quot;02dc45fd-99ec-480d-898c-e6fc6efd5121&quot;,&quot;6dceccee-ec9f-4d2b-bcf1-8944df6d62f7&quot;,&quot;f8b4a6b3-ecd2-4919-b8e3-7e9197386027&quot;,&quot;449d494c-860b-4368-b174-4384ddc57411&quot;,&quot;23394886-a619-44b0-897b-e34f5aa5dd8d&quot;,&quot;0c2fee1a-95c2-4a53-aec9-8a6cd690b91d&quot;,&quot;847e8806-b84f-4f1c-a894-98f129690e01&quot;,&quot;695953d1-0628-4b7a-893e-813b79afefd2&quot;,&quot;8486701e-a2a7-45ee-bfa7-6f3d9ba3c32a&quot;,&quot;ef4108ae-1099-480a-917f-c2232caf736c&quot;,&quot;b01ee52f-fe38-494d-a796-a4b699baddbc&quot;,&quot;8802af5b-f22c-43cd-993b-73975616405d&quot;,&quot;8fee00d8-5d29-4a6b-9ae5-94c403366916&quot;,&quot;8fe57cfb-53a0-4e6a-8fb6-76ba83ca900c&quot;,&quot;0d482ac7-85c2-4c49-afcf-78008113de5f&quot;,&quot;015f84d9-dd9f-47d2-9e58-8ddfa40c8e86&quot;,&quot;0c07704e-2b49-47f9-a5a0-e39c5e8aeb32&quot;,&quot;2727661e-75db-401a-b956-78a5791dc269&quot;,&quot;908adaf6-1eb0-4eba-8e2f-74a7d56dc150&quot;,&quot;38e93c21-70d0-4fba-836e-14755e7f376e&quot;],&quot;TimeStamp&quot;:&quot;2018-04-30T11:52:13.8382573-07:00&quot;}"/>
</p:tagLst>
</file>

<file path=ppt/tags/tag10.xml><?xml version="1.0" encoding="utf-8"?>
<p:tagLst xmlns:a="http://schemas.openxmlformats.org/drawingml/2006/main" xmlns:r="http://schemas.openxmlformats.org/officeDocument/2006/relationships" xmlns:p="http://schemas.openxmlformats.org/presentationml/2006/main">
  <p:tag name="__MICROSOFT_TRANSLATOR_CLM_SLIDEINFO" val="{&quot;Guid&quot;:&quot;8f0584e9-0c6b-468c-9a98-7492d08315b7&quot;,&quot;TimeStamp&quot;:&quot;2018-04-30T11:52:13.8232434-07:00&quot;}"/>
</p:tagLst>
</file>

<file path=ppt/tags/tag11.xml><?xml version="1.0" encoding="utf-8"?>
<p:tagLst xmlns:a="http://schemas.openxmlformats.org/drawingml/2006/main" xmlns:r="http://schemas.openxmlformats.org/officeDocument/2006/relationships" xmlns:p="http://schemas.openxmlformats.org/presentationml/2006/main">
  <p:tag name="__MICROSOFT_TRANSLATOR_CLM_SLIDEINFO" val="{&quot;Guid&quot;:&quot;bb15ac32-9794-4936-a1c6-e46e30eb1c30&quot;,&quot;TimeStamp&quot;:&quot;2018-04-30T11:52:13.8242417-07:00&quot;}"/>
</p:tagLst>
</file>

<file path=ppt/tags/tag12.xml><?xml version="1.0" encoding="utf-8"?>
<p:tagLst xmlns:a="http://schemas.openxmlformats.org/drawingml/2006/main" xmlns:r="http://schemas.openxmlformats.org/officeDocument/2006/relationships" xmlns:p="http://schemas.openxmlformats.org/presentationml/2006/main">
  <p:tag name="__MICROSOFT_TRANSLATOR_CLM_SLIDEINFO" val="{&quot;Guid&quot;:&quot;5a770d00-5e9b-4b6a-9d99-ecf23d34dd5a&quot;,&quot;TimeStamp&quot;:&quot;2018-04-30T11:52:13.8242417-07:00&quot;}"/>
</p:tagLst>
</file>

<file path=ppt/tags/tag13.xml><?xml version="1.0" encoding="utf-8"?>
<p:tagLst xmlns:a="http://schemas.openxmlformats.org/drawingml/2006/main" xmlns:r="http://schemas.openxmlformats.org/officeDocument/2006/relationships" xmlns:p="http://schemas.openxmlformats.org/presentationml/2006/main">
  <p:tag name="__MICROSOFT_TRANSLATOR_CLM_SLIDEINFO" val="{&quot;Guid&quot;:&quot;71cb4527-dba9-47b5-ae3d-1fdfc3a40219&quot;,&quot;TimeStamp&quot;:&quot;2018-04-30T11:52:13.825241-07:00&quot;}"/>
</p:tagLst>
</file>

<file path=ppt/tags/tag14.xml><?xml version="1.0" encoding="utf-8"?>
<p:tagLst xmlns:a="http://schemas.openxmlformats.org/drawingml/2006/main" xmlns:r="http://schemas.openxmlformats.org/officeDocument/2006/relationships" xmlns:p="http://schemas.openxmlformats.org/presentationml/2006/main">
  <p:tag name="__MICROSOFT_TRANSLATOR_CLM_SLIDEINFO" val="{&quot;Guid&quot;:&quot;2c46dbf3-78c2-4566-968f-ecfc8f384b45&quot;,&quot;TimeStamp&quot;:&quot;2018-04-30T11:52:13.825241-07:00&quot;}"/>
</p:tagLst>
</file>

<file path=ppt/tags/tag15.xml><?xml version="1.0" encoding="utf-8"?>
<p:tagLst xmlns:a="http://schemas.openxmlformats.org/drawingml/2006/main" xmlns:r="http://schemas.openxmlformats.org/officeDocument/2006/relationships" xmlns:p="http://schemas.openxmlformats.org/presentationml/2006/main">
  <p:tag name="__MICROSOFT_TRANSLATOR_CLM_SLIDEINFO" val="{&quot;Guid&quot;:&quot;a92df6ac-570b-4d47-8a6f-997ba5809887&quot;,&quot;TimeStamp&quot;:&quot;2018-04-30T11:52:13.825241-07:00&quot;}"/>
</p:tagLst>
</file>

<file path=ppt/tags/tag16.xml><?xml version="1.0" encoding="utf-8"?>
<p:tagLst xmlns:a="http://schemas.openxmlformats.org/drawingml/2006/main" xmlns:r="http://schemas.openxmlformats.org/officeDocument/2006/relationships" xmlns:p="http://schemas.openxmlformats.org/presentationml/2006/main">
  <p:tag name="__MICROSOFT_TRANSLATOR_CLM_SLIDEINFO" val="{&quot;Guid&quot;:&quot;dcc7909f-499e-4173-88cd-006f0f55a09d&quot;,&quot;TimeStamp&quot;:&quot;2018-04-30T11:52:13.8272457-07:00&quot;}"/>
</p:tagLst>
</file>

<file path=ppt/tags/tag17.xml><?xml version="1.0" encoding="utf-8"?>
<p:tagLst xmlns:a="http://schemas.openxmlformats.org/drawingml/2006/main" xmlns:r="http://schemas.openxmlformats.org/officeDocument/2006/relationships" xmlns:p="http://schemas.openxmlformats.org/presentationml/2006/main">
  <p:tag name="__MICROSOFT_TRANSLATOR_CLM_SLIDEINFO" val="{&quot;Guid&quot;:&quot;dcc7909f-499e-4173-88cd-006f0f55a09d&quot;,&quot;TimeStamp&quot;:&quot;2018-04-30T11:52:13.8272457-07:00&quot;}"/>
</p:tagLst>
</file>

<file path=ppt/tags/tag1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712fd22-2d49-47cc-a8b2-45e5940d24e9&quot;,&quot;TimeStamp&quot;:&quot;2018-04-30T11:52:13.825241-07:00&quot;}"/>
</p:tagLst>
</file>

<file path=ppt/tags/tag19.xml><?xml version="1.0" encoding="utf-8"?>
<p:tagLst xmlns:a="http://schemas.openxmlformats.org/drawingml/2006/main" xmlns:r="http://schemas.openxmlformats.org/officeDocument/2006/relationships" xmlns:p="http://schemas.openxmlformats.org/presentationml/2006/main">
  <p:tag name="__MICROSOFT_TRANSLATOR_CLM_SLIDEINFO" val="{&quot;Guid&quot;:&quot;cdb6cd5f-a7f2-40db-b5a5-e9b6dd4559b4&quot;,&quot;TimeStamp&quot;:&quot;2018-04-30T11:52:13.8262461-07:00&quot;}"/>
</p:tagLst>
</file>

<file path=ppt/tags/tag2.xml><?xml version="1.0" encoding="utf-8"?>
<p:tagLst xmlns:a="http://schemas.openxmlformats.org/drawingml/2006/main" xmlns:r="http://schemas.openxmlformats.org/officeDocument/2006/relationships" xmlns:p="http://schemas.openxmlformats.org/presentationml/2006/main">
  <p:tag name="__MICROSOFT_TRANSLATOR_CLM_SLIDEINFO" val="{&quot;Guid&quot;:&quot;251c84e5-43d0-4661-b6ab-65835d4fddd9&quot;,&quot;TimeStamp&quot;:&quot;2018-04-30T11:52:13.7442491-07:00&quot;}"/>
</p:tagLst>
</file>

<file path=ppt/tags/tag20.xml><?xml version="1.0" encoding="utf-8"?>
<p:tagLst xmlns:a="http://schemas.openxmlformats.org/drawingml/2006/main" xmlns:r="http://schemas.openxmlformats.org/officeDocument/2006/relationships" xmlns:p="http://schemas.openxmlformats.org/presentationml/2006/main">
  <p:tag name="__MICROSOFT_TRANSLATOR_CLM_SLIDEINFO" val="{&quot;Guid&quot;:&quot;cdb6cd5f-a7f2-40db-b5a5-e9b6dd4559b4&quot;,&quot;TimeStamp&quot;:&quot;2018-04-30T11:52:13.8262461-07:00&quot;}"/>
</p:tagLst>
</file>

<file path=ppt/tags/tag21.xml><?xml version="1.0" encoding="utf-8"?>
<p:tagLst xmlns:a="http://schemas.openxmlformats.org/drawingml/2006/main" xmlns:r="http://schemas.openxmlformats.org/officeDocument/2006/relationships" xmlns:p="http://schemas.openxmlformats.org/presentationml/2006/main">
  <p:tag name="__MICROSOFT_TRANSLATOR_CLM_SLIDEINFO" val="{&quot;Guid&quot;:&quot;6dceccee-ec9f-4d2b-bcf1-8944df6d62f7&quot;,&quot;TimeStamp&quot;:&quot;2018-04-30T11:52:13.8312618-07:00&quot;}"/>
</p:tagLst>
</file>

<file path=ppt/tags/tag22.xml><?xml version="1.0" encoding="utf-8"?>
<p:tagLst xmlns:a="http://schemas.openxmlformats.org/drawingml/2006/main" xmlns:r="http://schemas.openxmlformats.org/officeDocument/2006/relationships" xmlns:p="http://schemas.openxmlformats.org/presentationml/2006/main">
  <p:tag name="__MICROSOFT_TRANSLATOR_CLM_SLIDEINFO" val="{&quot;Guid&quot;:&quot;f8b4a6b3-ecd2-4919-b8e3-7e9197386027&quot;,&quot;TimeStamp&quot;:&quot;2018-04-30T11:52:13.8322616-07:00&quot;}"/>
</p:tagLst>
</file>

<file path=ppt/tags/tag23.xml><?xml version="1.0" encoding="utf-8"?>
<p:tagLst xmlns:a="http://schemas.openxmlformats.org/drawingml/2006/main" xmlns:r="http://schemas.openxmlformats.org/officeDocument/2006/relationships" xmlns:p="http://schemas.openxmlformats.org/presentationml/2006/main">
  <p:tag name="__MICROSOFT_TRANSLATOR_CLM_SLIDEINFO" val="{&quot;Guid&quot;:&quot;449d494c-860b-4368-b174-4384ddc57411&quot;,&quot;TimeStamp&quot;:&quot;2018-04-30T11:52:13.8322616-07:00&quot;}"/>
</p:tagLst>
</file>

<file path=ppt/tags/tag24.xml><?xml version="1.0" encoding="utf-8"?>
<p:tagLst xmlns:a="http://schemas.openxmlformats.org/drawingml/2006/main" xmlns:r="http://schemas.openxmlformats.org/officeDocument/2006/relationships" xmlns:p="http://schemas.openxmlformats.org/presentationml/2006/main">
  <p:tag name="__MICROSOFT_TRANSLATOR_CLM_SLIDEINFO" val="{&quot;Guid&quot;:&quot;23394886-a619-44b0-897b-e34f5aa5dd8d&quot;,&quot;TimeStamp&quot;:&quot;2018-04-30T11:52:13.8322616-07:00&quot;}"/>
</p:tagLst>
</file>

<file path=ppt/tags/tag25.xml><?xml version="1.0" encoding="utf-8"?>
<p:tagLst xmlns:a="http://schemas.openxmlformats.org/drawingml/2006/main" xmlns:r="http://schemas.openxmlformats.org/officeDocument/2006/relationships" xmlns:p="http://schemas.openxmlformats.org/presentationml/2006/main">
  <p:tag name="__MICROSOFT_TRANSLATOR_CLM_SLIDEINFO" val="{&quot;Guid&quot;:&quot;0c2fee1a-95c2-4a53-aec9-8a6cd690b91d&quot;,&quot;TimeStamp&quot;:&quot;2018-04-30T11:52:13.8332616-07:00&quot;}"/>
</p:tagLst>
</file>

<file path=ppt/tags/tag26.xml><?xml version="1.0" encoding="utf-8"?>
<p:tagLst xmlns:a="http://schemas.openxmlformats.org/drawingml/2006/main" xmlns:r="http://schemas.openxmlformats.org/officeDocument/2006/relationships" xmlns:p="http://schemas.openxmlformats.org/presentationml/2006/main">
  <p:tag name="__MICROSOFT_TRANSLATOR_CLM_SLIDEINFO" val="{&quot;Guid&quot;:&quot;ac4921b5-f6de-4812-9e90-0ef57e280243&quot;,&quot;TimeStamp&quot;:&quot;2018-04-30T11:52:13.8272457-07:00&quot;}"/>
</p:tagLst>
</file>

<file path=ppt/tags/tag27.xml><?xml version="1.0" encoding="utf-8"?>
<p:tagLst xmlns:a="http://schemas.openxmlformats.org/drawingml/2006/main" xmlns:r="http://schemas.openxmlformats.org/officeDocument/2006/relationships" xmlns:p="http://schemas.openxmlformats.org/presentationml/2006/main">
  <p:tag name="__MICROSOFT_TRANSLATOR_CLM_SLIDEINFO" val="{&quot;Guid&quot;:&quot;12052185-3614-4458-8811-81a611de3c67&quot;,&quot;TimeStamp&quot;:&quot;2018-04-30T11:52:13.8282448-07:00&quot;}"/>
</p:tagLst>
</file>

<file path=ppt/tags/tag28.xml><?xml version="1.0" encoding="utf-8"?>
<p:tagLst xmlns:a="http://schemas.openxmlformats.org/drawingml/2006/main" xmlns:r="http://schemas.openxmlformats.org/officeDocument/2006/relationships" xmlns:p="http://schemas.openxmlformats.org/presentationml/2006/main">
  <p:tag name="__MICROSOFT_TRANSLATOR_CLM_SLIDEINFO" val="{&quot;Guid&quot;:&quot;ff0fa999-aa33-443e-9837-6123a0aee076&quot;,&quot;TimeStamp&quot;:&quot;2018-04-30T11:52:13.8282448-07:00&quot;}"/>
</p:tagLst>
</file>

<file path=ppt/tags/tag29.xml><?xml version="1.0" encoding="utf-8"?>
<p:tagLst xmlns:a="http://schemas.openxmlformats.org/drawingml/2006/main" xmlns:r="http://schemas.openxmlformats.org/officeDocument/2006/relationships" xmlns:p="http://schemas.openxmlformats.org/presentationml/2006/main">
  <p:tag name="__MICROSOFT_TRANSLATOR_CLM_SLIDEINFO" val="{&quot;Guid&quot;:&quot;92ac0557-6e85-4812-b8a5-53886b348f3c&quot;,&quot;TimeStamp&quot;:&quot;2018-04-30T11:52:13.8292456-07:00&quot;}"/>
</p:tagLst>
</file>

<file path=ppt/tags/tag3.xml><?xml version="1.0" encoding="utf-8"?>
<p:tagLst xmlns:a="http://schemas.openxmlformats.org/drawingml/2006/main" xmlns:r="http://schemas.openxmlformats.org/officeDocument/2006/relationships" xmlns:p="http://schemas.openxmlformats.org/presentationml/2006/main">
  <p:tag name="__MICROSOFT_TRANSLATOR_CLM_SLIDEINFO" val="{&quot;Guid&quot;:&quot;f26c2e47-aa22-40b6-a8da-39b8bca6a952&quot;,&quot;TimeStamp&quot;:&quot;2018-04-30T11:52:13.817244-07:00&quot;}"/>
</p:tagLst>
</file>

<file path=ppt/tags/tag30.xml><?xml version="1.0" encoding="utf-8"?>
<p:tagLst xmlns:a="http://schemas.openxmlformats.org/drawingml/2006/main" xmlns:r="http://schemas.openxmlformats.org/officeDocument/2006/relationships" xmlns:p="http://schemas.openxmlformats.org/presentationml/2006/main">
  <p:tag name="__MICROSOFT_TRANSLATOR_CLM_SLIDEINFO" val="{&quot;Guid&quot;:&quot;e2da8f28-6fa9-4f4b-8ff6-25cdb1835337&quot;,&quot;TimeStamp&quot;:&quot;2018-04-30T11:52:13.8292456-07:00&quot;}"/>
</p:tagLst>
</file>

<file path=ppt/tags/tag31.xml><?xml version="1.0" encoding="utf-8"?>
<p:tagLst xmlns:a="http://schemas.openxmlformats.org/drawingml/2006/main" xmlns:r="http://schemas.openxmlformats.org/officeDocument/2006/relationships" xmlns:p="http://schemas.openxmlformats.org/presentationml/2006/main">
  <p:tag name="__MICROSOFT_TRANSLATOR_CLM_SLIDEINFO" val="{&quot;Guid&quot;:&quot;dac5ef5e-ecd1-49c4-83ad-535d98c72c58&quot;,&quot;TimeStamp&quot;:&quot;2018-04-30T11:52:13.8302621-07:00&quot;}"/>
</p:tagLst>
</file>

<file path=ppt/tags/tag32.xml><?xml version="1.0" encoding="utf-8"?>
<p:tagLst xmlns:a="http://schemas.openxmlformats.org/drawingml/2006/main" xmlns:r="http://schemas.openxmlformats.org/officeDocument/2006/relationships" xmlns:p="http://schemas.openxmlformats.org/presentationml/2006/main">
  <p:tag name="__MICROSOFT_TRANSLATOR_CLM_SLIDEINFO" val="{&quot;Guid&quot;:&quot;eefc5805-ed6b-4298-b5d7-e3d6982e4b7d&quot;,&quot;TimeStamp&quot;:&quot;2018-04-30T11:52:13.8262461-07:00&quot;}"/>
</p:tagLst>
</file>

<file path=ppt/tags/tag33.xml><?xml version="1.0" encoding="utf-8"?>
<p:tagLst xmlns:a="http://schemas.openxmlformats.org/drawingml/2006/main" xmlns:r="http://schemas.openxmlformats.org/officeDocument/2006/relationships" xmlns:p="http://schemas.openxmlformats.org/presentationml/2006/main">
  <p:tag name="__MICROSOFT_TRANSLATOR_CLM_SLIDEINFO" val="{&quot;Guid&quot;:&quot;71cb4527-dba9-47b5-ae3d-1fdfc3a40219&quot;,&quot;TimeStamp&quot;:&quot;2018-04-30T11:52:13.825241-07:00&quot;}"/>
</p:tagLst>
</file>

<file path=ppt/tags/tag34.xml><?xml version="1.0" encoding="utf-8"?>
<p:tagLst xmlns:a="http://schemas.openxmlformats.org/drawingml/2006/main" xmlns:r="http://schemas.openxmlformats.org/officeDocument/2006/relationships" xmlns:p="http://schemas.openxmlformats.org/presentationml/2006/main">
  <p:tag name="__MICROSOFT_TRANSLATOR_CLM_SLIDEINFO" val="{&quot;Guid&quot;:&quot;71cb4527-dba9-47b5-ae3d-1fdfc3a40219&quot;,&quot;TimeStamp&quot;:&quot;2018-04-30T11:52:13.825241-07:00&quot;}"/>
</p:tagLst>
</file>

<file path=ppt/tags/tag35.xml><?xml version="1.0" encoding="utf-8"?>
<p:tagLst xmlns:a="http://schemas.openxmlformats.org/drawingml/2006/main" xmlns:r="http://schemas.openxmlformats.org/officeDocument/2006/relationships" xmlns:p="http://schemas.openxmlformats.org/presentationml/2006/main">
  <p:tag name="__MICROSOFT_TRANSLATOR_CLM_SLIDEINFO" val="{&quot;Guid&quot;:&quot;695953d1-0628-4b7a-893e-813b79afefd2&quot;,&quot;TimeStamp&quot;:&quot;2018-04-30T11:52:13.8332616-07:00&quot;}"/>
</p:tagLst>
</file>

<file path=ppt/tags/tag36.xml><?xml version="1.0" encoding="utf-8"?>
<p:tagLst xmlns:a="http://schemas.openxmlformats.org/drawingml/2006/main" xmlns:r="http://schemas.openxmlformats.org/officeDocument/2006/relationships" xmlns:p="http://schemas.openxmlformats.org/presentationml/2006/main">
  <p:tag name="__MICROSOFT_TRANSLATOR_CLM_SLIDEINFO" val="{&quot;Guid&quot;:&quot;8486701e-a2a7-45ee-bfa7-6f3d9ba3c32a&quot;,&quot;TimeStamp&quot;:&quot;2018-04-30T11:52:13.8342613-07:00&quot;}"/>
</p:tagLst>
</file>

<file path=ppt/tags/tag37.xml><?xml version="1.0" encoding="utf-8"?>
<p:tagLst xmlns:a="http://schemas.openxmlformats.org/drawingml/2006/main" xmlns:r="http://schemas.openxmlformats.org/officeDocument/2006/relationships" xmlns:p="http://schemas.openxmlformats.org/presentationml/2006/main">
  <p:tag name="__MICROSOFT_TRANSLATOR_CLM_SLIDEINFO" val="{&quot;Guid&quot;:&quot;8802af5b-f22c-43cd-993b-73975616405d&quot;,&quot;TimeStamp&quot;:&quot;2018-04-30T11:52:13.8352617-07:00&quot;}"/>
</p:tagLst>
</file>

<file path=ppt/tags/tag38.xml><?xml version="1.0" encoding="utf-8"?>
<p:tagLst xmlns:a="http://schemas.openxmlformats.org/drawingml/2006/main" xmlns:r="http://schemas.openxmlformats.org/officeDocument/2006/relationships" xmlns:p="http://schemas.openxmlformats.org/presentationml/2006/main">
  <p:tag name="__MICROSOFT_TRANSLATOR_CLM_SLIDEINFO" val="{&quot;Guid&quot;:&quot;695953d1-0628-4b7a-893e-813b79afefd2&quot;,&quot;TimeStamp&quot;:&quot;2018-04-30T11:52:13.8332616-07:00&quot;}"/>
</p:tagLst>
</file>

<file path=ppt/tags/tag39.xml><?xml version="1.0" encoding="utf-8"?>
<p:tagLst xmlns:a="http://schemas.openxmlformats.org/drawingml/2006/main" xmlns:r="http://schemas.openxmlformats.org/officeDocument/2006/relationships" xmlns:p="http://schemas.openxmlformats.org/presentationml/2006/main">
  <p:tag name="__MICROSOFT_TRANSLATOR_CLM_SLIDEINFO" val="{&quot;Guid&quot;:&quot;38e93c21-70d0-4fba-836e-14755e7f376e&quot;,&quot;TimeStamp&quot;:&quot;2018-04-30T11:52:13.8372568-07:00&quot;}"/>
</p:tagLst>
</file>

<file path=ppt/tags/tag4.xml><?xml version="1.0" encoding="utf-8"?>
<p:tagLst xmlns:a="http://schemas.openxmlformats.org/drawingml/2006/main" xmlns:r="http://schemas.openxmlformats.org/officeDocument/2006/relationships" xmlns:p="http://schemas.openxmlformats.org/presentationml/2006/main">
  <p:tag name="__MICROSOFT_TRANSLATOR_CLM_SLIDEINFO" val="{&quot;Guid&quot;:&quot;3e0603df-ea03-44b5-a0d9-29a4904fed01&quot;,&quot;TimeStamp&quot;:&quot;2018-04-30T11:52:13.8182502-07:00&quot;}"/>
</p:tagLst>
</file>

<file path=ppt/tags/tag5.xml><?xml version="1.0" encoding="utf-8"?>
<p:tagLst xmlns:a="http://schemas.openxmlformats.org/drawingml/2006/main" xmlns:r="http://schemas.openxmlformats.org/officeDocument/2006/relationships" xmlns:p="http://schemas.openxmlformats.org/presentationml/2006/main">
  <p:tag name="__MICROSOFT_TRANSLATOR_CLM_SLIDEINFO" val="{&quot;Guid&quot;:&quot;bdd335c9-e8f7-4795-a293-a5d26eae4ced&quot;,&quot;TimeStamp&quot;:&quot;2018-04-30T11:52:13.8192453-07:00&quot;}"/>
</p:tagLst>
</file>

<file path=ppt/tags/tag6.xml><?xml version="1.0" encoding="utf-8"?>
<p:tagLst xmlns:a="http://schemas.openxmlformats.org/drawingml/2006/main" xmlns:r="http://schemas.openxmlformats.org/officeDocument/2006/relationships" xmlns:p="http://schemas.openxmlformats.org/presentationml/2006/main">
  <p:tag name="__MICROSOFT_TRANSLATOR_CLM_SLIDEINFO" val="{&quot;Guid&quot;:&quot;071bcd2c-144b-48ca-aac9-db98acc2b061&quot;,&quot;TimeStamp&quot;:&quot;2018-04-30T11:52:13.8222422-07:00&quot;}"/>
</p:tagLst>
</file>

<file path=ppt/tags/tag7.xml><?xml version="1.0" encoding="utf-8"?>
<p:tagLst xmlns:a="http://schemas.openxmlformats.org/drawingml/2006/main" xmlns:r="http://schemas.openxmlformats.org/officeDocument/2006/relationships" xmlns:p="http://schemas.openxmlformats.org/presentationml/2006/main">
  <p:tag name="__MICROSOFT_TRANSLATOR_CLM_SLIDEINFO" val="{&quot;Guid&quot;:&quot;bf5a095e-9773-4101-bc19-58350e74ad1f&quot;,&quot;TimeStamp&quot;:&quot;2018-04-30T11:52:13.8222422-07:00&quot;}"/>
</p:tagLst>
</file>

<file path=ppt/tags/tag8.xml><?xml version="1.0" encoding="utf-8"?>
<p:tagLst xmlns:a="http://schemas.openxmlformats.org/drawingml/2006/main" xmlns:r="http://schemas.openxmlformats.org/officeDocument/2006/relationships" xmlns:p="http://schemas.openxmlformats.org/presentationml/2006/main">
  <p:tag name="__MICROSOFT_TRANSLATOR_CLM_SLIDEINFO" val="{&quot;Guid&quot;:&quot;ba9c3332-69ff-4144-bb83-6df7d86704c1&quot;,&quot;TimeStamp&quot;:&quot;2018-04-30T11:52:13.8222422-07:00&quot;}"/>
</p:tagLst>
</file>

<file path=ppt/tags/tag9.xml><?xml version="1.0" encoding="utf-8"?>
<p:tagLst xmlns:a="http://schemas.openxmlformats.org/drawingml/2006/main" xmlns:r="http://schemas.openxmlformats.org/officeDocument/2006/relationships" xmlns:p="http://schemas.openxmlformats.org/presentationml/2006/main">
  <p:tag name="__MICROSOFT_TRANSLATOR_CLM_SLIDEINFO" val="{&quot;Guid&quot;:&quot;4e7e5175-8f7d-465a-9729-5170a0604e6f&quot;,&quot;TimeStamp&quot;:&quot;2018-04-30T11:52:13.8232434-07:00&quot;}"/>
</p:tagLst>
</file>

<file path=ppt/theme/theme1.xml><?xml version="1.0" encoding="utf-8"?>
<a:theme xmlns:a="http://schemas.openxmlformats.org/drawingml/2006/main" name="WHITE TEMPLATE">
  <a:themeElements>
    <a:clrScheme name="2016 - Template BLUE, light back">
      <a:dk1>
        <a:srgbClr val="353535"/>
      </a:dk1>
      <a:lt1>
        <a:srgbClr val="FFFFFF"/>
      </a:lt1>
      <a:dk2>
        <a:srgbClr val="0078D7"/>
      </a:dk2>
      <a:lt2>
        <a:srgbClr val="EAEAEA"/>
      </a:lt2>
      <a:accent1>
        <a:srgbClr val="0078D7"/>
      </a:accent1>
      <a:accent2>
        <a:srgbClr val="002050"/>
      </a:accent2>
      <a:accent3>
        <a:srgbClr val="00BCF2"/>
      </a:accent3>
      <a:accent4>
        <a:srgbClr val="B4009E"/>
      </a:accent4>
      <a:accent5>
        <a:srgbClr val="737373"/>
      </a:accent5>
      <a:accent6>
        <a:srgbClr val="E6E6E6"/>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CBE49454-5D2F-4788-A0E1-3A8635B427A8}"/>
    </a:ext>
  </a:extLst>
</a:theme>
</file>

<file path=ppt/theme/theme2.xml><?xml version="1.0" encoding="utf-8"?>
<a:theme xmlns:a="http://schemas.openxmlformats.org/drawingml/2006/main" name="LIGHT GRAY TEMPLATE">
  <a:themeElements>
    <a:clrScheme name="BT - Blue - light gray">
      <a:dk1>
        <a:srgbClr val="353535"/>
      </a:dk1>
      <a:lt1>
        <a:srgbClr val="FFFFFF"/>
      </a:lt1>
      <a:dk2>
        <a:srgbClr val="0078D7"/>
      </a:dk2>
      <a:lt2>
        <a:srgbClr val="E6E6E6"/>
      </a:lt2>
      <a:accent1>
        <a:srgbClr val="0078D7"/>
      </a:accent1>
      <a:accent2>
        <a:srgbClr val="002050"/>
      </a:accent2>
      <a:accent3>
        <a:srgbClr val="00BCF2"/>
      </a:accent3>
      <a:accent4>
        <a:srgbClr val="B4009E"/>
      </a:accent4>
      <a:accent5>
        <a:srgbClr val="737373"/>
      </a:accent5>
      <a:accent6>
        <a:srgbClr val="D2D2D2"/>
      </a:accent6>
      <a:hlink>
        <a:srgbClr val="0078D7"/>
      </a:hlink>
      <a:folHlink>
        <a:srgbClr val="0078D7"/>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FBF5567F-D947-4835-9BEA-6A307DF39382}"/>
    </a:ext>
  </a:extLst>
</a:theme>
</file>

<file path=ppt/theme/theme3.xml><?xml version="1.0" encoding="utf-8"?>
<a:theme xmlns:a="http://schemas.openxmlformats.org/drawingml/2006/main" name="DARK GRAY TEMPLATE">
  <a:themeElements>
    <a:clrScheme name="BT - Blue - dark background">
      <a:dk1>
        <a:srgbClr val="353535"/>
      </a:dk1>
      <a:lt1>
        <a:srgbClr val="FFFFFF"/>
      </a:lt1>
      <a:dk2>
        <a:srgbClr val="0078D7"/>
      </a:dk2>
      <a:lt2>
        <a:srgbClr val="CDF4FF"/>
      </a:lt2>
      <a:accent1>
        <a:srgbClr val="0078D7"/>
      </a:accent1>
      <a:accent2>
        <a:srgbClr val="D2D2D2"/>
      </a:accent2>
      <a:accent3>
        <a:srgbClr val="00BCF2"/>
      </a:accent3>
      <a:accent4>
        <a:srgbClr val="B4009E"/>
      </a:accent4>
      <a:accent5>
        <a:srgbClr val="FFB900"/>
      </a:accent5>
      <a:accent6>
        <a:srgbClr val="737373"/>
      </a:accent6>
      <a:hlink>
        <a:srgbClr val="00BCF2"/>
      </a:hlink>
      <a:folHlink>
        <a:srgbClr val="00BCF2"/>
      </a:folHlink>
    </a:clrScheme>
    <a:fontScheme name="Segoe UI Light - Segoe UI Semilight">
      <a:majorFont>
        <a:latin typeface="Segoe UI Light"/>
        <a:ea typeface=""/>
        <a:cs typeface=""/>
      </a:majorFont>
      <a:minorFont>
        <a:latin typeface="Segoe UI Semilight"/>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16-9_Business_BLUE_2017_02.potx" id="{0FFB49CB-06A5-4164-83EE-487DCD81F131}" vid="{EC4A31F3-BCDD-4F3D-87A7-6A6CC8142B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1873632383242469785EF2C8B40423A" ma:contentTypeVersion="6" ma:contentTypeDescription="Create a new document." ma:contentTypeScope="" ma:versionID="179d5149c8db080d02bca2614114a17b">
  <xsd:schema xmlns:xsd="http://www.w3.org/2001/XMLSchema" xmlns:xs="http://www.w3.org/2001/XMLSchema" xmlns:p="http://schemas.microsoft.com/office/2006/metadata/properties" xmlns:ns2="3e62ab51-6af5-4289-a8d2-6397a1dc7707" xmlns:ns3="90b800ac-fd8f-45c5-bae8-9592155f32bc" targetNamespace="http://schemas.microsoft.com/office/2006/metadata/properties" ma:root="true" ma:fieldsID="9a892525b6d06c4b1bd137cbf72b6ed8" ns2:_="" ns3:_="">
    <xsd:import namespace="3e62ab51-6af5-4289-a8d2-6397a1dc7707"/>
    <xsd:import namespace="90b800ac-fd8f-45c5-bae8-9592155f32b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62ab51-6af5-4289-a8d2-6397a1dc77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0b800ac-fd8f-45c5-bae8-9592155f32b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75CA7BD-5300-4AA9-B630-8AEB7677CAF2}"/>
</file>

<file path=customXml/itemProps2.xml><?xml version="1.0" encoding="utf-8"?>
<ds:datastoreItem xmlns:ds="http://schemas.openxmlformats.org/officeDocument/2006/customXml" ds:itemID="{987784A4-4988-4AE1-B8C5-5B61E87D0776}"/>
</file>

<file path=customXml/itemProps3.xml><?xml version="1.0" encoding="utf-8"?>
<ds:datastoreItem xmlns:ds="http://schemas.openxmlformats.org/officeDocument/2006/customXml" ds:itemID="{62666C92-E7FE-40DC-9CDF-885107850F63}"/>
</file>

<file path=docProps/app.xml><?xml version="1.0" encoding="utf-8"?>
<Properties xmlns="http://schemas.openxmlformats.org/officeDocument/2006/extended-properties" xmlns:vt="http://schemas.openxmlformats.org/officeDocument/2006/docPropsVTypes">
  <TotalTime>0</TotalTime>
  <Words>2906</Words>
  <Application>Microsoft Office PowerPoint</Application>
  <PresentationFormat>Custom</PresentationFormat>
  <Paragraphs>387</Paragraphs>
  <Slides>46</Slides>
  <Notes>41</Notes>
  <HiddenSlides>1</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46</vt:i4>
      </vt:variant>
    </vt:vector>
  </HeadingPairs>
  <TitlesOfParts>
    <vt:vector size="59" baseType="lpstr">
      <vt:lpstr>Arial</vt:lpstr>
      <vt:lpstr>Consolas</vt:lpstr>
      <vt:lpstr>Segoe UI</vt:lpstr>
      <vt:lpstr>Segoe UI Light</vt:lpstr>
      <vt:lpstr>Segoe UI Semibold</vt:lpstr>
      <vt:lpstr>Segoe UI Semilight</vt:lpstr>
      <vt:lpstr>Segoe WP</vt:lpstr>
      <vt:lpstr>Selawik Semibold</vt:lpstr>
      <vt:lpstr>wf_segoe-ui_semilight</vt:lpstr>
      <vt:lpstr>Wingdings</vt:lpstr>
      <vt:lpstr>WHITE TEMPLATE</vt:lpstr>
      <vt:lpstr>LIGHT GRAY TEMPLATE</vt:lpstr>
      <vt:lpstr>DARK GRAY TEMPLATE</vt:lpstr>
      <vt:lpstr>OneDrive for Business training for end users</vt:lpstr>
      <vt:lpstr>Overview</vt:lpstr>
      <vt:lpstr>PowerPoint Presentation</vt:lpstr>
      <vt:lpstr>What is happening?</vt:lpstr>
      <vt:lpstr>When is it happening?</vt:lpstr>
      <vt:lpstr>First day activities</vt:lpstr>
      <vt:lpstr>First day checklist</vt:lpstr>
      <vt:lpstr>Sign in to Office 365</vt:lpstr>
      <vt:lpstr>Set up syncing for your files and folders</vt:lpstr>
      <vt:lpstr>OneDrive Files On-Demand</vt:lpstr>
      <vt:lpstr>OneDrive for Business  how-to training</vt:lpstr>
      <vt:lpstr>PowerPoint Presentation</vt:lpstr>
      <vt:lpstr>Open OneDrive</vt:lpstr>
      <vt:lpstr>OneDrive tour</vt:lpstr>
      <vt:lpstr>Access the file you want</vt:lpstr>
      <vt:lpstr>Upload a file</vt:lpstr>
      <vt:lpstr>Create a file</vt:lpstr>
      <vt:lpstr>Move or copy a file</vt:lpstr>
      <vt:lpstr>View file version history</vt:lpstr>
      <vt:lpstr>Open files in Office</vt:lpstr>
      <vt:lpstr>Save files to OneDrive</vt:lpstr>
      <vt:lpstr>View your files from a mobile device</vt:lpstr>
      <vt:lpstr>View and select your accounts</vt:lpstr>
      <vt:lpstr>Take a picture from OneDrive</vt:lpstr>
      <vt:lpstr>Scan a multipage document</vt:lpstr>
      <vt:lpstr>Share a file from a mobile device</vt:lpstr>
      <vt:lpstr>PowerPoint Presentation</vt:lpstr>
      <vt:lpstr>Share a file</vt:lpstr>
      <vt:lpstr>Choose your share settings</vt:lpstr>
      <vt:lpstr>Share safely with people outside the company</vt:lpstr>
      <vt:lpstr>Share a file in Office on the desktop</vt:lpstr>
      <vt:lpstr>Share a link in Outlook</vt:lpstr>
      <vt:lpstr>PowerPoint Presentation</vt:lpstr>
      <vt:lpstr>Coauthor a Word document</vt:lpstr>
      <vt:lpstr>PowerPoint Presentation</vt:lpstr>
      <vt:lpstr>Find relevant content in Discover view</vt:lpstr>
      <vt:lpstr>See file info in the Hover card</vt:lpstr>
      <vt:lpstr>See file activity and other details on a file</vt:lpstr>
      <vt:lpstr>PowerPoint Presentation</vt:lpstr>
      <vt:lpstr>Restore a deleted file</vt:lpstr>
      <vt:lpstr>Restore your entire OneDrive</vt:lpstr>
      <vt:lpstr>How-to resources  </vt:lpstr>
      <vt:lpstr>Recommended OneDrive learning path</vt:lpstr>
      <vt:lpstr>Additional training and help </vt:lpstr>
      <vt:lpstr>Q&amp;A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2018-09-22T01:40:04Z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0x010100B1873632383242469785EF2C8B40423A</vt:lpwstr>
  </property>
</Properties>
</file>