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5052" r:id="rId5"/>
    <p:sldMasterId id="2147485344" r:id="rId6"/>
    <p:sldMasterId id="2147485366" r:id="rId7"/>
    <p:sldMasterId id="2147485389" r:id="rId8"/>
    <p:sldMasterId id="2147485409" r:id="rId9"/>
  </p:sldMasterIdLst>
  <p:notesMasterIdLst>
    <p:notesMasterId r:id="rId21"/>
  </p:notesMasterIdLst>
  <p:handoutMasterIdLst>
    <p:handoutMasterId r:id="rId22"/>
  </p:handoutMasterIdLst>
  <p:sldIdLst>
    <p:sldId id="1520" r:id="rId10"/>
    <p:sldId id="1188" r:id="rId11"/>
    <p:sldId id="1172" r:id="rId12"/>
    <p:sldId id="1221" r:id="rId13"/>
    <p:sldId id="1223" r:id="rId14"/>
    <p:sldId id="1710" r:id="rId15"/>
    <p:sldId id="1671" r:id="rId16"/>
    <p:sldId id="1219" r:id="rId17"/>
    <p:sldId id="1166" r:id="rId18"/>
    <p:sldId id="1104" r:id="rId19"/>
    <p:sldId id="1087" r:id="rId20"/>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B50B54"/>
    <a:srgbClr val="A0208E"/>
    <a:srgbClr val="EABAB8"/>
    <a:srgbClr val="DC3C00"/>
    <a:srgbClr val="969696"/>
    <a:srgbClr val="EBE7E3"/>
    <a:srgbClr val="EBF3FF"/>
    <a:srgbClr val="2D82FF"/>
    <a:srgbClr val="F9E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96A73-B8D3-4279-8EAB-282C4D35E6BA}" v="31" dt="2018-09-18T17:42:45.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07" autoAdjust="0"/>
  </p:normalViewPr>
  <p:slideViewPr>
    <p:cSldViewPr snapToGrid="0">
      <p:cViewPr varScale="1">
        <p:scale>
          <a:sx n="50" d="100"/>
          <a:sy n="50" d="100"/>
        </p:scale>
        <p:origin x="324" y="48"/>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576" y="510"/>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dirty="0"/>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9/18/2018</a:t>
            </a:fld>
            <a:endParaRPr lang="en-US" dirty="0"/>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dirty="0"/>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9/18/2018</a:t>
            </a:fld>
            <a:endParaRPr lang="en-US" dirty="0"/>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dirty="0"/>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9/18/2018 10:00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306450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F7AC8C45-9749-4ACE-B60B-86FDF7D7009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673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23751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44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75E8218-D7F7-4605-AFA3-F60F8822A5BE}" type="datetime8">
              <a:rPr lang="en-US" smtClean="0"/>
              <a:t>9/18/2018 10:00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51032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AF78358-0D4A-478B-BDAA-05AF7509C651}" type="datetime8">
              <a:rPr lang="en-US" smtClean="0"/>
              <a:t>9/18/2018 10:00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86464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7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294AE19A-A2AF-47A9-B802-3B5241AE815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Tree>
    <p:extLst>
      <p:ext uri="{BB962C8B-B14F-4D97-AF65-F5344CB8AC3E}">
        <p14:creationId xmlns:p14="http://schemas.microsoft.com/office/powerpoint/2010/main" val="299443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294AE19A-A2AF-47A9-B802-3B5241AE815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107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image" Target="../media/image2.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Speaker Title</a:t>
            </a:r>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10112375" y="6141781"/>
            <a:ext cx="2076450" cy="723900"/>
          </a:xfrm>
          <a:prstGeom prst="rect">
            <a:avLst/>
          </a:prstGeom>
        </p:spPr>
      </p:pic>
    </p:spTree>
    <p:extLst>
      <p:ext uri="{BB962C8B-B14F-4D97-AF65-F5344CB8AC3E}">
        <p14:creationId xmlns:p14="http://schemas.microsoft.com/office/powerpoint/2010/main" val="9672116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a:t>Section title</a:t>
            </a:r>
          </a:p>
        </p:txBody>
      </p:sp>
      <p:pic>
        <p:nvPicPr>
          <p:cNvPr id="3" name="Graphic 2" descr="Beginning">
            <a:hlinkClick r:id="" action="ppaction://hlinkshowjump?jump=previousslide" tooltip="Previous"/>
            <a:extLst>
              <a:ext uri="{FF2B5EF4-FFF2-40B4-BE49-F238E27FC236}">
                <a16:creationId xmlns:a16="http://schemas.microsoft.com/office/drawing/2014/main" id="{2F097718-2C50-494D-A992-9F5C7A5B4C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485701" y="5939318"/>
            <a:ext cx="232826" cy="537935"/>
          </a:xfrm>
          <a:prstGeom prst="rect">
            <a:avLst/>
          </a:prstGeom>
        </p:spPr>
      </p:pic>
      <p:pic>
        <p:nvPicPr>
          <p:cNvPr id="4" name="Graphic 3" descr="Beginning">
            <a:hlinkClick r:id="" action="ppaction://hlinkshowjump?jump=nextslide" tooltip="Next"/>
            <a:extLst>
              <a:ext uri="{FF2B5EF4-FFF2-40B4-BE49-F238E27FC236}">
                <a16:creationId xmlns:a16="http://schemas.microsoft.com/office/drawing/2014/main" id="{F8739BA1-6694-4E8A-A4DD-1F33E3F1A42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0818410" y="5939318"/>
            <a:ext cx="232826" cy="537935"/>
          </a:xfrm>
          <a:prstGeom prst="rect">
            <a:avLst/>
          </a:prstGeom>
        </p:spPr>
      </p:pic>
    </p:spTree>
    <p:extLst>
      <p:ext uri="{BB962C8B-B14F-4D97-AF65-F5344CB8AC3E}">
        <p14:creationId xmlns:p14="http://schemas.microsoft.com/office/powerpoint/2010/main" val="32589882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686648"/>
            <a:ext cx="4794624" cy="1484704"/>
          </a:xfrm>
        </p:spPr>
        <p:txBody>
          <a:bodyPr wrap="square" anchor="ctr">
            <a:spAutoFit/>
          </a:bodyPr>
          <a:lstStyle>
            <a:lvl1pPr>
              <a:defRPr sz="4704"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332961" y="0"/>
            <a:ext cx="6855864"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094730576"/>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raphic 1" descr="Beginning">
            <a:hlinkClick r:id="" action="ppaction://hlinkshowjump?jump=previousslide" tooltip="Previous"/>
            <a:extLst>
              <a:ext uri="{FF2B5EF4-FFF2-40B4-BE49-F238E27FC236}">
                <a16:creationId xmlns:a16="http://schemas.microsoft.com/office/drawing/2014/main" id="{B6080700-7613-4FE9-BC7F-92E170183A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726731" y="5939318"/>
            <a:ext cx="232826" cy="537935"/>
          </a:xfrm>
          <a:prstGeom prst="rect">
            <a:avLst/>
          </a:prstGeom>
        </p:spPr>
      </p:pic>
      <p:pic>
        <p:nvPicPr>
          <p:cNvPr id="3" name="Graphic 2" descr="Beginning">
            <a:hlinkClick r:id="" action="ppaction://hlinkshowjump?jump=nextslide" tooltip="Next"/>
            <a:extLst>
              <a:ext uri="{FF2B5EF4-FFF2-40B4-BE49-F238E27FC236}">
                <a16:creationId xmlns:a16="http://schemas.microsoft.com/office/drawing/2014/main" id="{25CD9A28-540B-4E42-8A27-7F0221B21F4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1059439" y="5939318"/>
            <a:ext cx="232826" cy="537935"/>
          </a:xfrm>
          <a:prstGeom prst="rect">
            <a:avLst/>
          </a:prstGeom>
        </p:spPr>
      </p:pic>
    </p:spTree>
    <p:extLst>
      <p:ext uri="{BB962C8B-B14F-4D97-AF65-F5344CB8AC3E}">
        <p14:creationId xmlns:p14="http://schemas.microsoft.com/office/powerpoint/2010/main" val="43705587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7668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7322"/>
            <a:ext cx="11650487" cy="2225225"/>
          </a:xfrm>
        </p:spPr>
        <p:txBody>
          <a:bodyPr/>
          <a:lstStyle>
            <a:lvl1pPr marL="0" indent="0">
              <a:buNone/>
              <a:defRPr sz="3234">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65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297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3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08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216299"/>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170" y="6099190"/>
            <a:ext cx="4480957" cy="467742"/>
          </a:xfrm>
          <a:prstGeom prst="rect">
            <a:avLst/>
          </a:prstGeom>
          <a:noFill/>
          <a:ln w="12700">
            <a:noFill/>
            <a:miter lim="800000"/>
            <a:headEnd type="none" w="sm" len="sm"/>
            <a:tailEnd type="none" w="sm" len="sm"/>
          </a:ln>
          <a:effectLst/>
        </p:spPr>
        <p:txBody>
          <a:bodyPr vert="horz" wrap="square" lIns="179238" tIns="179238" rIns="179238" bIns="179238" numCol="1" anchor="t" anchorCtr="0" compatLnSpc="1">
            <a:prstTxWarp prst="textNoShape">
              <a:avLst/>
            </a:prstTxWarp>
            <a:spAutoFit/>
          </a:bodyPr>
          <a:lstStyle/>
          <a:p>
            <a:pPr defTabSz="913737"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515" y="470067"/>
            <a:ext cx="1422932" cy="304828"/>
          </a:xfrm>
          <a:prstGeom prst="rect">
            <a:avLst/>
          </a:prstGeom>
        </p:spPr>
      </p:pic>
    </p:spTree>
    <p:extLst>
      <p:ext uri="{BB962C8B-B14F-4D97-AF65-F5344CB8AC3E}">
        <p14:creationId xmlns:p14="http://schemas.microsoft.com/office/powerpoint/2010/main" val="14989496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7"/>
            <a:ext cx="11650488" cy="2396047"/>
          </a:xfrm>
          <a:prstGeom prst="rect">
            <a:avLst/>
          </a:prstGeom>
        </p:spPr>
        <p:txBody>
          <a:bodyPr/>
          <a:lstStyle>
            <a:lvl1pPr marL="284732" indent="-284732">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056316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4" y="1122363"/>
            <a:ext cx="9141619" cy="2387600"/>
          </a:xfrm>
        </p:spPr>
        <p:txBody>
          <a:bodyPr anchor="b"/>
          <a:lstStyle>
            <a:lvl1pPr algn="ctr">
              <a:defRPr sz="5996"/>
            </a:lvl1pPr>
          </a:lstStyle>
          <a:p>
            <a:r>
              <a:rPr lang="en-US"/>
              <a:t>Click to edit Master title style</a:t>
            </a:r>
          </a:p>
        </p:txBody>
      </p:sp>
      <p:sp>
        <p:nvSpPr>
          <p:cNvPr id="3" name="Subtitle 2"/>
          <p:cNvSpPr>
            <a:spLocks noGrp="1"/>
          </p:cNvSpPr>
          <p:nvPr>
            <p:ph type="subTitle" idx="1"/>
          </p:nvPr>
        </p:nvSpPr>
        <p:spPr>
          <a:xfrm>
            <a:off x="1523604" y="3602038"/>
            <a:ext cx="9141619" cy="1655762"/>
          </a:xfrm>
        </p:spPr>
        <p:txBody>
          <a:bodyPr/>
          <a:lstStyle>
            <a:lvl1pPr marL="0" indent="0" algn="ctr">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2678385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3180785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41"/>
            <a:ext cx="10512862" cy="2852737"/>
          </a:xfrm>
        </p:spPr>
        <p:txBody>
          <a:bodyPr anchor="b"/>
          <a:lstStyle>
            <a:lvl1pPr>
              <a:defRPr sz="5996"/>
            </a:lvl1pPr>
          </a:lstStyle>
          <a:p>
            <a:r>
              <a:rPr lang="en-US"/>
              <a:t>Click to edit Master title style</a:t>
            </a:r>
          </a:p>
        </p:txBody>
      </p:sp>
      <p:sp>
        <p:nvSpPr>
          <p:cNvPr id="3" name="Text Placeholder 2"/>
          <p:cNvSpPr>
            <a:spLocks noGrp="1"/>
          </p:cNvSpPr>
          <p:nvPr>
            <p:ph type="body" idx="1"/>
          </p:nvPr>
        </p:nvSpPr>
        <p:spPr>
          <a:xfrm>
            <a:off x="831633" y="4589466"/>
            <a:ext cx="10512862" cy="1500187"/>
          </a:xfrm>
        </p:spPr>
        <p:txBody>
          <a:bodyPr/>
          <a:lstStyle>
            <a:lvl1pPr marL="0" indent="0">
              <a:buNone/>
              <a:defRPr sz="2398">
                <a:solidFill>
                  <a:schemeClr val="tx1">
                    <a:tint val="75000"/>
                  </a:schemeClr>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95748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4327" y="6134100"/>
            <a:ext cx="2076450" cy="723900"/>
          </a:xfrm>
          <a:prstGeom prst="rect">
            <a:avLst/>
          </a:prstGeom>
        </p:spPr>
      </p:pic>
    </p:spTree>
    <p:extLst>
      <p:ext uri="{BB962C8B-B14F-4D97-AF65-F5344CB8AC3E}">
        <p14:creationId xmlns:p14="http://schemas.microsoft.com/office/powerpoint/2010/main" val="38572461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3"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995682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8"/>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1" y="1681163"/>
            <a:ext cx="5156444" cy="823912"/>
          </a:xfrm>
        </p:spPr>
        <p:txBody>
          <a:bodyPr anchor="b"/>
          <a:lstStyle>
            <a:lvl1pPr marL="0" indent="0">
              <a:buNone/>
              <a:defRPr sz="2398" b="1"/>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Edit Master text styles</a:t>
            </a:r>
          </a:p>
        </p:txBody>
      </p:sp>
      <p:sp>
        <p:nvSpPr>
          <p:cNvPr id="4" name="Content Placeholder 3"/>
          <p:cNvSpPr>
            <a:spLocks noGrp="1"/>
          </p:cNvSpPr>
          <p:nvPr>
            <p:ph sz="half" idx="2"/>
          </p:nvPr>
        </p:nvSpPr>
        <p:spPr>
          <a:xfrm>
            <a:off x="839571"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8" b="1"/>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759329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2218840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23223755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198"/>
            </a:lvl1pPr>
          </a:lstStyle>
          <a:p>
            <a:r>
              <a:rPr lang="en-US"/>
              <a:t>Click to edit Master title style</a:t>
            </a:r>
          </a:p>
        </p:txBody>
      </p:sp>
      <p:sp>
        <p:nvSpPr>
          <p:cNvPr id="3" name="Content Placeholder 2"/>
          <p:cNvSpPr>
            <a:spLocks noGrp="1"/>
          </p:cNvSpPr>
          <p:nvPr>
            <p:ph idx="1"/>
          </p:nvPr>
        </p:nvSpPr>
        <p:spPr>
          <a:xfrm>
            <a:off x="5181838" y="987428"/>
            <a:ext cx="6170593" cy="4873625"/>
          </a:xfrm>
        </p:spPr>
        <p:txBody>
          <a:bodyPr/>
          <a:lstStyle>
            <a:lvl1pPr>
              <a:defRPr sz="3198"/>
            </a:lvl1pPr>
            <a:lvl2pPr>
              <a:defRPr sz="2798"/>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40181863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198"/>
            </a:lvl1pPr>
          </a:lstStyle>
          <a:p>
            <a:r>
              <a:rPr lang="en-US"/>
              <a:t>Click to edit Master title style</a:t>
            </a:r>
          </a:p>
        </p:txBody>
      </p:sp>
      <p:sp>
        <p:nvSpPr>
          <p:cNvPr id="3" name="Picture Placeholder 2"/>
          <p:cNvSpPr>
            <a:spLocks noGrp="1"/>
          </p:cNvSpPr>
          <p:nvPr>
            <p:ph type="pic" idx="1"/>
          </p:nvPr>
        </p:nvSpPr>
        <p:spPr>
          <a:xfrm>
            <a:off x="5181838" y="987428"/>
            <a:ext cx="6170593" cy="4873625"/>
          </a:xfrm>
        </p:spPr>
        <p:txBody>
          <a:bodyPr/>
          <a:lstStyle>
            <a:lvl1pPr marL="0" indent="0">
              <a:buNone/>
              <a:defRPr sz="31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endParaRPr lang="en-US" dirty="0"/>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35575848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8631467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856805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5" y="228606"/>
            <a:ext cx="11149013"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115" y="1447799"/>
            <a:ext cx="11149013" cy="2043636"/>
          </a:xfrm>
          <a:prstGeom prst="rect">
            <a:avLst/>
          </a:prstGeom>
        </p:spPr>
        <p:txBody>
          <a:bodyPr/>
          <a:lstStyle>
            <a:lvl1pPr marL="283908" indent="-283908">
              <a:buFont typeface="Wingdings" pitchFamily="2" charset="2"/>
              <a:buChar char=""/>
              <a:defRPr sz="3997"/>
            </a:lvl1pPr>
            <a:lvl2pPr marL="517060" indent="-233153">
              <a:buFont typeface="Wingdings" pitchFamily="2" charset="2"/>
              <a:buChar char=""/>
              <a:defRPr>
                <a:latin typeface="+mn-lt"/>
              </a:defRPr>
            </a:lvl2pPr>
            <a:lvl3pPr marL="740697" indent="-223637">
              <a:buFont typeface="Wingdings" pitchFamily="2" charset="2"/>
              <a:buChar char=""/>
              <a:tabLst/>
              <a:defRPr>
                <a:latin typeface="+mn-lt"/>
              </a:defRPr>
            </a:lvl3pPr>
            <a:lvl4pPr marL="913578" indent="-172882">
              <a:buFont typeface="Wingdings" pitchFamily="2" charset="2"/>
              <a:buChar char=""/>
              <a:defRPr>
                <a:latin typeface="+mn-lt"/>
              </a:defRPr>
            </a:lvl4pPr>
            <a:lvl5pPr marL="1086460" indent="-172882">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990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2375" y="6134100"/>
            <a:ext cx="2076450" cy="723900"/>
          </a:xfrm>
          <a:prstGeom prst="rect">
            <a:avLst/>
          </a:prstGeom>
        </p:spPr>
      </p:pic>
    </p:spTree>
    <p:extLst>
      <p:ext uri="{BB962C8B-B14F-4D97-AF65-F5344CB8AC3E}">
        <p14:creationId xmlns:p14="http://schemas.microsoft.com/office/powerpoint/2010/main" val="132375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123502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2375" y="6134100"/>
            <a:ext cx="2076450" cy="723900"/>
          </a:xfrm>
          <a:prstGeom prst="rect">
            <a:avLst/>
          </a:prstGeom>
        </p:spPr>
      </p:pic>
    </p:spTree>
    <p:extLst>
      <p:ext uri="{BB962C8B-B14F-4D97-AF65-F5344CB8AC3E}">
        <p14:creationId xmlns:p14="http://schemas.microsoft.com/office/powerpoint/2010/main" val="269267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79596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pic>
        <p:nvPicPr>
          <p:cNvPr id="3" name="Picture 2"/>
          <p:cNvPicPr>
            <a:picLocks noChangeAspect="1"/>
          </p:cNvPicPr>
          <p:nvPr userDrawn="1"/>
        </p:nvPicPr>
        <p:blipFill>
          <a:blip r:embed="rId2"/>
          <a:stretch>
            <a:fillRect/>
          </a:stretch>
        </p:blipFill>
        <p:spPr>
          <a:xfrm>
            <a:off x="10102748" y="6127124"/>
            <a:ext cx="2076450" cy="723900"/>
          </a:xfrm>
          <a:prstGeom prst="rect">
            <a:avLst/>
          </a:prstGeom>
        </p:spPr>
      </p:pic>
    </p:spTree>
    <p:extLst>
      <p:ext uri="{BB962C8B-B14F-4D97-AF65-F5344CB8AC3E}">
        <p14:creationId xmlns:p14="http://schemas.microsoft.com/office/powerpoint/2010/main" val="254261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Slide Number Placeholder 9"/>
          <p:cNvSpPr>
            <a:spLocks noGrp="1"/>
          </p:cNvSpPr>
          <p:nvPr>
            <p:ph type="sldNum" sz="quarter" idx="12"/>
          </p:nvPr>
        </p:nvSpPr>
        <p:spPr>
          <a:xfrm>
            <a:off x="5813275" y="6365522"/>
            <a:ext cx="53309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4326" y="6113300"/>
            <a:ext cx="2076450" cy="723900"/>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a:t>Slide for Developer Code</a:t>
            </a:r>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a:t>Click to edit title style</a:t>
            </a:r>
          </a:p>
        </p:txBody>
      </p:sp>
    </p:spTree>
    <p:extLst>
      <p:ext uri="{BB962C8B-B14F-4D97-AF65-F5344CB8AC3E}">
        <p14:creationId xmlns:p14="http://schemas.microsoft.com/office/powerpoint/2010/main" val="20657508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7765" cy="2438400"/>
          </a:xfrm>
          <a:solidFill>
            <a:schemeClr val="accent1"/>
          </a:solidFill>
        </p:spPr>
        <p:txBody>
          <a:bodyPr rIns="91440">
            <a:normAutofit/>
          </a:bodyPr>
          <a:lstStyle>
            <a:lvl1pPr>
              <a:defRPr sz="2666" baseline="0">
                <a:solidFill>
                  <a:schemeClr val="tx1"/>
                </a:solidFill>
                <a:latin typeface="+mn-lt"/>
              </a:defRPr>
            </a:lvl1pPr>
          </a:lstStyle>
          <a:p>
            <a:pPr lvl="0"/>
            <a:r>
              <a:rPr lang="en-US"/>
              <a:t>Click to edit slide content</a:t>
            </a:r>
          </a:p>
        </p:txBody>
      </p:sp>
      <p:sp>
        <p:nvSpPr>
          <p:cNvPr id="3" name="Date Placeholder 2"/>
          <p:cNvSpPr>
            <a:spLocks noGrp="1"/>
          </p:cNvSpPr>
          <p:nvPr>
            <p:ph type="dt" sz="half" idx="10"/>
          </p:nvPr>
        </p:nvSpPr>
        <p:spPr/>
        <p:txBody>
          <a:bodyPr/>
          <a:lstStyle>
            <a:lvl1pPr>
              <a:defRPr>
                <a:solidFill>
                  <a:srgbClr val="3F3F3F"/>
                </a:solidFill>
                <a:latin typeface="+mn-lt"/>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3F3F3F"/>
                </a:solidFill>
                <a:latin typeface="+mn-lt"/>
              </a:defRPr>
            </a:lvl1pPr>
          </a:lstStyle>
          <a:p>
            <a:fld id="{74A398B2-5A34-1A4A-811E-F4027282568C}" type="slidenum">
              <a:rPr lang="en-US" smtClean="0"/>
              <a:pPr/>
              <a:t>‹#›</a:t>
            </a:fld>
            <a:endParaRPr lang="en-US" dirty="0"/>
          </a:p>
        </p:txBody>
      </p:sp>
      <p:sp>
        <p:nvSpPr>
          <p:cNvPr id="14" name="Content Placeholder 13"/>
          <p:cNvSpPr>
            <a:spLocks noGrp="1"/>
          </p:cNvSpPr>
          <p:nvPr>
            <p:ph sz="quarter" idx="13" hasCustomPrompt="1"/>
          </p:nvPr>
        </p:nvSpPr>
        <p:spPr>
          <a:xfrm>
            <a:off x="3656647" y="1219200"/>
            <a:ext cx="8227457" cy="4876800"/>
          </a:xfrm>
          <a:prstGeom prst="rect">
            <a:avLst/>
          </a:prstGeom>
        </p:spPr>
        <p:txBody>
          <a:bodyPr vert="horz" lIns="182880" tIns="137160">
            <a:normAutofit/>
          </a:bodyPr>
          <a:lstStyle>
            <a:lvl1pPr marL="0" indent="0">
              <a:spcBef>
                <a:spcPts val="400"/>
              </a:spcBef>
              <a:buFontTx/>
              <a:buNone/>
              <a:defRPr sz="3999" baseline="0">
                <a:solidFill>
                  <a:srgbClr val="3F3F3F"/>
                </a:solidFill>
                <a:latin typeface="Segoe UI Light" pitchFamily="34" charset="0"/>
              </a:defRPr>
            </a:lvl1pPr>
          </a:lstStyle>
          <a:p>
            <a:pPr lvl="0"/>
            <a:r>
              <a:rPr lang="en-US"/>
              <a:t>Click to edit slide content</a:t>
            </a:r>
          </a:p>
        </p:txBody>
      </p:sp>
    </p:spTree>
    <p:extLst>
      <p:ext uri="{BB962C8B-B14F-4D97-AF65-F5344CB8AC3E}">
        <p14:creationId xmlns:p14="http://schemas.microsoft.com/office/powerpoint/2010/main" val="52723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Page (White)_Empt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3" name="Object 2" hidden="1"/>
                      <p:cNvPicPr/>
                      <p:nvPr/>
                    </p:nvPicPr>
                    <p:blipFill>
                      <a:blip r:embed="rId10"/>
                      <a:stretch>
                        <a:fillRect/>
                      </a:stretch>
                    </p:blipFill>
                    <p:spPr>
                      <a:xfrm>
                        <a:off x="0" y="0"/>
                        <a:ext cx="211612" cy="158750"/>
                      </a:xfrm>
                      <a:prstGeom prst="rect">
                        <a:avLst/>
                      </a:prstGeom>
                    </p:spPr>
                  </p:pic>
                </p:oleObj>
              </mc:Fallback>
            </mc:AlternateContent>
          </a:graphicData>
        </a:graphic>
      </p:graphicFrame>
      <p:pic>
        <p:nvPicPr>
          <p:cNvPr id="5" name="Picture 4"/>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a:xfrm>
            <a:off x="4981895" y="3390900"/>
            <a:ext cx="2225040" cy="76200"/>
          </a:xfrm>
          <a:prstGeom prst="rect">
            <a:avLst/>
          </a:prstGeom>
        </p:spPr>
      </p:pic>
      <p:sp>
        <p:nvSpPr>
          <p:cNvPr id="16" name="TextBox 15"/>
          <p:cNvSpPr txBox="1"/>
          <p:nvPr>
            <p:custDataLst>
              <p:tags r:id="rId4"/>
            </p:custDataLst>
          </p:nvPr>
        </p:nvSpPr>
        <p:spPr>
          <a:xfrm>
            <a:off x="5786154" y="6519178"/>
            <a:ext cx="616651"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2" name="Picture 11"/>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531814" y="6604373"/>
            <a:ext cx="2900940" cy="75828"/>
          </a:xfrm>
          <a:prstGeom prst="rect">
            <a:avLst/>
          </a:prstGeom>
        </p:spPr>
      </p:pic>
      <p:sp>
        <p:nvSpPr>
          <p:cNvPr id="15" name="Text Placeholder 2"/>
          <p:cNvSpPr>
            <a:spLocks noGrp="1"/>
          </p:cNvSpPr>
          <p:nvPr>
            <p:ph type="body" idx="16"/>
            <p:custDataLst>
              <p:tags r:id="rId6"/>
            </p:custDataLst>
          </p:nvPr>
        </p:nvSpPr>
        <p:spPr>
          <a:xfrm>
            <a:off x="519434" y="731520"/>
            <a:ext cx="11129963" cy="276999"/>
          </a:xfrm>
        </p:spPr>
        <p:txBody>
          <a:bodyPr anchor="t"/>
          <a:lstStyle>
            <a:lvl1pPr marL="0" indent="0">
              <a:buNone/>
              <a:tabLst>
                <a:tab pos="628650" algn="l"/>
              </a:tabLst>
              <a:defRPr sz="1800" b="0">
                <a:solidFill>
                  <a:schemeClr val="bg2">
                    <a:lumMod val="50000"/>
                  </a:schemeClr>
                </a:solidFill>
                <a:latin typeface="Segoe UI Light" pitchFamily="34" charset="0"/>
                <a:ea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itle 1"/>
          <p:cNvSpPr>
            <a:spLocks noGrp="1"/>
          </p:cNvSpPr>
          <p:nvPr>
            <p:ph type="title" hasCustomPrompt="1"/>
            <p:custDataLst>
              <p:tags r:id="rId7"/>
            </p:custDataLst>
          </p:nvPr>
        </p:nvSpPr>
        <p:spPr>
          <a:xfrm>
            <a:off x="519113" y="271463"/>
            <a:ext cx="11149013" cy="443198"/>
          </a:xfrm>
        </p:spPr>
        <p:txBody>
          <a:bodyPr anchor="t">
            <a:spAutoFit/>
          </a:bodyPr>
          <a:lstStyle>
            <a:lvl1pPr>
              <a:defRPr sz="3200" b="0">
                <a:solidFill>
                  <a:schemeClr val="tx1"/>
                </a:solidFill>
                <a:latin typeface="Segoe UI Light" pitchFamily="34" charset="0"/>
              </a:defRPr>
            </a:lvl1pPr>
          </a:lstStyle>
          <a:p>
            <a:r>
              <a:rPr lang="en-US"/>
              <a:t>Click to edit Master title style </a:t>
            </a:r>
          </a:p>
        </p:txBody>
      </p:sp>
    </p:spTree>
    <p:extLst>
      <p:ext uri="{BB962C8B-B14F-4D97-AF65-F5344CB8AC3E}">
        <p14:creationId xmlns:p14="http://schemas.microsoft.com/office/powerpoint/2010/main" val="225015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Speaker Title</a:t>
            </a:r>
          </a:p>
        </p:txBody>
      </p:sp>
    </p:spTree>
    <p:extLst>
      <p:ext uri="{BB962C8B-B14F-4D97-AF65-F5344CB8AC3E}">
        <p14:creationId xmlns:p14="http://schemas.microsoft.com/office/powerpoint/2010/main" val="1158896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a:t>Click to edit title style</a:t>
            </a:r>
          </a:p>
        </p:txBody>
      </p:sp>
    </p:spTree>
    <p:extLst>
      <p:ext uri="{BB962C8B-B14F-4D97-AF65-F5344CB8AC3E}">
        <p14:creationId xmlns:p14="http://schemas.microsoft.com/office/powerpoint/2010/main" val="3356083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a:t>Click to edit Master text styles</a:t>
            </a:r>
          </a:p>
        </p:txBody>
      </p:sp>
      <p:pic>
        <p:nvPicPr>
          <p:cNvPr id="2" name="Picture 1"/>
          <p:cNvPicPr>
            <a:picLocks noChangeAspect="1"/>
          </p:cNvPicPr>
          <p:nvPr userDrawn="1"/>
        </p:nvPicPr>
        <p:blipFill>
          <a:blip r:embed="rId2"/>
          <a:stretch>
            <a:fillRect/>
          </a:stretch>
        </p:blipFill>
        <p:spPr>
          <a:xfrm>
            <a:off x="10112375" y="6030169"/>
            <a:ext cx="2076450" cy="723900"/>
          </a:xfrm>
          <a:prstGeom prst="rect">
            <a:avLst/>
          </a:prstGeom>
        </p:spPr>
      </p:pic>
    </p:spTree>
    <p:extLst>
      <p:ext uri="{BB962C8B-B14F-4D97-AF65-F5344CB8AC3E}">
        <p14:creationId xmlns:p14="http://schemas.microsoft.com/office/powerpoint/2010/main" val="1598899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17082529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9941021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5121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2375" y="6130207"/>
            <a:ext cx="2076450" cy="723900"/>
          </a:xfrm>
          <a:prstGeom prst="rect">
            <a:avLst/>
          </a:prstGeom>
        </p:spPr>
      </p:pic>
    </p:spTree>
    <p:extLst>
      <p:ext uri="{BB962C8B-B14F-4D97-AF65-F5344CB8AC3E}">
        <p14:creationId xmlns:p14="http://schemas.microsoft.com/office/powerpoint/2010/main" val="4807936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a:t>Click to edit Master text styles</a:t>
            </a:r>
          </a:p>
        </p:txBody>
      </p:sp>
      <p:pic>
        <p:nvPicPr>
          <p:cNvPr id="2" name="Picture 1"/>
          <p:cNvPicPr>
            <a:picLocks noChangeAspect="1"/>
          </p:cNvPicPr>
          <p:nvPr userDrawn="1"/>
        </p:nvPicPr>
        <p:blipFill>
          <a:blip r:embed="rId2"/>
          <a:stretch>
            <a:fillRect/>
          </a:stretch>
        </p:blipFill>
        <p:spPr>
          <a:xfrm>
            <a:off x="10112375" y="6030169"/>
            <a:ext cx="2076450" cy="723900"/>
          </a:xfrm>
          <a:prstGeom prst="rect">
            <a:avLst/>
          </a:prstGeom>
        </p:spPr>
      </p:pic>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3220" y="6134100"/>
            <a:ext cx="2076450" cy="723900"/>
          </a:xfrm>
          <a:prstGeom prst="rect">
            <a:avLst/>
          </a:prstGeom>
        </p:spPr>
      </p:pic>
    </p:spTree>
    <p:extLst>
      <p:ext uri="{BB962C8B-B14F-4D97-AF65-F5344CB8AC3E}">
        <p14:creationId xmlns:p14="http://schemas.microsoft.com/office/powerpoint/2010/main" val="1269602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4324" y="6141781"/>
            <a:ext cx="2076450" cy="723900"/>
          </a:xfrm>
          <a:prstGeom prst="rect">
            <a:avLst/>
          </a:prstGeom>
        </p:spPr>
      </p:pic>
    </p:spTree>
    <p:extLst>
      <p:ext uri="{BB962C8B-B14F-4D97-AF65-F5344CB8AC3E}">
        <p14:creationId xmlns:p14="http://schemas.microsoft.com/office/powerpoint/2010/main" val="4285406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10112375" y="6141781"/>
            <a:ext cx="2076450" cy="723900"/>
          </a:xfrm>
          <a:prstGeom prst="rect">
            <a:avLst/>
          </a:prstGeom>
        </p:spPr>
      </p:pic>
    </p:spTree>
    <p:extLst>
      <p:ext uri="{BB962C8B-B14F-4D97-AF65-F5344CB8AC3E}">
        <p14:creationId xmlns:p14="http://schemas.microsoft.com/office/powerpoint/2010/main" val="721640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4327" y="6134100"/>
            <a:ext cx="2076450" cy="723900"/>
          </a:xfrm>
          <a:prstGeom prst="rect">
            <a:avLst/>
          </a:prstGeom>
        </p:spPr>
      </p:pic>
    </p:spTree>
    <p:extLst>
      <p:ext uri="{BB962C8B-B14F-4D97-AF65-F5344CB8AC3E}">
        <p14:creationId xmlns:p14="http://schemas.microsoft.com/office/powerpoint/2010/main" val="781825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2375" y="6134100"/>
            <a:ext cx="2076450" cy="723900"/>
          </a:xfrm>
          <a:prstGeom prst="rect">
            <a:avLst/>
          </a:prstGeom>
        </p:spPr>
      </p:pic>
    </p:spTree>
    <p:extLst>
      <p:ext uri="{BB962C8B-B14F-4D97-AF65-F5344CB8AC3E}">
        <p14:creationId xmlns:p14="http://schemas.microsoft.com/office/powerpoint/2010/main" val="1834425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357794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2375" y="6134100"/>
            <a:ext cx="2076450" cy="723900"/>
          </a:xfrm>
          <a:prstGeom prst="rect">
            <a:avLst/>
          </a:prstGeom>
        </p:spPr>
      </p:pic>
    </p:spTree>
    <p:extLst>
      <p:ext uri="{BB962C8B-B14F-4D97-AF65-F5344CB8AC3E}">
        <p14:creationId xmlns:p14="http://schemas.microsoft.com/office/powerpoint/2010/main" val="154839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84426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a:t>Click to edit Master text styles</a:t>
            </a:r>
          </a:p>
        </p:txBody>
      </p:sp>
      <p:pic>
        <p:nvPicPr>
          <p:cNvPr id="3" name="Picture 2"/>
          <p:cNvPicPr>
            <a:picLocks noChangeAspect="1"/>
          </p:cNvPicPr>
          <p:nvPr userDrawn="1"/>
        </p:nvPicPr>
        <p:blipFill>
          <a:blip r:embed="rId2"/>
          <a:stretch>
            <a:fillRect/>
          </a:stretch>
        </p:blipFill>
        <p:spPr>
          <a:xfrm>
            <a:off x="10102748" y="6127124"/>
            <a:ext cx="2076450" cy="723900"/>
          </a:xfrm>
          <a:prstGeom prst="rect">
            <a:avLst/>
          </a:prstGeom>
        </p:spPr>
      </p:pic>
    </p:spTree>
    <p:extLst>
      <p:ext uri="{BB962C8B-B14F-4D97-AF65-F5344CB8AC3E}">
        <p14:creationId xmlns:p14="http://schemas.microsoft.com/office/powerpoint/2010/main" val="3038979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3301863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6625664" y="6365522"/>
            <a:ext cx="560686" cy="219456"/>
          </a:xfrm>
          <a:prstGeom prst="rect">
            <a:avLst/>
          </a:prstGeom>
        </p:spPr>
        <p:txBody>
          <a:bodyPr lIns="121899" tIns="60949" rIns="121899" bIns="60949" anchor="ctr"/>
          <a:lstStyle>
            <a:lvl1pPr algn="ctr">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10112375" y="6113300"/>
            <a:ext cx="2076450" cy="723900"/>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479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a:t>Slide for Developer Code</a:t>
            </a:r>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4409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1639350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09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91C24-AD6F-4C8E-9E44-76BFB74596D0}"/>
              </a:ext>
            </a:extLst>
          </p:cNvPr>
          <p:cNvSpPr>
            <a:spLocks noGrp="1"/>
          </p:cNvSpPr>
          <p:nvPr>
            <p:ph type="ctrTitle"/>
          </p:nvPr>
        </p:nvSpPr>
        <p:spPr>
          <a:xfrm>
            <a:off x="1523603" y="1122363"/>
            <a:ext cx="9141619" cy="2387600"/>
          </a:xfrm>
        </p:spPr>
        <p:txBody>
          <a:bodyPr anchor="b"/>
          <a:lstStyle>
            <a:lvl1pPr algn="ctr">
              <a:defRPr sz="5998"/>
            </a:lvl1pPr>
          </a:lstStyle>
          <a:p>
            <a:r>
              <a:rPr lang="nl-NL"/>
              <a:t>Klik om de stijl te bewerken</a:t>
            </a:r>
          </a:p>
        </p:txBody>
      </p:sp>
      <p:sp>
        <p:nvSpPr>
          <p:cNvPr id="3" name="Ondertitel 2">
            <a:extLst>
              <a:ext uri="{FF2B5EF4-FFF2-40B4-BE49-F238E27FC236}">
                <a16:creationId xmlns:a16="http://schemas.microsoft.com/office/drawing/2014/main" id="{F4031F75-0F06-46C7-AAA7-CCFF884941AE}"/>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F2C5ADDD-C3BC-4F97-AD1F-1322AD19F79D}"/>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EDD2AD4-BDF0-47B9-A72C-CEC88DDB90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4E03D3-6650-45D2-9C68-BF79DE0035CD}"/>
              </a:ext>
            </a:extLst>
          </p:cNvPr>
          <p:cNvSpPr>
            <a:spLocks noGrp="1"/>
          </p:cNvSpPr>
          <p:nvPr>
            <p:ph type="sldNum" sz="quarter" idx="12"/>
          </p:nvPr>
        </p:nvSpPr>
        <p:spPr/>
        <p:txBody>
          <a:bodyPr/>
          <a:lstStyle/>
          <a:p>
            <a:fld id="{DE2F7A13-C6CA-4CD7-9BC4-C22E18498E2D}" type="slidenum">
              <a:rPr lang="nl-NL" smtClean="0"/>
              <a:t>‹#›</a:t>
            </a:fld>
            <a:endParaRPr lang="nl-NL"/>
          </a:p>
        </p:txBody>
      </p:sp>
      <p:sp>
        <p:nvSpPr>
          <p:cNvPr id="8" name="Content Placeholder 7"/>
          <p:cNvSpPr>
            <a:spLocks noGrp="1"/>
          </p:cNvSpPr>
          <p:nvPr>
            <p:ph sz="quarter" idx="13"/>
          </p:nvPr>
        </p:nvSpPr>
        <p:spPr>
          <a:xfrm>
            <a:off x="1035050" y="2413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244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232" y="1187644"/>
            <a:ext cx="11652043" cy="53777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1060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0" y="1189177"/>
            <a:ext cx="11652043" cy="1988237"/>
          </a:xfrm>
        </p:spPr>
        <p:txBody>
          <a:bodyPr>
            <a:spAutoFit/>
          </a:bodyPr>
          <a:lstStyle>
            <a:lvl1pPr marL="0" indent="0">
              <a:buNone/>
              <a:defRPr/>
            </a:lvl1pPr>
            <a:lvl2pPr marL="224051" indent="0">
              <a:buNone/>
              <a:defRPr/>
            </a:lvl2pPr>
            <a:lvl3pPr marL="448102" indent="0">
              <a:buNone/>
              <a:defRPr/>
            </a:lvl3pPr>
            <a:lvl4pPr marL="672153" indent="0">
              <a:buNone/>
              <a:defRPr/>
            </a:lvl4pPr>
            <a:lvl5pPr marL="89620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31515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198" spc="-150" baseline="0">
                <a:gradFill>
                  <a:gsLst>
                    <a:gs pos="1250">
                      <a:schemeClr val="bg1"/>
                    </a:gs>
                    <a:gs pos="100000">
                      <a:schemeClr val="bg1"/>
                    </a:gs>
                  </a:gsLst>
                  <a:lin ang="5400000" scaled="0"/>
                </a:gradFill>
              </a:defRPr>
            </a:lvl1pPr>
          </a:lstStyle>
          <a:p>
            <a:r>
              <a:rPr lang="en-US"/>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a:t>Speaker Title</a:t>
            </a:r>
          </a:p>
        </p:txBody>
      </p:sp>
    </p:spTree>
    <p:extLst>
      <p:ext uri="{BB962C8B-B14F-4D97-AF65-F5344CB8AC3E}">
        <p14:creationId xmlns:p14="http://schemas.microsoft.com/office/powerpoint/2010/main" val="1734649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797" spc="-300" baseline="0">
                <a:gradFill>
                  <a:gsLst>
                    <a:gs pos="100000">
                      <a:schemeClr val="bg1"/>
                    </a:gs>
                    <a:gs pos="0">
                      <a:schemeClr val="bg1"/>
                    </a:gs>
                  </a:gsLst>
                  <a:lin ang="5400000" scaled="0"/>
                </a:gradFill>
              </a:defRPr>
            </a:lvl1pPr>
          </a:lstStyle>
          <a:p>
            <a:r>
              <a:rPr lang="en-US"/>
              <a:t>Click to edit title style</a:t>
            </a:r>
          </a:p>
        </p:txBody>
      </p:sp>
    </p:spTree>
    <p:extLst>
      <p:ext uri="{BB962C8B-B14F-4D97-AF65-F5344CB8AC3E}">
        <p14:creationId xmlns:p14="http://schemas.microsoft.com/office/powerpoint/2010/main" val="91153907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2"/>
            <a:ext cx="10237786" cy="461665"/>
          </a:xfrm>
        </p:spPr>
        <p:txBody>
          <a:bodyPr>
            <a:noAutofit/>
          </a:bodyPr>
          <a:lstStyle>
            <a:lvl1pPr marL="0" indent="0" algn="l">
              <a:lnSpc>
                <a:spcPct val="90000"/>
              </a:lnSpc>
              <a:spcBef>
                <a:spcPts val="0"/>
              </a:spcBef>
              <a:buNone/>
              <a:defRPr lang="en-US" sz="3599" kern="1200" spc="-70" baseline="0" dirty="0">
                <a:gradFill>
                  <a:gsLst>
                    <a:gs pos="2083">
                      <a:schemeClr val="bg2"/>
                    </a:gs>
                    <a:gs pos="99000">
                      <a:schemeClr val="bg2"/>
                    </a:gs>
                  </a:gsLst>
                  <a:lin ang="5400000" scaled="0"/>
                </a:gradFill>
                <a:latin typeface="+mj-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pPr marL="0" marR="0" lvl="0" indent="0" algn="l" defTabSz="914089"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p>
        </p:txBody>
      </p:sp>
      <p:sp>
        <p:nvSpPr>
          <p:cNvPr id="7" name="Text Placeholder 6"/>
          <p:cNvSpPr>
            <a:spLocks noGrp="1"/>
          </p:cNvSpPr>
          <p:nvPr>
            <p:ph type="body" sz="quarter" idx="10" hasCustomPrompt="1"/>
          </p:nvPr>
        </p:nvSpPr>
        <p:spPr>
          <a:xfrm>
            <a:off x="973139"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7"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a:t>click to…</a:t>
            </a:r>
          </a:p>
        </p:txBody>
      </p:sp>
      <p:sp>
        <p:nvSpPr>
          <p:cNvPr id="5" name="Text Placeholder 4"/>
          <p:cNvSpPr>
            <a:spLocks noGrp="1"/>
          </p:cNvSpPr>
          <p:nvPr>
            <p:ph type="body" sz="quarter" idx="11"/>
          </p:nvPr>
        </p:nvSpPr>
        <p:spPr>
          <a:xfrm>
            <a:off x="973139" y="1447800"/>
            <a:ext cx="10237787" cy="914096"/>
          </a:xfrm>
        </p:spPr>
        <p:txBody>
          <a:bodyPr wrap="square" anchor="b">
            <a:noAutofit/>
          </a:bodyPr>
          <a:lstStyle>
            <a:lvl1pPr marL="0" indent="0">
              <a:buNone/>
              <a:defRPr sz="6598" spc="-150"/>
            </a:lvl1pPr>
          </a:lstStyle>
          <a:p>
            <a:pPr lvl="0"/>
            <a:r>
              <a:rPr lang="en-US"/>
              <a:t>Click to edit Master text styles</a:t>
            </a:r>
          </a:p>
        </p:txBody>
      </p:sp>
      <p:pic>
        <p:nvPicPr>
          <p:cNvPr id="2" name="Picture 1"/>
          <p:cNvPicPr>
            <a:picLocks noChangeAspect="1"/>
          </p:cNvPicPr>
          <p:nvPr userDrawn="1"/>
        </p:nvPicPr>
        <p:blipFill>
          <a:blip r:embed="rId2"/>
          <a:stretch>
            <a:fillRect/>
          </a:stretch>
        </p:blipFill>
        <p:spPr>
          <a:xfrm>
            <a:off x="10112375" y="6030169"/>
            <a:ext cx="2076450" cy="723900"/>
          </a:xfrm>
          <a:prstGeom prst="rect">
            <a:avLst/>
          </a:prstGeom>
        </p:spPr>
      </p:pic>
    </p:spTree>
    <p:extLst>
      <p:ext uri="{BB962C8B-B14F-4D97-AF65-F5344CB8AC3E}">
        <p14:creationId xmlns:p14="http://schemas.microsoft.com/office/powerpoint/2010/main" val="2864293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41469488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187618615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705" indent="0">
              <a:buNone/>
              <a:defRPr sz="1999">
                <a:gradFill>
                  <a:gsLst>
                    <a:gs pos="100000">
                      <a:schemeClr val="bg2"/>
                    </a:gs>
                    <a:gs pos="0">
                      <a:schemeClr val="bg2"/>
                    </a:gs>
                  </a:gsLst>
                  <a:lin ang="5400000" scaled="0"/>
                </a:gradFill>
              </a:defRPr>
            </a:lvl3pPr>
            <a:lvl4pPr marL="457063" indent="0">
              <a:buNone/>
              <a:defRPr sz="1999">
                <a:gradFill>
                  <a:gsLst>
                    <a:gs pos="100000">
                      <a:schemeClr val="bg2"/>
                    </a:gs>
                    <a:gs pos="0">
                      <a:schemeClr val="bg2"/>
                    </a:gs>
                  </a:gsLst>
                  <a:lin ang="5400000" scaled="0"/>
                </a:gradFill>
              </a:defRPr>
            </a:lvl4pPr>
            <a:lvl5pPr marL="693530" indent="0">
              <a:buNone/>
              <a:defRPr sz="1999">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317657535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4078" indent="-284078">
              <a:buFont typeface="Wingdings" pitchFamily="2" charset="2"/>
              <a:buChar char=""/>
              <a:defRPr sz="3999"/>
            </a:lvl1pPr>
            <a:lvl2pPr marL="517370" indent="-233293">
              <a:buFont typeface="Wingdings" pitchFamily="2" charset="2"/>
              <a:buChar char=""/>
              <a:defRPr>
                <a:latin typeface="+mn-lt"/>
              </a:defRPr>
            </a:lvl2pPr>
            <a:lvl3pPr marL="741141" indent="-223771">
              <a:buFont typeface="Wingdings" pitchFamily="2" charset="2"/>
              <a:buChar char=""/>
              <a:tabLst/>
              <a:defRPr>
                <a:latin typeface="+mn-lt"/>
              </a:defRPr>
            </a:lvl3pPr>
            <a:lvl4pPr marL="914126" indent="-172986">
              <a:buFont typeface="Wingdings" pitchFamily="2" charset="2"/>
              <a:buChar char=""/>
              <a:defRPr>
                <a:latin typeface="+mn-lt"/>
              </a:defRPr>
            </a:lvl4pPr>
            <a:lvl5pPr marL="1087112" indent="-172986">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813275" y="6475250"/>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354271332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701" y="1447802"/>
            <a:ext cx="5394960" cy="2462213"/>
          </a:xfrm>
        </p:spPr>
        <p:txBody>
          <a:bodyPr/>
          <a:lstStyle>
            <a:lvl1pPr marL="0" indent="0">
              <a:spcBef>
                <a:spcPts val="1200"/>
              </a:spcBef>
              <a:buNone/>
              <a:defRPr sz="3999">
                <a:gradFill>
                  <a:gsLst>
                    <a:gs pos="100000">
                      <a:schemeClr val="tx2"/>
                    </a:gs>
                    <a:gs pos="0">
                      <a:schemeClr val="tx2"/>
                    </a:gs>
                  </a:gsLst>
                  <a:lin ang="5400000" scaled="0"/>
                </a:gradFill>
                <a:latin typeface="+mj-lt"/>
              </a:defRPr>
            </a:lvl1pPr>
            <a:lvl2pPr marL="0" indent="0">
              <a:buNone/>
              <a:defRPr sz="1999"/>
            </a:lvl2pPr>
            <a:lvl3pPr marL="233293" indent="0">
              <a:buNone/>
              <a:defRPr sz="1999"/>
            </a:lvl3pPr>
            <a:lvl4pPr marL="457063" indent="0">
              <a:buNone/>
              <a:defRPr sz="1999"/>
            </a:lvl4pPr>
            <a:lvl5pPr marL="693530" indent="0">
              <a:buNone/>
              <a:defRPr sz="19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7928" y="1447802"/>
            <a:ext cx="5394960" cy="2462213"/>
          </a:xfrm>
        </p:spPr>
        <p:txBody>
          <a:bodyPr/>
          <a:lstStyle>
            <a:lvl1pPr marL="0" indent="0">
              <a:spcBef>
                <a:spcPts val="1200"/>
              </a:spcBef>
              <a:buNone/>
              <a:defRPr lang="en-US" sz="3999" kern="1200" spc="-70" baseline="0" dirty="0" smtClean="0">
                <a:gradFill>
                  <a:gsLst>
                    <a:gs pos="100000">
                      <a:schemeClr val="tx2"/>
                    </a:gs>
                    <a:gs pos="0">
                      <a:schemeClr val="tx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65519938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701" y="1447802"/>
            <a:ext cx="5394960"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1999">
                <a:gradFill>
                  <a:gsLst>
                    <a:gs pos="1000">
                      <a:schemeClr val="bg2"/>
                    </a:gs>
                    <a:gs pos="98000">
                      <a:schemeClr val="bg2"/>
                    </a:gs>
                  </a:gsLst>
                  <a:lin ang="5400000" scaled="0"/>
                </a:gradFill>
              </a:defRPr>
            </a:lvl2pPr>
            <a:lvl3pPr marL="233293" indent="0">
              <a:buNone/>
              <a:defRPr sz="1999">
                <a:gradFill>
                  <a:gsLst>
                    <a:gs pos="1000">
                      <a:schemeClr val="bg2"/>
                    </a:gs>
                    <a:gs pos="98000">
                      <a:schemeClr val="bg2"/>
                    </a:gs>
                  </a:gsLst>
                  <a:lin ang="5400000" scaled="0"/>
                </a:gradFill>
              </a:defRPr>
            </a:lvl3pPr>
            <a:lvl4pPr marL="457063" indent="0">
              <a:buNone/>
              <a:defRPr sz="1999">
                <a:gradFill>
                  <a:gsLst>
                    <a:gs pos="1000">
                      <a:schemeClr val="bg2"/>
                    </a:gs>
                    <a:gs pos="98000">
                      <a:schemeClr val="bg2"/>
                    </a:gs>
                  </a:gsLst>
                  <a:lin ang="5400000" scaled="0"/>
                </a:gradFill>
              </a:defRPr>
            </a:lvl4pPr>
            <a:lvl5pPr marL="693530" indent="0">
              <a:buNone/>
              <a:defRPr sz="1999">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7928" y="1447802"/>
            <a:ext cx="5394960" cy="2462213"/>
          </a:xfrm>
        </p:spPr>
        <p:txBody>
          <a:bodyPr/>
          <a:lstStyle>
            <a:lvl1pPr marL="0" indent="0">
              <a:spcBef>
                <a:spcPts val="1200"/>
              </a:spcBef>
              <a:buNone/>
              <a:defRPr lang="en-US" sz="3999" kern="1200" spc="-70" baseline="0" dirty="0" smtClean="0">
                <a:gradFill>
                  <a:gsLst>
                    <a:gs pos="1000">
                      <a:schemeClr val="bg2"/>
                    </a:gs>
                    <a:gs pos="98000">
                      <a:schemeClr val="bg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3220" y="6134100"/>
            <a:ext cx="2076450" cy="723900"/>
          </a:xfrm>
          <a:prstGeom prst="rect">
            <a:avLst/>
          </a:prstGeom>
        </p:spPr>
      </p:pic>
    </p:spTree>
    <p:extLst>
      <p:ext uri="{BB962C8B-B14F-4D97-AF65-F5344CB8AC3E}">
        <p14:creationId xmlns:p14="http://schemas.microsoft.com/office/powerpoint/2010/main" val="362572308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20701" y="1447802"/>
            <a:ext cx="5394960" cy="2351413"/>
          </a:xfrm>
        </p:spPr>
        <p:txBody>
          <a:bodyPr>
            <a:spAutoFit/>
          </a:bodyPr>
          <a:lstStyle>
            <a:lvl1pPr marL="292012" indent="-292012">
              <a:spcBef>
                <a:spcPts val="1200"/>
              </a:spcBef>
              <a:buClr>
                <a:schemeClr val="bg2"/>
              </a:buClr>
              <a:buSzPct val="100000"/>
              <a:buFont typeface="Wingdings" pitchFamily="2" charset="2"/>
              <a:buChar char=""/>
              <a:defRPr lang="en-US" sz="3599" kern="1200" spc="-70" baseline="0" dirty="0" smtClean="0">
                <a:gradFill>
                  <a:gsLst>
                    <a:gs pos="1250">
                      <a:schemeClr val="bg2"/>
                    </a:gs>
                    <a:gs pos="100000">
                      <a:schemeClr val="bg2"/>
                    </a:gs>
                  </a:gsLst>
                  <a:lin ang="5400000" scaled="0"/>
                </a:gradFill>
                <a:latin typeface="+mj-lt"/>
                <a:ea typeface="+mn-ea"/>
                <a:cs typeface="+mn-cs"/>
              </a:defRPr>
            </a:lvl1pPr>
            <a:lvl2pPr marL="520544" indent="-228531">
              <a:defRPr sz="1999"/>
            </a:lvl2pPr>
            <a:lvl3pPr marL="685594" indent="-165050">
              <a:tabLst/>
              <a:defRPr sz="1999"/>
            </a:lvl3pPr>
            <a:lvl4pPr marL="863341" indent="-177747">
              <a:defRPr/>
            </a:lvl4pPr>
            <a:lvl5pPr marL="1028391" indent="-1650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6277928" y="1447802"/>
            <a:ext cx="5394960" cy="2720745"/>
          </a:xfrm>
        </p:spPr>
        <p:txBody>
          <a:bodyPr>
            <a:spAutoFit/>
          </a:bodyPr>
          <a:lstStyle>
            <a:lvl1pPr marL="339623" indent="-339623">
              <a:spcBef>
                <a:spcPts val="1200"/>
              </a:spcBef>
              <a:buClr>
                <a:schemeClr val="bg2"/>
              </a:buClr>
              <a:buFont typeface="Arial" pitchFamily="34" charset="0"/>
              <a:buChar char="•"/>
              <a:defRPr lang="en-US" sz="3599" kern="1200" spc="-70" baseline="0" dirty="0" smtClean="0">
                <a:gradFill>
                  <a:gsLst>
                    <a:gs pos="1250">
                      <a:schemeClr val="bg2"/>
                    </a:gs>
                    <a:gs pos="100000">
                      <a:schemeClr val="bg2"/>
                    </a:gs>
                  </a:gsLst>
                  <a:lin ang="5400000" scaled="0"/>
                </a:gradFill>
                <a:latin typeface="+mj-lt"/>
                <a:ea typeface="+mn-ea"/>
                <a:cs typeface="+mn-cs"/>
              </a:defRPr>
            </a:lvl1pPr>
            <a:lvl2pPr marL="634810" indent="-342797">
              <a:defRPr lang="en-US" sz="1999" kern="1200" spc="0" baseline="0" dirty="0" smtClean="0">
                <a:gradFill>
                  <a:gsLst>
                    <a:gs pos="1250">
                      <a:schemeClr val="bg2"/>
                    </a:gs>
                    <a:gs pos="100000">
                      <a:schemeClr val="bg2"/>
                    </a:gs>
                  </a:gsLst>
                  <a:lin ang="5400000" scaled="0"/>
                </a:gradFill>
                <a:latin typeface="+mn-lt"/>
                <a:ea typeface="+mn-ea"/>
                <a:cs typeface="+mn-cs"/>
              </a:defRPr>
            </a:lvl2pPr>
            <a:lvl3pPr marL="863341" indent="-342797">
              <a:defRPr lang="en-US" sz="1999" kern="1200" spc="0" baseline="0" dirty="0" smtClean="0">
                <a:gradFill>
                  <a:gsLst>
                    <a:gs pos="1250">
                      <a:schemeClr val="bg2"/>
                    </a:gs>
                    <a:gs pos="100000">
                      <a:schemeClr val="bg2"/>
                    </a:gs>
                  </a:gsLst>
                  <a:lin ang="5400000" scaled="0"/>
                </a:gradFill>
                <a:latin typeface="+mn-lt"/>
                <a:ea typeface="+mn-ea"/>
                <a:cs typeface="+mn-cs"/>
              </a:defRPr>
            </a:lvl3pPr>
            <a:lvl4pPr marL="1028391" indent="-342797">
              <a:defRPr lang="en-US" sz="1999" kern="1200" spc="0" baseline="0" dirty="0" smtClean="0">
                <a:gradFill>
                  <a:gsLst>
                    <a:gs pos="1250">
                      <a:schemeClr val="bg2"/>
                    </a:gs>
                    <a:gs pos="100000">
                      <a:schemeClr val="bg2"/>
                    </a:gs>
                  </a:gsLst>
                  <a:lin ang="5400000" scaled="0"/>
                </a:gradFill>
                <a:latin typeface="+mn-lt"/>
                <a:ea typeface="+mn-ea"/>
                <a:cs typeface="+mn-cs"/>
              </a:defRPr>
            </a:lvl4pPr>
            <a:lvl5pPr marL="1206138" indent="-342797">
              <a:defRPr lang="en-US" sz="1999" kern="1200" spc="0" baseline="0" dirty="0">
                <a:gradFill>
                  <a:gsLst>
                    <a:gs pos="1250">
                      <a:schemeClr val="bg2"/>
                    </a:gs>
                    <a:gs pos="100000">
                      <a:schemeClr val="bg2"/>
                    </a:gs>
                  </a:gsLst>
                  <a:lin ang="5400000" scaled="0"/>
                </a:gradFill>
                <a:latin typeface="+mn-lt"/>
                <a:ea typeface="+mn-ea"/>
                <a:cs typeface="+mn-cs"/>
              </a:defRPr>
            </a:lvl5pPr>
          </a:lstStyle>
          <a:p>
            <a:pPr marL="292012" marR="0" lvl="0"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012" marR="0" lvl="1"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012" marR="0" lvl="2"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012" marR="0" lvl="3"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012" marR="0" lvl="4"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4325" y="6141781"/>
            <a:ext cx="2076450" cy="723900"/>
          </a:xfrm>
          <a:prstGeom prst="rect">
            <a:avLst/>
          </a:prstGeom>
        </p:spPr>
      </p:pic>
    </p:spTree>
    <p:extLst>
      <p:ext uri="{BB962C8B-B14F-4D97-AF65-F5344CB8AC3E}">
        <p14:creationId xmlns:p14="http://schemas.microsoft.com/office/powerpoint/2010/main" val="130604971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2"/>
            <a:ext cx="5433533" cy="166199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6" name="Content Placeholder 5"/>
          <p:cNvSpPr>
            <a:spLocks noGrp="1"/>
          </p:cNvSpPr>
          <p:nvPr>
            <p:ph sz="quarter" idx="4"/>
          </p:nvPr>
        </p:nvSpPr>
        <p:spPr>
          <a:xfrm>
            <a:off x="6188150" y="1681906"/>
            <a:ext cx="5484740"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10112375" y="6141781"/>
            <a:ext cx="2076450" cy="723900"/>
          </a:xfrm>
          <a:prstGeom prst="rect">
            <a:avLst/>
          </a:prstGeom>
        </p:spPr>
      </p:pic>
    </p:spTree>
    <p:extLst>
      <p:ext uri="{BB962C8B-B14F-4D97-AF65-F5344CB8AC3E}">
        <p14:creationId xmlns:p14="http://schemas.microsoft.com/office/powerpoint/2010/main" val="2989207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9" name="Content Placeholder 5"/>
          <p:cNvSpPr>
            <a:spLocks noGrp="1"/>
          </p:cNvSpPr>
          <p:nvPr>
            <p:ph sz="quarter" idx="13"/>
          </p:nvPr>
        </p:nvSpPr>
        <p:spPr>
          <a:xfrm>
            <a:off x="520700"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4328" y="6134100"/>
            <a:ext cx="2076450" cy="723900"/>
          </a:xfrm>
          <a:prstGeom prst="rect">
            <a:avLst/>
          </a:prstGeom>
        </p:spPr>
      </p:pic>
    </p:spTree>
    <p:extLst>
      <p:ext uri="{BB962C8B-B14F-4D97-AF65-F5344CB8AC3E}">
        <p14:creationId xmlns:p14="http://schemas.microsoft.com/office/powerpoint/2010/main" val="227346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9" name="Content Placeholder 5"/>
          <p:cNvSpPr>
            <a:spLocks noGrp="1"/>
          </p:cNvSpPr>
          <p:nvPr>
            <p:ph sz="quarter" idx="13"/>
          </p:nvPr>
        </p:nvSpPr>
        <p:spPr>
          <a:xfrm>
            <a:off x="621809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2375" y="6134100"/>
            <a:ext cx="2076450" cy="723900"/>
          </a:xfrm>
          <a:prstGeom prst="rect">
            <a:avLst/>
          </a:prstGeom>
        </p:spPr>
      </p:pic>
    </p:spTree>
    <p:extLst>
      <p:ext uri="{BB962C8B-B14F-4D97-AF65-F5344CB8AC3E}">
        <p14:creationId xmlns:p14="http://schemas.microsoft.com/office/powerpoint/2010/main" val="39327967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2"/>
            <a:ext cx="5232401"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6" name="Content Placeholder 5"/>
          <p:cNvSpPr>
            <a:spLocks noGrp="1"/>
          </p:cNvSpPr>
          <p:nvPr>
            <p:ph sz="quarter" idx="4"/>
          </p:nvPr>
        </p:nvSpPr>
        <p:spPr>
          <a:xfrm>
            <a:off x="6188150" y="1681906"/>
            <a:ext cx="5484740"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p:txBody>
      </p:sp>
    </p:spTree>
    <p:extLst>
      <p:ext uri="{BB962C8B-B14F-4D97-AF65-F5344CB8AC3E}">
        <p14:creationId xmlns:p14="http://schemas.microsoft.com/office/powerpoint/2010/main" val="54290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813275" y="6475250"/>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9" name="Content Placeholder 5"/>
          <p:cNvSpPr>
            <a:spLocks noGrp="1"/>
          </p:cNvSpPr>
          <p:nvPr>
            <p:ph sz="quarter" idx="13"/>
          </p:nvPr>
        </p:nvSpPr>
        <p:spPr>
          <a:xfrm>
            <a:off x="520700"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pic>
        <p:nvPicPr>
          <p:cNvPr id="2" name="Picture 1"/>
          <p:cNvPicPr>
            <a:picLocks noChangeAspect="1"/>
          </p:cNvPicPr>
          <p:nvPr userDrawn="1"/>
        </p:nvPicPr>
        <p:blipFill>
          <a:blip r:embed="rId2"/>
          <a:stretch>
            <a:fillRect/>
          </a:stretch>
        </p:blipFill>
        <p:spPr>
          <a:xfrm>
            <a:off x="10112375" y="6134100"/>
            <a:ext cx="2076450" cy="723900"/>
          </a:xfrm>
          <a:prstGeom prst="rect">
            <a:avLst/>
          </a:prstGeom>
        </p:spPr>
      </p:pic>
    </p:spTree>
    <p:extLst>
      <p:ext uri="{BB962C8B-B14F-4D97-AF65-F5344CB8AC3E}">
        <p14:creationId xmlns:p14="http://schemas.microsoft.com/office/powerpoint/2010/main" val="489959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4"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9" name="Content Placeholder 5"/>
          <p:cNvSpPr>
            <a:spLocks noGrp="1"/>
          </p:cNvSpPr>
          <p:nvPr>
            <p:ph sz="quarter" idx="13"/>
          </p:nvPr>
        </p:nvSpPr>
        <p:spPr>
          <a:xfrm>
            <a:off x="621809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682894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5"/>
            <a:ext cx="11152188"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1" y="4343402"/>
            <a:ext cx="11152188"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a:t>Click to edit Master text styles</a:t>
            </a:r>
          </a:p>
        </p:txBody>
      </p:sp>
      <p:pic>
        <p:nvPicPr>
          <p:cNvPr id="3" name="Picture 2"/>
          <p:cNvPicPr>
            <a:picLocks noChangeAspect="1"/>
          </p:cNvPicPr>
          <p:nvPr userDrawn="1"/>
        </p:nvPicPr>
        <p:blipFill>
          <a:blip r:embed="rId2"/>
          <a:stretch>
            <a:fillRect/>
          </a:stretch>
        </p:blipFill>
        <p:spPr>
          <a:xfrm>
            <a:off x="10102749" y="6127124"/>
            <a:ext cx="2076450" cy="723900"/>
          </a:xfrm>
          <a:prstGeom prst="rect">
            <a:avLst/>
          </a:prstGeom>
        </p:spPr>
      </p:pic>
    </p:spTree>
    <p:extLst>
      <p:ext uri="{BB962C8B-B14F-4D97-AF65-F5344CB8AC3E}">
        <p14:creationId xmlns:p14="http://schemas.microsoft.com/office/powerpoint/2010/main" val="531514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28633196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05363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a:t>Slide for Developer Code</a:t>
            </a:r>
          </a:p>
        </p:txBody>
      </p:sp>
      <p:sp>
        <p:nvSpPr>
          <p:cNvPr id="3" name="Rectangle 2"/>
          <p:cNvSpPr/>
          <p:nvPr userDrawn="1"/>
        </p:nvSpPr>
        <p:spPr bwMode="hidden">
          <a:xfrm>
            <a:off x="1"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2"/>
            <a:ext cx="11152188"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62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9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27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97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49245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2"/>
            <a:ext cx="11152188"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797" indent="-3427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461"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126"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657"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189"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9"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11610223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image background, right">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0"/>
            <a:ext cx="12188825" cy="6858000"/>
          </a:xfrm>
          <a:prstGeom prst="rect">
            <a:avLst/>
          </a:prstGeom>
        </p:spPr>
        <p:txBody>
          <a:bodyPr vert="horz"/>
          <a:lstStyle>
            <a:lvl1pPr>
              <a:buFontTx/>
              <a:buNone/>
              <a:defRPr sz="1865">
                <a:solidFill>
                  <a:srgbClr val="000000"/>
                </a:solidFill>
                <a:latin typeface="+mn-lt"/>
              </a:defRPr>
            </a:lvl1pPr>
          </a:lstStyle>
          <a:p>
            <a:r>
              <a:rPr lang="en-US" dirty="0"/>
              <a:t>Drag picture to placeholder or click icon to add</a:t>
            </a:r>
          </a:p>
        </p:txBody>
      </p:sp>
      <p:sp>
        <p:nvSpPr>
          <p:cNvPr id="17" name="Title 16"/>
          <p:cNvSpPr>
            <a:spLocks noGrp="1"/>
          </p:cNvSpPr>
          <p:nvPr>
            <p:ph type="title" hasCustomPrompt="1"/>
          </p:nvPr>
        </p:nvSpPr>
        <p:spPr>
          <a:xfrm>
            <a:off x="7313295" y="1219200"/>
            <a:ext cx="4875530" cy="2438400"/>
          </a:xfrm>
          <a:prstGeom prst="rect">
            <a:avLst/>
          </a:prstGeom>
          <a:solidFill>
            <a:schemeClr val="accent1">
              <a:alpha val="92000"/>
            </a:schemeClr>
          </a:solidFill>
        </p:spPr>
        <p:txBody>
          <a:bodyPr vert="horz" lIns="182880" tIns="137160">
            <a:normAutofit/>
          </a:bodyPr>
          <a:lstStyle>
            <a:lvl1pPr algn="l">
              <a:defRPr sz="3998">
                <a:latin typeface="Segoe UI Light" pitchFamily="34" charset="0"/>
                <a:cs typeface="Segoe UI Light" pitchFamily="34" charset="0"/>
              </a:defRPr>
            </a:lvl1pPr>
          </a:lstStyle>
          <a:p>
            <a:pPr lvl="0"/>
            <a:r>
              <a:rPr lang="en-US"/>
              <a:t>Click to edit slide content</a:t>
            </a:r>
          </a:p>
        </p:txBody>
      </p:sp>
      <p:sp>
        <p:nvSpPr>
          <p:cNvPr id="8" name="Text Placeholder 18"/>
          <p:cNvSpPr>
            <a:spLocks noGrp="1"/>
          </p:cNvSpPr>
          <p:nvPr>
            <p:ph type="body" sz="quarter" idx="16" hasCustomPrompt="1"/>
          </p:nvPr>
        </p:nvSpPr>
        <p:spPr>
          <a:xfrm>
            <a:off x="9751061" y="3651805"/>
            <a:ext cx="2437765" cy="1219200"/>
          </a:xfrm>
          <a:prstGeom prst="rect">
            <a:avLst/>
          </a:prstGeom>
          <a:solidFill>
            <a:schemeClr val="bg2">
              <a:alpha val="89000"/>
            </a:schemeClr>
          </a:solidFill>
        </p:spPr>
        <p:txBody>
          <a:bodyPr vert="horz" lIns="182880" tIns="137160">
            <a:normAutofit/>
          </a:bodyPr>
          <a:lstStyle>
            <a:lvl1pPr marL="0" indent="0">
              <a:lnSpc>
                <a:spcPct val="100000"/>
              </a:lnSpc>
              <a:buFontTx/>
              <a:buNone/>
              <a:defRPr sz="1865" baseline="0">
                <a:solidFill>
                  <a:schemeClr val="tx1"/>
                </a:solidFill>
                <a:latin typeface="+mn-lt"/>
              </a:defRPr>
            </a:lvl1pPr>
            <a:lvl2pPr marL="0" indent="0">
              <a:buFontTx/>
              <a:buNone/>
              <a:defRPr sz="1865" baseline="0">
                <a:latin typeface="Segoe Pro Light"/>
              </a:defRPr>
            </a:lvl2pPr>
            <a:lvl3pPr marL="0" indent="0">
              <a:buFontTx/>
              <a:buNone/>
              <a:defRPr sz="1865" baseline="0">
                <a:latin typeface="Segoe Pro Light"/>
              </a:defRPr>
            </a:lvl3pPr>
            <a:lvl4pPr marL="0" indent="0">
              <a:buFontTx/>
              <a:buNone/>
              <a:defRPr sz="1865" baseline="0">
                <a:latin typeface="Segoe Pro Light"/>
              </a:defRPr>
            </a:lvl4pPr>
            <a:lvl5pPr marL="0" indent="0">
              <a:buFontTx/>
              <a:buNone/>
              <a:defRPr sz="1865" baseline="0">
                <a:latin typeface="Segoe Pro Light"/>
              </a:defRPr>
            </a:lvl5pPr>
          </a:lstStyle>
          <a:p>
            <a:pPr lvl="0"/>
            <a:r>
              <a:rPr lang="en-US"/>
              <a:t>Click to edit slide content</a:t>
            </a:r>
          </a:p>
        </p:txBody>
      </p:sp>
      <p:sp>
        <p:nvSpPr>
          <p:cNvPr id="7" name="Picture Placeholder 2"/>
          <p:cNvSpPr>
            <a:spLocks noGrp="1"/>
          </p:cNvSpPr>
          <p:nvPr>
            <p:ph type="pic" sz="quarter" idx="17"/>
          </p:nvPr>
        </p:nvSpPr>
        <p:spPr>
          <a:xfrm>
            <a:off x="10665223" y="0"/>
            <a:ext cx="1523603" cy="559816"/>
          </a:xfrm>
        </p:spPr>
        <p:txBody>
          <a:bodyPr/>
          <a:lstStyle/>
          <a:p>
            <a:endParaRPr lang="en-US" dirty="0"/>
          </a:p>
        </p:txBody>
      </p:sp>
    </p:spTree>
    <p:extLst>
      <p:ext uri="{BB962C8B-B14F-4D97-AF65-F5344CB8AC3E}">
        <p14:creationId xmlns:p14="http://schemas.microsoft.com/office/powerpoint/2010/main" val="1577393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232" y="1187621"/>
            <a:ext cx="8961851" cy="1793090"/>
          </a:xfrm>
          <a:noFill/>
        </p:spPr>
        <p:txBody>
          <a:bodyPr lIns="146304" tIns="91440" rIns="146304" bIns="91440" anchor="t" anchorCtr="0"/>
          <a:lstStyle>
            <a:lvl1pPr>
              <a:defRPr sz="5292"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232" y="2982008"/>
            <a:ext cx="7169469" cy="1792326"/>
          </a:xfrm>
          <a:noFill/>
        </p:spPr>
        <p:txBody>
          <a:bodyPr lIns="164592" tIns="109728" rIns="164592" bIns="109728">
            <a:noAutofit/>
          </a:bodyPr>
          <a:lstStyle>
            <a:lvl1pPr marL="0" indent="0">
              <a:spcBef>
                <a:spcPts val="0"/>
              </a:spcBef>
              <a:buNone/>
              <a:defRPr sz="3136" spc="0" baseline="0">
                <a:gradFill>
                  <a:gsLst>
                    <a:gs pos="91000">
                      <a:schemeClr val="tx1"/>
                    </a:gs>
                    <a:gs pos="0">
                      <a:schemeClr val="tx1"/>
                    </a:gs>
                  </a:gsLst>
                  <a:lin ang="5400000" scaled="0"/>
                </a:gradFill>
                <a:latin typeface="+mn-lt"/>
              </a:defRPr>
            </a:lvl1pPr>
          </a:lstStyle>
          <a:p>
            <a:pPr lvl="0"/>
            <a:r>
              <a:rPr lang="en-US" dirty="0"/>
              <a:t>Speaker name</a:t>
            </a:r>
          </a:p>
        </p:txBody>
      </p:sp>
      <p:sp>
        <p:nvSpPr>
          <p:cNvPr id="7" name="Rectangle 6"/>
          <p:cNvSpPr/>
          <p:nvPr userDrawn="1"/>
        </p:nvSpPr>
        <p:spPr bwMode="gray">
          <a:xfrm>
            <a:off x="1" y="5646494"/>
            <a:ext cx="12188202"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75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stretch>
            <a:fillRect/>
          </a:stretch>
        </p:blipFill>
        <p:spPr>
          <a:xfrm>
            <a:off x="453074" y="6087890"/>
            <a:ext cx="1427416" cy="304828"/>
          </a:xfrm>
          <a:prstGeom prst="rect">
            <a:avLst/>
          </a:prstGeom>
        </p:spPr>
      </p:pic>
    </p:spTree>
    <p:extLst>
      <p:ext uri="{BB962C8B-B14F-4D97-AF65-F5344CB8AC3E}">
        <p14:creationId xmlns:p14="http://schemas.microsoft.com/office/powerpoint/2010/main" val="3051846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70" y="1189177"/>
            <a:ext cx="11652043" cy="2263268"/>
          </a:xfrm>
        </p:spPr>
        <p:txBody>
          <a:bodyPr>
            <a:spAutoFit/>
          </a:bodyPr>
          <a:lstStyle>
            <a:lvl1pPr marL="0" indent="0">
              <a:buNone/>
              <a:defRPr/>
            </a:lvl1pPr>
            <a:lvl2pPr marL="224030" indent="0">
              <a:buNone/>
              <a:defRPr/>
            </a:lvl2pPr>
            <a:lvl3pPr marL="448059" indent="0">
              <a:buNone/>
              <a:defRPr/>
            </a:lvl3pPr>
            <a:lvl4pPr marL="672088" indent="0">
              <a:buNone/>
              <a:defRPr/>
            </a:lvl4pPr>
            <a:lvl5pPr marL="89611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7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2375" y="6130207"/>
            <a:ext cx="2076450" cy="723900"/>
          </a:xfrm>
          <a:prstGeom prst="rect">
            <a:avLst/>
          </a:prstGeom>
        </p:spPr>
      </p:pic>
    </p:spTree>
    <p:extLst>
      <p:ext uri="{BB962C8B-B14F-4D97-AF65-F5344CB8AC3E}">
        <p14:creationId xmlns:p14="http://schemas.microsoft.com/office/powerpoint/2010/main" val="15678233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233" y="1187645"/>
            <a:ext cx="11652043"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30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71" y="1187644"/>
            <a:ext cx="5377147" cy="2115402"/>
          </a:xfrm>
        </p:spPr>
        <p:txBody>
          <a:bodyPr wrap="square">
            <a:spAutoFit/>
          </a:bodyPr>
          <a:lstStyle>
            <a:lvl1pPr marL="0" indent="0">
              <a:spcBef>
                <a:spcPts val="1200"/>
              </a:spcBef>
              <a:buClr>
                <a:schemeClr val="tx1"/>
              </a:buClr>
              <a:buFont typeface="Wingdings" panose="05000000000000000000" pitchFamily="2" charset="2"/>
              <a:buNone/>
              <a:defRPr sz="2940" b="0">
                <a:latin typeface="+mn-lt"/>
              </a:defRPr>
            </a:lvl1pPr>
            <a:lvl2pPr marL="250478" indent="0">
              <a:buFont typeface="Wingdings" panose="05000000000000000000" pitchFamily="2" charset="2"/>
              <a:buNone/>
              <a:defRPr sz="2352" b="0"/>
            </a:lvl2pPr>
            <a:lvl3pPr marL="441835" indent="0">
              <a:buFont typeface="Wingdings" panose="05000000000000000000" pitchFamily="2" charset="2"/>
              <a:buNone/>
              <a:tabLst/>
              <a:defRPr sz="2156" b="0"/>
            </a:lvl3pPr>
            <a:lvl4pPr marL="639416" indent="0">
              <a:buFont typeface="Wingdings" panose="05000000000000000000" pitchFamily="2" charset="2"/>
              <a:buNone/>
              <a:defRPr sz="2156" b="0"/>
            </a:lvl4pPr>
            <a:lvl5pPr marL="836999" indent="0">
              <a:buFont typeface="Wingdings" panose="05000000000000000000" pitchFamily="2" charset="2"/>
              <a:buNone/>
              <a:tabLst/>
              <a:defRPr sz="2156"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2510" y="1187644"/>
            <a:ext cx="5377147" cy="2429576"/>
          </a:xfrm>
        </p:spPr>
        <p:txBody>
          <a:bodyPr wrap="square">
            <a:spAutoFit/>
          </a:bodyPr>
          <a:lstStyle>
            <a:lvl1pPr marL="0" indent="0">
              <a:spcBef>
                <a:spcPts val="1200"/>
              </a:spcBef>
              <a:buClr>
                <a:schemeClr val="tx1"/>
              </a:buClr>
              <a:buFont typeface="Arial" panose="020B0604020202020204" pitchFamily="34" charset="0"/>
              <a:buNone/>
              <a:defRPr lang="en-US" sz="2940" b="0" kern="1200" spc="0" baseline="0" dirty="0">
                <a:gradFill>
                  <a:gsLst>
                    <a:gs pos="1250">
                      <a:schemeClr val="tx1"/>
                    </a:gs>
                    <a:gs pos="100000">
                      <a:schemeClr val="tx1"/>
                    </a:gs>
                  </a:gsLst>
                  <a:lin ang="5400000" scaled="0"/>
                </a:gradFill>
                <a:latin typeface="+mn-lt"/>
                <a:ea typeface="+mn-ea"/>
                <a:cs typeface="+mn-cs"/>
              </a:defRPr>
            </a:lvl1pPr>
            <a:lvl2pPr marL="250478" indent="0">
              <a:buFont typeface="Arial" panose="020B0604020202020204" pitchFamily="34" charset="0"/>
              <a:buNone/>
              <a:defRPr lang="en-US" sz="2352" b="0" kern="1200" spc="0" baseline="0" dirty="0">
                <a:gradFill>
                  <a:gsLst>
                    <a:gs pos="1250">
                      <a:schemeClr val="tx1"/>
                    </a:gs>
                    <a:gs pos="100000">
                      <a:schemeClr val="tx1"/>
                    </a:gs>
                  </a:gsLst>
                  <a:lin ang="5400000" scaled="0"/>
                </a:gradFill>
                <a:latin typeface="+mn-lt"/>
                <a:ea typeface="+mn-ea"/>
                <a:cs typeface="+mn-cs"/>
              </a:defRPr>
            </a:lvl2pPr>
            <a:lvl3pPr marL="441835" indent="0">
              <a:buFont typeface="Arial" panose="020B0604020202020204" pitchFamily="34" charset="0"/>
              <a:buNone/>
              <a:tabLst/>
              <a:defRPr lang="en-US" sz="2156" b="0" kern="1200" spc="0" baseline="0" dirty="0">
                <a:gradFill>
                  <a:gsLst>
                    <a:gs pos="1250">
                      <a:schemeClr val="tx1"/>
                    </a:gs>
                    <a:gs pos="100000">
                      <a:schemeClr val="tx1"/>
                    </a:gs>
                  </a:gsLst>
                  <a:lin ang="5400000" scaled="0"/>
                </a:gradFill>
                <a:latin typeface="+mn-lt"/>
                <a:ea typeface="+mn-ea"/>
                <a:cs typeface="+mn-cs"/>
              </a:defRPr>
            </a:lvl3pPr>
            <a:lvl4pPr marL="639416" indent="0">
              <a:buFont typeface="Arial" panose="020B0604020202020204" pitchFamily="34" charset="0"/>
              <a:buNone/>
              <a:defRPr lang="en-US" sz="2156" b="0" kern="1200" spc="0" baseline="0" dirty="0">
                <a:gradFill>
                  <a:gsLst>
                    <a:gs pos="1250">
                      <a:schemeClr val="tx1"/>
                    </a:gs>
                    <a:gs pos="100000">
                      <a:schemeClr val="tx1"/>
                    </a:gs>
                  </a:gsLst>
                  <a:lin ang="5400000" scaled="0"/>
                </a:gradFill>
                <a:latin typeface="+mn-lt"/>
                <a:ea typeface="+mn-ea"/>
                <a:cs typeface="+mn-cs"/>
              </a:defRPr>
            </a:lvl4pPr>
            <a:lvl5pPr marL="836999" indent="0">
              <a:buFont typeface="Arial" panose="020B0604020202020204" pitchFamily="34" charset="0"/>
              <a:buNone/>
              <a:tabLst/>
              <a:defRPr lang="en-US" sz="2156" b="0" kern="1200" spc="0" baseline="0" dirty="0">
                <a:gradFill>
                  <a:gsLst>
                    <a:gs pos="1250">
                      <a:schemeClr val="tx1"/>
                    </a:gs>
                    <a:gs pos="100000">
                      <a:schemeClr val="tx1"/>
                    </a:gs>
                  </a:gsLst>
                  <a:lin ang="5400000" scaled="0"/>
                </a:gradFill>
                <a:latin typeface="+mn-lt"/>
                <a:ea typeface="+mn-ea"/>
                <a:cs typeface="+mn-cs"/>
              </a:defRPr>
            </a:lvl5pPr>
          </a:lstStyle>
          <a:p>
            <a:pPr marL="504066" marR="0" lvl="0" indent="-504066" algn="l" defTabSz="914093" rtl="0" eaLnBrk="1" fontAlgn="auto" latinLnBrk="0" hangingPunct="1">
              <a:lnSpc>
                <a:spcPct val="90000"/>
              </a:lnSpc>
              <a:spcBef>
                <a:spcPts val="1200"/>
              </a:spcBef>
              <a:spcAft>
                <a:spcPts val="0"/>
              </a:spcAft>
              <a:buClr>
                <a:schemeClr val="tx1"/>
              </a:buClr>
              <a:buSzPct val="90000"/>
              <a:tabLst/>
            </a:pPr>
            <a:r>
              <a:rPr lang="en-US"/>
              <a:t>Edit Master text styles</a:t>
            </a:r>
          </a:p>
          <a:p>
            <a:pPr marL="504066" marR="0" lvl="1" indent="-504066" algn="l" defTabSz="914093" rtl="0" eaLnBrk="1" fontAlgn="auto" latinLnBrk="0" hangingPunct="1">
              <a:lnSpc>
                <a:spcPct val="90000"/>
              </a:lnSpc>
              <a:spcBef>
                <a:spcPts val="1200"/>
              </a:spcBef>
              <a:spcAft>
                <a:spcPts val="0"/>
              </a:spcAft>
              <a:buClr>
                <a:schemeClr val="tx1"/>
              </a:buClr>
              <a:buSzPct val="90000"/>
              <a:tabLst/>
            </a:pPr>
            <a:r>
              <a:rPr lang="en-US"/>
              <a:t>Second level</a:t>
            </a:r>
          </a:p>
          <a:p>
            <a:pPr marL="504066" marR="0" lvl="2" indent="-504066" algn="l" defTabSz="914093" rtl="0" eaLnBrk="1" fontAlgn="auto" latinLnBrk="0" hangingPunct="1">
              <a:lnSpc>
                <a:spcPct val="90000"/>
              </a:lnSpc>
              <a:spcBef>
                <a:spcPts val="1200"/>
              </a:spcBef>
              <a:spcAft>
                <a:spcPts val="0"/>
              </a:spcAft>
              <a:buClr>
                <a:schemeClr val="tx1"/>
              </a:buClr>
              <a:buSzPct val="90000"/>
              <a:tabLst/>
            </a:pPr>
            <a:r>
              <a:rPr lang="en-US"/>
              <a:t>Third level</a:t>
            </a:r>
          </a:p>
          <a:p>
            <a:pPr marL="504066" marR="0" lvl="3" indent="-504066" algn="l" defTabSz="914093" rtl="0" eaLnBrk="1" fontAlgn="auto" latinLnBrk="0" hangingPunct="1">
              <a:lnSpc>
                <a:spcPct val="90000"/>
              </a:lnSpc>
              <a:spcBef>
                <a:spcPts val="1200"/>
              </a:spcBef>
              <a:spcAft>
                <a:spcPts val="0"/>
              </a:spcAft>
              <a:buClr>
                <a:schemeClr val="tx1"/>
              </a:buClr>
              <a:buSzPct val="90000"/>
              <a:tabLst/>
            </a:pPr>
            <a:r>
              <a:rPr lang="en-US"/>
              <a:t>Fourth level</a:t>
            </a:r>
          </a:p>
          <a:p>
            <a:pPr marL="504066" marR="0" lvl="4" indent="-504066" algn="l" defTabSz="914093"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2799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71" y="1187644"/>
            <a:ext cx="5377147" cy="2115402"/>
          </a:xfrm>
        </p:spPr>
        <p:txBody>
          <a:bodyPr wrap="square">
            <a:spAutoFit/>
          </a:bodyPr>
          <a:lstStyle>
            <a:lvl1pPr marL="227141" indent="-227141">
              <a:spcBef>
                <a:spcPts val="1200"/>
              </a:spcBef>
              <a:buClr>
                <a:schemeClr val="tx1"/>
              </a:buClr>
              <a:buFont typeface="Wingdings" panose="05000000000000000000" pitchFamily="2" charset="2"/>
              <a:buChar char=""/>
              <a:defRPr sz="2940" b="0">
                <a:latin typeface="+mn-lt"/>
              </a:defRPr>
            </a:lvl1pPr>
            <a:lvl2pPr marL="418499" indent="-168022">
              <a:buFont typeface="Wingdings" panose="05000000000000000000" pitchFamily="2" charset="2"/>
              <a:buChar char=""/>
              <a:defRPr sz="2352" b="0"/>
            </a:lvl2pPr>
            <a:lvl3pPr marL="626972" indent="-185135">
              <a:buFont typeface="Wingdings" panose="05000000000000000000" pitchFamily="2" charset="2"/>
              <a:buChar char=""/>
              <a:tabLst/>
              <a:defRPr sz="2156" b="0"/>
            </a:lvl3pPr>
            <a:lvl4pPr marL="812106" indent="-172690">
              <a:buFont typeface="Wingdings" panose="05000000000000000000" pitchFamily="2" charset="2"/>
              <a:buChar char=""/>
              <a:defRPr sz="2156" b="0"/>
            </a:lvl4pPr>
            <a:lvl5pPr marL="1003465" indent="-166467">
              <a:buFont typeface="Wingdings" panose="05000000000000000000" pitchFamily="2" charset="2"/>
              <a:buChar char=""/>
              <a:tabLst/>
              <a:defRPr sz="2156"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2510" y="1187644"/>
            <a:ext cx="5377147" cy="2429576"/>
          </a:xfrm>
        </p:spPr>
        <p:txBody>
          <a:bodyPr wrap="square">
            <a:spAutoFit/>
          </a:bodyPr>
          <a:lstStyle>
            <a:lvl1pPr marL="281592" indent="-281592">
              <a:spcBef>
                <a:spcPts val="1200"/>
              </a:spcBef>
              <a:buClr>
                <a:schemeClr val="tx1"/>
              </a:buClr>
              <a:buFont typeface="Arial" pitchFamily="34" charset="0"/>
              <a:buChar char="•"/>
              <a:defRPr lang="en-US" sz="2940" b="0" kern="1200" spc="0" baseline="0" dirty="0">
                <a:gradFill>
                  <a:gsLst>
                    <a:gs pos="1250">
                      <a:schemeClr val="tx1"/>
                    </a:gs>
                    <a:gs pos="100000">
                      <a:schemeClr val="tx1"/>
                    </a:gs>
                  </a:gsLst>
                  <a:lin ang="5400000" scaled="0"/>
                </a:gradFill>
                <a:latin typeface="+mn-lt"/>
                <a:ea typeface="+mn-ea"/>
                <a:cs typeface="+mn-cs"/>
              </a:defRPr>
            </a:lvl1pPr>
            <a:lvl2pPr marL="586522" indent="-336044">
              <a:defRPr lang="en-US" sz="2352" b="0" kern="1200" spc="0" baseline="0" dirty="0">
                <a:gradFill>
                  <a:gsLst>
                    <a:gs pos="1250">
                      <a:schemeClr val="tx1"/>
                    </a:gs>
                    <a:gs pos="100000">
                      <a:schemeClr val="tx1"/>
                    </a:gs>
                  </a:gsLst>
                  <a:lin ang="5400000" scaled="0"/>
                </a:gradFill>
                <a:latin typeface="+mn-lt"/>
                <a:ea typeface="+mn-ea"/>
                <a:cs typeface="+mn-cs"/>
              </a:defRPr>
            </a:lvl2pPr>
            <a:lvl3pPr marL="777880" indent="-336044">
              <a:tabLst/>
              <a:defRPr lang="en-US" sz="2156" b="0" kern="1200" spc="0" baseline="0" dirty="0">
                <a:gradFill>
                  <a:gsLst>
                    <a:gs pos="1250">
                      <a:schemeClr val="tx1"/>
                    </a:gs>
                    <a:gs pos="100000">
                      <a:schemeClr val="tx1"/>
                    </a:gs>
                  </a:gsLst>
                  <a:lin ang="5400000" scaled="0"/>
                </a:gradFill>
                <a:latin typeface="+mn-lt"/>
                <a:ea typeface="+mn-ea"/>
                <a:cs typeface="+mn-cs"/>
              </a:defRPr>
            </a:lvl3pPr>
            <a:lvl4pPr marL="975460" indent="-336044">
              <a:defRPr lang="en-US" sz="2156" b="0" kern="1200" spc="0" baseline="0" dirty="0">
                <a:gradFill>
                  <a:gsLst>
                    <a:gs pos="1250">
                      <a:schemeClr val="tx1"/>
                    </a:gs>
                    <a:gs pos="100000">
                      <a:schemeClr val="tx1"/>
                    </a:gs>
                  </a:gsLst>
                  <a:lin ang="5400000" scaled="0"/>
                </a:gradFill>
                <a:latin typeface="+mn-lt"/>
                <a:ea typeface="+mn-ea"/>
                <a:cs typeface="+mn-cs"/>
              </a:defRPr>
            </a:lvl4pPr>
            <a:lvl5pPr marL="1173043" indent="-336044">
              <a:tabLst/>
              <a:defRPr lang="en-US" sz="2156" b="0" kern="1200" spc="0" baseline="0" dirty="0">
                <a:gradFill>
                  <a:gsLst>
                    <a:gs pos="1250">
                      <a:schemeClr val="tx1"/>
                    </a:gs>
                    <a:gs pos="100000">
                      <a:schemeClr val="tx1"/>
                    </a:gs>
                  </a:gsLst>
                  <a:lin ang="5400000" scaled="0"/>
                </a:gradFill>
                <a:latin typeface="+mn-lt"/>
                <a:ea typeface="+mn-ea"/>
                <a:cs typeface="+mn-cs"/>
              </a:defRPr>
            </a:lvl5pPr>
          </a:lstStyle>
          <a:p>
            <a:pPr marL="227141" marR="0" lvl="0" indent="-227141" algn="l" defTabSz="914093"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141" marR="0" lvl="1" indent="-227141" algn="l" defTabSz="914093"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141" marR="0" lvl="2" indent="-227141" algn="l" defTabSz="914093"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141" marR="0" lvl="3" indent="-227141" algn="l" defTabSz="914093"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141" marR="0" lvl="4" indent="-227141" algn="l" defTabSz="914093"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28057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35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87"/>
            <a:ext cx="9856549" cy="1158793"/>
          </a:xfrm>
          <a:noFill/>
        </p:spPr>
        <p:txBody>
          <a:bodyPr tIns="91440" bIns="91440" anchor="t" anchorCtr="0">
            <a:spAutoFit/>
          </a:bodyPr>
          <a:lstStyle>
            <a:lvl1pPr>
              <a:defRPr sz="7056"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170" y="3877277"/>
            <a:ext cx="9858106" cy="724246"/>
          </a:xfrm>
          <a:noFill/>
        </p:spPr>
        <p:txBody>
          <a:bodyPr lIns="182880" tIns="146304" rIns="182880" bIns="146304">
            <a:spAutoFit/>
          </a:bodyPr>
          <a:lstStyle>
            <a:lvl1pPr marL="0" indent="0">
              <a:spcBef>
                <a:spcPts val="0"/>
              </a:spcBef>
              <a:buNone/>
              <a:defRPr sz="3136"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36618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87"/>
            <a:ext cx="9856549" cy="1158793"/>
          </a:xfrm>
          <a:noFill/>
        </p:spPr>
        <p:txBody>
          <a:bodyPr tIns="91440" bIns="91440" anchor="t" anchorCtr="0">
            <a:spAutoFit/>
          </a:bodyPr>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97062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4401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583235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686648"/>
            <a:ext cx="4794624" cy="1484704"/>
          </a:xfrm>
        </p:spPr>
        <p:txBody>
          <a:bodyPr wrap="square" anchor="ctr">
            <a:spAutoFit/>
          </a:bodyPr>
          <a:lstStyle>
            <a:lvl1pPr>
              <a:defRPr sz="4704"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332961" y="0"/>
            <a:ext cx="6855864"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317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58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a:t>Fifth level</a:t>
            </a:r>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3220" y="6134100"/>
            <a:ext cx="2076450" cy="723900"/>
          </a:xfrm>
          <a:prstGeom prst="rect">
            <a:avLst/>
          </a:prstGeom>
        </p:spPr>
      </p:pic>
    </p:spTree>
    <p:extLst>
      <p:ext uri="{BB962C8B-B14F-4D97-AF65-F5344CB8AC3E}">
        <p14:creationId xmlns:p14="http://schemas.microsoft.com/office/powerpoint/2010/main" val="266684351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263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018995" y="289512"/>
            <a:ext cx="6902980" cy="899665"/>
          </a:xfrm>
        </p:spPr>
        <p:txBody>
          <a:bodyPr/>
          <a:lstStyle>
            <a:lvl1pPr>
              <a:defRPr sz="3920"/>
            </a:lvl1pPr>
          </a:lstStyle>
          <a:p>
            <a:r>
              <a:rPr lang="en-US"/>
              <a:t>Click to edit Master title style</a:t>
            </a:r>
            <a:endParaRPr lang="en-US" dirty="0"/>
          </a:p>
        </p:txBody>
      </p:sp>
      <p:sp>
        <p:nvSpPr>
          <p:cNvPr id="4" name="Text Placeholder 3"/>
          <p:cNvSpPr>
            <a:spLocks noGrp="1"/>
          </p:cNvSpPr>
          <p:nvPr>
            <p:ph type="body" sz="quarter" idx="10"/>
          </p:nvPr>
        </p:nvSpPr>
        <p:spPr>
          <a:xfrm>
            <a:off x="5018996" y="4773828"/>
            <a:ext cx="6902218" cy="1793104"/>
          </a:xfrm>
        </p:spPr>
        <p:txBody>
          <a:bodyPr wrap="square">
            <a:noAutofit/>
          </a:bodyPr>
          <a:lstStyle>
            <a:lvl1pPr marL="0" indent="0">
              <a:spcBef>
                <a:spcPts val="1764"/>
              </a:spcBef>
              <a:buNone/>
              <a:defRPr sz="1960">
                <a:latin typeface="+mn-lt"/>
              </a:defRPr>
            </a:lvl1pPr>
            <a:lvl2pPr marL="224030" indent="0">
              <a:buNone/>
              <a:defRPr/>
            </a:lvl2pPr>
            <a:lvl3pPr marL="448059" indent="0">
              <a:buNone/>
              <a:defRPr/>
            </a:lvl3pPr>
            <a:lvl4pPr marL="672088" indent="0">
              <a:buNone/>
              <a:defRPr/>
            </a:lvl4pPr>
            <a:lvl5pPr marL="896117" indent="0">
              <a:buNone/>
              <a:defRPr/>
            </a:lvl5pPr>
          </a:lstStyle>
          <a:p>
            <a:pPr lvl="0"/>
            <a:r>
              <a:rPr lang="en-US"/>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a:srcRect l="17119" r="5881"/>
          <a:stretch/>
        </p:blipFill>
        <p:spPr>
          <a:xfrm>
            <a:off x="1" y="0"/>
            <a:ext cx="4827609" cy="6858623"/>
          </a:xfrm>
          <a:prstGeom prst="rect">
            <a:avLst/>
          </a:prstGeom>
        </p:spPr>
      </p:pic>
    </p:spTree>
    <p:extLst>
      <p:ext uri="{BB962C8B-B14F-4D97-AF65-F5344CB8AC3E}">
        <p14:creationId xmlns:p14="http://schemas.microsoft.com/office/powerpoint/2010/main" val="408029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7322"/>
            <a:ext cx="11650487" cy="2225866"/>
          </a:xfrm>
        </p:spPr>
        <p:txBody>
          <a:bodyPr/>
          <a:lstStyle>
            <a:lvl1pPr marL="0" indent="0">
              <a:buNone/>
              <a:defRPr sz="3234">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624"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2918"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27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2998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555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170" y="6099190"/>
            <a:ext cx="4480957" cy="467742"/>
          </a:xfrm>
          <a:prstGeom prst="rect">
            <a:avLst/>
          </a:prstGeom>
          <a:noFill/>
          <a:ln w="12700">
            <a:noFill/>
            <a:miter lim="800000"/>
            <a:headEnd type="none" w="sm" len="sm"/>
            <a:tailEnd type="none" w="sm" len="sm"/>
          </a:ln>
          <a:effectLst/>
        </p:spPr>
        <p:txBody>
          <a:bodyPr vert="horz" wrap="square" lIns="179238" tIns="179238" rIns="179238" bIns="179238" numCol="1" anchor="t" anchorCtr="0" compatLnSpc="1">
            <a:prstTxWarp prst="textNoShape">
              <a:avLst/>
            </a:prstTxWarp>
            <a:spAutoFit/>
          </a:bodyPr>
          <a:lstStyle/>
          <a:p>
            <a:pPr defTabSz="913650"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515" y="470067"/>
            <a:ext cx="1422932" cy="304828"/>
          </a:xfrm>
          <a:prstGeom prst="rect">
            <a:avLst/>
          </a:prstGeom>
        </p:spPr>
      </p:pic>
    </p:spTree>
    <p:extLst>
      <p:ext uri="{BB962C8B-B14F-4D97-AF65-F5344CB8AC3E}">
        <p14:creationId xmlns:p14="http://schemas.microsoft.com/office/powerpoint/2010/main" val="3017479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7"/>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108996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881" y="620433"/>
            <a:ext cx="11303525" cy="403137"/>
          </a:xfrm>
        </p:spPr>
        <p:txBody>
          <a:bodyPr wrap="square" lIns="0" tIns="0" rIns="0" bIns="0">
            <a:spAutoFit/>
          </a:bodyPr>
          <a:lstStyle>
            <a:lvl1pPr>
              <a:lnSpc>
                <a:spcPts val="3073"/>
              </a:lnSpc>
              <a:defRPr sz="2744">
                <a:solidFill>
                  <a:schemeClr val="tx1"/>
                </a:solidFill>
              </a:defRPr>
            </a:lvl1pPr>
          </a:lstStyle>
          <a:p>
            <a:r>
              <a:rPr lang="en-US"/>
              <a:t>Device layout 3</a:t>
            </a:r>
          </a:p>
        </p:txBody>
      </p:sp>
    </p:spTree>
    <p:extLst>
      <p:ext uri="{BB962C8B-B14F-4D97-AF65-F5344CB8AC3E}">
        <p14:creationId xmlns:p14="http://schemas.microsoft.com/office/powerpoint/2010/main" val="170348895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874" y="2782669"/>
            <a:ext cx="4160897" cy="1292662"/>
          </a:xfrm>
        </p:spPr>
        <p:txBody>
          <a:bodyPr wrap="square" rIns="0" anchor="ctr" anchorCtr="0">
            <a:spAutoFit/>
          </a:bodyPr>
          <a:lstStyle>
            <a:lvl1pPr>
              <a:lnSpc>
                <a:spcPct val="100000"/>
              </a:lnSpc>
              <a:defRPr sz="3599"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4">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2612" y="0"/>
            <a:ext cx="6856214"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094312253"/>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2-col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171" y="1189178"/>
            <a:ext cx="11650488" cy="2263268"/>
          </a:xfrm>
        </p:spPr>
        <p:txBody>
          <a:bodyPr/>
          <a:lstStyle>
            <a:lvl1pPr marL="0" indent="0">
              <a:buNone/>
              <a:defRPr>
                <a:solidFill>
                  <a:schemeClr val="tx2"/>
                </a:solidFill>
              </a:defRPr>
            </a:lvl1pPr>
            <a:lvl2pPr marL="0" indent="0">
              <a:buFontTx/>
              <a:buNone/>
              <a:defRPr lang="en-US" dirty="0" smtClean="0"/>
            </a:lvl2pPr>
            <a:lvl3pPr marL="223987" indent="0">
              <a:buNone/>
              <a:defRPr lang="en-US" dirty="0" smtClean="0"/>
            </a:lvl3pPr>
            <a:lvl4pPr marL="447973" indent="0">
              <a:buNone/>
              <a:defRPr lang="en-US" dirty="0" smtClean="0"/>
            </a:lvl4pPr>
            <a:lvl5pPr marL="671959" indent="0">
              <a:buNone/>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90238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232" y="1187622"/>
            <a:ext cx="8961851" cy="1793104"/>
          </a:xfrm>
          <a:noFill/>
        </p:spPr>
        <p:txBody>
          <a:bodyPr lIns="146304" tIns="91440" rIns="146304" bIns="91440" anchor="b" anchorCtr="0"/>
          <a:lstStyle>
            <a:lvl1pPr>
              <a:defRPr sz="5293"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231" y="2980725"/>
            <a:ext cx="8961852" cy="715931"/>
          </a:xfrm>
          <a:noFill/>
        </p:spPr>
        <p:txBody>
          <a:bodyPr lIns="164592" tIns="109728" rIns="164592" bIns="109728">
            <a:noAutofit/>
          </a:bodyPr>
          <a:lstStyle>
            <a:lvl1pPr marL="0" indent="0">
              <a:spcBef>
                <a:spcPts val="0"/>
              </a:spcBef>
              <a:buNone/>
              <a:defRPr sz="3136"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170" y="3696656"/>
            <a:ext cx="8961914" cy="452654"/>
          </a:xfrm>
        </p:spPr>
        <p:txBody>
          <a:bodyPr/>
          <a:lstStyle>
            <a:lvl1pPr marL="0" indent="0">
              <a:buNone/>
              <a:defRPr lang="en-US" sz="196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8" name="MS logo white - EMF"/>
          <p:cNvPicPr>
            <a:picLocks noChangeAspect="1"/>
          </p:cNvPicPr>
          <p:nvPr userDrawn="1"/>
        </p:nvPicPr>
        <p:blipFill>
          <a:blip r:embed="rId2"/>
          <a:stretch>
            <a:fillRect/>
          </a:stretch>
        </p:blipFill>
        <p:spPr bwMode="black">
          <a:xfrm>
            <a:off x="451515" y="6083105"/>
            <a:ext cx="1422932" cy="304828"/>
          </a:xfrm>
          <a:prstGeom prst="rect">
            <a:avLst/>
          </a:prstGeom>
        </p:spPr>
      </p:pic>
    </p:spTree>
    <p:extLst>
      <p:ext uri="{BB962C8B-B14F-4D97-AF65-F5344CB8AC3E}">
        <p14:creationId xmlns:p14="http://schemas.microsoft.com/office/powerpoint/2010/main" val="2080563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12474" r="11059" b="12463"/>
          <a:stretch/>
        </p:blipFill>
        <p:spPr>
          <a:xfrm>
            <a:off x="0" y="0"/>
            <a:ext cx="12187096" cy="6858000"/>
          </a:xfrm>
          <a:prstGeom prst="rect">
            <a:avLst/>
          </a:prstGeom>
        </p:spPr>
      </p:pic>
      <p:sp>
        <p:nvSpPr>
          <p:cNvPr id="12" name="Rectangle 11"/>
          <p:cNvSpPr/>
          <p:nvPr userDrawn="1"/>
        </p:nvSpPr>
        <p:spPr bwMode="auto">
          <a:xfrm>
            <a:off x="267612" y="2084171"/>
            <a:ext cx="6273340"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232" y="2077813"/>
            <a:ext cx="6273277" cy="1793104"/>
          </a:xfrm>
          <a:noFill/>
        </p:spPr>
        <p:txBody>
          <a:bodyPr lIns="146304" tIns="91440" rIns="146304" bIns="91440" anchor="t" anchorCtr="0"/>
          <a:lstStyle>
            <a:lvl1pPr>
              <a:defRPr sz="4704" spc="-98" baseline="0">
                <a:gradFill>
                  <a:gsLst>
                    <a:gs pos="91720">
                      <a:srgbClr val="FFFFFF"/>
                    </a:gs>
                    <a:gs pos="75796">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13" y="3877275"/>
            <a:ext cx="6274896" cy="655885"/>
          </a:xfrm>
          <a:noFill/>
        </p:spPr>
        <p:txBody>
          <a:bodyPr wrap="square" lIns="164592" tIns="109728" rIns="164592" bIns="109728">
            <a:spAutoFit/>
          </a:bodyPr>
          <a:lstStyle>
            <a:lvl1pPr marL="0" indent="0">
              <a:spcBef>
                <a:spcPts val="0"/>
              </a:spcBef>
              <a:buNone/>
              <a:defRPr sz="3136">
                <a:gradFill>
                  <a:gsLst>
                    <a:gs pos="91720">
                      <a:srgbClr val="FFFFFF"/>
                    </a:gs>
                    <a:gs pos="75796">
                      <a:srgbClr val="FFFFFF"/>
                    </a:gs>
                  </a:gsLst>
                  <a:lin ang="5400000" scaled="0"/>
                </a:gradFill>
                <a:latin typeface="+mn-lt"/>
              </a:defRPr>
            </a:lvl1pPr>
          </a:lstStyle>
          <a:p>
            <a:pPr lvl="0"/>
            <a:r>
              <a:rPr lang="en-US"/>
              <a:t>Speaker name</a:t>
            </a:r>
          </a:p>
        </p:txBody>
      </p:sp>
      <p:pic>
        <p:nvPicPr>
          <p:cNvPr id="13" name="MS logo white - EMF"/>
          <p:cNvPicPr>
            <a:picLocks noChangeAspect="1"/>
          </p:cNvPicPr>
          <p:nvPr userDrawn="1"/>
        </p:nvPicPr>
        <p:blipFill>
          <a:blip r:embed="rId3"/>
          <a:stretch>
            <a:fillRect/>
          </a:stretch>
        </p:blipFill>
        <p:spPr bwMode="black">
          <a:xfrm>
            <a:off x="451515" y="6083105"/>
            <a:ext cx="1422932" cy="304828"/>
          </a:xfrm>
          <a:prstGeom prst="rect">
            <a:avLst/>
          </a:prstGeom>
        </p:spPr>
      </p:pic>
    </p:spTree>
    <p:extLst>
      <p:ext uri="{BB962C8B-B14F-4D97-AF65-F5344CB8AC3E}">
        <p14:creationId xmlns:p14="http://schemas.microsoft.com/office/powerpoint/2010/main" val="198181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3" name="Picture 2"/>
          <p:cNvPicPr>
            <a:picLocks noChangeAspect="1"/>
          </p:cNvPicPr>
          <p:nvPr userDrawn="1"/>
        </p:nvPicPr>
        <p:blipFill>
          <a:blip r:embed="rId2"/>
          <a:stretch>
            <a:fillRect/>
          </a:stretch>
        </p:blipFill>
        <p:spPr>
          <a:xfrm>
            <a:off x="10114324" y="6141781"/>
            <a:ext cx="2076450" cy="723900"/>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232" y="2084187"/>
            <a:ext cx="8961851" cy="1793090"/>
          </a:xfrm>
          <a:noFill/>
        </p:spPr>
        <p:txBody>
          <a:bodyPr lIns="146304" tIns="91440" rIns="146304" bIns="91440" anchor="t" anchorCtr="0"/>
          <a:lstStyle>
            <a:lvl1pPr>
              <a:defRPr sz="5293"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231" y="3878574"/>
            <a:ext cx="7169469" cy="1792326"/>
          </a:xfrm>
          <a:noFill/>
        </p:spPr>
        <p:txBody>
          <a:bodyPr lIns="164592" tIns="109728" rIns="164592" bIns="109728">
            <a:noAutofit/>
          </a:bodyPr>
          <a:lstStyle>
            <a:lvl1pPr marL="0" indent="0">
              <a:spcBef>
                <a:spcPts val="0"/>
              </a:spcBef>
              <a:buNone/>
              <a:defRPr sz="3136" spc="0" baseline="0">
                <a:gradFill>
                  <a:gsLst>
                    <a:gs pos="91000">
                      <a:schemeClr val="tx1"/>
                    </a:gs>
                    <a:gs pos="0">
                      <a:schemeClr val="tx1"/>
                    </a:gs>
                  </a:gsLst>
                  <a:lin ang="5400000" scaled="0"/>
                </a:gradFill>
                <a:latin typeface="+mn-lt"/>
              </a:defRPr>
            </a:lvl1pPr>
          </a:lstStyle>
          <a:p>
            <a:pPr lvl="0"/>
            <a:r>
              <a:rPr lang="en-US"/>
              <a:t>Speaker name</a:t>
            </a:r>
          </a:p>
        </p:txBody>
      </p:sp>
      <p:pic>
        <p:nvPicPr>
          <p:cNvPr id="7" name="MS logo white - EMF"/>
          <p:cNvPicPr>
            <a:picLocks noChangeAspect="1"/>
          </p:cNvPicPr>
          <p:nvPr userDrawn="1"/>
        </p:nvPicPr>
        <p:blipFill>
          <a:blip r:embed="rId2"/>
          <a:stretch>
            <a:fillRect/>
          </a:stretch>
        </p:blipFill>
        <p:spPr bwMode="black">
          <a:xfrm>
            <a:off x="451515" y="6083105"/>
            <a:ext cx="1422932" cy="304828"/>
          </a:xfrm>
          <a:prstGeom prst="rect">
            <a:avLst/>
          </a:prstGeom>
        </p:spPr>
      </p:pic>
    </p:spTree>
    <p:extLst>
      <p:ext uri="{BB962C8B-B14F-4D97-AF65-F5344CB8AC3E}">
        <p14:creationId xmlns:p14="http://schemas.microsoft.com/office/powerpoint/2010/main" val="888650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232" y="2077815"/>
            <a:ext cx="4839433" cy="1799462"/>
          </a:xfrm>
          <a:noFill/>
        </p:spPr>
        <p:txBody>
          <a:bodyPr lIns="146304" tIns="91440" rIns="146304" bIns="91440" anchor="t" anchorCtr="0"/>
          <a:lstStyle>
            <a:lvl1pPr>
              <a:defRPr sz="4704"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13" y="3877277"/>
            <a:ext cx="4839433" cy="717249"/>
          </a:xfrm>
        </p:spPr>
        <p:txBody>
          <a:bodyPr lIns="164592" tIns="109728" rIns="164592" bIns="109728">
            <a:noAutofit/>
          </a:bodyPr>
          <a:lstStyle>
            <a:lvl1pPr marL="0" indent="0">
              <a:spcBef>
                <a:spcPts val="0"/>
              </a:spcBef>
              <a:buNone/>
              <a:defRPr lang="en-US" sz="3136"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180"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5" name="Picture 14"/>
          <p:cNvPicPr>
            <a:picLocks noChangeAspect="1"/>
          </p:cNvPicPr>
          <p:nvPr userDrawn="1"/>
        </p:nvPicPr>
        <p:blipFill rotWithShape="1">
          <a:blip r:embed="rId2"/>
          <a:srcRect l="38944" t="12474" r="11022" b="12463"/>
          <a:stretch/>
        </p:blipFill>
        <p:spPr>
          <a:xfrm>
            <a:off x="5332961" y="0"/>
            <a:ext cx="6855864" cy="6858000"/>
          </a:xfrm>
          <a:prstGeom prst="rect">
            <a:avLst/>
          </a:prstGeom>
        </p:spPr>
      </p:pic>
      <p:pic>
        <p:nvPicPr>
          <p:cNvPr id="8" name="MS logo white - EMF"/>
          <p:cNvPicPr>
            <a:picLocks noChangeAspect="1"/>
          </p:cNvPicPr>
          <p:nvPr userDrawn="1"/>
        </p:nvPicPr>
        <p:blipFill>
          <a:blip r:embed="rId3"/>
          <a:stretch>
            <a:fillRect/>
          </a:stretch>
        </p:blipFill>
        <p:spPr bwMode="black">
          <a:xfrm>
            <a:off x="451515" y="6083105"/>
            <a:ext cx="1422932" cy="304828"/>
          </a:xfrm>
          <a:prstGeom prst="rect">
            <a:avLst/>
          </a:prstGeom>
        </p:spPr>
      </p:pic>
    </p:spTree>
    <p:extLst>
      <p:ext uri="{BB962C8B-B14F-4D97-AF65-F5344CB8AC3E}">
        <p14:creationId xmlns:p14="http://schemas.microsoft.com/office/powerpoint/2010/main" val="11971560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0" y="1189177"/>
            <a:ext cx="11652043" cy="2263268"/>
          </a:xfrm>
        </p:spPr>
        <p:txBody>
          <a:bodyPr>
            <a:spAutoFit/>
          </a:bodyPr>
          <a:lstStyle>
            <a:lvl1pPr marL="0" indent="0">
              <a:buNone/>
              <a:defRPr/>
            </a:lvl1pPr>
            <a:lvl2pPr marL="224051" indent="0">
              <a:buNone/>
              <a:defRPr/>
            </a:lvl2pPr>
            <a:lvl3pPr marL="448102" indent="0">
              <a:buNone/>
              <a:defRPr/>
            </a:lvl3pPr>
            <a:lvl4pPr marL="672153" indent="0">
              <a:buNone/>
              <a:defRPr/>
            </a:lvl4pPr>
            <a:lvl5pPr marL="89620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descr="Beginning">
            <a:hlinkClick r:id="" action="ppaction://hlinkshowjump?jump=previousslide" tooltip="Previous"/>
            <a:extLst>
              <a:ext uri="{FF2B5EF4-FFF2-40B4-BE49-F238E27FC236}">
                <a16:creationId xmlns:a16="http://schemas.microsoft.com/office/drawing/2014/main" id="{52157F15-24AD-4864-911F-27FD776E3E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485701" y="5939318"/>
            <a:ext cx="232826" cy="537935"/>
          </a:xfrm>
          <a:prstGeom prst="rect">
            <a:avLst/>
          </a:prstGeom>
        </p:spPr>
      </p:pic>
      <p:pic>
        <p:nvPicPr>
          <p:cNvPr id="8" name="Graphic 7" descr="Beginning">
            <a:hlinkClick r:id="" action="ppaction://hlinkshowjump?jump=nextslide" tooltip="Next"/>
            <a:extLst>
              <a:ext uri="{FF2B5EF4-FFF2-40B4-BE49-F238E27FC236}">
                <a16:creationId xmlns:a16="http://schemas.microsoft.com/office/drawing/2014/main" id="{87E80768-4D19-49DA-B081-949911EF62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0818410" y="5939318"/>
            <a:ext cx="232826" cy="537935"/>
          </a:xfrm>
          <a:prstGeom prst="rect">
            <a:avLst/>
          </a:prstGeom>
        </p:spPr>
      </p:pic>
    </p:spTree>
    <p:extLst>
      <p:ext uri="{BB962C8B-B14F-4D97-AF65-F5344CB8AC3E}">
        <p14:creationId xmlns:p14="http://schemas.microsoft.com/office/powerpoint/2010/main" val="295022048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232" y="1187644"/>
            <a:ext cx="11652043" cy="22658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descr="Beginning">
            <a:hlinkClick r:id="" action="ppaction://hlinkshowjump?jump=previousslide" tooltip="Previous"/>
            <a:extLst>
              <a:ext uri="{FF2B5EF4-FFF2-40B4-BE49-F238E27FC236}">
                <a16:creationId xmlns:a16="http://schemas.microsoft.com/office/drawing/2014/main" id="{4F938366-9EA7-4EBE-94C8-4678A2C26E9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485701" y="5939318"/>
            <a:ext cx="232826" cy="537935"/>
          </a:xfrm>
          <a:prstGeom prst="rect">
            <a:avLst/>
          </a:prstGeom>
        </p:spPr>
      </p:pic>
      <p:pic>
        <p:nvPicPr>
          <p:cNvPr id="5" name="Graphic 4" descr="Beginning">
            <a:hlinkClick r:id="" action="ppaction://hlinkshowjump?jump=nextslide" tooltip="Next"/>
            <a:extLst>
              <a:ext uri="{FF2B5EF4-FFF2-40B4-BE49-F238E27FC236}">
                <a16:creationId xmlns:a16="http://schemas.microsoft.com/office/drawing/2014/main" id="{FD9532F6-1223-492B-B27E-6AA9FDF754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0818410" y="5939318"/>
            <a:ext cx="232826" cy="537935"/>
          </a:xfrm>
          <a:prstGeom prst="rect">
            <a:avLst/>
          </a:prstGeom>
        </p:spPr>
      </p:pic>
    </p:spTree>
    <p:extLst>
      <p:ext uri="{BB962C8B-B14F-4D97-AF65-F5344CB8AC3E}">
        <p14:creationId xmlns:p14="http://schemas.microsoft.com/office/powerpoint/2010/main" val="217951551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7644"/>
            <a:ext cx="5377147" cy="2115402"/>
          </a:xfrm>
        </p:spPr>
        <p:txBody>
          <a:bodyPr wrap="square">
            <a:spAutoFit/>
          </a:bodyPr>
          <a:lstStyle>
            <a:lvl1pPr marL="0" indent="0">
              <a:spcBef>
                <a:spcPts val="1200"/>
              </a:spcBef>
              <a:buClr>
                <a:schemeClr val="tx1"/>
              </a:buClr>
              <a:buFont typeface="Wingdings" panose="05000000000000000000" pitchFamily="2" charset="2"/>
              <a:buNone/>
              <a:defRPr sz="2940" b="0">
                <a:latin typeface="+mn-lt"/>
              </a:defRPr>
            </a:lvl1pPr>
            <a:lvl2pPr marL="250502" indent="0">
              <a:buFont typeface="Wingdings" panose="05000000000000000000" pitchFamily="2" charset="2"/>
              <a:buNone/>
              <a:defRPr sz="2352" b="0"/>
            </a:lvl2pPr>
            <a:lvl3pPr marL="441878" indent="0">
              <a:buFont typeface="Wingdings" panose="05000000000000000000" pitchFamily="2" charset="2"/>
              <a:buNone/>
              <a:tabLst/>
              <a:defRPr sz="2156" b="0"/>
            </a:lvl3pPr>
            <a:lvl4pPr marL="639478" indent="0">
              <a:buFont typeface="Wingdings" panose="05000000000000000000" pitchFamily="2" charset="2"/>
              <a:buNone/>
              <a:defRPr sz="2156" b="0"/>
            </a:lvl4pPr>
            <a:lvl5pPr marL="837079" indent="0">
              <a:buFont typeface="Wingdings" panose="05000000000000000000" pitchFamily="2" charset="2"/>
              <a:buNone/>
              <a:tabLst/>
              <a:defRPr sz="2156"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7644"/>
            <a:ext cx="5377147" cy="2082207"/>
          </a:xfrm>
        </p:spPr>
        <p:txBody>
          <a:bodyPr wrap="square">
            <a:spAutoFit/>
          </a:bodyPr>
          <a:lstStyle>
            <a:lvl1pPr marL="0" indent="0">
              <a:spcBef>
                <a:spcPts val="1200"/>
              </a:spcBef>
              <a:buClr>
                <a:schemeClr val="tx1"/>
              </a:buClr>
              <a:buFont typeface="Arial" panose="020B0604020202020204" pitchFamily="34" charset="0"/>
              <a:buNone/>
              <a:defRPr lang="en-US" sz="2940" b="0" kern="1200" spc="0" baseline="0" dirty="0">
                <a:gradFill>
                  <a:gsLst>
                    <a:gs pos="1250">
                      <a:schemeClr val="tx1"/>
                    </a:gs>
                    <a:gs pos="100000">
                      <a:schemeClr val="tx1"/>
                    </a:gs>
                  </a:gsLst>
                  <a:lin ang="5400000" scaled="0"/>
                </a:gradFill>
                <a:latin typeface="+mn-lt"/>
                <a:ea typeface="+mn-ea"/>
                <a:cs typeface="+mn-cs"/>
              </a:defRPr>
            </a:lvl1pPr>
            <a:lvl2pPr marL="250502" indent="0">
              <a:buFont typeface="Arial" panose="020B0604020202020204" pitchFamily="34" charset="0"/>
              <a:buNone/>
              <a:defRPr lang="en-US" sz="2352" b="0" kern="1200" spc="0" baseline="0" dirty="0">
                <a:gradFill>
                  <a:gsLst>
                    <a:gs pos="1250">
                      <a:schemeClr val="tx1"/>
                    </a:gs>
                    <a:gs pos="100000">
                      <a:schemeClr val="tx1"/>
                    </a:gs>
                  </a:gsLst>
                  <a:lin ang="5400000" scaled="0"/>
                </a:gradFill>
                <a:latin typeface="+mn-lt"/>
                <a:ea typeface="+mn-ea"/>
                <a:cs typeface="+mn-cs"/>
              </a:defRPr>
            </a:lvl2pPr>
            <a:lvl3pPr marL="441878" indent="0">
              <a:buFont typeface="Arial" panose="020B0604020202020204" pitchFamily="34" charset="0"/>
              <a:buNone/>
              <a:tabLst/>
              <a:defRPr lang="en-US" sz="2156" b="0" kern="1200" spc="0" baseline="0" dirty="0">
                <a:gradFill>
                  <a:gsLst>
                    <a:gs pos="1250">
                      <a:schemeClr val="tx1"/>
                    </a:gs>
                    <a:gs pos="100000">
                      <a:schemeClr val="tx1"/>
                    </a:gs>
                  </a:gsLst>
                  <a:lin ang="5400000" scaled="0"/>
                </a:gradFill>
                <a:latin typeface="+mn-lt"/>
                <a:ea typeface="+mn-ea"/>
                <a:cs typeface="+mn-cs"/>
              </a:defRPr>
            </a:lvl3pPr>
            <a:lvl4pPr marL="639478" indent="0">
              <a:buFont typeface="Arial" panose="020B0604020202020204" pitchFamily="34" charset="0"/>
              <a:buNone/>
              <a:defRPr lang="en-US" sz="2156" b="0" kern="1200" spc="0" baseline="0" dirty="0">
                <a:gradFill>
                  <a:gsLst>
                    <a:gs pos="1250">
                      <a:schemeClr val="tx1"/>
                    </a:gs>
                    <a:gs pos="100000">
                      <a:schemeClr val="tx1"/>
                    </a:gs>
                  </a:gsLst>
                  <a:lin ang="5400000" scaled="0"/>
                </a:gradFill>
                <a:latin typeface="+mn-lt"/>
                <a:ea typeface="+mn-ea"/>
                <a:cs typeface="+mn-cs"/>
              </a:defRPr>
            </a:lvl4pPr>
            <a:lvl5pPr marL="837079" indent="0">
              <a:buFont typeface="Arial" panose="020B0604020202020204" pitchFamily="34" charset="0"/>
              <a:buNone/>
              <a:tabLst/>
              <a:defRPr lang="en-US" sz="2156" b="0" kern="1200" spc="0" baseline="0" dirty="0">
                <a:gradFill>
                  <a:gsLst>
                    <a:gs pos="1250">
                      <a:schemeClr val="tx1"/>
                    </a:gs>
                    <a:gs pos="100000">
                      <a:schemeClr val="tx1"/>
                    </a:gs>
                  </a:gsLst>
                  <a:lin ang="5400000" scaled="0"/>
                </a:gradFill>
                <a:latin typeface="+mn-lt"/>
                <a:ea typeface="+mn-ea"/>
                <a:cs typeface="+mn-cs"/>
              </a:defRPr>
            </a:lvl5pPr>
          </a:lstStyle>
          <a:p>
            <a:pPr marL="504114" marR="0" lvl="0" indent="-504114" algn="l" defTabSz="914180"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698604" marR="0" lvl="1" indent="-448102" algn="l" defTabSz="914180" rtl="0" eaLnBrk="1" fontAlgn="auto" latinLnBrk="0" hangingPunct="1">
              <a:lnSpc>
                <a:spcPct val="90000"/>
              </a:lnSpc>
              <a:spcBef>
                <a:spcPct val="20000"/>
              </a:spcBef>
              <a:spcAft>
                <a:spcPts val="0"/>
              </a:spcAft>
              <a:buClrTx/>
              <a:buSzPct val="90000"/>
              <a:tabLst/>
            </a:pPr>
            <a:r>
              <a:rPr lang="en-US"/>
              <a:t>Second level</a:t>
            </a:r>
          </a:p>
          <a:p>
            <a:pPr marL="889980" marR="0" lvl="2" indent="-448102" algn="l" defTabSz="914180" rtl="0" eaLnBrk="1" fontAlgn="auto" latinLnBrk="0" hangingPunct="1">
              <a:lnSpc>
                <a:spcPct val="90000"/>
              </a:lnSpc>
              <a:spcBef>
                <a:spcPct val="20000"/>
              </a:spcBef>
              <a:spcAft>
                <a:spcPts val="0"/>
              </a:spcAft>
              <a:buClrTx/>
              <a:buSzPct val="90000"/>
              <a:tabLst/>
            </a:pPr>
            <a:r>
              <a:rPr lang="en-US"/>
              <a:t>Third level</a:t>
            </a:r>
          </a:p>
          <a:p>
            <a:pPr marL="1087580" marR="0" lvl="3" indent="-448102" algn="l" defTabSz="914180" rtl="0" eaLnBrk="1" fontAlgn="auto" latinLnBrk="0" hangingPunct="1">
              <a:lnSpc>
                <a:spcPct val="90000"/>
              </a:lnSpc>
              <a:spcBef>
                <a:spcPct val="20000"/>
              </a:spcBef>
              <a:spcAft>
                <a:spcPts val="0"/>
              </a:spcAft>
              <a:buClrTx/>
              <a:buSzPct val="90000"/>
              <a:tabLst/>
            </a:pPr>
            <a:r>
              <a:rPr lang="en-US"/>
              <a:t>Fourth level</a:t>
            </a:r>
          </a:p>
          <a:p>
            <a:pPr marL="1285181" marR="0" lvl="4" indent="-448102" algn="l" defTabSz="914180" rtl="0" eaLnBrk="1" fontAlgn="auto" latinLnBrk="0" hangingPunct="1">
              <a:lnSpc>
                <a:spcPct val="90000"/>
              </a:lnSpc>
              <a:spcBef>
                <a:spcPct val="20000"/>
              </a:spcBef>
              <a:spcAft>
                <a:spcPts val="0"/>
              </a:spcAft>
              <a:buClrTx/>
              <a:buSzPct val="90000"/>
              <a:tabLst/>
            </a:pPr>
            <a:r>
              <a:rPr lang="en-US"/>
              <a:t>Fifth level</a:t>
            </a:r>
          </a:p>
        </p:txBody>
      </p:sp>
      <p:pic>
        <p:nvPicPr>
          <p:cNvPr id="6" name="Graphic 5" descr="Beginning">
            <a:hlinkClick r:id="" action="ppaction://hlinkshowjump?jump=previousslide" tooltip="Previous"/>
            <a:extLst>
              <a:ext uri="{FF2B5EF4-FFF2-40B4-BE49-F238E27FC236}">
                <a16:creationId xmlns:a16="http://schemas.microsoft.com/office/drawing/2014/main" id="{6BBEF422-439F-4E06-ACCB-40F0216C98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485701" y="5939318"/>
            <a:ext cx="232826" cy="537935"/>
          </a:xfrm>
          <a:prstGeom prst="rect">
            <a:avLst/>
          </a:prstGeom>
        </p:spPr>
      </p:pic>
      <p:pic>
        <p:nvPicPr>
          <p:cNvPr id="7" name="Graphic 6" descr="Beginning">
            <a:hlinkClick r:id="" action="ppaction://hlinkshowjump?jump=nextslide" tooltip="Next"/>
            <a:extLst>
              <a:ext uri="{FF2B5EF4-FFF2-40B4-BE49-F238E27FC236}">
                <a16:creationId xmlns:a16="http://schemas.microsoft.com/office/drawing/2014/main" id="{763291B5-A85D-4AD8-B631-014EC04D9E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0818410" y="5939318"/>
            <a:ext cx="232826" cy="537935"/>
          </a:xfrm>
          <a:prstGeom prst="rect">
            <a:avLst/>
          </a:prstGeom>
        </p:spPr>
      </p:pic>
    </p:spTree>
    <p:extLst>
      <p:ext uri="{BB962C8B-B14F-4D97-AF65-F5344CB8AC3E}">
        <p14:creationId xmlns:p14="http://schemas.microsoft.com/office/powerpoint/2010/main" val="419326230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7644"/>
            <a:ext cx="5377147" cy="2115402"/>
          </a:xfrm>
        </p:spPr>
        <p:txBody>
          <a:bodyPr wrap="square">
            <a:spAutoFit/>
          </a:bodyPr>
          <a:lstStyle>
            <a:lvl1pPr marL="227163" indent="-227163">
              <a:spcBef>
                <a:spcPts val="1200"/>
              </a:spcBef>
              <a:buClr>
                <a:schemeClr val="tx1"/>
              </a:buClr>
              <a:buFont typeface="Wingdings" panose="05000000000000000000" pitchFamily="2" charset="2"/>
              <a:buChar char=""/>
              <a:defRPr sz="2940" b="0">
                <a:latin typeface="+mn-lt"/>
              </a:defRPr>
            </a:lvl1pPr>
            <a:lvl2pPr marL="418540" indent="-168038">
              <a:buFont typeface="Wingdings" panose="05000000000000000000" pitchFamily="2" charset="2"/>
              <a:buChar char=""/>
              <a:defRPr sz="2352" b="0"/>
            </a:lvl2pPr>
            <a:lvl3pPr marL="627032" indent="-185154">
              <a:buFont typeface="Wingdings" panose="05000000000000000000" pitchFamily="2" charset="2"/>
              <a:buChar char=""/>
              <a:tabLst/>
              <a:defRPr sz="2156" b="0"/>
            </a:lvl3pPr>
            <a:lvl4pPr marL="812184" indent="-172706">
              <a:buFont typeface="Wingdings" panose="05000000000000000000" pitchFamily="2" charset="2"/>
              <a:buChar char=""/>
              <a:defRPr sz="2156" b="0"/>
            </a:lvl4pPr>
            <a:lvl5pPr marL="1003562" indent="-166483">
              <a:buFont typeface="Wingdings" panose="05000000000000000000" pitchFamily="2" charset="2"/>
              <a:buChar char=""/>
              <a:tabLst/>
              <a:defRPr sz="2156"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7644"/>
            <a:ext cx="5377147" cy="2082207"/>
          </a:xfrm>
        </p:spPr>
        <p:txBody>
          <a:bodyPr wrap="square">
            <a:spAutoFit/>
          </a:bodyPr>
          <a:lstStyle>
            <a:lvl1pPr marL="281620" indent="-281620">
              <a:spcBef>
                <a:spcPts val="1200"/>
              </a:spcBef>
              <a:buClr>
                <a:schemeClr val="tx1"/>
              </a:buClr>
              <a:buFont typeface="Arial" pitchFamily="34" charset="0"/>
              <a:buChar char="•"/>
              <a:defRPr lang="en-US" sz="2940" b="0" kern="1200" spc="0" baseline="0" dirty="0">
                <a:gradFill>
                  <a:gsLst>
                    <a:gs pos="1250">
                      <a:schemeClr val="tx1"/>
                    </a:gs>
                    <a:gs pos="100000">
                      <a:schemeClr val="tx1"/>
                    </a:gs>
                  </a:gsLst>
                  <a:lin ang="5400000" scaled="0"/>
                </a:gradFill>
                <a:latin typeface="+mn-lt"/>
                <a:ea typeface="+mn-ea"/>
                <a:cs typeface="+mn-cs"/>
              </a:defRPr>
            </a:lvl1pPr>
            <a:lvl2pPr marL="586578" indent="-336076">
              <a:defRPr lang="en-US" sz="2352" b="0" kern="1200" spc="0" baseline="0" dirty="0">
                <a:gradFill>
                  <a:gsLst>
                    <a:gs pos="1250">
                      <a:schemeClr val="tx1"/>
                    </a:gs>
                    <a:gs pos="100000">
                      <a:schemeClr val="tx1"/>
                    </a:gs>
                  </a:gsLst>
                  <a:lin ang="5400000" scaled="0"/>
                </a:gradFill>
                <a:latin typeface="+mn-lt"/>
                <a:ea typeface="+mn-ea"/>
                <a:cs typeface="+mn-cs"/>
              </a:defRPr>
            </a:lvl2pPr>
            <a:lvl3pPr marL="777954" indent="-336076">
              <a:tabLst/>
              <a:defRPr lang="en-US" sz="2156" b="0" kern="1200" spc="0" baseline="0" dirty="0">
                <a:gradFill>
                  <a:gsLst>
                    <a:gs pos="1250">
                      <a:schemeClr val="tx1"/>
                    </a:gs>
                    <a:gs pos="100000">
                      <a:schemeClr val="tx1"/>
                    </a:gs>
                  </a:gsLst>
                  <a:lin ang="5400000" scaled="0"/>
                </a:gradFill>
                <a:latin typeface="+mn-lt"/>
                <a:ea typeface="+mn-ea"/>
                <a:cs typeface="+mn-cs"/>
              </a:defRPr>
            </a:lvl3pPr>
            <a:lvl4pPr marL="975554" indent="-336076">
              <a:defRPr lang="en-US" sz="2156" b="0" kern="1200" spc="0" baseline="0" dirty="0">
                <a:gradFill>
                  <a:gsLst>
                    <a:gs pos="1250">
                      <a:schemeClr val="tx1"/>
                    </a:gs>
                    <a:gs pos="100000">
                      <a:schemeClr val="tx1"/>
                    </a:gs>
                  </a:gsLst>
                  <a:lin ang="5400000" scaled="0"/>
                </a:gradFill>
                <a:latin typeface="+mn-lt"/>
                <a:ea typeface="+mn-ea"/>
                <a:cs typeface="+mn-cs"/>
              </a:defRPr>
            </a:lvl4pPr>
            <a:lvl5pPr marL="1173155" indent="-336076">
              <a:tabLst/>
              <a:defRPr lang="en-US" sz="2156" b="0" kern="1200" spc="0" baseline="0" dirty="0">
                <a:gradFill>
                  <a:gsLst>
                    <a:gs pos="1250">
                      <a:schemeClr val="tx1"/>
                    </a:gs>
                    <a:gs pos="100000">
                      <a:schemeClr val="tx1"/>
                    </a:gs>
                  </a:gsLst>
                  <a:lin ang="5400000" scaled="0"/>
                </a:gradFill>
                <a:latin typeface="+mn-lt"/>
                <a:ea typeface="+mn-ea"/>
                <a:cs typeface="+mn-cs"/>
              </a:defRPr>
            </a:lvl5pPr>
          </a:lstStyle>
          <a:p>
            <a:pPr marL="227163" marR="0" lvl="0" indent="-227163" algn="l" defTabSz="914180"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418540" marR="0" lvl="1" indent="-168038"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Second level</a:t>
            </a:r>
          </a:p>
          <a:p>
            <a:pPr marL="627032" marR="0" lvl="2" indent="-185154"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Third level</a:t>
            </a:r>
          </a:p>
          <a:p>
            <a:pPr marL="812184" marR="0" lvl="3" indent="-172706"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Fourth level</a:t>
            </a:r>
          </a:p>
          <a:p>
            <a:pPr marL="1003562" marR="0" lvl="4" indent="-166483"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a:t>Fifth level</a:t>
            </a:r>
          </a:p>
        </p:txBody>
      </p:sp>
      <p:pic>
        <p:nvPicPr>
          <p:cNvPr id="6" name="Graphic 5" descr="Beginning">
            <a:hlinkClick r:id="" action="ppaction://hlinkshowjump?jump=previousslide" tooltip="Previous"/>
            <a:extLst>
              <a:ext uri="{FF2B5EF4-FFF2-40B4-BE49-F238E27FC236}">
                <a16:creationId xmlns:a16="http://schemas.microsoft.com/office/drawing/2014/main" id="{8BADA7AF-EBA4-46D4-A65F-0F484ACCC0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485701" y="5939318"/>
            <a:ext cx="232826" cy="537935"/>
          </a:xfrm>
          <a:prstGeom prst="rect">
            <a:avLst/>
          </a:prstGeom>
        </p:spPr>
      </p:pic>
      <p:pic>
        <p:nvPicPr>
          <p:cNvPr id="7" name="Graphic 6" descr="Beginning">
            <a:hlinkClick r:id="" action="ppaction://hlinkshowjump?jump=nextslide" tooltip="Next"/>
            <a:extLst>
              <a:ext uri="{FF2B5EF4-FFF2-40B4-BE49-F238E27FC236}">
                <a16:creationId xmlns:a16="http://schemas.microsoft.com/office/drawing/2014/main" id="{24D73F30-1846-45B0-BC31-AD012FAD13D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0818410" y="5939318"/>
            <a:ext cx="232826" cy="537935"/>
          </a:xfrm>
          <a:prstGeom prst="rect">
            <a:avLst/>
          </a:prstGeom>
        </p:spPr>
      </p:pic>
    </p:spTree>
    <p:extLst>
      <p:ext uri="{BB962C8B-B14F-4D97-AF65-F5344CB8AC3E}">
        <p14:creationId xmlns:p14="http://schemas.microsoft.com/office/powerpoint/2010/main" val="6865079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c 2" descr="Beginning">
            <a:hlinkClick r:id="" action="ppaction://hlinkshowjump?jump=previousslide" tooltip="Previous"/>
            <a:extLst>
              <a:ext uri="{FF2B5EF4-FFF2-40B4-BE49-F238E27FC236}">
                <a16:creationId xmlns:a16="http://schemas.microsoft.com/office/drawing/2014/main" id="{3852273B-62B3-4D5B-A43F-BC8B7B0671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a:off x="10485701" y="5939318"/>
            <a:ext cx="232826" cy="537935"/>
          </a:xfrm>
          <a:prstGeom prst="rect">
            <a:avLst/>
          </a:prstGeom>
        </p:spPr>
      </p:pic>
      <p:pic>
        <p:nvPicPr>
          <p:cNvPr id="4" name="Graphic 3" descr="Beginning">
            <a:hlinkClick r:id="" action="ppaction://hlinkshowjump?jump=nextslide" tooltip="Next"/>
            <a:extLst>
              <a:ext uri="{FF2B5EF4-FFF2-40B4-BE49-F238E27FC236}">
                <a16:creationId xmlns:a16="http://schemas.microsoft.com/office/drawing/2014/main" id="{3E4E2D55-5056-4859-9821-89EAE83224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701" r="1"/>
          <a:stretch/>
        </p:blipFill>
        <p:spPr>
          <a:xfrm flipH="1">
            <a:off x="10818410" y="5939318"/>
            <a:ext cx="232826" cy="537935"/>
          </a:xfrm>
          <a:prstGeom prst="rect">
            <a:avLst/>
          </a:prstGeom>
        </p:spPr>
      </p:pic>
    </p:spTree>
    <p:extLst>
      <p:ext uri="{BB962C8B-B14F-4D97-AF65-F5344CB8AC3E}">
        <p14:creationId xmlns:p14="http://schemas.microsoft.com/office/powerpoint/2010/main" val="337477302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86"/>
            <a:ext cx="9856549"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170" y="3877277"/>
            <a:ext cx="9858106" cy="724246"/>
          </a:xfrm>
          <a:noFill/>
        </p:spPr>
        <p:txBody>
          <a:bodyPr lIns="182880" tIns="146304" rIns="182880" bIns="146304">
            <a:spAutoFit/>
          </a:bodyPr>
          <a:lstStyle>
            <a:lvl1pPr marL="0" indent="0">
              <a:spcBef>
                <a:spcPts val="0"/>
              </a:spcBef>
              <a:buNone/>
              <a:defRPr sz="3136"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327759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2084186"/>
            <a:ext cx="9856549"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429467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862221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5.emf"/><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theme" Target="../theme/theme5.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6.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19" r:id="rId10"/>
    <p:sldLayoutId id="2147484116" r:id="rId11"/>
    <p:sldLayoutId id="2147484117" r:id="rId12"/>
    <p:sldLayoutId id="2147484140" r:id="rId13"/>
    <p:sldLayoutId id="2147484141" r:id="rId14"/>
    <p:sldLayoutId id="2147484142" r:id="rId15"/>
    <p:sldLayoutId id="2147484143" r:id="rId16"/>
    <p:sldLayoutId id="2147484092" r:id="rId17"/>
    <p:sldLayoutId id="2147484093" r:id="rId18"/>
    <p:sldLayoutId id="2147484094" r:id="rId19"/>
    <p:sldLayoutId id="2147484096" r:id="rId20"/>
    <p:sldLayoutId id="2147485049" r:id="rId21"/>
    <p:sldLayoutId id="2147485051" r:id="rId22"/>
  </p:sldLayoutIdLst>
  <p:transition>
    <p:fade/>
  </p:transition>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541901"/>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 id="2147485064" r:id="rId12"/>
    <p:sldLayoutId id="2147485065" r:id="rId13"/>
    <p:sldLayoutId id="2147485066" r:id="rId14"/>
    <p:sldLayoutId id="2147485067" r:id="rId15"/>
    <p:sldLayoutId id="2147485068" r:id="rId16"/>
    <p:sldLayoutId id="2147485069" r:id="rId17"/>
    <p:sldLayoutId id="2147485070" r:id="rId18"/>
    <p:sldLayoutId id="2147485071" r:id="rId19"/>
    <p:sldLayoutId id="2147485072" r:id="rId20"/>
    <p:sldLayoutId id="2147485073" r:id="rId21"/>
    <p:sldLayoutId id="2147485074" r:id="rId22"/>
    <p:sldLayoutId id="2147485387" r:id="rId23"/>
    <p:sldLayoutId id="2147485388" r:id="rId24"/>
  </p:sldLayoutIdLst>
  <p:transition>
    <p:fade/>
  </p:transition>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2"/>
            <a:ext cx="11149013" cy="74789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520701" y="1447802"/>
            <a:ext cx="11152188"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201984"/>
      </p:ext>
    </p:extLst>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 id="2147485356" r:id="rId12"/>
    <p:sldLayoutId id="2147485357" r:id="rId13"/>
    <p:sldLayoutId id="2147485358" r:id="rId14"/>
    <p:sldLayoutId id="2147485359" r:id="rId15"/>
    <p:sldLayoutId id="2147485360" r:id="rId16"/>
    <p:sldLayoutId id="2147485361" r:id="rId17"/>
    <p:sldLayoutId id="2147485362" r:id="rId18"/>
    <p:sldLayoutId id="2147485363" r:id="rId19"/>
    <p:sldLayoutId id="2147485364" r:id="rId20"/>
    <p:sldLayoutId id="2147485365" r:id="rId21"/>
  </p:sldLayoutIdLst>
  <p:transition>
    <p:fade/>
  </p:transition>
  <p:hf sldNum="0" hdr="0" ftr="0" dt="0"/>
  <p:txStyles>
    <p:titleStyle>
      <a:lvl1pPr algn="l" defTabSz="914089" rtl="0" eaLnBrk="1" latinLnBrk="0" hangingPunct="1">
        <a:lnSpc>
          <a:spcPct val="90000"/>
        </a:lnSpc>
        <a:spcBef>
          <a:spcPct val="0"/>
        </a:spcBef>
        <a:buNone/>
        <a:defRPr lang="en-US" sz="5398"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623" marR="0" indent="-339623" algn="l" defTabSz="914089" rtl="0" eaLnBrk="1" fontAlgn="auto" latinLnBrk="0" hangingPunct="1">
        <a:lnSpc>
          <a:spcPct val="90000"/>
        </a:lnSpc>
        <a:spcBef>
          <a:spcPct val="20000"/>
        </a:spcBef>
        <a:spcAft>
          <a:spcPts val="0"/>
        </a:spcAft>
        <a:buClrTx/>
        <a:buSzPct val="80000"/>
        <a:buFont typeface="Arial" pitchFamily="34" charset="0"/>
        <a:buChar char="•"/>
        <a:tabLst/>
        <a:defRPr sz="3599" kern="1200" spc="-70" baseline="0">
          <a:gradFill>
            <a:gsLst>
              <a:gs pos="1250">
                <a:schemeClr val="bg2"/>
              </a:gs>
              <a:gs pos="100000">
                <a:schemeClr val="bg2"/>
              </a:gs>
            </a:gsLst>
            <a:lin ang="5400000" scaled="0"/>
          </a:gradFill>
          <a:latin typeface="+mj-lt"/>
          <a:ea typeface="+mn-ea"/>
          <a:cs typeface="+mn-cs"/>
        </a:defRPr>
      </a:lvl1pPr>
      <a:lvl2pPr marL="572916" marR="0" indent="-233293" algn="l" defTabSz="91408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8273"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798273" algn="l"/>
        </a:tabLst>
        <a:defRPr sz="2399" kern="1200" spc="0" baseline="0">
          <a:gradFill>
            <a:gsLst>
              <a:gs pos="1250">
                <a:schemeClr val="bg2"/>
              </a:gs>
              <a:gs pos="100000">
                <a:schemeClr val="bg2"/>
              </a:gs>
            </a:gsLst>
            <a:lin ang="5400000" scaled="0"/>
          </a:gradFill>
          <a:latin typeface="+mn-lt"/>
          <a:ea typeface="+mn-ea"/>
          <a:cs typeface="+mn-cs"/>
        </a:defRPr>
      </a:lvl3pPr>
      <a:lvl4pPr marL="1029979" marR="0" indent="-231705" algn="l" defTabSz="914089"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bg2"/>
              </a:gs>
              <a:gs pos="100000">
                <a:schemeClr val="bg2"/>
              </a:gs>
            </a:gsLst>
            <a:lin ang="5400000" scaled="0"/>
          </a:gradFill>
          <a:latin typeface="+mn-lt"/>
          <a:ea typeface="+mn-ea"/>
          <a:cs typeface="+mn-cs"/>
        </a:defRPr>
      </a:lvl4pPr>
      <a:lvl5pPr marL="1255336"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1255336" algn="l"/>
        </a:tabLst>
        <a:defRPr sz="1999" kern="1200" spc="0" baseline="0">
          <a:gradFill>
            <a:gsLst>
              <a:gs pos="1250">
                <a:schemeClr val="bg2"/>
              </a:gs>
              <a:gs pos="100000">
                <a:schemeClr val="bg2"/>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2"/>
            <a:ext cx="11652805"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171" y="1189178"/>
            <a:ext cx="11650486"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2"/>
          <a:stretch>
            <a:fillRect/>
          </a:stretch>
        </p:blipFill>
        <p:spPr>
          <a:xfrm rot="5400000">
            <a:off x="9183794" y="3012500"/>
            <a:ext cx="6858623" cy="833001"/>
          </a:xfrm>
          <a:prstGeom prst="rect">
            <a:avLst/>
          </a:prstGeom>
        </p:spPr>
      </p:pic>
    </p:spTree>
    <p:extLst>
      <p:ext uri="{BB962C8B-B14F-4D97-AF65-F5344CB8AC3E}">
        <p14:creationId xmlns:p14="http://schemas.microsoft.com/office/powerpoint/2010/main" val="2671876672"/>
      </p:ext>
    </p:extLst>
  </p:cSld>
  <p:clrMap bg1="lt1" tx1="dk1" bg2="lt2" tx2="dk2" accent1="accent1" accent2="accent2" accent3="accent3" accent4="accent4" accent5="accent5" accent6="accent6" hlink="hlink" folHlink="folHlink"/>
  <p:sldLayoutIdLst>
    <p:sldLayoutId id="2147485367" r:id="rId1"/>
    <p:sldLayoutId id="2147485368" r:id="rId2"/>
    <p:sldLayoutId id="2147485369" r:id="rId3"/>
    <p:sldLayoutId id="2147485370" r:id="rId4"/>
    <p:sldLayoutId id="2147485371" r:id="rId5"/>
    <p:sldLayoutId id="2147485372" r:id="rId6"/>
    <p:sldLayoutId id="2147485373" r:id="rId7"/>
    <p:sldLayoutId id="2147485374" r:id="rId8"/>
    <p:sldLayoutId id="2147485375" r:id="rId9"/>
    <p:sldLayoutId id="2147485376" r:id="rId10"/>
    <p:sldLayoutId id="2147485377" r:id="rId11"/>
    <p:sldLayoutId id="2147485378" r:id="rId12"/>
    <p:sldLayoutId id="2147485379" r:id="rId13"/>
    <p:sldLayoutId id="2147485380" r:id="rId14"/>
    <p:sldLayoutId id="2147485381" r:id="rId15"/>
    <p:sldLayoutId id="2147485382" r:id="rId16"/>
    <p:sldLayoutId id="2147485383" r:id="rId17"/>
    <p:sldLayoutId id="2147485384" r:id="rId18"/>
    <p:sldLayoutId id="2147485385" r:id="rId19"/>
    <p:sldLayoutId id="2147485386" r:id="rId20"/>
  </p:sldLayoutIdLst>
  <p:transition>
    <p:fade/>
  </p:transition>
  <p:txStyles>
    <p:titleStyle>
      <a:lvl1pPr algn="l" defTabSz="914093"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30" marR="0" indent="-224030" algn="l" defTabSz="91409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8" kern="1200" spc="0" baseline="0">
          <a:gradFill>
            <a:gsLst>
              <a:gs pos="1250">
                <a:schemeClr val="tx1"/>
              </a:gs>
              <a:gs pos="100000">
                <a:schemeClr val="tx1"/>
              </a:gs>
            </a:gsLst>
            <a:lin ang="5400000" scaled="0"/>
          </a:gradFill>
          <a:latin typeface="+mj-lt"/>
          <a:ea typeface="+mn-ea"/>
          <a:cs typeface="+mn-cs"/>
        </a:defRPr>
      </a:lvl1pPr>
      <a:lvl2pPr marL="448059" marR="0" indent="-224030" algn="l" defTabSz="91409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4" kern="1200" spc="0" baseline="0">
          <a:gradFill>
            <a:gsLst>
              <a:gs pos="1250">
                <a:schemeClr val="tx1"/>
              </a:gs>
              <a:gs pos="100000">
                <a:schemeClr val="tx1"/>
              </a:gs>
            </a:gsLst>
            <a:lin ang="5400000" scaled="0"/>
          </a:gradFill>
          <a:latin typeface="+mn-lt"/>
          <a:ea typeface="+mn-ea"/>
          <a:cs typeface="+mn-cs"/>
        </a:defRPr>
      </a:lvl2pPr>
      <a:lvl3pPr marL="672088" marR="0" indent="-224030" algn="l" defTabSz="91409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896117" marR="0" indent="-224030" algn="l" defTabSz="91409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6" kern="1200" spc="0" baseline="0">
          <a:gradFill>
            <a:gsLst>
              <a:gs pos="1250">
                <a:schemeClr val="tx1"/>
              </a:gs>
              <a:gs pos="100000">
                <a:schemeClr val="tx1"/>
              </a:gs>
            </a:gsLst>
            <a:lin ang="5400000" scaled="0"/>
          </a:gradFill>
          <a:latin typeface="+mn-lt"/>
          <a:ea typeface="+mn-ea"/>
          <a:cs typeface="+mn-cs"/>
        </a:defRPr>
      </a:lvl4pPr>
      <a:lvl5pPr marL="1120147" marR="0" indent="-224030" algn="l" defTabSz="914093"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6"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1"/>
            <a:ext cx="11652805"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171" y="1189178"/>
            <a:ext cx="11650486"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1"/>
          <a:stretch>
            <a:fillRect/>
          </a:stretch>
        </p:blipFill>
        <p:spPr>
          <a:xfrm rot="5400000">
            <a:off x="9183793" y="3012499"/>
            <a:ext cx="6858623" cy="833001"/>
          </a:xfrm>
          <a:prstGeom prst="rect">
            <a:avLst/>
          </a:prstGeom>
        </p:spPr>
      </p:pic>
    </p:spTree>
    <p:extLst>
      <p:ext uri="{BB962C8B-B14F-4D97-AF65-F5344CB8AC3E}">
        <p14:creationId xmlns:p14="http://schemas.microsoft.com/office/powerpoint/2010/main" val="1180391971"/>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 id="2147485401" r:id="rId12"/>
    <p:sldLayoutId id="2147485402" r:id="rId13"/>
    <p:sldLayoutId id="2147485403" r:id="rId14"/>
    <p:sldLayoutId id="2147485404" r:id="rId15"/>
    <p:sldLayoutId id="2147485405" r:id="rId16"/>
    <p:sldLayoutId id="2147485406" r:id="rId17"/>
    <p:sldLayoutId id="2147485407" r:id="rId18"/>
    <p:sldLayoutId id="2147485408" r:id="rId19"/>
  </p:sldLayoutIdLst>
  <p:transition>
    <p:fade/>
  </p:transition>
  <p:hf hdr="0" ftr="0" dt="0"/>
  <p:txStyles>
    <p:titleStyle>
      <a:lvl1pPr algn="l" defTabSz="914180"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51"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8" kern="1200" spc="0" baseline="0">
          <a:gradFill>
            <a:gsLst>
              <a:gs pos="1250">
                <a:schemeClr val="tx1"/>
              </a:gs>
              <a:gs pos="100000">
                <a:schemeClr val="tx1"/>
              </a:gs>
            </a:gsLst>
            <a:lin ang="5400000" scaled="0"/>
          </a:gradFill>
          <a:latin typeface="+mj-lt"/>
          <a:ea typeface="+mn-ea"/>
          <a:cs typeface="+mn-cs"/>
        </a:defRPr>
      </a:lvl1pPr>
      <a:lvl2pPr marL="448102"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4" kern="1200" spc="0" baseline="0">
          <a:gradFill>
            <a:gsLst>
              <a:gs pos="1250">
                <a:schemeClr val="tx1"/>
              </a:gs>
              <a:gs pos="100000">
                <a:schemeClr val="tx1"/>
              </a:gs>
            </a:gsLst>
            <a:lin ang="5400000" scaled="0"/>
          </a:gradFill>
          <a:latin typeface="+mn-lt"/>
          <a:ea typeface="+mn-ea"/>
          <a:cs typeface="+mn-cs"/>
        </a:defRPr>
      </a:lvl2pPr>
      <a:lvl3pPr marL="672153"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896203"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6" kern="1200" spc="0" baseline="0">
          <a:gradFill>
            <a:gsLst>
              <a:gs pos="1250">
                <a:schemeClr val="tx1"/>
              </a:gs>
              <a:gs pos="100000">
                <a:schemeClr val="tx1"/>
              </a:gs>
            </a:gsLst>
            <a:lin ang="5400000" scaled="0"/>
          </a:gradFill>
          <a:latin typeface="+mn-lt"/>
          <a:ea typeface="+mn-ea"/>
          <a:cs typeface="+mn-cs"/>
        </a:defRPr>
      </a:lvl4pPr>
      <a:lvl5pPr marL="1120254" marR="0" indent="-224051" algn="l" defTabSz="914180"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6"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23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8"/>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3"/>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D4BAA-929C-4E26-99A8-B102CA49B24D}" type="datetimeFigureOut">
              <a:rPr lang="en-US" smtClean="0"/>
              <a:t>9/18/2018</a:t>
            </a:fld>
            <a:endParaRPr lang="en-US" dirty="0"/>
          </a:p>
        </p:txBody>
      </p:sp>
      <p:sp>
        <p:nvSpPr>
          <p:cNvPr id="5" name="Footer Placeholder 4"/>
          <p:cNvSpPr>
            <a:spLocks noGrp="1"/>
          </p:cNvSpPr>
          <p:nvPr>
            <p:ph type="ftr" sz="quarter" idx="3"/>
          </p:nvPr>
        </p:nvSpPr>
        <p:spPr>
          <a:xfrm>
            <a:off x="4037549" y="6356353"/>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3"/>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7F551-419B-4E38-97AE-5B790EA61192}" type="slidenum">
              <a:rPr lang="en-US" smtClean="0"/>
              <a:t>‹#›</a:t>
            </a:fld>
            <a:endParaRPr lang="en-US" dirty="0"/>
          </a:p>
        </p:txBody>
      </p:sp>
    </p:spTree>
    <p:extLst>
      <p:ext uri="{BB962C8B-B14F-4D97-AF65-F5344CB8AC3E}">
        <p14:creationId xmlns:p14="http://schemas.microsoft.com/office/powerpoint/2010/main" val="1676940622"/>
      </p:ext>
    </p:extLst>
  </p:cSld>
  <p:clrMap bg1="lt1" tx1="dk1" bg2="lt2" tx2="dk2" accent1="accent1" accent2="accent2" accent3="accent3" accent4="accent4" accent5="accent5" accent6="accent6" hlink="hlink" folHlink="folHlink"/>
  <p:sldLayoutIdLst>
    <p:sldLayoutId id="2147485410"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 id="2147485421" r:id="rId12"/>
  </p:sldLayoutIdLst>
  <p:txStyles>
    <p:titleStyle>
      <a:lvl1pPr algn="l" defTabSz="913852"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462" indent="-228462" algn="l" defTabSz="913852"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388" indent="-228462" algn="l" defTabSz="913852"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314" indent="-228462" algn="l" defTabSz="913852"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9240"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6166"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3092"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0017"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943"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868"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46.xml"/><Relationship Id="rId1" Type="http://schemas.openxmlformats.org/officeDocument/2006/relationships/tags" Target="../tags/tag9.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232" y="1187622"/>
            <a:ext cx="10431563" cy="1793104"/>
          </a:xfrm>
        </p:spPr>
        <p:txBody>
          <a:bodyPr/>
          <a:lstStyle/>
          <a:p>
            <a:r>
              <a:rPr lang="en-US" dirty="0"/>
              <a:t>Executive Communications Planning</a:t>
            </a: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35CA-9DD8-4240-A7B8-A104844AD69C}"/>
              </a:ext>
            </a:extLst>
          </p:cNvPr>
          <p:cNvSpPr>
            <a:spLocks noGrp="1"/>
          </p:cNvSpPr>
          <p:nvPr>
            <p:ph type="title"/>
          </p:nvPr>
        </p:nvSpPr>
        <p:spPr/>
        <p:txBody>
          <a:bodyPr vert="horz" wrap="square" lIns="0" tIns="0" rIns="0" bIns="0" rtlCol="0" anchor="t">
            <a:noAutofit/>
          </a:bodyPr>
          <a:lstStyle/>
          <a:p>
            <a:pPr defTabSz="914089"/>
            <a:r>
              <a:rPr lang="en-US" sz="4400" dirty="0">
                <a:solidFill>
                  <a:srgbClr val="C00000"/>
                </a:solidFill>
                <a:latin typeface="Segoe UI" panose="020B0502040204020203" pitchFamily="34" charset="0"/>
                <a:cs typeface="Segoe UI" panose="020B0502040204020203" pitchFamily="34" charset="0"/>
              </a:rPr>
              <a:t>Stop, Start, Continue Sample</a:t>
            </a:r>
          </a:p>
        </p:txBody>
      </p:sp>
      <p:graphicFrame>
        <p:nvGraphicFramePr>
          <p:cNvPr id="3" name="Table 2">
            <a:extLst>
              <a:ext uri="{FF2B5EF4-FFF2-40B4-BE49-F238E27FC236}">
                <a16:creationId xmlns:a16="http://schemas.microsoft.com/office/drawing/2014/main" id="{8BA279CC-5F0C-4B73-BAEB-7D5186A02F76}"/>
              </a:ext>
            </a:extLst>
          </p:cNvPr>
          <p:cNvGraphicFramePr>
            <a:graphicFrameLocks noGrp="1"/>
          </p:cNvGraphicFramePr>
          <p:nvPr>
            <p:extLst>
              <p:ext uri="{D42A27DB-BD31-4B8C-83A1-F6EECF244321}">
                <p14:modId xmlns:p14="http://schemas.microsoft.com/office/powerpoint/2010/main" val="3430780"/>
              </p:ext>
            </p:extLst>
          </p:nvPr>
        </p:nvGraphicFramePr>
        <p:xfrm>
          <a:off x="237622" y="1350986"/>
          <a:ext cx="11711992" cy="3605860"/>
        </p:xfrm>
        <a:graphic>
          <a:graphicData uri="http://schemas.openxmlformats.org/drawingml/2006/table">
            <a:tbl>
              <a:tblPr firstRow="1" bandRow="1">
                <a:tableStyleId>{BDBED569-4797-4DF1-A0F4-6AAB3CD982D8}</a:tableStyleId>
              </a:tblPr>
              <a:tblGrid>
                <a:gridCol w="2927998">
                  <a:extLst>
                    <a:ext uri="{9D8B030D-6E8A-4147-A177-3AD203B41FA5}">
                      <a16:colId xmlns:a16="http://schemas.microsoft.com/office/drawing/2014/main" val="3018285571"/>
                    </a:ext>
                  </a:extLst>
                </a:gridCol>
                <a:gridCol w="2927998">
                  <a:extLst>
                    <a:ext uri="{9D8B030D-6E8A-4147-A177-3AD203B41FA5}">
                      <a16:colId xmlns:a16="http://schemas.microsoft.com/office/drawing/2014/main" val="1650122928"/>
                    </a:ext>
                  </a:extLst>
                </a:gridCol>
                <a:gridCol w="2927998">
                  <a:extLst>
                    <a:ext uri="{9D8B030D-6E8A-4147-A177-3AD203B41FA5}">
                      <a16:colId xmlns:a16="http://schemas.microsoft.com/office/drawing/2014/main" val="1712553128"/>
                    </a:ext>
                  </a:extLst>
                </a:gridCol>
                <a:gridCol w="2927998">
                  <a:extLst>
                    <a:ext uri="{9D8B030D-6E8A-4147-A177-3AD203B41FA5}">
                      <a16:colId xmlns:a16="http://schemas.microsoft.com/office/drawing/2014/main" val="1347337669"/>
                    </a:ext>
                  </a:extLst>
                </a:gridCol>
              </a:tblGrid>
              <a:tr h="370743">
                <a:tc gridSpan="4">
                  <a:txBody>
                    <a:bodyPr/>
                    <a:lstStyle/>
                    <a:p>
                      <a:pPr algn="ctr"/>
                      <a:r>
                        <a:rPr lang="en-US" sz="1800" dirty="0"/>
                        <a:t>Audiences</a:t>
                      </a:r>
                    </a:p>
                  </a:txBody>
                  <a:tcPr marL="91416" marR="91416" marT="45708" marB="4570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4859770"/>
                  </a:ext>
                </a:extLst>
              </a:tr>
              <a:tr h="518025">
                <a:tc>
                  <a:txBody>
                    <a:bodyPr/>
                    <a:lstStyle/>
                    <a:p>
                      <a:r>
                        <a:rPr lang="en-US" sz="1400" dirty="0"/>
                        <a:t>Admins</a:t>
                      </a:r>
                    </a:p>
                  </a:txBody>
                  <a:tcPr marL="91416" marR="91416" marT="45708" marB="45708"/>
                </a:tc>
                <a:tc>
                  <a:txBody>
                    <a:bodyPr/>
                    <a:lstStyle/>
                    <a:p>
                      <a:r>
                        <a:rPr lang="en-US" sz="1400" dirty="0"/>
                        <a:t>Leadership</a:t>
                      </a:r>
                    </a:p>
                  </a:txBody>
                  <a:tcPr marL="91416" marR="91416" marT="45708" marB="45708"/>
                </a:tc>
                <a:tc>
                  <a:txBody>
                    <a:bodyPr/>
                    <a:lstStyle/>
                    <a:p>
                      <a:r>
                        <a:rPr lang="en-US" sz="1400" dirty="0"/>
                        <a:t>Road Warriors</a:t>
                      </a:r>
                    </a:p>
                  </a:txBody>
                  <a:tcPr marL="91416" marR="91416" marT="45708" marB="45708"/>
                </a:tc>
                <a:tc>
                  <a:txBody>
                    <a:bodyPr/>
                    <a:lstStyle/>
                    <a:p>
                      <a:r>
                        <a:rPr lang="en-US" sz="1400" dirty="0"/>
                        <a:t>Knowledge Workers</a:t>
                      </a:r>
                    </a:p>
                  </a:txBody>
                  <a:tcPr marL="91416" marR="91416" marT="45708" marB="45708"/>
                </a:tc>
                <a:extLst>
                  <a:ext uri="{0D108BD9-81ED-4DB2-BD59-A6C34878D82A}">
                    <a16:rowId xmlns:a16="http://schemas.microsoft.com/office/drawing/2014/main" val="3822029861"/>
                  </a:ext>
                </a:extLst>
              </a:tr>
              <a:tr h="370743">
                <a:tc gridSpan="4">
                  <a:txBody>
                    <a:bodyPr/>
                    <a:lstStyle/>
                    <a:p>
                      <a:pPr algn="ctr"/>
                      <a:r>
                        <a:rPr lang="en-US" sz="1400" dirty="0"/>
                        <a:t>Behavior change outline: Stop, start, continue</a:t>
                      </a:r>
                      <a:endParaRPr lang="en-US" sz="1400" b="1" dirty="0"/>
                    </a:p>
                  </a:txBody>
                  <a:tcPr marL="91416" marR="91416" marT="45708" marB="45708"/>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885245427"/>
                  </a:ext>
                </a:extLst>
              </a:tr>
              <a:tr h="2346349">
                <a:tc>
                  <a:txBody>
                    <a:bodyPr/>
                    <a:lstStyle/>
                    <a:p>
                      <a:r>
                        <a:rPr lang="en-US" sz="1300" b="1" dirty="0"/>
                        <a:t>Stop</a:t>
                      </a:r>
                    </a:p>
                    <a:p>
                      <a:pPr marL="285750" indent="-285750">
                        <a:buFont typeface="Arial" panose="020B0604020202020204" pitchFamily="34" charset="0"/>
                        <a:buChar char="•"/>
                      </a:pPr>
                      <a:r>
                        <a:rPr lang="en-US" sz="1300" dirty="0"/>
                        <a:t>Sharing documents and follow ups from meetings by email</a:t>
                      </a:r>
                    </a:p>
                    <a:p>
                      <a:pPr marL="285750" indent="-285750">
                        <a:buFont typeface="Arial" panose="020B0604020202020204" pitchFamily="34" charset="0"/>
                        <a:buChar char="•"/>
                      </a:pPr>
                      <a:r>
                        <a:rPr lang="en-US" sz="1300" dirty="0"/>
                        <a:t>Using paper note books</a:t>
                      </a:r>
                    </a:p>
                    <a:p>
                      <a:pPr marL="0" indent="0">
                        <a:buFont typeface="Arial" panose="020B0604020202020204" pitchFamily="34" charset="0"/>
                        <a:buNone/>
                      </a:pPr>
                      <a:endParaRPr lang="en-US" sz="1300" b="1" dirty="0"/>
                    </a:p>
                    <a:p>
                      <a:pPr marL="0" indent="0">
                        <a:buFont typeface="Arial" panose="020B0604020202020204" pitchFamily="34" charset="0"/>
                        <a:buNone/>
                      </a:pPr>
                      <a:r>
                        <a:rPr lang="en-US" sz="1300" b="1" dirty="0"/>
                        <a:t>Start</a:t>
                      </a:r>
                    </a:p>
                    <a:p>
                      <a:pPr marL="285750" indent="-285750">
                        <a:buFont typeface="Arial" panose="020B0604020202020204" pitchFamily="34" charset="0"/>
                        <a:buChar char="•"/>
                      </a:pPr>
                      <a:r>
                        <a:rPr lang="en-US" sz="1300" dirty="0"/>
                        <a:t>Sharing via OneDrive documents and meeting notes</a:t>
                      </a:r>
                    </a:p>
                    <a:p>
                      <a:endParaRPr lang="en-US" sz="1800" dirty="0"/>
                    </a:p>
                  </a:txBody>
                  <a:tcPr marL="91416" marR="91416" marT="45708" marB="45708"/>
                </a:tc>
                <a:tc>
                  <a:txBody>
                    <a:bodyPr/>
                    <a:lstStyle/>
                    <a:p>
                      <a:r>
                        <a:rPr lang="en-US" sz="1300" b="1" dirty="0"/>
                        <a:t>Stop</a:t>
                      </a:r>
                    </a:p>
                    <a:p>
                      <a:pPr marL="285750" indent="-285750">
                        <a:buFont typeface="Arial" panose="020B0604020202020204" pitchFamily="34" charset="0"/>
                        <a:buChar char="•"/>
                      </a:pPr>
                      <a:r>
                        <a:rPr lang="en-US" sz="1300" dirty="0"/>
                        <a:t>Using files share for documents</a:t>
                      </a:r>
                    </a:p>
                    <a:p>
                      <a:pPr marL="285750" indent="-285750">
                        <a:buFont typeface="Arial" panose="020B0604020202020204" pitchFamily="34" charset="0"/>
                        <a:buChar char="•"/>
                      </a:pPr>
                      <a:r>
                        <a:rPr lang="en-US" sz="1300" dirty="0"/>
                        <a:t>Using paper note book </a:t>
                      </a:r>
                    </a:p>
                    <a:p>
                      <a:pPr marL="0" indent="0">
                        <a:buFont typeface="Arial" panose="020B0604020202020204" pitchFamily="34" charset="0"/>
                        <a:buNone/>
                      </a:pPr>
                      <a:endParaRPr lang="en-US" sz="1300" dirty="0"/>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b="1" dirty="0"/>
                        <a:t>Start</a:t>
                      </a:r>
                    </a:p>
                    <a:p>
                      <a:pPr marL="285750" indent="-285750">
                        <a:buFont typeface="Arial" panose="020B0604020202020204" pitchFamily="34" charset="0"/>
                        <a:buChar char="•"/>
                      </a:pPr>
                      <a:r>
                        <a:rPr lang="en-US" sz="1300" dirty="0"/>
                        <a:t>Using OneNote to manage daily task list stored in OneDrive</a:t>
                      </a:r>
                    </a:p>
                    <a:p>
                      <a:endParaRPr lang="en-US" sz="1300" dirty="0"/>
                    </a:p>
                  </a:txBody>
                  <a:tcPr marL="91416" marR="91416" marT="45708" marB="45708"/>
                </a:tc>
                <a:tc>
                  <a:txBody>
                    <a:bodyPr/>
                    <a:lstStyle/>
                    <a:p>
                      <a:r>
                        <a:rPr lang="en-US" sz="1300" b="1" dirty="0"/>
                        <a:t>Stop</a:t>
                      </a:r>
                    </a:p>
                    <a:p>
                      <a:pPr marL="285750" indent="-285750">
                        <a:buFont typeface="Arial" panose="020B0604020202020204" pitchFamily="34" charset="0"/>
                        <a:buChar char="•"/>
                      </a:pPr>
                      <a:r>
                        <a:rPr lang="en-US" sz="1300" dirty="0"/>
                        <a:t>Sharing documents for input via email</a:t>
                      </a:r>
                    </a:p>
                    <a:p>
                      <a:pPr marL="285750" indent="-285750">
                        <a:buFont typeface="Arial" panose="020B0604020202020204" pitchFamily="34" charset="0"/>
                        <a:buChar char="•"/>
                      </a:pPr>
                      <a:r>
                        <a:rPr lang="en-US" sz="1300" dirty="0"/>
                        <a:t>Downloading key docs to desktop for remote access</a:t>
                      </a:r>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b="1" dirty="0"/>
                        <a:t>Start</a:t>
                      </a:r>
                    </a:p>
                    <a:p>
                      <a:pPr marL="285750" indent="-285750">
                        <a:buFont typeface="Arial" panose="020B0604020202020204" pitchFamily="34" charset="0"/>
                        <a:buChar char="•"/>
                      </a:pPr>
                      <a:r>
                        <a:rPr lang="en-US" sz="1300" dirty="0"/>
                        <a:t>Storing key documents in OneDrive for access anywhere</a:t>
                      </a:r>
                    </a:p>
                    <a:p>
                      <a:endParaRPr lang="en-US" sz="1300" dirty="0"/>
                    </a:p>
                  </a:txBody>
                  <a:tcPr marL="91416" marR="91416" marT="45708" marB="45708"/>
                </a:tc>
                <a:tc>
                  <a:txBody>
                    <a:bodyPr/>
                    <a:lstStyle/>
                    <a:p>
                      <a:r>
                        <a:rPr lang="en-US" sz="1300" b="1" dirty="0"/>
                        <a:t>Stop</a:t>
                      </a:r>
                    </a:p>
                    <a:p>
                      <a:pPr marL="285750" indent="-285750">
                        <a:buFont typeface="Arial" panose="020B0604020202020204" pitchFamily="34" charset="0"/>
                        <a:buChar char="•"/>
                      </a:pPr>
                      <a:r>
                        <a:rPr lang="en-US" sz="1300" dirty="0"/>
                        <a:t>Using files share for documents</a:t>
                      </a:r>
                    </a:p>
                    <a:p>
                      <a:pPr marL="285750" indent="-285750">
                        <a:buFont typeface="Arial" panose="020B0604020202020204" pitchFamily="34" charset="0"/>
                        <a:buChar char="•"/>
                      </a:pPr>
                      <a:r>
                        <a:rPr lang="en-US" sz="1300" dirty="0"/>
                        <a:t>Using paper note book </a:t>
                      </a:r>
                    </a:p>
                    <a:p>
                      <a:pPr marL="0" indent="0">
                        <a:buFont typeface="Arial" panose="020B0604020202020204" pitchFamily="34" charset="0"/>
                        <a:buNone/>
                      </a:pPr>
                      <a:endParaRPr lang="en-US" sz="1300" dirty="0"/>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b="1" dirty="0"/>
                        <a:t>Start</a:t>
                      </a:r>
                    </a:p>
                    <a:p>
                      <a:pPr marL="285750" indent="-285750">
                        <a:buFont typeface="Arial" panose="020B0604020202020204" pitchFamily="34" charset="0"/>
                        <a:buChar char="•"/>
                      </a:pPr>
                      <a:r>
                        <a:rPr lang="en-US" sz="1300" dirty="0"/>
                        <a:t>Using OneNote stored in OneDrive for key notes</a:t>
                      </a:r>
                    </a:p>
                  </a:txBody>
                  <a:tcPr marL="91416" marR="91416" marT="45708" marB="45708"/>
                </a:tc>
                <a:extLst>
                  <a:ext uri="{0D108BD9-81ED-4DB2-BD59-A6C34878D82A}">
                    <a16:rowId xmlns:a16="http://schemas.microsoft.com/office/drawing/2014/main" val="3916664840"/>
                  </a:ext>
                </a:extLst>
              </a:tr>
            </a:tbl>
          </a:graphicData>
        </a:graphic>
      </p:graphicFrame>
    </p:spTree>
    <p:extLst>
      <p:ext uri="{BB962C8B-B14F-4D97-AF65-F5344CB8AC3E}">
        <p14:creationId xmlns:p14="http://schemas.microsoft.com/office/powerpoint/2010/main" val="22017545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35CA-9DD8-4240-A7B8-A104844AD69C}"/>
              </a:ext>
            </a:extLst>
          </p:cNvPr>
          <p:cNvSpPr>
            <a:spLocks noGrp="1"/>
          </p:cNvSpPr>
          <p:nvPr>
            <p:ph type="title"/>
          </p:nvPr>
        </p:nvSpPr>
        <p:spPr>
          <a:xfrm>
            <a:off x="317726" y="130629"/>
            <a:ext cx="11149013" cy="747897"/>
          </a:xfrm>
        </p:spPr>
        <p:txBody>
          <a:bodyPr/>
          <a:lstStyle/>
          <a:p>
            <a:pPr defTabSz="914089"/>
            <a:r>
              <a:rPr lang="en-US" sz="4400" dirty="0">
                <a:solidFill>
                  <a:srgbClr val="C00000"/>
                </a:solidFill>
                <a:latin typeface="Segoe UI" panose="020B0502040204020203" pitchFamily="34" charset="0"/>
                <a:cs typeface="Segoe UI" panose="020B0502040204020203" pitchFamily="34" charset="0"/>
              </a:rPr>
              <a:t>OneDrive for Business - Scenarios - sample </a:t>
            </a:r>
          </a:p>
        </p:txBody>
      </p:sp>
      <p:graphicFrame>
        <p:nvGraphicFramePr>
          <p:cNvPr id="3" name="Table 2">
            <a:extLst>
              <a:ext uri="{FF2B5EF4-FFF2-40B4-BE49-F238E27FC236}">
                <a16:creationId xmlns:a16="http://schemas.microsoft.com/office/drawing/2014/main" id="{8BA279CC-5F0C-4B73-BAEB-7D5186A02F76}"/>
              </a:ext>
            </a:extLst>
          </p:cNvPr>
          <p:cNvGraphicFramePr>
            <a:graphicFrameLocks noGrp="1"/>
          </p:cNvGraphicFramePr>
          <p:nvPr>
            <p:extLst>
              <p:ext uri="{D42A27DB-BD31-4B8C-83A1-F6EECF244321}">
                <p14:modId xmlns:p14="http://schemas.microsoft.com/office/powerpoint/2010/main" val="3354793574"/>
              </p:ext>
            </p:extLst>
          </p:nvPr>
        </p:nvGraphicFramePr>
        <p:xfrm>
          <a:off x="0" y="788927"/>
          <a:ext cx="12188825" cy="5999480"/>
        </p:xfrm>
        <a:graphic>
          <a:graphicData uri="http://schemas.openxmlformats.org/drawingml/2006/table">
            <a:tbl>
              <a:tblPr firstRow="1" bandRow="1">
                <a:tableStyleId>{5C22544A-7EE6-4342-B048-85BDC9FD1C3A}</a:tableStyleId>
              </a:tblPr>
              <a:tblGrid>
                <a:gridCol w="2437765">
                  <a:extLst>
                    <a:ext uri="{9D8B030D-6E8A-4147-A177-3AD203B41FA5}">
                      <a16:colId xmlns:a16="http://schemas.microsoft.com/office/drawing/2014/main" val="3018285571"/>
                    </a:ext>
                  </a:extLst>
                </a:gridCol>
                <a:gridCol w="2437765">
                  <a:extLst>
                    <a:ext uri="{9D8B030D-6E8A-4147-A177-3AD203B41FA5}">
                      <a16:colId xmlns:a16="http://schemas.microsoft.com/office/drawing/2014/main" val="1650122928"/>
                    </a:ext>
                  </a:extLst>
                </a:gridCol>
                <a:gridCol w="2437765">
                  <a:extLst>
                    <a:ext uri="{9D8B030D-6E8A-4147-A177-3AD203B41FA5}">
                      <a16:colId xmlns:a16="http://schemas.microsoft.com/office/drawing/2014/main" val="1712553128"/>
                    </a:ext>
                  </a:extLst>
                </a:gridCol>
                <a:gridCol w="2437765">
                  <a:extLst>
                    <a:ext uri="{9D8B030D-6E8A-4147-A177-3AD203B41FA5}">
                      <a16:colId xmlns:a16="http://schemas.microsoft.com/office/drawing/2014/main" val="1347337669"/>
                    </a:ext>
                  </a:extLst>
                </a:gridCol>
                <a:gridCol w="2437765">
                  <a:extLst>
                    <a:ext uri="{9D8B030D-6E8A-4147-A177-3AD203B41FA5}">
                      <a16:colId xmlns:a16="http://schemas.microsoft.com/office/drawing/2014/main" val="62893063"/>
                    </a:ext>
                  </a:extLst>
                </a:gridCol>
              </a:tblGrid>
              <a:tr h="370840">
                <a:tc gridSpan="5">
                  <a:txBody>
                    <a:bodyPr/>
                    <a:lstStyle/>
                    <a:p>
                      <a:pPr algn="ctr"/>
                      <a:r>
                        <a:rPr lang="en-US" dirty="0"/>
                        <a:t>Personas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14859770"/>
                  </a:ext>
                </a:extLst>
              </a:tr>
              <a:tr h="370840">
                <a:tc>
                  <a:txBody>
                    <a:bodyPr/>
                    <a:lstStyle/>
                    <a:p>
                      <a:r>
                        <a:rPr lang="en-US" sz="1400" dirty="0"/>
                        <a:t>Admins</a:t>
                      </a:r>
                    </a:p>
                  </a:txBody>
                  <a:tcPr/>
                </a:tc>
                <a:tc>
                  <a:txBody>
                    <a:bodyPr/>
                    <a:lstStyle/>
                    <a:p>
                      <a:r>
                        <a:rPr lang="en-US" sz="1400" dirty="0"/>
                        <a:t>Leadership</a:t>
                      </a:r>
                    </a:p>
                  </a:txBody>
                  <a:tcPr/>
                </a:tc>
                <a:tc>
                  <a:txBody>
                    <a:bodyPr/>
                    <a:lstStyle/>
                    <a:p>
                      <a:pPr algn="ctr"/>
                      <a:r>
                        <a:rPr lang="en-US" sz="1400" dirty="0"/>
                        <a:t>Road Warriors</a:t>
                      </a:r>
                    </a:p>
                    <a:p>
                      <a:pPr algn="ctr"/>
                      <a:r>
                        <a:rPr lang="en-US" sz="1400" dirty="0"/>
                        <a:t>(Sales)</a:t>
                      </a:r>
                    </a:p>
                  </a:txBody>
                  <a:tcPr/>
                </a:tc>
                <a:tc>
                  <a:txBody>
                    <a:bodyPr/>
                    <a:lstStyle/>
                    <a:p>
                      <a:r>
                        <a:rPr lang="en-US" sz="1400" dirty="0"/>
                        <a:t>Security Sams</a:t>
                      </a:r>
                    </a:p>
                  </a:txBody>
                  <a:tcPr/>
                </a:tc>
                <a:tc>
                  <a:txBody>
                    <a:bodyPr/>
                    <a:lstStyle/>
                    <a:p>
                      <a:r>
                        <a:rPr lang="en-US" sz="1400" dirty="0"/>
                        <a:t>Storage Smiths</a:t>
                      </a:r>
                    </a:p>
                    <a:p>
                      <a:endParaRPr lang="en-US" sz="1400" dirty="0"/>
                    </a:p>
                  </a:txBody>
                  <a:tcPr/>
                </a:tc>
                <a:extLst>
                  <a:ext uri="{0D108BD9-81ED-4DB2-BD59-A6C34878D82A}">
                    <a16:rowId xmlns:a16="http://schemas.microsoft.com/office/drawing/2014/main" val="3822029861"/>
                  </a:ext>
                </a:extLst>
              </a:tr>
              <a:tr h="370840">
                <a:tc gridSpan="5">
                  <a:txBody>
                    <a:bodyPr/>
                    <a:lstStyle/>
                    <a:p>
                      <a:pPr algn="ctr"/>
                      <a:r>
                        <a:rPr lang="en-US" sz="1400" b="1" dirty="0"/>
                        <a:t>Scenarios – Personal productivity</a:t>
                      </a:r>
                    </a:p>
                    <a:p>
                      <a:pPr algn="ctr"/>
                      <a:r>
                        <a:rPr lang="en-US" sz="1400" b="0" dirty="0"/>
                        <a:t>Anytime, anywhere access to documents      One source of truth       Easier colleague collaboration (asynchronous)</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2546514"/>
                  </a:ext>
                </a:extLst>
              </a:tr>
              <a:tr h="370840">
                <a:tc>
                  <a:txBody>
                    <a:bodyPr/>
                    <a:lstStyle/>
                    <a:p>
                      <a:pPr marL="285750" indent="-285750">
                        <a:buFont typeface="Arial" panose="020B0604020202020204" pitchFamily="34" charset="0"/>
                        <a:buChar char="•"/>
                      </a:pPr>
                      <a:r>
                        <a:rPr lang="en-US" sz="1300" dirty="0"/>
                        <a:t>Manage to do and task lists (OneNote stored in OneDrive)</a:t>
                      </a:r>
                    </a:p>
                    <a:p>
                      <a:pPr marL="285750" indent="-285750">
                        <a:buFont typeface="Arial" panose="020B0604020202020204" pitchFamily="34" charset="0"/>
                        <a:buChar char="•"/>
                      </a:pPr>
                      <a:r>
                        <a:rPr lang="en-US" sz="1300" dirty="0"/>
                        <a:t>Meeting agendas, notes, follow ups</a:t>
                      </a:r>
                    </a:p>
                    <a:p>
                      <a:pPr marL="285750" indent="-285750">
                        <a:buFont typeface="Arial" panose="020B0604020202020204" pitchFamily="34" charset="0"/>
                        <a:buChar char="•"/>
                      </a:pPr>
                      <a:r>
                        <a:rPr lang="en-US" sz="1300" dirty="0"/>
                        <a:t>Resources and contacts – meetings/events </a:t>
                      </a:r>
                    </a:p>
                  </a:txBody>
                  <a:tcPr/>
                </a:tc>
                <a:tc>
                  <a:txBody>
                    <a:bodyPr/>
                    <a:lstStyle/>
                    <a:p>
                      <a:pPr marL="285750" indent="-285750">
                        <a:buFont typeface="Arial" panose="020B0604020202020204" pitchFamily="34" charset="0"/>
                        <a:buChar char="•"/>
                      </a:pPr>
                      <a:r>
                        <a:rPr lang="en-US" sz="1300" dirty="0"/>
                        <a:t>Draft of strategic, annual, quarterly plans</a:t>
                      </a:r>
                    </a:p>
                    <a:p>
                      <a:pPr marL="285750" indent="-285750">
                        <a:buFont typeface="Arial" panose="020B0604020202020204" pitchFamily="34" charset="0"/>
                        <a:buChar char="•"/>
                      </a:pPr>
                      <a:r>
                        <a:rPr lang="en-US" sz="1300" dirty="0"/>
                        <a:t>Draft report performance reviews </a:t>
                      </a:r>
                    </a:p>
                    <a:p>
                      <a:pPr marL="285750" indent="-285750">
                        <a:buFont typeface="Arial" panose="020B0604020202020204" pitchFamily="34" charset="0"/>
                        <a:buChar char="•"/>
                      </a:pPr>
                      <a:r>
                        <a:rPr lang="en-US" sz="1300" dirty="0"/>
                        <a:t>Manage daily to do and task lists </a:t>
                      </a:r>
                    </a:p>
                    <a:p>
                      <a:pPr marL="285750" indent="-285750">
                        <a:buFont typeface="Arial" panose="020B0604020202020204" pitchFamily="34" charset="0"/>
                        <a:buChar char="•"/>
                      </a:pPr>
                      <a:endParaRPr lang="en-US" sz="1300" dirty="0"/>
                    </a:p>
                  </a:txBody>
                  <a:tcPr/>
                </a:tc>
                <a:tc>
                  <a:txBody>
                    <a:bodyPr/>
                    <a:lstStyle/>
                    <a:p>
                      <a:pPr marL="285750" indent="-285750">
                        <a:buFont typeface="Arial" panose="020B0604020202020204" pitchFamily="34" charset="0"/>
                        <a:buChar char="•"/>
                      </a:pPr>
                      <a:r>
                        <a:rPr lang="en-US" sz="1300" dirty="0"/>
                        <a:t>Access to documents anytime and anywhere</a:t>
                      </a:r>
                    </a:p>
                    <a:p>
                      <a:pPr marL="285750" indent="-285750">
                        <a:buFont typeface="Arial" panose="020B0604020202020204" pitchFamily="34" charset="0"/>
                        <a:buChar char="•"/>
                      </a:pPr>
                      <a:r>
                        <a:rPr lang="en-US" sz="1300" dirty="0"/>
                        <a:t>Collaborating on documents with colleagues from the road</a:t>
                      </a:r>
                    </a:p>
                    <a:p>
                      <a:pPr marL="285750" indent="-285750">
                        <a:buFont typeface="Arial" panose="020B0604020202020204" pitchFamily="34" charset="0"/>
                        <a:buChar char="•"/>
                      </a:pPr>
                      <a:r>
                        <a:rPr lang="en-US" sz="1300" dirty="0"/>
                        <a:t>Share and collaborate on files with vendors, partners agencies easily</a:t>
                      </a:r>
                    </a:p>
                    <a:p>
                      <a:endParaRPr lang="en-US" sz="1300" dirty="0"/>
                    </a:p>
                  </a:txBody>
                  <a:tcPr/>
                </a:tc>
                <a:tc>
                  <a:txBody>
                    <a:bodyPr/>
                    <a:lstStyle/>
                    <a:p>
                      <a:pPr marL="285750" indent="-285750">
                        <a:buFont typeface="Arial" panose="020B0604020202020204" pitchFamily="34" charset="0"/>
                        <a:buChar char="•"/>
                      </a:pPr>
                      <a:r>
                        <a:rPr lang="en-US" sz="1300" dirty="0"/>
                        <a:t>Files stored in secure place </a:t>
                      </a:r>
                    </a:p>
                    <a:p>
                      <a:pPr marL="285750" indent="-285750">
                        <a:buFont typeface="Arial" panose="020B0604020202020204" pitchFamily="34" charset="0"/>
                        <a:buChar char="•"/>
                      </a:pPr>
                      <a:r>
                        <a:rPr lang="en-US" sz="1300" dirty="0"/>
                        <a:t>File access to only those granted </a:t>
                      </a:r>
                    </a:p>
                    <a:p>
                      <a:pPr marL="285750" indent="-285750">
                        <a:buFont typeface="Arial" panose="020B0604020202020204" pitchFamily="34" charset="0"/>
                        <a:buChar char="•"/>
                      </a:pPr>
                      <a:r>
                        <a:rPr lang="en-US" sz="1300" dirty="0"/>
                        <a:t>Collaborating with colleagues and vendors on secure documents </a:t>
                      </a:r>
                    </a:p>
                  </a:txBody>
                  <a:tcPr/>
                </a:tc>
                <a:tc>
                  <a:txBody>
                    <a:bodyPr/>
                    <a:lstStyle/>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Sharing and collaborating on large files </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Large file storage – need space </a:t>
                      </a:r>
                    </a:p>
                    <a:p>
                      <a:pPr marL="0" marR="0" lvl="0" indent="0"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920407072"/>
                  </a:ext>
                </a:extLst>
              </a:tr>
              <a:tr h="370840">
                <a:tc gridSpan="5">
                  <a:txBody>
                    <a:bodyPr/>
                    <a:lstStyle/>
                    <a:p>
                      <a:pPr algn="ctr"/>
                      <a:r>
                        <a:rPr lang="en-US" sz="1400" b="1" dirty="0"/>
                        <a:t>Behavior change outline: Stop, start, continue</a:t>
                      </a: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885245427"/>
                  </a:ext>
                </a:extLst>
              </a:tr>
              <a:tr h="370840">
                <a:tc>
                  <a:txBody>
                    <a:bodyPr/>
                    <a:lstStyle/>
                    <a:p>
                      <a:r>
                        <a:rPr lang="en-US" sz="1300" dirty="0"/>
                        <a:t>Stop</a:t>
                      </a:r>
                    </a:p>
                    <a:p>
                      <a:pPr marL="285750" indent="-285750">
                        <a:buFont typeface="Arial" panose="020B0604020202020204" pitchFamily="34" charset="0"/>
                        <a:buChar char="•"/>
                      </a:pPr>
                      <a:r>
                        <a:rPr lang="en-US" sz="1300" dirty="0"/>
                        <a:t>Sharing documents and follow ups from meetings by email</a:t>
                      </a:r>
                    </a:p>
                    <a:p>
                      <a:pPr marL="285750" indent="-285750">
                        <a:buFont typeface="Arial" panose="020B0604020202020204" pitchFamily="34" charset="0"/>
                        <a:buChar char="•"/>
                      </a:pPr>
                      <a:r>
                        <a:rPr lang="en-US" sz="1300" dirty="0"/>
                        <a:t>Using paper note books</a:t>
                      </a:r>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dirty="0"/>
                        <a:t>Start</a:t>
                      </a:r>
                    </a:p>
                    <a:p>
                      <a:pPr marL="285750" indent="-285750">
                        <a:buFont typeface="Arial" panose="020B0604020202020204" pitchFamily="34" charset="0"/>
                        <a:buChar char="•"/>
                      </a:pPr>
                      <a:r>
                        <a:rPr lang="en-US" sz="1300" dirty="0"/>
                        <a:t>Sharing via OneDrive documents and meeting notes</a:t>
                      </a:r>
                    </a:p>
                    <a:p>
                      <a:endParaRPr lang="en-US" dirty="0"/>
                    </a:p>
                  </a:txBody>
                  <a:tcPr/>
                </a:tc>
                <a:tc>
                  <a:txBody>
                    <a:bodyPr/>
                    <a:lstStyle/>
                    <a:p>
                      <a:r>
                        <a:rPr lang="en-US" sz="1300" dirty="0"/>
                        <a:t>Stop</a:t>
                      </a:r>
                    </a:p>
                    <a:p>
                      <a:pPr marL="285750" indent="-285750">
                        <a:buFont typeface="Arial" panose="020B0604020202020204" pitchFamily="34" charset="0"/>
                        <a:buChar char="•"/>
                      </a:pPr>
                      <a:r>
                        <a:rPr lang="en-US" sz="1300" dirty="0"/>
                        <a:t>Using files share for documents</a:t>
                      </a:r>
                    </a:p>
                    <a:p>
                      <a:pPr marL="285750" indent="-285750">
                        <a:buFont typeface="Arial" panose="020B0604020202020204" pitchFamily="34" charset="0"/>
                        <a:buChar char="•"/>
                      </a:pPr>
                      <a:r>
                        <a:rPr lang="en-US" sz="1300" dirty="0"/>
                        <a:t>Using paper note book </a:t>
                      </a:r>
                    </a:p>
                    <a:p>
                      <a:pPr marL="0" indent="0">
                        <a:buFont typeface="Arial" panose="020B0604020202020204" pitchFamily="34" charset="0"/>
                        <a:buNone/>
                      </a:pPr>
                      <a:endParaRPr lang="en-US" sz="1300" dirty="0"/>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dirty="0"/>
                        <a:t>Start</a:t>
                      </a:r>
                    </a:p>
                    <a:p>
                      <a:pPr marL="285750" indent="-285750">
                        <a:buFont typeface="Arial" panose="020B0604020202020204" pitchFamily="34" charset="0"/>
                        <a:buChar char="•"/>
                      </a:pPr>
                      <a:r>
                        <a:rPr lang="en-US" sz="1300" dirty="0"/>
                        <a:t>Using OneNote to manage daily task list stored in OneDrive</a:t>
                      </a:r>
                    </a:p>
                    <a:p>
                      <a:endParaRPr lang="en-US" sz="1300" dirty="0"/>
                    </a:p>
                  </a:txBody>
                  <a:tcPr/>
                </a:tc>
                <a:tc>
                  <a:txBody>
                    <a:bodyPr/>
                    <a:lstStyle/>
                    <a:p>
                      <a:r>
                        <a:rPr lang="en-US" sz="1300" dirty="0"/>
                        <a:t>Stop</a:t>
                      </a:r>
                    </a:p>
                    <a:p>
                      <a:pPr marL="285750" indent="-285750">
                        <a:buFont typeface="Arial" panose="020B0604020202020204" pitchFamily="34" charset="0"/>
                        <a:buChar char="•"/>
                      </a:pPr>
                      <a:r>
                        <a:rPr lang="en-US" sz="1300" dirty="0"/>
                        <a:t>Sharing documents for input via email</a:t>
                      </a:r>
                    </a:p>
                    <a:p>
                      <a:pPr marL="285750" indent="-285750">
                        <a:buFont typeface="Arial" panose="020B0604020202020204" pitchFamily="34" charset="0"/>
                        <a:buChar char="•"/>
                      </a:pPr>
                      <a:r>
                        <a:rPr lang="en-US" sz="1300" dirty="0"/>
                        <a:t>Downloading key docs to desktop for remote access</a:t>
                      </a:r>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dirty="0"/>
                        <a:t>Start</a:t>
                      </a:r>
                    </a:p>
                    <a:p>
                      <a:pPr marL="285750" indent="-285750">
                        <a:buFont typeface="Arial" panose="020B0604020202020204" pitchFamily="34" charset="0"/>
                        <a:buChar char="•"/>
                      </a:pPr>
                      <a:r>
                        <a:rPr lang="en-US" sz="1300" dirty="0"/>
                        <a:t>Storing key documents in OneDrive for access anywhere</a:t>
                      </a:r>
                    </a:p>
                    <a:p>
                      <a:endParaRPr lang="en-US" sz="1300" dirty="0"/>
                    </a:p>
                  </a:txBody>
                  <a:tcPr/>
                </a:tc>
                <a:tc>
                  <a:txBody>
                    <a:bodyPr/>
                    <a:lstStyle/>
                    <a:p>
                      <a:r>
                        <a:rPr lang="en-US" sz="1300" dirty="0"/>
                        <a:t>Stop</a:t>
                      </a:r>
                    </a:p>
                    <a:p>
                      <a:pPr marL="285750" indent="-285750">
                        <a:buFont typeface="Arial" panose="020B0604020202020204" pitchFamily="34" charset="0"/>
                        <a:buChar char="•"/>
                      </a:pPr>
                      <a:r>
                        <a:rPr lang="en-US" sz="1300" dirty="0"/>
                        <a:t>Using files shares or unsecure platforms for document storage</a:t>
                      </a:r>
                    </a:p>
                    <a:p>
                      <a:pPr marL="0" indent="0">
                        <a:buFont typeface="Arial" panose="020B0604020202020204" pitchFamily="34" charset="0"/>
                        <a:buNone/>
                      </a:pPr>
                      <a:endParaRPr lang="en-US" sz="1300" dirty="0"/>
                    </a:p>
                    <a:p>
                      <a:pPr marL="0" indent="0">
                        <a:buFont typeface="Arial" panose="020B0604020202020204" pitchFamily="34" charset="0"/>
                        <a:buNone/>
                      </a:pPr>
                      <a:endParaRPr lang="en-US" sz="1300" dirty="0"/>
                    </a:p>
                    <a:p>
                      <a:pPr marL="0" indent="0">
                        <a:buFont typeface="Arial" panose="020B0604020202020204" pitchFamily="34" charset="0"/>
                        <a:buNone/>
                      </a:pPr>
                      <a:r>
                        <a:rPr lang="en-US" sz="1300" dirty="0"/>
                        <a:t>Start</a:t>
                      </a:r>
                    </a:p>
                    <a:p>
                      <a:pPr marL="285750" indent="-285750">
                        <a:buFont typeface="Arial" panose="020B0604020202020204" pitchFamily="34" charset="0"/>
                        <a:buChar char="•"/>
                      </a:pPr>
                      <a:r>
                        <a:rPr lang="en-US" sz="1300" dirty="0"/>
                        <a:t>Using OneDrive for file storage – safe, secure </a:t>
                      </a:r>
                    </a:p>
                  </a:txBody>
                  <a:tcPr/>
                </a:tc>
                <a:tc>
                  <a:txBody>
                    <a:bodyPr/>
                    <a:lstStyle/>
                    <a:p>
                      <a:r>
                        <a:rPr lang="en-US" sz="1300" dirty="0"/>
                        <a:t>Stop</a:t>
                      </a:r>
                    </a:p>
                    <a:p>
                      <a:pPr marL="285750" indent="-285750">
                        <a:buFont typeface="Arial" panose="020B0604020202020204" pitchFamily="34" charset="0"/>
                        <a:buChar char="•"/>
                      </a:pPr>
                      <a:r>
                        <a:rPr lang="en-US" sz="1300" dirty="0"/>
                        <a:t>Using USB keys or other storage devices </a:t>
                      </a:r>
                    </a:p>
                    <a:p>
                      <a:pPr marL="285750" indent="-285750">
                        <a:buFont typeface="Arial" panose="020B0604020202020204" pitchFamily="34" charset="0"/>
                        <a:buChar char="•"/>
                      </a:pPr>
                      <a:r>
                        <a:rPr lang="en-US" sz="1300" dirty="0"/>
                        <a:t>Stop sharing files via USB keys</a:t>
                      </a:r>
                    </a:p>
                    <a:p>
                      <a:pPr marL="285750" indent="-285750">
                        <a:buFont typeface="Arial" panose="020B0604020202020204" pitchFamily="34" charset="0"/>
                        <a:buChar char="•"/>
                      </a:pPr>
                      <a:endParaRPr lang="en-US" sz="1300" dirty="0"/>
                    </a:p>
                    <a:p>
                      <a:pPr marL="0" indent="0">
                        <a:buFont typeface="Arial" panose="020B0604020202020204" pitchFamily="34" charset="0"/>
                        <a:buNone/>
                      </a:pPr>
                      <a:r>
                        <a:rPr lang="en-US" sz="1300" dirty="0"/>
                        <a:t>Start</a:t>
                      </a:r>
                    </a:p>
                    <a:p>
                      <a:pPr marL="285750" indent="-285750">
                        <a:buFont typeface="Arial" panose="020B0604020202020204" pitchFamily="34" charset="0"/>
                        <a:buChar char="•"/>
                      </a:pPr>
                      <a:r>
                        <a:rPr lang="en-US" sz="1300" dirty="0"/>
                        <a:t>Using OneDrive to store and share large files </a:t>
                      </a:r>
                    </a:p>
                  </a:txBody>
                  <a:tcPr/>
                </a:tc>
                <a:extLst>
                  <a:ext uri="{0D108BD9-81ED-4DB2-BD59-A6C34878D82A}">
                    <a16:rowId xmlns:a16="http://schemas.microsoft.com/office/drawing/2014/main" val="3916664840"/>
                  </a:ext>
                </a:extLst>
              </a:tr>
            </a:tbl>
          </a:graphicData>
        </a:graphic>
      </p:graphicFrame>
    </p:spTree>
    <p:extLst>
      <p:ext uri="{BB962C8B-B14F-4D97-AF65-F5344CB8AC3E}">
        <p14:creationId xmlns:p14="http://schemas.microsoft.com/office/powerpoint/2010/main" val="13215502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815EA7-2785-4EA4-8986-168D81A73B68}"/>
              </a:ext>
            </a:extLst>
          </p:cNvPr>
          <p:cNvSpPr>
            <a:spLocks noGrp="1"/>
          </p:cNvSpPr>
          <p:nvPr>
            <p:ph type="title"/>
          </p:nvPr>
        </p:nvSpPr>
        <p:spPr/>
        <p:txBody>
          <a:bodyPr/>
          <a:lstStyle/>
          <a:p>
            <a:r>
              <a:rPr lang="en-US" sz="4400" dirty="0">
                <a:solidFill>
                  <a:srgbClr val="C00000"/>
                </a:solidFill>
                <a:latin typeface="Segoe UI" panose="020B0502040204020203" pitchFamily="34" charset="0"/>
                <a:cs typeface="Segoe UI" panose="020B0502040204020203" pitchFamily="34" charset="0"/>
              </a:rPr>
              <a:t>Influencers</a:t>
            </a:r>
          </a:p>
        </p:txBody>
      </p:sp>
      <p:sp>
        <p:nvSpPr>
          <p:cNvPr id="9" name="TextBox 8">
            <a:extLst>
              <a:ext uri="{FF2B5EF4-FFF2-40B4-BE49-F238E27FC236}">
                <a16:creationId xmlns:a16="http://schemas.microsoft.com/office/drawing/2014/main" id="{C49F28D9-CC75-4214-86C1-1056588B8FB5}"/>
              </a:ext>
            </a:extLst>
          </p:cNvPr>
          <p:cNvSpPr txBox="1"/>
          <p:nvPr/>
        </p:nvSpPr>
        <p:spPr>
          <a:xfrm>
            <a:off x="1233889" y="2644048"/>
            <a:ext cx="1421176" cy="784952"/>
          </a:xfrm>
          <a:prstGeom prst="rect">
            <a:avLst/>
          </a:prstGeom>
          <a:solidFill>
            <a:schemeClr val="bg1"/>
          </a:solidFill>
        </p:spPr>
        <p:txBody>
          <a:bodyPr wrap="square" lIns="0" tIns="0" rIns="0" bIns="0"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70" normalizeH="0" baseline="0" noProof="0" dirty="0">
              <a:ln>
                <a:noFill/>
              </a:ln>
              <a:gradFill>
                <a:gsLst>
                  <a:gs pos="2917">
                    <a:srgbClr val="797A7D"/>
                  </a:gs>
                  <a:gs pos="95000">
                    <a:srgbClr val="797A7D"/>
                  </a:gs>
                </a:gsLst>
                <a:lin ang="5400000" scaled="0"/>
              </a:gradFill>
              <a:effectLst/>
              <a:uLnTx/>
              <a:uFillTx/>
              <a:latin typeface="Segoe UI"/>
              <a:ea typeface="+mn-ea"/>
              <a:cs typeface="+mn-cs"/>
            </a:endParaRPr>
          </a:p>
        </p:txBody>
      </p:sp>
      <p:sp>
        <p:nvSpPr>
          <p:cNvPr id="10" name="Rectangle 9">
            <a:extLst>
              <a:ext uri="{FF2B5EF4-FFF2-40B4-BE49-F238E27FC236}">
                <a16:creationId xmlns:a16="http://schemas.microsoft.com/office/drawing/2014/main" id="{970803E1-29E4-44AB-948D-C314E9D9412D}"/>
              </a:ext>
            </a:extLst>
          </p:cNvPr>
          <p:cNvSpPr/>
          <p:nvPr/>
        </p:nvSpPr>
        <p:spPr>
          <a:xfrm>
            <a:off x="5970820" y="3244334"/>
            <a:ext cx="247184" cy="369332"/>
          </a:xfrm>
          <a:prstGeom prst="rect">
            <a:avLst/>
          </a:prstGeom>
        </p:spPr>
        <p:txBody>
          <a:bodyPr wrap="non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p>
        </p:txBody>
      </p:sp>
      <p:sp>
        <p:nvSpPr>
          <p:cNvPr id="11" name="Rectangle 10">
            <a:extLst>
              <a:ext uri="{FF2B5EF4-FFF2-40B4-BE49-F238E27FC236}">
                <a16:creationId xmlns:a16="http://schemas.microsoft.com/office/drawing/2014/main" id="{CB302CDA-25CD-4E4B-9822-7EFB635D3521}"/>
              </a:ext>
            </a:extLst>
          </p:cNvPr>
          <p:cNvSpPr/>
          <p:nvPr/>
        </p:nvSpPr>
        <p:spPr>
          <a:xfrm>
            <a:off x="5970820" y="3244334"/>
            <a:ext cx="247184" cy="369332"/>
          </a:xfrm>
          <a:prstGeom prst="rect">
            <a:avLst/>
          </a:prstGeom>
        </p:spPr>
        <p:txBody>
          <a:bodyPr wrap="non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p>
        </p:txBody>
      </p:sp>
      <p:sp>
        <p:nvSpPr>
          <p:cNvPr id="12" name="Rectangle 11">
            <a:extLst>
              <a:ext uri="{FF2B5EF4-FFF2-40B4-BE49-F238E27FC236}">
                <a16:creationId xmlns:a16="http://schemas.microsoft.com/office/drawing/2014/main" id="{56519F14-7F31-4917-9D69-88A551E20DA8}"/>
              </a:ext>
            </a:extLst>
          </p:cNvPr>
          <p:cNvSpPr/>
          <p:nvPr/>
        </p:nvSpPr>
        <p:spPr>
          <a:xfrm>
            <a:off x="5970820" y="3244334"/>
            <a:ext cx="247184" cy="369332"/>
          </a:xfrm>
          <a:prstGeom prst="rect">
            <a:avLst/>
          </a:prstGeom>
        </p:spPr>
        <p:txBody>
          <a:bodyPr wrap="non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 </a:t>
            </a:r>
          </a:p>
        </p:txBody>
      </p:sp>
      <p:pic>
        <p:nvPicPr>
          <p:cNvPr id="2" name="Picture 1">
            <a:extLst>
              <a:ext uri="{FF2B5EF4-FFF2-40B4-BE49-F238E27FC236}">
                <a16:creationId xmlns:a16="http://schemas.microsoft.com/office/drawing/2014/main" id="{17C5118F-FC4D-452E-BDEE-8C97FD57F606}"/>
              </a:ext>
            </a:extLst>
          </p:cNvPr>
          <p:cNvPicPr>
            <a:picLocks noChangeAspect="1"/>
          </p:cNvPicPr>
          <p:nvPr/>
        </p:nvPicPr>
        <p:blipFill>
          <a:blip r:embed="rId3"/>
          <a:stretch>
            <a:fillRect/>
          </a:stretch>
        </p:blipFill>
        <p:spPr>
          <a:xfrm>
            <a:off x="534586" y="1558943"/>
            <a:ext cx="10420350" cy="4467225"/>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EF1CE193-2F6F-49E2-80F8-5487A371112D}"/>
              </a:ext>
            </a:extLst>
          </p:cNvPr>
          <p:cNvPicPr>
            <a:picLocks noChangeAspect="1"/>
          </p:cNvPicPr>
          <p:nvPr/>
        </p:nvPicPr>
        <p:blipFill rotWithShape="1">
          <a:blip r:embed="rId4"/>
          <a:srcRect l="1279" t="31082" b="-1"/>
          <a:stretch/>
        </p:blipFill>
        <p:spPr>
          <a:xfrm>
            <a:off x="447675" y="6248400"/>
            <a:ext cx="4899024" cy="242887"/>
          </a:xfrm>
          <a:prstGeom prst="rect">
            <a:avLst/>
          </a:prstGeom>
        </p:spPr>
      </p:pic>
      <p:sp>
        <p:nvSpPr>
          <p:cNvPr id="5" name="TextBox 4">
            <a:extLst>
              <a:ext uri="{FF2B5EF4-FFF2-40B4-BE49-F238E27FC236}">
                <a16:creationId xmlns:a16="http://schemas.microsoft.com/office/drawing/2014/main" id="{B1A1929D-5877-4667-8EE7-1419EA47C122}"/>
              </a:ext>
            </a:extLst>
          </p:cNvPr>
          <p:cNvSpPr txBox="1"/>
          <p:nvPr/>
        </p:nvSpPr>
        <p:spPr>
          <a:xfrm>
            <a:off x="598254" y="1096389"/>
            <a:ext cx="5619750" cy="369332"/>
          </a:xfrm>
          <a:prstGeom prst="rect">
            <a:avLst/>
          </a:prstGeom>
          <a:noFill/>
        </p:spPr>
        <p:txBody>
          <a:bodyPr wrap="square" lIns="0" tIns="0" rIns="0" bIns="0"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70" normalizeH="0" baseline="0" noProof="0" dirty="0">
                <a:ln>
                  <a:noFill/>
                </a:ln>
                <a:effectLst/>
                <a:uLnTx/>
                <a:uFillTx/>
                <a:latin typeface="Segoe UI"/>
                <a:ea typeface="+mn-ea"/>
                <a:cs typeface="+mn-cs"/>
              </a:rPr>
              <a:t>Preferred senders of change messages</a:t>
            </a:r>
          </a:p>
        </p:txBody>
      </p:sp>
    </p:spTree>
    <p:extLst>
      <p:ext uri="{BB962C8B-B14F-4D97-AF65-F5344CB8AC3E}">
        <p14:creationId xmlns:p14="http://schemas.microsoft.com/office/powerpoint/2010/main" val="20052399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DEAE-D1D6-4D56-89C6-7E96DE76988C}"/>
              </a:ext>
            </a:extLst>
          </p:cNvPr>
          <p:cNvSpPr>
            <a:spLocks noGrp="1"/>
          </p:cNvSpPr>
          <p:nvPr>
            <p:ph type="title"/>
          </p:nvPr>
        </p:nvSpPr>
        <p:spPr/>
        <p:txBody>
          <a:bodyPr vert="horz" wrap="square" lIns="0" tIns="0" rIns="0" bIns="0" rtlCol="0" anchor="t">
            <a:noAutofit/>
          </a:bodyPr>
          <a:lstStyle/>
          <a:p>
            <a:pPr defTabSz="914089"/>
            <a:r>
              <a:rPr lang="en-US" sz="4400" dirty="0">
                <a:solidFill>
                  <a:srgbClr val="C00000"/>
                </a:solidFill>
                <a:latin typeface="Segoe UI" panose="020B0502040204020203" pitchFamily="34" charset="0"/>
                <a:cs typeface="Segoe UI" panose="020B0502040204020203" pitchFamily="34" charset="0"/>
              </a:rPr>
              <a:t>Executive sponsor communications</a:t>
            </a:r>
          </a:p>
        </p:txBody>
      </p:sp>
      <p:sp>
        <p:nvSpPr>
          <p:cNvPr id="6" name="Rectangle 5">
            <a:extLst>
              <a:ext uri="{FF2B5EF4-FFF2-40B4-BE49-F238E27FC236}">
                <a16:creationId xmlns:a16="http://schemas.microsoft.com/office/drawing/2014/main" id="{30E697CE-1413-4B46-AC45-F222A22E0338}"/>
              </a:ext>
            </a:extLst>
          </p:cNvPr>
          <p:cNvSpPr/>
          <p:nvPr/>
        </p:nvSpPr>
        <p:spPr bwMode="auto">
          <a:xfrm>
            <a:off x="810371" y="2980192"/>
            <a:ext cx="3558448" cy="166079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Supporting Sponsors</a:t>
            </a:r>
          </a:p>
        </p:txBody>
      </p:sp>
      <p:sp>
        <p:nvSpPr>
          <p:cNvPr id="7" name="TextBox 6">
            <a:extLst>
              <a:ext uri="{FF2B5EF4-FFF2-40B4-BE49-F238E27FC236}">
                <a16:creationId xmlns:a16="http://schemas.microsoft.com/office/drawing/2014/main" id="{7921897B-66E8-4E8B-8EEB-62D93CB2E029}"/>
              </a:ext>
            </a:extLst>
          </p:cNvPr>
          <p:cNvSpPr txBox="1"/>
          <p:nvPr/>
        </p:nvSpPr>
        <p:spPr>
          <a:xfrm>
            <a:off x="810371" y="4711086"/>
            <a:ext cx="3824115" cy="1560449"/>
          </a:xfrm>
          <a:prstGeom prst="rect">
            <a:avLst/>
          </a:prstGeom>
          <a:noFill/>
        </p:spPr>
        <p:txBody>
          <a:bodyPr wrap="square" lIns="0" tIns="0" rIns="0" bIns="0" rtlCol="0">
            <a:noAutofit/>
          </a:bodyPr>
          <a:lstStyle/>
          <a:p>
            <a:pPr>
              <a:spcAft>
                <a:spcPts val="300"/>
              </a:spcAft>
            </a:pPr>
            <a:r>
              <a:rPr lang="en-US" sz="1400" b="1" spc="-70" dirty="0">
                <a:gradFill>
                  <a:gsLst>
                    <a:gs pos="2917">
                      <a:schemeClr val="bg2"/>
                    </a:gs>
                    <a:gs pos="95000">
                      <a:schemeClr val="bg2"/>
                    </a:gs>
                  </a:gsLst>
                  <a:lin ang="5400000" scaled="0"/>
                </a:gradFill>
              </a:rPr>
              <a:t>Key messages</a:t>
            </a:r>
          </a:p>
          <a:p>
            <a:pPr marL="285750" indent="-285750">
              <a:spcAft>
                <a:spcPts val="300"/>
              </a:spcAft>
              <a:buFont typeface="Arial" panose="020B0604020202020204" pitchFamily="34" charset="0"/>
              <a:buChar char="•"/>
            </a:pPr>
            <a:r>
              <a:rPr lang="en-US" sz="1400" spc="-70" dirty="0"/>
              <a:t>Outline the project’s 5 Ws (what, when, where, why’ and how </a:t>
            </a:r>
          </a:p>
          <a:p>
            <a:pPr marL="285750" indent="-285750">
              <a:spcAft>
                <a:spcPts val="300"/>
              </a:spcAft>
              <a:buFont typeface="Arial" panose="020B0604020202020204" pitchFamily="34" charset="0"/>
              <a:buChar char="•"/>
            </a:pPr>
            <a:r>
              <a:rPr lang="en-US" sz="1400" spc="-70" dirty="0"/>
              <a:t>How will organization benefit</a:t>
            </a:r>
          </a:p>
          <a:p>
            <a:pPr marL="285750" indent="-285750">
              <a:spcAft>
                <a:spcPts val="300"/>
              </a:spcAft>
              <a:buFont typeface="Arial" panose="020B0604020202020204" pitchFamily="34" charset="0"/>
              <a:buChar char="•"/>
            </a:pPr>
            <a:r>
              <a:rPr lang="en-US" sz="1400" spc="-70" dirty="0"/>
              <a:t>Calls to action for supporting sponsors</a:t>
            </a:r>
          </a:p>
          <a:p>
            <a:pPr marL="285750" indent="-285750">
              <a:buFont typeface="Arial" panose="020B0604020202020204" pitchFamily="34" charset="0"/>
              <a:buChar char="•"/>
            </a:pPr>
            <a:r>
              <a:rPr lang="en-US" sz="1400" spc="-70" dirty="0"/>
              <a:t>Highlight resources to support transition</a:t>
            </a:r>
          </a:p>
        </p:txBody>
      </p:sp>
      <p:sp>
        <p:nvSpPr>
          <p:cNvPr id="8" name="Rectangle 7">
            <a:extLst>
              <a:ext uri="{FF2B5EF4-FFF2-40B4-BE49-F238E27FC236}">
                <a16:creationId xmlns:a16="http://schemas.microsoft.com/office/drawing/2014/main" id="{C1166E94-CDE9-47C5-B021-A752AC91CF2F}"/>
              </a:ext>
            </a:extLst>
          </p:cNvPr>
          <p:cNvSpPr/>
          <p:nvPr/>
        </p:nvSpPr>
        <p:spPr bwMode="auto">
          <a:xfrm>
            <a:off x="7542673" y="2980192"/>
            <a:ext cx="3558448" cy="166079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Employees</a:t>
            </a:r>
          </a:p>
        </p:txBody>
      </p:sp>
      <p:sp>
        <p:nvSpPr>
          <p:cNvPr id="9" name="TextBox 8">
            <a:extLst>
              <a:ext uri="{FF2B5EF4-FFF2-40B4-BE49-F238E27FC236}">
                <a16:creationId xmlns:a16="http://schemas.microsoft.com/office/drawing/2014/main" id="{29D0BA57-F44D-479A-B386-44A264688063}"/>
              </a:ext>
            </a:extLst>
          </p:cNvPr>
          <p:cNvSpPr txBox="1"/>
          <p:nvPr/>
        </p:nvSpPr>
        <p:spPr>
          <a:xfrm>
            <a:off x="7591120" y="4711086"/>
            <a:ext cx="3824115" cy="1560449"/>
          </a:xfrm>
          <a:prstGeom prst="rect">
            <a:avLst/>
          </a:prstGeom>
          <a:noFill/>
        </p:spPr>
        <p:txBody>
          <a:bodyPr wrap="square" lIns="0" tIns="0" rIns="0" bIns="0" rtlCol="0">
            <a:noAutofit/>
          </a:bodyPr>
          <a:lstStyle/>
          <a:p>
            <a:pPr>
              <a:spcAft>
                <a:spcPts val="300"/>
              </a:spcAft>
            </a:pPr>
            <a:r>
              <a:rPr lang="en-US" sz="1400" b="1" spc="-70" dirty="0">
                <a:gradFill>
                  <a:gsLst>
                    <a:gs pos="2917">
                      <a:schemeClr val="bg2"/>
                    </a:gs>
                    <a:gs pos="95000">
                      <a:schemeClr val="bg2"/>
                    </a:gs>
                  </a:gsLst>
                  <a:lin ang="5400000" scaled="0"/>
                </a:gradFill>
              </a:rPr>
              <a:t>Key messages</a:t>
            </a:r>
          </a:p>
          <a:p>
            <a:pPr marL="285750" indent="-285750">
              <a:spcAft>
                <a:spcPts val="300"/>
              </a:spcAft>
              <a:buFont typeface="Arial" panose="020B0604020202020204" pitchFamily="34" charset="0"/>
              <a:buChar char="•"/>
            </a:pPr>
            <a:r>
              <a:rPr lang="en-US" sz="1400" spc="-70" dirty="0"/>
              <a:t>Outline the project’s 5 Ws (what, when, where, why’ and how </a:t>
            </a:r>
          </a:p>
          <a:p>
            <a:pPr marL="285750" indent="-285750">
              <a:spcAft>
                <a:spcPts val="300"/>
              </a:spcAft>
              <a:buFont typeface="Arial" panose="020B0604020202020204" pitchFamily="34" charset="0"/>
              <a:buChar char="•"/>
            </a:pPr>
            <a:r>
              <a:rPr lang="en-US" sz="1400" spc="-70" dirty="0"/>
              <a:t>How will end users benefit</a:t>
            </a:r>
          </a:p>
          <a:p>
            <a:pPr marL="285750" indent="-285750">
              <a:spcAft>
                <a:spcPts val="300"/>
              </a:spcAft>
              <a:buFont typeface="Arial" panose="020B0604020202020204" pitchFamily="34" charset="0"/>
              <a:buChar char="•"/>
            </a:pPr>
            <a:r>
              <a:rPr lang="en-US" sz="1400" spc="-70" dirty="0"/>
              <a:t>Calls to action for staff: start and stop behaviors</a:t>
            </a:r>
          </a:p>
          <a:p>
            <a:pPr marL="285750" indent="-285750">
              <a:buFont typeface="Arial" panose="020B0604020202020204" pitchFamily="34" charset="0"/>
              <a:buChar char="•"/>
            </a:pPr>
            <a:r>
              <a:rPr lang="en-US" sz="1400" spc="-70" dirty="0"/>
              <a:t>Highlight resources to support transition</a:t>
            </a:r>
          </a:p>
        </p:txBody>
      </p:sp>
      <p:cxnSp>
        <p:nvCxnSpPr>
          <p:cNvPr id="13" name="Straight Arrow Connector 12">
            <a:extLst>
              <a:ext uri="{FF2B5EF4-FFF2-40B4-BE49-F238E27FC236}">
                <a16:creationId xmlns:a16="http://schemas.microsoft.com/office/drawing/2014/main" id="{A194696B-BEED-4AD5-B0F1-E64353AF532B}"/>
              </a:ext>
            </a:extLst>
          </p:cNvPr>
          <p:cNvCxnSpPr>
            <a:cxnSpLocks/>
          </p:cNvCxnSpPr>
          <p:nvPr/>
        </p:nvCxnSpPr>
        <p:spPr>
          <a:xfrm flipH="1">
            <a:off x="3130910" y="2343835"/>
            <a:ext cx="521050" cy="42196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F548BE-2FC0-455B-AAE4-2686A86FB147}"/>
              </a:ext>
            </a:extLst>
          </p:cNvPr>
          <p:cNvCxnSpPr>
            <a:cxnSpLocks/>
          </p:cNvCxnSpPr>
          <p:nvPr/>
        </p:nvCxnSpPr>
        <p:spPr>
          <a:xfrm>
            <a:off x="8328752" y="2444369"/>
            <a:ext cx="287884" cy="3043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3534AC-B82A-47D7-BA19-A917DD10A65A}"/>
              </a:ext>
            </a:extLst>
          </p:cNvPr>
          <p:cNvSpPr/>
          <p:nvPr/>
        </p:nvSpPr>
        <p:spPr bwMode="auto">
          <a:xfrm>
            <a:off x="3266999" y="1166413"/>
            <a:ext cx="5563517" cy="1277956"/>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Executive Sponsor </a:t>
            </a:r>
          </a:p>
          <a:p>
            <a:pPr algn="ctr" defTabSz="914099" fontAlgn="base">
              <a:spcBef>
                <a:spcPct val="0"/>
              </a:spcBef>
              <a:spcAft>
                <a:spcPct val="0"/>
              </a:spcAft>
            </a:pPr>
            <a:r>
              <a:rPr lang="en-US" sz="2200" i="1" dirty="0">
                <a:gradFill>
                  <a:gsLst>
                    <a:gs pos="0">
                      <a:srgbClr val="FFFFFF"/>
                    </a:gs>
                    <a:gs pos="100000">
                      <a:srgbClr val="FFFFFF"/>
                    </a:gs>
                  </a:gsLst>
                  <a:lin ang="5400000" scaled="0"/>
                </a:gradFill>
                <a:ea typeface="Segoe UI" pitchFamily="34" charset="0"/>
                <a:cs typeface="Segoe UI" pitchFamily="34" charset="0"/>
              </a:rPr>
              <a:t>CIO</a:t>
            </a:r>
          </a:p>
        </p:txBody>
      </p:sp>
    </p:spTree>
    <p:extLst>
      <p:ext uri="{BB962C8B-B14F-4D97-AF65-F5344CB8AC3E}">
        <p14:creationId xmlns:p14="http://schemas.microsoft.com/office/powerpoint/2010/main" val="31293960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DEAE-D1D6-4D56-89C6-7E96DE76988C}"/>
              </a:ext>
            </a:extLst>
          </p:cNvPr>
          <p:cNvSpPr>
            <a:spLocks noGrp="1"/>
          </p:cNvSpPr>
          <p:nvPr>
            <p:ph type="title"/>
          </p:nvPr>
        </p:nvSpPr>
        <p:spPr/>
        <p:txBody>
          <a:bodyPr vert="horz" wrap="square" lIns="0" tIns="0" rIns="0" bIns="0" rtlCol="0" anchor="t">
            <a:noAutofit/>
          </a:bodyPr>
          <a:lstStyle/>
          <a:p>
            <a:pPr defTabSz="914089"/>
            <a:r>
              <a:rPr lang="en-US" sz="3200" dirty="0">
                <a:solidFill>
                  <a:srgbClr val="C00000"/>
                </a:solidFill>
                <a:latin typeface="Segoe UI" panose="020B0502040204020203" pitchFamily="34" charset="0"/>
                <a:cs typeface="Segoe UI" panose="020B0502040204020203" pitchFamily="34" charset="0"/>
              </a:rPr>
              <a:t>Executive sponsor communications (to-supporting sponsors)</a:t>
            </a:r>
          </a:p>
        </p:txBody>
      </p:sp>
      <p:sp>
        <p:nvSpPr>
          <p:cNvPr id="8" name="Rectangle 7">
            <a:extLst>
              <a:ext uri="{FF2B5EF4-FFF2-40B4-BE49-F238E27FC236}">
                <a16:creationId xmlns:a16="http://schemas.microsoft.com/office/drawing/2014/main" id="{C1166E94-CDE9-47C5-B021-A752AC91CF2F}"/>
              </a:ext>
            </a:extLst>
          </p:cNvPr>
          <p:cNvSpPr/>
          <p:nvPr/>
        </p:nvSpPr>
        <p:spPr bwMode="auto">
          <a:xfrm>
            <a:off x="685189" y="3557221"/>
            <a:ext cx="10982936" cy="115182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lang="en-US" sz="2200" dirty="0">
                <a:gradFill>
                  <a:gsLst>
                    <a:gs pos="0">
                      <a:srgbClr val="FFFFFF"/>
                    </a:gs>
                    <a:gs pos="100000">
                      <a:srgbClr val="FFFFFF"/>
                    </a:gs>
                  </a:gsLst>
                  <a:lin ang="5400000" scaled="0"/>
                </a:gradFill>
                <a:latin typeface="Segoe UI"/>
                <a:ea typeface="Segoe UI" pitchFamily="34" charset="0"/>
                <a:cs typeface="Segoe UI" pitchFamily="34" charset="0"/>
              </a:rPr>
              <a:t>Supporting Sponsors</a:t>
            </a: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3" name="Straight Arrow Connector 12">
            <a:extLst>
              <a:ext uri="{FF2B5EF4-FFF2-40B4-BE49-F238E27FC236}">
                <a16:creationId xmlns:a16="http://schemas.microsoft.com/office/drawing/2014/main" id="{A194696B-BEED-4AD5-B0F1-E64353AF532B}"/>
              </a:ext>
            </a:extLst>
          </p:cNvPr>
          <p:cNvCxnSpPr>
            <a:cxnSpLocks/>
          </p:cNvCxnSpPr>
          <p:nvPr/>
        </p:nvCxnSpPr>
        <p:spPr>
          <a:xfrm>
            <a:off x="3197844" y="2420156"/>
            <a:ext cx="0" cy="100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3534AC-B82A-47D7-BA19-A917DD10A65A}"/>
              </a:ext>
            </a:extLst>
          </p:cNvPr>
          <p:cNvSpPr/>
          <p:nvPr/>
        </p:nvSpPr>
        <p:spPr bwMode="auto">
          <a:xfrm>
            <a:off x="3095941" y="976497"/>
            <a:ext cx="5563517" cy="1277956"/>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Executive Sponsor </a:t>
            </a:r>
          </a:p>
        </p:txBody>
      </p:sp>
      <p:cxnSp>
        <p:nvCxnSpPr>
          <p:cNvPr id="16" name="Straight Arrow Connector 15">
            <a:extLst>
              <a:ext uri="{FF2B5EF4-FFF2-40B4-BE49-F238E27FC236}">
                <a16:creationId xmlns:a16="http://schemas.microsoft.com/office/drawing/2014/main" id="{B031DAC4-5D4D-4A1C-9D5C-7E5AD7D9B382}"/>
              </a:ext>
            </a:extLst>
          </p:cNvPr>
          <p:cNvCxnSpPr>
            <a:cxnSpLocks/>
          </p:cNvCxnSpPr>
          <p:nvPr/>
        </p:nvCxnSpPr>
        <p:spPr>
          <a:xfrm>
            <a:off x="8517168" y="2418318"/>
            <a:ext cx="0" cy="100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4C19CDF-939B-46E9-8C83-BDD4E4667FD2}"/>
              </a:ext>
            </a:extLst>
          </p:cNvPr>
          <p:cNvSpPr txBox="1"/>
          <p:nvPr/>
        </p:nvSpPr>
        <p:spPr>
          <a:xfrm>
            <a:off x="6856661" y="4950160"/>
            <a:ext cx="4611898" cy="1560449"/>
          </a:xfrm>
          <a:prstGeom prst="rect">
            <a:avLst/>
          </a:prstGeom>
          <a:noFill/>
        </p:spPr>
        <p:txBody>
          <a:bodyPr wrap="square" lIns="0" tIns="0" rIns="0" bIns="0" rtlCol="0">
            <a:noAutofit/>
          </a:bodyPr>
          <a:lstStyle/>
          <a:p>
            <a:pPr marL="0" marR="0" lvl="0" indent="0" algn="l" defTabSz="914363"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70" normalizeH="0" baseline="0" noProof="0" dirty="0">
                <a:ln>
                  <a:noFill/>
                </a:ln>
                <a:gradFill>
                  <a:gsLst>
                    <a:gs pos="2917">
                      <a:srgbClr val="797A7D"/>
                    </a:gs>
                    <a:gs pos="95000">
                      <a:srgbClr val="797A7D"/>
                    </a:gs>
                  </a:gsLst>
                  <a:lin ang="5400000" scaled="0"/>
                </a:gradFill>
                <a:effectLst/>
                <a:uLnTx/>
                <a:uFillTx/>
                <a:latin typeface="Segoe UI"/>
                <a:ea typeface="+mn-ea"/>
                <a:cs typeface="+mn-cs"/>
              </a:rPr>
              <a:t>Formats</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70" normalizeH="0" baseline="0" noProof="0" dirty="0">
                <a:ln>
                  <a:noFill/>
                </a:ln>
                <a:effectLst/>
                <a:uLnTx/>
                <a:uFillTx/>
                <a:latin typeface="Segoe UI"/>
                <a:ea typeface="+mn-ea"/>
                <a:cs typeface="+mn-cs"/>
              </a:rPr>
              <a:t>Email</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spc="-70" dirty="0">
                <a:latin typeface="Segoe UI"/>
              </a:rPr>
              <a:t>Leadership meetings – beyond IT</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70" normalizeH="0" baseline="0" noProof="0" dirty="0">
                <a:ln>
                  <a:noFill/>
                </a:ln>
                <a:effectLst/>
                <a:uLnTx/>
                <a:uFillTx/>
                <a:latin typeface="Segoe UI"/>
                <a:ea typeface="+mn-ea"/>
                <a:cs typeface="+mn-cs"/>
              </a:rPr>
              <a:t>Newsletters – senior execs</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70" normalizeH="0" baseline="0" noProof="0" dirty="0">
                <a:ln>
                  <a:noFill/>
                </a:ln>
                <a:effectLst/>
                <a:uLnTx/>
                <a:uFillTx/>
                <a:latin typeface="Segoe UI"/>
                <a:ea typeface="+mn-ea"/>
                <a:cs typeface="+mn-cs"/>
              </a:rPr>
              <a:t>Other channels – which resonate with </a:t>
            </a:r>
            <a:r>
              <a:rPr lang="en-US" sz="1400" spc="-70" dirty="0">
                <a:latin typeface="Segoe UI"/>
              </a:rPr>
              <a:t>staff</a:t>
            </a:r>
            <a:endParaRPr kumimoji="0" lang="en-US" sz="1400" b="0" i="0" u="none" strike="noStrike" kern="1200" cap="none" spc="-70" normalizeH="0" baseline="0" noProof="0" dirty="0">
              <a:ln>
                <a:noFill/>
              </a:ln>
              <a:effectLst/>
              <a:uLnTx/>
              <a:uFillTx/>
              <a:latin typeface="Segoe UI"/>
            </a:endParaRPr>
          </a:p>
        </p:txBody>
      </p:sp>
      <p:sp>
        <p:nvSpPr>
          <p:cNvPr id="12" name="TextBox 11">
            <a:extLst>
              <a:ext uri="{FF2B5EF4-FFF2-40B4-BE49-F238E27FC236}">
                <a16:creationId xmlns:a16="http://schemas.microsoft.com/office/drawing/2014/main" id="{F5245D7C-424F-477E-A0D8-04F945357AB9}"/>
              </a:ext>
            </a:extLst>
          </p:cNvPr>
          <p:cNvSpPr txBox="1"/>
          <p:nvPr/>
        </p:nvSpPr>
        <p:spPr>
          <a:xfrm>
            <a:off x="802969" y="4845298"/>
            <a:ext cx="3824115" cy="1560449"/>
          </a:xfrm>
          <a:prstGeom prst="rect">
            <a:avLst/>
          </a:prstGeom>
          <a:noFill/>
        </p:spPr>
        <p:txBody>
          <a:bodyPr wrap="square" lIns="0" tIns="0" rIns="0" bIns="0" rtlCol="0">
            <a:noAutofit/>
          </a:bodyPr>
          <a:lstStyle/>
          <a:p>
            <a:pPr>
              <a:spcAft>
                <a:spcPts val="300"/>
              </a:spcAft>
            </a:pPr>
            <a:r>
              <a:rPr lang="en-US" sz="1400" b="1" spc="-70" dirty="0">
                <a:gradFill>
                  <a:gsLst>
                    <a:gs pos="2917">
                      <a:schemeClr val="bg2"/>
                    </a:gs>
                    <a:gs pos="95000">
                      <a:schemeClr val="bg2"/>
                    </a:gs>
                  </a:gsLst>
                  <a:lin ang="5400000" scaled="0"/>
                </a:gradFill>
              </a:rPr>
              <a:t>Key messages</a:t>
            </a:r>
          </a:p>
          <a:p>
            <a:pPr marL="285750" indent="-285750">
              <a:spcAft>
                <a:spcPts val="300"/>
              </a:spcAft>
              <a:buFont typeface="Arial" panose="020B0604020202020204" pitchFamily="34" charset="0"/>
              <a:buChar char="•"/>
            </a:pPr>
            <a:r>
              <a:rPr lang="en-US" sz="1400" spc="-70" dirty="0"/>
              <a:t>Outline the project’s 5 Ws (what, when, where, why’ and how </a:t>
            </a:r>
          </a:p>
          <a:p>
            <a:pPr marL="285750" indent="-285750">
              <a:spcAft>
                <a:spcPts val="300"/>
              </a:spcAft>
              <a:buFont typeface="Arial" panose="020B0604020202020204" pitchFamily="34" charset="0"/>
              <a:buChar char="•"/>
            </a:pPr>
            <a:r>
              <a:rPr lang="en-US" sz="1400" spc="-70" dirty="0"/>
              <a:t>How will organization benefit</a:t>
            </a:r>
          </a:p>
          <a:p>
            <a:pPr marL="285750" indent="-285750">
              <a:spcAft>
                <a:spcPts val="300"/>
              </a:spcAft>
              <a:buFont typeface="Arial" panose="020B0604020202020204" pitchFamily="34" charset="0"/>
              <a:buChar char="•"/>
            </a:pPr>
            <a:r>
              <a:rPr lang="en-US" sz="1400" spc="-70" dirty="0"/>
              <a:t>Calls to action for supporting sponsors</a:t>
            </a:r>
          </a:p>
          <a:p>
            <a:pPr marL="285750" indent="-285750">
              <a:buFont typeface="Arial" panose="020B0604020202020204" pitchFamily="34" charset="0"/>
              <a:buChar char="•"/>
            </a:pPr>
            <a:r>
              <a:rPr lang="en-US" sz="1400" spc="-70" dirty="0"/>
              <a:t>Highlight resources to support transition</a:t>
            </a:r>
          </a:p>
        </p:txBody>
      </p:sp>
    </p:spTree>
    <p:extLst>
      <p:ext uri="{BB962C8B-B14F-4D97-AF65-F5344CB8AC3E}">
        <p14:creationId xmlns:p14="http://schemas.microsoft.com/office/powerpoint/2010/main" val="20485722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14D5-6DDC-46A2-BA22-AFAEA878F7F3}"/>
              </a:ext>
            </a:extLst>
          </p:cNvPr>
          <p:cNvSpPr>
            <a:spLocks noGrp="1"/>
          </p:cNvSpPr>
          <p:nvPr>
            <p:ph type="title"/>
          </p:nvPr>
        </p:nvSpPr>
        <p:spPr/>
        <p:txBody>
          <a:bodyPr vert="horz" wrap="square" lIns="0" tIns="0" rIns="0" bIns="0" rtlCol="0" anchor="t">
            <a:noAutofit/>
          </a:bodyPr>
          <a:lstStyle/>
          <a:p>
            <a:pPr defTabSz="914089"/>
            <a:r>
              <a:rPr lang="en-US" sz="3200" dirty="0">
                <a:solidFill>
                  <a:srgbClr val="C00000"/>
                </a:solidFill>
                <a:latin typeface="Segoe UI" panose="020B0502040204020203" pitchFamily="34" charset="0"/>
                <a:cs typeface="Segoe UI" panose="020B0502040204020203" pitchFamily="34" charset="0"/>
              </a:rPr>
              <a:t>Communications - Executive Sponsor to supporting sponsors </a:t>
            </a:r>
          </a:p>
        </p:txBody>
      </p:sp>
      <p:sp>
        <p:nvSpPr>
          <p:cNvPr id="3" name="TextBox 2">
            <a:extLst>
              <a:ext uri="{FF2B5EF4-FFF2-40B4-BE49-F238E27FC236}">
                <a16:creationId xmlns:a16="http://schemas.microsoft.com/office/drawing/2014/main" id="{9DB478B6-9FB4-4673-910F-F1548A8A2DC4}"/>
              </a:ext>
            </a:extLst>
          </p:cNvPr>
          <p:cNvSpPr txBox="1"/>
          <p:nvPr/>
        </p:nvSpPr>
        <p:spPr>
          <a:xfrm>
            <a:off x="672028" y="1112704"/>
            <a:ext cx="11149013" cy="4755148"/>
          </a:xfrm>
          <a:prstGeom prst="rect">
            <a:avLst/>
          </a:prstGeom>
          <a:noFill/>
        </p:spPr>
        <p:txBody>
          <a:bodyPr wrap="square" lIns="0" tIns="0" rIns="0" bIns="0" rtlCol="0">
            <a:spAutoFit/>
          </a:bodyPr>
          <a:lstStyle/>
          <a:p>
            <a:pPr marL="342900" indent="-342900">
              <a:spcAft>
                <a:spcPts val="2400"/>
              </a:spcAft>
              <a:buFont typeface="Arial" panose="020B0604020202020204" pitchFamily="34" charset="0"/>
              <a:buChar char="•"/>
            </a:pPr>
            <a:r>
              <a:rPr lang="en-US" sz="2000" spc="-70" dirty="0"/>
              <a:t>Outline project 5 W’s (who, what, when, where, why) and How</a:t>
            </a:r>
          </a:p>
          <a:p>
            <a:pPr marL="342900" indent="-342900">
              <a:spcAft>
                <a:spcPts val="2400"/>
              </a:spcAft>
              <a:buFont typeface="Arial" panose="020B0604020202020204" pitchFamily="34" charset="0"/>
              <a:buChar char="•"/>
            </a:pPr>
            <a:r>
              <a:rPr lang="en-US" sz="2000" spc="-70" dirty="0"/>
              <a:t>Overview how organization will benefit </a:t>
            </a:r>
          </a:p>
          <a:p>
            <a:pPr marL="342900" indent="-342900">
              <a:spcAft>
                <a:spcPts val="2400"/>
              </a:spcAft>
              <a:buFont typeface="Arial" panose="020B0604020202020204" pitchFamily="34" charset="0"/>
              <a:buChar char="•"/>
            </a:pPr>
            <a:r>
              <a:rPr lang="en-US" sz="2000" spc="-70" dirty="0"/>
              <a:t>Calls to action for supporting sponsors: </a:t>
            </a:r>
          </a:p>
          <a:p>
            <a:pPr marL="738188" lvl="1" indent="-396875">
              <a:spcAft>
                <a:spcPts val="1800"/>
              </a:spcAft>
              <a:buFont typeface="Courier New" panose="02070309020205020404" pitchFamily="49" charset="0"/>
              <a:buChar char="o"/>
            </a:pPr>
            <a:r>
              <a:rPr lang="en-US" sz="2000" spc="-70" dirty="0"/>
              <a:t>Communicate to end users about the change and new behaviors and that they support it</a:t>
            </a:r>
          </a:p>
          <a:p>
            <a:pPr marL="738188" lvl="1" indent="-396875">
              <a:spcAft>
                <a:spcPts val="1800"/>
              </a:spcAft>
              <a:buFont typeface="Courier New" panose="02070309020205020404" pitchFamily="49" charset="0"/>
              <a:buChar char="o"/>
            </a:pPr>
            <a:r>
              <a:rPr lang="en-US" sz="2000" spc="-70" dirty="0"/>
              <a:t>Actively and visibly support new behaviors – such as store and share documents to OneDrive and encourage their teams to do the same </a:t>
            </a:r>
          </a:p>
          <a:p>
            <a:pPr marL="738188" lvl="1" indent="-396875">
              <a:spcAft>
                <a:spcPts val="2400"/>
              </a:spcAft>
              <a:buFont typeface="Courier New" panose="02070309020205020404" pitchFamily="49" charset="0"/>
              <a:buChar char="o"/>
            </a:pPr>
            <a:r>
              <a:rPr lang="en-US" sz="2000" spc="-70" dirty="0"/>
              <a:t>Highlight resources to help their teams get ready </a:t>
            </a:r>
          </a:p>
          <a:p>
            <a:pPr marL="281006" indent="-396875">
              <a:spcAft>
                <a:spcPts val="1800"/>
              </a:spcAft>
              <a:buFont typeface="Arial" panose="020B0604020202020204" pitchFamily="34" charset="0"/>
              <a:buChar char="•"/>
            </a:pPr>
            <a:r>
              <a:rPr lang="en-US" sz="2000" spc="-70" dirty="0"/>
              <a:t>Timing – prior to Executive sponsor communications to all employees</a:t>
            </a:r>
          </a:p>
          <a:p>
            <a:endParaRPr lang="en-US" sz="2400" spc="-70" dirty="0">
              <a:gradFill>
                <a:gsLst>
                  <a:gs pos="2917">
                    <a:schemeClr val="bg2"/>
                  </a:gs>
                  <a:gs pos="95000">
                    <a:schemeClr val="bg2"/>
                  </a:gs>
                </a:gsLst>
                <a:lin ang="5400000" scaled="0"/>
              </a:gradFill>
            </a:endParaRPr>
          </a:p>
        </p:txBody>
      </p:sp>
    </p:spTree>
    <p:extLst>
      <p:ext uri="{BB962C8B-B14F-4D97-AF65-F5344CB8AC3E}">
        <p14:creationId xmlns:p14="http://schemas.microsoft.com/office/powerpoint/2010/main" val="38342994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BC8B9E-7B79-430B-B321-99D489527D9D}"/>
              </a:ext>
            </a:extLst>
          </p:cNvPr>
          <p:cNvSpPr>
            <a:spLocks noGrp="1"/>
          </p:cNvSpPr>
          <p:nvPr>
            <p:ph type="title"/>
          </p:nvPr>
        </p:nvSpPr>
        <p:spPr/>
        <p:txBody>
          <a:bodyPr vert="horz" wrap="square" lIns="0" tIns="0" rIns="0" bIns="0" rtlCol="0" anchor="t">
            <a:noAutofit/>
          </a:bodyPr>
          <a:lstStyle/>
          <a:p>
            <a:pPr defTabSz="914089"/>
            <a:r>
              <a:rPr lang="en-US" sz="4400" dirty="0">
                <a:solidFill>
                  <a:srgbClr val="C00000"/>
                </a:solidFill>
                <a:latin typeface="Segoe UI" panose="020B0502040204020203" pitchFamily="34" charset="0"/>
                <a:cs typeface="Segoe UI" panose="020B0502040204020203" pitchFamily="34" charset="0"/>
              </a:rPr>
              <a:t>Sample: A message from the CIO</a:t>
            </a:r>
          </a:p>
        </p:txBody>
      </p:sp>
      <p:graphicFrame>
        <p:nvGraphicFramePr>
          <p:cNvPr id="12" name="Table 11">
            <a:extLst>
              <a:ext uri="{FF2B5EF4-FFF2-40B4-BE49-F238E27FC236}">
                <a16:creationId xmlns:a16="http://schemas.microsoft.com/office/drawing/2014/main" id="{B5A59EEC-B34E-48E0-B4F5-A08BBFBB9BC4}"/>
              </a:ext>
            </a:extLst>
          </p:cNvPr>
          <p:cNvGraphicFramePr>
            <a:graphicFrameLocks noGrp="1"/>
          </p:cNvGraphicFramePr>
          <p:nvPr>
            <p:extLst/>
          </p:nvPr>
        </p:nvGraphicFramePr>
        <p:xfrm>
          <a:off x="1613503" y="1397194"/>
          <a:ext cx="8872198" cy="5257657"/>
        </p:xfrm>
        <a:graphic>
          <a:graphicData uri="http://schemas.openxmlformats.org/drawingml/2006/table">
            <a:tbl>
              <a:tblPr>
                <a:tableStyleId>{2D5ABB26-0587-4C30-8999-92F81FD0307C}</a:tableStyleId>
              </a:tblPr>
              <a:tblGrid>
                <a:gridCol w="7079835">
                  <a:extLst>
                    <a:ext uri="{9D8B030D-6E8A-4147-A177-3AD203B41FA5}">
                      <a16:colId xmlns:a16="http://schemas.microsoft.com/office/drawing/2014/main" val="2409431469"/>
                    </a:ext>
                  </a:extLst>
                </a:gridCol>
                <a:gridCol w="1792363">
                  <a:extLst>
                    <a:ext uri="{9D8B030D-6E8A-4147-A177-3AD203B41FA5}">
                      <a16:colId xmlns:a16="http://schemas.microsoft.com/office/drawing/2014/main" val="3116373466"/>
                    </a:ext>
                  </a:extLst>
                </a:gridCol>
              </a:tblGrid>
              <a:tr h="2359971">
                <a:tc>
                  <a:txBody>
                    <a:bodyPr/>
                    <a:lstStyle/>
                    <a:p>
                      <a:pPr>
                        <a:spcBef>
                          <a:spcPts val="600"/>
                        </a:spcBef>
                        <a:spcAft>
                          <a:spcPts val="600"/>
                        </a:spcAft>
                      </a:pPr>
                      <a:r>
                        <a:rPr lang="en-US" sz="2700" dirty="0"/>
                        <a:t>Our OneDrive storage opportunities bring an incredible ability to store and share our data (where appropriate) in the cloud, where it is secured and backed up by Microsoft. </a:t>
                      </a:r>
                    </a:p>
                  </a:txBody>
                  <a:tcPr marL="134429" marR="134429" marT="134429" marB="134429"/>
                </a:tc>
                <a:tc>
                  <a:txBody>
                    <a:bodyPr/>
                    <a:lstStyle/>
                    <a:p>
                      <a:endParaRPr lang="en-US" sz="1800"/>
                    </a:p>
                  </a:txBody>
                  <a:tcPr marL="89619" marR="89619" marT="44810" marB="44810"/>
                </a:tc>
                <a:extLst>
                  <a:ext uri="{0D108BD9-81ED-4DB2-BD59-A6C34878D82A}">
                    <a16:rowId xmlns:a16="http://schemas.microsoft.com/office/drawing/2014/main" val="2868106210"/>
                  </a:ext>
                </a:extLst>
              </a:tr>
              <a:tr h="1105303">
                <a:tc gridSpan="2">
                  <a:txBody>
                    <a:bodyPr/>
                    <a:lstStyle/>
                    <a:p>
                      <a:pPr>
                        <a:spcBef>
                          <a:spcPts val="600"/>
                        </a:spcBef>
                        <a:spcAft>
                          <a:spcPts val="600"/>
                        </a:spcAft>
                      </a:pPr>
                      <a:r>
                        <a:rPr lang="en-US" sz="2700"/>
                        <a:t>Every employee has at least a 1-5 Terabytes of storage. Trust your CIO, that’s a lot! </a:t>
                      </a:r>
                    </a:p>
                  </a:txBody>
                  <a:tcPr marL="134429" marR="134429" marT="134429" marB="134429"/>
                </a:tc>
                <a:tc hMerge="1">
                  <a:txBody>
                    <a:bodyPr/>
                    <a:lstStyle/>
                    <a:p>
                      <a:endParaRPr lang="en-US"/>
                    </a:p>
                  </a:txBody>
                  <a:tcPr/>
                </a:tc>
                <a:extLst>
                  <a:ext uri="{0D108BD9-81ED-4DB2-BD59-A6C34878D82A}">
                    <a16:rowId xmlns:a16="http://schemas.microsoft.com/office/drawing/2014/main" val="4188547581"/>
                  </a:ext>
                </a:extLst>
              </a:tr>
              <a:tr h="1105303">
                <a:tc gridSpan="2">
                  <a:txBody>
                    <a:bodyPr/>
                    <a:lstStyle/>
                    <a:p>
                      <a:pPr marL="0" marR="0" lvl="0" indent="0" algn="l" defTabSz="932742" rtl="0" eaLnBrk="1" fontAlgn="auto" latinLnBrk="0" hangingPunct="1">
                        <a:lnSpc>
                          <a:spcPct val="100000"/>
                        </a:lnSpc>
                        <a:spcBef>
                          <a:spcPts val="600"/>
                        </a:spcBef>
                        <a:spcAft>
                          <a:spcPts val="600"/>
                        </a:spcAft>
                        <a:buClrTx/>
                        <a:buSzTx/>
                        <a:buFontTx/>
                        <a:buNone/>
                        <a:tabLst/>
                        <a:defRPr/>
                      </a:pPr>
                      <a:r>
                        <a:rPr lang="en-US" sz="2700"/>
                        <a:t>We also have incredible abilities to leverage these services for file sharing securely with One Drive.</a:t>
                      </a:r>
                    </a:p>
                  </a:txBody>
                  <a:tcPr marL="134429" marR="134429" marT="134429" marB="134429"/>
                </a:tc>
                <a:tc hMerge="1">
                  <a:txBody>
                    <a:bodyPr/>
                    <a:lstStyle/>
                    <a:p>
                      <a:endParaRPr lang="en-US"/>
                    </a:p>
                  </a:txBody>
                  <a:tcPr/>
                </a:tc>
                <a:extLst>
                  <a:ext uri="{0D108BD9-81ED-4DB2-BD59-A6C34878D82A}">
                    <a16:rowId xmlns:a16="http://schemas.microsoft.com/office/drawing/2014/main" val="3922478555"/>
                  </a:ext>
                </a:extLst>
              </a:tr>
              <a:tr h="687080">
                <a:tc gridSpan="2">
                  <a:txBody>
                    <a:bodyPr/>
                    <a:lstStyle/>
                    <a:p>
                      <a:pPr marL="0" marR="0" lvl="0" indent="0" algn="l" defTabSz="932742" rtl="0" eaLnBrk="1" fontAlgn="auto" latinLnBrk="0" hangingPunct="1">
                        <a:lnSpc>
                          <a:spcPct val="100000"/>
                        </a:lnSpc>
                        <a:spcBef>
                          <a:spcPts val="600"/>
                        </a:spcBef>
                        <a:spcAft>
                          <a:spcPts val="600"/>
                        </a:spcAft>
                        <a:buClrTx/>
                        <a:buSzTx/>
                        <a:buFontTx/>
                        <a:buNone/>
                        <a:tabLst/>
                        <a:defRPr/>
                      </a:pPr>
                      <a:r>
                        <a:rPr lang="en-US" sz="2700" dirty="0"/>
                        <a:t>&lt;Insert name here&gt;, CIO</a:t>
                      </a:r>
                    </a:p>
                  </a:txBody>
                  <a:tcPr marL="134429" marR="134429" marT="134429" marB="134429"/>
                </a:tc>
                <a:tc hMerge="1">
                  <a:txBody>
                    <a:bodyPr/>
                    <a:lstStyle/>
                    <a:p>
                      <a:endParaRPr lang="en-US"/>
                    </a:p>
                  </a:txBody>
                  <a:tcPr/>
                </a:tc>
                <a:extLst>
                  <a:ext uri="{0D108BD9-81ED-4DB2-BD59-A6C34878D82A}">
                    <a16:rowId xmlns:a16="http://schemas.microsoft.com/office/drawing/2014/main" val="3033655566"/>
                  </a:ext>
                </a:extLst>
              </a:tr>
            </a:tbl>
          </a:graphicData>
        </a:graphic>
      </p:graphicFrame>
    </p:spTree>
    <p:custDataLst>
      <p:tags r:id="rId1"/>
    </p:custDataLst>
    <p:extLst>
      <p:ext uri="{BB962C8B-B14F-4D97-AF65-F5344CB8AC3E}">
        <p14:creationId xmlns:p14="http://schemas.microsoft.com/office/powerpoint/2010/main" val="36987561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vert="horz" wrap="square" lIns="0" tIns="0" rIns="0" bIns="0" rtlCol="0" anchor="t">
            <a:noAutofit/>
          </a:bodyPr>
          <a:lstStyle/>
          <a:p>
            <a:pPr defTabSz="914089"/>
            <a:r>
              <a:rPr lang="en-US" sz="4400" dirty="0">
                <a:solidFill>
                  <a:srgbClr val="C00000"/>
                </a:solidFill>
                <a:latin typeface="Segoe UI" panose="020B0502040204020203" pitchFamily="34" charset="0"/>
                <a:cs typeface="Segoe UI" panose="020B0502040204020203" pitchFamily="34" charset="0"/>
              </a:rPr>
              <a:t>What is happening—and why?</a:t>
            </a:r>
          </a:p>
        </p:txBody>
      </p:sp>
      <p:pic>
        <p:nvPicPr>
          <p:cNvPr id="5" name="Picture 4">
            <a:extLst>
              <a:ext uri="{FF2B5EF4-FFF2-40B4-BE49-F238E27FC236}">
                <a16:creationId xmlns:a16="http://schemas.microsoft.com/office/drawing/2014/main" id="{3A71B4D9-0672-48CE-9C56-B88A1449F40E}"/>
              </a:ext>
            </a:extLst>
          </p:cNvPr>
          <p:cNvPicPr>
            <a:picLocks noChangeAspect="1"/>
          </p:cNvPicPr>
          <p:nvPr/>
        </p:nvPicPr>
        <p:blipFill>
          <a:blip r:embed="rId4"/>
          <a:stretch>
            <a:fillRect/>
          </a:stretch>
        </p:blipFill>
        <p:spPr>
          <a:xfrm>
            <a:off x="2240832" y="3239198"/>
            <a:ext cx="513094" cy="985811"/>
          </a:xfrm>
          <a:prstGeom prst="rect">
            <a:avLst/>
          </a:prstGeom>
        </p:spPr>
      </p:pic>
      <p:pic>
        <p:nvPicPr>
          <p:cNvPr id="9" name="Picture 8">
            <a:extLst>
              <a:ext uri="{FF2B5EF4-FFF2-40B4-BE49-F238E27FC236}">
                <a16:creationId xmlns:a16="http://schemas.microsoft.com/office/drawing/2014/main" id="{7538621C-6AC0-43F8-89DF-D030E411ACA4}"/>
              </a:ext>
            </a:extLst>
          </p:cNvPr>
          <p:cNvPicPr>
            <a:picLocks noChangeAspect="1"/>
          </p:cNvPicPr>
          <p:nvPr/>
        </p:nvPicPr>
        <p:blipFill rotWithShape="1">
          <a:blip r:embed="rId5"/>
          <a:srcRect l="15165" t="41831" r="40057"/>
          <a:stretch/>
        </p:blipFill>
        <p:spPr>
          <a:xfrm>
            <a:off x="327273" y="4631965"/>
            <a:ext cx="2099036" cy="1511611"/>
          </a:xfrm>
          <a:prstGeom prst="rect">
            <a:avLst/>
          </a:prstGeom>
        </p:spPr>
      </p:pic>
      <p:pic>
        <p:nvPicPr>
          <p:cNvPr id="10" name="Picture 9">
            <a:extLst>
              <a:ext uri="{FF2B5EF4-FFF2-40B4-BE49-F238E27FC236}">
                <a16:creationId xmlns:a16="http://schemas.microsoft.com/office/drawing/2014/main" id="{691DC19B-558D-428F-85C0-2FCEC7D04A06}"/>
              </a:ext>
            </a:extLst>
          </p:cNvPr>
          <p:cNvPicPr>
            <a:picLocks noChangeAspect="1"/>
          </p:cNvPicPr>
          <p:nvPr/>
        </p:nvPicPr>
        <p:blipFill rotWithShape="1">
          <a:blip r:embed="rId5"/>
          <a:srcRect l="60695" t="43401" r="5978" b="13062"/>
          <a:stretch/>
        </p:blipFill>
        <p:spPr>
          <a:xfrm>
            <a:off x="473978" y="3101139"/>
            <a:ext cx="1587574" cy="1131376"/>
          </a:xfrm>
          <a:prstGeom prst="rect">
            <a:avLst/>
          </a:prstGeom>
        </p:spPr>
      </p:pic>
      <p:sp>
        <p:nvSpPr>
          <p:cNvPr id="13" name="TextBox 12">
            <a:extLst>
              <a:ext uri="{FF2B5EF4-FFF2-40B4-BE49-F238E27FC236}">
                <a16:creationId xmlns:a16="http://schemas.microsoft.com/office/drawing/2014/main" id="{F5900AAA-2814-463A-B263-654D056F536A}"/>
              </a:ext>
            </a:extLst>
          </p:cNvPr>
          <p:cNvSpPr txBox="1"/>
          <p:nvPr/>
        </p:nvSpPr>
        <p:spPr>
          <a:xfrm>
            <a:off x="4798017" y="2755111"/>
            <a:ext cx="6452507" cy="1598733"/>
          </a:xfrm>
          <a:prstGeom prst="callout1">
            <a:avLst>
              <a:gd name="adj1" fmla="val 33103"/>
              <a:gd name="adj2" fmla="val -7930"/>
              <a:gd name="adj3" fmla="val 33739"/>
              <a:gd name="adj4" fmla="val -28338"/>
            </a:avLst>
          </a:prstGeom>
          <a:noFill/>
          <a:ln w="19050">
            <a:solidFill>
              <a:srgbClr val="606161"/>
            </a:solidFill>
            <a:headEnd type="oval" w="lg" len="lg"/>
            <a:tailEnd type="oval"/>
          </a:ln>
          <a:effectLst>
            <a:glow rad="25400">
              <a:schemeClr val="bg1"/>
            </a:glow>
          </a:effectLst>
        </p:spPr>
        <p:txBody>
          <a:bodyPr wrap="square" lIns="0" tIns="0" rIns="0" bIns="0" rtlCol="0">
            <a:spAutoFit/>
          </a:bodyPr>
          <a:lstStyle>
            <a:defPPr>
              <a:defRPr lang="en-US"/>
            </a:defPPr>
            <a:lvl1pPr>
              <a:defRPr spc="-70"/>
            </a:lvl1pPr>
          </a:lstStyle>
          <a:p>
            <a:pPr>
              <a:spcBef>
                <a:spcPts val="588"/>
              </a:spcBef>
              <a:spcAft>
                <a:spcPts val="588"/>
              </a:spcAft>
            </a:pPr>
            <a:r>
              <a:rPr lang="en-US" sz="2352"/>
              <a:t>You have anywhere access to your files - get to your files on your desktop, from a browser, or on-the-go with mobile apps. </a:t>
            </a:r>
          </a:p>
          <a:p>
            <a:pPr>
              <a:spcBef>
                <a:spcPts val="588"/>
              </a:spcBef>
              <a:spcAft>
                <a:spcPts val="588"/>
              </a:spcAft>
            </a:pPr>
            <a:r>
              <a:rPr lang="en-US" sz="2352"/>
              <a:t>You can sync files to your desktop for access offline.</a:t>
            </a:r>
          </a:p>
        </p:txBody>
      </p:sp>
      <p:sp>
        <p:nvSpPr>
          <p:cNvPr id="15" name="TextBox 14">
            <a:extLst>
              <a:ext uri="{FF2B5EF4-FFF2-40B4-BE49-F238E27FC236}">
                <a16:creationId xmlns:a16="http://schemas.microsoft.com/office/drawing/2014/main" id="{0E06B2DA-0CEC-44CE-A54D-42B1979462E1}"/>
              </a:ext>
            </a:extLst>
          </p:cNvPr>
          <p:cNvSpPr txBox="1"/>
          <p:nvPr/>
        </p:nvSpPr>
        <p:spPr>
          <a:xfrm>
            <a:off x="4798017" y="4594036"/>
            <a:ext cx="6452507" cy="1601721"/>
          </a:xfrm>
          <a:prstGeom prst="callout1">
            <a:avLst>
              <a:gd name="adj1" fmla="val 33103"/>
              <a:gd name="adj2" fmla="val -8333"/>
              <a:gd name="adj3" fmla="val 32167"/>
              <a:gd name="adj4" fmla="val -37823"/>
            </a:avLst>
          </a:prstGeom>
          <a:noFill/>
          <a:ln w="19050">
            <a:solidFill>
              <a:srgbClr val="606161"/>
            </a:solidFill>
            <a:headEnd type="oval" w="lg" len="lg"/>
            <a:tailEnd type="oval" w="med" len="med"/>
          </a:ln>
          <a:effectLst>
            <a:glow rad="25400">
              <a:schemeClr val="bg1"/>
            </a:glow>
          </a:effectLst>
        </p:spPr>
        <p:txBody>
          <a:bodyPr wrap="square" lIns="0" tIns="0" rIns="0" bIns="0" rtlCol="0">
            <a:spAutoFit/>
          </a:bodyPr>
          <a:lstStyle/>
          <a:p>
            <a:pPr>
              <a:spcBef>
                <a:spcPts val="588"/>
              </a:spcBef>
              <a:spcAft>
                <a:spcPts val="588"/>
              </a:spcAft>
            </a:pPr>
            <a:r>
              <a:rPr lang="en-US" sz="2352" spc="-69"/>
              <a:t>Open, save, and share Office documents to OneDrive without leaving the Office apps. </a:t>
            </a:r>
          </a:p>
          <a:p>
            <a:pPr>
              <a:spcBef>
                <a:spcPts val="588"/>
              </a:spcBef>
              <a:spcAft>
                <a:spcPts val="588"/>
              </a:spcAft>
            </a:pPr>
            <a:r>
              <a:rPr lang="en-US" sz="2352" spc="-69"/>
              <a:t>And coauthor documents in real time with coworkers.</a:t>
            </a:r>
          </a:p>
        </p:txBody>
      </p:sp>
      <p:pic>
        <p:nvPicPr>
          <p:cNvPr id="3" name="Picture 2">
            <a:extLst>
              <a:ext uri="{FF2B5EF4-FFF2-40B4-BE49-F238E27FC236}">
                <a16:creationId xmlns:a16="http://schemas.microsoft.com/office/drawing/2014/main" id="{E27D1FD3-ECA0-4AD2-81C5-2B49494E0FF4}"/>
              </a:ext>
            </a:extLst>
          </p:cNvPr>
          <p:cNvPicPr>
            <a:picLocks noChangeAspect="1"/>
          </p:cNvPicPr>
          <p:nvPr/>
        </p:nvPicPr>
        <p:blipFill>
          <a:blip r:embed="rId6"/>
          <a:stretch>
            <a:fillRect/>
          </a:stretch>
        </p:blipFill>
        <p:spPr>
          <a:xfrm>
            <a:off x="512752" y="1457400"/>
            <a:ext cx="1728080" cy="1075430"/>
          </a:xfrm>
          <a:prstGeom prst="rect">
            <a:avLst/>
          </a:prstGeom>
        </p:spPr>
      </p:pic>
      <p:sp>
        <p:nvSpPr>
          <p:cNvPr id="12" name="TextBox 11">
            <a:extLst>
              <a:ext uri="{FF2B5EF4-FFF2-40B4-BE49-F238E27FC236}">
                <a16:creationId xmlns:a16="http://schemas.microsoft.com/office/drawing/2014/main" id="{F80A146D-C96E-4647-9162-E35AEBF3F708}"/>
              </a:ext>
            </a:extLst>
          </p:cNvPr>
          <p:cNvSpPr txBox="1"/>
          <p:nvPr/>
        </p:nvSpPr>
        <p:spPr>
          <a:xfrm>
            <a:off x="4798017" y="1278164"/>
            <a:ext cx="6542112" cy="1236756"/>
          </a:xfrm>
          <a:prstGeom prst="callout1">
            <a:avLst>
              <a:gd name="adj1" fmla="val 45698"/>
              <a:gd name="adj2" fmla="val -6272"/>
              <a:gd name="adj3" fmla="val 45489"/>
              <a:gd name="adj4" fmla="val -37314"/>
            </a:avLst>
          </a:prstGeom>
          <a:noFill/>
          <a:ln w="19050">
            <a:solidFill>
              <a:srgbClr val="606161"/>
            </a:solidFill>
            <a:headEnd type="oval" w="lg" len="lg"/>
            <a:tailEnd type="oval"/>
          </a:ln>
          <a:effectLst>
            <a:glow rad="25400">
              <a:schemeClr val="bg1"/>
            </a:glow>
          </a:effectLst>
        </p:spPr>
        <p:txBody>
          <a:bodyPr wrap="square" lIns="0" tIns="0" rIns="0" bIns="0" rtlCol="0" anchor="t">
            <a:spAutoFit/>
          </a:bodyPr>
          <a:lstStyle/>
          <a:p>
            <a:pPr>
              <a:spcBef>
                <a:spcPts val="588"/>
              </a:spcBef>
              <a:spcAft>
                <a:spcPts val="588"/>
              </a:spcAft>
            </a:pPr>
            <a:r>
              <a:rPr lang="en-US" sz="2352" spc="-69">
                <a:highlight>
                  <a:srgbClr val="FFFF00"/>
                </a:highlight>
              </a:rPr>
              <a:t>Company</a:t>
            </a:r>
            <a:r>
              <a:rPr lang="en-US" sz="2352" spc="-69"/>
              <a:t> is standardizing on OneDrive for Business for simplified cloud storage and sharing. </a:t>
            </a:r>
          </a:p>
          <a:p>
            <a:pPr>
              <a:spcBef>
                <a:spcPts val="588"/>
              </a:spcBef>
              <a:spcAft>
                <a:spcPts val="588"/>
              </a:spcAft>
            </a:pPr>
            <a:r>
              <a:rPr lang="en-US" sz="2352" spc="-69"/>
              <a:t>It’s already available to you now.  </a:t>
            </a:r>
          </a:p>
        </p:txBody>
      </p:sp>
      <p:pic>
        <p:nvPicPr>
          <p:cNvPr id="6" name="Picture 5">
            <a:extLst>
              <a:ext uri="{FF2B5EF4-FFF2-40B4-BE49-F238E27FC236}">
                <a16:creationId xmlns:a16="http://schemas.microsoft.com/office/drawing/2014/main" id="{1F7342B1-23C2-47FC-8CC4-D527C0B7A70A}"/>
              </a:ext>
            </a:extLst>
          </p:cNvPr>
          <p:cNvPicPr>
            <a:picLocks noChangeAspect="1"/>
          </p:cNvPicPr>
          <p:nvPr/>
        </p:nvPicPr>
        <p:blipFill rotWithShape="1">
          <a:blip r:embed="rId7"/>
          <a:srcRect b="10460"/>
          <a:stretch/>
        </p:blipFill>
        <p:spPr>
          <a:xfrm>
            <a:off x="538033" y="4697662"/>
            <a:ext cx="1613180" cy="921252"/>
          </a:xfrm>
          <a:prstGeom prst="rect">
            <a:avLst/>
          </a:prstGeom>
        </p:spPr>
      </p:pic>
      <p:pic>
        <p:nvPicPr>
          <p:cNvPr id="8" name="Picture 7">
            <a:extLst>
              <a:ext uri="{FF2B5EF4-FFF2-40B4-BE49-F238E27FC236}">
                <a16:creationId xmlns:a16="http://schemas.microsoft.com/office/drawing/2014/main" id="{7BEA908E-F04E-4D5A-8D15-6945CB9A22BE}"/>
              </a:ext>
            </a:extLst>
          </p:cNvPr>
          <p:cNvPicPr>
            <a:picLocks noChangeAspect="1"/>
          </p:cNvPicPr>
          <p:nvPr/>
        </p:nvPicPr>
        <p:blipFill rotWithShape="1">
          <a:blip r:embed="rId8"/>
          <a:srcRect b="21593"/>
          <a:stretch/>
        </p:blipFill>
        <p:spPr>
          <a:xfrm>
            <a:off x="586265" y="3166373"/>
            <a:ext cx="1296094" cy="741842"/>
          </a:xfrm>
          <a:prstGeom prst="rect">
            <a:avLst/>
          </a:prstGeom>
        </p:spPr>
      </p:pic>
    </p:spTree>
    <p:custDataLst>
      <p:tags r:id="rId1"/>
    </p:custDataLst>
    <p:extLst>
      <p:ext uri="{BB962C8B-B14F-4D97-AF65-F5344CB8AC3E}">
        <p14:creationId xmlns:p14="http://schemas.microsoft.com/office/powerpoint/2010/main" val="343645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DEAE-D1D6-4D56-89C6-7E96DE76988C}"/>
              </a:ext>
            </a:extLst>
          </p:cNvPr>
          <p:cNvSpPr>
            <a:spLocks noGrp="1"/>
          </p:cNvSpPr>
          <p:nvPr>
            <p:ph type="title"/>
          </p:nvPr>
        </p:nvSpPr>
        <p:spPr/>
        <p:txBody>
          <a:bodyPr vert="horz" wrap="square" lIns="0" tIns="0" rIns="0" bIns="0" rtlCol="0" anchor="t">
            <a:noAutofit/>
          </a:bodyPr>
          <a:lstStyle/>
          <a:p>
            <a:pPr defTabSz="914089"/>
            <a:r>
              <a:rPr lang="en-US" sz="4000" dirty="0">
                <a:solidFill>
                  <a:srgbClr val="C00000"/>
                </a:solidFill>
                <a:latin typeface="Segoe UI" panose="020B0502040204020203" pitchFamily="34" charset="0"/>
                <a:cs typeface="Segoe UI" panose="020B0502040204020203" pitchFamily="34" charset="0"/>
              </a:rPr>
              <a:t>Executive sponsor communications (to-employees)</a:t>
            </a:r>
          </a:p>
        </p:txBody>
      </p:sp>
      <p:sp>
        <p:nvSpPr>
          <p:cNvPr id="8" name="Rectangle 7">
            <a:extLst>
              <a:ext uri="{FF2B5EF4-FFF2-40B4-BE49-F238E27FC236}">
                <a16:creationId xmlns:a16="http://schemas.microsoft.com/office/drawing/2014/main" id="{C1166E94-CDE9-47C5-B021-A752AC91CF2F}"/>
              </a:ext>
            </a:extLst>
          </p:cNvPr>
          <p:cNvSpPr/>
          <p:nvPr/>
        </p:nvSpPr>
        <p:spPr bwMode="auto">
          <a:xfrm>
            <a:off x="685189" y="3557221"/>
            <a:ext cx="10982936" cy="115182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Employees</a:t>
            </a:r>
          </a:p>
        </p:txBody>
      </p:sp>
      <p:sp>
        <p:nvSpPr>
          <p:cNvPr id="9" name="TextBox 8">
            <a:extLst>
              <a:ext uri="{FF2B5EF4-FFF2-40B4-BE49-F238E27FC236}">
                <a16:creationId xmlns:a16="http://schemas.microsoft.com/office/drawing/2014/main" id="{29D0BA57-F44D-479A-B386-44A264688063}"/>
              </a:ext>
            </a:extLst>
          </p:cNvPr>
          <p:cNvSpPr txBox="1"/>
          <p:nvPr/>
        </p:nvSpPr>
        <p:spPr>
          <a:xfrm>
            <a:off x="825745" y="4951665"/>
            <a:ext cx="4429302" cy="1560449"/>
          </a:xfrm>
          <a:prstGeom prst="rect">
            <a:avLst/>
          </a:prstGeom>
          <a:noFill/>
        </p:spPr>
        <p:txBody>
          <a:bodyPr wrap="square" lIns="0" tIns="0" rIns="0" bIns="0" rtlCol="0">
            <a:noAutofit/>
          </a:bodyPr>
          <a:lstStyle/>
          <a:p>
            <a:pPr marL="0" marR="0" lvl="0" indent="0" algn="l" defTabSz="914363"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70" normalizeH="0" baseline="0" noProof="0" dirty="0">
                <a:ln>
                  <a:noFill/>
                </a:ln>
                <a:gradFill>
                  <a:gsLst>
                    <a:gs pos="2917">
                      <a:srgbClr val="797A7D"/>
                    </a:gs>
                    <a:gs pos="95000">
                      <a:srgbClr val="797A7D"/>
                    </a:gs>
                  </a:gsLst>
                  <a:lin ang="5400000" scaled="0"/>
                </a:gradFill>
                <a:effectLst/>
                <a:uLnTx/>
                <a:uFillTx/>
                <a:latin typeface="Segoe UI"/>
                <a:ea typeface="+mn-ea"/>
                <a:cs typeface="+mn-cs"/>
              </a:rPr>
              <a:t>Key messages</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70" normalizeH="0" baseline="0" noProof="0" dirty="0">
                <a:ln>
                  <a:noFill/>
                </a:ln>
                <a:solidFill>
                  <a:srgbClr val="000000"/>
                </a:solidFill>
                <a:effectLst/>
                <a:uLnTx/>
                <a:uFillTx/>
                <a:latin typeface="Segoe UI"/>
                <a:ea typeface="+mn-ea"/>
                <a:cs typeface="+mn-cs"/>
              </a:rPr>
              <a:t>Outline the project’s 5 Ws (what, when, where, why’ and how </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70" normalizeH="0" baseline="0" noProof="0" dirty="0">
                <a:ln>
                  <a:noFill/>
                </a:ln>
                <a:solidFill>
                  <a:srgbClr val="000000"/>
                </a:solidFill>
                <a:effectLst/>
                <a:uLnTx/>
                <a:uFillTx/>
                <a:latin typeface="Segoe UI"/>
                <a:ea typeface="+mn-ea"/>
                <a:cs typeface="+mn-cs"/>
              </a:rPr>
              <a:t>How will end users benefit</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70" normalizeH="0" baseline="0" noProof="0" dirty="0">
                <a:ln>
                  <a:noFill/>
                </a:ln>
                <a:solidFill>
                  <a:srgbClr val="000000"/>
                </a:solidFill>
                <a:effectLst/>
                <a:uLnTx/>
                <a:uFillTx/>
                <a:latin typeface="Segoe UI"/>
                <a:ea typeface="+mn-ea"/>
                <a:cs typeface="+mn-cs"/>
              </a:rPr>
              <a:t>Calls to action for staff: start and stop behaviors</a:t>
            </a:r>
          </a:p>
          <a:p>
            <a:pPr marL="285750" marR="0" lvl="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70" normalizeH="0" baseline="0" noProof="0" dirty="0">
                <a:ln>
                  <a:noFill/>
                </a:ln>
                <a:solidFill>
                  <a:srgbClr val="000000"/>
                </a:solidFill>
                <a:effectLst/>
                <a:uLnTx/>
                <a:uFillTx/>
                <a:latin typeface="Segoe UI"/>
                <a:ea typeface="+mn-ea"/>
                <a:cs typeface="+mn-cs"/>
              </a:rPr>
              <a:t>Highlight resources to support transition</a:t>
            </a:r>
          </a:p>
        </p:txBody>
      </p:sp>
      <p:cxnSp>
        <p:nvCxnSpPr>
          <p:cNvPr id="13" name="Straight Arrow Connector 12">
            <a:extLst>
              <a:ext uri="{FF2B5EF4-FFF2-40B4-BE49-F238E27FC236}">
                <a16:creationId xmlns:a16="http://schemas.microsoft.com/office/drawing/2014/main" id="{A194696B-BEED-4AD5-B0F1-E64353AF532B}"/>
              </a:ext>
            </a:extLst>
          </p:cNvPr>
          <p:cNvCxnSpPr>
            <a:cxnSpLocks/>
          </p:cNvCxnSpPr>
          <p:nvPr/>
        </p:nvCxnSpPr>
        <p:spPr>
          <a:xfrm>
            <a:off x="3197844" y="2420156"/>
            <a:ext cx="0" cy="100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83534AC-B82A-47D7-BA19-A917DD10A65A}"/>
              </a:ext>
            </a:extLst>
          </p:cNvPr>
          <p:cNvSpPr/>
          <p:nvPr/>
        </p:nvSpPr>
        <p:spPr bwMode="auto">
          <a:xfrm>
            <a:off x="3095941" y="976497"/>
            <a:ext cx="5563517" cy="1277956"/>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Executive Sponsor </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CIO</a:t>
            </a:r>
          </a:p>
        </p:txBody>
      </p:sp>
      <p:sp>
        <p:nvSpPr>
          <p:cNvPr id="3" name="TextBox 2">
            <a:extLst>
              <a:ext uri="{FF2B5EF4-FFF2-40B4-BE49-F238E27FC236}">
                <a16:creationId xmlns:a16="http://schemas.microsoft.com/office/drawing/2014/main" id="{84438D93-6706-4C43-BB04-3AF25C3D78C7}"/>
              </a:ext>
            </a:extLst>
          </p:cNvPr>
          <p:cNvSpPr txBox="1"/>
          <p:nvPr/>
        </p:nvSpPr>
        <p:spPr>
          <a:xfrm>
            <a:off x="4197904" y="2511975"/>
            <a:ext cx="3791428" cy="307777"/>
          </a:xfrm>
          <a:prstGeom prst="rect">
            <a:avLst/>
          </a:prstGeom>
          <a:noFill/>
        </p:spPr>
        <p:txBody>
          <a:bodyPr wrap="square" lIns="0" tIns="0" rIns="0" bIns="0" rtlCol="0">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70" normalizeH="0" baseline="0" noProof="0" dirty="0">
                <a:ln>
                  <a:noFill/>
                </a:ln>
                <a:gradFill>
                  <a:gsLst>
                    <a:gs pos="2917">
                      <a:srgbClr val="797A7D"/>
                    </a:gs>
                    <a:gs pos="95000">
                      <a:srgbClr val="797A7D"/>
                    </a:gs>
                  </a:gsLst>
                  <a:lin ang="5400000" scaled="0"/>
                </a:gradFill>
                <a:effectLst/>
                <a:uLnTx/>
                <a:uFillTx/>
                <a:latin typeface="Segoe UI"/>
                <a:ea typeface="+mn-ea"/>
                <a:cs typeface="+mn-cs"/>
              </a:rPr>
              <a:t>Prior to Launch</a:t>
            </a:r>
          </a:p>
        </p:txBody>
      </p:sp>
      <p:cxnSp>
        <p:nvCxnSpPr>
          <p:cNvPr id="16" name="Straight Arrow Connector 15">
            <a:extLst>
              <a:ext uri="{FF2B5EF4-FFF2-40B4-BE49-F238E27FC236}">
                <a16:creationId xmlns:a16="http://schemas.microsoft.com/office/drawing/2014/main" id="{B031DAC4-5D4D-4A1C-9D5C-7E5AD7D9B382}"/>
              </a:ext>
            </a:extLst>
          </p:cNvPr>
          <p:cNvCxnSpPr>
            <a:cxnSpLocks/>
          </p:cNvCxnSpPr>
          <p:nvPr/>
        </p:nvCxnSpPr>
        <p:spPr>
          <a:xfrm>
            <a:off x="8517168" y="2418318"/>
            <a:ext cx="0" cy="10088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4C19CDF-939B-46E9-8C83-BDD4E4667FD2}"/>
              </a:ext>
            </a:extLst>
          </p:cNvPr>
          <p:cNvSpPr txBox="1"/>
          <p:nvPr/>
        </p:nvSpPr>
        <p:spPr>
          <a:xfrm>
            <a:off x="6856661" y="4950160"/>
            <a:ext cx="4611898" cy="1560449"/>
          </a:xfrm>
          <a:prstGeom prst="rect">
            <a:avLst/>
          </a:prstGeom>
          <a:noFill/>
        </p:spPr>
        <p:txBody>
          <a:bodyPr wrap="square" lIns="0" tIns="0" rIns="0" bIns="0" rtlCol="0">
            <a:noAutofit/>
          </a:bodyPr>
          <a:lstStyle/>
          <a:p>
            <a:pPr marL="0" marR="0" lvl="0" indent="0" algn="l" defTabSz="914363" rtl="0" eaLnBrk="1" fontAlgn="auto" latinLnBrk="0" hangingPunct="1">
              <a:lnSpc>
                <a:spcPct val="100000"/>
              </a:lnSpc>
              <a:spcBef>
                <a:spcPts val="0"/>
              </a:spcBef>
              <a:spcAft>
                <a:spcPts val="300"/>
              </a:spcAft>
              <a:buClrTx/>
              <a:buSzTx/>
              <a:buFontTx/>
              <a:buNone/>
              <a:tabLst/>
              <a:defRPr/>
            </a:pPr>
            <a:r>
              <a:rPr lang="en-US" sz="1400" b="1" spc="-70" dirty="0">
                <a:gradFill>
                  <a:gsLst>
                    <a:gs pos="2917">
                      <a:srgbClr val="797A7D"/>
                    </a:gs>
                    <a:gs pos="95000">
                      <a:srgbClr val="797A7D"/>
                    </a:gs>
                  </a:gsLst>
                  <a:lin ang="5400000" scaled="0"/>
                </a:gradFill>
                <a:latin typeface="Segoe UI"/>
              </a:rPr>
              <a:t>Formats</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i="0" u="none" strike="noStrike" kern="1200" cap="none" spc="-70" normalizeH="0" baseline="0" noProof="0" dirty="0">
                <a:ln>
                  <a:noFill/>
                </a:ln>
                <a:effectLst/>
                <a:uLnTx/>
                <a:uFillTx/>
                <a:latin typeface="Segoe UI"/>
                <a:ea typeface="+mn-ea"/>
                <a:cs typeface="+mn-cs"/>
              </a:rPr>
              <a:t>Video </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spc="-70" dirty="0">
                <a:latin typeface="Segoe UI"/>
              </a:rPr>
              <a:t>Email</a:t>
            </a:r>
          </a:p>
          <a:p>
            <a:pPr marL="285750" marR="0" lvl="0" indent="-285750" algn="l" defTabSz="91436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i="0" u="none" strike="noStrike" kern="1200" cap="none" spc="-70" normalizeH="0" baseline="0" noProof="0" dirty="0">
                <a:ln>
                  <a:noFill/>
                </a:ln>
                <a:effectLst/>
                <a:uLnTx/>
                <a:uFillTx/>
                <a:latin typeface="Segoe UI"/>
                <a:ea typeface="+mn-ea"/>
                <a:cs typeface="+mn-cs"/>
              </a:rPr>
              <a:t>Other channels – which resonate with employees</a:t>
            </a:r>
          </a:p>
        </p:txBody>
      </p:sp>
    </p:spTree>
    <p:extLst>
      <p:ext uri="{BB962C8B-B14F-4D97-AF65-F5344CB8AC3E}">
        <p14:creationId xmlns:p14="http://schemas.microsoft.com/office/powerpoint/2010/main" val="17607448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16A4-04E7-408A-9619-034FC2FA8A0F}"/>
              </a:ext>
            </a:extLst>
          </p:cNvPr>
          <p:cNvSpPr>
            <a:spLocks noGrp="1"/>
          </p:cNvSpPr>
          <p:nvPr>
            <p:ph type="title"/>
          </p:nvPr>
        </p:nvSpPr>
        <p:spPr/>
        <p:txBody>
          <a:bodyPr vert="horz" wrap="square" lIns="0" tIns="0" rIns="0" bIns="0" rtlCol="0" anchor="t">
            <a:noAutofit/>
          </a:bodyPr>
          <a:lstStyle/>
          <a:p>
            <a:pPr defTabSz="914089"/>
            <a:r>
              <a:rPr lang="en-US" sz="4400" spc="-100" dirty="0">
                <a:ln w="3175">
                  <a:noFill/>
                </a:ln>
                <a:solidFill>
                  <a:srgbClr val="C00000"/>
                </a:solidFill>
                <a:latin typeface="Segoe UI" panose="020B0502040204020203" pitchFamily="34" charset="0"/>
                <a:ea typeface="+mn-ea"/>
                <a:cs typeface="Segoe UI" panose="020B0502040204020203" pitchFamily="34" charset="0"/>
              </a:rPr>
              <a:t>Stop, Start, Continue Template</a:t>
            </a:r>
          </a:p>
        </p:txBody>
      </p:sp>
      <p:sp>
        <p:nvSpPr>
          <p:cNvPr id="3" name="Text Placeholder 2">
            <a:extLst>
              <a:ext uri="{FF2B5EF4-FFF2-40B4-BE49-F238E27FC236}">
                <a16:creationId xmlns:a16="http://schemas.microsoft.com/office/drawing/2014/main" id="{A3D6D67E-7E80-43C5-A7FE-D55FA2CB7B5F}"/>
              </a:ext>
            </a:extLst>
          </p:cNvPr>
          <p:cNvSpPr>
            <a:spLocks noGrp="1"/>
          </p:cNvSpPr>
          <p:nvPr>
            <p:ph type="body" sz="quarter" idx="10"/>
          </p:nvPr>
        </p:nvSpPr>
        <p:spPr>
          <a:xfrm>
            <a:off x="520566" y="2388896"/>
            <a:ext cx="11146110" cy="2043104"/>
          </a:xfrm>
        </p:spPr>
        <p:txBody>
          <a:bodyPr>
            <a:normAutofit/>
          </a:bodyPr>
          <a:lstStyle/>
          <a:p>
            <a:pPr marL="0" indent="0">
              <a:buNone/>
              <a:tabLst>
                <a:tab pos="4570628" algn="l"/>
                <a:tab pos="8117627" algn="l"/>
              </a:tabLst>
            </a:pPr>
            <a:r>
              <a:rPr lang="en-US" sz="5998" dirty="0"/>
              <a:t>Stop	Start	Continue</a:t>
            </a:r>
          </a:p>
        </p:txBody>
      </p:sp>
      <p:sp>
        <p:nvSpPr>
          <p:cNvPr id="4" name="Right Brace 3">
            <a:extLst>
              <a:ext uri="{FF2B5EF4-FFF2-40B4-BE49-F238E27FC236}">
                <a16:creationId xmlns:a16="http://schemas.microsoft.com/office/drawing/2014/main" id="{8B6CF545-9437-4806-A474-B27EA31C36FA}"/>
              </a:ext>
            </a:extLst>
          </p:cNvPr>
          <p:cNvSpPr/>
          <p:nvPr/>
        </p:nvSpPr>
        <p:spPr>
          <a:xfrm rot="5400000">
            <a:off x="5735956" y="1379422"/>
            <a:ext cx="477785" cy="7451391"/>
          </a:xfrm>
          <a:prstGeom prst="rightBrace">
            <a:avLst>
              <a:gd name="adj1" fmla="val 8333"/>
              <a:gd name="adj2" fmla="val 4985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089">
              <a:defRPr/>
            </a:pPr>
            <a:endParaRPr lang="en-US" sz="1799"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60F28A85-CF9C-4B69-B691-050D78354835}"/>
              </a:ext>
            </a:extLst>
          </p:cNvPr>
          <p:cNvSpPr txBox="1"/>
          <p:nvPr/>
        </p:nvSpPr>
        <p:spPr>
          <a:xfrm>
            <a:off x="4522835" y="1076444"/>
            <a:ext cx="2935229" cy="369236"/>
          </a:xfrm>
          <a:prstGeom prst="rect">
            <a:avLst/>
          </a:prstGeom>
          <a:noFill/>
        </p:spPr>
        <p:txBody>
          <a:bodyPr wrap="square" rtlCol="0">
            <a:spAutoFit/>
          </a:bodyPr>
          <a:lstStyle/>
          <a:p>
            <a:pPr defTabSz="914089">
              <a:defRPr/>
            </a:pPr>
            <a:r>
              <a:rPr lang="en-US" sz="1799" b="1" dirty="0">
                <a:solidFill>
                  <a:prstClr val="black"/>
                </a:solidFill>
                <a:latin typeface="Calibri" panose="020F0502020204030204"/>
              </a:rPr>
              <a:t>Outline new ways to work</a:t>
            </a:r>
          </a:p>
        </p:txBody>
      </p:sp>
      <p:sp>
        <p:nvSpPr>
          <p:cNvPr id="6" name="Right Brace 5">
            <a:extLst>
              <a:ext uri="{FF2B5EF4-FFF2-40B4-BE49-F238E27FC236}">
                <a16:creationId xmlns:a16="http://schemas.microsoft.com/office/drawing/2014/main" id="{E8EF8F8D-2EDD-4C11-916E-284EC8DF86DE}"/>
              </a:ext>
            </a:extLst>
          </p:cNvPr>
          <p:cNvSpPr/>
          <p:nvPr/>
        </p:nvSpPr>
        <p:spPr>
          <a:xfrm rot="16200000">
            <a:off x="5751558" y="-1747916"/>
            <a:ext cx="477785" cy="7451391"/>
          </a:xfrm>
          <a:prstGeom prst="rightBrace">
            <a:avLst>
              <a:gd name="adj1" fmla="val 8333"/>
              <a:gd name="adj2" fmla="val 4985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4089">
              <a:defRPr/>
            </a:pPr>
            <a:endParaRPr lang="en-US" sz="1799"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0FBCE6EE-BBB8-44CA-8EB0-53B5C14EE5E5}"/>
              </a:ext>
            </a:extLst>
          </p:cNvPr>
          <p:cNvSpPr txBox="1"/>
          <p:nvPr/>
        </p:nvSpPr>
        <p:spPr>
          <a:xfrm>
            <a:off x="4793966" y="5420132"/>
            <a:ext cx="6629138" cy="1200016"/>
          </a:xfrm>
          <a:prstGeom prst="rect">
            <a:avLst/>
          </a:prstGeom>
          <a:noFill/>
        </p:spPr>
        <p:txBody>
          <a:bodyPr wrap="square" rtlCol="0">
            <a:spAutoFit/>
          </a:bodyPr>
          <a:lstStyle/>
          <a:p>
            <a:pPr defTabSz="914089">
              <a:defRPr/>
            </a:pPr>
            <a:r>
              <a:rPr lang="en-US" sz="1799" b="1" dirty="0">
                <a:solidFill>
                  <a:prstClr val="black"/>
                </a:solidFill>
                <a:latin typeface="Calibri" panose="020F0502020204030204"/>
              </a:rPr>
              <a:t>Reinforce new ways to work</a:t>
            </a:r>
          </a:p>
          <a:p>
            <a:pPr marL="285664" indent="-285664" defTabSz="914089">
              <a:buFont typeface="Arial" panose="020B0604020202020204" pitchFamily="34" charset="0"/>
              <a:buChar char="•"/>
              <a:defRPr/>
            </a:pPr>
            <a:r>
              <a:rPr lang="en-US" sz="1799" dirty="0">
                <a:solidFill>
                  <a:prstClr val="black"/>
                </a:solidFill>
                <a:latin typeface="Calibri" panose="020F0502020204030204"/>
              </a:rPr>
              <a:t>Awareness campaigns </a:t>
            </a:r>
          </a:p>
          <a:p>
            <a:pPr marL="285664" indent="-285664" defTabSz="914089">
              <a:buFont typeface="Arial" panose="020B0604020202020204" pitchFamily="34" charset="0"/>
              <a:buChar char="•"/>
              <a:defRPr/>
            </a:pPr>
            <a:r>
              <a:rPr lang="en-US" sz="1799" dirty="0">
                <a:solidFill>
                  <a:prstClr val="black"/>
                </a:solidFill>
                <a:latin typeface="Calibri" panose="020F0502020204030204"/>
              </a:rPr>
              <a:t>Sponsorship – leader of group/audience</a:t>
            </a:r>
          </a:p>
          <a:p>
            <a:pPr marL="285664" indent="-285664" defTabSz="914089">
              <a:buFont typeface="Arial" panose="020B0604020202020204" pitchFamily="34" charset="0"/>
              <a:buChar char="•"/>
              <a:defRPr/>
            </a:pPr>
            <a:r>
              <a:rPr lang="en-US" sz="1799" dirty="0">
                <a:solidFill>
                  <a:prstClr val="black"/>
                </a:solidFill>
                <a:latin typeface="Calibri" panose="020F0502020204030204"/>
              </a:rPr>
              <a:t>Reinforcement focused on new ways to work and ‘start’ behaviors</a:t>
            </a:r>
          </a:p>
        </p:txBody>
      </p:sp>
    </p:spTree>
    <p:extLst>
      <p:ext uri="{BB962C8B-B14F-4D97-AF65-F5344CB8AC3E}">
        <p14:creationId xmlns:p14="http://schemas.microsoft.com/office/powerpoint/2010/main" val="398125979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uPEqg9EG7.kC09AZe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lBcIcmUmkaf6rRRnxwc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zSazRYo8kelbuhW0OuC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UjSOYwFvU.Qe.85bdcH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BjicU3cUUW41lfan5XKOQ"/>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aa11cc59-4944-4223-8cb7-ec516c87e1af&quot;,&quot;TimeStamp&quot;:&quot;2018-04-30T11:52:13.8182502-07: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bdd335c9-e8f7-4795-a293-a5d26eae4ced&quot;,&quot;TimeStamp&quot;:&quot;2018-04-30T11:52:13.8192453-07:00&quot;}"/>
</p:tagLst>
</file>

<file path=ppt/theme/theme1.xml><?xml version="1.0" encoding="utf-8"?>
<a:theme xmlns:a="http://schemas.openxmlformats.org/drawingml/2006/main" name="5-30055_Office365 Template 2012 - 16x9 - White Background">
  <a:themeElements>
    <a:clrScheme name="Custom 23">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0070C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_Template_16x9_WHITE.potx" id="{E4AF4F97-10C5-4847-A9FD-2CF7760D6771}" vid="{1F76A3DC-D1FC-46B0-B0AB-6011DDB44A28}"/>
    </a:ext>
  </a:extLst>
</a:theme>
</file>

<file path=ppt/theme/theme2.xml><?xml version="1.0" encoding="utf-8"?>
<a:theme xmlns:a="http://schemas.openxmlformats.org/drawingml/2006/main" name="4_5-30055_Office365 Template 2012 - 16x9 - White Background">
  <a:themeElements>
    <a:clrScheme name="Custom 20">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0070C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_Template_16x9_WHITE.potx" id="{E4AF4F97-10C5-4847-A9FD-2CF7760D6771}" vid="{1F76A3DC-D1FC-46B0-B0AB-6011DDB44A28}"/>
    </a:ext>
  </a:extLst>
</a:theme>
</file>

<file path=ppt/theme/theme3.xml><?xml version="1.0" encoding="utf-8"?>
<a:theme xmlns:a="http://schemas.openxmlformats.org/drawingml/2006/main" name="6_5-30055_Office365 Template 2012 - 16x9 - White Background">
  <a:themeElements>
    <a:clrScheme name="c">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0070C0"/>
      </a:hlink>
      <a:folHlink>
        <a:srgbClr val="BF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_Template_16x9_WHITE.potx" id="{E4AF4F97-10C5-4847-A9FD-2CF7760D6771}" vid="{1F76A3DC-D1FC-46B0-B0AB-6011DDB44A28}"/>
    </a:ext>
  </a:extLst>
</a:theme>
</file>

<file path=ppt/theme/theme4.xml><?xml version="1.0" encoding="utf-8"?>
<a:theme xmlns:a="http://schemas.openxmlformats.org/drawingml/2006/main" name="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7_16x9_Template.potx" id="{F7CA4DD3-8A26-4BFE-B361-277536E70685}" vid="{DC517985-AF00-427B-A27C-74FF5728D0B0}"/>
    </a:ext>
  </a:extLst>
</a:theme>
</file>

<file path=ppt/theme/theme5.xml><?xml version="1.0" encoding="utf-8"?>
<a:theme xmlns:a="http://schemas.openxmlformats.org/drawingml/2006/main" name="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02.potx" id="{0FFB49CB-06A5-4164-83EE-487DCD81F131}" vid="{CBE49454-5D2F-4788-A0E1-3A8635B427A8}"/>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2926fa1-2335-45ee-9857-4ec1cf0925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B29A1E5A874F4BB9FF49B412C823A4" ma:contentTypeVersion="7" ma:contentTypeDescription="Create a new document." ma:contentTypeScope="" ma:versionID="934eca41c15494a355362546965e54c1">
  <xsd:schema xmlns:xsd="http://www.w3.org/2001/XMLSchema" xmlns:xs="http://www.w3.org/2001/XMLSchema" xmlns:p="http://schemas.microsoft.com/office/2006/metadata/properties" xmlns:ns2="52926fa1-2335-45ee-9857-4ec1cf092574" xmlns:ns3="d9570f83-d244-4d45-a810-2d950a86d09d" targetNamespace="http://schemas.microsoft.com/office/2006/metadata/properties" ma:root="true" ma:fieldsID="651ec8db9ec6f1138a36a43b7c271223" ns2:_="" ns3:_="">
    <xsd:import namespace="52926fa1-2335-45ee-9857-4ec1cf092574"/>
    <xsd:import namespace="d9570f83-d244-4d45-a810-2d950a86d0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6fa1-2335-45ee-9857-4ec1cf092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570f83-d244-4d45-a810-2d950a86d0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8A837-F998-47CD-9E7B-790D0AEBBCB3}">
  <ds:schemaRefs>
    <ds:schemaRef ds:uri="http://purl.org/dc/terms/"/>
    <ds:schemaRef ds:uri="http://schemas.microsoft.com/office/infopath/2007/PartnerControls"/>
    <ds:schemaRef ds:uri="http://www.w3.org/XML/1998/namespace"/>
    <ds:schemaRef ds:uri="http://purl.org/dc/dcmitype/"/>
    <ds:schemaRef ds:uri="http://purl.org/dc/elements/1.1/"/>
    <ds:schemaRef ds:uri="446f498a-7bf5-4b6d-bcaa-1ab92a44f4bb"/>
    <ds:schemaRef ds:uri="http://schemas.microsoft.com/office/2006/metadata/properties"/>
    <ds:schemaRef ds:uri="http://schemas.microsoft.com/office/2006/documentManagement/types"/>
    <ds:schemaRef ds:uri="http://schemas.openxmlformats.org/package/2006/metadata/core-properties"/>
    <ds:schemaRef ds:uri="4ed757d5-7e68-40eb-83a5-738dcbebf7c0"/>
  </ds:schemaRefs>
</ds:datastoreItem>
</file>

<file path=customXml/itemProps2.xml><?xml version="1.0" encoding="utf-8"?>
<ds:datastoreItem xmlns:ds="http://schemas.openxmlformats.org/officeDocument/2006/customXml" ds:itemID="{96964D82-84AE-449A-87E0-594F7A7E5C0B}"/>
</file>

<file path=customXml/itemProps3.xml><?xml version="1.0" encoding="utf-8"?>
<ds:datastoreItem xmlns:ds="http://schemas.openxmlformats.org/officeDocument/2006/customXml" ds:itemID="{79D2EEDE-ABA6-40AD-A849-4E2A0601D2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Custom</PresentationFormat>
  <Paragraphs>190</Paragraphs>
  <Slides>11</Slides>
  <Notes>10</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11</vt:i4>
      </vt:variant>
    </vt:vector>
  </HeadingPairs>
  <TitlesOfParts>
    <vt:vector size="28" baseType="lpstr">
      <vt:lpstr>Arial</vt:lpstr>
      <vt:lpstr>Calibri</vt:lpstr>
      <vt:lpstr>Calibri Light</vt:lpstr>
      <vt:lpstr>Consolas</vt:lpstr>
      <vt:lpstr>Courier New</vt:lpstr>
      <vt:lpstr>Segoe Pro Light</vt:lpstr>
      <vt:lpstr>Segoe UI</vt:lpstr>
      <vt:lpstr>Segoe UI Light</vt:lpstr>
      <vt:lpstr>Segoe UI Semilight</vt:lpstr>
      <vt:lpstr>Wingdings</vt:lpstr>
      <vt:lpstr>5-30055_Office365 Template 2012 - 16x9 - White Background</vt:lpstr>
      <vt:lpstr>4_5-30055_Office365 Template 2012 - 16x9 - White Background</vt:lpstr>
      <vt:lpstr>6_5-30055_Office365 Template 2012 - 16x9 - White Background</vt:lpstr>
      <vt:lpstr>5-50109_Microsoft_Light_Template</vt:lpstr>
      <vt:lpstr>WHITE TEMPLATE</vt:lpstr>
      <vt:lpstr>1_Office Theme</vt:lpstr>
      <vt:lpstr>think-cell Slide</vt:lpstr>
      <vt:lpstr>Executive Communications Planning</vt:lpstr>
      <vt:lpstr>Influencers</vt:lpstr>
      <vt:lpstr>Executive sponsor communications</vt:lpstr>
      <vt:lpstr>Executive sponsor communications (to-supporting sponsors)</vt:lpstr>
      <vt:lpstr>Communications - Executive Sponsor to supporting sponsors </vt:lpstr>
      <vt:lpstr>Sample: A message from the CIO</vt:lpstr>
      <vt:lpstr>What is happening—and why?</vt:lpstr>
      <vt:lpstr>Executive sponsor communications (to-employees)</vt:lpstr>
      <vt:lpstr>Stop, Start, Continue Template</vt:lpstr>
      <vt:lpstr>Stop, Start, Continue Sample</vt:lpstr>
      <vt:lpstr>OneDrive for Business - Scenarios - sample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modified xsi:type="dcterms:W3CDTF">2018-09-18T17:42:45Z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0x01010016B29A1E5A874F4BB9FF49B412C823A4</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