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3.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35" r:id="rId2"/>
    <p:sldMasterId id="2147483792" r:id="rId3"/>
    <p:sldMasterId id="2147483877" r:id="rId4"/>
  </p:sldMasterIdLst>
  <p:notesMasterIdLst>
    <p:notesMasterId r:id="rId9"/>
  </p:notesMasterIdLst>
  <p:sldIdLst>
    <p:sldId id="2145705869" r:id="rId5"/>
    <p:sldId id="2147469587" r:id="rId6"/>
    <p:sldId id="2076138214" r:id="rId7"/>
    <p:sldId id="3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F79B3-D541-4BA0-B0C0-88A24F209344}" v="139" dt="2022-05-18T20:28:40.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4" d="100"/>
          <a:sy n="124" d="100"/>
        </p:scale>
        <p:origin x="3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77914-E8B0-4C29-B46C-466AB4AE0C99}"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B7A58-D6AA-448E-B663-8896758951D9}" type="slidenum">
              <a:rPr lang="en-US" smtClean="0"/>
              <a:t>‹#›</a:t>
            </a:fld>
            <a:endParaRPr lang="en-US"/>
          </a:p>
        </p:txBody>
      </p:sp>
    </p:spTree>
    <p:extLst>
      <p:ext uri="{BB962C8B-B14F-4D97-AF65-F5344CB8AC3E}">
        <p14:creationId xmlns:p14="http://schemas.microsoft.com/office/powerpoint/2010/main" val="305613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849313"/>
            <a:ext cx="4044950" cy="22748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C8879B6-07CF-41BF-AA25-1C316A3F64F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02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6AF81-4263-4289-8155-76A7450DB9F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95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5/16/2022 16:53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90106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5.sv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emf"/><Relationship Id="rId1" Type="http://schemas.openxmlformats.org/officeDocument/2006/relationships/slideMaster" Target="../slideMasters/slideMaster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23.jpe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3.xml"/><Relationship Id="rId4" Type="http://schemas.openxmlformats.org/officeDocument/2006/relationships/image" Target="../media/image29.jpe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3.xml"/><Relationship Id="rId5" Type="http://schemas.openxmlformats.org/officeDocument/2006/relationships/image" Target="../media/image33.jpeg"/><Relationship Id="rId4" Type="http://schemas.openxmlformats.org/officeDocument/2006/relationships/image" Target="../media/image32.jpe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23.jpe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64.sv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Master" Target="../slideMasters/slideMaster4.xml"/><Relationship Id="rId4" Type="http://schemas.openxmlformats.org/officeDocument/2006/relationships/image" Target="../media/image70.png"/></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9.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1.xml"/><Relationship Id="rId5" Type="http://schemas.openxmlformats.org/officeDocument/2006/relationships/image" Target="../media/image33.jpeg"/><Relationship Id="rId4" Type="http://schemas.openxmlformats.org/officeDocument/2006/relationships/image" Target="../media/image32.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 Id="rId4" Type="http://schemas.openxmlformats.org/officeDocument/2006/relationships/image" Target="../media/image42.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7.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8.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Titl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4" y="585789"/>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13285"/>
            <a:ext cx="4167887" cy="920252"/>
          </a:xfrm>
          <a:prstGeom prst="rect">
            <a:avLst/>
          </a:prstGeo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9" name="Picture 8" descr="Icon&#10;&#10;Description automatically generated">
            <a:extLst>
              <a:ext uri="{FF2B5EF4-FFF2-40B4-BE49-F238E27FC236}">
                <a16:creationId xmlns:a16="http://schemas.microsoft.com/office/drawing/2014/main" id="{CB6D3FA3-C210-4270-964A-C6A0069D59E2}"/>
              </a:ext>
            </a:extLst>
          </p:cNvPr>
          <p:cNvPicPr>
            <a:picLocks noChangeAspect="1"/>
          </p:cNvPicPr>
          <p:nvPr userDrawn="1"/>
        </p:nvPicPr>
        <p:blipFill>
          <a:blip r:embed="rId3"/>
          <a:stretch>
            <a:fillRect/>
          </a:stretch>
        </p:blipFill>
        <p:spPr bwMode="invGray">
          <a:xfrm>
            <a:off x="4671100" y="0"/>
            <a:ext cx="7520900" cy="6858000"/>
          </a:xfrm>
          <a:prstGeom prst="rect">
            <a:avLst/>
          </a:prstGeom>
        </p:spPr>
      </p:pic>
    </p:spTree>
    <p:extLst>
      <p:ext uri="{BB962C8B-B14F-4D97-AF65-F5344CB8AC3E}">
        <p14:creationId xmlns:p14="http://schemas.microsoft.com/office/powerpoint/2010/main" val="4163218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Title square photo placehold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861522-4B83-496F-B783-60079A7F201B}"/>
              </a:ext>
            </a:extLst>
          </p:cNvPr>
          <p:cNvSpPr/>
          <p:nvPr userDrawn="1"/>
        </p:nvSpPr>
        <p:spPr bwMode="auto">
          <a:xfrm>
            <a:off x="5334001"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13285"/>
            <a:ext cx="4167887" cy="920252"/>
          </a:xfrm>
          <a:prstGeom prst="rect">
            <a:avLst/>
          </a:prstGeo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3" name="Picture 12">
            <a:extLst>
              <a:ext uri="{FF2B5EF4-FFF2-40B4-BE49-F238E27FC236}">
                <a16:creationId xmlns:a16="http://schemas.microsoft.com/office/drawing/2014/main" id="{ED2EF16D-D401-4DD1-BD2B-1417889AD2A5}"/>
              </a:ext>
            </a:extLst>
          </p:cNvPr>
          <p:cNvPicPr>
            <a:picLocks noChangeAspect="1"/>
          </p:cNvPicPr>
          <p:nvPr userDrawn="1"/>
        </p:nvPicPr>
        <p:blipFill>
          <a:blip r:embed="rId2"/>
          <a:stretch>
            <a:fillRect/>
          </a:stretch>
        </p:blipFill>
        <p:spPr>
          <a:xfrm>
            <a:off x="582044" y="585789"/>
            <a:ext cx="2308795" cy="294139"/>
          </a:xfrm>
          <a:prstGeom prst="rect">
            <a:avLst/>
          </a:prstGeom>
        </p:spPr>
      </p:pic>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1F9ED9A-FBBB-45FF-A5CF-ED4786662DCE}"/>
              </a:ext>
            </a:extLst>
          </p:cNvPr>
          <p:cNvSpPr>
            <a:spLocks noGrp="1"/>
          </p:cNvSpPr>
          <p:nvPr>
            <p:ph type="pic" sz="quarter" idx="11" hasCustomPrompt="1"/>
          </p:nvPr>
        </p:nvSpPr>
        <p:spPr bwMode="ltGray">
          <a:xfrm>
            <a:off x="5334000" y="-8468"/>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686310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41"/>
            <a:ext cx="2532888" cy="615553"/>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41"/>
            <a:ext cx="2532888" cy="615553"/>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41"/>
            <a:ext cx="2532888" cy="615553"/>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41"/>
            <a:ext cx="2532888" cy="615553"/>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857413237"/>
      </p:ext>
    </p:extLst>
  </p:cSld>
  <p:clrMapOvr>
    <a:masterClrMapping/>
  </p:clrMapOvr>
  <p:transition>
    <p:fade/>
  </p:transition>
  <p:extLst>
    <p:ext uri="{DCECCB84-F9BA-43D5-87BE-67443E8EF086}">
      <p15:sldGuideLst xmlns:p15="http://schemas.microsoft.com/office/powerpoint/2012/main">
        <p15:guide id="3" orient="horz" pos="1331">
          <p15:clr>
            <a:srgbClr val="5ACBF0"/>
          </p15:clr>
        </p15:guide>
        <p15:guide id="4" orient="horz" pos="567">
          <p15:clr>
            <a:srgbClr val="5ACBF0"/>
          </p15:clr>
        </p15:guide>
        <p15:guide id="5" orient="horz" pos="128">
          <p15:clr>
            <a:srgbClr val="5ACBF0"/>
          </p15:clr>
        </p15:guide>
        <p15:guide id="6" pos="873">
          <p15:clr>
            <a:srgbClr val="5ACBF0"/>
          </p15:clr>
        </p15:guide>
        <p15:guide id="7" pos="955">
          <p15:clr>
            <a:srgbClr val="5ACBF0"/>
          </p15:clr>
        </p15:guide>
        <p15:guide id="8" pos="1665">
          <p15:clr>
            <a:srgbClr val="5ACBF0"/>
          </p15:clr>
        </p15:guide>
        <p15:guide id="9" pos="1749">
          <p15:clr>
            <a:srgbClr val="5ACBF0"/>
          </p15:clr>
        </p15:guide>
        <p15:guide id="10" pos="2458">
          <p15:clr>
            <a:srgbClr val="5ACBF0"/>
          </p15:clr>
        </p15:guide>
        <p15:guide id="11" pos="2541">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5497F3D2-4B1F-4B39-9F73-BA917D388B3B}"/>
              </a:ext>
            </a:extLst>
          </p:cNvPr>
          <p:cNvSpPr>
            <a:spLocks noGrp="1"/>
          </p:cNvSpPr>
          <p:nvPr>
            <p:ph type="body" sz="quarter" idx="11" hasCustomPrompt="1"/>
          </p:nvPr>
        </p:nvSpPr>
        <p:spPr>
          <a:xfrm>
            <a:off x="7959107" y="1927225"/>
            <a:ext cx="3481388" cy="307777"/>
          </a:xfrm>
        </p:spPr>
        <p:txBody>
          <a:bodyPr wrap="square">
            <a:spAutoFit/>
          </a:bodyPr>
          <a:lstStyle>
            <a:lvl1pPr marL="0" indent="0">
              <a:buNone/>
              <a:defRPr sz="2000">
                <a:latin typeface="+mn-lt"/>
              </a:defRPr>
            </a:lvl1pPr>
            <a:lvl2pPr marL="228605" indent="0">
              <a:buNone/>
              <a:defRPr/>
            </a:lvl2pPr>
            <a:lvl3pPr marL="457212" indent="0">
              <a:buNone/>
              <a:defRPr/>
            </a:lvl3pPr>
            <a:lvl4pPr marL="662004" indent="0">
              <a:buNone/>
              <a:defRPr/>
            </a:lvl4pPr>
            <a:lvl5pPr marL="855686" indent="0">
              <a:buNone/>
              <a:defRPr/>
            </a:lvl5pPr>
          </a:lstStyle>
          <a:p>
            <a:pPr lvl="0"/>
            <a:r>
              <a:rPr lang="en-US"/>
              <a:t>Add a caption</a:t>
            </a:r>
          </a:p>
        </p:txBody>
      </p:sp>
      <p:sp>
        <p:nvSpPr>
          <p:cNvPr id="3" name="Picture Placeholder 2" descr="This screen 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413718" y="1346201"/>
            <a:ext cx="7253288" cy="4832351"/>
          </a:xfrm>
          <a:blipFill>
            <a:blip r:embed="rId2"/>
            <a:stretch>
              <a:fillRect/>
            </a:stretch>
          </a:blipFill>
        </p:spPr>
        <p:txBody>
          <a:bodyPr bIns="1097280" anchor="ctr">
            <a:noAutofit/>
          </a:bodyPr>
          <a:lstStyle>
            <a:lvl1pPr marL="0" indent="0" algn="ctr">
              <a:buNone/>
              <a:defRPr sz="1400" b="1">
                <a:solidFill>
                  <a:srgbClr val="000000"/>
                </a:solidFill>
              </a:defRPr>
            </a:lvl1pPr>
          </a:lstStyle>
          <a:p>
            <a:r>
              <a:rPr lang="en-US"/>
              <a:t>Drag &amp; drop your screen shot here </a:t>
            </a:r>
            <a:br>
              <a:rPr lang="en-US"/>
            </a:br>
            <a:r>
              <a:rPr lang="en-US"/>
              <a:t>or click or tap icon below to insert </a:t>
            </a:r>
          </a:p>
        </p:txBody>
      </p:sp>
    </p:spTree>
    <p:extLst>
      <p:ext uri="{BB962C8B-B14F-4D97-AF65-F5344CB8AC3E}">
        <p14:creationId xmlns:p14="http://schemas.microsoft.com/office/powerpoint/2010/main" val="2356688949"/>
      </p:ext>
    </p:extLst>
  </p:cSld>
  <p:clrMapOvr>
    <a:masterClrMapping/>
  </p:clrMapOvr>
  <p:transition>
    <p:fade/>
  </p:transition>
  <p:extLst>
    <p:ext uri="{DCECCB84-F9BA-43D5-87BE-67443E8EF086}">
      <p15:sldGuideLst xmlns:p15="http://schemas.microsoft.com/office/powerpoint/2012/main">
        <p15:guide id="6" pos="347">
          <p15:clr>
            <a:srgbClr val="A4A3A4"/>
          </p15:clr>
        </p15:guide>
        <p15:guide id="7" pos="427">
          <p15:clr>
            <a:srgbClr val="A4A3A4"/>
          </p15:clr>
        </p15:guide>
        <p15:guide id="8" pos="611">
          <p15:clr>
            <a:srgbClr val="A4A3A4"/>
          </p15:clr>
        </p15:guide>
        <p15:guide id="9" pos="691">
          <p15:clr>
            <a:srgbClr val="A4A3A4"/>
          </p15:clr>
        </p15:guide>
        <p15:guide id="10" pos="875">
          <p15:clr>
            <a:srgbClr val="A4A3A4"/>
          </p15:clr>
        </p15:guide>
        <p15:guide id="11" pos="955">
          <p15:clr>
            <a:srgbClr val="A4A3A4"/>
          </p15:clr>
        </p15:guide>
        <p15:guide id="12" pos="1139">
          <p15:clr>
            <a:srgbClr val="A4A3A4"/>
          </p15:clr>
        </p15:guide>
        <p15:guide id="13" pos="1219">
          <p15:clr>
            <a:srgbClr val="A4A3A4"/>
          </p15:clr>
        </p15:guide>
        <p15:guide id="14" pos="1403">
          <p15:clr>
            <a:srgbClr val="A4A3A4"/>
          </p15:clr>
        </p15:guide>
        <p15:guide id="15" pos="1483">
          <p15:clr>
            <a:srgbClr val="A4A3A4"/>
          </p15:clr>
        </p15:guide>
        <p15:guide id="16" pos="1667">
          <p15:clr>
            <a:srgbClr val="A4A3A4"/>
          </p15:clr>
        </p15:guide>
        <p15:guide id="17" pos="1747">
          <p15:clr>
            <a:srgbClr val="A4A3A4"/>
          </p15:clr>
        </p15:guide>
        <p15:guide id="18" pos="1931">
          <p15:clr>
            <a:srgbClr val="A4A3A4"/>
          </p15:clr>
        </p15:guide>
        <p15:guide id="19" pos="2011">
          <p15:clr>
            <a:srgbClr val="A4A3A4"/>
          </p15:clr>
        </p15:guide>
        <p15:guide id="20" pos="2195">
          <p15:clr>
            <a:srgbClr val="A4A3A4"/>
          </p15:clr>
        </p15:guide>
        <p15:guide id="21" pos="2272">
          <p15:clr>
            <a:srgbClr val="5ACBF0"/>
          </p15:clr>
        </p15:guide>
        <p15:guide id="22" pos="2458">
          <p15:clr>
            <a:srgbClr val="A4A3A4"/>
          </p15:clr>
        </p15:guide>
        <p15:guide id="23" pos="2539">
          <p15:clr>
            <a:srgbClr val="A4A3A4"/>
          </p15:clr>
        </p15:guide>
        <p15:guide id="24" pos="2722">
          <p15:clr>
            <a:srgbClr val="A4A3A4"/>
          </p15:clr>
        </p15:guide>
        <p15:guide id="25" pos="2803">
          <p15:clr>
            <a:srgbClr val="A4A3A4"/>
          </p15:clr>
        </p15:guide>
        <p15:guide id="26" pos="2986">
          <p15:clr>
            <a:srgbClr val="A4A3A4"/>
          </p15:clr>
        </p15:guide>
        <p15:guide id="27" pos="3067">
          <p15:clr>
            <a:srgbClr val="A4A3A4"/>
          </p15:clr>
        </p15:guide>
        <p15:guide id="28" orient="horz" pos="403">
          <p15:clr>
            <a:srgbClr val="5ACBF0"/>
          </p15:clr>
        </p15:guide>
        <p15:guide id="29" orient="horz" pos="565">
          <p15:clr>
            <a:srgbClr val="5ACBF0"/>
          </p15:clr>
        </p15:guide>
        <p15:guide id="30" orient="horz" pos="12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vice laytou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hasCustomPrompt="1"/>
          </p:nvPr>
        </p:nvSpPr>
        <p:spPr/>
        <p:txBody>
          <a:bodyPr/>
          <a:lstStyle>
            <a:lvl1pPr>
              <a:defRPr/>
            </a:lvl1pPr>
          </a:lstStyle>
          <a:p>
            <a:r>
              <a:rPr lang="en-US"/>
              <a:t>Device layout </a:t>
            </a:r>
          </a:p>
        </p:txBody>
      </p:sp>
      <p:sp>
        <p:nvSpPr>
          <p:cNvPr id="6" name="Text Placeholder 3">
            <a:extLst>
              <a:ext uri="{FF2B5EF4-FFF2-40B4-BE49-F238E27FC236}">
                <a16:creationId xmlns:a16="http://schemas.microsoft.com/office/drawing/2014/main" id="{5497F3D2-4B1F-4B39-9F73-BA917D388B3B}"/>
              </a:ext>
            </a:extLst>
          </p:cNvPr>
          <p:cNvSpPr>
            <a:spLocks noGrp="1"/>
          </p:cNvSpPr>
          <p:nvPr>
            <p:ph type="body" sz="quarter" idx="11" hasCustomPrompt="1"/>
          </p:nvPr>
        </p:nvSpPr>
        <p:spPr>
          <a:xfrm>
            <a:off x="393002" y="2017715"/>
            <a:ext cx="3481388" cy="307777"/>
          </a:xfrm>
        </p:spPr>
        <p:txBody>
          <a:bodyPr wrap="square">
            <a:spAutoFit/>
          </a:bodyPr>
          <a:lstStyle>
            <a:lvl1pPr marL="0" indent="0">
              <a:buNone/>
              <a:defRPr sz="2000">
                <a:latin typeface="+mn-lt"/>
              </a:defRPr>
            </a:lvl1pPr>
            <a:lvl2pPr marL="228605" indent="0">
              <a:buNone/>
              <a:defRPr/>
            </a:lvl2pPr>
            <a:lvl3pPr marL="457212" indent="0">
              <a:buNone/>
              <a:defRPr/>
            </a:lvl3pPr>
            <a:lvl4pPr marL="662004" indent="0">
              <a:buNone/>
              <a:defRPr/>
            </a:lvl4pPr>
            <a:lvl5pPr marL="855686" indent="0">
              <a:buNone/>
              <a:defRPr/>
            </a:lvl5pPr>
          </a:lstStyle>
          <a:p>
            <a:pPr lvl="0"/>
            <a:r>
              <a:rPr lang="en-US"/>
              <a:t>Add a caption</a:t>
            </a:r>
          </a:p>
        </p:txBody>
      </p:sp>
      <p:sp>
        <p:nvSpPr>
          <p:cNvPr id="5" name="Online Image Placeholder 2">
            <a:extLst>
              <a:ext uri="{FF2B5EF4-FFF2-40B4-BE49-F238E27FC236}">
                <a16:creationId xmlns:a16="http://schemas.microsoft.com/office/drawing/2014/main" id="{CF5B775B-F167-4276-B013-0D7BC01700F0}"/>
              </a:ext>
            </a:extLst>
          </p:cNvPr>
          <p:cNvSpPr>
            <a:spLocks noGrp="1"/>
          </p:cNvSpPr>
          <p:nvPr>
            <p:ph type="clipArt" sz="quarter" idx="13" hasCustomPrompt="1"/>
          </p:nvPr>
        </p:nvSpPr>
        <p:spPr>
          <a:xfrm>
            <a:off x="5750275" y="1767840"/>
            <a:ext cx="6246465" cy="4251960"/>
          </a:xfrm>
        </p:spPr>
        <p:txBody>
          <a:bodyPr anchor="ctr">
            <a:noAutofit/>
          </a:bodyPr>
          <a:lstStyle>
            <a:lvl1pPr algn="ctr">
              <a:defRPr sz="2000">
                <a:latin typeface="+mj-lt"/>
              </a:defRPr>
            </a:lvl1pPr>
          </a:lstStyle>
          <a:p>
            <a:r>
              <a:rPr lang="en-US"/>
              <a:t> </a:t>
            </a:r>
          </a:p>
        </p:txBody>
      </p:sp>
    </p:spTree>
    <p:extLst>
      <p:ext uri="{BB962C8B-B14F-4D97-AF65-F5344CB8AC3E}">
        <p14:creationId xmlns:p14="http://schemas.microsoft.com/office/powerpoint/2010/main" val="1229834439"/>
      </p:ext>
    </p:extLst>
  </p:cSld>
  <p:clrMapOvr>
    <a:masterClrMapping/>
  </p:clrMapOvr>
  <p:transition>
    <p:fade/>
  </p:transition>
  <p:extLst>
    <p:ext uri="{DCECCB84-F9BA-43D5-87BE-67443E8EF086}">
      <p15:sldGuideLst xmlns:p15="http://schemas.microsoft.com/office/powerpoint/2012/main">
        <p15:guide id="6" pos="347">
          <p15:clr>
            <a:srgbClr val="A4A3A4"/>
          </p15:clr>
        </p15:guide>
        <p15:guide id="7" pos="427">
          <p15:clr>
            <a:srgbClr val="A4A3A4"/>
          </p15:clr>
        </p15:guide>
        <p15:guide id="8" pos="611">
          <p15:clr>
            <a:srgbClr val="A4A3A4"/>
          </p15:clr>
        </p15:guide>
        <p15:guide id="9" pos="691">
          <p15:clr>
            <a:srgbClr val="A4A3A4"/>
          </p15:clr>
        </p15:guide>
        <p15:guide id="10" pos="875">
          <p15:clr>
            <a:srgbClr val="A4A3A4"/>
          </p15:clr>
        </p15:guide>
        <p15:guide id="11" pos="955">
          <p15:clr>
            <a:srgbClr val="A4A3A4"/>
          </p15:clr>
        </p15:guide>
        <p15:guide id="12" pos="1139">
          <p15:clr>
            <a:srgbClr val="A4A3A4"/>
          </p15:clr>
        </p15:guide>
        <p15:guide id="13" pos="1219">
          <p15:clr>
            <a:srgbClr val="A4A3A4"/>
          </p15:clr>
        </p15:guide>
        <p15:guide id="14" pos="1403">
          <p15:clr>
            <a:srgbClr val="A4A3A4"/>
          </p15:clr>
        </p15:guide>
        <p15:guide id="15" pos="1483">
          <p15:clr>
            <a:srgbClr val="A4A3A4"/>
          </p15:clr>
        </p15:guide>
        <p15:guide id="16" pos="1667">
          <p15:clr>
            <a:srgbClr val="A4A3A4"/>
          </p15:clr>
        </p15:guide>
        <p15:guide id="17" pos="1747">
          <p15:clr>
            <a:srgbClr val="A4A3A4"/>
          </p15:clr>
        </p15:guide>
        <p15:guide id="18" pos="1931">
          <p15:clr>
            <a:srgbClr val="A4A3A4"/>
          </p15:clr>
        </p15:guide>
        <p15:guide id="19" pos="2011">
          <p15:clr>
            <a:srgbClr val="A4A3A4"/>
          </p15:clr>
        </p15:guide>
        <p15:guide id="20" pos="2195">
          <p15:clr>
            <a:srgbClr val="A4A3A4"/>
          </p15:clr>
        </p15:guide>
        <p15:guide id="21" pos="2272">
          <p15:clr>
            <a:srgbClr val="5ACBF0"/>
          </p15:clr>
        </p15:guide>
        <p15:guide id="22" pos="2458">
          <p15:clr>
            <a:srgbClr val="A4A3A4"/>
          </p15:clr>
        </p15:guide>
        <p15:guide id="23" pos="2539">
          <p15:clr>
            <a:srgbClr val="A4A3A4"/>
          </p15:clr>
        </p15:guide>
        <p15:guide id="24" pos="2722">
          <p15:clr>
            <a:srgbClr val="A4A3A4"/>
          </p15:clr>
        </p15:guide>
        <p15:guide id="25" pos="2803">
          <p15:clr>
            <a:srgbClr val="A4A3A4"/>
          </p15:clr>
        </p15:guide>
        <p15:guide id="26" pos="2986">
          <p15:clr>
            <a:srgbClr val="A4A3A4"/>
          </p15:clr>
        </p15:guide>
        <p15:guide id="27" pos="3067">
          <p15:clr>
            <a:srgbClr val="A4A3A4"/>
          </p15:clr>
        </p15:guide>
        <p15:guide id="28" orient="horz" pos="403">
          <p15:clr>
            <a:srgbClr val="5ACBF0"/>
          </p15:clr>
        </p15:guide>
        <p15:guide id="29" orient="horz" pos="565">
          <p15:clr>
            <a:srgbClr val="5ACBF0"/>
          </p15:clr>
        </p15:guide>
        <p15:guide id="30" orient="horz" pos="128">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vice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9DE98C-91A8-4163-A280-8BB561692C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44775" y="418151"/>
            <a:ext cx="7747228" cy="6439852"/>
          </a:xfrm>
          <a:prstGeom prst="rect">
            <a:avLst/>
          </a:prstGeom>
        </p:spPr>
      </p:pic>
      <p:sp>
        <p:nvSpPr>
          <p:cNvPr id="9" name="Picture Placeholder 11">
            <a:extLst>
              <a:ext uri="{FF2B5EF4-FFF2-40B4-BE49-F238E27FC236}">
                <a16:creationId xmlns:a16="http://schemas.microsoft.com/office/drawing/2014/main" id="{784CA30E-A92E-4E40-944A-73B1CF9EEE0A}"/>
              </a:ext>
            </a:extLst>
          </p:cNvPr>
          <p:cNvSpPr>
            <a:spLocks noGrp="1"/>
          </p:cNvSpPr>
          <p:nvPr>
            <p:ph type="pic" sz="quarter" idx="12"/>
          </p:nvPr>
        </p:nvSpPr>
        <p:spPr>
          <a:xfrm>
            <a:off x="6357962" y="1538515"/>
            <a:ext cx="5834041" cy="4339772"/>
          </a:xfrm>
          <a:blipFill>
            <a:blip r:embed="rId3"/>
            <a:stretch>
              <a:fillRect/>
            </a:stretch>
          </a:blipFill>
        </p:spPr>
        <p:txBody>
          <a:bodyPr bIns="1188720" anchor="ctr" anchorCtr="0">
            <a:noAutofit/>
          </a:bodyPr>
          <a:lstStyle>
            <a:lvl1pPr marL="0" indent="0" algn="ctr">
              <a:buNone/>
              <a:defRPr sz="1800">
                <a:solidFill>
                  <a:schemeClr val="bg2"/>
                </a:solidFill>
              </a:defRPr>
            </a:lvl1pPr>
          </a:lstStyle>
          <a:p>
            <a:r>
              <a:rPr lang="en-US"/>
              <a:t>Click icon to add picture</a:t>
            </a:r>
          </a:p>
        </p:txBody>
      </p:sp>
      <p:sp>
        <p:nvSpPr>
          <p:cNvPr id="13" name="Text Placeholder 4">
            <a:extLst>
              <a:ext uri="{FF2B5EF4-FFF2-40B4-BE49-F238E27FC236}">
                <a16:creationId xmlns:a16="http://schemas.microsoft.com/office/drawing/2014/main" id="{8D17D4B4-B6B9-4273-ACCB-7A5ED46F35A8}"/>
              </a:ext>
            </a:extLst>
          </p:cNvPr>
          <p:cNvSpPr>
            <a:spLocks noGrp="1"/>
          </p:cNvSpPr>
          <p:nvPr>
            <p:ph type="body" sz="quarter" idx="11" hasCustomPrompt="1"/>
          </p:nvPr>
        </p:nvSpPr>
        <p:spPr>
          <a:xfrm>
            <a:off x="388938" y="1992113"/>
            <a:ext cx="1693248" cy="3035062"/>
          </a:xfrm>
        </p:spPr>
        <p:txBody>
          <a:bodyPr lIns="0" tIns="0" rIns="0" bIns="0"/>
          <a:lstStyle>
            <a:lvl1pPr marL="0" indent="0">
              <a:lnSpc>
                <a:spcPts val="1765"/>
              </a:lnSpc>
              <a:spcBef>
                <a:spcPts val="883"/>
              </a:spcBef>
              <a:buNone/>
              <a:defRPr lang="en-US" sz="1400" b="0" kern="1200" spc="0" baseline="0" dirty="0">
                <a:solidFill>
                  <a:schemeClr val="tx2"/>
                </a:solidFill>
                <a:latin typeface="+mj-lt"/>
                <a:ea typeface="+mn-ea"/>
                <a:cs typeface="+mn-cs"/>
              </a:defRPr>
            </a:lvl1pPr>
            <a:lvl2pPr marL="0" marR="0" indent="0" algn="l" defTabSz="914391" rtl="0" eaLnBrk="1" fontAlgn="auto" latinLnBrk="0" hangingPunct="1">
              <a:lnSpc>
                <a:spcPts val="1765"/>
              </a:lnSpc>
              <a:spcBef>
                <a:spcPts val="441"/>
              </a:spcBef>
              <a:spcAft>
                <a:spcPts val="0"/>
              </a:spcAft>
              <a:buClrTx/>
              <a:buSzPct val="90000"/>
              <a:buFont typeface="Arial" panose="020B0604020202020204" pitchFamily="34" charset="0"/>
              <a:buNone/>
              <a:tabLst/>
              <a:defRPr sz="1400">
                <a:solidFill>
                  <a:schemeClr val="tx1"/>
                </a:solidFill>
              </a:defRPr>
            </a:lvl2pPr>
            <a:lvl3pPr marL="448204" indent="0">
              <a:buNone/>
              <a:defRPr/>
            </a:lvl3pPr>
            <a:lvl4pPr marL="672308" indent="0">
              <a:buNone/>
              <a:defRPr/>
            </a:lvl4pPr>
            <a:lvl5pPr marL="896409" indent="0">
              <a:buNone/>
              <a:defRPr/>
            </a:lvl5pPr>
          </a:lstStyle>
          <a:p>
            <a:pPr marL="0" marR="0" lvl="0" indent="0" algn="l" defTabSz="914391" rtl="0" eaLnBrk="1" fontAlgn="auto" latinLnBrk="0" hangingPunct="1">
              <a:lnSpc>
                <a:spcPts val="1765"/>
              </a:lnSpc>
              <a:spcBef>
                <a:spcPts val="883"/>
              </a:spcBef>
              <a:spcAft>
                <a:spcPts val="0"/>
              </a:spcAft>
              <a:buClrTx/>
              <a:buSzPct val="90000"/>
              <a:buFont typeface="Wingdings" panose="05000000000000000000" pitchFamily="2" charset="2"/>
              <a:buNone/>
              <a:tabLst/>
            </a:pPr>
            <a:r>
              <a:rPr lang="en-US"/>
              <a:t>Paragraph title Segoe UI </a:t>
            </a:r>
            <a:r>
              <a:rPr lang="en-US" err="1"/>
              <a:t>Semibold</a:t>
            </a:r>
            <a:r>
              <a:rPr lang="en-US"/>
              <a:t> 14/18</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ped </a:t>
            </a:r>
            <a:r>
              <a:rPr lang="en-US" err="1"/>
              <a:t>quia</a:t>
            </a:r>
            <a:r>
              <a:rPr lang="en-US"/>
              <a:t> dolore is et lam, </a:t>
            </a:r>
            <a:r>
              <a:rPr lang="en-US" err="1"/>
              <a:t>vendunt</a:t>
            </a:r>
            <a:r>
              <a:rPr lang="en-US"/>
              <a:t> </a:t>
            </a:r>
            <a:r>
              <a:rPr lang="en-US" err="1"/>
              <a:t>voluptatur</a:t>
            </a:r>
            <a:r>
              <a:rPr lang="en-US"/>
              <a:t>. </a:t>
            </a:r>
          </a:p>
        </p:txBody>
      </p:sp>
      <p:sp>
        <p:nvSpPr>
          <p:cNvPr id="14" name="Text Placeholder 4">
            <a:extLst>
              <a:ext uri="{FF2B5EF4-FFF2-40B4-BE49-F238E27FC236}">
                <a16:creationId xmlns:a16="http://schemas.microsoft.com/office/drawing/2014/main" id="{FB204BE2-B985-4315-8D5B-9C54B1074DD6}"/>
              </a:ext>
            </a:extLst>
          </p:cNvPr>
          <p:cNvSpPr>
            <a:spLocks noGrp="1"/>
          </p:cNvSpPr>
          <p:nvPr>
            <p:ph type="body" sz="quarter" idx="13" hasCustomPrompt="1"/>
          </p:nvPr>
        </p:nvSpPr>
        <p:spPr>
          <a:xfrm>
            <a:off x="2528673" y="1992113"/>
            <a:ext cx="1693248" cy="3035062"/>
          </a:xfrm>
        </p:spPr>
        <p:txBody>
          <a:bodyPr lIns="0" tIns="0" rIns="0" bIns="0"/>
          <a:lstStyle>
            <a:lvl1pPr marL="0" indent="0">
              <a:lnSpc>
                <a:spcPts val="1765"/>
              </a:lnSpc>
              <a:spcBef>
                <a:spcPts val="883"/>
              </a:spcBef>
              <a:buNone/>
              <a:defRPr lang="en-US" sz="1400" b="0" kern="1200" spc="0" baseline="0" dirty="0">
                <a:solidFill>
                  <a:schemeClr val="tx2"/>
                </a:solidFill>
                <a:latin typeface="+mj-lt"/>
                <a:ea typeface="+mn-ea"/>
                <a:cs typeface="+mn-cs"/>
              </a:defRPr>
            </a:lvl1pPr>
            <a:lvl2pPr marL="0" marR="0" indent="0" algn="l" defTabSz="914391" rtl="0" eaLnBrk="1" fontAlgn="auto" latinLnBrk="0" hangingPunct="1">
              <a:lnSpc>
                <a:spcPts val="1765"/>
              </a:lnSpc>
              <a:spcBef>
                <a:spcPts val="441"/>
              </a:spcBef>
              <a:spcAft>
                <a:spcPts val="0"/>
              </a:spcAft>
              <a:buClrTx/>
              <a:buSzPct val="90000"/>
              <a:buFont typeface="Arial" panose="020B0604020202020204" pitchFamily="34" charset="0"/>
              <a:buNone/>
              <a:tabLst/>
              <a:defRPr sz="1400">
                <a:solidFill>
                  <a:schemeClr val="tx1"/>
                </a:solidFill>
              </a:defRPr>
            </a:lvl2pPr>
            <a:lvl3pPr marL="448204" indent="0">
              <a:buNone/>
              <a:defRPr/>
            </a:lvl3pPr>
            <a:lvl4pPr marL="672308" indent="0">
              <a:buNone/>
              <a:defRPr/>
            </a:lvl4pPr>
            <a:lvl5pPr marL="896409" indent="0">
              <a:buNone/>
              <a:defRPr/>
            </a:lvl5pPr>
          </a:lstStyle>
          <a:p>
            <a:pPr marL="0" marR="0" lvl="0" indent="0" algn="l" defTabSz="914391" rtl="0" eaLnBrk="1" fontAlgn="auto" latinLnBrk="0" hangingPunct="1">
              <a:lnSpc>
                <a:spcPts val="1765"/>
              </a:lnSpc>
              <a:spcBef>
                <a:spcPts val="883"/>
              </a:spcBef>
              <a:spcAft>
                <a:spcPts val="0"/>
              </a:spcAft>
              <a:buClrTx/>
              <a:buSzPct val="90000"/>
              <a:buFont typeface="Wingdings" panose="05000000000000000000" pitchFamily="2" charset="2"/>
              <a:buNone/>
              <a:tabLst/>
            </a:pPr>
            <a:r>
              <a:rPr lang="en-US"/>
              <a:t>Paragraph title Segoe UI </a:t>
            </a:r>
            <a:r>
              <a:rPr lang="en-US" err="1"/>
              <a:t>Semibold</a:t>
            </a:r>
            <a:r>
              <a:rPr lang="en-US"/>
              <a:t> 14/18</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2" name="Title 7">
            <a:extLst>
              <a:ext uri="{FF2B5EF4-FFF2-40B4-BE49-F238E27FC236}">
                <a16:creationId xmlns:a16="http://schemas.microsoft.com/office/drawing/2014/main" id="{363431E6-F83C-498E-83C5-7FF963167E90}"/>
              </a:ext>
            </a:extLst>
          </p:cNvPr>
          <p:cNvSpPr>
            <a:spLocks noGrp="1"/>
          </p:cNvSpPr>
          <p:nvPr>
            <p:ph type="title" hasCustomPrompt="1"/>
          </p:nvPr>
        </p:nvSpPr>
        <p:spPr>
          <a:xfrm>
            <a:off x="388938" y="281800"/>
            <a:ext cx="11018520" cy="553999"/>
          </a:xfrm>
        </p:spPr>
        <p:txBody>
          <a:bodyPr/>
          <a:lstStyle>
            <a:lvl1pPr>
              <a:defRPr/>
            </a:lvl1pPr>
          </a:lstStyle>
          <a:p>
            <a:r>
              <a:rPr lang="en-US"/>
              <a:t>Device layout 2</a:t>
            </a:r>
          </a:p>
        </p:txBody>
      </p:sp>
    </p:spTree>
    <p:extLst>
      <p:ext uri="{BB962C8B-B14F-4D97-AF65-F5344CB8AC3E}">
        <p14:creationId xmlns:p14="http://schemas.microsoft.com/office/powerpoint/2010/main" val="55715179"/>
      </p:ext>
    </p:extLst>
  </p:cSld>
  <p:clrMapOvr>
    <a:masterClrMapping/>
  </p:clrMapOvr>
  <p:transition>
    <p:fade/>
  </p:transition>
  <p:extLst>
    <p:ext uri="{DCECCB84-F9BA-43D5-87BE-67443E8EF086}">
      <p15:sldGuideLst xmlns:p15="http://schemas.microsoft.com/office/powerpoint/2012/main">
        <p15:guide id="1" orient="horz" pos="565">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Graphic layout: three columns graphic and text">
    <p:spTree>
      <p:nvGrpSpPr>
        <p:cNvPr id="1" name=""/>
        <p:cNvGrpSpPr/>
        <p:nvPr/>
      </p:nvGrpSpPr>
      <p:grpSpPr>
        <a:xfrm>
          <a:off x="0" y="0"/>
          <a:ext cx="0" cy="0"/>
          <a:chOff x="0" y="0"/>
          <a:chExt cx="0" cy="0"/>
        </a:xfrm>
      </p:grpSpPr>
      <p:sp>
        <p:nvSpPr>
          <p:cNvPr id="3" name="Rectangle 2"/>
          <p:cNvSpPr/>
          <p:nvPr userDrawn="1"/>
        </p:nvSpPr>
        <p:spPr bwMode="auto">
          <a:xfrm>
            <a:off x="388939" y="1534638"/>
            <a:ext cx="3503911" cy="3018295"/>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26"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59733" y="1893382"/>
            <a:ext cx="2603163" cy="2326183"/>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6" name="Rectangle 5"/>
          <p:cNvSpPr/>
          <p:nvPr userDrawn="1"/>
        </p:nvSpPr>
        <p:spPr bwMode="auto">
          <a:xfrm>
            <a:off x="4154673" y="1534638"/>
            <a:ext cx="3494904" cy="3018295"/>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26"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7912230" y="1534638"/>
            <a:ext cx="3506912" cy="3018295"/>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26"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userDrawn="1">
            <p:ph sz="quarter" idx="18" hasCustomPrompt="1"/>
          </p:nvPr>
        </p:nvSpPr>
        <p:spPr>
          <a:xfrm>
            <a:off x="4613491" y="1893382"/>
            <a:ext cx="2603163" cy="2326183"/>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8" name="Content Placeholder 15"/>
          <p:cNvSpPr>
            <a:spLocks noGrp="1"/>
          </p:cNvSpPr>
          <p:nvPr userDrawn="1">
            <p:ph sz="quarter" idx="19" hasCustomPrompt="1"/>
          </p:nvPr>
        </p:nvSpPr>
        <p:spPr>
          <a:xfrm>
            <a:off x="8376135" y="1893382"/>
            <a:ext cx="2603163" cy="2326183"/>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3" name="Text Placeholder 4">
            <a:extLst>
              <a:ext uri="{FF2B5EF4-FFF2-40B4-BE49-F238E27FC236}">
                <a16:creationId xmlns:a16="http://schemas.microsoft.com/office/drawing/2014/main" id="{FB052D15-67DF-4845-863F-FEC853640A9E}"/>
              </a:ext>
            </a:extLst>
          </p:cNvPr>
          <p:cNvSpPr>
            <a:spLocks noGrp="1"/>
          </p:cNvSpPr>
          <p:nvPr userDrawn="1">
            <p:ph type="body" sz="quarter" idx="11" hasCustomPrompt="1"/>
          </p:nvPr>
        </p:nvSpPr>
        <p:spPr>
          <a:xfrm>
            <a:off x="396558" y="4759644"/>
            <a:ext cx="3496291" cy="1282403"/>
          </a:xfrm>
        </p:spPr>
        <p:txBody>
          <a:bodyPr lIns="0" tIns="0" rIns="0" bIns="0"/>
          <a:lstStyle>
            <a:lvl1pPr marL="0" indent="0">
              <a:lnSpc>
                <a:spcPct val="100000"/>
              </a:lnSpc>
              <a:spcBef>
                <a:spcPts val="1568"/>
              </a:spcBef>
              <a:spcAft>
                <a:spcPts val="0"/>
              </a:spcAft>
              <a:buNone/>
              <a:defRPr sz="1400" b="1">
                <a:solidFill>
                  <a:schemeClr val="accent1"/>
                </a:solidFill>
                <a:latin typeface="+mj-lt"/>
              </a:defRPr>
            </a:lvl1pPr>
            <a:lvl2pPr marL="0" marR="0" indent="0" algn="l" defTabSz="914391" rtl="0" eaLnBrk="1" fontAlgn="auto" latinLnBrk="0" hangingPunct="1">
              <a:lnSpc>
                <a:spcPct val="100000"/>
              </a:lnSpc>
              <a:spcBef>
                <a:spcPts val="1568"/>
              </a:spcBef>
              <a:spcAft>
                <a:spcPts val="0"/>
              </a:spcAft>
              <a:buClrTx/>
              <a:buSzPct val="90000"/>
              <a:buFont typeface="Arial" panose="020B0604020202020204" pitchFamily="34" charset="0"/>
              <a:buNone/>
              <a:tabLst/>
              <a:defRPr sz="1400">
                <a:solidFill>
                  <a:srgbClr val="000000"/>
                </a:solidFill>
              </a:defRPr>
            </a:lvl2pPr>
            <a:lvl3pPr marL="448204" indent="0">
              <a:buNone/>
              <a:defRPr/>
            </a:lvl3pPr>
            <a:lvl4pPr marL="672308" indent="0">
              <a:buNone/>
              <a:defRPr/>
            </a:lvl4pPr>
            <a:lvl5pPr marL="896409" indent="0">
              <a:buNone/>
              <a:defRPr/>
            </a:lvl5pPr>
          </a:lstStyle>
          <a:p>
            <a:pPr lvl="0"/>
            <a:r>
              <a:rPr lang="en-US"/>
              <a:t>Paragraph title Segoe UI </a:t>
            </a:r>
            <a:r>
              <a:rPr lang="en-US" err="1"/>
              <a:t>Semibold</a:t>
            </a:r>
            <a:r>
              <a:rPr lang="en-US"/>
              <a:t> 14</a:t>
            </a:r>
          </a:p>
          <a:p>
            <a:pPr lvl="1"/>
            <a:r>
              <a:rPr lang="en-US"/>
              <a:t>Body copy Segoe Regular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9" name="Title 1">
            <a:extLst>
              <a:ext uri="{FF2B5EF4-FFF2-40B4-BE49-F238E27FC236}">
                <a16:creationId xmlns:a16="http://schemas.microsoft.com/office/drawing/2014/main" id="{2080BA06-D1DA-4336-BA6A-CD0EB05FAC4C}"/>
              </a:ext>
            </a:extLst>
          </p:cNvPr>
          <p:cNvSpPr>
            <a:spLocks noGrp="1"/>
          </p:cNvSpPr>
          <p:nvPr>
            <p:ph type="title" hasCustomPrompt="1"/>
          </p:nvPr>
        </p:nvSpPr>
        <p:spPr>
          <a:xfrm>
            <a:off x="393001" y="392114"/>
            <a:ext cx="11018520" cy="553999"/>
          </a:xfrm>
        </p:spPr>
        <p:txBody>
          <a:bodyPr/>
          <a:lstStyle>
            <a:lvl1pPr>
              <a:defRPr/>
            </a:lvl1pPr>
          </a:lstStyle>
          <a:p>
            <a:r>
              <a:rPr lang="en-US"/>
              <a:t>Graphic layout: three columns graphic and text</a:t>
            </a:r>
          </a:p>
        </p:txBody>
      </p:sp>
      <p:sp>
        <p:nvSpPr>
          <p:cNvPr id="20" name="Text Placeholder 4">
            <a:extLst>
              <a:ext uri="{FF2B5EF4-FFF2-40B4-BE49-F238E27FC236}">
                <a16:creationId xmlns:a16="http://schemas.microsoft.com/office/drawing/2014/main" id="{DB2A4AD8-332D-4817-B6C8-DC3CFF974014}"/>
              </a:ext>
            </a:extLst>
          </p:cNvPr>
          <p:cNvSpPr>
            <a:spLocks noGrp="1"/>
          </p:cNvSpPr>
          <p:nvPr>
            <p:ph type="body" sz="quarter" idx="20" hasCustomPrompt="1"/>
          </p:nvPr>
        </p:nvSpPr>
        <p:spPr>
          <a:xfrm>
            <a:off x="4156167" y="4759644"/>
            <a:ext cx="3491921" cy="1282403"/>
          </a:xfrm>
        </p:spPr>
        <p:txBody>
          <a:bodyPr lIns="0" tIns="0" rIns="0" bIns="0"/>
          <a:lstStyle>
            <a:lvl1pPr marL="0" indent="0">
              <a:lnSpc>
                <a:spcPct val="100000"/>
              </a:lnSpc>
              <a:spcBef>
                <a:spcPts val="1568"/>
              </a:spcBef>
              <a:spcAft>
                <a:spcPts val="0"/>
              </a:spcAft>
              <a:buNone/>
              <a:defRPr sz="1400" b="1">
                <a:solidFill>
                  <a:schemeClr val="accent1"/>
                </a:solidFill>
                <a:latin typeface="+mj-lt"/>
              </a:defRPr>
            </a:lvl1pPr>
            <a:lvl2pPr marL="0" marR="0" indent="0" algn="l" defTabSz="914391" rtl="0" eaLnBrk="1" fontAlgn="auto" latinLnBrk="0" hangingPunct="1">
              <a:lnSpc>
                <a:spcPct val="100000"/>
              </a:lnSpc>
              <a:spcBef>
                <a:spcPts val="1568"/>
              </a:spcBef>
              <a:spcAft>
                <a:spcPts val="0"/>
              </a:spcAft>
              <a:buClrTx/>
              <a:buSzPct val="90000"/>
              <a:buFont typeface="Arial" panose="020B0604020202020204" pitchFamily="34" charset="0"/>
              <a:buNone/>
              <a:tabLst/>
              <a:defRPr sz="1400">
                <a:solidFill>
                  <a:srgbClr val="000000"/>
                </a:solidFill>
              </a:defRPr>
            </a:lvl2pPr>
            <a:lvl3pPr marL="448204" indent="0">
              <a:buNone/>
              <a:defRPr/>
            </a:lvl3pPr>
            <a:lvl4pPr marL="672308" indent="0">
              <a:buNone/>
              <a:defRPr/>
            </a:lvl4pPr>
            <a:lvl5pPr marL="896409" indent="0">
              <a:buNone/>
              <a:defRPr/>
            </a:lvl5pPr>
          </a:lstStyle>
          <a:p>
            <a:pPr lvl="0"/>
            <a:r>
              <a:rPr lang="en-US"/>
              <a:t>Paragraph title Segoe UI </a:t>
            </a:r>
            <a:r>
              <a:rPr lang="en-US" err="1"/>
              <a:t>Semibold</a:t>
            </a:r>
            <a:r>
              <a:rPr lang="en-US"/>
              <a:t> 14</a:t>
            </a:r>
          </a:p>
          <a:p>
            <a:pPr lvl="1"/>
            <a:r>
              <a:rPr lang="en-US"/>
              <a:t>Body copy Segoe Regular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21" name="Text Placeholder 4">
            <a:extLst>
              <a:ext uri="{FF2B5EF4-FFF2-40B4-BE49-F238E27FC236}">
                <a16:creationId xmlns:a16="http://schemas.microsoft.com/office/drawing/2014/main" id="{2A455DDD-2441-4FFA-882F-8992DA856CBA}"/>
              </a:ext>
            </a:extLst>
          </p:cNvPr>
          <p:cNvSpPr>
            <a:spLocks noGrp="1"/>
          </p:cNvSpPr>
          <p:nvPr>
            <p:ph type="body" sz="quarter" idx="21" hasCustomPrompt="1"/>
          </p:nvPr>
        </p:nvSpPr>
        <p:spPr>
          <a:xfrm>
            <a:off x="7916995" y="4759644"/>
            <a:ext cx="3491921" cy="1282403"/>
          </a:xfrm>
        </p:spPr>
        <p:txBody>
          <a:bodyPr lIns="0" tIns="0" rIns="0" bIns="0"/>
          <a:lstStyle>
            <a:lvl1pPr marL="0" indent="0">
              <a:lnSpc>
                <a:spcPct val="100000"/>
              </a:lnSpc>
              <a:spcBef>
                <a:spcPts val="1568"/>
              </a:spcBef>
              <a:spcAft>
                <a:spcPts val="0"/>
              </a:spcAft>
              <a:buNone/>
              <a:defRPr sz="1400" b="1">
                <a:solidFill>
                  <a:schemeClr val="accent1"/>
                </a:solidFill>
                <a:latin typeface="+mj-lt"/>
              </a:defRPr>
            </a:lvl1pPr>
            <a:lvl2pPr marL="0" marR="0" indent="0" algn="l" defTabSz="914391" rtl="0" eaLnBrk="1" fontAlgn="auto" latinLnBrk="0" hangingPunct="1">
              <a:lnSpc>
                <a:spcPct val="100000"/>
              </a:lnSpc>
              <a:spcBef>
                <a:spcPts val="1568"/>
              </a:spcBef>
              <a:spcAft>
                <a:spcPts val="0"/>
              </a:spcAft>
              <a:buClrTx/>
              <a:buSzPct val="90000"/>
              <a:buFont typeface="Arial" panose="020B0604020202020204" pitchFamily="34" charset="0"/>
              <a:buNone/>
              <a:tabLst/>
              <a:defRPr sz="1400">
                <a:solidFill>
                  <a:srgbClr val="000000"/>
                </a:solidFill>
              </a:defRPr>
            </a:lvl2pPr>
            <a:lvl3pPr marL="448204" indent="0">
              <a:buNone/>
              <a:defRPr/>
            </a:lvl3pPr>
            <a:lvl4pPr marL="672308" indent="0">
              <a:buNone/>
              <a:defRPr/>
            </a:lvl4pPr>
            <a:lvl5pPr marL="896409" indent="0">
              <a:buNone/>
              <a:defRPr/>
            </a:lvl5pPr>
          </a:lstStyle>
          <a:p>
            <a:pPr lvl="0"/>
            <a:r>
              <a:rPr lang="en-US"/>
              <a:t>Paragraph title Segoe UI </a:t>
            </a:r>
            <a:r>
              <a:rPr lang="en-US" err="1"/>
              <a:t>Semibold</a:t>
            </a:r>
            <a:r>
              <a:rPr lang="en-US"/>
              <a:t> 14</a:t>
            </a:r>
          </a:p>
          <a:p>
            <a:pPr lvl="1"/>
            <a:r>
              <a:rPr lang="en-US"/>
              <a:t>Body copy Segoe Regular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Tree>
    <p:extLst>
      <p:ext uri="{BB962C8B-B14F-4D97-AF65-F5344CB8AC3E}">
        <p14:creationId xmlns:p14="http://schemas.microsoft.com/office/powerpoint/2010/main" val="324185074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03928" y="1879829"/>
            <a:ext cx="11018520" cy="4324124"/>
          </a:xfrm>
        </p:spPr>
        <p:txBody>
          <a:bodyPr bIns="1737360" anchor="ctr">
            <a:noAutofit/>
          </a:bodyPr>
          <a:lstStyle>
            <a:lvl1pPr algn="ctr">
              <a:defRPr sz="1961">
                <a:solidFill>
                  <a:srgbClr val="000000"/>
                </a:solidFill>
                <a:latin typeface="+mj-lt"/>
              </a:defRPr>
            </a:lvl1pPr>
          </a:lstStyle>
          <a:p>
            <a:r>
              <a:rPr lang="en-US"/>
              <a:t>Click icon to add table</a:t>
            </a:r>
          </a:p>
        </p:txBody>
      </p:sp>
      <p:sp>
        <p:nvSpPr>
          <p:cNvPr id="8" name="Title Placeholder 1">
            <a:extLst>
              <a:ext uri="{FF2B5EF4-FFF2-40B4-BE49-F238E27FC236}">
                <a16:creationId xmlns:a16="http://schemas.microsoft.com/office/drawing/2014/main" id="{FB2B8453-49A2-4D4F-B751-92DDF052168B}"/>
              </a:ext>
            </a:extLst>
          </p:cNvPr>
          <p:cNvSpPr>
            <a:spLocks noGrp="1"/>
          </p:cNvSpPr>
          <p:nvPr>
            <p:ph type="title" hasCustomPrompt="1"/>
          </p:nvPr>
        </p:nvSpPr>
        <p:spPr>
          <a:xfrm>
            <a:off x="393002" y="257128"/>
            <a:ext cx="11018520" cy="553999"/>
          </a:xfrm>
          <a:prstGeom prst="rect">
            <a:avLst/>
          </a:prstGeom>
        </p:spPr>
        <p:txBody>
          <a:bodyPr vert="horz" wrap="square" lIns="0" tIns="0" rIns="0" bIns="0" rtlCol="0" anchor="t">
            <a:spAutoFit/>
          </a:bodyPr>
          <a:lstStyle>
            <a:lvl1pPr>
              <a:defRPr/>
            </a:lvl1pPr>
          </a:lstStyle>
          <a:p>
            <a:r>
              <a:rPr lang="en-US"/>
              <a:t>Table layout </a:t>
            </a:r>
          </a:p>
        </p:txBody>
      </p:sp>
    </p:spTree>
    <p:extLst>
      <p:ext uri="{BB962C8B-B14F-4D97-AF65-F5344CB8AC3E}">
        <p14:creationId xmlns:p14="http://schemas.microsoft.com/office/powerpoint/2010/main" val="296857595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389331" y="1737633"/>
            <a:ext cx="3468956" cy="1107996"/>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754503" y="1767489"/>
            <a:ext cx="6657921" cy="369332"/>
          </a:xfrm>
        </p:spPr>
        <p:txBody>
          <a:bodyPr/>
          <a:lstStyle>
            <a:lvl1pPr marL="0" indent="0">
              <a:spcBef>
                <a:spcPts val="600"/>
              </a:spcBef>
              <a:spcAft>
                <a:spcPts val="1200"/>
              </a:spcAft>
              <a:buNone/>
              <a:defRPr sz="2400"/>
            </a:lvl1pPr>
            <a:lvl2pPr marL="228605"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393395" y="1449504"/>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D6164A-2CA3-4566-8D15-06F9F278F5EE}"/>
              </a:ext>
              <a:ext uri="{C183D7F6-B498-43B3-948B-1728B52AA6E4}">
                <adec:decorative xmlns:adec="http://schemas.microsoft.com/office/drawing/2017/decorative" val="1"/>
              </a:ext>
            </a:extLst>
          </p:cNvPr>
          <p:cNvCxnSpPr>
            <a:cxnSpLocks/>
          </p:cNvCxnSpPr>
          <p:nvPr userDrawn="1"/>
        </p:nvCxnSpPr>
        <p:spPr>
          <a:xfrm>
            <a:off x="4165296" y="1449504"/>
            <a:ext cx="7247129" cy="0"/>
          </a:xfrm>
          <a:prstGeom prst="line">
            <a:avLst/>
          </a:prstGeom>
          <a:ln w="28575">
            <a:solidFill>
              <a:srgbClr val="D2D2D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47442"/>
      </p:ext>
    </p:extLst>
  </p:cSld>
  <p:clrMapOvr>
    <a:masterClrMapping/>
  </p:clrMapOvr>
  <p:transition>
    <p:fade/>
  </p:transition>
  <p:extLst>
    <p:ext uri="{DCECCB84-F9BA-43D5-87BE-67443E8EF086}">
      <p15:sldGuideLst xmlns:p15="http://schemas.microsoft.com/office/powerpoint/2012/main">
        <p15:guide id="6" pos="347">
          <p15:clr>
            <a:srgbClr val="A4A3A4"/>
          </p15:clr>
        </p15:guide>
        <p15:guide id="7" pos="427">
          <p15:clr>
            <a:srgbClr val="A4A3A4"/>
          </p15:clr>
        </p15:guide>
        <p15:guide id="8" pos="611">
          <p15:clr>
            <a:srgbClr val="A4A3A4"/>
          </p15:clr>
        </p15:guide>
        <p15:guide id="9" pos="691">
          <p15:clr>
            <a:srgbClr val="A4A3A4"/>
          </p15:clr>
        </p15:guide>
        <p15:guide id="10" pos="875">
          <p15:clr>
            <a:srgbClr val="A4A3A4"/>
          </p15:clr>
        </p15:guide>
        <p15:guide id="11" pos="955">
          <p15:clr>
            <a:srgbClr val="A4A3A4"/>
          </p15:clr>
        </p15:guide>
        <p15:guide id="12" pos="1139">
          <p15:clr>
            <a:srgbClr val="5ACBF0"/>
          </p15:clr>
        </p15:guide>
        <p15:guide id="13" pos="1219">
          <p15:clr>
            <a:srgbClr val="5ACBF0"/>
          </p15:clr>
        </p15:guide>
        <p15:guide id="14" pos="1403">
          <p15:clr>
            <a:srgbClr val="A4A3A4"/>
          </p15:clr>
        </p15:guide>
        <p15:guide id="15" pos="1483">
          <p15:clr>
            <a:srgbClr val="A4A3A4"/>
          </p15:clr>
        </p15:guide>
        <p15:guide id="16" pos="1667">
          <p15:clr>
            <a:srgbClr val="A4A3A4"/>
          </p15:clr>
        </p15:guide>
        <p15:guide id="17" pos="1747">
          <p15:clr>
            <a:srgbClr val="A4A3A4"/>
          </p15:clr>
        </p15:guide>
        <p15:guide id="18" pos="1931">
          <p15:clr>
            <a:srgbClr val="A4A3A4"/>
          </p15:clr>
        </p15:guide>
        <p15:guide id="19" pos="2011">
          <p15:clr>
            <a:srgbClr val="A4A3A4"/>
          </p15:clr>
        </p15:guide>
        <p15:guide id="20" pos="2195">
          <p15:clr>
            <a:srgbClr val="A4A3A4"/>
          </p15:clr>
        </p15:guide>
        <p15:guide id="21" pos="2275">
          <p15:clr>
            <a:srgbClr val="A4A3A4"/>
          </p15:clr>
        </p15:guide>
        <p15:guide id="22" pos="2458">
          <p15:clr>
            <a:srgbClr val="A4A3A4"/>
          </p15:clr>
        </p15:guide>
        <p15:guide id="23" pos="2539">
          <p15:clr>
            <a:srgbClr val="A4A3A4"/>
          </p15:clr>
        </p15:guide>
        <p15:guide id="24" pos="2722">
          <p15:clr>
            <a:srgbClr val="A4A3A4"/>
          </p15:clr>
        </p15:guide>
        <p15:guide id="25" pos="2803">
          <p15:clr>
            <a:srgbClr val="A4A3A4"/>
          </p15:clr>
        </p15:guide>
        <p15:guide id="26" pos="2986">
          <p15:clr>
            <a:srgbClr val="A4A3A4"/>
          </p15:clr>
        </p15:guide>
        <p15:guide id="27" pos="3067">
          <p15:clr>
            <a:srgbClr val="A4A3A4"/>
          </p15:clr>
        </p15:guide>
        <p15:guide id="28" orient="horz" pos="403">
          <p15:clr>
            <a:srgbClr val="5ACBF0"/>
          </p15:clr>
        </p15:guide>
        <p15:guide id="29" orient="horz" pos="565">
          <p15:clr>
            <a:srgbClr val="5ACBF0"/>
          </p15:clr>
        </p15:guide>
        <p15:guide id="30" orient="horz" pos="128">
          <p15:clr>
            <a:srgbClr val="5ACBF0"/>
          </p15:clr>
        </p15:guide>
        <p15:guide id="32" orient="horz" pos="768">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1"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96"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 name="Title 5">
            <a:extLst>
              <a:ext uri="{FF2B5EF4-FFF2-40B4-BE49-F238E27FC236}">
                <a16:creationId xmlns:a16="http://schemas.microsoft.com/office/drawing/2014/main" id="{E1FA0F84-F2FF-4407-BF3B-865F6671E357}"/>
              </a:ext>
            </a:extLst>
          </p:cNvPr>
          <p:cNvSpPr>
            <a:spLocks noGrp="1"/>
          </p:cNvSpPr>
          <p:nvPr>
            <p:ph type="title" hasCustomPrompt="1"/>
          </p:nvPr>
        </p:nvSpPr>
        <p:spPr bwMode="auto">
          <a:xfrm>
            <a:off x="424645" y="3179703"/>
            <a:ext cx="3182621" cy="498599"/>
          </a:xfrm>
          <a:noFill/>
        </p:spPr>
        <p:txBody>
          <a:bodyPr vert="horz" wrap="square" lIns="0" tIns="0" rIns="0" bIns="0" rtlCol="0" anchor="ctr" anchorCtr="0">
            <a:spAutoFit/>
          </a:bodyPr>
          <a:lstStyle>
            <a:lvl1pPr>
              <a:defRPr lang="en-US" dirty="0">
                <a:solidFill>
                  <a:srgbClr val="FFFFFF"/>
                </a:solidFill>
              </a:defRPr>
            </a:lvl1pPr>
          </a:lstStyle>
          <a:p>
            <a:pPr lvl="0">
              <a:lnSpc>
                <a:spcPct val="90000"/>
              </a:lnSpc>
            </a:pPr>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844946" y="3213557"/>
            <a:ext cx="6599409" cy="430888"/>
          </a:xfrm>
        </p:spPr>
        <p:txBody>
          <a:bodyPr anchor="ctr" anchorCtr="0"/>
          <a:lstStyle>
            <a:lvl1pPr marL="0" indent="0">
              <a:spcAft>
                <a:spcPts val="1200"/>
              </a:spcAft>
              <a:buNone/>
              <a:defRPr sz="2800"/>
            </a:lvl1pPr>
            <a:lvl2pPr marL="228605" indent="0">
              <a:buNone/>
              <a:defRPr/>
            </a:lvl2pPr>
          </a:lstStyle>
          <a:p>
            <a:pPr lvl="0"/>
            <a:r>
              <a:rPr lang="en-US"/>
              <a:t>Click to edit Master text styles</a:t>
            </a:r>
          </a:p>
        </p:txBody>
      </p:sp>
    </p:spTree>
    <p:extLst>
      <p:ext uri="{BB962C8B-B14F-4D97-AF65-F5344CB8AC3E}">
        <p14:creationId xmlns:p14="http://schemas.microsoft.com/office/powerpoint/2010/main" val="1822341500"/>
      </p:ext>
    </p:extLst>
  </p:cSld>
  <p:clrMapOvr>
    <a:masterClrMapping/>
  </p:clrMapOvr>
  <p:transition>
    <p:fade/>
  </p:transition>
  <p:extLst>
    <p:ext uri="{DCECCB84-F9BA-43D5-87BE-67443E8EF086}">
      <p15:sldGuideLst xmlns:p15="http://schemas.microsoft.com/office/powerpoint/2012/main">
        <p15:guide id="6" pos="347">
          <p15:clr>
            <a:srgbClr val="A4A3A4"/>
          </p15:clr>
        </p15:guide>
        <p15:guide id="7" pos="427">
          <p15:clr>
            <a:srgbClr val="A4A3A4"/>
          </p15:clr>
        </p15:guide>
        <p15:guide id="8" pos="611">
          <p15:clr>
            <a:srgbClr val="A4A3A4"/>
          </p15:clr>
        </p15:guide>
        <p15:guide id="9" pos="691">
          <p15:clr>
            <a:srgbClr val="A4A3A4"/>
          </p15:clr>
        </p15:guide>
        <p15:guide id="10" pos="875">
          <p15:clr>
            <a:srgbClr val="A4A3A4"/>
          </p15:clr>
        </p15:guide>
        <p15:guide id="11" pos="955">
          <p15:clr>
            <a:srgbClr val="A4A3A4"/>
          </p15:clr>
        </p15:guide>
        <p15:guide id="12" pos="1139">
          <p15:clr>
            <a:srgbClr val="A4A3A4"/>
          </p15:clr>
        </p15:guide>
        <p15:guide id="13" pos="1219">
          <p15:clr>
            <a:srgbClr val="5ACBF0"/>
          </p15:clr>
        </p15:guide>
        <p15:guide id="14" pos="1403">
          <p15:clr>
            <a:srgbClr val="5ACBF0"/>
          </p15:clr>
        </p15:guide>
        <p15:guide id="15" pos="1483">
          <p15:clr>
            <a:srgbClr val="A4A3A4"/>
          </p15:clr>
        </p15:guide>
        <p15:guide id="16" pos="1667">
          <p15:clr>
            <a:srgbClr val="A4A3A4"/>
          </p15:clr>
        </p15:guide>
        <p15:guide id="17" pos="1747">
          <p15:clr>
            <a:srgbClr val="A4A3A4"/>
          </p15:clr>
        </p15:guide>
        <p15:guide id="18" pos="1931">
          <p15:clr>
            <a:srgbClr val="A4A3A4"/>
          </p15:clr>
        </p15:guide>
        <p15:guide id="19" pos="2011">
          <p15:clr>
            <a:srgbClr val="A4A3A4"/>
          </p15:clr>
        </p15:guide>
        <p15:guide id="20" pos="2195">
          <p15:clr>
            <a:srgbClr val="A4A3A4"/>
          </p15:clr>
        </p15:guide>
        <p15:guide id="21" pos="2275">
          <p15:clr>
            <a:srgbClr val="A4A3A4"/>
          </p15:clr>
        </p15:guide>
        <p15:guide id="22" pos="2458">
          <p15:clr>
            <a:srgbClr val="A4A3A4"/>
          </p15:clr>
        </p15:guide>
        <p15:guide id="23" pos="2539">
          <p15:clr>
            <a:srgbClr val="A4A3A4"/>
          </p15:clr>
        </p15:guide>
        <p15:guide id="24" pos="2722">
          <p15:clr>
            <a:srgbClr val="A4A3A4"/>
          </p15:clr>
        </p15:guide>
        <p15:guide id="25" pos="2803">
          <p15:clr>
            <a:srgbClr val="A4A3A4"/>
          </p15:clr>
        </p15:guide>
        <p15:guide id="26" pos="2986">
          <p15:clr>
            <a:srgbClr val="A4A3A4"/>
          </p15:clr>
        </p15:guide>
        <p15:guide id="27" pos="3067">
          <p15:clr>
            <a:srgbClr val="A4A3A4"/>
          </p15:clr>
        </p15:guide>
        <p15:guide id="29" orient="horz" pos="960">
          <p15:clr>
            <a:srgbClr val="FDE53C"/>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FA0F84-F2FF-4407-BF3B-865F6671E357}"/>
              </a:ext>
            </a:extLst>
          </p:cNvPr>
          <p:cNvSpPr>
            <a:spLocks noGrp="1"/>
          </p:cNvSpPr>
          <p:nvPr>
            <p:ph type="title" hasCustomPrompt="1"/>
          </p:nvPr>
        </p:nvSpPr>
        <p:spPr>
          <a:xfrm>
            <a:off x="388939" y="3179703"/>
            <a:ext cx="3182621" cy="498599"/>
          </a:xfrm>
          <a:noFill/>
        </p:spPr>
        <p:txBody>
          <a:bodyPr vert="horz" wrap="square" lIns="0" tIns="0" rIns="0" bIns="0" rtlCol="0" anchor="ctr" anchorCtr="0">
            <a:spAutoFit/>
          </a:bodyPr>
          <a:lstStyle>
            <a:lvl1pPr>
              <a:defRPr lang="en-US" dirty="0">
                <a:solidFill>
                  <a:schemeClr val="tx1"/>
                </a:solidFill>
              </a:defRPr>
            </a:lvl1pPr>
          </a:lstStyle>
          <a:p>
            <a:pPr lvl="0">
              <a:lnSpc>
                <a:spcPct val="90000"/>
              </a:lnSpc>
            </a:pPr>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809240" y="3213557"/>
            <a:ext cx="6599409" cy="430888"/>
          </a:xfrm>
        </p:spPr>
        <p:txBody>
          <a:bodyPr anchor="ctr" anchorCtr="0">
            <a:spAutoFit/>
          </a:bodyPr>
          <a:lstStyle>
            <a:lvl1pPr marL="0" indent="0">
              <a:spcAft>
                <a:spcPts val="1200"/>
              </a:spcAft>
              <a:buNone/>
              <a:defRPr sz="2800"/>
            </a:lvl1pPr>
            <a:lvl2pPr marL="228605" indent="0">
              <a:buNone/>
              <a:defRPr/>
            </a:lvl2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156774"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243811"/>
      </p:ext>
    </p:extLst>
  </p:cSld>
  <p:clrMapOvr>
    <a:masterClrMapping/>
  </p:clrMapOvr>
  <p:transition>
    <p:fade/>
  </p:transition>
  <p:extLst>
    <p:ext uri="{DCECCB84-F9BA-43D5-87BE-67443E8EF086}">
      <p15:sldGuideLst xmlns:p15="http://schemas.microsoft.com/office/powerpoint/2012/main">
        <p15:guide id="6" pos="347">
          <p15:clr>
            <a:srgbClr val="A4A3A4"/>
          </p15:clr>
        </p15:guide>
        <p15:guide id="7" pos="427">
          <p15:clr>
            <a:srgbClr val="A4A3A4"/>
          </p15:clr>
        </p15:guide>
        <p15:guide id="8" pos="611">
          <p15:clr>
            <a:srgbClr val="A4A3A4"/>
          </p15:clr>
        </p15:guide>
        <p15:guide id="9" pos="691">
          <p15:clr>
            <a:srgbClr val="A4A3A4"/>
          </p15:clr>
        </p15:guide>
        <p15:guide id="10" pos="875">
          <p15:clr>
            <a:srgbClr val="A4A3A4"/>
          </p15:clr>
        </p15:guide>
        <p15:guide id="11" pos="955">
          <p15:clr>
            <a:srgbClr val="A4A3A4"/>
          </p15:clr>
        </p15:guide>
        <p15:guide id="12" pos="1139">
          <p15:clr>
            <a:srgbClr val="A4A3A4"/>
          </p15:clr>
        </p15:guide>
        <p15:guide id="13" pos="1219">
          <p15:clr>
            <a:srgbClr val="A4A3A4"/>
          </p15:clr>
        </p15:guide>
        <p15:guide id="14" pos="1403">
          <p15:clr>
            <a:srgbClr val="A4A3A4"/>
          </p15:clr>
        </p15:guide>
        <p15:guide id="15" pos="1483">
          <p15:clr>
            <a:srgbClr val="A4A3A4"/>
          </p15:clr>
        </p15:guide>
        <p15:guide id="16" pos="1667">
          <p15:clr>
            <a:srgbClr val="A4A3A4"/>
          </p15:clr>
        </p15:guide>
        <p15:guide id="17" pos="1747">
          <p15:clr>
            <a:srgbClr val="A4A3A4"/>
          </p15:clr>
        </p15:guide>
        <p15:guide id="18" pos="1931">
          <p15:clr>
            <a:srgbClr val="A4A3A4"/>
          </p15:clr>
        </p15:guide>
        <p15:guide id="19" pos="2011">
          <p15:clr>
            <a:srgbClr val="A4A3A4"/>
          </p15:clr>
        </p15:guide>
        <p15:guide id="20" pos="2195">
          <p15:clr>
            <a:srgbClr val="A4A3A4"/>
          </p15:clr>
        </p15:guide>
        <p15:guide id="21" pos="2275">
          <p15:clr>
            <a:srgbClr val="A4A3A4"/>
          </p15:clr>
        </p15:guide>
        <p15:guide id="22" pos="2458">
          <p15:clr>
            <a:srgbClr val="A4A3A4"/>
          </p15:clr>
        </p15:guide>
        <p15:guide id="23" pos="2539">
          <p15:clr>
            <a:srgbClr val="A4A3A4"/>
          </p15:clr>
        </p15:guide>
        <p15:guide id="24" pos="2722">
          <p15:clr>
            <a:srgbClr val="A4A3A4"/>
          </p15:clr>
        </p15:guide>
        <p15:guide id="25" pos="2803">
          <p15:clr>
            <a:srgbClr val="A4A3A4"/>
          </p15:clr>
        </p15:guide>
        <p15:guide id="26" pos="2986">
          <p15:clr>
            <a:srgbClr val="A4A3A4"/>
          </p15:clr>
        </p15:guide>
        <p15:guide id="27" pos="3067">
          <p15:clr>
            <a:srgbClr val="A4A3A4"/>
          </p15:clr>
        </p15:guide>
        <p15:guide id="29" orient="horz" pos="960">
          <p15:clr>
            <a:srgbClr val="FDE53C"/>
          </p15:clr>
        </p15:guide>
        <p15:guide id="30" pos="1056">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938" y="3033226"/>
            <a:ext cx="9144000" cy="498599"/>
          </a:xfrm>
          <a:noFill/>
        </p:spPr>
        <p:txBody>
          <a:bodyPr lIns="0" tIns="0" rIns="0" bIns="0" anchor="b" anchorCtr="0">
            <a:spAutoFit/>
          </a:bodyPr>
          <a:lstStyle>
            <a:lvl1pPr algn="l" defTabSz="932766" rtl="0" eaLnBrk="1" latinLnBrk="0" hangingPunct="1">
              <a:lnSpc>
                <a:spcPct val="90000"/>
              </a:lnSpc>
              <a:spcBef>
                <a:spcPct val="0"/>
              </a:spcBef>
              <a:buNone/>
              <a:defRPr lang="en-US" sz="3600" b="0" kern="1200" cap="none" spc="-51"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388938" y="3977320"/>
            <a:ext cx="9144000" cy="338555"/>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6174545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p15:clr>
            <a:srgbClr val="FBAE40"/>
          </p15:clr>
        </p15:guide>
        <p15:guide id="2" pos="2727">
          <p15:clr>
            <a:srgbClr val="5ACBF0"/>
          </p15:clr>
        </p15:guide>
        <p15:guide id="3" orient="horz" pos="849">
          <p15:clr>
            <a:srgbClr val="5ACBF0"/>
          </p15:clr>
        </p15:guide>
        <p15:guide id="4" orient="horz" pos="111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quare photo placehol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13285"/>
            <a:ext cx="4167887" cy="920252"/>
          </a:xfrm>
          <a:prstGeom prst="rect">
            <a:avLst/>
          </a:prstGeo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8" name="Group 7">
            <a:extLst>
              <a:ext uri="{FF2B5EF4-FFF2-40B4-BE49-F238E27FC236}">
                <a16:creationId xmlns:a16="http://schemas.microsoft.com/office/drawing/2014/main" id="{64913CEA-C43B-4E3B-AE2A-5F44288BCBBB}"/>
              </a:ext>
            </a:extLst>
          </p:cNvPr>
          <p:cNvGrpSpPr/>
          <p:nvPr userDrawn="1"/>
        </p:nvGrpSpPr>
        <p:grpSpPr bwMode="black">
          <a:xfrm>
            <a:off x="582044" y="585789"/>
            <a:ext cx="2308795" cy="294139"/>
            <a:chOff x="582043" y="585788"/>
            <a:chExt cx="2308795" cy="294139"/>
          </a:xfrm>
        </p:grpSpPr>
        <p:pic>
          <p:nvPicPr>
            <p:cNvPr id="9" name="Picture 8">
              <a:extLst>
                <a:ext uri="{FF2B5EF4-FFF2-40B4-BE49-F238E27FC236}">
                  <a16:creationId xmlns:a16="http://schemas.microsoft.com/office/drawing/2014/main" id="{323B6B2C-935A-48E1-9234-20A9CF488160}"/>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10" name="Picture 9">
              <a:extLst>
                <a:ext uri="{FF2B5EF4-FFF2-40B4-BE49-F238E27FC236}">
                  <a16:creationId xmlns:a16="http://schemas.microsoft.com/office/drawing/2014/main" id="{BB5C68CB-B9DE-4230-A702-903A205A042A}"/>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1" name="Rectangle 10">
            <a:extLst>
              <a:ext uri="{FF2B5EF4-FFF2-40B4-BE49-F238E27FC236}">
                <a16:creationId xmlns:a16="http://schemas.microsoft.com/office/drawing/2014/main" id="{7F05E9DA-E8D1-4172-820D-CEE3065C0EFC}"/>
              </a:ext>
            </a:extLst>
          </p:cNvPr>
          <p:cNvSpPr/>
          <p:nvPr userDrawn="1"/>
        </p:nvSpPr>
        <p:spPr bwMode="auto">
          <a:xfrm>
            <a:off x="5334001"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2A3946FB-3CEF-4A23-BE32-5CA90CBB4988}"/>
              </a:ext>
            </a:extLst>
          </p:cNvPr>
          <p:cNvSpPr>
            <a:spLocks noGrp="1"/>
          </p:cNvSpPr>
          <p:nvPr>
            <p:ph type="pic" sz="quarter" idx="11" hasCustomPrompt="1"/>
          </p:nvPr>
        </p:nvSpPr>
        <p:spPr bwMode="ltGray">
          <a:xfrm>
            <a:off x="5334000" y="-8468"/>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6723021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938" y="3033226"/>
            <a:ext cx="9144000" cy="498599"/>
          </a:xfrm>
          <a:noFill/>
        </p:spPr>
        <p:txBody>
          <a:bodyPr lIns="0" tIns="0" rIns="0" bIns="0" anchor="b" anchorCtr="0">
            <a:spAutoFit/>
          </a:bodyPr>
          <a:lstStyle>
            <a:lvl1pPr algn="l" defTabSz="932766" rtl="0" eaLnBrk="1" latinLnBrk="0" hangingPunct="1">
              <a:lnSpc>
                <a:spcPct val="90000"/>
              </a:lnSpc>
              <a:spcBef>
                <a:spcPct val="0"/>
              </a:spcBef>
              <a:buNone/>
              <a:defRPr lang="en-US" sz="3600" b="0"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388938" y="3977320"/>
            <a:ext cx="9144000" cy="338555"/>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4253616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p15:clr>
            <a:srgbClr val="FBAE40"/>
          </p15:clr>
        </p15:guide>
        <p15:guide id="2" pos="2727">
          <p15:clr>
            <a:srgbClr val="5ACBF0"/>
          </p15:clr>
        </p15:guide>
        <p15:guide id="3" orient="horz" pos="849">
          <p15:clr>
            <a:srgbClr val="5ACBF0"/>
          </p15:clr>
        </p15:guide>
        <p15:guide id="4" orient="horz" pos="1114">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32653191-81F5-4B59-9C8C-1A26AAEF079A}"/>
              </a:ext>
            </a:extLst>
          </p:cNvPr>
          <p:cNvSpPr>
            <a:spLocks noGrp="1"/>
          </p:cNvSpPr>
          <p:nvPr>
            <p:ph type="title" hasCustomPrompt="1"/>
          </p:nvPr>
        </p:nvSpPr>
        <p:spPr>
          <a:xfrm>
            <a:off x="388939" y="1184320"/>
            <a:ext cx="7477989" cy="3535032"/>
          </a:xfrm>
          <a:noFill/>
        </p:spPr>
        <p:txBody>
          <a:bodyPr vert="horz" wrap="square" lIns="0" tIns="0" rIns="0" bIns="0" rtlCol="0" anchor="t" anchorCtr="0">
            <a:noAutofit/>
          </a:bodyPr>
          <a:lstStyle>
            <a:lvl1pPr>
              <a:lnSpc>
                <a:spcPct val="90000"/>
              </a:lnSpc>
              <a:defRPr lang="en-US" sz="5400" spc="-148" dirty="0">
                <a:solidFill>
                  <a:schemeClr val="tx1"/>
                </a:solidFill>
              </a:defRPr>
            </a:lvl1pPr>
          </a:lstStyle>
          <a:p>
            <a:pPr marL="0" lvl="0">
              <a:lnSpc>
                <a:spcPts val="5492"/>
              </a:lnSpc>
            </a:pPr>
            <a:r>
              <a:rPr lang="en-US"/>
              <a:t>Section title</a:t>
            </a:r>
          </a:p>
        </p:txBody>
      </p:sp>
    </p:spTree>
    <p:extLst>
      <p:ext uri="{BB962C8B-B14F-4D97-AF65-F5344CB8AC3E}">
        <p14:creationId xmlns:p14="http://schemas.microsoft.com/office/powerpoint/2010/main" val="25387304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91">
          <p15:clr>
            <a:srgbClr val="FBAE40"/>
          </p15:clr>
        </p15:guide>
        <p15:guide id="2" pos="2723">
          <p15:clr>
            <a:srgbClr val="5ACBF0"/>
          </p15:clr>
        </p15:guide>
        <p15:guide id="3" orient="horz" pos="331">
          <p15:clr>
            <a:srgbClr val="5ACBF0"/>
          </p15:clr>
        </p15:guide>
        <p15:guide id="4" orient="horz" pos="1323">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tx1"/>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32653191-81F5-4B59-9C8C-1A26AAEF079A}"/>
              </a:ext>
            </a:extLst>
          </p:cNvPr>
          <p:cNvSpPr>
            <a:spLocks noGrp="1"/>
          </p:cNvSpPr>
          <p:nvPr>
            <p:ph type="title" hasCustomPrompt="1"/>
          </p:nvPr>
        </p:nvSpPr>
        <p:spPr>
          <a:xfrm>
            <a:off x="388939" y="1184320"/>
            <a:ext cx="7477989" cy="3535032"/>
          </a:xfrm>
          <a:noFill/>
        </p:spPr>
        <p:txBody>
          <a:bodyPr vert="horz" wrap="square" lIns="0" tIns="0" rIns="0" bIns="0" rtlCol="0" anchor="t" anchorCtr="0">
            <a:noAutofit/>
          </a:bodyPr>
          <a:lstStyle>
            <a:lvl1pPr>
              <a:lnSpc>
                <a:spcPct val="90000"/>
              </a:lnSpc>
              <a:defRPr lang="en-US" sz="5400" spc="-148" dirty="0">
                <a:solidFill>
                  <a:schemeClr val="bg1"/>
                </a:solidFill>
              </a:defRPr>
            </a:lvl1pPr>
          </a:lstStyle>
          <a:p>
            <a:pPr marL="0" lvl="0">
              <a:lnSpc>
                <a:spcPts val="5492"/>
              </a:lnSpc>
            </a:pPr>
            <a:r>
              <a:rPr lang="en-US"/>
              <a:t>Section title</a:t>
            </a:r>
          </a:p>
        </p:txBody>
      </p:sp>
    </p:spTree>
    <p:extLst>
      <p:ext uri="{BB962C8B-B14F-4D97-AF65-F5344CB8AC3E}">
        <p14:creationId xmlns:p14="http://schemas.microsoft.com/office/powerpoint/2010/main" val="25347648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91">
          <p15:clr>
            <a:srgbClr val="FBAE40"/>
          </p15:clr>
        </p15:guide>
        <p15:guide id="2" pos="2723">
          <p15:clr>
            <a:srgbClr val="5ACBF0"/>
          </p15:clr>
        </p15:guide>
        <p15:guide id="3" orient="horz" pos="331">
          <p15:clr>
            <a:srgbClr val="5ACBF0"/>
          </p15:clr>
        </p15:guide>
        <p15:guide id="4" orient="horz" pos="1323">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 photo">
    <p:bg>
      <p:bgRef idx="1001">
        <a:schemeClr val="bg2"/>
      </p:bgRef>
    </p:bg>
    <p:spTree>
      <p:nvGrpSpPr>
        <p:cNvPr id="1" name=""/>
        <p:cNvGrpSpPr/>
        <p:nvPr/>
      </p:nvGrpSpPr>
      <p:grpSpPr>
        <a:xfrm>
          <a:off x="0" y="0"/>
          <a:ext cx="0" cy="0"/>
          <a:chOff x="0" y="0"/>
          <a:chExt cx="0" cy="0"/>
        </a:xfrm>
      </p:grpSpPr>
      <p:pic>
        <p:nvPicPr>
          <p:cNvPr id="4" name="Picture 3" descr="Two people standing in front of a building&#10;&#10;Description generated with very high confidence">
            <a:extLst>
              <a:ext uri="{FF2B5EF4-FFF2-40B4-BE49-F238E27FC236}">
                <a16:creationId xmlns:a16="http://schemas.microsoft.com/office/drawing/2014/main" id="{D33D9961-9EF3-4758-A800-6CD432B5C5D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966" b="1766"/>
          <a:stretch/>
        </p:blipFill>
        <p:spPr>
          <a:xfrm>
            <a:off x="1" y="2"/>
            <a:ext cx="12192000" cy="6857028"/>
          </a:xfrm>
          <a:prstGeom prst="rect">
            <a:avLst/>
          </a:prstGeom>
        </p:spPr>
      </p:pic>
      <p:sp>
        <p:nvSpPr>
          <p:cNvPr id="5" name="Rectangle 4">
            <a:extLst>
              <a:ext uri="{FF2B5EF4-FFF2-40B4-BE49-F238E27FC236}">
                <a16:creationId xmlns:a16="http://schemas.microsoft.com/office/drawing/2014/main" id="{CF572D04-79B4-4591-A2EE-48EE0478885E}"/>
              </a:ext>
            </a:extLst>
          </p:cNvPr>
          <p:cNvSpPr/>
          <p:nvPr userDrawn="1"/>
        </p:nvSpPr>
        <p:spPr bwMode="auto">
          <a:xfrm>
            <a:off x="2" y="0"/>
            <a:ext cx="12436476" cy="6858000"/>
          </a:xfrm>
          <a:prstGeom prst="rect">
            <a:avLst/>
          </a:prstGeom>
          <a:gradFill flip="none" rotWithShape="1">
            <a:gsLst>
              <a:gs pos="0">
                <a:srgbClr val="000000">
                  <a:alpha val="67000"/>
                </a:srgbClr>
              </a:gs>
              <a:gs pos="62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6"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35">
            <a:extLst>
              <a:ext uri="{FF2B5EF4-FFF2-40B4-BE49-F238E27FC236}">
                <a16:creationId xmlns:a16="http://schemas.microsoft.com/office/drawing/2014/main" id="{32653191-81F5-4B59-9C8C-1A26AAEF079A}"/>
              </a:ext>
            </a:extLst>
          </p:cNvPr>
          <p:cNvSpPr>
            <a:spLocks noGrp="1"/>
          </p:cNvSpPr>
          <p:nvPr>
            <p:ph type="title" hasCustomPrompt="1"/>
          </p:nvPr>
        </p:nvSpPr>
        <p:spPr>
          <a:xfrm>
            <a:off x="394526" y="1184320"/>
            <a:ext cx="7477989" cy="3535032"/>
          </a:xfrm>
          <a:noFill/>
        </p:spPr>
        <p:txBody>
          <a:bodyPr vert="horz" wrap="square" lIns="0" tIns="0" rIns="0" bIns="0" rtlCol="0" anchor="t" anchorCtr="0">
            <a:noAutofit/>
          </a:bodyPr>
          <a:lstStyle>
            <a:lvl1pPr>
              <a:lnSpc>
                <a:spcPct val="90000"/>
              </a:lnSpc>
              <a:defRPr lang="en-US" sz="5400" spc="-148" dirty="0">
                <a:solidFill>
                  <a:schemeClr val="tx1"/>
                </a:solidFill>
              </a:defRPr>
            </a:lvl1pPr>
          </a:lstStyle>
          <a:p>
            <a:pPr marL="0" lvl="0">
              <a:lnSpc>
                <a:spcPts val="5492"/>
              </a:lnSpc>
            </a:pPr>
            <a:r>
              <a:rPr lang="en-US"/>
              <a:t>Section title</a:t>
            </a:r>
          </a:p>
        </p:txBody>
      </p:sp>
    </p:spTree>
    <p:extLst>
      <p:ext uri="{BB962C8B-B14F-4D97-AF65-F5344CB8AC3E}">
        <p14:creationId xmlns:p14="http://schemas.microsoft.com/office/powerpoint/2010/main" val="4007855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91">
          <p15:clr>
            <a:srgbClr val="FBAE40"/>
          </p15:clr>
        </p15:guide>
        <p15:guide id="2" pos="2723">
          <p15:clr>
            <a:srgbClr val="5ACBF0"/>
          </p15:clr>
        </p15:guide>
        <p15:guide id="3" orient="horz" pos="331">
          <p15:clr>
            <a:srgbClr val="5ACBF0"/>
          </p15:clr>
        </p15:guide>
        <p15:guide id="4" orient="horz" pos="1323">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321880"/>
      </p:ext>
    </p:extLst>
  </p:cSld>
  <p:clrMapOvr>
    <a:masterClrMapping/>
  </p:clrMapOvr>
  <p:transition>
    <p:fade/>
  </p:transition>
  <p:extLst>
    <p:ext uri="{DCECCB84-F9BA-43D5-87BE-67443E8EF086}">
      <p15:sldGuideLst xmlns:p15="http://schemas.microsoft.com/office/powerpoint/2012/main">
        <p15:guide id="6" pos="347">
          <p15:clr>
            <a:srgbClr val="A4A3A4"/>
          </p15:clr>
        </p15:guide>
        <p15:guide id="7" pos="427">
          <p15:clr>
            <a:srgbClr val="A4A3A4"/>
          </p15:clr>
        </p15:guide>
        <p15:guide id="8" pos="611">
          <p15:clr>
            <a:srgbClr val="A4A3A4"/>
          </p15:clr>
        </p15:guide>
        <p15:guide id="9" pos="691">
          <p15:clr>
            <a:srgbClr val="A4A3A4"/>
          </p15:clr>
        </p15:guide>
        <p15:guide id="10" pos="875">
          <p15:clr>
            <a:srgbClr val="A4A3A4"/>
          </p15:clr>
        </p15:guide>
        <p15:guide id="11" pos="955">
          <p15:clr>
            <a:srgbClr val="A4A3A4"/>
          </p15:clr>
        </p15:guide>
        <p15:guide id="12" pos="1139">
          <p15:clr>
            <a:srgbClr val="A4A3A4"/>
          </p15:clr>
        </p15:guide>
        <p15:guide id="13" pos="1219">
          <p15:clr>
            <a:srgbClr val="A4A3A4"/>
          </p15:clr>
        </p15:guide>
        <p15:guide id="14" pos="1403">
          <p15:clr>
            <a:srgbClr val="A4A3A4"/>
          </p15:clr>
        </p15:guide>
        <p15:guide id="15" pos="1483">
          <p15:clr>
            <a:srgbClr val="A4A3A4"/>
          </p15:clr>
        </p15:guide>
        <p15:guide id="16" pos="1667">
          <p15:clr>
            <a:srgbClr val="A4A3A4"/>
          </p15:clr>
        </p15:guide>
        <p15:guide id="17" pos="1747">
          <p15:clr>
            <a:srgbClr val="A4A3A4"/>
          </p15:clr>
        </p15:guide>
        <p15:guide id="18" pos="1931">
          <p15:clr>
            <a:srgbClr val="A4A3A4"/>
          </p15:clr>
        </p15:guide>
        <p15:guide id="19" pos="2011">
          <p15:clr>
            <a:srgbClr val="A4A3A4"/>
          </p15:clr>
        </p15:guide>
        <p15:guide id="20" pos="2195">
          <p15:clr>
            <a:srgbClr val="A4A3A4"/>
          </p15:clr>
        </p15:guide>
        <p15:guide id="21" pos="2275">
          <p15:clr>
            <a:srgbClr val="A4A3A4"/>
          </p15:clr>
        </p15:guide>
        <p15:guide id="22" pos="2458">
          <p15:clr>
            <a:srgbClr val="A4A3A4"/>
          </p15:clr>
        </p15:guide>
        <p15:guide id="23" pos="2539">
          <p15:clr>
            <a:srgbClr val="A4A3A4"/>
          </p15:clr>
        </p15:guide>
        <p15:guide id="24" pos="2722">
          <p15:clr>
            <a:srgbClr val="A4A3A4"/>
          </p15:clr>
        </p15:guide>
        <p15:guide id="25" pos="2803">
          <p15:clr>
            <a:srgbClr val="A4A3A4"/>
          </p15:clr>
        </p15:guide>
        <p15:guide id="26" pos="2986">
          <p15:clr>
            <a:srgbClr val="A4A3A4"/>
          </p15:clr>
        </p15:guide>
        <p15:guide id="27" pos="3067">
          <p15:clr>
            <a:srgbClr val="A4A3A4"/>
          </p15:clr>
        </p15:guide>
        <p15:guide id="28" orient="horz" pos="403">
          <p15:clr>
            <a:srgbClr val="5ACBF0"/>
          </p15:clr>
        </p15:guide>
        <p15:guide id="29" orient="horz" pos="565">
          <p15:clr>
            <a:srgbClr val="5ACBF0"/>
          </p15:clr>
        </p15:guide>
        <p15:guide id="30" orient="horz" pos="128">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3957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347">
          <p15:clr>
            <a:srgbClr val="A4A3A4"/>
          </p15:clr>
        </p15:guide>
        <p15:guide id="7" pos="427">
          <p15:clr>
            <a:srgbClr val="A4A3A4"/>
          </p15:clr>
        </p15:guide>
        <p15:guide id="8" pos="611">
          <p15:clr>
            <a:srgbClr val="A4A3A4"/>
          </p15:clr>
        </p15:guide>
        <p15:guide id="9" pos="691">
          <p15:clr>
            <a:srgbClr val="A4A3A4"/>
          </p15:clr>
        </p15:guide>
        <p15:guide id="10" pos="875">
          <p15:clr>
            <a:srgbClr val="A4A3A4"/>
          </p15:clr>
        </p15:guide>
        <p15:guide id="11" pos="955">
          <p15:clr>
            <a:srgbClr val="A4A3A4"/>
          </p15:clr>
        </p15:guide>
        <p15:guide id="12" pos="1139">
          <p15:clr>
            <a:srgbClr val="A4A3A4"/>
          </p15:clr>
        </p15:guide>
        <p15:guide id="13" pos="1219">
          <p15:clr>
            <a:srgbClr val="A4A3A4"/>
          </p15:clr>
        </p15:guide>
        <p15:guide id="14" pos="1403">
          <p15:clr>
            <a:srgbClr val="A4A3A4"/>
          </p15:clr>
        </p15:guide>
        <p15:guide id="15" pos="1483">
          <p15:clr>
            <a:srgbClr val="A4A3A4"/>
          </p15:clr>
        </p15:guide>
        <p15:guide id="16" pos="1667">
          <p15:clr>
            <a:srgbClr val="A4A3A4"/>
          </p15:clr>
        </p15:guide>
        <p15:guide id="17" pos="1747">
          <p15:clr>
            <a:srgbClr val="A4A3A4"/>
          </p15:clr>
        </p15:guide>
        <p15:guide id="18" pos="1931">
          <p15:clr>
            <a:srgbClr val="A4A3A4"/>
          </p15:clr>
        </p15:guide>
        <p15:guide id="19" pos="2011">
          <p15:clr>
            <a:srgbClr val="A4A3A4"/>
          </p15:clr>
        </p15:guide>
        <p15:guide id="20" pos="2195">
          <p15:clr>
            <a:srgbClr val="A4A3A4"/>
          </p15:clr>
        </p15:guide>
        <p15:guide id="21" pos="2275">
          <p15:clr>
            <a:srgbClr val="A4A3A4"/>
          </p15:clr>
        </p15:guide>
        <p15:guide id="22" pos="2458">
          <p15:clr>
            <a:srgbClr val="A4A3A4"/>
          </p15:clr>
        </p15:guide>
        <p15:guide id="23" pos="2539">
          <p15:clr>
            <a:srgbClr val="A4A3A4"/>
          </p15:clr>
        </p15:guide>
        <p15:guide id="24" pos="2722">
          <p15:clr>
            <a:srgbClr val="A4A3A4"/>
          </p15:clr>
        </p15:guide>
        <p15:guide id="25" pos="2803">
          <p15:clr>
            <a:srgbClr val="A4A3A4"/>
          </p15:clr>
        </p15:guide>
        <p15:guide id="26" pos="2986">
          <p15:clr>
            <a:srgbClr val="A4A3A4"/>
          </p15:clr>
        </p15:guide>
        <p15:guide id="27" pos="3067">
          <p15:clr>
            <a:srgbClr val="A4A3A4"/>
          </p15:clr>
        </p15:guide>
        <p15:guide id="28" orient="horz" pos="403">
          <p15:clr>
            <a:srgbClr val="5ACBF0"/>
          </p15:clr>
        </p15:guide>
        <p15:guide id="29" orient="horz" pos="565">
          <p15:clr>
            <a:srgbClr val="5ACBF0"/>
          </p15:clr>
        </p15:guide>
        <p15:guide id="30" orient="horz" pos="128">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388938" y="1346200"/>
            <a:ext cx="11018520" cy="1908216"/>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6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23"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8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1024"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938661"/>
      </p:ext>
    </p:extLst>
  </p:cSld>
  <p:clrMapOvr>
    <a:masterClrMapping/>
  </p:clrMapOvr>
  <p:transition>
    <p:fade/>
  </p:transition>
  <p:extLst>
    <p:ext uri="{DCECCB84-F9BA-43D5-87BE-67443E8EF086}">
      <p15:sldGuideLst xmlns:p15="http://schemas.microsoft.com/office/powerpoint/2012/main">
        <p15:guide id="1" orient="horz" pos="565">
          <p15:clr>
            <a:srgbClr val="5ACBF0"/>
          </p15:clr>
        </p15:guide>
        <p15:guide id="2" orient="horz" pos="403">
          <p15:clr>
            <a:srgbClr val="5ACBF0"/>
          </p15:clr>
        </p15:guide>
        <p15:guide id="3" orient="horz" pos="128">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474A5752-4C98-4D0F-9E04-9D6A249EC4B6}"/>
              </a:ext>
            </a:extLst>
          </p:cNvPr>
          <p:cNvSpPr>
            <a:spLocks noGrp="1"/>
          </p:cNvSpPr>
          <p:nvPr>
            <p:ph type="pic" sz="quarter" idx="10"/>
          </p:nvPr>
        </p:nvSpPr>
        <p:spPr>
          <a:xfrm>
            <a:off x="0" y="0"/>
            <a:ext cx="12192000" cy="6858000"/>
          </a:xfrm>
          <a:blipFill>
            <a:blip r:embed="rId2"/>
            <a:stretch>
              <a:fillRect/>
            </a:stretch>
          </a:blipFill>
        </p:spPr>
        <p:txBody>
          <a:bodyPr anchor="ctr" anchorCtr="1">
            <a:noAutofit/>
          </a:bodyPr>
          <a:lstStyle>
            <a:lvl1pPr marL="0" indent="0">
              <a:buNone/>
              <a:defRPr/>
            </a:lvl1pPr>
          </a:lstStyle>
          <a:p>
            <a:r>
              <a:rPr lang="en-US"/>
              <a:t>Click icon to add picture</a:t>
            </a:r>
          </a:p>
        </p:txBody>
      </p:sp>
      <p:sp>
        <p:nvSpPr>
          <p:cNvPr id="3" name="Title 35">
            <a:extLst>
              <a:ext uri="{FF2B5EF4-FFF2-40B4-BE49-F238E27FC236}">
                <a16:creationId xmlns:a16="http://schemas.microsoft.com/office/drawing/2014/main" id="{1C0F7C76-A046-46AB-8CAF-24B2B43A4047}"/>
              </a:ext>
            </a:extLst>
          </p:cNvPr>
          <p:cNvSpPr>
            <a:spLocks noGrp="1"/>
          </p:cNvSpPr>
          <p:nvPr>
            <p:ph type="title" hasCustomPrompt="1"/>
          </p:nvPr>
        </p:nvSpPr>
        <p:spPr>
          <a:xfrm>
            <a:off x="2357008" y="3152777"/>
            <a:ext cx="7477989" cy="552451"/>
          </a:xfrm>
          <a:noFill/>
        </p:spPr>
        <p:txBody>
          <a:bodyPr vert="horz" wrap="square" lIns="0" tIns="0" rIns="0" bIns="0" rtlCol="0" anchor="ctr" anchorCtr="0">
            <a:noAutofit/>
          </a:bodyPr>
          <a:lstStyle>
            <a:lvl1pPr algn="ctr">
              <a:lnSpc>
                <a:spcPct val="90000"/>
              </a:lnSpc>
              <a:defRPr lang="en-US" sz="7200" spc="-148" dirty="0">
                <a:solidFill>
                  <a:schemeClr val="bg1"/>
                </a:solidFill>
              </a:defRPr>
            </a:lvl1pPr>
          </a:lstStyle>
          <a:p>
            <a:pPr marL="0" lvl="0">
              <a:lnSpc>
                <a:spcPts val="5492"/>
              </a:lnSpc>
            </a:pPr>
            <a:r>
              <a:rPr lang="en-US"/>
              <a:t>Thank you</a:t>
            </a:r>
          </a:p>
        </p:txBody>
      </p:sp>
    </p:spTree>
    <p:extLst>
      <p:ext uri="{BB962C8B-B14F-4D97-AF65-F5344CB8AC3E}">
        <p14:creationId xmlns:p14="http://schemas.microsoft.com/office/powerpoint/2010/main" val="2173409847"/>
      </p:ext>
    </p:extLst>
  </p:cSld>
  <p:clrMapOvr>
    <a:masterClrMapping/>
  </p:clrMapOvr>
  <p:transition>
    <p:fade/>
  </p:transition>
  <p:extLst>
    <p:ext uri="{DCECCB84-F9BA-43D5-87BE-67443E8EF086}">
      <p15:sldGuideLst xmlns:p15="http://schemas.microsoft.com/office/powerpoint/2012/main">
        <p15:guide id="6" pos="347">
          <p15:clr>
            <a:srgbClr val="A4A3A4"/>
          </p15:clr>
        </p15:guide>
        <p15:guide id="7" pos="427">
          <p15:clr>
            <a:srgbClr val="A4A3A4"/>
          </p15:clr>
        </p15:guide>
        <p15:guide id="8" pos="611">
          <p15:clr>
            <a:srgbClr val="A4A3A4"/>
          </p15:clr>
        </p15:guide>
        <p15:guide id="9" pos="691">
          <p15:clr>
            <a:srgbClr val="A4A3A4"/>
          </p15:clr>
        </p15:guide>
        <p15:guide id="10" pos="875">
          <p15:clr>
            <a:srgbClr val="A4A3A4"/>
          </p15:clr>
        </p15:guide>
        <p15:guide id="11" pos="955">
          <p15:clr>
            <a:srgbClr val="A4A3A4"/>
          </p15:clr>
        </p15:guide>
        <p15:guide id="12" pos="1139">
          <p15:clr>
            <a:srgbClr val="A4A3A4"/>
          </p15:clr>
        </p15:guide>
        <p15:guide id="13" pos="1219">
          <p15:clr>
            <a:srgbClr val="A4A3A4"/>
          </p15:clr>
        </p15:guide>
        <p15:guide id="14" pos="1403">
          <p15:clr>
            <a:srgbClr val="A4A3A4"/>
          </p15:clr>
        </p15:guide>
        <p15:guide id="15" pos="1483">
          <p15:clr>
            <a:srgbClr val="A4A3A4"/>
          </p15:clr>
        </p15:guide>
        <p15:guide id="16" pos="1667">
          <p15:clr>
            <a:srgbClr val="A4A3A4"/>
          </p15:clr>
        </p15:guide>
        <p15:guide id="17" pos="1747">
          <p15:clr>
            <a:srgbClr val="A4A3A4"/>
          </p15:clr>
        </p15:guide>
        <p15:guide id="18" pos="1931">
          <p15:clr>
            <a:srgbClr val="A4A3A4"/>
          </p15:clr>
        </p15:guide>
        <p15:guide id="19" pos="2011">
          <p15:clr>
            <a:srgbClr val="A4A3A4"/>
          </p15:clr>
        </p15:guide>
        <p15:guide id="20" pos="2195">
          <p15:clr>
            <a:srgbClr val="A4A3A4"/>
          </p15:clr>
        </p15:guide>
        <p15:guide id="21" pos="2275">
          <p15:clr>
            <a:srgbClr val="A4A3A4"/>
          </p15:clr>
        </p15:guide>
        <p15:guide id="22" pos="2458">
          <p15:clr>
            <a:srgbClr val="A4A3A4"/>
          </p15:clr>
        </p15:guide>
        <p15:guide id="23" pos="2539">
          <p15:clr>
            <a:srgbClr val="A4A3A4"/>
          </p15:clr>
        </p15:guide>
        <p15:guide id="24" pos="2722">
          <p15:clr>
            <a:srgbClr val="A4A3A4"/>
          </p15:clr>
        </p15:guide>
        <p15:guide id="25" pos="2803">
          <p15:clr>
            <a:srgbClr val="A4A3A4"/>
          </p15:clr>
        </p15:guide>
        <p15:guide id="26" pos="2986">
          <p15:clr>
            <a:srgbClr val="A4A3A4"/>
          </p15:clr>
        </p15:guide>
        <p15:guide id="27" pos="3067">
          <p15:clr>
            <a:srgbClr val="A4A3A4"/>
          </p15:clr>
        </p15:guide>
        <p15:guide id="28" orient="horz" pos="403">
          <p15:clr>
            <a:srgbClr val="5ACBF0"/>
          </p15:clr>
        </p15:guide>
        <p15:guide id="29" orient="horz" pos="565">
          <p15:clr>
            <a:srgbClr val="5ACBF0"/>
          </p15:clr>
        </p15:guide>
        <p15:guide id="30" orient="horz" pos="128">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388938" y="6130542"/>
            <a:ext cx="4482124" cy="138499"/>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314" eaLnBrk="0" hangingPunct="0"/>
            <a:r>
              <a:rPr lang="en-US" sz="900">
                <a:gradFill>
                  <a:gsLst>
                    <a:gs pos="0">
                      <a:schemeClr val="tx1"/>
                    </a:gs>
                    <a:gs pos="100000">
                      <a:schemeClr val="tx1"/>
                    </a:gs>
                  </a:gsLst>
                  <a:lin ang="5400000" scaled="0"/>
                </a:gradFill>
                <a:cs typeface="Segoe UI" pitchFamily="34" charset="0"/>
              </a:rPr>
              <a:t>© Copyright Microsoft Corporation. All rights reserved. </a:t>
            </a:r>
          </a:p>
        </p:txBody>
      </p:sp>
      <p:sp>
        <p:nvSpPr>
          <p:cNvPr id="4" name="Title 1">
            <a:extLst>
              <a:ext uri="{FF2B5EF4-FFF2-40B4-BE49-F238E27FC236}">
                <a16:creationId xmlns:a16="http://schemas.microsoft.com/office/drawing/2014/main" id="{D1880661-5467-4400-BE03-378FB072069E}"/>
              </a:ext>
            </a:extLst>
          </p:cNvPr>
          <p:cNvSpPr>
            <a:spLocks noGrp="1"/>
          </p:cNvSpPr>
          <p:nvPr>
            <p:ph type="title" hasCustomPrompt="1"/>
          </p:nvPr>
        </p:nvSpPr>
        <p:spPr>
          <a:xfrm>
            <a:off x="396558" y="2167222"/>
            <a:ext cx="7624756" cy="492444"/>
          </a:xfrm>
          <a:noFill/>
        </p:spPr>
        <p:txBody>
          <a:bodyPr lIns="0" tIns="0" rIns="0" bIns="0" anchor="t" anchorCtr="0"/>
          <a:lstStyle>
            <a:lvl1pPr>
              <a:lnSpc>
                <a:spcPct val="100000"/>
              </a:lnSpc>
              <a:spcAft>
                <a:spcPts val="1300"/>
              </a:spcAft>
              <a:defRPr sz="3200" spc="-51" baseline="0">
                <a:solidFill>
                  <a:schemeClr val="tx1"/>
                </a:solidFill>
              </a:defRPr>
            </a:lvl1pPr>
          </a:lstStyle>
          <a:p>
            <a:r>
              <a:rPr lang="en-US"/>
              <a:t>Thank you.</a:t>
            </a:r>
          </a:p>
        </p:txBody>
      </p:sp>
      <p:pic>
        <p:nvPicPr>
          <p:cNvPr id="6" name="Picture 5">
            <a:extLst>
              <a:ext uri="{FF2B5EF4-FFF2-40B4-BE49-F238E27FC236}">
                <a16:creationId xmlns:a16="http://schemas.microsoft.com/office/drawing/2014/main" id="{3421AC90-652C-4622-BF79-631E1A64A297}"/>
              </a:ext>
            </a:extLst>
          </p:cNvPr>
          <p:cNvPicPr>
            <a:picLocks noChangeAspect="1"/>
          </p:cNvPicPr>
          <p:nvPr userDrawn="1"/>
        </p:nvPicPr>
        <p:blipFill>
          <a:blip r:embed="rId2"/>
          <a:stretch>
            <a:fillRect/>
          </a:stretch>
        </p:blipFill>
        <p:spPr>
          <a:xfrm>
            <a:off x="393698" y="392113"/>
            <a:ext cx="1777896" cy="292608"/>
          </a:xfrm>
          <a:prstGeom prst="rect">
            <a:avLst/>
          </a:prstGeom>
        </p:spPr>
      </p:pic>
    </p:spTree>
    <p:extLst>
      <p:ext uri="{BB962C8B-B14F-4D97-AF65-F5344CB8AC3E}">
        <p14:creationId xmlns:p14="http://schemas.microsoft.com/office/powerpoint/2010/main" val="40651859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0570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quare photo placeholder Yellow">
    <p:bg>
      <p:bgPr>
        <a:solidFill>
          <a:srgbClr val="FFB9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13285"/>
            <a:ext cx="4167887" cy="920252"/>
          </a:xfrm>
          <a:prstGeom prst="rect">
            <a:avLst/>
          </a:prstGeo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3" name="Picture 2">
            <a:extLst>
              <a:ext uri="{FF2B5EF4-FFF2-40B4-BE49-F238E27FC236}">
                <a16:creationId xmlns:a16="http://schemas.microsoft.com/office/drawing/2014/main" id="{2B7938B8-F298-4772-A6EC-8F59C02C0B8A}"/>
              </a:ext>
            </a:extLst>
          </p:cNvPr>
          <p:cNvPicPr>
            <a:picLocks noChangeAspect="1"/>
          </p:cNvPicPr>
          <p:nvPr userDrawn="1"/>
        </p:nvPicPr>
        <p:blipFill>
          <a:blip r:embed="rId2"/>
          <a:stretch>
            <a:fillRect/>
          </a:stretch>
        </p:blipFill>
        <p:spPr>
          <a:xfrm>
            <a:off x="581337" y="585789"/>
            <a:ext cx="2308796" cy="294587"/>
          </a:xfrm>
          <a:prstGeom prst="rect">
            <a:avLst/>
          </a:prstGeom>
        </p:spPr>
      </p:pic>
      <p:sp>
        <p:nvSpPr>
          <p:cNvPr id="7" name="Rectangle 6">
            <a:extLst>
              <a:ext uri="{FF2B5EF4-FFF2-40B4-BE49-F238E27FC236}">
                <a16:creationId xmlns:a16="http://schemas.microsoft.com/office/drawing/2014/main" id="{C9B633B0-40F9-4729-84DB-771120F5D70D}"/>
              </a:ext>
            </a:extLst>
          </p:cNvPr>
          <p:cNvSpPr/>
          <p:nvPr userDrawn="1"/>
        </p:nvSpPr>
        <p:spPr bwMode="auto">
          <a:xfrm>
            <a:off x="5334001"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E0F96359-EC4C-4CE6-BA65-F486272055DA}"/>
              </a:ext>
            </a:extLst>
          </p:cNvPr>
          <p:cNvSpPr>
            <a:spLocks noGrp="1"/>
          </p:cNvSpPr>
          <p:nvPr>
            <p:ph type="pic" sz="quarter" idx="11" hasCustomPrompt="1"/>
          </p:nvPr>
        </p:nvSpPr>
        <p:spPr bwMode="ltGray">
          <a:xfrm>
            <a:off x="5334000" y="-8468"/>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416974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396133" y="1435167"/>
            <a:ext cx="11339775" cy="1268211"/>
          </a:xfrm>
        </p:spPr>
        <p:txBody>
          <a:bodyPr wrap="square" lIns="0" tIns="0" rIns="0" bIns="0">
            <a:spAutoFit/>
          </a:bodyPr>
          <a:lstStyle>
            <a:lvl1pPr marL="0" indent="0">
              <a:lnSpc>
                <a:spcPct val="90000"/>
              </a:lnSpc>
              <a:spcBef>
                <a:spcPts val="0"/>
              </a:spcBef>
              <a:spcAft>
                <a:spcPts val="1275"/>
              </a:spcAft>
              <a:buNone/>
              <a:defRPr sz="2548" b="0" i="0">
                <a:solidFill>
                  <a:srgbClr val="000000"/>
                </a:solidFill>
                <a:latin typeface="+mn-lt"/>
              </a:defRPr>
            </a:lvl1pPr>
            <a:lvl2pPr marL="224109" indent="0">
              <a:lnSpc>
                <a:spcPct val="90000"/>
              </a:lnSpc>
              <a:spcBef>
                <a:spcPts val="0"/>
              </a:spcBef>
              <a:spcAft>
                <a:spcPts val="1275"/>
              </a:spcAft>
              <a:buNone/>
              <a:defRPr sz="1961">
                <a:solidFill>
                  <a:srgbClr val="000000"/>
                </a:solidFill>
              </a:defRPr>
            </a:lvl2pPr>
            <a:lvl3pPr marL="448220" indent="0">
              <a:spcBef>
                <a:spcPts val="0"/>
              </a:spcBef>
              <a:spcAft>
                <a:spcPts val="1275"/>
              </a:spcAft>
              <a:buNone/>
              <a:defRPr sz="1961">
                <a:solidFill>
                  <a:srgbClr val="000000"/>
                </a:solidFill>
              </a:defRPr>
            </a:lvl3pPr>
            <a:lvl4pPr marL="672331" indent="0">
              <a:spcBef>
                <a:spcPts val="0"/>
              </a:spcBef>
              <a:spcAft>
                <a:spcPts val="1275"/>
              </a:spcAft>
              <a:buNone/>
              <a:defRPr sz="1961"/>
            </a:lvl4pPr>
            <a:lvl5pPr marL="896440"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381096" y="255224"/>
            <a:ext cx="11336039" cy="494285"/>
          </a:xfrm>
          <a:prstGeom prst="rect">
            <a:avLst/>
          </a:prstGeom>
        </p:spPr>
        <p:txBody>
          <a:bodyPr vert="horz" wrap="square" lIns="0" tIns="0"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756134920"/>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5_Title Only">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3"/>
            <a:ext cx="11018520" cy="430887"/>
          </a:xfrm>
        </p:spPr>
        <p:txBody>
          <a:bodyPr>
            <a:noAutofit/>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60"/>
            <a:ext cx="11025188" cy="107854"/>
          </a:xfrm>
          <a:prstGeom prst="rect">
            <a:avLst/>
          </a:prstGeom>
        </p:spPr>
        <p:txBody>
          <a:bodyPr/>
          <a:lstStyle>
            <a:lvl1pPr>
              <a:defRPr sz="800">
                <a:solidFill>
                  <a:srgbClr val="000000"/>
                </a:solidFill>
              </a:defRPr>
            </a:lvl1pPr>
          </a:lstStyle>
          <a:p>
            <a:r>
              <a:rPr lang="en-US"/>
              <a:t>© Microsoft Corporation                                                                                  					   	    	                                     Microsoft 365 </a:t>
            </a:r>
          </a:p>
        </p:txBody>
      </p:sp>
      <p:sp>
        <p:nvSpPr>
          <p:cNvPr id="8" name="Content Placeholder 6">
            <a:extLst>
              <a:ext uri="{FF2B5EF4-FFF2-40B4-BE49-F238E27FC236}">
                <a16:creationId xmlns:a16="http://schemas.microsoft.com/office/drawing/2014/main" id="{41373CA6-F3F2-4F62-8708-1994F2214324}"/>
              </a:ext>
            </a:extLst>
          </p:cNvPr>
          <p:cNvSpPr>
            <a:spLocks noGrp="1"/>
          </p:cNvSpPr>
          <p:nvPr>
            <p:ph sz="quarter" idx="10"/>
          </p:nvPr>
        </p:nvSpPr>
        <p:spPr>
          <a:xfrm>
            <a:off x="592358" y="963926"/>
            <a:ext cx="11025187" cy="276999"/>
          </a:xfrm>
        </p:spPr>
        <p:txBody>
          <a:bodyPr/>
          <a:lstStyle>
            <a:lvl1pPr marL="0" marR="0" indent="0" algn="l" defTabSz="932836"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800" kern="1200" spc="0" baseline="0" dirty="0" smtClean="0">
                <a:solidFill>
                  <a:schemeClr val="tx1"/>
                </a:solidFill>
                <a:latin typeface="+mn-lt"/>
                <a:ea typeface="+mn-ea"/>
                <a:cs typeface="Segoe UI Semilight" panose="020B0402040204020203" pitchFamily="34" charset="0"/>
              </a:defRPr>
            </a:lvl1pPr>
            <a:lvl2pPr marL="0" marR="0" indent="0" algn="l" defTabSz="932836"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800" kern="1200" spc="0" baseline="0" dirty="0" smtClean="0">
                <a:solidFill>
                  <a:schemeClr val="accent1"/>
                </a:solidFill>
                <a:latin typeface="+mn-lt"/>
                <a:ea typeface="+mn-ea"/>
                <a:cs typeface="Segoe UI Semilight" panose="020B0402040204020203" pitchFamily="34" charset="0"/>
              </a:defRPr>
            </a:lvl2pPr>
            <a:lvl3pPr marL="0" marR="0" indent="0" algn="l" defTabSz="932836"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800" kern="1200" spc="0" baseline="0" dirty="0" smtClean="0">
                <a:solidFill>
                  <a:schemeClr val="accent1"/>
                </a:solidFill>
                <a:latin typeface="+mn-lt"/>
                <a:ea typeface="+mn-ea"/>
                <a:cs typeface="Segoe UI Semilight" panose="020B0402040204020203" pitchFamily="34" charset="0"/>
              </a:defRPr>
            </a:lvl3pPr>
            <a:lvl4pPr marL="0" marR="0" indent="0" algn="l" defTabSz="932836"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800" kern="1200" spc="0" baseline="0" dirty="0" smtClean="0">
                <a:solidFill>
                  <a:schemeClr val="accent1"/>
                </a:solidFill>
                <a:latin typeface="+mn-lt"/>
                <a:ea typeface="+mn-ea"/>
                <a:cs typeface="Segoe UI Semilight" panose="020B0402040204020203" pitchFamily="34" charset="0"/>
              </a:defRPr>
            </a:lvl4pPr>
            <a:lvl5pPr marL="0" marR="0" indent="0" algn="l" defTabSz="932836"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800" kern="1200" spc="0" baseline="0" dirty="0">
                <a:solidFill>
                  <a:schemeClr val="accent1"/>
                </a:solidFill>
                <a:latin typeface="+mn-lt"/>
                <a:ea typeface="+mn-ea"/>
                <a:cs typeface="Segoe UI Semilight" panose="020B0402040204020203" pitchFamily="34" charset="0"/>
              </a:defRPr>
            </a:lvl5pPr>
          </a:lstStyle>
          <a:p>
            <a:pPr lvl="0"/>
            <a:r>
              <a:rPr lang="en-US"/>
              <a:t>Click to edit Master text styles</a:t>
            </a:r>
          </a:p>
        </p:txBody>
      </p:sp>
    </p:spTree>
    <p:extLst>
      <p:ext uri="{BB962C8B-B14F-4D97-AF65-F5344CB8AC3E}">
        <p14:creationId xmlns:p14="http://schemas.microsoft.com/office/powerpoint/2010/main" val="309701748"/>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5" y="440496"/>
            <a:ext cx="11336039" cy="758022"/>
          </a:xfrm>
          <a:prstGeom prst="rect">
            <a:avLst/>
          </a:prstGeom>
        </p:spPr>
        <p:txBody>
          <a:bodyPr vert="horz" wrap="square" lIns="0" tIns="164592" rIns="0" bIns="0" rtlCol="0" anchor="t">
            <a:noAutofit/>
          </a:bodyPr>
          <a:lstStyle>
            <a:lvl1pPr>
              <a:defRPr>
                <a:gradFill>
                  <a:gsLst>
                    <a:gs pos="0">
                      <a:schemeClr val="tx1"/>
                    </a:gs>
                    <a:gs pos="100000">
                      <a:schemeClr val="tx1"/>
                    </a:gs>
                  </a:gsLst>
                  <a:lin ang="5400000" scaled="0"/>
                </a:gradFill>
              </a:defRPr>
            </a:lvl1pPr>
          </a:lstStyle>
          <a:p>
            <a:r>
              <a:rPr lang="en-US"/>
              <a:t>Title</a:t>
            </a:r>
          </a:p>
        </p:txBody>
      </p:sp>
    </p:spTree>
    <p:extLst>
      <p:ext uri="{BB962C8B-B14F-4D97-AF65-F5344CB8AC3E}">
        <p14:creationId xmlns:p14="http://schemas.microsoft.com/office/powerpoint/2010/main" val="559740467"/>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Only with grid">
    <p:spTree>
      <p:nvGrpSpPr>
        <p:cNvPr id="1" name=""/>
        <p:cNvGrpSpPr/>
        <p:nvPr/>
      </p:nvGrpSpPr>
      <p:grpSpPr>
        <a:xfrm>
          <a:off x="0" y="0"/>
          <a:ext cx="0" cy="0"/>
          <a:chOff x="0" y="0"/>
          <a:chExt cx="0" cy="0"/>
        </a:xfrm>
      </p:grpSpPr>
      <p:sp>
        <p:nvSpPr>
          <p:cNvPr id="4" name="Footer Placeholder 10">
            <a:extLst>
              <a:ext uri="{FF2B5EF4-FFF2-40B4-BE49-F238E27FC236}">
                <a16:creationId xmlns:a16="http://schemas.microsoft.com/office/drawing/2014/main" id="{59A66667-56DD-0944-88F2-9EEF75B94EAF}"/>
              </a:ext>
            </a:extLst>
          </p:cNvPr>
          <p:cNvSpPr>
            <a:spLocks noGrp="1"/>
          </p:cNvSpPr>
          <p:nvPr>
            <p:ph type="ftr" sz="quarter" idx="3"/>
          </p:nvPr>
        </p:nvSpPr>
        <p:spPr>
          <a:xfrm>
            <a:off x="584201" y="6456460"/>
            <a:ext cx="11025188" cy="107854"/>
          </a:xfrm>
          <a:prstGeom prst="rect">
            <a:avLst/>
          </a:prstGeom>
        </p:spPr>
        <p:txBody>
          <a:bodyPr/>
          <a:lstStyle>
            <a:lvl1pPr>
              <a:defRPr sz="800">
                <a:solidFill>
                  <a:srgbClr val="000000"/>
                </a:solidFill>
              </a:defRPr>
            </a:lvl1pPr>
          </a:lstStyle>
          <a:p>
            <a:pPr defTabSz="914268"/>
            <a:r>
              <a:rPr lang="en-US"/>
              <a:t>© Microsoft Corporation                                                                                  					   	    	                                     Microsoft 365 </a:t>
            </a:r>
          </a:p>
        </p:txBody>
      </p:sp>
      <p:sp>
        <p:nvSpPr>
          <p:cNvPr id="5" name="Title 1">
            <a:extLst>
              <a:ext uri="{FF2B5EF4-FFF2-40B4-BE49-F238E27FC236}">
                <a16:creationId xmlns:a16="http://schemas.microsoft.com/office/drawing/2014/main" id="{DFB0EBE4-FD65-416C-8216-77F39988901B}"/>
              </a:ext>
            </a:extLst>
          </p:cNvPr>
          <p:cNvSpPr>
            <a:spLocks noGrp="1"/>
          </p:cNvSpPr>
          <p:nvPr>
            <p:ph type="title"/>
          </p:nvPr>
        </p:nvSpPr>
        <p:spPr>
          <a:xfrm>
            <a:off x="588263" y="497542"/>
            <a:ext cx="11018520" cy="430887"/>
          </a:xfrm>
        </p:spPr>
        <p:txBody>
          <a:bodyPr anchor="t" anchorCtr="0"/>
          <a:lstStyle>
            <a:lvl1pPr>
              <a:defRPr sz="2800" kern="2000" spc="-10" baseline="0">
                <a:gradFill>
                  <a:gsLst>
                    <a:gs pos="83000">
                      <a:schemeClr val="accent6"/>
                    </a:gs>
                    <a:gs pos="100000">
                      <a:schemeClr val="accent6"/>
                    </a:gs>
                  </a:gsLst>
                  <a:lin ang="5400000" scaled="1"/>
                </a:gradFill>
              </a:defRPr>
            </a:lvl1pPr>
          </a:lstStyle>
          <a:p>
            <a:r>
              <a:rPr lang="en-US"/>
              <a:t>Click to edit Master title style</a:t>
            </a:r>
          </a:p>
        </p:txBody>
      </p:sp>
    </p:spTree>
    <p:extLst>
      <p:ext uri="{BB962C8B-B14F-4D97-AF65-F5344CB8AC3E}">
        <p14:creationId xmlns:p14="http://schemas.microsoft.com/office/powerpoint/2010/main" val="198973709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CA5ED-A2EC-4DBD-A6FB-F7343031077D}"/>
              </a:ext>
            </a:extLst>
          </p:cNvPr>
          <p:cNvSpPr>
            <a:spLocks noGrp="1"/>
          </p:cNvSpPr>
          <p:nvPr>
            <p:ph type="title"/>
          </p:nvPr>
        </p:nvSpPr>
        <p:spPr>
          <a:xfrm>
            <a:off x="839788" y="365126"/>
            <a:ext cx="10515600" cy="553998"/>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F7C7E-CFAA-4EDC-865B-1A5CB2109350}"/>
              </a:ext>
            </a:extLst>
          </p:cNvPr>
          <p:cNvSpPr>
            <a:spLocks noGrp="1"/>
          </p:cNvSpPr>
          <p:nvPr>
            <p:ph type="body" idx="1"/>
          </p:nvPr>
        </p:nvSpPr>
        <p:spPr>
          <a:xfrm>
            <a:off x="839789" y="2135743"/>
            <a:ext cx="5157787" cy="36933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DC0C52-3CC1-4C41-9CC4-89654EB32BF2}"/>
              </a:ext>
            </a:extLst>
          </p:cNvPr>
          <p:cNvSpPr>
            <a:spLocks noGrp="1"/>
          </p:cNvSpPr>
          <p:nvPr>
            <p:ph sz="half" idx="2"/>
          </p:nvPr>
        </p:nvSpPr>
        <p:spPr>
          <a:xfrm>
            <a:off x="839789" y="2505076"/>
            <a:ext cx="5157787"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C3F939-179F-4799-AD03-FCD6D00D7DAF}"/>
              </a:ext>
            </a:extLst>
          </p:cNvPr>
          <p:cNvSpPr>
            <a:spLocks noGrp="1"/>
          </p:cNvSpPr>
          <p:nvPr>
            <p:ph type="body" sz="quarter" idx="3"/>
          </p:nvPr>
        </p:nvSpPr>
        <p:spPr>
          <a:xfrm>
            <a:off x="6172200" y="2135743"/>
            <a:ext cx="5183188" cy="36933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A85356-6795-4206-AB98-41FB014C3AEE}"/>
              </a:ext>
            </a:extLst>
          </p:cNvPr>
          <p:cNvSpPr>
            <a:spLocks noGrp="1"/>
          </p:cNvSpPr>
          <p:nvPr>
            <p:ph sz="quarter" idx="4"/>
          </p:nvPr>
        </p:nvSpPr>
        <p:spPr>
          <a:xfrm>
            <a:off x="6172200" y="2505076"/>
            <a:ext cx="5183188"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8917C7-E5EA-4524-A7F0-89148049F1FE}"/>
              </a:ext>
            </a:extLst>
          </p:cNvPr>
          <p:cNvSpPr>
            <a:spLocks noGrp="1"/>
          </p:cNvSpPr>
          <p:nvPr>
            <p:ph type="dt" sz="half" idx="10"/>
          </p:nvPr>
        </p:nvSpPr>
        <p:spPr/>
        <p:txBody>
          <a:bodyPr/>
          <a:lstStyle/>
          <a:p>
            <a:fld id="{DC45EC24-F988-4F39-B501-9A146B88007D}" type="datetimeFigureOut">
              <a:rPr lang="en-US" smtClean="0"/>
              <a:t>5/16/2022</a:t>
            </a:fld>
            <a:endParaRPr lang="en-US"/>
          </a:p>
        </p:txBody>
      </p:sp>
      <p:sp>
        <p:nvSpPr>
          <p:cNvPr id="8" name="Footer Placeholder 7">
            <a:extLst>
              <a:ext uri="{FF2B5EF4-FFF2-40B4-BE49-F238E27FC236}">
                <a16:creationId xmlns:a16="http://schemas.microsoft.com/office/drawing/2014/main" id="{4862EBC4-D3D7-40D2-B025-81D77A9475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56112B-EA9B-4B59-90DE-2A25DE7F02C7}"/>
              </a:ext>
            </a:extLst>
          </p:cNvPr>
          <p:cNvSpPr>
            <a:spLocks noGrp="1"/>
          </p:cNvSpPr>
          <p:nvPr>
            <p:ph type="sldNum" sz="quarter" idx="12"/>
          </p:nvPr>
        </p:nvSpPr>
        <p:spPr/>
        <p:txBody>
          <a:bodyPr/>
          <a:lstStyle/>
          <a:p>
            <a:fld id="{4D140939-818B-480E-92BB-0D4BEF418A30}" type="slidenum">
              <a:rPr lang="en-US" smtClean="0"/>
              <a:t>‹#›</a:t>
            </a:fld>
            <a:endParaRPr lang="en-US"/>
          </a:p>
        </p:txBody>
      </p:sp>
    </p:spTree>
    <p:extLst>
      <p:ext uri="{BB962C8B-B14F-4D97-AF65-F5344CB8AC3E}">
        <p14:creationId xmlns:p14="http://schemas.microsoft.com/office/powerpoint/2010/main" val="10478902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mo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033009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80976850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40676774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_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8381-D755-469D-B382-77E170D6B32E}"/>
              </a:ext>
            </a:extLst>
          </p:cNvPr>
          <p:cNvSpPr>
            <a:spLocks noGrp="1"/>
          </p:cNvSpPr>
          <p:nvPr>
            <p:ph type="title" hasCustomPrompt="1"/>
          </p:nvPr>
        </p:nvSpPr>
        <p:spPr>
          <a:xfrm>
            <a:off x="569914" y="521991"/>
            <a:ext cx="10346020" cy="399981"/>
          </a:xfrm>
        </p:spPr>
        <p:txBody>
          <a:bodyPr vert="horz" wrap="square" lIns="0" tIns="0" rIns="0" bIns="0" rtlCol="0">
            <a:spAutoFit/>
          </a:bodyPr>
          <a:lstStyle>
            <a:lvl1pPr>
              <a:defRPr lang="en-US" sz="2599" spc="0" dirty="0">
                <a:cs typeface="Segoe UI Semilight" panose="020B0402040204020203" pitchFamily="34" charset="0"/>
              </a:defRPr>
            </a:lvl1pPr>
          </a:lstStyle>
          <a:p>
            <a:pPr marL="0" marR="0" lvl="0" indent="0" fontAlgn="auto">
              <a:buClrTx/>
              <a:buSzPct val="90000"/>
              <a:buFont typeface="Wingdings" panose="05000000000000000000" pitchFamily="2" charset="2"/>
              <a:tabLst/>
            </a:pPr>
            <a:r>
              <a:rPr lang="en-US"/>
              <a:t>Slide title</a:t>
            </a:r>
          </a:p>
        </p:txBody>
      </p:sp>
    </p:spTree>
    <p:extLst>
      <p:ext uri="{BB962C8B-B14F-4D97-AF65-F5344CB8AC3E}">
        <p14:creationId xmlns:p14="http://schemas.microsoft.com/office/powerpoint/2010/main" val="463501865"/>
      </p:ext>
    </p:extLst>
  </p:cSld>
  <p:clrMapOvr>
    <a:masterClrMapping/>
  </p:clrMapOvr>
  <p:transition>
    <p:fade/>
  </p:transition>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mp; Non-bulleted text left s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hasCustomPrompt="1"/>
          </p:nvPr>
        </p:nvSpPr>
        <p:spPr>
          <a:xfrm>
            <a:off x="588263" y="2019300"/>
            <a:ext cx="3200400" cy="553998"/>
          </a:xfrm>
        </p:spPr>
        <p:txBody>
          <a:bodyPr anchor="b" anchorCtr="0"/>
          <a:lstStyle/>
          <a:p>
            <a:r>
              <a:rPr lang="en-US"/>
              <a:t>Click to edit title style</a:t>
            </a:r>
          </a:p>
        </p:txBody>
      </p:sp>
      <p:sp>
        <p:nvSpPr>
          <p:cNvPr id="4" name="Text Placeholder 3"/>
          <p:cNvSpPr>
            <a:spLocks noGrp="1"/>
          </p:cNvSpPr>
          <p:nvPr>
            <p:ph type="body" sz="quarter" idx="10"/>
          </p:nvPr>
        </p:nvSpPr>
        <p:spPr>
          <a:xfrm>
            <a:off x="586390" y="2996470"/>
            <a:ext cx="320040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05098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guide id="5"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quare photo placeholder Green">
    <p:bg>
      <p:bgPr>
        <a:solidFill>
          <a:srgbClr val="107C1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13285"/>
            <a:ext cx="4167887" cy="920252"/>
          </a:xfrm>
          <a:prstGeom prst="rect">
            <a:avLst/>
          </a:prstGeo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4" y="585789"/>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1"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8"/>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4883154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9B96-315E-44E7-B101-4CFE6BF2FB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FAFA4-CDFF-428D-8ED8-93AB7B74FD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2FB56-E553-47D8-AFDA-B33899DD6F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6E7CD9-A03A-4416-9E0E-0D654705717E}"/>
              </a:ext>
            </a:extLst>
          </p:cNvPr>
          <p:cNvSpPr>
            <a:spLocks noGrp="1"/>
          </p:cNvSpPr>
          <p:nvPr>
            <p:ph type="ftr" sz="quarter" idx="11"/>
          </p:nvPr>
        </p:nvSpPr>
        <p:spPr/>
        <p:txBody>
          <a:bodyPr/>
          <a:lstStyle/>
          <a:p>
            <a:r>
              <a:rPr lang="en-US"/>
              <a:t>CONFIDENTIAL - INTERNAL USE ONLY</a:t>
            </a:r>
          </a:p>
        </p:txBody>
      </p:sp>
      <p:sp>
        <p:nvSpPr>
          <p:cNvPr id="6" name="Slide Number Placeholder 5">
            <a:extLst>
              <a:ext uri="{FF2B5EF4-FFF2-40B4-BE49-F238E27FC236}">
                <a16:creationId xmlns:a16="http://schemas.microsoft.com/office/drawing/2014/main" id="{F738FFD1-4211-42E2-A035-F8477F4F0BCC}"/>
              </a:ext>
            </a:extLst>
          </p:cNvPr>
          <p:cNvSpPr>
            <a:spLocks noGrp="1"/>
          </p:cNvSpPr>
          <p:nvPr>
            <p:ph type="sldNum" sz="quarter" idx="12"/>
          </p:nvPr>
        </p:nvSpPr>
        <p:spPr/>
        <p:txBody>
          <a:bodyPr/>
          <a:lstStyle/>
          <a:p>
            <a:fld id="{743ADDC9-8006-4FB5-9956-76F411340433}" type="slidenum">
              <a:rPr lang="en-US" smtClean="0"/>
              <a:t>‹#›</a:t>
            </a:fld>
            <a:endParaRPr lang="en-US"/>
          </a:p>
        </p:txBody>
      </p:sp>
    </p:spTree>
    <p:extLst>
      <p:ext uri="{BB962C8B-B14F-4D97-AF65-F5344CB8AC3E}">
        <p14:creationId xmlns:p14="http://schemas.microsoft.com/office/powerpoint/2010/main" val="34330994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 Titl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9" name="Picture 8" descr="Icon&#10;&#10;Description automatically generated">
            <a:extLst>
              <a:ext uri="{FF2B5EF4-FFF2-40B4-BE49-F238E27FC236}">
                <a16:creationId xmlns:a16="http://schemas.microsoft.com/office/drawing/2014/main" id="{CB6D3FA3-C210-4270-964A-C6A0069D59E2}"/>
              </a:ext>
            </a:extLst>
          </p:cNvPr>
          <p:cNvPicPr>
            <a:picLocks noChangeAspect="1"/>
          </p:cNvPicPr>
          <p:nvPr userDrawn="1"/>
        </p:nvPicPr>
        <p:blipFill>
          <a:blip r:embed="rId3"/>
          <a:stretch>
            <a:fillRect/>
          </a:stretch>
        </p:blipFill>
        <p:spPr bwMode="invGray">
          <a:xfrm>
            <a:off x="4671100" y="0"/>
            <a:ext cx="7520900" cy="6858000"/>
          </a:xfrm>
          <a:prstGeom prst="rect">
            <a:avLst/>
          </a:prstGeom>
        </p:spPr>
      </p:pic>
    </p:spTree>
    <p:extLst>
      <p:ext uri="{BB962C8B-B14F-4D97-AF65-F5344CB8AC3E}">
        <p14:creationId xmlns:p14="http://schemas.microsoft.com/office/powerpoint/2010/main" val="2685710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mprehensiveness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4586D2A5-469B-42D5-B926-C4EE6716E87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7216198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I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F7A52431-DCFD-473D-980B-E667BAC2F19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1820167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implicity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3" name="Graphic 2">
            <a:extLst>
              <a:ext uri="{FF2B5EF4-FFF2-40B4-BE49-F238E27FC236}">
                <a16:creationId xmlns:a16="http://schemas.microsoft.com/office/drawing/2014/main" id="{AAD66E76-E933-412A-9841-907EA784333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6731000" y="0"/>
            <a:ext cx="5461000" cy="6858000"/>
          </a:xfrm>
          <a:prstGeom prst="rect">
            <a:avLst/>
          </a:prstGeom>
        </p:spPr>
      </p:pic>
    </p:spTree>
    <p:extLst>
      <p:ext uri="{BB962C8B-B14F-4D97-AF65-F5344CB8AC3E}">
        <p14:creationId xmlns:p14="http://schemas.microsoft.com/office/powerpoint/2010/main" val="2113103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ecurity 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2240"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224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0D5D4CBA-07EB-4CCF-BEB7-6F3185DCC6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880519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2">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9" name="Graphic 18">
            <a:extLst>
              <a:ext uri="{FF2B5EF4-FFF2-40B4-BE49-F238E27FC236}">
                <a16:creationId xmlns:a16="http://schemas.microsoft.com/office/drawing/2014/main" id="{3FBDEDB6-A84F-40BC-B54B-238AED6B04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invGray">
          <a:xfrm>
            <a:off x="4393915" y="0"/>
            <a:ext cx="7798085" cy="6858000"/>
          </a:xfrm>
          <a:prstGeom prst="rect">
            <a:avLst/>
          </a:prstGeom>
        </p:spPr>
      </p:pic>
      <p:sp>
        <p:nvSpPr>
          <p:cNvPr id="25" name="Freeform: Shape 24">
            <a:extLst>
              <a:ext uri="{FF2B5EF4-FFF2-40B4-BE49-F238E27FC236}">
                <a16:creationId xmlns:a16="http://schemas.microsoft.com/office/drawing/2014/main" id="{72B44542-6FEA-4633-9FA4-2E7E2381276D}"/>
              </a:ext>
            </a:extLst>
          </p:cNvPr>
          <p:cNvSpPr/>
          <p:nvPr userDrawn="1"/>
        </p:nvSpPr>
        <p:spPr bwMode="auto">
          <a:xfrm rot="17674506">
            <a:off x="10794396" y="4611776"/>
            <a:ext cx="635802" cy="2665253"/>
          </a:xfrm>
          <a:custGeom>
            <a:avLst/>
            <a:gdLst>
              <a:gd name="connsiteX0" fmla="*/ 610820 w 635802"/>
              <a:gd name="connsiteY0" fmla="*/ 194160 h 2665253"/>
              <a:gd name="connsiteX1" fmla="*/ 635802 w 635802"/>
              <a:gd name="connsiteY1" fmla="*/ 317901 h 2665253"/>
              <a:gd name="connsiteX2" fmla="*/ 635802 w 635802"/>
              <a:gd name="connsiteY2" fmla="*/ 2374494 h 2665253"/>
              <a:gd name="connsiteX3" fmla="*/ 0 w 635802"/>
              <a:gd name="connsiteY3" fmla="*/ 2665253 h 2665253"/>
              <a:gd name="connsiteX4" fmla="*/ 0 w 635802"/>
              <a:gd name="connsiteY4" fmla="*/ 317901 h 2665253"/>
              <a:gd name="connsiteX5" fmla="*/ 317901 w 635802"/>
              <a:gd name="connsiteY5" fmla="*/ 0 h 2665253"/>
              <a:gd name="connsiteX6" fmla="*/ 610820 w 635802"/>
              <a:gd name="connsiteY6" fmla="*/ 194160 h 26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802" h="2665253">
                <a:moveTo>
                  <a:pt x="610820" y="194160"/>
                </a:moveTo>
                <a:cubicBezTo>
                  <a:pt x="626906" y="232193"/>
                  <a:pt x="635802" y="274008"/>
                  <a:pt x="635802" y="317901"/>
                </a:cubicBezTo>
                <a:lnTo>
                  <a:pt x="635802" y="2374494"/>
                </a:lnTo>
                <a:lnTo>
                  <a:pt x="0" y="2665253"/>
                </a:lnTo>
                <a:lnTo>
                  <a:pt x="0" y="317901"/>
                </a:lnTo>
                <a:cubicBezTo>
                  <a:pt x="-1" y="142329"/>
                  <a:pt x="142328" y="0"/>
                  <a:pt x="317901" y="0"/>
                </a:cubicBezTo>
                <a:cubicBezTo>
                  <a:pt x="449580" y="0"/>
                  <a:pt x="562559" y="80060"/>
                  <a:pt x="610820" y="19416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 name="Freeform: Shape 20">
            <a:extLst>
              <a:ext uri="{FF2B5EF4-FFF2-40B4-BE49-F238E27FC236}">
                <a16:creationId xmlns:a16="http://schemas.microsoft.com/office/drawing/2014/main" id="{F3335884-C023-4224-A943-917B878BC8D4}"/>
              </a:ext>
            </a:extLst>
          </p:cNvPr>
          <p:cNvSpPr/>
          <p:nvPr userDrawn="1"/>
        </p:nvSpPr>
        <p:spPr bwMode="auto">
          <a:xfrm>
            <a:off x="4410930" y="0"/>
            <a:ext cx="3165243" cy="1270495"/>
          </a:xfrm>
          <a:custGeom>
            <a:avLst/>
            <a:gdLst>
              <a:gd name="connsiteX0" fmla="*/ 0 w 3165243"/>
              <a:gd name="connsiteY0" fmla="*/ 0 h 1270495"/>
              <a:gd name="connsiteX1" fmla="*/ 1528791 w 3165243"/>
              <a:gd name="connsiteY1" fmla="*/ 0 h 1270495"/>
              <a:gd name="connsiteX2" fmla="*/ 2979476 w 3165243"/>
              <a:gd name="connsiteY2" fmla="*/ 663413 h 1270495"/>
              <a:gd name="connsiteX3" fmla="*/ 3136370 w 3165243"/>
              <a:gd name="connsiteY3" fmla="*/ 1084728 h 1270495"/>
              <a:gd name="connsiteX4" fmla="*/ 2715055 w 3165243"/>
              <a:gd name="connsiteY4" fmla="*/ 1241622 h 1270495"/>
              <a:gd name="connsiteX5" fmla="*/ 0 w 3165243"/>
              <a:gd name="connsiteY5" fmla="*/ 0 h 12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5243" h="1270495">
                <a:moveTo>
                  <a:pt x="0" y="0"/>
                </a:moveTo>
                <a:lnTo>
                  <a:pt x="1528791" y="0"/>
                </a:lnTo>
                <a:lnTo>
                  <a:pt x="2979476" y="663413"/>
                </a:lnTo>
                <a:cubicBezTo>
                  <a:pt x="3139144" y="736431"/>
                  <a:pt x="3209388" y="925060"/>
                  <a:pt x="3136370" y="1084728"/>
                </a:cubicBezTo>
                <a:cubicBezTo>
                  <a:pt x="3063352" y="1244396"/>
                  <a:pt x="2874723" y="1314640"/>
                  <a:pt x="2715055" y="1241622"/>
                </a:cubicBez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4094018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dentity and Access Management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E8C58369-026C-4974-B869-BE8D4ADCB870}"/>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
          <a:stretch/>
        </p:blipFill>
        <p:spPr bwMode="invGray">
          <a:xfrm>
            <a:off x="7076792" y="0"/>
            <a:ext cx="5115208" cy="6858000"/>
          </a:xfrm>
          <a:prstGeom prst="rect">
            <a:avLst/>
          </a:prstGeom>
        </p:spPr>
      </p:pic>
    </p:spTree>
    <p:extLst>
      <p:ext uri="{BB962C8B-B14F-4D97-AF65-F5344CB8AC3E}">
        <p14:creationId xmlns:p14="http://schemas.microsoft.com/office/powerpoint/2010/main" val="1261500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itle Slide custom blue">
    <p:bg>
      <p:bgRef idx="1001">
        <a:schemeClr val="bg2"/>
      </p:bgRef>
    </p:bg>
    <p:spTree>
      <p:nvGrpSpPr>
        <p:cNvPr id="1" name=""/>
        <p:cNvGrpSpPr/>
        <p:nvPr/>
      </p:nvGrpSpPr>
      <p:grpSpPr>
        <a:xfrm>
          <a:off x="0" y="0"/>
          <a:ext cx="0" cy="0"/>
          <a:chOff x="0" y="0"/>
          <a:chExt cx="0" cy="0"/>
        </a:xfrm>
      </p:grpSpPr>
      <p:sp>
        <p:nvSpPr>
          <p:cNvPr id="9" name="Title 1"/>
          <p:cNvSpPr>
            <a:spLocks noGrp="1"/>
          </p:cNvSpPr>
          <p:nvPr userDrawn="1">
            <p:ph type="title" hasCustomPrompt="1"/>
          </p:nvPr>
        </p:nvSpPr>
        <p:spPr>
          <a:xfrm>
            <a:off x="584200" y="2425780"/>
            <a:ext cx="4169664" cy="1107996"/>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userDrawn="1">
            <p:ph type="body" sz="quarter" idx="12" hasCustomPrompt="1"/>
          </p:nvPr>
        </p:nvSpPr>
        <p:spPr>
          <a:xfrm>
            <a:off x="584200" y="3962400"/>
            <a:ext cx="416966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19" name="Picture 18">
            <a:extLst>
              <a:ext uri="{FF2B5EF4-FFF2-40B4-BE49-F238E27FC236}">
                <a16:creationId xmlns:a16="http://schemas.microsoft.com/office/drawing/2014/main" id="{8A7DE70E-6776-4E8A-9699-DEB5F7B7ABC7}"/>
              </a:ext>
            </a:extLst>
          </p:cNvPr>
          <p:cNvPicPr>
            <a:picLocks noChangeAspect="1"/>
          </p:cNvPicPr>
          <p:nvPr userDrawn="1"/>
        </p:nvPicPr>
        <p:blipFill>
          <a:blip r:embed="rId2"/>
          <a:stretch>
            <a:fillRect/>
          </a:stretch>
        </p:blipFill>
        <p:spPr>
          <a:xfrm>
            <a:off x="582043" y="585788"/>
            <a:ext cx="2308795" cy="294139"/>
          </a:xfrm>
          <a:prstGeom prst="rect">
            <a:avLst/>
          </a:prstGeom>
        </p:spPr>
      </p:pic>
      <p:grpSp>
        <p:nvGrpSpPr>
          <p:cNvPr id="2" name="Group 1">
            <a:extLst>
              <a:ext uri="{FF2B5EF4-FFF2-40B4-BE49-F238E27FC236}">
                <a16:creationId xmlns:a16="http://schemas.microsoft.com/office/drawing/2014/main" id="{D124F98C-CBB6-4C41-B17F-D8B762174E8C}"/>
              </a:ext>
            </a:extLst>
          </p:cNvPr>
          <p:cNvGrpSpPr/>
          <p:nvPr userDrawn="1"/>
        </p:nvGrpSpPr>
        <p:grpSpPr>
          <a:xfrm>
            <a:off x="6620158" y="1554479"/>
            <a:ext cx="5571845" cy="3975243"/>
            <a:chOff x="6620158" y="1554479"/>
            <a:chExt cx="5571845" cy="3975243"/>
          </a:xfrm>
        </p:grpSpPr>
        <p:sp>
          <p:nvSpPr>
            <p:cNvPr id="3" name="Rectangle: Top Corners Rounded 2">
              <a:extLst>
                <a:ext uri="{FF2B5EF4-FFF2-40B4-BE49-F238E27FC236}">
                  <a16:creationId xmlns:a16="http://schemas.microsoft.com/office/drawing/2014/main" id="{D821D0FC-2010-4E12-992C-DF651E58F25A}"/>
                </a:ext>
              </a:extLst>
            </p:cNvPr>
            <p:cNvSpPr/>
            <p:nvPr userDrawn="1"/>
          </p:nvSpPr>
          <p:spPr bwMode="auto">
            <a:xfrm rot="16200000">
              <a:off x="7792702" y="904218"/>
              <a:ext cx="3749040" cy="5049562"/>
            </a:xfrm>
            <a:prstGeom prst="round2SameRect">
              <a:avLst>
                <a:gd name="adj1" fmla="val 50000"/>
                <a:gd name="adj2" fmla="val 0"/>
              </a:avLst>
            </a:prstGeom>
            <a:solidFill>
              <a:srgbClr val="FFFFFF"/>
            </a:solidFill>
            <a:ln w="2129" cap="flat">
              <a:noFill/>
              <a:prstDash val="solid"/>
              <a:miter/>
            </a:ln>
          </p:spPr>
          <p:txBody>
            <a:bodyPr rtlCol="0" anchor="ctr"/>
            <a:lstStyle/>
            <a:p>
              <a:pPr lvl="0"/>
              <a:endParaRPr lang="en-US" err="1">
                <a:solidFill>
                  <a:schemeClr val="tx1"/>
                </a:solidFill>
              </a:endParaRPr>
            </a:p>
          </p:txBody>
        </p:sp>
        <p:sp>
          <p:nvSpPr>
            <p:cNvPr id="18" name="Graphic 21">
              <a:extLst>
                <a:ext uri="{FF2B5EF4-FFF2-40B4-BE49-F238E27FC236}">
                  <a16:creationId xmlns:a16="http://schemas.microsoft.com/office/drawing/2014/main" id="{39C82066-6087-4183-AA3D-23AEA5CCE791}"/>
                </a:ext>
              </a:extLst>
            </p:cNvPr>
            <p:cNvSpPr/>
            <p:nvPr userDrawn="1"/>
          </p:nvSpPr>
          <p:spPr>
            <a:xfrm>
              <a:off x="7500807" y="1849708"/>
              <a:ext cx="3154680" cy="3154680"/>
            </a:xfrm>
            <a:custGeom>
              <a:avLst/>
              <a:gdLst>
                <a:gd name="connsiteX0" fmla="*/ 146951 w 146950"/>
                <a:gd name="connsiteY0" fmla="*/ 73475 h 146950"/>
                <a:gd name="connsiteX1" fmla="*/ 73475 w 146950"/>
                <a:gd name="connsiteY1" fmla="*/ 146951 h 146950"/>
                <a:gd name="connsiteX2" fmla="*/ 0 w 146950"/>
                <a:gd name="connsiteY2" fmla="*/ 73475 h 146950"/>
                <a:gd name="connsiteX3" fmla="*/ 73475 w 146950"/>
                <a:gd name="connsiteY3" fmla="*/ 0 h 146950"/>
                <a:gd name="connsiteX4" fmla="*/ 146951 w 146950"/>
                <a:gd name="connsiteY4" fmla="*/ 73475 h 14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50" h="146950">
                  <a:moveTo>
                    <a:pt x="146951" y="73475"/>
                  </a:moveTo>
                  <a:cubicBezTo>
                    <a:pt x="146951" y="114055"/>
                    <a:pt x="114055" y="146951"/>
                    <a:pt x="73475" y="146951"/>
                  </a:cubicBezTo>
                  <a:cubicBezTo>
                    <a:pt x="32896" y="146951"/>
                    <a:pt x="0" y="114055"/>
                    <a:pt x="0" y="73475"/>
                  </a:cubicBezTo>
                  <a:cubicBezTo>
                    <a:pt x="0" y="32896"/>
                    <a:pt x="32896" y="0"/>
                    <a:pt x="73475" y="0"/>
                  </a:cubicBezTo>
                  <a:cubicBezTo>
                    <a:pt x="114055" y="0"/>
                    <a:pt x="146951" y="32896"/>
                    <a:pt x="146951" y="73475"/>
                  </a:cubicBezTo>
                  <a:close/>
                </a:path>
              </a:pathLst>
            </a:custGeom>
            <a:solidFill>
              <a:srgbClr val="0078D4"/>
            </a:solidFill>
            <a:ln w="2129" cap="flat">
              <a:noFill/>
              <a:prstDash val="solid"/>
              <a:miter/>
            </a:ln>
          </p:spPr>
          <p:txBody>
            <a:bodyPr rtlCol="0" anchor="ctr"/>
            <a:lstStyle/>
            <a:p>
              <a:endParaRPr lang="en-US"/>
            </a:p>
          </p:txBody>
        </p:sp>
        <p:sp>
          <p:nvSpPr>
            <p:cNvPr id="38" name="Graphic 21">
              <a:extLst>
                <a:ext uri="{FF2B5EF4-FFF2-40B4-BE49-F238E27FC236}">
                  <a16:creationId xmlns:a16="http://schemas.microsoft.com/office/drawing/2014/main" id="{90CB0D56-9652-4EA5-B455-AD85915837D8}"/>
                </a:ext>
              </a:extLst>
            </p:cNvPr>
            <p:cNvSpPr/>
            <p:nvPr/>
          </p:nvSpPr>
          <p:spPr>
            <a:xfrm>
              <a:off x="6620158" y="3700922"/>
              <a:ext cx="1828800" cy="1828800"/>
            </a:xfrm>
            <a:custGeom>
              <a:avLst/>
              <a:gdLst>
                <a:gd name="connsiteX0" fmla="*/ 93553 w 187105"/>
                <a:gd name="connsiteY0" fmla="*/ 0 h 187105"/>
                <a:gd name="connsiteX1" fmla="*/ 93553 w 187105"/>
                <a:gd name="connsiteY1" fmla="*/ 0 h 187105"/>
                <a:gd name="connsiteX2" fmla="*/ 187106 w 187105"/>
                <a:gd name="connsiteY2" fmla="*/ 93553 h 187105"/>
                <a:gd name="connsiteX3" fmla="*/ 187106 w 187105"/>
                <a:gd name="connsiteY3" fmla="*/ 93553 h 187105"/>
                <a:gd name="connsiteX4" fmla="*/ 93553 w 187105"/>
                <a:gd name="connsiteY4" fmla="*/ 187106 h 187105"/>
                <a:gd name="connsiteX5" fmla="*/ 93553 w 187105"/>
                <a:gd name="connsiteY5" fmla="*/ 187106 h 187105"/>
                <a:gd name="connsiteX6" fmla="*/ 0 w 187105"/>
                <a:gd name="connsiteY6" fmla="*/ 93553 h 187105"/>
                <a:gd name="connsiteX7" fmla="*/ 0 w 187105"/>
                <a:gd name="connsiteY7" fmla="*/ 93553 h 187105"/>
                <a:gd name="connsiteX8" fmla="*/ 93553 w 187105"/>
                <a:gd name="connsiteY8" fmla="*/ 0 h 18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05" h="187105">
                  <a:moveTo>
                    <a:pt x="93553" y="0"/>
                  </a:moveTo>
                  <a:lnTo>
                    <a:pt x="93553" y="0"/>
                  </a:lnTo>
                  <a:cubicBezTo>
                    <a:pt x="145242" y="0"/>
                    <a:pt x="187106" y="41864"/>
                    <a:pt x="187106" y="93553"/>
                  </a:cubicBezTo>
                  <a:lnTo>
                    <a:pt x="187106" y="93553"/>
                  </a:lnTo>
                  <a:cubicBezTo>
                    <a:pt x="187106" y="145242"/>
                    <a:pt x="145242" y="187106"/>
                    <a:pt x="93553" y="187106"/>
                  </a:cubicBezTo>
                  <a:lnTo>
                    <a:pt x="93553" y="187106"/>
                  </a:lnTo>
                  <a:cubicBezTo>
                    <a:pt x="41864" y="187106"/>
                    <a:pt x="0" y="145242"/>
                    <a:pt x="0" y="93553"/>
                  </a:cubicBezTo>
                  <a:lnTo>
                    <a:pt x="0" y="93553"/>
                  </a:lnTo>
                  <a:cubicBezTo>
                    <a:pt x="0" y="42077"/>
                    <a:pt x="41864" y="0"/>
                    <a:pt x="93553" y="0"/>
                  </a:cubicBezTo>
                  <a:close/>
                </a:path>
              </a:pathLst>
            </a:custGeom>
            <a:solidFill>
              <a:srgbClr val="FFFFFF"/>
            </a:solidFill>
            <a:ln w="2129" cap="flat">
              <a:noFill/>
              <a:prstDash val="solid"/>
              <a:miter/>
            </a:ln>
          </p:spPr>
          <p:txBody>
            <a:bodyPr rtlCol="0" anchor="ctr"/>
            <a:lstStyle/>
            <a:p>
              <a:endParaRPr lang="en-US"/>
            </a:p>
          </p:txBody>
        </p:sp>
        <p:grpSp>
          <p:nvGrpSpPr>
            <p:cNvPr id="62" name="Group 61">
              <a:extLst>
                <a:ext uri="{FF2B5EF4-FFF2-40B4-BE49-F238E27FC236}">
                  <a16:creationId xmlns:a16="http://schemas.microsoft.com/office/drawing/2014/main" id="{29CC2CF0-3205-4C01-8559-40C47D26A908}"/>
                </a:ext>
              </a:extLst>
            </p:cNvPr>
            <p:cNvGrpSpPr/>
            <p:nvPr userDrawn="1"/>
          </p:nvGrpSpPr>
          <p:grpSpPr>
            <a:xfrm>
              <a:off x="6810994" y="3894133"/>
              <a:ext cx="1444752" cy="1444752"/>
              <a:chOff x="8667048" y="2276848"/>
              <a:chExt cx="2048256" cy="2048256"/>
            </a:xfrm>
          </p:grpSpPr>
          <p:sp>
            <p:nvSpPr>
              <p:cNvPr id="46" name="Graphic 21">
                <a:extLst>
                  <a:ext uri="{FF2B5EF4-FFF2-40B4-BE49-F238E27FC236}">
                    <a16:creationId xmlns:a16="http://schemas.microsoft.com/office/drawing/2014/main" id="{F130C3CA-53ED-4C49-A4D1-01BEF9B0FB87}"/>
                  </a:ext>
                </a:extLst>
              </p:cNvPr>
              <p:cNvSpPr/>
              <p:nvPr userDrawn="1"/>
            </p:nvSpPr>
            <p:spPr>
              <a:xfrm rot="16200000">
                <a:off x="8672064" y="2276848"/>
                <a:ext cx="2043240" cy="2043240"/>
              </a:xfrm>
              <a:custGeom>
                <a:avLst/>
                <a:gdLst>
                  <a:gd name="connsiteX0" fmla="*/ 146951 w 146950"/>
                  <a:gd name="connsiteY0" fmla="*/ 73475 h 146950"/>
                  <a:gd name="connsiteX1" fmla="*/ 73475 w 146950"/>
                  <a:gd name="connsiteY1" fmla="*/ 146951 h 146950"/>
                  <a:gd name="connsiteX2" fmla="*/ 0 w 146950"/>
                  <a:gd name="connsiteY2" fmla="*/ 73475 h 146950"/>
                  <a:gd name="connsiteX3" fmla="*/ 73475 w 146950"/>
                  <a:gd name="connsiteY3" fmla="*/ 0 h 146950"/>
                  <a:gd name="connsiteX4" fmla="*/ 146951 w 146950"/>
                  <a:gd name="connsiteY4" fmla="*/ 73475 h 14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50" h="146950">
                    <a:moveTo>
                      <a:pt x="146951" y="73475"/>
                    </a:moveTo>
                    <a:cubicBezTo>
                      <a:pt x="146951" y="114055"/>
                      <a:pt x="114055" y="146951"/>
                      <a:pt x="73475" y="146951"/>
                    </a:cubicBezTo>
                    <a:cubicBezTo>
                      <a:pt x="32896" y="146951"/>
                      <a:pt x="0" y="114055"/>
                      <a:pt x="0" y="73475"/>
                    </a:cubicBezTo>
                    <a:cubicBezTo>
                      <a:pt x="0" y="32896"/>
                      <a:pt x="32896" y="0"/>
                      <a:pt x="73475" y="0"/>
                    </a:cubicBezTo>
                    <a:cubicBezTo>
                      <a:pt x="114055" y="0"/>
                      <a:pt x="146951" y="32896"/>
                      <a:pt x="146951" y="73475"/>
                    </a:cubicBezTo>
                    <a:close/>
                  </a:path>
                </a:pathLst>
              </a:custGeom>
              <a:solidFill>
                <a:srgbClr val="000000"/>
              </a:solidFill>
              <a:ln w="2129" cap="flat">
                <a:noFill/>
                <a:prstDash val="solid"/>
                <a:miter/>
              </a:ln>
            </p:spPr>
            <p:txBody>
              <a:bodyPr rtlCol="0" anchor="ctr"/>
              <a:lstStyle/>
              <a:p>
                <a:endParaRPr lang="en-US"/>
              </a:p>
            </p:txBody>
          </p:sp>
          <p:sp>
            <p:nvSpPr>
              <p:cNvPr id="29" name="Oval 28">
                <a:extLst>
                  <a:ext uri="{FF2B5EF4-FFF2-40B4-BE49-F238E27FC236}">
                    <a16:creationId xmlns:a16="http://schemas.microsoft.com/office/drawing/2014/main" id="{5C266D69-B73F-43F5-8F77-494AFFFE75C7}"/>
                  </a:ext>
                </a:extLst>
              </p:cNvPr>
              <p:cNvSpPr/>
              <p:nvPr/>
            </p:nvSpPr>
            <p:spPr bwMode="auto">
              <a:xfrm>
                <a:off x="8667048" y="2276848"/>
                <a:ext cx="2048256" cy="2048256"/>
              </a:xfrm>
              <a:prstGeom prst="ellipse">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30" name="Graphic 29">
                <a:extLst>
                  <a:ext uri="{FF2B5EF4-FFF2-40B4-BE49-F238E27FC236}">
                    <a16:creationId xmlns:a16="http://schemas.microsoft.com/office/drawing/2014/main" id="{A3249771-4E5B-4E41-9F47-B67B299C5CE4}"/>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8274" t="-3670" r="29105" b="51049"/>
              <a:stretch/>
            </p:blipFill>
            <p:spPr>
              <a:xfrm>
                <a:off x="8667048" y="2276848"/>
                <a:ext cx="2048256" cy="2048256"/>
              </a:xfrm>
              <a:prstGeom prst="ellipse">
                <a:avLst/>
              </a:prstGeom>
            </p:spPr>
          </p:pic>
        </p:grpSp>
        <p:pic>
          <p:nvPicPr>
            <p:cNvPr id="25" name="Graphic 24">
              <a:extLst>
                <a:ext uri="{FF2B5EF4-FFF2-40B4-BE49-F238E27FC236}">
                  <a16:creationId xmlns:a16="http://schemas.microsoft.com/office/drawing/2014/main" id="{F82F8CA0-8E67-4B21-AF77-9C7ED72EBFAC}"/>
                </a:ext>
                <a:ext uri="{C183D7F6-B498-43B3-948B-1728B52AA6E4}">
                  <adec:decorative xmlns:adec="http://schemas.microsoft.com/office/drawing/2017/decorative" val="1"/>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1" r="-852"/>
            <a:stretch/>
          </p:blipFill>
          <p:spPr>
            <a:xfrm>
              <a:off x="8179174" y="2485087"/>
              <a:ext cx="1797946" cy="1883922"/>
            </a:xfrm>
            <a:prstGeom prst="rect">
              <a:avLst/>
            </a:prstGeom>
          </p:spPr>
        </p:pic>
      </p:grpSp>
    </p:spTree>
    <p:extLst>
      <p:ext uri="{BB962C8B-B14F-4D97-AF65-F5344CB8AC3E}">
        <p14:creationId xmlns:p14="http://schemas.microsoft.com/office/powerpoint/2010/main" val="17619312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 Title square photo placehold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861522-4B83-496F-B783-60079A7F201B}"/>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3" name="Picture 12">
            <a:extLst>
              <a:ext uri="{FF2B5EF4-FFF2-40B4-BE49-F238E27FC236}">
                <a16:creationId xmlns:a16="http://schemas.microsoft.com/office/drawing/2014/main" id="{ED2EF16D-D401-4DD1-BD2B-1417889AD2A5}"/>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1F9ED9A-FBBB-45FF-A5CF-ED4786662DCE}"/>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004313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3073412"/>
            <a:ext cx="4167887" cy="460126"/>
          </a:xfrm>
          <a:prstGeom prst="rect">
            <a:avLst/>
          </a:prstGeom>
        </p:spPr>
        <p:txBody>
          <a:bodyPr anchor="b" anchorCtr="0">
            <a:spAutoFit/>
          </a:bodyPr>
          <a:lstStyle>
            <a:lvl1pPr>
              <a:defRPr>
                <a:solidFill>
                  <a:schemeClr val="bg1"/>
                </a:solidFill>
              </a:defRPr>
            </a:lvl1pPr>
          </a:lstStyle>
          <a:p>
            <a:r>
              <a:rPr lang="en-US"/>
              <a:t>quote</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bg1"/>
                </a:solidFill>
                <a:latin typeface="+mn-lt"/>
                <a:cs typeface="Segoe UI" panose="020B0502040204020203" pitchFamily="34" charset="0"/>
              </a:defRPr>
            </a:lvl1pPr>
          </a:lstStyle>
          <a:p>
            <a:pPr lvl="0"/>
            <a:r>
              <a:rPr lang="en-US"/>
              <a:t>name</a:t>
            </a: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8"/>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88051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quare photo placehol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8" name="Group 7">
            <a:extLst>
              <a:ext uri="{FF2B5EF4-FFF2-40B4-BE49-F238E27FC236}">
                <a16:creationId xmlns:a16="http://schemas.microsoft.com/office/drawing/2014/main" id="{64913CEA-C43B-4E3B-AE2A-5F44288BCBBB}"/>
              </a:ext>
            </a:extLst>
          </p:cNvPr>
          <p:cNvGrpSpPr/>
          <p:nvPr userDrawn="1"/>
        </p:nvGrpSpPr>
        <p:grpSpPr bwMode="black">
          <a:xfrm>
            <a:off x="582043" y="585788"/>
            <a:ext cx="2308795" cy="294139"/>
            <a:chOff x="582043" y="585788"/>
            <a:chExt cx="2308795" cy="294139"/>
          </a:xfrm>
        </p:grpSpPr>
        <p:pic>
          <p:nvPicPr>
            <p:cNvPr id="9" name="Picture 8">
              <a:extLst>
                <a:ext uri="{FF2B5EF4-FFF2-40B4-BE49-F238E27FC236}">
                  <a16:creationId xmlns:a16="http://schemas.microsoft.com/office/drawing/2014/main" id="{323B6B2C-935A-48E1-9234-20A9CF488160}"/>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10" name="Picture 9">
              <a:extLst>
                <a:ext uri="{FF2B5EF4-FFF2-40B4-BE49-F238E27FC236}">
                  <a16:creationId xmlns:a16="http://schemas.microsoft.com/office/drawing/2014/main" id="{BB5C68CB-B9DE-4230-A702-903A205A042A}"/>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1" name="Rectangle 10">
            <a:extLst>
              <a:ext uri="{FF2B5EF4-FFF2-40B4-BE49-F238E27FC236}">
                <a16:creationId xmlns:a16="http://schemas.microsoft.com/office/drawing/2014/main" id="{7F05E9DA-E8D1-4172-820D-CEE3065C0EFC}"/>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2A3946FB-3CEF-4A23-BE32-5CA90CBB4988}"/>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0976362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quare photo placeholder Yellow">
    <p:bg>
      <p:bgPr>
        <a:solidFill>
          <a:srgbClr val="FFB9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3" name="Picture 2">
            <a:extLst>
              <a:ext uri="{FF2B5EF4-FFF2-40B4-BE49-F238E27FC236}">
                <a16:creationId xmlns:a16="http://schemas.microsoft.com/office/drawing/2014/main" id="{2B7938B8-F298-4772-A6EC-8F59C02C0B8A}"/>
              </a:ext>
            </a:extLst>
          </p:cNvPr>
          <p:cNvPicPr>
            <a:picLocks noChangeAspect="1"/>
          </p:cNvPicPr>
          <p:nvPr userDrawn="1"/>
        </p:nvPicPr>
        <p:blipFill>
          <a:blip r:embed="rId2"/>
          <a:stretch>
            <a:fillRect/>
          </a:stretch>
        </p:blipFill>
        <p:spPr>
          <a:xfrm>
            <a:off x="581337" y="585788"/>
            <a:ext cx="2308796" cy="294587"/>
          </a:xfrm>
          <a:prstGeom prst="rect">
            <a:avLst/>
          </a:prstGeom>
        </p:spPr>
      </p:pic>
      <p:sp>
        <p:nvSpPr>
          <p:cNvPr id="7" name="Rectangle 6">
            <a:extLst>
              <a:ext uri="{FF2B5EF4-FFF2-40B4-BE49-F238E27FC236}">
                <a16:creationId xmlns:a16="http://schemas.microsoft.com/office/drawing/2014/main" id="{C9B633B0-40F9-4729-84DB-771120F5D70D}"/>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E0F96359-EC4C-4CE6-BA65-F486272055DA}"/>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95535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quare photo placeholder Green">
    <p:bg>
      <p:bgPr>
        <a:solidFill>
          <a:srgbClr val="107C1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853540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quare Photo placeholder Dk Blu">
    <p:bg>
      <p:bgPr>
        <a:solidFill>
          <a:srgbClr val="243A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6150284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quare photo placeholder Dk Green">
    <p:bg>
      <p:bgPr>
        <a:solidFill>
          <a:srgbClr val="054B1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7300456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110890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hasCustomPrompt="1"/>
          </p:nvPr>
        </p:nvSpPr>
        <p:spPr>
          <a:xfrm>
            <a:off x="588263" y="457200"/>
            <a:ext cx="5215637" cy="553998"/>
          </a:xfrm>
        </p:spPr>
        <p:txBody>
          <a:bodyPr/>
          <a:lstStyle>
            <a:lvl1pPr>
              <a:defRPr/>
            </a:lvl1pPr>
          </a:lstStyle>
          <a:p>
            <a:r>
              <a:rPr lang="en-US"/>
              <a:t>Agenda</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614E108-2258-4959-A182-798030A0C286}"/>
              </a:ext>
            </a:extLst>
          </p:cNvPr>
          <p:cNvSpPr/>
          <p:nvPr userDrawn="1"/>
        </p:nvSpPr>
        <p:spPr bwMode="auto">
          <a:xfrm>
            <a:off x="6395722" y="0"/>
            <a:ext cx="5796278"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22E07E8F-16B4-4F77-8278-6A843F1B9F57}"/>
              </a:ext>
            </a:extLst>
          </p:cNvPr>
          <p:cNvGrpSpPr/>
          <p:nvPr userDrawn="1"/>
        </p:nvGrpSpPr>
        <p:grpSpPr>
          <a:xfrm rot="16200000">
            <a:off x="7643952" y="2603639"/>
            <a:ext cx="5424211" cy="3084509"/>
            <a:chOff x="6395721" y="4420906"/>
            <a:chExt cx="3250001" cy="1848132"/>
          </a:xfrm>
        </p:grpSpPr>
        <p:sp>
          <p:nvSpPr>
            <p:cNvPr id="27" name="Rectangle: Top Corners Rounded 26">
              <a:extLst>
                <a:ext uri="{FF2B5EF4-FFF2-40B4-BE49-F238E27FC236}">
                  <a16:creationId xmlns:a16="http://schemas.microsoft.com/office/drawing/2014/main" id="{B26B5DC7-3928-4E30-95C7-101CC42758F9}"/>
                </a:ext>
              </a:extLst>
            </p:cNvPr>
            <p:cNvSpPr/>
            <p:nvPr userDrawn="1"/>
          </p:nvSpPr>
          <p:spPr bwMode="auto">
            <a:xfrm rot="5400000">
              <a:off x="6879140" y="3937487"/>
              <a:ext cx="501648" cy="1468485"/>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6F2E0A55-6A95-45A9-9988-FD4377975EAD}"/>
                </a:ext>
              </a:extLst>
            </p:cNvPr>
            <p:cNvSpPr/>
            <p:nvPr userDrawn="1"/>
          </p:nvSpPr>
          <p:spPr bwMode="auto">
            <a:xfrm>
              <a:off x="7407431" y="4471065"/>
              <a:ext cx="401326" cy="40132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8" name="Rectangle: Top Corners Rounded 27">
              <a:extLst>
                <a:ext uri="{FF2B5EF4-FFF2-40B4-BE49-F238E27FC236}">
                  <a16:creationId xmlns:a16="http://schemas.microsoft.com/office/drawing/2014/main" id="{EA3F14D9-33C3-411A-8D84-8E8E15E9381B}"/>
                </a:ext>
              </a:extLst>
            </p:cNvPr>
            <p:cNvSpPr/>
            <p:nvPr userDrawn="1"/>
          </p:nvSpPr>
          <p:spPr bwMode="auto">
            <a:xfrm rot="5400000">
              <a:off x="7246261" y="4243608"/>
              <a:ext cx="501648" cy="2202728"/>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9" name="Oval 28">
              <a:extLst>
                <a:ext uri="{FF2B5EF4-FFF2-40B4-BE49-F238E27FC236}">
                  <a16:creationId xmlns:a16="http://schemas.microsoft.com/office/drawing/2014/main" id="{4A285CB0-5ABD-4C59-98FE-F25F8026D321}"/>
                </a:ext>
              </a:extLst>
            </p:cNvPr>
            <p:cNvSpPr/>
            <p:nvPr userDrawn="1"/>
          </p:nvSpPr>
          <p:spPr bwMode="auto">
            <a:xfrm>
              <a:off x="8141673" y="5144307"/>
              <a:ext cx="401326" cy="401326"/>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0" name="Rectangle: Top Corners Rounded 29">
              <a:extLst>
                <a:ext uri="{FF2B5EF4-FFF2-40B4-BE49-F238E27FC236}">
                  <a16:creationId xmlns:a16="http://schemas.microsoft.com/office/drawing/2014/main" id="{6EC31BC0-C04D-4163-9ECB-371CBCE34ADB}"/>
                </a:ext>
              </a:extLst>
            </p:cNvPr>
            <p:cNvSpPr/>
            <p:nvPr userDrawn="1"/>
          </p:nvSpPr>
          <p:spPr bwMode="auto">
            <a:xfrm rot="5400000">
              <a:off x="7769898" y="4393213"/>
              <a:ext cx="501648" cy="3250001"/>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1" name="Oval 30">
              <a:extLst>
                <a:ext uri="{FF2B5EF4-FFF2-40B4-BE49-F238E27FC236}">
                  <a16:creationId xmlns:a16="http://schemas.microsoft.com/office/drawing/2014/main" id="{E691BBA6-17F1-4715-BBD9-9570E0AF6EBF}"/>
                </a:ext>
              </a:extLst>
            </p:cNvPr>
            <p:cNvSpPr/>
            <p:nvPr userDrawn="1"/>
          </p:nvSpPr>
          <p:spPr bwMode="auto">
            <a:xfrm>
              <a:off x="9188946" y="5817549"/>
              <a:ext cx="401326" cy="401326"/>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196693932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lvl1pPr>
              <a:defRPr>
                <a:solidFill>
                  <a:schemeClr val="bg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CCCF4131-8CCF-4171-B985-EAF865CC55EF}"/>
              </a:ext>
            </a:extLst>
          </p:cNvPr>
          <p:cNvGrpSpPr/>
          <p:nvPr userDrawn="1"/>
        </p:nvGrpSpPr>
        <p:grpSpPr>
          <a:xfrm>
            <a:off x="10798157" y="457199"/>
            <a:ext cx="1100156" cy="564349"/>
            <a:chOff x="9946913" y="171645"/>
            <a:chExt cx="1656824" cy="849904"/>
          </a:xfrm>
        </p:grpSpPr>
        <p:sp>
          <p:nvSpPr>
            <p:cNvPr id="6" name="Graphic 4">
              <a:extLst>
                <a:ext uri="{FF2B5EF4-FFF2-40B4-BE49-F238E27FC236}">
                  <a16:creationId xmlns:a16="http://schemas.microsoft.com/office/drawing/2014/main" id="{494D7464-294F-4164-ACF7-0EDEA0812105}"/>
                </a:ext>
              </a:extLst>
            </p:cNvPr>
            <p:cNvSpPr/>
            <p:nvPr/>
          </p:nvSpPr>
          <p:spPr>
            <a:xfrm>
              <a:off x="994691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773D37F-9426-48AF-9E30-19EA4A3E4F07}"/>
                </a:ext>
              </a:extLst>
            </p:cNvPr>
            <p:cNvSpPr/>
            <p:nvPr userDrawn="1"/>
          </p:nvSpPr>
          <p:spPr>
            <a:xfrm>
              <a:off x="10689786" y="171645"/>
              <a:ext cx="521445"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6D5F151-C3B9-4DC3-A552-E8B16BA82E44}"/>
                </a:ext>
              </a:extLst>
            </p:cNvPr>
            <p:cNvSpPr/>
            <p:nvPr userDrawn="1"/>
          </p:nvSpPr>
          <p:spPr>
            <a:xfrm>
              <a:off x="1108229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742470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9813032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95700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prstGeom prst="rect">
            <a:avLst/>
          </a:prstGeo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spTree>
    <p:extLst>
      <p:ext uri="{BB962C8B-B14F-4D97-AF65-F5344CB8AC3E}">
        <p14:creationId xmlns:p14="http://schemas.microsoft.com/office/powerpoint/2010/main" val="3488394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0841920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657565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43418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5081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9740642"/>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87671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700268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18521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6" name="Text Placeholder 5">
            <a:extLst>
              <a:ext uri="{FF2B5EF4-FFF2-40B4-BE49-F238E27FC236}">
                <a16:creationId xmlns:a16="http://schemas.microsoft.com/office/drawing/2014/main" id="{DE2426D6-1061-4507-BE0D-0C4BFC1F2F2F}"/>
              </a:ext>
            </a:extLst>
          </p:cNvPr>
          <p:cNvSpPr>
            <a:spLocks noGrp="1"/>
          </p:cNvSpPr>
          <p:nvPr>
            <p:ph type="body" sz="quarter" idx="10" hasCustomPrompt="1"/>
          </p:nvPr>
        </p:nvSpPr>
        <p:spPr>
          <a:xfrm>
            <a:off x="588263" y="1131054"/>
            <a:ext cx="11018520" cy="307777"/>
          </a:xfrm>
        </p:spPr>
        <p:txBody>
          <a:bodyPr vert="horz" wrap="square" lIns="0" tIns="0" rIns="0" bIns="0" rtlCol="0" anchor="t">
            <a:spAutoFit/>
          </a:bodyPr>
          <a:lstStyle>
            <a:lvl1pPr marL="0" indent="0">
              <a:buNone/>
              <a:defRPr lang="en-US" sz="2000" b="0" cap="none" spc="0" dirty="0" smtClean="0">
                <a:ln w="3175">
                  <a:noFill/>
                </a:ln>
                <a:solidFill>
                  <a:schemeClr val="accent1"/>
                </a:solidFill>
                <a:effectLst/>
                <a:latin typeface="+mj-lt"/>
              </a:defRPr>
            </a:lvl1pPr>
            <a:lvl2pPr>
              <a:defRPr lang="en-US" dirty="0" smtClean="0"/>
            </a:lvl2pPr>
            <a:lvl3pPr>
              <a:defRPr lang="en-US" dirty="0" smtClean="0"/>
            </a:lvl3pPr>
            <a:lvl4pPr>
              <a:defRPr lang="en-US" dirty="0" smtClean="0"/>
            </a:lvl4pPr>
            <a:lvl5pPr>
              <a:defRPr lang="en-US" dirty="0"/>
            </a:lvl5pPr>
          </a:lstStyle>
          <a:p>
            <a:pPr marL="228600" lvl="0" indent="-228600">
              <a:spcBef>
                <a:spcPct val="0"/>
              </a:spcBef>
            </a:pPr>
            <a:r>
              <a:rPr lang="en-US"/>
              <a:t>Subtitle</a:t>
            </a:r>
          </a:p>
        </p:txBody>
      </p:sp>
    </p:spTree>
    <p:extLst>
      <p:ext uri="{BB962C8B-B14F-4D97-AF65-F5344CB8AC3E}">
        <p14:creationId xmlns:p14="http://schemas.microsoft.com/office/powerpoint/2010/main" val="30382573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12">
          <p15:clr>
            <a:srgbClr val="5ACBF0"/>
          </p15:clr>
        </p15:guide>
        <p15:guide id="29" orient="horz" pos="1271">
          <p15:clr>
            <a:srgbClr val="5ACBF0"/>
          </p15:clr>
        </p15:guide>
        <p15:guide id="30" orient="horz" pos="288">
          <p15:clr>
            <a:srgbClr val="5ACBF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4191199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quare photo placehol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13285"/>
            <a:ext cx="4167887" cy="920252"/>
          </a:xfrm>
          <a:prstGeom prst="rect">
            <a:avLst/>
          </a:prstGeo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8" name="Group 7">
            <a:extLst>
              <a:ext uri="{FF2B5EF4-FFF2-40B4-BE49-F238E27FC236}">
                <a16:creationId xmlns:a16="http://schemas.microsoft.com/office/drawing/2014/main" id="{64913CEA-C43B-4E3B-AE2A-5F44288BCBBB}"/>
              </a:ext>
            </a:extLst>
          </p:cNvPr>
          <p:cNvGrpSpPr/>
          <p:nvPr userDrawn="1"/>
        </p:nvGrpSpPr>
        <p:grpSpPr bwMode="black">
          <a:xfrm>
            <a:off x="582044" y="585789"/>
            <a:ext cx="2308795" cy="294139"/>
            <a:chOff x="582043" y="585788"/>
            <a:chExt cx="2308795" cy="294139"/>
          </a:xfrm>
        </p:grpSpPr>
        <p:pic>
          <p:nvPicPr>
            <p:cNvPr id="9" name="Picture 8">
              <a:extLst>
                <a:ext uri="{FF2B5EF4-FFF2-40B4-BE49-F238E27FC236}">
                  <a16:creationId xmlns:a16="http://schemas.microsoft.com/office/drawing/2014/main" id="{323B6B2C-935A-48E1-9234-20A9CF488160}"/>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10" name="Picture 9">
              <a:extLst>
                <a:ext uri="{FF2B5EF4-FFF2-40B4-BE49-F238E27FC236}">
                  <a16:creationId xmlns:a16="http://schemas.microsoft.com/office/drawing/2014/main" id="{BB5C68CB-B9DE-4230-A702-903A205A042A}"/>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Tree>
    <p:extLst>
      <p:ext uri="{BB962C8B-B14F-4D97-AF65-F5344CB8AC3E}">
        <p14:creationId xmlns:p14="http://schemas.microsoft.com/office/powerpoint/2010/main" val="4621847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7915050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0871227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0962421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241124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0001237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74446652"/>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236201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6050915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6781253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925529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quare photo placeholder Yellow">
    <p:bg>
      <p:bgPr>
        <a:solidFill>
          <a:srgbClr val="FFB9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13285"/>
            <a:ext cx="4167887" cy="920252"/>
          </a:xfrm>
          <a:prstGeom prst="rect">
            <a:avLst/>
          </a:prstGeo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3" name="Picture 2">
            <a:extLst>
              <a:ext uri="{FF2B5EF4-FFF2-40B4-BE49-F238E27FC236}">
                <a16:creationId xmlns:a16="http://schemas.microsoft.com/office/drawing/2014/main" id="{2B7938B8-F298-4772-A6EC-8F59C02C0B8A}"/>
              </a:ext>
            </a:extLst>
          </p:cNvPr>
          <p:cNvPicPr>
            <a:picLocks noChangeAspect="1"/>
          </p:cNvPicPr>
          <p:nvPr userDrawn="1"/>
        </p:nvPicPr>
        <p:blipFill>
          <a:blip r:embed="rId2"/>
          <a:stretch>
            <a:fillRect/>
          </a:stretch>
        </p:blipFill>
        <p:spPr>
          <a:xfrm>
            <a:off x="581337" y="585789"/>
            <a:ext cx="2308796" cy="294587"/>
          </a:xfrm>
          <a:prstGeom prst="rect">
            <a:avLst/>
          </a:prstGeom>
        </p:spPr>
      </p:pic>
    </p:spTree>
    <p:extLst>
      <p:ext uri="{BB962C8B-B14F-4D97-AF65-F5344CB8AC3E}">
        <p14:creationId xmlns:p14="http://schemas.microsoft.com/office/powerpoint/2010/main" val="4169275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2287782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2029158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86908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1219268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386137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0162222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3289530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3477846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6221571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85268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quare photo placeholder Green">
    <p:bg>
      <p:bgPr>
        <a:solidFill>
          <a:srgbClr val="107C1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13285"/>
            <a:ext cx="4167887" cy="920252"/>
          </a:xfrm>
          <a:prstGeom prst="rect">
            <a:avLst/>
          </a:prstGeo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4" y="585789"/>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Tree>
    <p:extLst>
      <p:ext uri="{BB962C8B-B14F-4D97-AF65-F5344CB8AC3E}">
        <p14:creationId xmlns:p14="http://schemas.microsoft.com/office/powerpoint/2010/main" val="9872551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751311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3706733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89430444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0469815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518584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10688924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974970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22445266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Quote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5384"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DD6A131B-0EEE-4C13-90D1-99AA5B3DC4E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84200" y="1201415"/>
            <a:ext cx="2062492" cy="1842493"/>
          </a:xfrm>
          <a:prstGeom prst="rect">
            <a:avLst/>
          </a:prstGeom>
        </p:spPr>
      </p:pic>
    </p:spTree>
    <p:extLst>
      <p:ext uri="{BB962C8B-B14F-4D97-AF65-F5344CB8AC3E}">
        <p14:creationId xmlns:p14="http://schemas.microsoft.com/office/powerpoint/2010/main" val="3276362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3236295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hasCustomPrompt="1"/>
          </p:nvPr>
        </p:nvSpPr>
        <p:spPr>
          <a:xfrm>
            <a:off x="588264" y="457200"/>
            <a:ext cx="5215637" cy="460126"/>
          </a:xfrm>
          <a:prstGeom prst="rect">
            <a:avLst/>
          </a:prstGeom>
        </p:spPr>
        <p:txBody>
          <a:bodyPr/>
          <a:lstStyle>
            <a:lvl1pPr>
              <a:defRPr/>
            </a:lvl1pPr>
          </a:lstStyle>
          <a:p>
            <a:r>
              <a:rPr lang="en-US"/>
              <a:t>Agenda</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614E108-2258-4959-A182-798030A0C286}"/>
              </a:ext>
            </a:extLst>
          </p:cNvPr>
          <p:cNvSpPr/>
          <p:nvPr userDrawn="1"/>
        </p:nvSpPr>
        <p:spPr bwMode="auto">
          <a:xfrm>
            <a:off x="6395723" y="0"/>
            <a:ext cx="5796278"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32" name="Group 31">
            <a:extLst>
              <a:ext uri="{FF2B5EF4-FFF2-40B4-BE49-F238E27FC236}">
                <a16:creationId xmlns:a16="http://schemas.microsoft.com/office/drawing/2014/main" id="{22E07E8F-16B4-4F77-8278-6A843F1B9F57}"/>
              </a:ext>
            </a:extLst>
          </p:cNvPr>
          <p:cNvGrpSpPr/>
          <p:nvPr userDrawn="1"/>
        </p:nvGrpSpPr>
        <p:grpSpPr>
          <a:xfrm rot="16200000">
            <a:off x="7643953" y="2603639"/>
            <a:ext cx="5424211" cy="3084509"/>
            <a:chOff x="6395721" y="4420906"/>
            <a:chExt cx="3250001" cy="1848132"/>
          </a:xfrm>
        </p:grpSpPr>
        <p:sp>
          <p:nvSpPr>
            <p:cNvPr id="27" name="Rectangle: Top Corners Rounded 26">
              <a:extLst>
                <a:ext uri="{FF2B5EF4-FFF2-40B4-BE49-F238E27FC236}">
                  <a16:creationId xmlns:a16="http://schemas.microsoft.com/office/drawing/2014/main" id="{B26B5DC7-3928-4E30-95C7-101CC42758F9}"/>
                </a:ext>
              </a:extLst>
            </p:cNvPr>
            <p:cNvSpPr/>
            <p:nvPr userDrawn="1"/>
          </p:nvSpPr>
          <p:spPr bwMode="auto">
            <a:xfrm rot="5400000">
              <a:off x="6879140" y="3937487"/>
              <a:ext cx="501648" cy="1468485"/>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5" name="Oval 24">
              <a:extLst>
                <a:ext uri="{FF2B5EF4-FFF2-40B4-BE49-F238E27FC236}">
                  <a16:creationId xmlns:a16="http://schemas.microsoft.com/office/drawing/2014/main" id="{6F2E0A55-6A95-45A9-9988-FD4377975EAD}"/>
                </a:ext>
              </a:extLst>
            </p:cNvPr>
            <p:cNvSpPr/>
            <p:nvPr userDrawn="1"/>
          </p:nvSpPr>
          <p:spPr bwMode="auto">
            <a:xfrm>
              <a:off x="7407431" y="4471065"/>
              <a:ext cx="401326" cy="40132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8" name="Rectangle: Top Corners Rounded 27">
              <a:extLst>
                <a:ext uri="{FF2B5EF4-FFF2-40B4-BE49-F238E27FC236}">
                  <a16:creationId xmlns:a16="http://schemas.microsoft.com/office/drawing/2014/main" id="{EA3F14D9-33C3-411A-8D84-8E8E15E9381B}"/>
                </a:ext>
              </a:extLst>
            </p:cNvPr>
            <p:cNvSpPr/>
            <p:nvPr userDrawn="1"/>
          </p:nvSpPr>
          <p:spPr bwMode="auto">
            <a:xfrm rot="5400000">
              <a:off x="7246261" y="4243608"/>
              <a:ext cx="501648" cy="2202728"/>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9" name="Oval 28">
              <a:extLst>
                <a:ext uri="{FF2B5EF4-FFF2-40B4-BE49-F238E27FC236}">
                  <a16:creationId xmlns:a16="http://schemas.microsoft.com/office/drawing/2014/main" id="{4A285CB0-5ABD-4C59-98FE-F25F8026D321}"/>
                </a:ext>
              </a:extLst>
            </p:cNvPr>
            <p:cNvSpPr/>
            <p:nvPr userDrawn="1"/>
          </p:nvSpPr>
          <p:spPr bwMode="auto">
            <a:xfrm>
              <a:off x="8141673" y="5144307"/>
              <a:ext cx="401326" cy="401326"/>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0" name="Rectangle: Top Corners Rounded 29">
              <a:extLst>
                <a:ext uri="{FF2B5EF4-FFF2-40B4-BE49-F238E27FC236}">
                  <a16:creationId xmlns:a16="http://schemas.microsoft.com/office/drawing/2014/main" id="{6EC31BC0-C04D-4163-9ECB-371CBCE34ADB}"/>
                </a:ext>
              </a:extLst>
            </p:cNvPr>
            <p:cNvSpPr/>
            <p:nvPr userDrawn="1"/>
          </p:nvSpPr>
          <p:spPr bwMode="auto">
            <a:xfrm rot="5400000">
              <a:off x="7769898" y="4393213"/>
              <a:ext cx="501648" cy="3250001"/>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E691BBA6-17F1-4715-BBD9-9570E0AF6EBF}"/>
                </a:ext>
              </a:extLst>
            </p:cNvPr>
            <p:cNvSpPr/>
            <p:nvPr userDrawn="1"/>
          </p:nvSpPr>
          <p:spPr bwMode="auto">
            <a:xfrm>
              <a:off x="9188946" y="5817549"/>
              <a:ext cx="401326" cy="401326"/>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246065522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emo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4215219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Demo slid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306092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emo slid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4140248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Demo slide Dk 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7178372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_Demo slide Dk Green">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842421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7846118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Section Title 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715495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Section Title blue">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129875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ection Titl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870152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Titl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630313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2"/>
        </a:solidFill>
        <a:effectLst/>
      </p:bgPr>
    </p:bg>
    <p:spTree>
      <p:nvGrpSpPr>
        <p:cNvPr id="1" name=""/>
        <p:cNvGrpSpPr/>
        <p:nvPr/>
      </p:nvGrpSpPr>
      <p:grpSpPr>
        <a:xfrm>
          <a:off x="0" y="0"/>
          <a:ext cx="0" cy="0"/>
          <a:chOff x="0" y="0"/>
          <a:chExt cx="0" cy="0"/>
        </a:xfrm>
      </p:grpSpPr>
      <p:pic>
        <p:nvPicPr>
          <p:cNvPr id="10" name="Picture 9" descr="Microsoft Security">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4" y="585789"/>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13285"/>
            <a:ext cx="4167887" cy="920252"/>
          </a:xfrm>
          <a:prstGeom prst="rect">
            <a:avLst/>
          </a:prstGeo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9" name="Graphic 18">
            <a:extLst>
              <a:ext uri="{FF2B5EF4-FFF2-40B4-BE49-F238E27FC236}">
                <a16:creationId xmlns:a16="http://schemas.microsoft.com/office/drawing/2014/main" id="{3FBDEDB6-A84F-40BC-B54B-238AED6B041D}"/>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invGray">
          <a:xfrm>
            <a:off x="4393916" y="0"/>
            <a:ext cx="7798085" cy="6858000"/>
          </a:xfrm>
          <a:prstGeom prst="rect">
            <a:avLst/>
          </a:prstGeom>
        </p:spPr>
      </p:pic>
      <p:sp>
        <p:nvSpPr>
          <p:cNvPr id="25" name="Freeform: Shape 24">
            <a:extLst>
              <a:ext uri="{FF2B5EF4-FFF2-40B4-BE49-F238E27FC236}">
                <a16:creationId xmlns:a16="http://schemas.microsoft.com/office/drawing/2014/main" id="{72B44542-6FEA-4633-9FA4-2E7E2381276D}"/>
              </a:ext>
              <a:ext uri="{C183D7F6-B498-43B3-948B-1728B52AA6E4}">
                <adec:decorative xmlns:adec="http://schemas.microsoft.com/office/drawing/2017/decorative" val="1"/>
              </a:ext>
            </a:extLst>
          </p:cNvPr>
          <p:cNvSpPr/>
          <p:nvPr userDrawn="1"/>
        </p:nvSpPr>
        <p:spPr bwMode="auto">
          <a:xfrm rot="17674506">
            <a:off x="10794396" y="4611777"/>
            <a:ext cx="635802" cy="2665253"/>
          </a:xfrm>
          <a:custGeom>
            <a:avLst/>
            <a:gdLst>
              <a:gd name="connsiteX0" fmla="*/ 610820 w 635802"/>
              <a:gd name="connsiteY0" fmla="*/ 194160 h 2665253"/>
              <a:gd name="connsiteX1" fmla="*/ 635802 w 635802"/>
              <a:gd name="connsiteY1" fmla="*/ 317901 h 2665253"/>
              <a:gd name="connsiteX2" fmla="*/ 635802 w 635802"/>
              <a:gd name="connsiteY2" fmla="*/ 2374494 h 2665253"/>
              <a:gd name="connsiteX3" fmla="*/ 0 w 635802"/>
              <a:gd name="connsiteY3" fmla="*/ 2665253 h 2665253"/>
              <a:gd name="connsiteX4" fmla="*/ 0 w 635802"/>
              <a:gd name="connsiteY4" fmla="*/ 317901 h 2665253"/>
              <a:gd name="connsiteX5" fmla="*/ 317901 w 635802"/>
              <a:gd name="connsiteY5" fmla="*/ 0 h 2665253"/>
              <a:gd name="connsiteX6" fmla="*/ 610820 w 635802"/>
              <a:gd name="connsiteY6" fmla="*/ 194160 h 26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802" h="2665253">
                <a:moveTo>
                  <a:pt x="610820" y="194160"/>
                </a:moveTo>
                <a:cubicBezTo>
                  <a:pt x="626906" y="232193"/>
                  <a:pt x="635802" y="274008"/>
                  <a:pt x="635802" y="317901"/>
                </a:cubicBezTo>
                <a:lnTo>
                  <a:pt x="635802" y="2374494"/>
                </a:lnTo>
                <a:lnTo>
                  <a:pt x="0" y="2665253"/>
                </a:lnTo>
                <a:lnTo>
                  <a:pt x="0" y="317901"/>
                </a:lnTo>
                <a:cubicBezTo>
                  <a:pt x="-1" y="142329"/>
                  <a:pt x="142328" y="0"/>
                  <a:pt x="317901" y="0"/>
                </a:cubicBezTo>
                <a:cubicBezTo>
                  <a:pt x="449580" y="0"/>
                  <a:pt x="562559" y="80060"/>
                  <a:pt x="610820" y="19416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1" name="Freeform: Shape 20">
            <a:extLst>
              <a:ext uri="{FF2B5EF4-FFF2-40B4-BE49-F238E27FC236}">
                <a16:creationId xmlns:a16="http://schemas.microsoft.com/office/drawing/2014/main" id="{F3335884-C023-4224-A943-917B878BC8D4}"/>
              </a:ext>
              <a:ext uri="{C183D7F6-B498-43B3-948B-1728B52AA6E4}">
                <adec:decorative xmlns:adec="http://schemas.microsoft.com/office/drawing/2017/decorative" val="1"/>
              </a:ext>
            </a:extLst>
          </p:cNvPr>
          <p:cNvSpPr/>
          <p:nvPr userDrawn="1"/>
        </p:nvSpPr>
        <p:spPr bwMode="auto">
          <a:xfrm>
            <a:off x="4410931" y="1"/>
            <a:ext cx="3165243" cy="1270495"/>
          </a:xfrm>
          <a:custGeom>
            <a:avLst/>
            <a:gdLst>
              <a:gd name="connsiteX0" fmla="*/ 0 w 3165243"/>
              <a:gd name="connsiteY0" fmla="*/ 0 h 1270495"/>
              <a:gd name="connsiteX1" fmla="*/ 1528791 w 3165243"/>
              <a:gd name="connsiteY1" fmla="*/ 0 h 1270495"/>
              <a:gd name="connsiteX2" fmla="*/ 2979476 w 3165243"/>
              <a:gd name="connsiteY2" fmla="*/ 663413 h 1270495"/>
              <a:gd name="connsiteX3" fmla="*/ 3136370 w 3165243"/>
              <a:gd name="connsiteY3" fmla="*/ 1084728 h 1270495"/>
              <a:gd name="connsiteX4" fmla="*/ 2715055 w 3165243"/>
              <a:gd name="connsiteY4" fmla="*/ 1241622 h 1270495"/>
              <a:gd name="connsiteX5" fmla="*/ 0 w 3165243"/>
              <a:gd name="connsiteY5" fmla="*/ 0 h 12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5243" h="1270495">
                <a:moveTo>
                  <a:pt x="0" y="0"/>
                </a:moveTo>
                <a:lnTo>
                  <a:pt x="1528791" y="0"/>
                </a:lnTo>
                <a:lnTo>
                  <a:pt x="2979476" y="663413"/>
                </a:lnTo>
                <a:cubicBezTo>
                  <a:pt x="3139144" y="736431"/>
                  <a:pt x="3209388" y="925060"/>
                  <a:pt x="3136370" y="1084728"/>
                </a:cubicBezTo>
                <a:cubicBezTo>
                  <a:pt x="3063352" y="1244396"/>
                  <a:pt x="2874723" y="1314640"/>
                  <a:pt x="2715055" y="1241622"/>
                </a:cubicBez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574337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460126"/>
          </a:xfrm>
          <a:prstGeom prst="rect">
            <a:avLst/>
          </a:prstGeom>
        </p:spPr>
        <p:txBody>
          <a:bodyPr>
            <a:spAutoFit/>
          </a:bodyPr>
          <a:lstStyle>
            <a:lvl1pPr>
              <a:defRPr>
                <a:solidFill>
                  <a:schemeClr val="bg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8"/>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8"/>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8"/>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6" y="2504387"/>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9" y="1666188"/>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9" y="2511028"/>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8"/>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504387"/>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CCCF4131-8CCF-4171-B985-EAF865CC55EF}"/>
              </a:ext>
            </a:extLst>
          </p:cNvPr>
          <p:cNvGrpSpPr/>
          <p:nvPr userDrawn="1"/>
        </p:nvGrpSpPr>
        <p:grpSpPr>
          <a:xfrm>
            <a:off x="10798157" y="457199"/>
            <a:ext cx="1100156" cy="564349"/>
            <a:chOff x="9946913" y="171645"/>
            <a:chExt cx="1656824" cy="849904"/>
          </a:xfrm>
        </p:grpSpPr>
        <p:sp>
          <p:nvSpPr>
            <p:cNvPr id="6" name="Graphic 4">
              <a:extLst>
                <a:ext uri="{FF2B5EF4-FFF2-40B4-BE49-F238E27FC236}">
                  <a16:creationId xmlns:a16="http://schemas.microsoft.com/office/drawing/2014/main" id="{494D7464-294F-4164-ACF7-0EDEA0812105}"/>
                </a:ext>
              </a:extLst>
            </p:cNvPr>
            <p:cNvSpPr/>
            <p:nvPr/>
          </p:nvSpPr>
          <p:spPr>
            <a:xfrm>
              <a:off x="994691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Graphic 4">
              <a:extLst>
                <a:ext uri="{FF2B5EF4-FFF2-40B4-BE49-F238E27FC236}">
                  <a16:creationId xmlns:a16="http://schemas.microsoft.com/office/drawing/2014/main" id="{8773D37F-9426-48AF-9E30-19EA4A3E4F07}"/>
                </a:ext>
              </a:extLst>
            </p:cNvPr>
            <p:cNvSpPr/>
            <p:nvPr userDrawn="1"/>
          </p:nvSpPr>
          <p:spPr>
            <a:xfrm>
              <a:off x="10689786" y="171645"/>
              <a:ext cx="521445"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 name="Graphic 4">
              <a:extLst>
                <a:ext uri="{FF2B5EF4-FFF2-40B4-BE49-F238E27FC236}">
                  <a16:creationId xmlns:a16="http://schemas.microsoft.com/office/drawing/2014/main" id="{26D5F151-C3B9-4DC3-A552-E8B16BA82E44}"/>
                </a:ext>
              </a:extLst>
            </p:cNvPr>
            <p:cNvSpPr/>
            <p:nvPr userDrawn="1"/>
          </p:nvSpPr>
          <p:spPr>
            <a:xfrm>
              <a:off x="1108229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277363342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Section Title Dk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20891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_Section Title Dk Green">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18215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ection title - Threat dete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1B2F99-8E84-6040-8D67-9859BF2580C4}"/>
              </a:ext>
            </a:extLst>
          </p:cNvPr>
          <p:cNvSpPr/>
          <p:nvPr userDrawn="1"/>
        </p:nvSpPr>
        <p:spPr bwMode="auto">
          <a:xfrm>
            <a:off x="5270500" y="0"/>
            <a:ext cx="69215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a:extLst>
              <a:ext uri="{FF2B5EF4-FFF2-40B4-BE49-F238E27FC236}">
                <a16:creationId xmlns:a16="http://schemas.microsoft.com/office/drawing/2014/main" id="{57AA630A-F1CE-3240-9874-C76F0B95FC3C}"/>
              </a:ext>
            </a:extLst>
          </p:cNvPr>
          <p:cNvPicPr>
            <a:picLocks noChangeAspect="1"/>
          </p:cNvPicPr>
          <p:nvPr userDrawn="1"/>
        </p:nvPicPr>
        <p:blipFill>
          <a:blip r:embed="rId2"/>
          <a:stretch>
            <a:fillRect/>
          </a:stretch>
        </p:blipFill>
        <p:spPr>
          <a:xfrm>
            <a:off x="6197533" y="1064712"/>
            <a:ext cx="5024048" cy="4379659"/>
          </a:xfrm>
          <a:prstGeom prst="rect">
            <a:avLst/>
          </a:prstGeom>
        </p:spPr>
      </p:pic>
    </p:spTree>
    <p:extLst>
      <p:ext uri="{BB962C8B-B14F-4D97-AF65-F5344CB8AC3E}">
        <p14:creationId xmlns:p14="http://schemas.microsoft.com/office/powerpoint/2010/main" val="1291338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title - Comprehensive secur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5634B7-7348-3D4C-884C-574DBB5ACD92}"/>
              </a:ext>
            </a:extLst>
          </p:cNvPr>
          <p:cNvSpPr/>
          <p:nvPr userDrawn="1"/>
        </p:nvSpPr>
        <p:spPr bwMode="auto">
          <a:xfrm>
            <a:off x="5270500" y="0"/>
            <a:ext cx="69215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44097A09-7943-5649-B860-0C242F6430E1}"/>
              </a:ext>
            </a:extLst>
          </p:cNvPr>
          <p:cNvPicPr>
            <a:picLocks noChangeAspect="1"/>
          </p:cNvPicPr>
          <p:nvPr userDrawn="1"/>
        </p:nvPicPr>
        <p:blipFill rotWithShape="1">
          <a:blip r:embed="rId2"/>
          <a:srcRect l="12404" r="9346"/>
          <a:stretch/>
        </p:blipFill>
        <p:spPr>
          <a:xfrm>
            <a:off x="5270501" y="1315232"/>
            <a:ext cx="6921500" cy="4238669"/>
          </a:xfrm>
          <a:prstGeom prst="rect">
            <a:avLst/>
          </a:prstGeom>
        </p:spPr>
      </p:pic>
    </p:spTree>
    <p:extLst>
      <p:ext uri="{BB962C8B-B14F-4D97-AF65-F5344CB8AC3E}">
        <p14:creationId xmlns:p14="http://schemas.microsoft.com/office/powerpoint/2010/main" val="40199393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ection title - End-to-end security visibili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E5BB7F-3132-5D4C-AB53-07BD308F7C71}"/>
              </a:ext>
            </a:extLst>
          </p:cNvPr>
          <p:cNvSpPr/>
          <p:nvPr userDrawn="1"/>
        </p:nvSpPr>
        <p:spPr bwMode="auto">
          <a:xfrm>
            <a:off x="5270500" y="0"/>
            <a:ext cx="6921500" cy="6858000"/>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8" name="Picture 7">
            <a:extLst>
              <a:ext uri="{FF2B5EF4-FFF2-40B4-BE49-F238E27FC236}">
                <a16:creationId xmlns:a16="http://schemas.microsoft.com/office/drawing/2014/main" id="{1AC60BDD-CABB-8B4F-BFDB-1AAA8A20164C}"/>
              </a:ext>
            </a:extLst>
          </p:cNvPr>
          <p:cNvPicPr>
            <a:picLocks noChangeAspect="1"/>
          </p:cNvPicPr>
          <p:nvPr userDrawn="1"/>
        </p:nvPicPr>
        <p:blipFill rotWithShape="1">
          <a:blip r:embed="rId2"/>
          <a:srcRect l="8828" r="8209"/>
          <a:stretch/>
        </p:blipFill>
        <p:spPr>
          <a:xfrm>
            <a:off x="5270500" y="2322164"/>
            <a:ext cx="6921500" cy="2294285"/>
          </a:xfrm>
          <a:prstGeom prst="rect">
            <a:avLst/>
          </a:prstGeom>
        </p:spPr>
      </p:pic>
    </p:spTree>
    <p:extLst>
      <p:ext uri="{BB962C8B-B14F-4D97-AF65-F5344CB8AC3E}">
        <p14:creationId xmlns:p14="http://schemas.microsoft.com/office/powerpoint/2010/main" val="2797033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ection title - Risk managem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6BD20-84B7-474B-8759-CD81E4655A25}"/>
              </a:ext>
            </a:extLst>
          </p:cNvPr>
          <p:cNvSpPr/>
          <p:nvPr userDrawn="1"/>
        </p:nvSpPr>
        <p:spPr bwMode="auto">
          <a:xfrm>
            <a:off x="5270500" y="0"/>
            <a:ext cx="69215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10" name="Picture 9">
            <a:extLst>
              <a:ext uri="{FF2B5EF4-FFF2-40B4-BE49-F238E27FC236}">
                <a16:creationId xmlns:a16="http://schemas.microsoft.com/office/drawing/2014/main" id="{B1DAC3B3-181F-5149-B531-D73282A25D15}"/>
              </a:ext>
            </a:extLst>
          </p:cNvPr>
          <p:cNvPicPr>
            <a:picLocks noChangeAspect="1"/>
          </p:cNvPicPr>
          <p:nvPr userDrawn="1"/>
        </p:nvPicPr>
        <p:blipFill rotWithShape="1">
          <a:blip r:embed="rId2"/>
          <a:srcRect l="7666" t="4539" r="7270" b="6936"/>
          <a:stretch/>
        </p:blipFill>
        <p:spPr>
          <a:xfrm>
            <a:off x="5270499" y="-1"/>
            <a:ext cx="6921501" cy="6858001"/>
          </a:xfrm>
          <a:prstGeom prst="rect">
            <a:avLst/>
          </a:prstGeom>
        </p:spPr>
      </p:pic>
    </p:spTree>
    <p:extLst>
      <p:ext uri="{BB962C8B-B14F-4D97-AF65-F5344CB8AC3E}">
        <p14:creationId xmlns:p14="http://schemas.microsoft.com/office/powerpoint/2010/main" val="3851554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ection title - Secure ident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C11EAE-3A22-E84A-8BC8-11A0D824AB2E}"/>
              </a:ext>
            </a:extLst>
          </p:cNvPr>
          <p:cNvSpPr/>
          <p:nvPr userDrawn="1"/>
        </p:nvSpPr>
        <p:spPr bwMode="auto">
          <a:xfrm>
            <a:off x="5270500" y="0"/>
            <a:ext cx="69215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F1130DED-49F2-7F4A-A1D8-D5BEF2F4F110}"/>
              </a:ext>
            </a:extLst>
          </p:cNvPr>
          <p:cNvPicPr>
            <a:picLocks noChangeAspect="1"/>
          </p:cNvPicPr>
          <p:nvPr userDrawn="1"/>
        </p:nvPicPr>
        <p:blipFill>
          <a:blip r:embed="rId2"/>
          <a:stretch>
            <a:fillRect/>
          </a:stretch>
        </p:blipFill>
        <p:spPr>
          <a:xfrm>
            <a:off x="5692066" y="901699"/>
            <a:ext cx="6245934" cy="4735013"/>
          </a:xfrm>
          <a:prstGeom prst="rect">
            <a:avLst/>
          </a:prstGeom>
        </p:spPr>
      </p:pic>
    </p:spTree>
    <p:extLst>
      <p:ext uri="{BB962C8B-B14F-4D97-AF65-F5344CB8AC3E}">
        <p14:creationId xmlns:p14="http://schemas.microsoft.com/office/powerpoint/2010/main" val="12074673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ection title - Risk mitig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0D265D-AA9F-1B4D-9271-7954CC4C5428}"/>
              </a:ext>
            </a:extLst>
          </p:cNvPr>
          <p:cNvSpPr/>
          <p:nvPr userDrawn="1"/>
        </p:nvSpPr>
        <p:spPr bwMode="auto">
          <a:xfrm>
            <a:off x="5270500" y="0"/>
            <a:ext cx="6921500" cy="6858000"/>
          </a:xfrm>
          <a:prstGeom prst="rect">
            <a:avLst/>
          </a:prstGeom>
          <a:solidFill>
            <a:srgbClr val="054B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7" name="Graphic 6">
            <a:extLst>
              <a:ext uri="{FF2B5EF4-FFF2-40B4-BE49-F238E27FC236}">
                <a16:creationId xmlns:a16="http://schemas.microsoft.com/office/drawing/2014/main" id="{B55BBCEC-22DB-8F44-AC0C-CED390E2A8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32674536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03010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20698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460198"/>
          </a:xfrm>
          <a:prstGeom prst="rect">
            <a:avLst/>
          </a:prstGeom>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239630536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Tree>
    <p:extLst>
      <p:ext uri="{BB962C8B-B14F-4D97-AF65-F5344CB8AC3E}">
        <p14:creationId xmlns:p14="http://schemas.microsoft.com/office/powerpoint/2010/main" val="2869038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hank you phot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5" y="3035808"/>
            <a:ext cx="3948683"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
        <p:nvSpPr>
          <p:cNvPr id="3" name="Picture Placeholder" descr="This photo is a 'placeholder' only. Drag or drop your photo here, or click and tap the center to insert a photo.">
            <a:extLst>
              <a:ext uri="{FF2B5EF4-FFF2-40B4-BE49-F238E27FC236}">
                <a16:creationId xmlns:a16="http://schemas.microsoft.com/office/drawing/2014/main" id="{DC1D8EF4-A5A1-4D2B-9918-9B027853453F}"/>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991183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2DB3C5CC-AE72-496D-8E0F-9DEC4A52D5F7}"/>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20179939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27669548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_title_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11CDE3-5C8E-DA48-A90A-3F4A9A23BB0F}"/>
              </a:ext>
            </a:extLst>
          </p:cNvPr>
          <p:cNvSpPr>
            <a:spLocks noGrp="1"/>
          </p:cNvSpPr>
          <p:nvPr>
            <p:ph type="body" sz="quarter" idx="10"/>
          </p:nvPr>
        </p:nvSpPr>
        <p:spPr>
          <a:xfrm>
            <a:off x="588263" y="1131054"/>
            <a:ext cx="11018520" cy="307777"/>
          </a:xfrm>
        </p:spPr>
        <p:txBody>
          <a:bodyPr wrap="square">
            <a:spAutoFit/>
          </a:bodyPr>
          <a:lstStyle>
            <a:lvl1pPr marL="0" indent="0">
              <a:buNone/>
              <a:defRPr lang="en-US" sz="2000" b="0" kern="1200" cap="none" spc="0" baseline="0" dirty="0">
                <a:ln w="3175">
                  <a:noFill/>
                </a:ln>
                <a:solidFill>
                  <a:schemeClr val="accent1"/>
                </a:solidFill>
                <a:effectLst/>
                <a:latin typeface="+mj-lt"/>
                <a:ea typeface="+mn-ea"/>
                <a:cs typeface="Segoe UI" panose="020B0502040204020203" pitchFamily="34" charset="0"/>
              </a:defRPr>
            </a:lvl1pPr>
            <a:lvl2pPr marL="228550" indent="0">
              <a:buNone/>
              <a:defRPr sz="2000"/>
            </a:lvl2pPr>
            <a:lvl3pPr marL="457101" indent="0">
              <a:buNone/>
              <a:defRPr sz="2000"/>
            </a:lvl3pPr>
            <a:lvl4pPr marL="685651" indent="0">
              <a:buNone/>
              <a:defRPr sz="2000"/>
            </a:lvl4pPr>
            <a:lvl5pPr marL="914201" indent="0">
              <a:buNone/>
              <a:defRPr sz="2000"/>
            </a:lvl5pPr>
          </a:lstStyle>
          <a:p>
            <a:pPr marL="228600" marR="0" lvl="0" indent="-228600" algn="l" defTabSz="932742" rtl="0" eaLnBrk="1" fontAlgn="auto" latinLnBrk="0" hangingPunct="1">
              <a:lnSpc>
                <a:spcPct val="100000"/>
              </a:lnSpc>
              <a:spcBef>
                <a:spcPct val="0"/>
              </a:spcBef>
              <a:spcAft>
                <a:spcPts val="0"/>
              </a:spcAft>
              <a:buClrTx/>
              <a:buSzPct val="90000"/>
              <a:buFont typeface="Wingdings" panose="05000000000000000000" pitchFamily="2" charset="2"/>
              <a:buNone/>
              <a:tabLst/>
              <a:defRPr/>
            </a:pPr>
            <a:r>
              <a:rPr lang="en-US"/>
              <a:t>Click to edit Master text styles</a:t>
            </a:r>
          </a:p>
        </p:txBody>
      </p:sp>
      <p:sp>
        <p:nvSpPr>
          <p:cNvPr id="2" name="Title 1">
            <a:extLst>
              <a:ext uri="{FF2B5EF4-FFF2-40B4-BE49-F238E27FC236}">
                <a16:creationId xmlns:a16="http://schemas.microsoft.com/office/drawing/2014/main" id="{B8919F28-5134-42FD-B33A-3F3BF4789937}"/>
              </a:ext>
            </a:extLst>
          </p:cNvPr>
          <p:cNvSpPr>
            <a:spLocks noGrp="1"/>
          </p:cNvSpPr>
          <p:nvPr>
            <p:ph type="title"/>
          </p:nvPr>
        </p:nvSpPr>
        <p:spPr>
          <a:xfrm>
            <a:off x="588263" y="457200"/>
            <a:ext cx="11018520" cy="553998"/>
          </a:xfrm>
        </p:spPr>
        <p:txBody>
          <a:bodyPr/>
          <a:lstStyle/>
          <a:p>
            <a:r>
              <a:rPr lang="en-US"/>
              <a:t>Click to edit Master title style</a:t>
            </a:r>
          </a:p>
        </p:txBody>
      </p:sp>
    </p:spTree>
    <p:extLst>
      <p:ext uri="{BB962C8B-B14F-4D97-AF65-F5344CB8AC3E}">
        <p14:creationId xmlns:p14="http://schemas.microsoft.com/office/powerpoint/2010/main" val="3491716823"/>
      </p:ext>
    </p:extLst>
  </p:cSld>
  <p:clrMapOvr>
    <a:masterClrMapping/>
  </p:clrMapOvr>
  <p:transition>
    <p:fade/>
  </p:transition>
  <p:extLst>
    <p:ext uri="{DCECCB84-F9BA-43D5-87BE-67443E8EF086}">
      <p15:sldGuideLst xmlns:p15="http://schemas.microsoft.com/office/powerpoint/2012/main">
        <p15:guide id="1" orient="horz" pos="648">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 Titl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044" y="585789"/>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13285"/>
            <a:ext cx="4167887" cy="920252"/>
          </a:xfrm>
          <a:prstGeom prst="rect">
            <a:avLst/>
          </a:prstGeo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9" name="Picture 8" descr="Icon&#10;&#10;Description automatically generated">
            <a:extLst>
              <a:ext uri="{FF2B5EF4-FFF2-40B4-BE49-F238E27FC236}">
                <a16:creationId xmlns:a16="http://schemas.microsoft.com/office/drawing/2014/main" id="{CB6D3FA3-C210-4270-964A-C6A0069D59E2}"/>
              </a:ext>
            </a:extLst>
          </p:cNvPr>
          <p:cNvPicPr>
            <a:picLocks noChangeAspect="1"/>
          </p:cNvPicPr>
          <p:nvPr userDrawn="1"/>
        </p:nvPicPr>
        <p:blipFill>
          <a:blip r:embed="rId3"/>
          <a:stretch>
            <a:fillRect/>
          </a:stretch>
        </p:blipFill>
        <p:spPr bwMode="invGray">
          <a:xfrm>
            <a:off x="4671100" y="0"/>
            <a:ext cx="7520900" cy="6858000"/>
          </a:xfrm>
          <a:prstGeom prst="rect">
            <a:avLst/>
          </a:prstGeom>
        </p:spPr>
      </p:pic>
    </p:spTree>
    <p:extLst>
      <p:ext uri="{BB962C8B-B14F-4D97-AF65-F5344CB8AC3E}">
        <p14:creationId xmlns:p14="http://schemas.microsoft.com/office/powerpoint/2010/main" val="829466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2"/>
        </a:solidFill>
        <a:effectLst/>
      </p:bgPr>
    </p:bg>
    <p:spTree>
      <p:nvGrpSpPr>
        <p:cNvPr id="1" name=""/>
        <p:cNvGrpSpPr/>
        <p:nvPr/>
      </p:nvGrpSpPr>
      <p:grpSpPr>
        <a:xfrm>
          <a:off x="0" y="0"/>
          <a:ext cx="0" cy="0"/>
          <a:chOff x="0" y="0"/>
          <a:chExt cx="0" cy="0"/>
        </a:xfrm>
      </p:grpSpPr>
      <p:pic>
        <p:nvPicPr>
          <p:cNvPr id="10" name="Picture 9" descr="Microsoft Security">
            <a:extLst>
              <a:ext uri="{FF2B5EF4-FFF2-40B4-BE49-F238E27FC236}">
                <a16:creationId xmlns:a16="http://schemas.microsoft.com/office/drawing/2014/main" id="{BB483D14-DC3C-45F3-855E-02B5FD4CDF8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044" y="585789"/>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13285"/>
            <a:ext cx="4167887" cy="920252"/>
          </a:xfrm>
          <a:prstGeom prst="rect">
            <a:avLst/>
          </a:prstGeo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9" name="Graphic 18">
            <a:extLst>
              <a:ext uri="{FF2B5EF4-FFF2-40B4-BE49-F238E27FC236}">
                <a16:creationId xmlns:a16="http://schemas.microsoft.com/office/drawing/2014/main" id="{3FBDEDB6-A84F-40BC-B54B-238AED6B041D}"/>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invGray">
          <a:xfrm>
            <a:off x="4393916" y="0"/>
            <a:ext cx="7798085" cy="6858000"/>
          </a:xfrm>
          <a:prstGeom prst="rect">
            <a:avLst/>
          </a:prstGeom>
        </p:spPr>
      </p:pic>
      <p:sp>
        <p:nvSpPr>
          <p:cNvPr id="25" name="Freeform: Shape 24">
            <a:extLst>
              <a:ext uri="{FF2B5EF4-FFF2-40B4-BE49-F238E27FC236}">
                <a16:creationId xmlns:a16="http://schemas.microsoft.com/office/drawing/2014/main" id="{72B44542-6FEA-4633-9FA4-2E7E2381276D}"/>
              </a:ext>
              <a:ext uri="{C183D7F6-B498-43B3-948B-1728B52AA6E4}">
                <adec:decorative xmlns:adec="http://schemas.microsoft.com/office/drawing/2017/decorative" val="1"/>
              </a:ext>
            </a:extLst>
          </p:cNvPr>
          <p:cNvSpPr/>
          <p:nvPr userDrawn="1"/>
        </p:nvSpPr>
        <p:spPr bwMode="auto">
          <a:xfrm rot="17674506">
            <a:off x="10794396" y="4611777"/>
            <a:ext cx="635802" cy="2665253"/>
          </a:xfrm>
          <a:custGeom>
            <a:avLst/>
            <a:gdLst>
              <a:gd name="connsiteX0" fmla="*/ 610820 w 635802"/>
              <a:gd name="connsiteY0" fmla="*/ 194160 h 2665253"/>
              <a:gd name="connsiteX1" fmla="*/ 635802 w 635802"/>
              <a:gd name="connsiteY1" fmla="*/ 317901 h 2665253"/>
              <a:gd name="connsiteX2" fmla="*/ 635802 w 635802"/>
              <a:gd name="connsiteY2" fmla="*/ 2374494 h 2665253"/>
              <a:gd name="connsiteX3" fmla="*/ 0 w 635802"/>
              <a:gd name="connsiteY3" fmla="*/ 2665253 h 2665253"/>
              <a:gd name="connsiteX4" fmla="*/ 0 w 635802"/>
              <a:gd name="connsiteY4" fmla="*/ 317901 h 2665253"/>
              <a:gd name="connsiteX5" fmla="*/ 317901 w 635802"/>
              <a:gd name="connsiteY5" fmla="*/ 0 h 2665253"/>
              <a:gd name="connsiteX6" fmla="*/ 610820 w 635802"/>
              <a:gd name="connsiteY6" fmla="*/ 194160 h 26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802" h="2665253">
                <a:moveTo>
                  <a:pt x="610820" y="194160"/>
                </a:moveTo>
                <a:cubicBezTo>
                  <a:pt x="626906" y="232193"/>
                  <a:pt x="635802" y="274008"/>
                  <a:pt x="635802" y="317901"/>
                </a:cubicBezTo>
                <a:lnTo>
                  <a:pt x="635802" y="2374494"/>
                </a:lnTo>
                <a:lnTo>
                  <a:pt x="0" y="2665253"/>
                </a:lnTo>
                <a:lnTo>
                  <a:pt x="0" y="317901"/>
                </a:lnTo>
                <a:cubicBezTo>
                  <a:pt x="-1" y="142329"/>
                  <a:pt x="142328" y="0"/>
                  <a:pt x="317901" y="0"/>
                </a:cubicBezTo>
                <a:cubicBezTo>
                  <a:pt x="449580" y="0"/>
                  <a:pt x="562559" y="80060"/>
                  <a:pt x="610820" y="19416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 name="Freeform: Shape 20">
            <a:extLst>
              <a:ext uri="{FF2B5EF4-FFF2-40B4-BE49-F238E27FC236}">
                <a16:creationId xmlns:a16="http://schemas.microsoft.com/office/drawing/2014/main" id="{F3335884-C023-4224-A943-917B878BC8D4}"/>
              </a:ext>
              <a:ext uri="{C183D7F6-B498-43B3-948B-1728B52AA6E4}">
                <adec:decorative xmlns:adec="http://schemas.microsoft.com/office/drawing/2017/decorative" val="1"/>
              </a:ext>
            </a:extLst>
          </p:cNvPr>
          <p:cNvSpPr/>
          <p:nvPr userDrawn="1"/>
        </p:nvSpPr>
        <p:spPr bwMode="auto">
          <a:xfrm>
            <a:off x="4410931" y="1"/>
            <a:ext cx="3165243" cy="1270495"/>
          </a:xfrm>
          <a:custGeom>
            <a:avLst/>
            <a:gdLst>
              <a:gd name="connsiteX0" fmla="*/ 0 w 3165243"/>
              <a:gd name="connsiteY0" fmla="*/ 0 h 1270495"/>
              <a:gd name="connsiteX1" fmla="*/ 1528791 w 3165243"/>
              <a:gd name="connsiteY1" fmla="*/ 0 h 1270495"/>
              <a:gd name="connsiteX2" fmla="*/ 2979476 w 3165243"/>
              <a:gd name="connsiteY2" fmla="*/ 663413 h 1270495"/>
              <a:gd name="connsiteX3" fmla="*/ 3136370 w 3165243"/>
              <a:gd name="connsiteY3" fmla="*/ 1084728 h 1270495"/>
              <a:gd name="connsiteX4" fmla="*/ 2715055 w 3165243"/>
              <a:gd name="connsiteY4" fmla="*/ 1241622 h 1270495"/>
              <a:gd name="connsiteX5" fmla="*/ 0 w 3165243"/>
              <a:gd name="connsiteY5" fmla="*/ 0 h 12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5243" h="1270495">
                <a:moveTo>
                  <a:pt x="0" y="0"/>
                </a:moveTo>
                <a:lnTo>
                  <a:pt x="1528791" y="0"/>
                </a:lnTo>
                <a:lnTo>
                  <a:pt x="2979476" y="663413"/>
                </a:lnTo>
                <a:cubicBezTo>
                  <a:pt x="3139144" y="736431"/>
                  <a:pt x="3209388" y="925060"/>
                  <a:pt x="3136370" y="1084728"/>
                </a:cubicBezTo>
                <a:cubicBezTo>
                  <a:pt x="3063352" y="1244396"/>
                  <a:pt x="2874723" y="1314640"/>
                  <a:pt x="2715055" y="1241622"/>
                </a:cubicBez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282147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_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11CDE3-5C8E-DA48-A90A-3F4A9A23BB0F}"/>
              </a:ext>
            </a:extLst>
          </p:cNvPr>
          <p:cNvSpPr>
            <a:spLocks noGrp="1"/>
          </p:cNvSpPr>
          <p:nvPr>
            <p:ph type="body" sz="quarter" idx="10"/>
          </p:nvPr>
        </p:nvSpPr>
        <p:spPr>
          <a:xfrm>
            <a:off x="613202" y="1023253"/>
            <a:ext cx="11018520" cy="307777"/>
          </a:xfrm>
        </p:spPr>
        <p:txBody>
          <a:bodyPr wrap="square">
            <a:spAutoFit/>
          </a:bodyPr>
          <a:lstStyle>
            <a:lvl1pPr marL="0" indent="0">
              <a:buNone/>
              <a:defRPr sz="2000" b="0" i="0">
                <a:latin typeface="Segoe UI" panose="020B0502040204020203" pitchFamily="34" charset="0"/>
                <a:cs typeface="Segoe UI" panose="020B0502040204020203" pitchFamily="34" charset="0"/>
              </a:defRPr>
            </a:lvl1pPr>
            <a:lvl2pPr marL="228550" indent="0">
              <a:buNone/>
              <a:defRPr sz="2000"/>
            </a:lvl2pPr>
            <a:lvl3pPr marL="457101" indent="0">
              <a:buNone/>
              <a:defRPr sz="2000"/>
            </a:lvl3pPr>
            <a:lvl4pPr marL="685651" indent="0">
              <a:buNone/>
              <a:defRPr sz="2000"/>
            </a:lvl4pPr>
            <a:lvl5pPr marL="914201" indent="0">
              <a:buNone/>
              <a:defRPr sz="2000"/>
            </a:lvl5pPr>
          </a:lstStyle>
          <a:p>
            <a:pPr lvl="0"/>
            <a:r>
              <a:rPr lang="en-US"/>
              <a:t>Click to edit Master text styles</a:t>
            </a:r>
          </a:p>
        </p:txBody>
      </p:sp>
      <p:sp>
        <p:nvSpPr>
          <p:cNvPr id="5" name="Title 4">
            <a:extLst>
              <a:ext uri="{FF2B5EF4-FFF2-40B4-BE49-F238E27FC236}">
                <a16:creationId xmlns:a16="http://schemas.microsoft.com/office/drawing/2014/main" id="{71653AA5-8101-4A2C-BA63-EBE91D1D83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645599"/>
      </p:ext>
    </p:extLst>
  </p:cSld>
  <p:clrMapOvr>
    <a:masterClrMapping/>
  </p:clrMapOvr>
  <p:transition>
    <p:fade/>
  </p:transition>
  <p:extLst>
    <p:ext uri="{DCECCB84-F9BA-43D5-87BE-67443E8EF086}">
      <p15:sldGuideLst xmlns:p15="http://schemas.microsoft.com/office/powerpoint/2012/main">
        <p15:guide id="1" orient="horz" pos="648">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511B60-120F-42CB-9551-A55E5F3BC6C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235018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prstGeom prst="rect">
            <a:avLst/>
          </a:prstGeo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044" y="585789"/>
            <a:ext cx="2308795" cy="294139"/>
          </a:xfrm>
          <a:prstGeom prst="rect">
            <a:avLst/>
          </a:prstGeom>
        </p:spPr>
      </p:pic>
    </p:spTree>
    <p:extLst>
      <p:ext uri="{BB962C8B-B14F-4D97-AF65-F5344CB8AC3E}">
        <p14:creationId xmlns:p14="http://schemas.microsoft.com/office/powerpoint/2010/main" val="19806888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_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11CDE3-5C8E-DA48-A90A-3F4A9A23BB0F}"/>
              </a:ext>
            </a:extLst>
          </p:cNvPr>
          <p:cNvSpPr>
            <a:spLocks noGrp="1"/>
          </p:cNvSpPr>
          <p:nvPr>
            <p:ph type="body" sz="quarter" idx="10"/>
          </p:nvPr>
        </p:nvSpPr>
        <p:spPr>
          <a:xfrm>
            <a:off x="588263" y="1131054"/>
            <a:ext cx="11018520" cy="307777"/>
          </a:xfrm>
        </p:spPr>
        <p:txBody>
          <a:bodyPr wrap="square">
            <a:spAutoFit/>
          </a:bodyPr>
          <a:lstStyle>
            <a:lvl1pPr marL="0" indent="0">
              <a:buNone/>
              <a:defRPr lang="en-US" sz="2000" b="0" kern="1200" cap="none" spc="0" baseline="0" dirty="0">
                <a:ln w="3175">
                  <a:noFill/>
                </a:ln>
                <a:solidFill>
                  <a:schemeClr val="accent1"/>
                </a:solidFill>
                <a:effectLst/>
                <a:latin typeface="+mj-lt"/>
                <a:ea typeface="+mn-ea"/>
                <a:cs typeface="Segoe UI" panose="020B0502040204020203" pitchFamily="34" charset="0"/>
              </a:defRPr>
            </a:lvl1pPr>
            <a:lvl2pPr marL="228550" indent="0">
              <a:buNone/>
              <a:defRPr sz="2000"/>
            </a:lvl2pPr>
            <a:lvl3pPr marL="457101" indent="0">
              <a:buNone/>
              <a:defRPr sz="2000"/>
            </a:lvl3pPr>
            <a:lvl4pPr marL="685651" indent="0">
              <a:buNone/>
              <a:defRPr sz="2000"/>
            </a:lvl4pPr>
            <a:lvl5pPr marL="914201" indent="0">
              <a:buNone/>
              <a:defRPr sz="2000"/>
            </a:lvl5pPr>
          </a:lstStyle>
          <a:p>
            <a:pPr marL="228600" marR="0" lvl="0" indent="-228600" algn="l" defTabSz="932742" rtl="0" eaLnBrk="1" fontAlgn="auto" latinLnBrk="0" hangingPunct="1">
              <a:lnSpc>
                <a:spcPct val="100000"/>
              </a:lnSpc>
              <a:spcBef>
                <a:spcPct val="0"/>
              </a:spcBef>
              <a:spcAft>
                <a:spcPts val="0"/>
              </a:spcAft>
              <a:buClrTx/>
              <a:buSzPct val="90000"/>
              <a:buFont typeface="Wingdings" panose="05000000000000000000" pitchFamily="2" charset="2"/>
              <a:buNone/>
              <a:tabLst/>
              <a:defRPr/>
            </a:pPr>
            <a:r>
              <a:rPr lang="en-US"/>
              <a:t>Click to edit Master text styles</a:t>
            </a:r>
          </a:p>
        </p:txBody>
      </p:sp>
      <p:sp>
        <p:nvSpPr>
          <p:cNvPr id="2" name="Title 1">
            <a:extLst>
              <a:ext uri="{FF2B5EF4-FFF2-40B4-BE49-F238E27FC236}">
                <a16:creationId xmlns:a16="http://schemas.microsoft.com/office/drawing/2014/main" id="{B8919F28-5134-42FD-B33A-3F3BF4789937}"/>
              </a:ext>
            </a:extLst>
          </p:cNvPr>
          <p:cNvSpPr>
            <a:spLocks noGrp="1"/>
          </p:cNvSpPr>
          <p:nvPr>
            <p:ph type="title"/>
          </p:nvPr>
        </p:nvSpPr>
        <p:spPr>
          <a:xfrm>
            <a:off x="588263" y="457200"/>
            <a:ext cx="11018520" cy="553998"/>
          </a:xfrm>
        </p:spPr>
        <p:txBody>
          <a:bodyPr/>
          <a:lstStyle/>
          <a:p>
            <a:r>
              <a:rPr lang="en-US"/>
              <a:t>Click to edit Master title style</a:t>
            </a:r>
          </a:p>
        </p:txBody>
      </p:sp>
    </p:spTree>
    <p:extLst>
      <p:ext uri="{BB962C8B-B14F-4D97-AF65-F5344CB8AC3E}">
        <p14:creationId xmlns:p14="http://schemas.microsoft.com/office/powerpoint/2010/main" val="357908046"/>
      </p:ext>
    </p:extLst>
  </p:cSld>
  <p:clrMapOvr>
    <a:masterClrMapping/>
  </p:clrMapOvr>
  <p:transition>
    <p:fade/>
  </p:transition>
  <p:extLst>
    <p:ext uri="{DCECCB84-F9BA-43D5-87BE-67443E8EF086}">
      <p15:sldGuideLst xmlns:p15="http://schemas.microsoft.com/office/powerpoint/2012/main">
        <p15:guide id="1" orient="horz" pos="648">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hasCustomPrompt="1"/>
          </p:nvPr>
        </p:nvSpPr>
        <p:spPr>
          <a:xfrm>
            <a:off x="588264" y="457200"/>
            <a:ext cx="5215637" cy="460126"/>
          </a:xfrm>
          <a:prstGeom prst="rect">
            <a:avLst/>
          </a:prstGeom>
        </p:spPr>
        <p:txBody>
          <a:bodyPr/>
          <a:lstStyle>
            <a:lvl1pPr>
              <a:defRPr/>
            </a:lvl1pPr>
          </a:lstStyle>
          <a:p>
            <a:r>
              <a:rPr lang="en-US"/>
              <a:t>Agenda</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614E108-2258-4959-A182-798030A0C286}"/>
              </a:ext>
            </a:extLst>
          </p:cNvPr>
          <p:cNvSpPr/>
          <p:nvPr userDrawn="1"/>
        </p:nvSpPr>
        <p:spPr bwMode="auto">
          <a:xfrm>
            <a:off x="6395723" y="0"/>
            <a:ext cx="5796278"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22E07E8F-16B4-4F77-8278-6A843F1B9F57}"/>
              </a:ext>
            </a:extLst>
          </p:cNvPr>
          <p:cNvGrpSpPr/>
          <p:nvPr userDrawn="1"/>
        </p:nvGrpSpPr>
        <p:grpSpPr>
          <a:xfrm rot="16200000">
            <a:off x="7643953" y="2603639"/>
            <a:ext cx="5424211" cy="3084509"/>
            <a:chOff x="6395721" y="4420906"/>
            <a:chExt cx="3250001" cy="1848132"/>
          </a:xfrm>
        </p:grpSpPr>
        <p:sp>
          <p:nvSpPr>
            <p:cNvPr id="27" name="Rectangle: Top Corners Rounded 26">
              <a:extLst>
                <a:ext uri="{FF2B5EF4-FFF2-40B4-BE49-F238E27FC236}">
                  <a16:creationId xmlns:a16="http://schemas.microsoft.com/office/drawing/2014/main" id="{B26B5DC7-3928-4E30-95C7-101CC42758F9}"/>
                </a:ext>
              </a:extLst>
            </p:cNvPr>
            <p:cNvSpPr/>
            <p:nvPr userDrawn="1"/>
          </p:nvSpPr>
          <p:spPr bwMode="auto">
            <a:xfrm rot="5400000">
              <a:off x="6879140" y="3937487"/>
              <a:ext cx="501648" cy="1468485"/>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6F2E0A55-6A95-45A9-9988-FD4377975EAD}"/>
                </a:ext>
              </a:extLst>
            </p:cNvPr>
            <p:cNvSpPr/>
            <p:nvPr userDrawn="1"/>
          </p:nvSpPr>
          <p:spPr bwMode="auto">
            <a:xfrm>
              <a:off x="7407431" y="4471065"/>
              <a:ext cx="401326" cy="40132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8" name="Rectangle: Top Corners Rounded 27">
              <a:extLst>
                <a:ext uri="{FF2B5EF4-FFF2-40B4-BE49-F238E27FC236}">
                  <a16:creationId xmlns:a16="http://schemas.microsoft.com/office/drawing/2014/main" id="{EA3F14D9-33C3-411A-8D84-8E8E15E9381B}"/>
                </a:ext>
              </a:extLst>
            </p:cNvPr>
            <p:cNvSpPr/>
            <p:nvPr userDrawn="1"/>
          </p:nvSpPr>
          <p:spPr bwMode="auto">
            <a:xfrm rot="5400000">
              <a:off x="7246261" y="4243608"/>
              <a:ext cx="501648" cy="2202728"/>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9" name="Oval 28">
              <a:extLst>
                <a:ext uri="{FF2B5EF4-FFF2-40B4-BE49-F238E27FC236}">
                  <a16:creationId xmlns:a16="http://schemas.microsoft.com/office/drawing/2014/main" id="{4A285CB0-5ABD-4C59-98FE-F25F8026D321}"/>
                </a:ext>
              </a:extLst>
            </p:cNvPr>
            <p:cNvSpPr/>
            <p:nvPr userDrawn="1"/>
          </p:nvSpPr>
          <p:spPr bwMode="auto">
            <a:xfrm>
              <a:off x="8141673" y="5144307"/>
              <a:ext cx="401326" cy="401326"/>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0" name="Rectangle: Top Corners Rounded 29">
              <a:extLst>
                <a:ext uri="{FF2B5EF4-FFF2-40B4-BE49-F238E27FC236}">
                  <a16:creationId xmlns:a16="http://schemas.microsoft.com/office/drawing/2014/main" id="{6EC31BC0-C04D-4163-9ECB-371CBCE34ADB}"/>
                </a:ext>
              </a:extLst>
            </p:cNvPr>
            <p:cNvSpPr/>
            <p:nvPr userDrawn="1"/>
          </p:nvSpPr>
          <p:spPr bwMode="auto">
            <a:xfrm rot="5400000">
              <a:off x="7769898" y="4393213"/>
              <a:ext cx="501648" cy="3250001"/>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1" name="Oval 30">
              <a:extLst>
                <a:ext uri="{FF2B5EF4-FFF2-40B4-BE49-F238E27FC236}">
                  <a16:creationId xmlns:a16="http://schemas.microsoft.com/office/drawing/2014/main" id="{E691BBA6-17F1-4715-BBD9-9570E0AF6EBF}"/>
                </a:ext>
              </a:extLst>
            </p:cNvPr>
            <p:cNvSpPr/>
            <p:nvPr userDrawn="1"/>
          </p:nvSpPr>
          <p:spPr bwMode="auto">
            <a:xfrm>
              <a:off x="9188946" y="5817549"/>
              <a:ext cx="401326" cy="401326"/>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306351679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460126"/>
          </a:xfrm>
          <a:prstGeom prst="rect">
            <a:avLst/>
          </a:prstGeom>
        </p:spPr>
        <p:txBody>
          <a:bodyPr>
            <a:spAutoFit/>
          </a:bodyPr>
          <a:lstStyle>
            <a:lvl1pPr>
              <a:defRPr>
                <a:solidFill>
                  <a:schemeClr val="bg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8"/>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8"/>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8"/>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6" y="2504387"/>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9" y="1666188"/>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9" y="2511028"/>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8"/>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504387"/>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CCCF4131-8CCF-4171-B985-EAF865CC55EF}"/>
              </a:ext>
            </a:extLst>
          </p:cNvPr>
          <p:cNvGrpSpPr/>
          <p:nvPr userDrawn="1"/>
        </p:nvGrpSpPr>
        <p:grpSpPr>
          <a:xfrm>
            <a:off x="10798157" y="457199"/>
            <a:ext cx="1100156" cy="564349"/>
            <a:chOff x="9946913" y="171645"/>
            <a:chExt cx="1656824" cy="849904"/>
          </a:xfrm>
        </p:grpSpPr>
        <p:sp>
          <p:nvSpPr>
            <p:cNvPr id="6" name="Graphic 4">
              <a:extLst>
                <a:ext uri="{FF2B5EF4-FFF2-40B4-BE49-F238E27FC236}">
                  <a16:creationId xmlns:a16="http://schemas.microsoft.com/office/drawing/2014/main" id="{494D7464-294F-4164-ACF7-0EDEA0812105}"/>
                </a:ext>
              </a:extLst>
            </p:cNvPr>
            <p:cNvSpPr/>
            <p:nvPr/>
          </p:nvSpPr>
          <p:spPr>
            <a:xfrm>
              <a:off x="994691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sz="1800"/>
            </a:p>
          </p:txBody>
        </p:sp>
        <p:sp>
          <p:nvSpPr>
            <p:cNvPr id="15" name="Graphic 4">
              <a:extLst>
                <a:ext uri="{FF2B5EF4-FFF2-40B4-BE49-F238E27FC236}">
                  <a16:creationId xmlns:a16="http://schemas.microsoft.com/office/drawing/2014/main" id="{8773D37F-9426-48AF-9E30-19EA4A3E4F07}"/>
                </a:ext>
              </a:extLst>
            </p:cNvPr>
            <p:cNvSpPr/>
            <p:nvPr userDrawn="1"/>
          </p:nvSpPr>
          <p:spPr>
            <a:xfrm>
              <a:off x="10689786" y="171645"/>
              <a:ext cx="521445"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sz="1800"/>
            </a:p>
          </p:txBody>
        </p:sp>
        <p:sp>
          <p:nvSpPr>
            <p:cNvPr id="16" name="Graphic 4">
              <a:extLst>
                <a:ext uri="{FF2B5EF4-FFF2-40B4-BE49-F238E27FC236}">
                  <a16:creationId xmlns:a16="http://schemas.microsoft.com/office/drawing/2014/main" id="{26D5F151-C3B9-4DC3-A552-E8B16BA82E44}"/>
                </a:ext>
              </a:extLst>
            </p:cNvPr>
            <p:cNvSpPr/>
            <p:nvPr userDrawn="1"/>
          </p:nvSpPr>
          <p:spPr>
            <a:xfrm>
              <a:off x="1108229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87596782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460198"/>
          </a:xfrm>
          <a:prstGeom prst="rect">
            <a:avLst/>
          </a:prstGeom>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9322406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title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9F28-5134-42FD-B33A-3F3BF4789937}"/>
              </a:ext>
            </a:extLst>
          </p:cNvPr>
          <p:cNvSpPr>
            <a:spLocks noGrp="1"/>
          </p:cNvSpPr>
          <p:nvPr>
            <p:ph type="title"/>
          </p:nvPr>
        </p:nvSpPr>
        <p:spPr>
          <a:xfrm>
            <a:off x="588263" y="457200"/>
            <a:ext cx="11018520" cy="460198"/>
          </a:xfrm>
        </p:spPr>
        <p:txBody>
          <a:bodyPr/>
          <a:lstStyle/>
          <a:p>
            <a:r>
              <a:rPr lang="en-US"/>
              <a:t>Click to edit Master title style</a:t>
            </a:r>
          </a:p>
        </p:txBody>
      </p:sp>
      <p:sp>
        <p:nvSpPr>
          <p:cNvPr id="4" name="Text Placeholder 3">
            <a:extLst>
              <a:ext uri="{FF2B5EF4-FFF2-40B4-BE49-F238E27FC236}">
                <a16:creationId xmlns:a16="http://schemas.microsoft.com/office/drawing/2014/main" id="{CF11CDE3-5C8E-DA48-A90A-3F4A9A23BB0F}"/>
              </a:ext>
            </a:extLst>
          </p:cNvPr>
          <p:cNvSpPr>
            <a:spLocks noGrp="1"/>
          </p:cNvSpPr>
          <p:nvPr>
            <p:ph type="body" sz="quarter" idx="10"/>
          </p:nvPr>
        </p:nvSpPr>
        <p:spPr>
          <a:xfrm>
            <a:off x="588263" y="993368"/>
            <a:ext cx="11018520" cy="301749"/>
          </a:xfrm>
        </p:spPr>
        <p:txBody>
          <a:bodyPr wrap="square">
            <a:spAutoFit/>
          </a:bodyPr>
          <a:lstStyle>
            <a:lvl1pPr marL="0" indent="0">
              <a:buNone/>
              <a:defRPr kumimoji="0" lang="en-US" sz="1961" b="1" i="0" u="none" strike="noStrike" kern="1200" cap="none" spc="-50" normalizeH="0" baseline="0" dirty="0">
                <a:ln w="3175">
                  <a:noFill/>
                </a:ln>
                <a:gradFill>
                  <a:gsLst>
                    <a:gs pos="83000">
                      <a:srgbClr val="0078D4"/>
                    </a:gs>
                    <a:gs pos="100000">
                      <a:srgbClr val="0078D4"/>
                    </a:gs>
                  </a:gsLst>
                  <a:lin ang="5400000" scaled="1"/>
                </a:gradFill>
                <a:effectLst/>
                <a:uLnTx/>
                <a:uFillTx/>
                <a:latin typeface="Segoe UI Semibold"/>
                <a:ea typeface="+mn-ea"/>
                <a:cs typeface="Segoe UI" panose="020B0502040204020203" pitchFamily="34" charset="0"/>
              </a:defRPr>
            </a:lvl1pPr>
            <a:lvl2pPr marL="228550" indent="0">
              <a:buNone/>
              <a:defRPr sz="2000"/>
            </a:lvl2pPr>
            <a:lvl3pPr marL="457101" indent="0">
              <a:buNone/>
              <a:defRPr sz="2000"/>
            </a:lvl3pPr>
            <a:lvl4pPr marL="685651" indent="0">
              <a:buNone/>
              <a:defRPr sz="2000"/>
            </a:lvl4pPr>
            <a:lvl5pPr marL="914201" indent="0">
              <a:buNone/>
              <a:defRPr sz="2000"/>
            </a:lvl5pPr>
          </a:lstStyle>
          <a:p>
            <a:pPr marL="0" marR="0" lvl="0" indent="0" algn="l"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Click to edit Master text styles</a:t>
            </a:r>
          </a:p>
        </p:txBody>
      </p:sp>
    </p:spTree>
    <p:extLst>
      <p:ext uri="{BB962C8B-B14F-4D97-AF65-F5344CB8AC3E}">
        <p14:creationId xmlns:p14="http://schemas.microsoft.com/office/powerpoint/2010/main" val="4293719795"/>
      </p:ext>
    </p:extLst>
  </p:cSld>
  <p:clrMapOvr>
    <a:masterClrMapping/>
  </p:clrMapOvr>
  <p:transition>
    <p:fade/>
  </p:transition>
  <p:extLst>
    <p:ext uri="{DCECCB84-F9BA-43D5-87BE-67443E8EF086}">
      <p15:sldGuideLst xmlns:p15="http://schemas.microsoft.com/office/powerpoint/2012/main">
        <p15:guide id="1" orient="horz" pos="648">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12E95-101F-47D6-B2A1-859E0BA053C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96165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598716"/>
            <a:ext cx="11018520" cy="460126"/>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586390" y="1271084"/>
            <a:ext cx="11018520" cy="1612768"/>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37779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792">
          <p15:clr>
            <a:srgbClr val="5ACBF0"/>
          </p15:clr>
        </p15:guide>
        <p15:guide id="4" orient="horz" pos="1272">
          <p15:clr>
            <a:srgbClr val="5ACBF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a:xfrm>
            <a:off x="588263" y="457200"/>
            <a:ext cx="11018520" cy="460198"/>
          </a:xfrm>
          <a:prstGeom prst="rect">
            <a:avLst/>
          </a:prstGeom>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435100"/>
            <a:ext cx="5211763"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107803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460126"/>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98401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460126"/>
          </a:xfrm>
          <a:prstGeom prst="rect">
            <a:avLst/>
          </a:prstGeo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9"/>
            <a:ext cx="5219700" cy="1612749"/>
          </a:xfrm>
        </p:spPr>
        <p:txBody>
          <a:bodyPr>
            <a:spAutoFit/>
          </a:bodyPr>
          <a:lstStyle>
            <a:lvl1pPr marL="171417" indent="-171417">
              <a:defRPr lang="en-US" sz="2400" dirty="0"/>
            </a:lvl1pPr>
            <a:lvl2pPr marL="342834" indent="-171417">
              <a:defRPr lang="en-US" dirty="0"/>
            </a:lvl2pPr>
            <a:lvl3pPr marL="514252" indent="-171417">
              <a:defRPr lang="en-US" dirty="0"/>
            </a:lvl3pPr>
            <a:lvl4pPr marL="666622" indent="-152371">
              <a:defRPr lang="en-US" dirty="0"/>
            </a:lvl4pPr>
            <a:lvl5pPr marL="793598" indent="-12062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9"/>
            <a:ext cx="5219700" cy="1612749"/>
          </a:xfrm>
        </p:spPr>
        <p:txBody>
          <a:bodyPr>
            <a:spAutoFit/>
          </a:bodyPr>
          <a:lstStyle>
            <a:lvl1pPr marL="171417" indent="-171417">
              <a:defRPr lang="en-US" sz="2400" dirty="0"/>
            </a:lvl1pPr>
            <a:lvl2pPr marL="342834" indent="-171417">
              <a:defRPr lang="en-US" dirty="0"/>
            </a:lvl2pPr>
            <a:lvl3pPr marL="514252" indent="-171417">
              <a:defRPr lang="en-US" dirty="0"/>
            </a:lvl3pPr>
            <a:lvl4pPr marL="685668" indent="-136499">
              <a:defRPr lang="en-US" dirty="0"/>
            </a:lvl4pPr>
            <a:lvl5pPr marL="793598" indent="-12062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547155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460126"/>
          </a:xfrm>
          <a:prstGeom prst="rect">
            <a:avLst/>
          </a:prstGeo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4" y="2081213"/>
            <a:ext cx="5214937" cy="1551219"/>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2" y="2081213"/>
            <a:ext cx="5214937" cy="1551219"/>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9567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12E95-101F-47D6-B2A1-859E0BA053C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43502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460126"/>
          </a:xfrm>
          <a:prstGeom prst="rect">
            <a:avLst/>
          </a:prstGeo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6"/>
            <a:ext cx="3264408" cy="677108"/>
          </a:xfrm>
        </p:spPr>
        <p:txBody>
          <a:bodyPr anchor="t"/>
          <a:lstStyle>
            <a:lvl1pPr marL="0" indent="0">
              <a:spcBef>
                <a:spcPts val="0"/>
              </a:spcBef>
              <a:buNone/>
              <a:defRPr sz="2200">
                <a:solidFill>
                  <a:schemeClr val="tx1"/>
                </a:solidFill>
                <a:latin typeface="+mj-lt"/>
              </a:defRPr>
            </a:lvl1pPr>
          </a:lstStyle>
          <a:p>
            <a:pPr lvl="0"/>
            <a:r>
              <a:rPr lang="en-US" dirty="0"/>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6"/>
            <a:ext cx="3264408" cy="1760482"/>
          </a:xfrm>
        </p:spPr>
        <p:txBody>
          <a:bodyPr wrap="square">
            <a:spAutoFit/>
          </a:bodyPr>
          <a:lstStyle>
            <a:lvl1pPr marL="176180" indent="-176180">
              <a:defRPr lang="en-US" sz="2000" dirty="0"/>
            </a:lvl1pPr>
            <a:lvl2pPr marL="322201" indent="-150784">
              <a:defRPr lang="en-US" sz="1800" dirty="0"/>
            </a:lvl2pPr>
            <a:lvl3pPr marL="466636" indent="-138086">
              <a:defRPr lang="en-US" dirty="0"/>
            </a:lvl3pPr>
            <a:lvl4pPr marL="595199" indent="-128563">
              <a:defRPr lang="en-US" dirty="0"/>
            </a:lvl4pPr>
            <a:lvl5pPr marL="731698" indent="-12221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6"/>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6"/>
            <a:ext cx="3264408" cy="1760482"/>
          </a:xfrm>
        </p:spPr>
        <p:txBody>
          <a:bodyPr wrap="square">
            <a:spAutoFit/>
          </a:bodyPr>
          <a:lstStyle>
            <a:lvl1pPr marL="176180" indent="-176180">
              <a:defRPr lang="en-US" sz="2000" dirty="0"/>
            </a:lvl1pPr>
            <a:lvl2pPr marL="398386" indent="-169830">
              <a:defRPr lang="en-US" sz="1800" dirty="0"/>
            </a:lvl2pPr>
            <a:lvl3pPr marL="555518" indent="-157133">
              <a:defRPr lang="en-US" dirty="0"/>
            </a:lvl3pPr>
            <a:lvl4pPr marL="685668" indent="-136499">
              <a:defRPr lang="en-US" dirty="0"/>
            </a:lvl4pPr>
            <a:lvl5pPr marL="799946" indent="-111103">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6"/>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6"/>
            <a:ext cx="3264408" cy="1760482"/>
          </a:xfrm>
        </p:spPr>
        <p:txBody>
          <a:bodyPr wrap="square">
            <a:spAutoFit/>
          </a:bodyPr>
          <a:lstStyle>
            <a:lvl1pPr marL="176180" indent="-176180">
              <a:defRPr lang="en-US" sz="2000" dirty="0"/>
            </a:lvl1pPr>
            <a:lvl2pPr marL="398386" indent="-169830">
              <a:defRPr lang="en-US" sz="1800" dirty="0"/>
            </a:lvl2pPr>
            <a:lvl3pPr marL="555518" indent="-157133">
              <a:defRPr lang="en-US" dirty="0"/>
            </a:lvl3pPr>
            <a:lvl4pPr marL="685668" indent="-136499">
              <a:defRPr lang="en-US" dirty="0"/>
            </a:lvl4pPr>
            <a:lvl5pPr marL="799946" indent="-111103">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0076770"/>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460126"/>
          </a:xfrm>
          <a:prstGeom prst="rect">
            <a:avLst/>
          </a:prstGeo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6"/>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6"/>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6"/>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6" y="2276475"/>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9" y="1438276"/>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9" y="2283116"/>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6"/>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276475"/>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032996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460126"/>
          </a:xfrm>
          <a:prstGeom prst="rect">
            <a:avLst/>
          </a:prstGeo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6"/>
            <a:ext cx="1965960" cy="1452705"/>
          </a:xfrm>
        </p:spPr>
        <p:txBody>
          <a:bodyPr wrap="square">
            <a:spAutoFit/>
          </a:bodyPr>
          <a:lstStyle>
            <a:lvl1pPr marL="141261" indent="-141261">
              <a:defRPr lang="en-US" sz="1500" dirty="0"/>
            </a:lvl1pPr>
            <a:lvl2pPr marL="285695" indent="-125389">
              <a:defRPr lang="en-US" sz="1400" dirty="0"/>
            </a:lvl2pPr>
            <a:lvl3pPr marL="438066" indent="-133325">
              <a:defRPr lang="en-US" sz="1400" dirty="0"/>
            </a:lvl3pPr>
            <a:lvl4pPr marL="566629" indent="-114278">
              <a:defRPr lang="en-US" sz="1200" dirty="0"/>
            </a:lvl4pPr>
            <a:lvl5pPr marL="685668" indent="-109517">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6"/>
            <a:ext cx="1965960" cy="1452705"/>
          </a:xfrm>
        </p:spPr>
        <p:txBody>
          <a:bodyPr wrap="square">
            <a:spAutoFit/>
          </a:bodyPr>
          <a:lstStyle>
            <a:lvl1pPr marL="141261" indent="-141261">
              <a:defRPr lang="en-US" sz="1500" dirty="0"/>
            </a:lvl1pPr>
            <a:lvl2pPr marL="285695" indent="-125389">
              <a:defRPr lang="en-US" sz="1400" dirty="0"/>
            </a:lvl2pPr>
            <a:lvl3pPr marL="438066" indent="-133325">
              <a:defRPr lang="en-US" sz="1400" dirty="0"/>
            </a:lvl3pPr>
            <a:lvl4pPr marL="566629" indent="-114278">
              <a:defRPr lang="en-US" sz="1200" dirty="0"/>
            </a:lvl4pPr>
            <a:lvl5pPr marL="685668" indent="-109517">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6"/>
            <a:ext cx="1965960" cy="1452705"/>
          </a:xfrm>
        </p:spPr>
        <p:txBody>
          <a:bodyPr wrap="square">
            <a:spAutoFit/>
          </a:bodyPr>
          <a:lstStyle>
            <a:lvl1pPr marL="141261" indent="-141261">
              <a:defRPr lang="en-US" sz="1500" dirty="0"/>
            </a:lvl1pPr>
            <a:lvl2pPr marL="285695" indent="-125389">
              <a:defRPr lang="en-US" sz="1400" dirty="0"/>
            </a:lvl2pPr>
            <a:lvl3pPr marL="438066" indent="-133325">
              <a:defRPr lang="en-US" sz="1400" dirty="0"/>
            </a:lvl3pPr>
            <a:lvl4pPr marL="566629" indent="-114278">
              <a:defRPr lang="en-US" sz="1200" dirty="0"/>
            </a:lvl4pPr>
            <a:lvl5pPr marL="685668" indent="-109517">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6"/>
            <a:ext cx="1965960" cy="1452705"/>
          </a:xfrm>
        </p:spPr>
        <p:txBody>
          <a:bodyPr wrap="square">
            <a:spAutoFit/>
          </a:bodyPr>
          <a:lstStyle>
            <a:lvl1pPr marL="141261" indent="-141261">
              <a:defRPr lang="en-US" sz="1500" dirty="0"/>
            </a:lvl1pPr>
            <a:lvl2pPr marL="285695" indent="-125389">
              <a:defRPr lang="en-US" sz="1400" dirty="0"/>
            </a:lvl2pPr>
            <a:lvl3pPr marL="438066" indent="-133325">
              <a:defRPr lang="en-US" sz="1400" dirty="0"/>
            </a:lvl3pPr>
            <a:lvl4pPr marL="566629" indent="-114278">
              <a:defRPr lang="en-US" sz="1200" dirty="0"/>
            </a:lvl4pPr>
            <a:lvl5pPr marL="685668" indent="-109517">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6"/>
            <a:ext cx="1965960" cy="1452705"/>
          </a:xfrm>
        </p:spPr>
        <p:txBody>
          <a:bodyPr wrap="square">
            <a:spAutoFit/>
          </a:bodyPr>
          <a:lstStyle>
            <a:lvl1pPr marL="141261" indent="-141261">
              <a:defRPr lang="en-US" sz="1500" dirty="0"/>
            </a:lvl1pPr>
            <a:lvl2pPr marL="285695" indent="-125389">
              <a:defRPr lang="en-US" sz="1400" dirty="0"/>
            </a:lvl2pPr>
            <a:lvl3pPr marL="438066" indent="-133325">
              <a:defRPr lang="en-US" sz="1400" dirty="0"/>
            </a:lvl3pPr>
            <a:lvl4pPr marL="566629" indent="-114278">
              <a:defRPr lang="en-US" sz="1200" dirty="0"/>
            </a:lvl4pPr>
            <a:lvl5pPr marL="685668" indent="-109517">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83096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5" y="2968874"/>
            <a:ext cx="4127692" cy="920252"/>
          </a:xfrm>
          <a:prstGeom prst="rect">
            <a:avLst/>
          </a:prstGeo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6374068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a:prstGeom prst="rect">
            <a:avLst/>
          </a:prstGeo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6876434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7" y="2309813"/>
            <a:ext cx="3182027" cy="460126"/>
          </a:xfrm>
          <a:prstGeom prst="rect">
            <a:avLst/>
          </a:prstGeo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3"/>
            <a:ext cx="7253288" cy="430901"/>
          </a:xfrm>
        </p:spPr>
        <p:txBody>
          <a:bodyPr anchor="t"/>
          <a:lstStyle>
            <a:lvl1pPr marL="231730" indent="-231730">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4"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59440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1362035"/>
            <a:ext cx="9144000" cy="460126"/>
          </a:xfrm>
        </p:spPr>
        <p:txBody>
          <a:bodyPr vert="horz" wrap="square" lIns="0" tIns="0" rIns="0" bIns="0" rtlCol="0" anchor="t">
            <a:spAutoFit/>
          </a:bodyPr>
          <a:lstStyle>
            <a:lvl1pPr>
              <a:defRPr lang="en-US" dirty="0"/>
            </a:lvl1pPr>
          </a:lstStyle>
          <a:p>
            <a:pPr marL="0" lvl="0"/>
            <a:r>
              <a:rPr lang="en-US"/>
              <a:t>Demo</a:t>
            </a:r>
          </a:p>
        </p:txBody>
      </p:sp>
    </p:spTree>
    <p:extLst>
      <p:ext uri="{BB962C8B-B14F-4D97-AF65-F5344CB8AC3E}">
        <p14:creationId xmlns:p14="http://schemas.microsoft.com/office/powerpoint/2010/main" val="5962339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3197350"/>
            <a:ext cx="3182027" cy="460126"/>
          </a:xfrm>
          <a:prstGeom prst="rect">
            <a:avLst/>
          </a:prstGeo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3"/>
            <a:ext cx="6667500" cy="430901"/>
          </a:xfrm>
        </p:spPr>
        <p:txBody>
          <a:bodyPr anchor="ctr"/>
          <a:lstStyle>
            <a:lvl1pPr marL="231730" indent="-231730">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1243293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9"/>
            <a:ext cx="8026972" cy="2946033"/>
          </a:xfrm>
          <a:prstGeom prst="rect">
            <a:avLst/>
          </a:prstGeom>
          <a:noFill/>
        </p:spPr>
        <p:txBody>
          <a:bodyPr wrap="square" lIns="0" tIns="0" rIns="0" bIns="0" anchor="b" anchorCtr="0">
            <a:norm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30265026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Quote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9"/>
            <a:ext cx="8025384" cy="2946033"/>
          </a:xfrm>
          <a:prstGeom prst="rect">
            <a:avLst/>
          </a:prstGeom>
          <a:noFill/>
        </p:spPr>
        <p:txBody>
          <a:bodyPr wrap="square" lIns="0" tIns="0" rIns="0" bIns="0" anchor="b" anchorCtr="0">
            <a:norm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DD6A131B-0EEE-4C13-90D1-99AA5B3DC4E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84201" y="1201416"/>
            <a:ext cx="2062492" cy="1842493"/>
          </a:xfrm>
          <a:prstGeom prst="rect">
            <a:avLst/>
          </a:prstGeom>
        </p:spPr>
      </p:pic>
    </p:spTree>
    <p:extLst>
      <p:ext uri="{BB962C8B-B14F-4D97-AF65-F5344CB8AC3E}">
        <p14:creationId xmlns:p14="http://schemas.microsoft.com/office/powerpoint/2010/main" val="1154243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598716"/>
            <a:ext cx="11018520" cy="460126"/>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586390" y="1271084"/>
            <a:ext cx="11018520" cy="1612768"/>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85754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792">
          <p15:clr>
            <a:srgbClr val="5ACBF0"/>
          </p15:clr>
        </p15:guide>
        <p15:guide id="4" orient="horz" pos="1272">
          <p15:clr>
            <a:srgbClr val="5ACBF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9"/>
            <a:ext cx="8026972" cy="2946033"/>
          </a:xfrm>
          <a:prstGeom prst="rect">
            <a:avLst/>
          </a:prstGeom>
          <a:noFill/>
        </p:spPr>
        <p:txBody>
          <a:bodyPr wrap="square" lIns="0" tIns="0" rIns="0" bIns="0" anchor="b" anchorCtr="0">
            <a:norm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1288948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Demo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6277575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Demo slid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254093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Demo slid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1371131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221911"/>
            <a:ext cx="9144000" cy="41417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299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069253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ection Titl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846513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ection Titl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022652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ection title - Threat det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a:extLst>
              <a:ext uri="{FF2B5EF4-FFF2-40B4-BE49-F238E27FC236}">
                <a16:creationId xmlns:a16="http://schemas.microsoft.com/office/drawing/2014/main" id="{01376047-A7C2-4F1A-A40A-BC5DE2E251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8952" b="-8952"/>
          <a:stretch/>
        </p:blipFill>
        <p:spPr>
          <a:xfrm>
            <a:off x="5270500" y="0"/>
            <a:ext cx="6921500" cy="6858000"/>
          </a:xfrm>
          <a:prstGeom prst="rect">
            <a:avLst/>
          </a:prstGeom>
          <a:solidFill>
            <a:srgbClr val="FFB900"/>
          </a:solidFill>
        </p:spPr>
      </p:pic>
    </p:spTree>
    <p:extLst>
      <p:ext uri="{BB962C8B-B14F-4D97-AF65-F5344CB8AC3E}">
        <p14:creationId xmlns:p14="http://schemas.microsoft.com/office/powerpoint/2010/main" val="835596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Section title - Comprehensive secur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a:extLst>
              <a:ext uri="{FF2B5EF4-FFF2-40B4-BE49-F238E27FC236}">
                <a16:creationId xmlns:a16="http://schemas.microsoft.com/office/drawing/2014/main" id="{16BC4C20-DFD2-48A2-B2AC-880C9F9B884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479" b="-7479"/>
          <a:stretch/>
        </p:blipFill>
        <p:spPr>
          <a:xfrm>
            <a:off x="5270500" y="1"/>
            <a:ext cx="6921500" cy="6857999"/>
          </a:xfrm>
          <a:prstGeom prst="rect">
            <a:avLst/>
          </a:prstGeom>
          <a:solidFill>
            <a:srgbClr val="0078D4"/>
          </a:solidFill>
        </p:spPr>
      </p:pic>
    </p:spTree>
    <p:extLst>
      <p:ext uri="{BB962C8B-B14F-4D97-AF65-F5344CB8AC3E}">
        <p14:creationId xmlns:p14="http://schemas.microsoft.com/office/powerpoint/2010/main" val="3124665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ection title - End-to-end security visibilit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D9CCC7-A76E-4DEF-A3B1-360582C2B5DA}"/>
              </a:ext>
            </a:extLst>
          </p:cNvPr>
          <p:cNvSpPr/>
          <p:nvPr userDrawn="1"/>
        </p:nvSpPr>
        <p:spPr bwMode="auto">
          <a:xfrm>
            <a:off x="5270500" y="0"/>
            <a:ext cx="69215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a:extLst>
              <a:ext uri="{FF2B5EF4-FFF2-40B4-BE49-F238E27FC236}">
                <a16:creationId xmlns:a16="http://schemas.microsoft.com/office/drawing/2014/main" id="{7C351CC6-EFA5-4815-8FF5-16ED7FE59D2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270500" y="2241550"/>
            <a:ext cx="6921500" cy="2374900"/>
          </a:xfrm>
          <a:prstGeom prst="rect">
            <a:avLst/>
          </a:prstGeom>
        </p:spPr>
      </p:pic>
    </p:spTree>
    <p:extLst>
      <p:ext uri="{BB962C8B-B14F-4D97-AF65-F5344CB8AC3E}">
        <p14:creationId xmlns:p14="http://schemas.microsoft.com/office/powerpoint/2010/main" val="3222406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a:xfrm>
            <a:off x="588263" y="457200"/>
            <a:ext cx="11018520" cy="460198"/>
          </a:xfrm>
          <a:prstGeom prst="rect">
            <a:avLst/>
          </a:prstGeom>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435100"/>
            <a:ext cx="5211763"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290563080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ection title - Risk manag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grpSp>
        <p:nvGrpSpPr>
          <p:cNvPr id="9" name="Group 8">
            <a:extLst>
              <a:ext uri="{FF2B5EF4-FFF2-40B4-BE49-F238E27FC236}">
                <a16:creationId xmlns:a16="http://schemas.microsoft.com/office/drawing/2014/main" id="{F9F43E7E-094F-41CE-96D2-A42B3A2564EA}"/>
              </a:ext>
            </a:extLst>
          </p:cNvPr>
          <p:cNvGrpSpPr/>
          <p:nvPr userDrawn="1"/>
        </p:nvGrpSpPr>
        <p:grpSpPr>
          <a:xfrm>
            <a:off x="5270500" y="-1"/>
            <a:ext cx="6921500" cy="6858001"/>
            <a:chOff x="5270500" y="-1"/>
            <a:chExt cx="6921500" cy="6858001"/>
          </a:xfrm>
        </p:grpSpPr>
        <p:pic>
          <p:nvPicPr>
            <p:cNvPr id="8" name="Picture 7">
              <a:extLst>
                <a:ext uri="{FF2B5EF4-FFF2-40B4-BE49-F238E27FC236}">
                  <a16:creationId xmlns:a16="http://schemas.microsoft.com/office/drawing/2014/main" id="{4D623B13-D778-48B7-B529-67930B464BF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270500" y="5939162"/>
              <a:ext cx="6921500" cy="918838"/>
            </a:xfrm>
            <a:prstGeom prst="rect">
              <a:avLst/>
            </a:prstGeom>
          </p:spPr>
        </p:pic>
        <p:pic>
          <p:nvPicPr>
            <p:cNvPr id="6" name="Picture 5">
              <a:extLst>
                <a:ext uri="{FF2B5EF4-FFF2-40B4-BE49-F238E27FC236}">
                  <a16:creationId xmlns:a16="http://schemas.microsoft.com/office/drawing/2014/main" id="{86ED9C96-2961-412C-ACA1-F889F61399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270500" y="-1"/>
              <a:ext cx="6921500" cy="828676"/>
            </a:xfrm>
            <a:prstGeom prst="rect">
              <a:avLst/>
            </a:prstGeom>
          </p:spPr>
        </p:pic>
        <p:pic>
          <p:nvPicPr>
            <p:cNvPr id="5" name="Picture 4">
              <a:extLst>
                <a:ext uri="{FF2B5EF4-FFF2-40B4-BE49-F238E27FC236}">
                  <a16:creationId xmlns:a16="http://schemas.microsoft.com/office/drawing/2014/main" id="{47FAB522-96EC-483D-8F3E-A4F4BE24D35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270500" y="676275"/>
              <a:ext cx="6921500" cy="5431562"/>
            </a:xfrm>
            <a:prstGeom prst="rect">
              <a:avLst/>
            </a:prstGeom>
          </p:spPr>
        </p:pic>
      </p:grpSp>
    </p:spTree>
    <p:extLst>
      <p:ext uri="{BB962C8B-B14F-4D97-AF65-F5344CB8AC3E}">
        <p14:creationId xmlns:p14="http://schemas.microsoft.com/office/powerpoint/2010/main" val="2292304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ection title - Secure ident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7" name="Picture 6">
            <a:extLst>
              <a:ext uri="{FF2B5EF4-FFF2-40B4-BE49-F238E27FC236}">
                <a16:creationId xmlns:a16="http://schemas.microsoft.com/office/drawing/2014/main" id="{D549E33E-AA02-401D-87F3-3B6BE86F07F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958" b="-7479"/>
          <a:stretch/>
        </p:blipFill>
        <p:spPr>
          <a:xfrm>
            <a:off x="5270500" y="-1"/>
            <a:ext cx="6921500" cy="6858001"/>
          </a:xfrm>
          <a:prstGeom prst="rect">
            <a:avLst/>
          </a:prstGeom>
          <a:solidFill>
            <a:srgbClr val="FFB900"/>
          </a:solidFill>
        </p:spPr>
      </p:pic>
    </p:spTree>
    <p:extLst>
      <p:ext uri="{BB962C8B-B14F-4D97-AF65-F5344CB8AC3E}">
        <p14:creationId xmlns:p14="http://schemas.microsoft.com/office/powerpoint/2010/main" val="1934700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ection title - Risk mitig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grpSp>
        <p:nvGrpSpPr>
          <p:cNvPr id="5" name="Group 4">
            <a:extLst>
              <a:ext uri="{FF2B5EF4-FFF2-40B4-BE49-F238E27FC236}">
                <a16:creationId xmlns:a16="http://schemas.microsoft.com/office/drawing/2014/main" id="{F7B937E4-A358-4B11-9343-395C11D76927}"/>
              </a:ext>
            </a:extLst>
          </p:cNvPr>
          <p:cNvGrpSpPr/>
          <p:nvPr userDrawn="1"/>
        </p:nvGrpSpPr>
        <p:grpSpPr>
          <a:xfrm>
            <a:off x="5270500" y="0"/>
            <a:ext cx="6921500" cy="6858000"/>
            <a:chOff x="5270500" y="0"/>
            <a:chExt cx="6921500" cy="6858000"/>
          </a:xfrm>
        </p:grpSpPr>
        <p:sp>
          <p:nvSpPr>
            <p:cNvPr id="3" name="Rectangle 2">
              <a:extLst>
                <a:ext uri="{FF2B5EF4-FFF2-40B4-BE49-F238E27FC236}">
                  <a16:creationId xmlns:a16="http://schemas.microsoft.com/office/drawing/2014/main" id="{A17F4E50-58F5-45B4-9A86-E3F871698E67}"/>
                </a:ext>
              </a:extLst>
            </p:cNvPr>
            <p:cNvSpPr/>
            <p:nvPr userDrawn="1"/>
          </p:nvSpPr>
          <p:spPr bwMode="auto">
            <a:xfrm>
              <a:off x="5270500" y="0"/>
              <a:ext cx="69215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4" name="Picture 3">
              <a:extLst>
                <a:ext uri="{FF2B5EF4-FFF2-40B4-BE49-F238E27FC236}">
                  <a16:creationId xmlns:a16="http://schemas.microsoft.com/office/drawing/2014/main" id="{F3223FD1-A9C9-46E0-84ED-3608084FA7C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710" t="632" r="15754" b="11957"/>
            <a:stretch/>
          </p:blipFill>
          <p:spPr>
            <a:xfrm>
              <a:off x="5270500" y="373743"/>
              <a:ext cx="6921500" cy="5181600"/>
            </a:xfrm>
            <a:prstGeom prst="rect">
              <a:avLst/>
            </a:prstGeom>
          </p:spPr>
        </p:pic>
      </p:grpSp>
    </p:spTree>
    <p:extLst>
      <p:ext uri="{BB962C8B-B14F-4D97-AF65-F5344CB8AC3E}">
        <p14:creationId xmlns:p14="http://schemas.microsoft.com/office/powerpoint/2010/main" val="2498595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6129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55209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Tree>
    <p:extLst>
      <p:ext uri="{BB962C8B-B14F-4D97-AF65-F5344CB8AC3E}">
        <p14:creationId xmlns:p14="http://schemas.microsoft.com/office/powerpoint/2010/main" val="13944679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11"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2DB3C5CC-AE72-496D-8E0F-9DEC4A52D5F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044" y="585789"/>
            <a:ext cx="2308795" cy="294139"/>
          </a:xfrm>
          <a:prstGeom prst="rect">
            <a:avLst/>
          </a:prstGeom>
        </p:spPr>
      </p:pic>
    </p:spTree>
    <p:extLst>
      <p:ext uri="{BB962C8B-B14F-4D97-AF65-F5344CB8AC3E}">
        <p14:creationId xmlns:p14="http://schemas.microsoft.com/office/powerpoint/2010/main" val="37983671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a:xfrm>
            <a:off x="588263" y="457200"/>
            <a:ext cx="11018520" cy="460198"/>
          </a:xfrm>
          <a:prstGeom prst="rect">
            <a:avLst/>
          </a:prstGeom>
        </p:spPr>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269039"/>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8373843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Benefi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hasCustomPrompt="1"/>
          </p:nvPr>
        </p:nvSpPr>
        <p:spPr>
          <a:xfrm>
            <a:off x="588264" y="1528097"/>
            <a:ext cx="5246280" cy="434547"/>
          </a:xfrm>
        </p:spPr>
        <p:txBody>
          <a:bodyPr anchor="b" anchorCtr="0"/>
          <a:lstStyle>
            <a:lvl1pPr>
              <a:lnSpc>
                <a:spcPct val="90000"/>
              </a:lnSpc>
              <a:defRPr sz="3137" b="1">
                <a:latin typeface="+mj-lt"/>
              </a:defRPr>
            </a:lvl1pPr>
          </a:lstStyle>
          <a:p>
            <a:r>
              <a:rPr lang="en-US"/>
              <a:t>Click to edit title style</a:t>
            </a:r>
          </a:p>
        </p:txBody>
      </p:sp>
      <p:sp>
        <p:nvSpPr>
          <p:cNvPr id="3" name="Text Placeholder 3">
            <a:extLst>
              <a:ext uri="{FF2B5EF4-FFF2-40B4-BE49-F238E27FC236}">
                <a16:creationId xmlns:a16="http://schemas.microsoft.com/office/drawing/2014/main" id="{15BCE531-2469-4786-B04E-D07B2D7185F1}"/>
              </a:ext>
            </a:extLst>
          </p:cNvPr>
          <p:cNvSpPr>
            <a:spLocks noGrp="1"/>
          </p:cNvSpPr>
          <p:nvPr>
            <p:ph type="body" sz="quarter" idx="10"/>
          </p:nvPr>
        </p:nvSpPr>
        <p:spPr>
          <a:xfrm>
            <a:off x="613203" y="2105569"/>
            <a:ext cx="5246280" cy="307777"/>
          </a:xfrm>
        </p:spPr>
        <p:txBody>
          <a:bodyPr wrap="square">
            <a:spAutoFit/>
          </a:bodyPr>
          <a:lstStyle>
            <a:lvl1pPr marL="0" indent="0">
              <a:buNone/>
              <a:defRPr sz="1961">
                <a:gradFill>
                  <a:gsLst>
                    <a:gs pos="0">
                      <a:schemeClr val="accent1"/>
                    </a:gs>
                    <a:gs pos="100000">
                      <a:schemeClr val="accent1"/>
                    </a:gs>
                  </a:gsLst>
                  <a:lin ang="5400000" scaled="1"/>
                </a:gradFill>
                <a:latin typeface="+mj-lt"/>
              </a:defRPr>
            </a:lvl1pPr>
            <a:lvl2pPr marL="228550" indent="0">
              <a:buNone/>
              <a:defRPr sz="2000"/>
            </a:lvl2pPr>
            <a:lvl3pPr marL="457101" indent="0">
              <a:buNone/>
              <a:defRPr sz="2000"/>
            </a:lvl3pPr>
            <a:lvl4pPr marL="685651" indent="0">
              <a:buNone/>
              <a:defRPr sz="2000"/>
            </a:lvl4pPr>
            <a:lvl5pPr marL="914201" indent="0">
              <a:buNone/>
              <a:defRPr sz="2000"/>
            </a:lvl5pPr>
          </a:lstStyle>
          <a:p>
            <a:pPr lvl="0"/>
            <a:r>
              <a:rPr lang="en-US"/>
              <a:t>Click to edit Master text styles</a:t>
            </a:r>
          </a:p>
        </p:txBody>
      </p:sp>
      <p:sp>
        <p:nvSpPr>
          <p:cNvPr id="12" name="Text Placeholder 3">
            <a:extLst>
              <a:ext uri="{FF2B5EF4-FFF2-40B4-BE49-F238E27FC236}">
                <a16:creationId xmlns:a16="http://schemas.microsoft.com/office/drawing/2014/main" id="{BEBF9B50-43C8-4AD9-A45A-09462C11ECAB}"/>
              </a:ext>
            </a:extLst>
          </p:cNvPr>
          <p:cNvSpPr>
            <a:spLocks noGrp="1"/>
          </p:cNvSpPr>
          <p:nvPr>
            <p:ph type="body" sz="quarter" idx="12"/>
          </p:nvPr>
        </p:nvSpPr>
        <p:spPr>
          <a:xfrm>
            <a:off x="613202" y="2971607"/>
            <a:ext cx="5221341" cy="271592"/>
          </a:xfrm>
        </p:spPr>
        <p:txBody>
          <a:bodyPr wrap="square" lIns="731520">
            <a:spAutoFit/>
          </a:bodyPr>
          <a:lstStyle>
            <a:lvl1pPr marL="0" indent="0">
              <a:spcAft>
                <a:spcPts val="4117"/>
              </a:spcAft>
              <a:buNone/>
              <a:defRPr sz="1765">
                <a:latin typeface="+mn-lt"/>
              </a:defRPr>
            </a:lvl1pPr>
            <a:lvl2pPr marL="228550" indent="0">
              <a:buNone/>
              <a:defRPr sz="2000"/>
            </a:lvl2pPr>
            <a:lvl3pPr marL="457101" indent="0">
              <a:buNone/>
              <a:defRPr sz="2000"/>
            </a:lvl3pPr>
            <a:lvl4pPr marL="685651" indent="0">
              <a:buNone/>
              <a:defRPr sz="2000"/>
            </a:lvl4pPr>
            <a:lvl5pPr marL="914201" indent="0">
              <a:buNone/>
              <a:defRPr sz="2000"/>
            </a:lvl5pPr>
          </a:lstStyle>
          <a:p>
            <a:pPr lvl="0"/>
            <a:r>
              <a:rPr lang="en-US"/>
              <a:t>Click to edit Master text styles</a:t>
            </a:r>
          </a:p>
        </p:txBody>
      </p:sp>
      <p:sp>
        <p:nvSpPr>
          <p:cNvPr id="9" name="Picture Placeholder 8">
            <a:extLst>
              <a:ext uri="{FF2B5EF4-FFF2-40B4-BE49-F238E27FC236}">
                <a16:creationId xmlns:a16="http://schemas.microsoft.com/office/drawing/2014/main" id="{F0AB602A-C9F2-463C-9DC5-9CA3F92F311E}"/>
              </a:ext>
              <a:ext uri="{C183D7F6-B498-43B3-948B-1728B52AA6E4}">
                <adec:decorative xmlns:adec="http://schemas.microsoft.com/office/drawing/2017/decorative" val="1"/>
              </a:ext>
            </a:extLst>
          </p:cNvPr>
          <p:cNvSpPr>
            <a:spLocks noGrp="1"/>
          </p:cNvSpPr>
          <p:nvPr>
            <p:ph type="pic" sz="quarter" idx="11" hasCustomPrompt="1"/>
          </p:nvPr>
        </p:nvSpPr>
        <p:spPr>
          <a:xfrm>
            <a:off x="5334973" y="0"/>
            <a:ext cx="6851872" cy="6852843"/>
          </a:xfrm>
          <a:custGeom>
            <a:avLst/>
            <a:gdLst>
              <a:gd name="connsiteX0" fmla="*/ 0 w 6989266"/>
              <a:gd name="connsiteY0" fmla="*/ 0 h 6989265"/>
              <a:gd name="connsiteX1" fmla="*/ 6989266 w 6989266"/>
              <a:gd name="connsiteY1" fmla="*/ 0 h 6989265"/>
              <a:gd name="connsiteX2" fmla="*/ 6989266 w 6989266"/>
              <a:gd name="connsiteY2" fmla="*/ 6989265 h 6989265"/>
              <a:gd name="connsiteX3" fmla="*/ 9095 w 6989266"/>
              <a:gd name="connsiteY3" fmla="*/ 359672 h 6989265"/>
            </a:gdLst>
            <a:ahLst/>
            <a:cxnLst>
              <a:cxn ang="0">
                <a:pos x="connsiteX0" y="connsiteY0"/>
              </a:cxn>
              <a:cxn ang="0">
                <a:pos x="connsiteX1" y="connsiteY1"/>
              </a:cxn>
              <a:cxn ang="0">
                <a:pos x="connsiteX2" y="connsiteY2"/>
              </a:cxn>
              <a:cxn ang="0">
                <a:pos x="connsiteX3" y="connsiteY3"/>
              </a:cxn>
            </a:cxnLst>
            <a:rect l="l" t="t" r="r" b="b"/>
            <a:pathLst>
              <a:path w="6989266" h="6989265">
                <a:moveTo>
                  <a:pt x="0" y="0"/>
                </a:moveTo>
                <a:lnTo>
                  <a:pt x="6989266" y="0"/>
                </a:lnTo>
                <a:lnTo>
                  <a:pt x="6989266" y="6989265"/>
                </a:lnTo>
                <a:cubicBezTo>
                  <a:pt x="3249759" y="6989265"/>
                  <a:pt x="196285" y="4052651"/>
                  <a:pt x="9095" y="359672"/>
                </a:cubicBezTo>
                <a:close/>
              </a:path>
            </a:pathLst>
          </a:custGeom>
          <a:blipFill>
            <a:blip r:embed="rId2"/>
            <a:stretch>
              <a:fillRect/>
            </a:stretch>
          </a:blipFill>
        </p:spPr>
        <p:txBody>
          <a:bodyPr vert="horz" wrap="square" lIns="0" tIns="2377440" rIns="0" bIns="0" rtlCol="0" anchor="t" anchorCtr="0">
            <a:noAutofit/>
          </a:bodyPr>
          <a:lstStyle>
            <a:lvl1pPr marL="0" indent="0" algn="ctr">
              <a:buNone/>
              <a:defRPr lang="en-US" sz="14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a:p>
            <a:pPr marL="0" lvl="0" indent="0" algn="ctr">
              <a:buNone/>
            </a:pPr>
            <a:endParaRPr lang="en-US"/>
          </a:p>
        </p:txBody>
      </p:sp>
    </p:spTree>
    <p:extLst>
      <p:ext uri="{BB962C8B-B14F-4D97-AF65-F5344CB8AC3E}">
        <p14:creationId xmlns:p14="http://schemas.microsoft.com/office/powerpoint/2010/main" val="15267634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460126"/>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782646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460126"/>
          </a:xfrm>
          <a:prstGeom prst="rect">
            <a:avLst/>
          </a:prstGeo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9"/>
            <a:ext cx="5219700" cy="1612749"/>
          </a:xfrm>
        </p:spPr>
        <p:txBody>
          <a:bodyPr>
            <a:spAutoFit/>
          </a:bodyPr>
          <a:lstStyle>
            <a:lvl1pPr marL="171417" indent="-171417">
              <a:defRPr lang="en-US" sz="2400" dirty="0"/>
            </a:lvl1pPr>
            <a:lvl2pPr marL="342834" indent="-171417">
              <a:defRPr lang="en-US" dirty="0"/>
            </a:lvl2pPr>
            <a:lvl3pPr marL="514252" indent="-171417">
              <a:defRPr lang="en-US" dirty="0"/>
            </a:lvl3pPr>
            <a:lvl4pPr marL="666622" indent="-152371">
              <a:defRPr lang="en-US" dirty="0"/>
            </a:lvl4pPr>
            <a:lvl5pPr marL="793598" indent="-12062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9"/>
            <a:ext cx="5219700" cy="1612749"/>
          </a:xfrm>
        </p:spPr>
        <p:txBody>
          <a:bodyPr>
            <a:spAutoFit/>
          </a:bodyPr>
          <a:lstStyle>
            <a:lvl1pPr marL="171417" indent="-171417">
              <a:defRPr lang="en-US" sz="2400" dirty="0"/>
            </a:lvl1pPr>
            <a:lvl2pPr marL="342834" indent="-171417">
              <a:defRPr lang="en-US" dirty="0"/>
            </a:lvl2pPr>
            <a:lvl3pPr marL="514252" indent="-171417">
              <a:defRPr lang="en-US" dirty="0"/>
            </a:lvl3pPr>
            <a:lvl4pPr marL="685668" indent="-136499">
              <a:defRPr lang="en-US" dirty="0"/>
            </a:lvl4pPr>
            <a:lvl5pPr marL="793598" indent="-12062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53605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460126"/>
          </a:xfrm>
          <a:prstGeom prst="rect">
            <a:avLst/>
          </a:prstGeo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4" y="2081213"/>
            <a:ext cx="5214937" cy="1551219"/>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2" y="2081213"/>
            <a:ext cx="5214937" cy="1551219"/>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23277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460126"/>
          </a:xfrm>
          <a:prstGeom prst="rect">
            <a:avLst/>
          </a:prstGeo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6"/>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6"/>
            <a:ext cx="3264408" cy="1760482"/>
          </a:xfrm>
        </p:spPr>
        <p:txBody>
          <a:bodyPr wrap="square">
            <a:spAutoFit/>
          </a:bodyPr>
          <a:lstStyle>
            <a:lvl1pPr marL="176180" indent="-176180">
              <a:defRPr lang="en-US" sz="2000" dirty="0"/>
            </a:lvl1pPr>
            <a:lvl2pPr marL="322201" indent="-150784">
              <a:defRPr lang="en-US" sz="1800" dirty="0"/>
            </a:lvl2pPr>
            <a:lvl3pPr marL="466636" indent="-138086">
              <a:defRPr lang="en-US" dirty="0"/>
            </a:lvl3pPr>
            <a:lvl4pPr marL="595199" indent="-128563">
              <a:defRPr lang="en-US" dirty="0"/>
            </a:lvl4pPr>
            <a:lvl5pPr marL="731698" indent="-12221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6"/>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6"/>
            <a:ext cx="3264408" cy="1760482"/>
          </a:xfrm>
        </p:spPr>
        <p:txBody>
          <a:bodyPr wrap="square">
            <a:spAutoFit/>
          </a:bodyPr>
          <a:lstStyle>
            <a:lvl1pPr marL="176180" indent="-176180">
              <a:defRPr lang="en-US" sz="2000" dirty="0"/>
            </a:lvl1pPr>
            <a:lvl2pPr marL="398386" indent="-169830">
              <a:defRPr lang="en-US" sz="1800" dirty="0"/>
            </a:lvl2pPr>
            <a:lvl3pPr marL="555518" indent="-157133">
              <a:defRPr lang="en-US" dirty="0"/>
            </a:lvl3pPr>
            <a:lvl4pPr marL="685668" indent="-136499">
              <a:defRPr lang="en-US" dirty="0"/>
            </a:lvl4pPr>
            <a:lvl5pPr marL="799946" indent="-111103">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6"/>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6"/>
            <a:ext cx="3264408" cy="1760482"/>
          </a:xfrm>
        </p:spPr>
        <p:txBody>
          <a:bodyPr wrap="square">
            <a:spAutoFit/>
          </a:bodyPr>
          <a:lstStyle>
            <a:lvl1pPr marL="176180" indent="-176180">
              <a:defRPr lang="en-US" sz="2000" dirty="0"/>
            </a:lvl1pPr>
            <a:lvl2pPr marL="398386" indent="-169830">
              <a:defRPr lang="en-US" sz="1800" dirty="0"/>
            </a:lvl2pPr>
            <a:lvl3pPr marL="555518" indent="-157133">
              <a:defRPr lang="en-US" dirty="0"/>
            </a:lvl3pPr>
            <a:lvl4pPr marL="685668" indent="-136499">
              <a:defRPr lang="en-US" dirty="0"/>
            </a:lvl4pPr>
            <a:lvl5pPr marL="799946" indent="-111103">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247115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urity 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2240"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224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0D5D4CBA-07EB-4CCF-BEB7-6F3185DCC6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2495697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460126"/>
          </a:xfrm>
          <a:prstGeom prst="rect">
            <a:avLst/>
          </a:prstGeo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6"/>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6"/>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6"/>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6" y="2276475"/>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9" y="1438276"/>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9" y="2283116"/>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6"/>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276475"/>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266253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460126"/>
          </a:xfrm>
          <a:prstGeom prst="rect">
            <a:avLst/>
          </a:prstGeo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6"/>
            <a:ext cx="1965960" cy="1452705"/>
          </a:xfrm>
        </p:spPr>
        <p:txBody>
          <a:bodyPr wrap="square">
            <a:spAutoFit/>
          </a:bodyPr>
          <a:lstStyle>
            <a:lvl1pPr marL="141261" indent="-141261">
              <a:defRPr lang="en-US" sz="1500" dirty="0"/>
            </a:lvl1pPr>
            <a:lvl2pPr marL="285695" indent="-125389">
              <a:defRPr lang="en-US" sz="1400" dirty="0"/>
            </a:lvl2pPr>
            <a:lvl3pPr marL="438066" indent="-133325">
              <a:defRPr lang="en-US" sz="1400" dirty="0"/>
            </a:lvl3pPr>
            <a:lvl4pPr marL="566629" indent="-114278">
              <a:defRPr lang="en-US" sz="1200" dirty="0"/>
            </a:lvl4pPr>
            <a:lvl5pPr marL="685668" indent="-109517">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6"/>
            <a:ext cx="1965960" cy="1452705"/>
          </a:xfrm>
        </p:spPr>
        <p:txBody>
          <a:bodyPr wrap="square">
            <a:spAutoFit/>
          </a:bodyPr>
          <a:lstStyle>
            <a:lvl1pPr marL="141261" indent="-141261">
              <a:defRPr lang="en-US" sz="1500" dirty="0"/>
            </a:lvl1pPr>
            <a:lvl2pPr marL="285695" indent="-125389">
              <a:defRPr lang="en-US" sz="1400" dirty="0"/>
            </a:lvl2pPr>
            <a:lvl3pPr marL="438066" indent="-133325">
              <a:defRPr lang="en-US" sz="1400" dirty="0"/>
            </a:lvl3pPr>
            <a:lvl4pPr marL="566629" indent="-114278">
              <a:defRPr lang="en-US" sz="1200" dirty="0"/>
            </a:lvl4pPr>
            <a:lvl5pPr marL="685668" indent="-109517">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6"/>
            <a:ext cx="1965960" cy="1452705"/>
          </a:xfrm>
        </p:spPr>
        <p:txBody>
          <a:bodyPr wrap="square">
            <a:spAutoFit/>
          </a:bodyPr>
          <a:lstStyle>
            <a:lvl1pPr marL="141261" indent="-141261">
              <a:defRPr lang="en-US" sz="1500" dirty="0"/>
            </a:lvl1pPr>
            <a:lvl2pPr marL="285695" indent="-125389">
              <a:defRPr lang="en-US" sz="1400" dirty="0"/>
            </a:lvl2pPr>
            <a:lvl3pPr marL="438066" indent="-133325">
              <a:defRPr lang="en-US" sz="1400" dirty="0"/>
            </a:lvl3pPr>
            <a:lvl4pPr marL="566629" indent="-114278">
              <a:defRPr lang="en-US" sz="1200" dirty="0"/>
            </a:lvl4pPr>
            <a:lvl5pPr marL="685668" indent="-109517">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6"/>
            <a:ext cx="1965960" cy="1452705"/>
          </a:xfrm>
        </p:spPr>
        <p:txBody>
          <a:bodyPr wrap="square">
            <a:spAutoFit/>
          </a:bodyPr>
          <a:lstStyle>
            <a:lvl1pPr marL="141261" indent="-141261">
              <a:defRPr lang="en-US" sz="1500" dirty="0"/>
            </a:lvl1pPr>
            <a:lvl2pPr marL="285695" indent="-125389">
              <a:defRPr lang="en-US" sz="1400" dirty="0"/>
            </a:lvl2pPr>
            <a:lvl3pPr marL="438066" indent="-133325">
              <a:defRPr lang="en-US" sz="1400" dirty="0"/>
            </a:lvl3pPr>
            <a:lvl4pPr marL="566629" indent="-114278">
              <a:defRPr lang="en-US" sz="1200" dirty="0"/>
            </a:lvl4pPr>
            <a:lvl5pPr marL="685668" indent="-109517">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6"/>
            <a:ext cx="1965960" cy="1452705"/>
          </a:xfrm>
        </p:spPr>
        <p:txBody>
          <a:bodyPr wrap="square">
            <a:spAutoFit/>
          </a:bodyPr>
          <a:lstStyle>
            <a:lvl1pPr marL="141261" indent="-141261">
              <a:defRPr lang="en-US" sz="1500" dirty="0"/>
            </a:lvl1pPr>
            <a:lvl2pPr marL="285695" indent="-125389">
              <a:defRPr lang="en-US" sz="1400" dirty="0"/>
            </a:lvl2pPr>
            <a:lvl3pPr marL="438066" indent="-133325">
              <a:defRPr lang="en-US" sz="1400" dirty="0"/>
            </a:lvl3pPr>
            <a:lvl4pPr marL="566629" indent="-114278">
              <a:defRPr lang="en-US" sz="1200" dirty="0"/>
            </a:lvl4pPr>
            <a:lvl5pPr marL="685668" indent="-109517">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00713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5" y="2968874"/>
            <a:ext cx="4127692" cy="920252"/>
          </a:xfrm>
          <a:prstGeom prst="rect">
            <a:avLst/>
          </a:prstGeo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82282240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a:prstGeom prst="rect">
            <a:avLst/>
          </a:prstGeo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334313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2203948"/>
            <a:ext cx="4158362" cy="920252"/>
          </a:xfrm>
          <a:prstGeom prst="rect">
            <a:avLst/>
          </a:prstGeo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610"/>
          </a:xfrm>
        </p:spPr>
        <p:txBody>
          <a:bodyPr/>
          <a:lstStyle>
            <a:lvl1pPr marL="0" indent="0">
              <a:buNone/>
              <a:defRPr sz="2200">
                <a:latin typeface="+mn-lt"/>
              </a:defRPr>
            </a:lvl1pPr>
            <a:lvl2pPr marL="228556" indent="0">
              <a:buNone/>
              <a:defRPr/>
            </a:lvl2pPr>
            <a:lvl3pPr marL="457112" indent="0">
              <a:buNone/>
              <a:defRPr/>
            </a:lvl3pPr>
            <a:lvl4pPr marL="661861" indent="0">
              <a:buNone/>
              <a:defRPr/>
            </a:lvl4pPr>
            <a:lvl5pPr marL="855499"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1"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182538324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2967287"/>
            <a:ext cx="4159950" cy="920252"/>
          </a:xfrm>
          <a:prstGeom prst="rect">
            <a:avLst/>
          </a:prstGeo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1"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88172997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4" y="2979739"/>
            <a:ext cx="4163125" cy="861803"/>
          </a:xfrm>
          <a:prstGeom prst="rect">
            <a:avLst/>
          </a:prstGeo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1"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212629474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prstGeom prst="rect">
            <a:avLst/>
          </a:prstGeo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52065081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2" y="0"/>
            <a:ext cx="5669280" cy="6858000"/>
          </a:xfrm>
          <a:prstGeom prst="rect">
            <a:avLst/>
          </a:prstGeo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67510477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prstGeom prst="rect">
            <a:avLst/>
          </a:prstGeo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521002144"/>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dentity and Access Management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E8C58369-026C-4974-B869-BE8D4ADCB870}"/>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
          <a:stretch/>
        </p:blipFill>
        <p:spPr bwMode="invGray">
          <a:xfrm>
            <a:off x="7076792" y="0"/>
            <a:ext cx="5115208" cy="6858000"/>
          </a:xfrm>
          <a:prstGeom prst="rect">
            <a:avLst/>
          </a:prstGeom>
        </p:spPr>
      </p:pic>
    </p:spTree>
    <p:extLst>
      <p:ext uri="{BB962C8B-B14F-4D97-AF65-F5344CB8AC3E}">
        <p14:creationId xmlns:p14="http://schemas.microsoft.com/office/powerpoint/2010/main" val="9037332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483064"/>
            <a:ext cx="11018520" cy="460126"/>
          </a:xfrm>
          <a:prstGeom prst="rect">
            <a:avLst/>
          </a:prstGeo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1"/>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865045928"/>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913223"/>
            <a:ext cx="11018520" cy="460126"/>
          </a:xfrm>
          <a:prstGeom prst="rect">
            <a:avLst/>
          </a:prstGeo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2627089147"/>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460126"/>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356247832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460126"/>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4" y="5689600"/>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1" y="5689600"/>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2" y="5689600"/>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17222253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460126"/>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1"/>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1"/>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1"/>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782448625"/>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913509"/>
            <a:ext cx="11018520" cy="460126"/>
          </a:xfrm>
          <a:prstGeom prst="rect">
            <a:avLst/>
          </a:prstGeo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1"/>
            <a:ext cx="4892040" cy="276999"/>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276999"/>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9"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399215939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913508"/>
            <a:ext cx="11018520" cy="460126"/>
          </a:xfrm>
          <a:prstGeom prst="rect">
            <a:avLst/>
          </a:prstGeo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7" y="4800601"/>
            <a:ext cx="2852928"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1"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3264807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913509"/>
            <a:ext cx="11018520" cy="460126"/>
          </a:xfrm>
          <a:prstGeom prst="rect">
            <a:avLst/>
          </a:prstGeo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7" y="4800601"/>
            <a:ext cx="1828800"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1"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3" y="4799409"/>
            <a:ext cx="1828800"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7"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67158295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913509"/>
            <a:ext cx="11018520" cy="460126"/>
          </a:xfrm>
          <a:prstGeom prst="rect">
            <a:avLst/>
          </a:prstGeo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1" y="4799409"/>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5" y="4799409"/>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331242392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916683"/>
            <a:ext cx="11018520" cy="460126"/>
          </a:xfrm>
          <a:prstGeom prst="rect">
            <a:avLst/>
          </a:prstGeo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4"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4" y="4800600"/>
            <a:ext cx="2313432"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37153875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rehensiveness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4586D2A5-469B-42D5-B926-C4EE6716E87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37542307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910727"/>
            <a:ext cx="11018520" cy="460126"/>
          </a:xfrm>
          <a:prstGeom prst="rect">
            <a:avLst/>
          </a:prstGeo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1"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1" y="4800600"/>
            <a:ext cx="2313432"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1"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1" y="4800600"/>
            <a:ext cx="2313432"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553997"/>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260421153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910727"/>
            <a:ext cx="11018520" cy="460126"/>
          </a:xfrm>
          <a:prstGeom prst="rect">
            <a:avLst/>
          </a:prstGeo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425900717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7" y="2309813"/>
            <a:ext cx="3182027" cy="460126"/>
          </a:xfrm>
          <a:prstGeom prst="rect">
            <a:avLst/>
          </a:prstGeo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3"/>
            <a:ext cx="7253288" cy="430901"/>
          </a:xfrm>
        </p:spPr>
        <p:txBody>
          <a:bodyPr anchor="t"/>
          <a:lstStyle>
            <a:lvl1pPr marL="231730" indent="-231730">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4"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5418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3197350"/>
            <a:ext cx="3182027" cy="460126"/>
          </a:xfrm>
          <a:prstGeom prst="rect">
            <a:avLst/>
          </a:prstGeo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3"/>
            <a:ext cx="6667500" cy="430901"/>
          </a:xfrm>
        </p:spPr>
        <p:txBody>
          <a:bodyPr anchor="ctr"/>
          <a:lstStyle>
            <a:lvl1pPr marL="231730" indent="-231730">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3915747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9"/>
            <a:ext cx="8026972" cy="2946033"/>
          </a:xfrm>
          <a:prstGeom prst="rect">
            <a:avLst/>
          </a:prstGeom>
          <a:noFill/>
        </p:spPr>
        <p:txBody>
          <a:bodyPr wrap="square" lIns="0" tIns="0" rIns="0" bIns="0" anchor="b" anchorCtr="0">
            <a:norm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3077788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9"/>
            <a:ext cx="8025384" cy="2946033"/>
          </a:xfrm>
          <a:prstGeom prst="rect">
            <a:avLst/>
          </a:prstGeom>
          <a:noFill/>
        </p:spPr>
        <p:txBody>
          <a:bodyPr wrap="square" lIns="0" tIns="0" rIns="0" bIns="0" anchor="b" anchorCtr="0">
            <a:norm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DD6A131B-0EEE-4C13-90D1-99AA5B3DC4E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84201" y="1201416"/>
            <a:ext cx="2062492" cy="1842493"/>
          </a:xfrm>
          <a:prstGeom prst="rect">
            <a:avLst/>
          </a:prstGeom>
        </p:spPr>
      </p:pic>
    </p:spTree>
    <p:extLst>
      <p:ext uri="{BB962C8B-B14F-4D97-AF65-F5344CB8AC3E}">
        <p14:creationId xmlns:p14="http://schemas.microsoft.com/office/powerpoint/2010/main" val="17267864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9"/>
            <a:ext cx="8026972" cy="2946033"/>
          </a:xfrm>
          <a:prstGeom prst="rect">
            <a:avLst/>
          </a:prstGeom>
          <a:noFill/>
        </p:spPr>
        <p:txBody>
          <a:bodyPr wrap="square" lIns="0" tIns="0" rIns="0" bIns="0" anchor="b" anchorCtr="0">
            <a:norm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1907262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7993763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slid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603102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2904745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icity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3" name="Graphic 2">
            <a:extLst>
              <a:ext uri="{FF2B5EF4-FFF2-40B4-BE49-F238E27FC236}">
                <a16:creationId xmlns:a16="http://schemas.microsoft.com/office/drawing/2014/main" id="{AAD66E76-E933-412A-9841-907EA784333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6731000" y="0"/>
            <a:ext cx="5461000" cy="6858000"/>
          </a:xfrm>
          <a:prstGeom prst="rect">
            <a:avLst/>
          </a:prstGeom>
        </p:spPr>
      </p:pic>
    </p:spTree>
    <p:extLst>
      <p:ext uri="{BB962C8B-B14F-4D97-AF65-F5344CB8AC3E}">
        <p14:creationId xmlns:p14="http://schemas.microsoft.com/office/powerpoint/2010/main" val="113210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787636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020939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71385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 Threat det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a:extLst>
              <a:ext uri="{FF2B5EF4-FFF2-40B4-BE49-F238E27FC236}">
                <a16:creationId xmlns:a16="http://schemas.microsoft.com/office/drawing/2014/main" id="{01376047-A7C2-4F1A-A40A-BC5DE2E251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52" b="-8952"/>
          <a:stretch/>
        </p:blipFill>
        <p:spPr>
          <a:xfrm>
            <a:off x="5270500" y="0"/>
            <a:ext cx="6921500" cy="6858000"/>
          </a:xfrm>
          <a:prstGeom prst="rect">
            <a:avLst/>
          </a:prstGeom>
          <a:solidFill>
            <a:srgbClr val="FFB900"/>
          </a:solidFill>
        </p:spPr>
      </p:pic>
    </p:spTree>
    <p:extLst>
      <p:ext uri="{BB962C8B-B14F-4D97-AF65-F5344CB8AC3E}">
        <p14:creationId xmlns:p14="http://schemas.microsoft.com/office/powerpoint/2010/main" val="2435020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 Comprehensive secur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a:extLst>
              <a:ext uri="{FF2B5EF4-FFF2-40B4-BE49-F238E27FC236}">
                <a16:creationId xmlns:a16="http://schemas.microsoft.com/office/drawing/2014/main" id="{16BC4C20-DFD2-48A2-B2AC-880C9F9B88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479" b="-7479"/>
          <a:stretch/>
        </p:blipFill>
        <p:spPr>
          <a:xfrm>
            <a:off x="5270500" y="1"/>
            <a:ext cx="6921500" cy="6857999"/>
          </a:xfrm>
          <a:prstGeom prst="rect">
            <a:avLst/>
          </a:prstGeom>
          <a:solidFill>
            <a:srgbClr val="0078D4"/>
          </a:solidFill>
        </p:spPr>
      </p:pic>
    </p:spTree>
    <p:extLst>
      <p:ext uri="{BB962C8B-B14F-4D97-AF65-F5344CB8AC3E}">
        <p14:creationId xmlns:p14="http://schemas.microsoft.com/office/powerpoint/2010/main" val="39114712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 - End-to-end security visibilit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D9CCC7-A76E-4DEF-A3B1-360582C2B5DA}"/>
              </a:ext>
            </a:extLst>
          </p:cNvPr>
          <p:cNvSpPr/>
          <p:nvPr userDrawn="1"/>
        </p:nvSpPr>
        <p:spPr bwMode="auto">
          <a:xfrm>
            <a:off x="5270500" y="0"/>
            <a:ext cx="69215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a:extLst>
              <a:ext uri="{FF2B5EF4-FFF2-40B4-BE49-F238E27FC236}">
                <a16:creationId xmlns:a16="http://schemas.microsoft.com/office/drawing/2014/main" id="{7C351CC6-EFA5-4815-8FF5-16ED7FE59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270500" y="2241550"/>
            <a:ext cx="6921500" cy="2374900"/>
          </a:xfrm>
          <a:prstGeom prst="rect">
            <a:avLst/>
          </a:prstGeom>
        </p:spPr>
      </p:pic>
    </p:spTree>
    <p:extLst>
      <p:ext uri="{BB962C8B-B14F-4D97-AF65-F5344CB8AC3E}">
        <p14:creationId xmlns:p14="http://schemas.microsoft.com/office/powerpoint/2010/main" val="1954897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 Risk manag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grpSp>
        <p:nvGrpSpPr>
          <p:cNvPr id="9" name="Group 8">
            <a:extLst>
              <a:ext uri="{FF2B5EF4-FFF2-40B4-BE49-F238E27FC236}">
                <a16:creationId xmlns:a16="http://schemas.microsoft.com/office/drawing/2014/main" id="{F9F43E7E-094F-41CE-96D2-A42B3A2564EA}"/>
              </a:ext>
            </a:extLst>
          </p:cNvPr>
          <p:cNvGrpSpPr/>
          <p:nvPr userDrawn="1"/>
        </p:nvGrpSpPr>
        <p:grpSpPr>
          <a:xfrm>
            <a:off x="5270500" y="-1"/>
            <a:ext cx="6921500" cy="6858001"/>
            <a:chOff x="5270500" y="-1"/>
            <a:chExt cx="6921500" cy="6858001"/>
          </a:xfrm>
        </p:grpSpPr>
        <p:pic>
          <p:nvPicPr>
            <p:cNvPr id="8" name="Picture 7">
              <a:extLst>
                <a:ext uri="{FF2B5EF4-FFF2-40B4-BE49-F238E27FC236}">
                  <a16:creationId xmlns:a16="http://schemas.microsoft.com/office/drawing/2014/main" id="{4D623B13-D778-48B7-B529-67930B464B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270500" y="5939162"/>
              <a:ext cx="6921500" cy="918838"/>
            </a:xfrm>
            <a:prstGeom prst="rect">
              <a:avLst/>
            </a:prstGeom>
          </p:spPr>
        </p:pic>
        <p:pic>
          <p:nvPicPr>
            <p:cNvPr id="6" name="Picture 5">
              <a:extLst>
                <a:ext uri="{FF2B5EF4-FFF2-40B4-BE49-F238E27FC236}">
                  <a16:creationId xmlns:a16="http://schemas.microsoft.com/office/drawing/2014/main" id="{86ED9C96-2961-412C-ACA1-F889F613999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270500" y="-1"/>
              <a:ext cx="6921500" cy="828676"/>
            </a:xfrm>
            <a:prstGeom prst="rect">
              <a:avLst/>
            </a:prstGeom>
          </p:spPr>
        </p:pic>
        <p:pic>
          <p:nvPicPr>
            <p:cNvPr id="5" name="Picture 4">
              <a:extLst>
                <a:ext uri="{FF2B5EF4-FFF2-40B4-BE49-F238E27FC236}">
                  <a16:creationId xmlns:a16="http://schemas.microsoft.com/office/drawing/2014/main" id="{47FAB522-96EC-483D-8F3E-A4F4BE24D35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5270500" y="676275"/>
              <a:ext cx="6921500" cy="5431562"/>
            </a:xfrm>
            <a:prstGeom prst="rect">
              <a:avLst/>
            </a:prstGeom>
          </p:spPr>
        </p:pic>
      </p:grpSp>
    </p:spTree>
    <p:extLst>
      <p:ext uri="{BB962C8B-B14F-4D97-AF65-F5344CB8AC3E}">
        <p14:creationId xmlns:p14="http://schemas.microsoft.com/office/powerpoint/2010/main" val="16777387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 Secure ident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7" name="Picture 6">
            <a:extLst>
              <a:ext uri="{FF2B5EF4-FFF2-40B4-BE49-F238E27FC236}">
                <a16:creationId xmlns:a16="http://schemas.microsoft.com/office/drawing/2014/main" id="{D549E33E-AA02-401D-87F3-3B6BE86F07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58" b="-7479"/>
          <a:stretch/>
        </p:blipFill>
        <p:spPr>
          <a:xfrm>
            <a:off x="5270500" y="-1"/>
            <a:ext cx="6921500" cy="6858001"/>
          </a:xfrm>
          <a:prstGeom prst="rect">
            <a:avLst/>
          </a:prstGeom>
          <a:solidFill>
            <a:srgbClr val="FFB900"/>
          </a:solidFill>
        </p:spPr>
      </p:pic>
    </p:spTree>
    <p:extLst>
      <p:ext uri="{BB962C8B-B14F-4D97-AF65-F5344CB8AC3E}">
        <p14:creationId xmlns:p14="http://schemas.microsoft.com/office/powerpoint/2010/main" val="16222682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 Risk mitig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grpSp>
        <p:nvGrpSpPr>
          <p:cNvPr id="5" name="Group 4">
            <a:extLst>
              <a:ext uri="{FF2B5EF4-FFF2-40B4-BE49-F238E27FC236}">
                <a16:creationId xmlns:a16="http://schemas.microsoft.com/office/drawing/2014/main" id="{F7B937E4-A358-4B11-9343-395C11D76927}"/>
              </a:ext>
            </a:extLst>
          </p:cNvPr>
          <p:cNvGrpSpPr/>
          <p:nvPr userDrawn="1"/>
        </p:nvGrpSpPr>
        <p:grpSpPr>
          <a:xfrm>
            <a:off x="5270500" y="0"/>
            <a:ext cx="6921500" cy="6858000"/>
            <a:chOff x="5270500" y="0"/>
            <a:chExt cx="6921500" cy="6858000"/>
          </a:xfrm>
        </p:grpSpPr>
        <p:sp>
          <p:nvSpPr>
            <p:cNvPr id="3" name="Rectangle 2">
              <a:extLst>
                <a:ext uri="{FF2B5EF4-FFF2-40B4-BE49-F238E27FC236}">
                  <a16:creationId xmlns:a16="http://schemas.microsoft.com/office/drawing/2014/main" id="{A17F4E50-58F5-45B4-9A86-E3F871698E67}"/>
                </a:ext>
              </a:extLst>
            </p:cNvPr>
            <p:cNvSpPr/>
            <p:nvPr userDrawn="1"/>
          </p:nvSpPr>
          <p:spPr bwMode="auto">
            <a:xfrm>
              <a:off x="5270500" y="0"/>
              <a:ext cx="69215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4" name="Picture 3">
              <a:extLst>
                <a:ext uri="{FF2B5EF4-FFF2-40B4-BE49-F238E27FC236}">
                  <a16:creationId xmlns:a16="http://schemas.microsoft.com/office/drawing/2014/main" id="{F3223FD1-A9C9-46E0-84ED-3608084FA7CE}"/>
                </a:ext>
              </a:extLst>
            </p:cNvPr>
            <p:cNvPicPr>
              <a:picLocks noChangeAspect="1"/>
            </p:cNvPicPr>
            <p:nvPr userDrawn="1"/>
          </p:nvPicPr>
          <p:blipFill rotWithShape="1">
            <a:blip r:embed="rId2"/>
            <a:srcRect l="9710" t="632" r="15754" b="11957"/>
            <a:stretch/>
          </p:blipFill>
          <p:spPr>
            <a:xfrm>
              <a:off x="5270500" y="373743"/>
              <a:ext cx="6921500" cy="5181600"/>
            </a:xfrm>
            <a:prstGeom prst="rect">
              <a:avLst/>
            </a:prstGeom>
          </p:spPr>
        </p:pic>
      </p:grpSp>
    </p:spTree>
    <p:extLst>
      <p:ext uri="{BB962C8B-B14F-4D97-AF65-F5344CB8AC3E}">
        <p14:creationId xmlns:p14="http://schemas.microsoft.com/office/powerpoint/2010/main" val="2528404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13672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F7A52431-DCFD-473D-980B-E667BAC2F19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3540534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35985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prstGeom prst="rect">
            <a:avLst/>
          </a:prstGeo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Tree>
    <p:extLst>
      <p:ext uri="{BB962C8B-B14F-4D97-AF65-F5344CB8AC3E}">
        <p14:creationId xmlns:p14="http://schemas.microsoft.com/office/powerpoint/2010/main" val="22366939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ank you phot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5" y="3035808"/>
            <a:ext cx="3948683"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
        <p:nvSpPr>
          <p:cNvPr id="3" name="Picture Placeholder" descr="This photo is a 'placeholder' only. Drag or drop your photo here, or click and tap the center to insert a photo.">
            <a:extLst>
              <a:ext uri="{FF2B5EF4-FFF2-40B4-BE49-F238E27FC236}">
                <a16:creationId xmlns:a16="http://schemas.microsoft.com/office/drawing/2014/main" id="{DC1D8EF4-A5A1-4D2B-9918-9B027853453F}"/>
              </a:ext>
            </a:extLst>
          </p:cNvPr>
          <p:cNvSpPr>
            <a:spLocks noGrp="1"/>
          </p:cNvSpPr>
          <p:nvPr>
            <p:ph type="pic" sz="quarter" idx="11" hasCustomPrompt="1"/>
          </p:nvPr>
        </p:nvSpPr>
        <p:spPr bwMode="ltGray">
          <a:xfrm>
            <a:off x="5334001"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880628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algn="l" defTabSz="932111"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2DB3C5CC-AE72-496D-8E0F-9DEC4A52D5F7}"/>
              </a:ext>
            </a:extLst>
          </p:cNvPr>
          <p:cNvPicPr>
            <a:picLocks noChangeAspect="1"/>
          </p:cNvPicPr>
          <p:nvPr userDrawn="1"/>
        </p:nvPicPr>
        <p:blipFill>
          <a:blip r:embed="rId2"/>
          <a:stretch>
            <a:fillRect/>
          </a:stretch>
        </p:blipFill>
        <p:spPr>
          <a:xfrm>
            <a:off x="582044" y="585789"/>
            <a:ext cx="2308795" cy="294139"/>
          </a:xfrm>
          <a:prstGeom prst="rect">
            <a:avLst/>
          </a:prstGeom>
        </p:spPr>
      </p:pic>
    </p:spTree>
    <p:extLst>
      <p:ext uri="{BB962C8B-B14F-4D97-AF65-F5344CB8AC3E}">
        <p14:creationId xmlns:p14="http://schemas.microsoft.com/office/powerpoint/2010/main" val="36753484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a:xfrm>
            <a:off x="588263" y="457200"/>
            <a:ext cx="11018520" cy="460198"/>
          </a:xfrm>
          <a:prstGeom prst="rect">
            <a:avLst/>
          </a:prstGeom>
        </p:spPr>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269039"/>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8112674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374129-E222-4F23-856E-E57CF0F20FC4}"/>
              </a:ext>
            </a:extLst>
          </p:cNvPr>
          <p:cNvPicPr>
            <a:picLocks noChangeAspect="1"/>
          </p:cNvPicPr>
          <p:nvPr userDrawn="1"/>
        </p:nvPicPr>
        <p:blipFill>
          <a:blip r:embed="rId2"/>
          <a:stretch>
            <a:fillRect/>
          </a:stretch>
        </p:blipFill>
        <p:spPr>
          <a:xfrm>
            <a:off x="388938" y="392113"/>
            <a:ext cx="1773936" cy="291916"/>
          </a:xfrm>
          <a:prstGeom prst="rect">
            <a:avLst/>
          </a:prstGeom>
        </p:spPr>
      </p:pic>
      <p:sp>
        <p:nvSpPr>
          <p:cNvPr id="8" name="Title 1">
            <a:extLst>
              <a:ext uri="{FF2B5EF4-FFF2-40B4-BE49-F238E27FC236}">
                <a16:creationId xmlns:a16="http://schemas.microsoft.com/office/drawing/2014/main" id="{5EF8822D-F745-4E56-A540-A9547E7BCE07}"/>
              </a:ext>
            </a:extLst>
          </p:cNvPr>
          <p:cNvSpPr>
            <a:spLocks noGrp="1"/>
          </p:cNvSpPr>
          <p:nvPr>
            <p:ph type="title" hasCustomPrompt="1"/>
          </p:nvPr>
        </p:nvSpPr>
        <p:spPr>
          <a:xfrm>
            <a:off x="388938" y="3172621"/>
            <a:ext cx="9401560" cy="1680460"/>
          </a:xfrm>
          <a:noFill/>
        </p:spPr>
        <p:txBody>
          <a:bodyPr lIns="0" tIns="0" rIns="0" bIns="182880" anchor="b" anchorCtr="0"/>
          <a:lstStyle>
            <a:lvl1pPr>
              <a:lnSpc>
                <a:spcPct val="90000"/>
              </a:lnSpc>
              <a:defRPr sz="5400" strike="noStrike" spc="-148" baseline="0">
                <a:solidFill>
                  <a:schemeClr val="tx1"/>
                </a:solidFill>
              </a:defRPr>
            </a:lvl1pPr>
          </a:lstStyle>
          <a:p>
            <a:r>
              <a:rPr lang="en-US"/>
              <a:t>Microsoft 365</a:t>
            </a:r>
            <a:br>
              <a:rPr lang="en-US"/>
            </a:br>
            <a:r>
              <a:rPr lang="en-US"/>
              <a:t>title or event name</a:t>
            </a:r>
          </a:p>
        </p:txBody>
      </p:sp>
      <p:sp>
        <p:nvSpPr>
          <p:cNvPr id="9" name="Text Placeholder 4">
            <a:extLst>
              <a:ext uri="{FF2B5EF4-FFF2-40B4-BE49-F238E27FC236}">
                <a16:creationId xmlns:a16="http://schemas.microsoft.com/office/drawing/2014/main" id="{3A25CC0D-FC54-4BD7-82BD-929FB99709CA}"/>
              </a:ext>
            </a:extLst>
          </p:cNvPr>
          <p:cNvSpPr>
            <a:spLocks noGrp="1"/>
          </p:cNvSpPr>
          <p:nvPr>
            <p:ph type="body" sz="quarter" idx="12" hasCustomPrompt="1"/>
          </p:nvPr>
        </p:nvSpPr>
        <p:spPr>
          <a:xfrm>
            <a:off x="388938" y="4899862"/>
            <a:ext cx="9401560" cy="945436"/>
          </a:xfrm>
          <a:noFill/>
        </p:spPr>
        <p:txBody>
          <a:bodyPr lIns="0" tIns="0" rIns="0" bIns="0">
            <a:noAutofit/>
          </a:bodyPr>
          <a:lstStyle>
            <a:lvl1pPr marL="0" indent="0">
              <a:lnSpc>
                <a:spcPct val="100000"/>
              </a:lnSpc>
              <a:spcBef>
                <a:spcPts val="0"/>
              </a:spcBef>
              <a:buNone/>
              <a:defRPr sz="1600" spc="0" baseline="0">
                <a:solidFill>
                  <a:schemeClr val="tx1"/>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4123927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slide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374129-E222-4F23-856E-E57CF0F20FC4}"/>
              </a:ext>
            </a:extLst>
          </p:cNvPr>
          <p:cNvPicPr>
            <a:picLocks noChangeAspect="1"/>
          </p:cNvPicPr>
          <p:nvPr userDrawn="1"/>
        </p:nvPicPr>
        <p:blipFill>
          <a:blip r:embed="rId2"/>
          <a:stretch>
            <a:fillRect/>
          </a:stretch>
        </p:blipFill>
        <p:spPr>
          <a:xfrm>
            <a:off x="588964" y="591245"/>
            <a:ext cx="1773936" cy="291916"/>
          </a:xfrm>
          <a:prstGeom prst="rect">
            <a:avLst/>
          </a:prstGeom>
        </p:spPr>
      </p:pic>
      <p:sp>
        <p:nvSpPr>
          <p:cNvPr id="8" name="Title 1">
            <a:extLst>
              <a:ext uri="{FF2B5EF4-FFF2-40B4-BE49-F238E27FC236}">
                <a16:creationId xmlns:a16="http://schemas.microsoft.com/office/drawing/2014/main" id="{5EF8822D-F745-4E56-A540-A9547E7BCE07}"/>
              </a:ext>
            </a:extLst>
          </p:cNvPr>
          <p:cNvSpPr>
            <a:spLocks noGrp="1"/>
          </p:cNvSpPr>
          <p:nvPr>
            <p:ph type="title" hasCustomPrompt="1"/>
          </p:nvPr>
        </p:nvSpPr>
        <p:spPr>
          <a:xfrm>
            <a:off x="591820" y="3142641"/>
            <a:ext cx="9401560" cy="1680460"/>
          </a:xfrm>
          <a:noFill/>
        </p:spPr>
        <p:txBody>
          <a:bodyPr lIns="0" tIns="0" rIns="0" bIns="182880" anchor="b" anchorCtr="0"/>
          <a:lstStyle>
            <a:lvl1pPr>
              <a:lnSpc>
                <a:spcPct val="90000"/>
              </a:lnSpc>
              <a:defRPr sz="5400" strike="noStrike" spc="-148" baseline="0">
                <a:solidFill>
                  <a:schemeClr val="tx1"/>
                </a:solidFill>
              </a:defRPr>
            </a:lvl1pPr>
          </a:lstStyle>
          <a:p>
            <a:r>
              <a:rPr lang="en-US"/>
              <a:t>Microsoft 365</a:t>
            </a:r>
            <a:br>
              <a:rPr lang="en-US"/>
            </a:br>
            <a:r>
              <a:rPr lang="en-US"/>
              <a:t>title or event name</a:t>
            </a:r>
          </a:p>
        </p:txBody>
      </p:sp>
      <p:sp>
        <p:nvSpPr>
          <p:cNvPr id="9" name="Text Placeholder 4">
            <a:extLst>
              <a:ext uri="{FF2B5EF4-FFF2-40B4-BE49-F238E27FC236}">
                <a16:creationId xmlns:a16="http://schemas.microsoft.com/office/drawing/2014/main" id="{3A25CC0D-FC54-4BD7-82BD-929FB99709CA}"/>
              </a:ext>
            </a:extLst>
          </p:cNvPr>
          <p:cNvSpPr>
            <a:spLocks noGrp="1"/>
          </p:cNvSpPr>
          <p:nvPr>
            <p:ph type="body" sz="quarter" idx="12" hasCustomPrompt="1"/>
          </p:nvPr>
        </p:nvSpPr>
        <p:spPr>
          <a:xfrm>
            <a:off x="591820" y="4869882"/>
            <a:ext cx="9401560" cy="945436"/>
          </a:xfrm>
          <a:noFill/>
        </p:spPr>
        <p:txBody>
          <a:bodyPr lIns="0" tIns="0" rIns="0" bIns="0">
            <a:noAutofit/>
          </a:bodyPr>
          <a:lstStyle>
            <a:lvl1pPr marL="0" indent="0">
              <a:lnSpc>
                <a:spcPct val="100000"/>
              </a:lnSpc>
              <a:spcBef>
                <a:spcPts val="0"/>
              </a:spcBef>
              <a:buNone/>
              <a:defRPr sz="1600" spc="0" baseline="0">
                <a:solidFill>
                  <a:schemeClr val="tx1"/>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2510213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slide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374129-E222-4F23-856E-E57CF0F20FC4}"/>
              </a:ext>
            </a:extLst>
          </p:cNvPr>
          <p:cNvPicPr>
            <a:picLocks noChangeAspect="1"/>
          </p:cNvPicPr>
          <p:nvPr userDrawn="1"/>
        </p:nvPicPr>
        <p:blipFill>
          <a:blip r:embed="rId2"/>
          <a:stretch>
            <a:fillRect/>
          </a:stretch>
        </p:blipFill>
        <p:spPr>
          <a:xfrm>
            <a:off x="226061" y="366801"/>
            <a:ext cx="1773936" cy="291916"/>
          </a:xfrm>
          <a:prstGeom prst="rect">
            <a:avLst/>
          </a:prstGeom>
        </p:spPr>
      </p:pic>
      <p:sp>
        <p:nvSpPr>
          <p:cNvPr id="8" name="Title 1">
            <a:extLst>
              <a:ext uri="{FF2B5EF4-FFF2-40B4-BE49-F238E27FC236}">
                <a16:creationId xmlns:a16="http://schemas.microsoft.com/office/drawing/2014/main" id="{5EF8822D-F745-4E56-A540-A9547E7BCE07}"/>
              </a:ext>
            </a:extLst>
          </p:cNvPr>
          <p:cNvSpPr>
            <a:spLocks noGrp="1"/>
          </p:cNvSpPr>
          <p:nvPr>
            <p:ph type="title" hasCustomPrompt="1"/>
          </p:nvPr>
        </p:nvSpPr>
        <p:spPr>
          <a:xfrm>
            <a:off x="591820" y="3142641"/>
            <a:ext cx="9401560" cy="1680460"/>
          </a:xfrm>
          <a:noFill/>
        </p:spPr>
        <p:txBody>
          <a:bodyPr lIns="0" tIns="0" rIns="0" bIns="182880" anchor="b" anchorCtr="0"/>
          <a:lstStyle>
            <a:lvl1pPr>
              <a:lnSpc>
                <a:spcPct val="90000"/>
              </a:lnSpc>
              <a:defRPr sz="5400" strike="noStrike" spc="-148" baseline="0">
                <a:solidFill>
                  <a:schemeClr val="tx1"/>
                </a:solidFill>
              </a:defRPr>
            </a:lvl1pPr>
          </a:lstStyle>
          <a:p>
            <a:r>
              <a:rPr lang="en-US"/>
              <a:t>Microsoft 365</a:t>
            </a:r>
            <a:br>
              <a:rPr lang="en-US"/>
            </a:br>
            <a:r>
              <a:rPr lang="en-US"/>
              <a:t>title or event name</a:t>
            </a:r>
          </a:p>
        </p:txBody>
      </p:sp>
      <p:sp>
        <p:nvSpPr>
          <p:cNvPr id="9" name="Text Placeholder 4">
            <a:extLst>
              <a:ext uri="{FF2B5EF4-FFF2-40B4-BE49-F238E27FC236}">
                <a16:creationId xmlns:a16="http://schemas.microsoft.com/office/drawing/2014/main" id="{3A25CC0D-FC54-4BD7-82BD-929FB99709CA}"/>
              </a:ext>
            </a:extLst>
          </p:cNvPr>
          <p:cNvSpPr>
            <a:spLocks noGrp="1"/>
          </p:cNvSpPr>
          <p:nvPr>
            <p:ph type="body" sz="quarter" idx="12" hasCustomPrompt="1"/>
          </p:nvPr>
        </p:nvSpPr>
        <p:spPr>
          <a:xfrm>
            <a:off x="591820" y="4869882"/>
            <a:ext cx="9401560" cy="945436"/>
          </a:xfrm>
          <a:noFill/>
        </p:spPr>
        <p:txBody>
          <a:bodyPr lIns="0" tIns="0" rIns="0" bIns="0">
            <a:noAutofit/>
          </a:bodyPr>
          <a:lstStyle>
            <a:lvl1pPr marL="0" indent="0">
              <a:lnSpc>
                <a:spcPct val="100000"/>
              </a:lnSpc>
              <a:spcBef>
                <a:spcPts val="0"/>
              </a:spcBef>
              <a:buNone/>
              <a:defRPr sz="1600" spc="0" baseline="0">
                <a:solidFill>
                  <a:schemeClr val="tx1"/>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3178003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278D7"/>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F8822D-F745-4E56-A540-A9547E7BCE07}"/>
              </a:ext>
            </a:extLst>
          </p:cNvPr>
          <p:cNvSpPr>
            <a:spLocks noGrp="1"/>
          </p:cNvSpPr>
          <p:nvPr>
            <p:ph type="title" hasCustomPrompt="1"/>
          </p:nvPr>
        </p:nvSpPr>
        <p:spPr>
          <a:xfrm>
            <a:off x="591820" y="3142641"/>
            <a:ext cx="9401560" cy="1680460"/>
          </a:xfrm>
          <a:noFill/>
        </p:spPr>
        <p:txBody>
          <a:bodyPr lIns="0" tIns="0" rIns="0" bIns="182880" anchor="b" anchorCtr="0"/>
          <a:lstStyle>
            <a:lvl1pPr>
              <a:lnSpc>
                <a:spcPct val="90000"/>
              </a:lnSpc>
              <a:defRPr sz="5400" strike="noStrike" spc="-148" baseline="0">
                <a:solidFill>
                  <a:srgbClr val="FFFFFF"/>
                </a:solidFill>
              </a:defRPr>
            </a:lvl1pPr>
          </a:lstStyle>
          <a:p>
            <a:r>
              <a:rPr lang="en-US"/>
              <a:t>Microsoft 365</a:t>
            </a:r>
            <a:br>
              <a:rPr lang="en-US"/>
            </a:br>
            <a:r>
              <a:rPr lang="en-US"/>
              <a:t>title or event name</a:t>
            </a:r>
          </a:p>
        </p:txBody>
      </p:sp>
      <p:sp>
        <p:nvSpPr>
          <p:cNvPr id="9" name="Text Placeholder 4">
            <a:extLst>
              <a:ext uri="{FF2B5EF4-FFF2-40B4-BE49-F238E27FC236}">
                <a16:creationId xmlns:a16="http://schemas.microsoft.com/office/drawing/2014/main" id="{3A25CC0D-FC54-4BD7-82BD-929FB99709CA}"/>
              </a:ext>
            </a:extLst>
          </p:cNvPr>
          <p:cNvSpPr>
            <a:spLocks noGrp="1"/>
          </p:cNvSpPr>
          <p:nvPr>
            <p:ph type="body" sz="quarter" idx="12" hasCustomPrompt="1"/>
          </p:nvPr>
        </p:nvSpPr>
        <p:spPr>
          <a:xfrm>
            <a:off x="591820" y="4869882"/>
            <a:ext cx="9401560" cy="945436"/>
          </a:xfrm>
          <a:noFill/>
        </p:spPr>
        <p:txBody>
          <a:bodyPr lIns="0" tIns="0" rIns="0" bIns="0">
            <a:noAutofit/>
          </a:bodyPr>
          <a:lstStyle>
            <a:lvl1pPr marL="0" indent="0">
              <a:lnSpc>
                <a:spcPct val="100000"/>
              </a:lnSpc>
              <a:spcBef>
                <a:spcPts val="0"/>
              </a:spcBef>
              <a:buNone/>
              <a:defRPr sz="1600" spc="0" baseline="0">
                <a:solidFill>
                  <a:srgbClr val="FFFFFF"/>
                </a:solidFill>
                <a:latin typeface="+mn-lt"/>
              </a:defRPr>
            </a:lvl1pPr>
          </a:lstStyle>
          <a:p>
            <a:pPr lvl="0"/>
            <a:r>
              <a:rPr lang="en-US"/>
              <a:t>Author name</a:t>
            </a:r>
          </a:p>
          <a:p>
            <a:pPr lvl="0"/>
            <a:r>
              <a:rPr lang="en-US"/>
              <a:t>Date</a:t>
            </a:r>
          </a:p>
        </p:txBody>
      </p:sp>
      <p:pic>
        <p:nvPicPr>
          <p:cNvPr id="5" name="Picture 4">
            <a:extLst>
              <a:ext uri="{FF2B5EF4-FFF2-40B4-BE49-F238E27FC236}">
                <a16:creationId xmlns:a16="http://schemas.microsoft.com/office/drawing/2014/main" id="{EC140D21-9CBD-4648-AC20-72B193B8E109}"/>
              </a:ext>
            </a:extLst>
          </p:cNvPr>
          <p:cNvPicPr>
            <a:picLocks noChangeAspect="1"/>
          </p:cNvPicPr>
          <p:nvPr userDrawn="1"/>
        </p:nvPicPr>
        <p:blipFill>
          <a:blip r:embed="rId2"/>
          <a:stretch>
            <a:fillRect/>
          </a:stretch>
        </p:blipFill>
        <p:spPr>
          <a:xfrm>
            <a:off x="588961" y="590551"/>
            <a:ext cx="1777896" cy="292608"/>
          </a:xfrm>
          <a:prstGeom prst="rect">
            <a:avLst/>
          </a:prstGeom>
        </p:spPr>
      </p:pic>
    </p:spTree>
    <p:extLst>
      <p:ext uri="{BB962C8B-B14F-4D97-AF65-F5344CB8AC3E}">
        <p14:creationId xmlns:p14="http://schemas.microsoft.com/office/powerpoint/2010/main" val="385397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photo">
    <p:bg>
      <p:bgPr>
        <a:solidFill>
          <a:srgbClr val="0278D7"/>
        </a:solidFill>
        <a:effectLst/>
      </p:bgPr>
    </p:bg>
    <p:spTree>
      <p:nvGrpSpPr>
        <p:cNvPr id="1" name=""/>
        <p:cNvGrpSpPr/>
        <p:nvPr/>
      </p:nvGrpSpPr>
      <p:grpSpPr>
        <a:xfrm>
          <a:off x="0" y="0"/>
          <a:ext cx="0" cy="0"/>
          <a:chOff x="0" y="0"/>
          <a:chExt cx="0" cy="0"/>
        </a:xfrm>
      </p:grpSpPr>
      <p:pic>
        <p:nvPicPr>
          <p:cNvPr id="11" name="Picture 10" descr="A picture containing tree, nature&#10;&#10;Description automatically generated">
            <a:extLst>
              <a:ext uri="{FF2B5EF4-FFF2-40B4-BE49-F238E27FC236}">
                <a16:creationId xmlns:a16="http://schemas.microsoft.com/office/drawing/2014/main" id="{314D1655-7434-4513-A18F-5FFEF974440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V="1">
            <a:off x="0" y="0"/>
            <a:ext cx="12192000" cy="6858000"/>
          </a:xfrm>
          <a:prstGeom prst="rect">
            <a:avLst/>
          </a:prstGeom>
        </p:spPr>
      </p:pic>
      <p:sp>
        <p:nvSpPr>
          <p:cNvPr id="10" name="Rectangle 9">
            <a:extLst>
              <a:ext uri="{FF2B5EF4-FFF2-40B4-BE49-F238E27FC236}">
                <a16:creationId xmlns:a16="http://schemas.microsoft.com/office/drawing/2014/main" id="{BFC3FE58-0469-484B-96E5-45785FE94C1B}"/>
              </a:ext>
            </a:extLst>
          </p:cNvPr>
          <p:cNvSpPr/>
          <p:nvPr userDrawn="1"/>
        </p:nvSpPr>
        <p:spPr bwMode="auto">
          <a:xfrm>
            <a:off x="-2" y="0"/>
            <a:ext cx="12192003" cy="6858000"/>
          </a:xfrm>
          <a:prstGeom prst="rect">
            <a:avLst/>
          </a:prstGeom>
          <a:gradFill flip="none" rotWithShape="1">
            <a:gsLst>
              <a:gs pos="0">
                <a:srgbClr val="000000">
                  <a:alpha val="70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6"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Title 1">
            <a:extLst>
              <a:ext uri="{FF2B5EF4-FFF2-40B4-BE49-F238E27FC236}">
                <a16:creationId xmlns:a16="http://schemas.microsoft.com/office/drawing/2014/main" id="{5EF8822D-F745-4E56-A540-A9547E7BCE07}"/>
              </a:ext>
            </a:extLst>
          </p:cNvPr>
          <p:cNvSpPr>
            <a:spLocks noGrp="1"/>
          </p:cNvSpPr>
          <p:nvPr>
            <p:ph type="title" hasCustomPrompt="1"/>
          </p:nvPr>
        </p:nvSpPr>
        <p:spPr>
          <a:xfrm>
            <a:off x="591820" y="3142641"/>
            <a:ext cx="9401560" cy="1680460"/>
          </a:xfrm>
          <a:noFill/>
        </p:spPr>
        <p:txBody>
          <a:bodyPr lIns="0" tIns="0" rIns="0" bIns="182880" anchor="b" anchorCtr="0"/>
          <a:lstStyle>
            <a:lvl1pPr>
              <a:lnSpc>
                <a:spcPct val="90000"/>
              </a:lnSpc>
              <a:defRPr sz="5400" strike="noStrike" spc="-148" baseline="0">
                <a:solidFill>
                  <a:srgbClr val="FFFFFF"/>
                </a:solidFill>
              </a:defRPr>
            </a:lvl1pPr>
          </a:lstStyle>
          <a:p>
            <a:r>
              <a:rPr lang="en-US"/>
              <a:t>Microsoft 365</a:t>
            </a:r>
            <a:br>
              <a:rPr lang="en-US"/>
            </a:br>
            <a:r>
              <a:rPr lang="en-US"/>
              <a:t>title or event name</a:t>
            </a:r>
          </a:p>
        </p:txBody>
      </p:sp>
      <p:sp>
        <p:nvSpPr>
          <p:cNvPr id="9" name="Text Placeholder 4">
            <a:extLst>
              <a:ext uri="{FF2B5EF4-FFF2-40B4-BE49-F238E27FC236}">
                <a16:creationId xmlns:a16="http://schemas.microsoft.com/office/drawing/2014/main" id="{3A25CC0D-FC54-4BD7-82BD-929FB99709CA}"/>
              </a:ext>
            </a:extLst>
          </p:cNvPr>
          <p:cNvSpPr>
            <a:spLocks noGrp="1"/>
          </p:cNvSpPr>
          <p:nvPr>
            <p:ph type="body" sz="quarter" idx="12" hasCustomPrompt="1"/>
          </p:nvPr>
        </p:nvSpPr>
        <p:spPr>
          <a:xfrm>
            <a:off x="591820" y="4869882"/>
            <a:ext cx="9401560" cy="945436"/>
          </a:xfrm>
          <a:noFill/>
        </p:spPr>
        <p:txBody>
          <a:bodyPr lIns="0" tIns="0" rIns="0" bIns="0">
            <a:noAutofit/>
          </a:bodyPr>
          <a:lstStyle>
            <a:lvl1pPr marL="0" indent="0">
              <a:lnSpc>
                <a:spcPct val="100000"/>
              </a:lnSpc>
              <a:spcBef>
                <a:spcPts val="0"/>
              </a:spcBef>
              <a:buNone/>
              <a:defRPr sz="1600" spc="0" baseline="0">
                <a:solidFill>
                  <a:srgbClr val="FFFFFF"/>
                </a:solidFill>
                <a:latin typeface="+mn-lt"/>
              </a:defRPr>
            </a:lvl1pPr>
          </a:lstStyle>
          <a:p>
            <a:pPr lvl="0"/>
            <a:r>
              <a:rPr lang="en-US"/>
              <a:t>Author name</a:t>
            </a:r>
          </a:p>
          <a:p>
            <a:pPr lvl="0"/>
            <a:r>
              <a:rPr lang="en-US"/>
              <a:t>Date</a:t>
            </a:r>
          </a:p>
        </p:txBody>
      </p:sp>
      <p:pic>
        <p:nvPicPr>
          <p:cNvPr id="5" name="Picture 4">
            <a:extLst>
              <a:ext uri="{FF2B5EF4-FFF2-40B4-BE49-F238E27FC236}">
                <a16:creationId xmlns:a16="http://schemas.microsoft.com/office/drawing/2014/main" id="{EC140D21-9CBD-4648-AC20-72B193B8E109}"/>
              </a:ext>
            </a:extLst>
          </p:cNvPr>
          <p:cNvPicPr>
            <a:picLocks noChangeAspect="1"/>
          </p:cNvPicPr>
          <p:nvPr userDrawn="1"/>
        </p:nvPicPr>
        <p:blipFill>
          <a:blip r:embed="rId3"/>
          <a:stretch>
            <a:fillRect/>
          </a:stretch>
        </p:blipFill>
        <p:spPr>
          <a:xfrm>
            <a:off x="588961" y="590551"/>
            <a:ext cx="1777896" cy="292608"/>
          </a:xfrm>
          <a:prstGeom prst="rect">
            <a:avLst/>
          </a:prstGeom>
        </p:spPr>
      </p:pic>
    </p:spTree>
    <p:extLst>
      <p:ext uri="{BB962C8B-B14F-4D97-AF65-F5344CB8AC3E}">
        <p14:creationId xmlns:p14="http://schemas.microsoft.com/office/powerpoint/2010/main" val="326715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11CDE3-5C8E-DA48-A90A-3F4A9A23BB0F}"/>
              </a:ext>
            </a:extLst>
          </p:cNvPr>
          <p:cNvSpPr>
            <a:spLocks noGrp="1"/>
          </p:cNvSpPr>
          <p:nvPr>
            <p:ph type="body" sz="quarter" idx="10"/>
          </p:nvPr>
        </p:nvSpPr>
        <p:spPr>
          <a:xfrm>
            <a:off x="613202" y="1023253"/>
            <a:ext cx="11018520" cy="307777"/>
          </a:xfrm>
        </p:spPr>
        <p:txBody>
          <a:bodyPr wrap="square">
            <a:spAutoFit/>
          </a:bodyPr>
          <a:lstStyle>
            <a:lvl1pPr marL="0" indent="0">
              <a:buNone/>
              <a:defRPr sz="2000" b="0" i="0">
                <a:latin typeface="Segoe UI" panose="020B0502040204020203" pitchFamily="34" charset="0"/>
                <a:cs typeface="Segoe UI" panose="020B0502040204020203" pitchFamily="34" charset="0"/>
              </a:defRPr>
            </a:lvl1pPr>
            <a:lvl2pPr marL="228550" indent="0">
              <a:buNone/>
              <a:defRPr sz="2000"/>
            </a:lvl2pPr>
            <a:lvl3pPr marL="457101" indent="0">
              <a:buNone/>
              <a:defRPr sz="2000"/>
            </a:lvl3pPr>
            <a:lvl4pPr marL="685651" indent="0">
              <a:buNone/>
              <a:defRPr sz="2000"/>
            </a:lvl4pPr>
            <a:lvl5pPr marL="914201" indent="0">
              <a:buNone/>
              <a:defRPr sz="2000"/>
            </a:lvl5pPr>
          </a:lstStyle>
          <a:p>
            <a:pPr lvl="0"/>
            <a:r>
              <a:rPr lang="en-US"/>
              <a:t>Click to edit Master text styles</a:t>
            </a:r>
          </a:p>
        </p:txBody>
      </p:sp>
      <p:sp>
        <p:nvSpPr>
          <p:cNvPr id="5" name="Title 4">
            <a:extLst>
              <a:ext uri="{FF2B5EF4-FFF2-40B4-BE49-F238E27FC236}">
                <a16:creationId xmlns:a16="http://schemas.microsoft.com/office/drawing/2014/main" id="{71653AA5-8101-4A2C-BA63-EBE91D1D83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1726969"/>
      </p:ext>
    </p:extLst>
  </p:cSld>
  <p:clrMapOvr>
    <a:masterClrMapping/>
  </p:clrMapOvr>
  <p:transition>
    <p:fade/>
  </p:transition>
  <p:extLst>
    <p:ext uri="{DCECCB84-F9BA-43D5-87BE-67443E8EF086}">
      <p15:sldGuideLst xmlns:p15="http://schemas.microsoft.com/office/powerpoint/2012/main">
        <p15:guide id="1" orient="horz" pos="64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 photo">
    <p:bg>
      <p:bgPr>
        <a:solidFill>
          <a:srgbClr val="0278D7"/>
        </a:solidFill>
        <a:effectLst/>
      </p:bgPr>
    </p:bg>
    <p:spTree>
      <p:nvGrpSpPr>
        <p:cNvPr id="1" name=""/>
        <p:cNvGrpSpPr/>
        <p:nvPr/>
      </p:nvGrpSpPr>
      <p:grpSpPr>
        <a:xfrm>
          <a:off x="0" y="0"/>
          <a:ext cx="0" cy="0"/>
          <a:chOff x="0" y="0"/>
          <a:chExt cx="0" cy="0"/>
        </a:xfrm>
      </p:grpSpPr>
      <p:pic>
        <p:nvPicPr>
          <p:cNvPr id="11" name="Picture 10" descr="A picture containing tree, nature&#10;&#10;Description automatically generated">
            <a:extLst>
              <a:ext uri="{FF2B5EF4-FFF2-40B4-BE49-F238E27FC236}">
                <a16:creationId xmlns:a16="http://schemas.microsoft.com/office/drawing/2014/main" id="{314D1655-7434-4513-A18F-5FFEF974440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V="1">
            <a:off x="0" y="0"/>
            <a:ext cx="12192000" cy="6858000"/>
          </a:xfrm>
          <a:prstGeom prst="rect">
            <a:avLst/>
          </a:prstGeom>
        </p:spPr>
      </p:pic>
      <p:sp>
        <p:nvSpPr>
          <p:cNvPr id="8" name="Title 1">
            <a:extLst>
              <a:ext uri="{FF2B5EF4-FFF2-40B4-BE49-F238E27FC236}">
                <a16:creationId xmlns:a16="http://schemas.microsoft.com/office/drawing/2014/main" id="{5EF8822D-F745-4E56-A540-A9547E7BCE07}"/>
              </a:ext>
            </a:extLst>
          </p:cNvPr>
          <p:cNvSpPr>
            <a:spLocks noGrp="1"/>
          </p:cNvSpPr>
          <p:nvPr>
            <p:ph type="title" hasCustomPrompt="1"/>
          </p:nvPr>
        </p:nvSpPr>
        <p:spPr>
          <a:xfrm>
            <a:off x="591820" y="3142641"/>
            <a:ext cx="9401560" cy="1680460"/>
          </a:xfrm>
          <a:noFill/>
        </p:spPr>
        <p:txBody>
          <a:bodyPr lIns="0" tIns="0" rIns="0" bIns="182880" anchor="b" anchorCtr="0"/>
          <a:lstStyle>
            <a:lvl1pPr>
              <a:lnSpc>
                <a:spcPct val="90000"/>
              </a:lnSpc>
              <a:defRPr sz="5400" strike="noStrike" spc="-148" baseline="0">
                <a:solidFill>
                  <a:srgbClr val="FFFFFF"/>
                </a:solidFill>
              </a:defRPr>
            </a:lvl1pPr>
          </a:lstStyle>
          <a:p>
            <a:r>
              <a:rPr lang="en-US"/>
              <a:t>Microsoft 365</a:t>
            </a:r>
            <a:br>
              <a:rPr lang="en-US"/>
            </a:br>
            <a:r>
              <a:rPr lang="en-US"/>
              <a:t>title or event name</a:t>
            </a:r>
          </a:p>
        </p:txBody>
      </p:sp>
      <p:sp>
        <p:nvSpPr>
          <p:cNvPr id="9" name="Text Placeholder 4">
            <a:extLst>
              <a:ext uri="{FF2B5EF4-FFF2-40B4-BE49-F238E27FC236}">
                <a16:creationId xmlns:a16="http://schemas.microsoft.com/office/drawing/2014/main" id="{3A25CC0D-FC54-4BD7-82BD-929FB99709CA}"/>
              </a:ext>
            </a:extLst>
          </p:cNvPr>
          <p:cNvSpPr>
            <a:spLocks noGrp="1"/>
          </p:cNvSpPr>
          <p:nvPr>
            <p:ph type="body" sz="quarter" idx="12" hasCustomPrompt="1"/>
          </p:nvPr>
        </p:nvSpPr>
        <p:spPr>
          <a:xfrm>
            <a:off x="591820" y="4869882"/>
            <a:ext cx="9401560" cy="945436"/>
          </a:xfrm>
          <a:noFill/>
        </p:spPr>
        <p:txBody>
          <a:bodyPr lIns="0" tIns="0" rIns="0" bIns="0">
            <a:noAutofit/>
          </a:bodyPr>
          <a:lstStyle>
            <a:lvl1pPr marL="0" indent="0">
              <a:lnSpc>
                <a:spcPct val="100000"/>
              </a:lnSpc>
              <a:spcBef>
                <a:spcPts val="0"/>
              </a:spcBef>
              <a:buNone/>
              <a:defRPr sz="1600" spc="0" baseline="0">
                <a:solidFill>
                  <a:srgbClr val="FFFFFF"/>
                </a:solidFill>
                <a:latin typeface="+mn-lt"/>
              </a:defRPr>
            </a:lvl1pPr>
          </a:lstStyle>
          <a:p>
            <a:pPr lvl="0"/>
            <a:r>
              <a:rPr lang="en-US"/>
              <a:t>Author name</a:t>
            </a:r>
          </a:p>
          <a:p>
            <a:pPr lvl="0"/>
            <a:r>
              <a:rPr lang="en-US"/>
              <a:t>Date</a:t>
            </a:r>
          </a:p>
        </p:txBody>
      </p:sp>
      <p:pic>
        <p:nvPicPr>
          <p:cNvPr id="5" name="Picture 4">
            <a:extLst>
              <a:ext uri="{FF2B5EF4-FFF2-40B4-BE49-F238E27FC236}">
                <a16:creationId xmlns:a16="http://schemas.microsoft.com/office/drawing/2014/main" id="{EC140D21-9CBD-4648-AC20-72B193B8E109}"/>
              </a:ext>
            </a:extLst>
          </p:cNvPr>
          <p:cNvPicPr>
            <a:picLocks noChangeAspect="1"/>
          </p:cNvPicPr>
          <p:nvPr userDrawn="1"/>
        </p:nvPicPr>
        <p:blipFill>
          <a:blip r:embed="rId3"/>
          <a:stretch>
            <a:fillRect/>
          </a:stretch>
        </p:blipFill>
        <p:spPr>
          <a:xfrm>
            <a:off x="588961" y="590551"/>
            <a:ext cx="1777896" cy="292608"/>
          </a:xfrm>
          <a:prstGeom prst="rect">
            <a:avLst/>
          </a:prstGeom>
        </p:spPr>
      </p:pic>
    </p:spTree>
    <p:extLst>
      <p:ext uri="{BB962C8B-B14F-4D97-AF65-F5344CB8AC3E}">
        <p14:creationId xmlns:p14="http://schemas.microsoft.com/office/powerpoint/2010/main" val="1921145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rgbClr val="0278D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453B0E-7C2E-4E32-95AB-D0188B9787B8}"/>
              </a:ext>
            </a:extLst>
          </p:cNvPr>
          <p:cNvPicPr>
            <a:picLocks noChangeAspect="1"/>
          </p:cNvPicPr>
          <p:nvPr userDrawn="1"/>
        </p:nvPicPr>
        <p:blipFill>
          <a:blip r:embed="rId2"/>
          <a:stretch>
            <a:fillRect/>
          </a:stretch>
        </p:blipFill>
        <p:spPr>
          <a:xfrm>
            <a:off x="-4" y="0"/>
            <a:ext cx="12192000" cy="6858000"/>
          </a:xfrm>
          <a:prstGeom prst="rect">
            <a:avLst/>
          </a:prstGeom>
        </p:spPr>
      </p:pic>
      <p:sp>
        <p:nvSpPr>
          <p:cNvPr id="10" name="Rectangle 9">
            <a:extLst>
              <a:ext uri="{FF2B5EF4-FFF2-40B4-BE49-F238E27FC236}">
                <a16:creationId xmlns:a16="http://schemas.microsoft.com/office/drawing/2014/main" id="{BFC3FE58-0469-484B-96E5-45785FE94C1B}"/>
              </a:ext>
            </a:extLst>
          </p:cNvPr>
          <p:cNvSpPr/>
          <p:nvPr userDrawn="1"/>
        </p:nvSpPr>
        <p:spPr bwMode="auto">
          <a:xfrm>
            <a:off x="-2" y="0"/>
            <a:ext cx="10871201" cy="6858000"/>
          </a:xfrm>
          <a:prstGeom prst="rect">
            <a:avLst/>
          </a:prstGeom>
          <a:gradFill flip="none" rotWithShape="1">
            <a:gsLst>
              <a:gs pos="0">
                <a:srgbClr val="000000">
                  <a:alpha val="70000"/>
                </a:srgbClr>
              </a:gs>
              <a:gs pos="78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6"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Title 1">
            <a:extLst>
              <a:ext uri="{FF2B5EF4-FFF2-40B4-BE49-F238E27FC236}">
                <a16:creationId xmlns:a16="http://schemas.microsoft.com/office/drawing/2014/main" id="{5EF8822D-F745-4E56-A540-A9547E7BCE07}"/>
              </a:ext>
            </a:extLst>
          </p:cNvPr>
          <p:cNvSpPr>
            <a:spLocks noGrp="1"/>
          </p:cNvSpPr>
          <p:nvPr>
            <p:ph type="title" hasCustomPrompt="1"/>
          </p:nvPr>
        </p:nvSpPr>
        <p:spPr>
          <a:xfrm>
            <a:off x="591820" y="3142641"/>
            <a:ext cx="9401560" cy="1680460"/>
          </a:xfrm>
          <a:noFill/>
        </p:spPr>
        <p:txBody>
          <a:bodyPr lIns="0" tIns="0" rIns="0" bIns="182880" anchor="b" anchorCtr="0"/>
          <a:lstStyle>
            <a:lvl1pPr>
              <a:lnSpc>
                <a:spcPct val="90000"/>
              </a:lnSpc>
              <a:defRPr sz="5400" strike="noStrike" spc="-148" baseline="0">
                <a:solidFill>
                  <a:srgbClr val="FFFFFF"/>
                </a:solidFill>
              </a:defRPr>
            </a:lvl1pPr>
          </a:lstStyle>
          <a:p>
            <a:r>
              <a:rPr lang="en-US"/>
              <a:t>Microsoft 365</a:t>
            </a:r>
            <a:br>
              <a:rPr lang="en-US"/>
            </a:br>
            <a:r>
              <a:rPr lang="en-US"/>
              <a:t>title or event name</a:t>
            </a:r>
          </a:p>
        </p:txBody>
      </p:sp>
      <p:sp>
        <p:nvSpPr>
          <p:cNvPr id="9" name="Text Placeholder 4">
            <a:extLst>
              <a:ext uri="{FF2B5EF4-FFF2-40B4-BE49-F238E27FC236}">
                <a16:creationId xmlns:a16="http://schemas.microsoft.com/office/drawing/2014/main" id="{3A25CC0D-FC54-4BD7-82BD-929FB99709CA}"/>
              </a:ext>
            </a:extLst>
          </p:cNvPr>
          <p:cNvSpPr>
            <a:spLocks noGrp="1"/>
          </p:cNvSpPr>
          <p:nvPr>
            <p:ph type="body" sz="quarter" idx="12" hasCustomPrompt="1"/>
          </p:nvPr>
        </p:nvSpPr>
        <p:spPr>
          <a:xfrm>
            <a:off x="591820" y="4869882"/>
            <a:ext cx="9401560" cy="945436"/>
          </a:xfrm>
          <a:noFill/>
        </p:spPr>
        <p:txBody>
          <a:bodyPr lIns="0" tIns="0" rIns="0" bIns="0">
            <a:noAutofit/>
          </a:bodyPr>
          <a:lstStyle>
            <a:lvl1pPr marL="0" indent="0">
              <a:lnSpc>
                <a:spcPct val="100000"/>
              </a:lnSpc>
              <a:spcBef>
                <a:spcPts val="0"/>
              </a:spcBef>
              <a:buNone/>
              <a:defRPr sz="1600" spc="0" baseline="0">
                <a:solidFill>
                  <a:srgbClr val="FFFFFF"/>
                </a:solidFill>
                <a:latin typeface="+mn-lt"/>
              </a:defRPr>
            </a:lvl1pPr>
          </a:lstStyle>
          <a:p>
            <a:pPr lvl="0"/>
            <a:r>
              <a:rPr lang="en-US"/>
              <a:t>Author name</a:t>
            </a:r>
          </a:p>
          <a:p>
            <a:pPr lvl="0"/>
            <a:r>
              <a:rPr lang="en-US"/>
              <a:t>Date</a:t>
            </a:r>
          </a:p>
        </p:txBody>
      </p:sp>
      <p:pic>
        <p:nvPicPr>
          <p:cNvPr id="5" name="Picture 4">
            <a:extLst>
              <a:ext uri="{FF2B5EF4-FFF2-40B4-BE49-F238E27FC236}">
                <a16:creationId xmlns:a16="http://schemas.microsoft.com/office/drawing/2014/main" id="{EC140D21-9CBD-4648-AC20-72B193B8E109}"/>
              </a:ext>
            </a:extLst>
          </p:cNvPr>
          <p:cNvPicPr>
            <a:picLocks noChangeAspect="1"/>
          </p:cNvPicPr>
          <p:nvPr userDrawn="1"/>
        </p:nvPicPr>
        <p:blipFill>
          <a:blip r:embed="rId3"/>
          <a:stretch>
            <a:fillRect/>
          </a:stretch>
        </p:blipFill>
        <p:spPr>
          <a:xfrm>
            <a:off x="588961" y="590551"/>
            <a:ext cx="1777896" cy="292608"/>
          </a:xfrm>
          <a:prstGeom prst="rect">
            <a:avLst/>
          </a:prstGeom>
        </p:spPr>
      </p:pic>
    </p:spTree>
    <p:extLst>
      <p:ext uri="{BB962C8B-B14F-4D97-AF65-F5344CB8AC3E}">
        <p14:creationId xmlns:p14="http://schemas.microsoft.com/office/powerpoint/2010/main" val="1916386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elcome">
    <p:bg>
      <p:bgRef idx="1001">
        <a:schemeClr val="bg2"/>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59539D6-B6AC-4B1C-9017-DE64D36DFDCC}"/>
              </a:ext>
            </a:extLst>
          </p:cNvPr>
          <p:cNvSpPr>
            <a:spLocks noGrp="1"/>
          </p:cNvSpPr>
          <p:nvPr>
            <p:ph type="pic" sz="quarter" idx="10"/>
          </p:nvPr>
        </p:nvSpPr>
        <p:spPr>
          <a:xfrm>
            <a:off x="0" y="0"/>
            <a:ext cx="12192000" cy="6858000"/>
          </a:xfrm>
          <a:blipFill>
            <a:blip r:embed="rId2"/>
            <a:stretch>
              <a:fillRect/>
            </a:stretch>
          </a:blipFill>
        </p:spPr>
        <p:txBody>
          <a:bodyPr anchor="ctr" anchorCtr="1">
            <a:noAutofit/>
          </a:bodyPr>
          <a:lstStyle>
            <a:lvl1pPr marL="0" indent="0">
              <a:buNone/>
              <a:defRPr/>
            </a:lvl1pPr>
          </a:lstStyle>
          <a:p>
            <a:r>
              <a:rPr lang="en-US"/>
              <a:t>Click icon to add picture</a:t>
            </a:r>
          </a:p>
        </p:txBody>
      </p:sp>
      <p:sp>
        <p:nvSpPr>
          <p:cNvPr id="3" name="Title 35">
            <a:extLst>
              <a:ext uri="{FF2B5EF4-FFF2-40B4-BE49-F238E27FC236}">
                <a16:creationId xmlns:a16="http://schemas.microsoft.com/office/drawing/2014/main" id="{32653191-81F5-4B59-9C8C-1A26AAEF079A}"/>
              </a:ext>
            </a:extLst>
          </p:cNvPr>
          <p:cNvSpPr>
            <a:spLocks noGrp="1"/>
          </p:cNvSpPr>
          <p:nvPr>
            <p:ph type="title" hasCustomPrompt="1"/>
          </p:nvPr>
        </p:nvSpPr>
        <p:spPr>
          <a:xfrm>
            <a:off x="2357008" y="3152777"/>
            <a:ext cx="7477989" cy="552451"/>
          </a:xfrm>
          <a:noFill/>
        </p:spPr>
        <p:txBody>
          <a:bodyPr vert="horz" wrap="square" lIns="0" tIns="0" rIns="0" bIns="0" rtlCol="0" anchor="ctr" anchorCtr="0">
            <a:noAutofit/>
          </a:bodyPr>
          <a:lstStyle>
            <a:lvl1pPr algn="ctr">
              <a:lnSpc>
                <a:spcPct val="90000"/>
              </a:lnSpc>
              <a:defRPr lang="en-US" sz="7200" spc="-148" dirty="0">
                <a:solidFill>
                  <a:schemeClr val="tx1"/>
                </a:solidFill>
              </a:defRPr>
            </a:lvl1pPr>
          </a:lstStyle>
          <a:p>
            <a:pPr marL="0" lvl="0">
              <a:lnSpc>
                <a:spcPts val="5492"/>
              </a:lnSpc>
            </a:pPr>
            <a:r>
              <a:rPr lang="en-US"/>
              <a:t>Welcome</a:t>
            </a:r>
          </a:p>
        </p:txBody>
      </p:sp>
    </p:spTree>
    <p:extLst>
      <p:ext uri="{BB962C8B-B14F-4D97-AF65-F5344CB8AC3E}">
        <p14:creationId xmlns:p14="http://schemas.microsoft.com/office/powerpoint/2010/main" val="7734358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91">
          <p15:clr>
            <a:srgbClr val="FBAE40"/>
          </p15:clr>
        </p15:guide>
        <p15:guide id="2" pos="2723">
          <p15:clr>
            <a:srgbClr val="5ACBF0"/>
          </p15:clr>
        </p15:guide>
        <p15:guide id="3" orient="horz" pos="331">
          <p15:clr>
            <a:srgbClr val="5ACBF0"/>
          </p15:clr>
        </p15:guide>
        <p15:guide id="4" orient="horz" pos="1323">
          <p15:clr>
            <a:srgbClr val="5ACBF0"/>
          </p15:clr>
        </p15:guide>
        <p15:guide id="5" orient="horz" pos="96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title ">
    <p:bg>
      <p:bgRef idx="1001">
        <a:schemeClr val="bg2"/>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59539D6-B6AC-4B1C-9017-DE64D36DFDCC}"/>
              </a:ext>
            </a:extLst>
          </p:cNvPr>
          <p:cNvSpPr>
            <a:spLocks noGrp="1"/>
          </p:cNvSpPr>
          <p:nvPr>
            <p:ph type="pic" sz="quarter" idx="10"/>
          </p:nvPr>
        </p:nvSpPr>
        <p:spPr>
          <a:xfrm>
            <a:off x="0" y="0"/>
            <a:ext cx="12192000" cy="6858000"/>
          </a:xfrm>
          <a:blipFill>
            <a:blip r:embed="rId2"/>
            <a:stretch>
              <a:fillRect/>
            </a:stretch>
          </a:blipFill>
        </p:spPr>
        <p:txBody>
          <a:bodyPr anchor="ctr" anchorCtr="1">
            <a:noAutofit/>
          </a:bodyPr>
          <a:lstStyle>
            <a:lvl1pPr marL="0" indent="0">
              <a:buNone/>
              <a:defRPr/>
            </a:lvl1pPr>
          </a:lstStyle>
          <a:p>
            <a:r>
              <a:rPr lang="en-US"/>
              <a:t>Click icon to add picture</a:t>
            </a:r>
          </a:p>
        </p:txBody>
      </p:sp>
      <p:sp>
        <p:nvSpPr>
          <p:cNvPr id="3" name="Title 35">
            <a:extLst>
              <a:ext uri="{FF2B5EF4-FFF2-40B4-BE49-F238E27FC236}">
                <a16:creationId xmlns:a16="http://schemas.microsoft.com/office/drawing/2014/main" id="{32653191-81F5-4B59-9C8C-1A26AAEF079A}"/>
              </a:ext>
            </a:extLst>
          </p:cNvPr>
          <p:cNvSpPr>
            <a:spLocks noGrp="1"/>
          </p:cNvSpPr>
          <p:nvPr>
            <p:ph type="title" hasCustomPrompt="1"/>
          </p:nvPr>
        </p:nvSpPr>
        <p:spPr>
          <a:xfrm>
            <a:off x="2357007" y="3152777"/>
            <a:ext cx="7477989" cy="552451"/>
          </a:xfrm>
          <a:noFill/>
        </p:spPr>
        <p:txBody>
          <a:bodyPr vert="horz" wrap="square" lIns="0" tIns="0" rIns="0" bIns="0" rtlCol="0" anchor="ctr" anchorCtr="0">
            <a:noAutofit/>
          </a:bodyPr>
          <a:lstStyle>
            <a:lvl1pPr algn="ctr">
              <a:lnSpc>
                <a:spcPct val="90000"/>
              </a:lnSpc>
              <a:defRPr lang="en-US" sz="6000" spc="-148" dirty="0">
                <a:solidFill>
                  <a:schemeClr val="tx1"/>
                </a:solidFill>
              </a:defRPr>
            </a:lvl1pPr>
          </a:lstStyle>
          <a:p>
            <a:pPr marL="0" lvl="0">
              <a:lnSpc>
                <a:spcPts val="5492"/>
              </a:lnSpc>
            </a:pPr>
            <a:r>
              <a:rPr lang="en-US"/>
              <a:t>Section title</a:t>
            </a:r>
          </a:p>
        </p:txBody>
      </p:sp>
    </p:spTree>
    <p:extLst>
      <p:ext uri="{BB962C8B-B14F-4D97-AF65-F5344CB8AC3E}">
        <p14:creationId xmlns:p14="http://schemas.microsoft.com/office/powerpoint/2010/main" val="2316052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91">
          <p15:clr>
            <a:srgbClr val="FBAE40"/>
          </p15:clr>
        </p15:guide>
        <p15:guide id="2" pos="2723">
          <p15:clr>
            <a:srgbClr val="5ACBF0"/>
          </p15:clr>
        </p15:guide>
        <p15:guide id="3" orient="horz" pos="331">
          <p15:clr>
            <a:srgbClr val="5ACBF0"/>
          </p15:clr>
        </p15:guide>
        <p15:guide id="4" orient="horz" pos="1323">
          <p15:clr>
            <a:srgbClr val="5ACBF0"/>
          </p15:clr>
        </p15:guide>
        <p15:guide id="5" orient="horz" pos="96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1" y="1183798"/>
            <a:ext cx="3628456" cy="307777"/>
          </a:xfrm>
        </p:spPr>
        <p:txBody>
          <a:bodyPr lIns="0" tIns="0" rIns="0" bIns="0"/>
          <a:lstStyle>
            <a:lvl1pPr>
              <a:lnSpc>
                <a:spcPct val="100000"/>
              </a:lnSpc>
              <a:defRPr sz="2000"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2724" y="1183796"/>
            <a:ext cx="3618383" cy="3312975"/>
          </a:xfrm>
        </p:spPr>
        <p:txBody>
          <a:bodyPr wrap="square" lIns="0" tIns="0" rIns="0" bIns="0">
            <a:noAutofit/>
          </a:bodyPr>
          <a:lstStyle>
            <a:lvl1pPr marL="0" marR="0" indent="0" algn="l" defTabSz="507343" rtl="0" eaLnBrk="1" fontAlgn="auto" latinLnBrk="0" hangingPunct="1">
              <a:lnSpc>
                <a:spcPct val="100000"/>
              </a:lnSpc>
              <a:spcBef>
                <a:spcPts val="0"/>
              </a:spcBef>
              <a:spcAft>
                <a:spcPts val="980"/>
              </a:spcAft>
              <a:buClrTx/>
              <a:buSzPct val="90000"/>
              <a:buFont typeface="Wingdings" panose="05000000000000000000" pitchFamily="2" charset="2"/>
              <a:buNone/>
              <a:tabLst/>
              <a:defRPr sz="2000" spc="0" baseline="0">
                <a:solidFill>
                  <a:schemeClr val="accent1"/>
                </a:solidFill>
                <a:latin typeface="+mj-lt"/>
              </a:defRPr>
            </a:lvl1pPr>
            <a:lvl2pPr marL="224103" indent="0">
              <a:buNone/>
              <a:defRPr sz="1765"/>
            </a:lvl2pPr>
            <a:lvl3pPr marL="448204" indent="0">
              <a:buNone/>
              <a:defRPr sz="1765"/>
            </a:lvl3pPr>
            <a:lvl4pPr marL="672308" indent="0">
              <a:buNone/>
              <a:defRPr sz="1765"/>
            </a:lvl4pPr>
            <a:lvl5pPr marL="896409" indent="0">
              <a:buNone/>
              <a:defRPr sz="1765"/>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397240798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93002" y="1346201"/>
            <a:ext cx="11018520" cy="1612749"/>
          </a:xfrm>
        </p:spPr>
        <p:txBody>
          <a:bodyPr wrap="square">
            <a:spAutoFit/>
          </a:bodyPr>
          <a:lstStyle>
            <a:lvl1pPr marL="0" indent="0">
              <a:buNone/>
              <a:defRPr/>
            </a:lvl1pPr>
            <a:lvl2pPr marL="228605" indent="0">
              <a:buNone/>
              <a:defRPr/>
            </a:lvl2pPr>
            <a:lvl3pPr marL="457212" indent="0">
              <a:buNone/>
              <a:defRPr/>
            </a:lvl3pPr>
            <a:lvl4pPr marL="685818" indent="0">
              <a:buNone/>
              <a:defRPr/>
            </a:lvl4pPr>
            <a:lvl5pPr marL="91442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914751"/>
      </p:ext>
    </p:extLst>
  </p:cSld>
  <p:clrMapOvr>
    <a:masterClrMapping/>
  </p:clrMapOvr>
  <p:transition>
    <p:fade/>
  </p:transition>
  <p:extLst>
    <p:ext uri="{DCECCB84-F9BA-43D5-87BE-67443E8EF086}">
      <p15:sldGuideLst xmlns:p15="http://schemas.microsoft.com/office/powerpoint/2012/main">
        <p15:guide id="1" orient="horz" pos="128">
          <p15:clr>
            <a:srgbClr val="5ACBF0"/>
          </p15:clr>
        </p15:guide>
        <p15:guide id="2" orient="horz" pos="403">
          <p15:clr>
            <a:srgbClr val="5ACBF0"/>
          </p15:clr>
        </p15:guide>
        <p15:guide id="4" orient="horz" pos="565">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393003" y="1346201"/>
            <a:ext cx="11018839"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929460"/>
      </p:ext>
    </p:extLst>
  </p:cSld>
  <p:clrMapOvr>
    <a:masterClrMapping/>
  </p:clrMapOvr>
  <p:transition>
    <p:fade/>
  </p:transition>
  <p:extLst>
    <p:ext uri="{DCECCB84-F9BA-43D5-87BE-67443E8EF086}">
      <p15:sldGuideLst xmlns:p15="http://schemas.microsoft.com/office/powerpoint/2012/main">
        <p15:guide id="2" orient="horz" pos="565">
          <p15:clr>
            <a:srgbClr val="5ACBF0"/>
          </p15:clr>
        </p15:guide>
        <p15:guide id="3" orient="horz" pos="128">
          <p15:clr>
            <a:srgbClr val="5ACBF0"/>
          </p15:clr>
        </p15:guide>
        <p15:guide id="5" orient="horz" pos="402">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393002" y="368302"/>
            <a:ext cx="11018520" cy="553999"/>
          </a:xfrm>
        </p:spPr>
        <p:txBody>
          <a:bodyPr/>
          <a:lstStyle/>
          <a:p>
            <a:r>
              <a:rPr lang="en-US"/>
              <a:t>Click to edit Master title style</a:t>
            </a:r>
          </a:p>
        </p:txBody>
      </p:sp>
      <p:sp>
        <p:nvSpPr>
          <p:cNvPr id="4" name="Text Placeholder 3"/>
          <p:cNvSpPr>
            <a:spLocks noGrp="1"/>
          </p:cNvSpPr>
          <p:nvPr>
            <p:ph type="body" sz="quarter" idx="10"/>
          </p:nvPr>
        </p:nvSpPr>
        <p:spPr>
          <a:xfrm>
            <a:off x="388938" y="1346201"/>
            <a:ext cx="5212080" cy="1649683"/>
          </a:xfrm>
        </p:spPr>
        <p:txBody>
          <a:bodyPr wrap="square">
            <a:spAutoFit/>
          </a:bodyPr>
          <a:lstStyle>
            <a:lvl1pPr marL="0" indent="0">
              <a:spcBef>
                <a:spcPts val="1224"/>
              </a:spcBef>
              <a:buClr>
                <a:schemeClr val="tx1"/>
              </a:buClr>
              <a:buFont typeface="Wingdings" panose="05000000000000000000" pitchFamily="2" charset="2"/>
              <a:buNone/>
              <a:defRPr sz="2800" b="0">
                <a:solidFill>
                  <a:schemeClr val="tx1"/>
                </a:solidFill>
                <a:latin typeface="Segoe UI" panose="020B0502040204020203" pitchFamily="34" charset="0"/>
                <a:cs typeface="Segoe UI" panose="020B0502040204020203" pitchFamily="34" charset="0"/>
              </a:defRPr>
            </a:lvl1pPr>
            <a:lvl2pPr marL="255595" indent="0">
              <a:buFont typeface="Wingdings" panose="05000000000000000000" pitchFamily="2" charset="2"/>
              <a:buNone/>
              <a:defRPr sz="2000" b="0">
                <a:solidFill>
                  <a:schemeClr val="tx1"/>
                </a:solidFill>
              </a:defRPr>
            </a:lvl2pPr>
            <a:lvl3pPr marL="450862" indent="0">
              <a:buFont typeface="Wingdings" panose="05000000000000000000" pitchFamily="2" charset="2"/>
              <a:buNone/>
              <a:tabLst/>
              <a:defRPr sz="1600" b="0">
                <a:solidFill>
                  <a:schemeClr val="tx1"/>
                </a:solidFill>
              </a:defRPr>
            </a:lvl3pPr>
            <a:lvl4pPr marL="652479" indent="0">
              <a:buFont typeface="Wingdings" panose="05000000000000000000" pitchFamily="2" charset="2"/>
              <a:buNone/>
              <a:defRPr sz="1400" b="0">
                <a:solidFill>
                  <a:schemeClr val="tx1"/>
                </a:solidFill>
              </a:defRPr>
            </a:lvl4pPr>
            <a:lvl5pPr marL="854098" indent="0">
              <a:buFont typeface="Wingdings" panose="05000000000000000000" pitchFamily="2" charset="2"/>
              <a:buNone/>
              <a:tabLst/>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201910" y="1346201"/>
            <a:ext cx="5212080" cy="1649683"/>
          </a:xfrm>
        </p:spPr>
        <p:txBody>
          <a:bodyPr wrap="square">
            <a:spAutoFit/>
          </a:bodyPr>
          <a:lstStyle>
            <a:lvl1pPr marL="0" indent="0">
              <a:spcBef>
                <a:spcPts val="1224"/>
              </a:spcBef>
              <a:buClr>
                <a:schemeClr val="tx1"/>
              </a:buClr>
              <a:buFont typeface="Wingdings" panose="05000000000000000000" pitchFamily="2" charset="2"/>
              <a:buNone/>
              <a:defRPr sz="2800" b="0">
                <a:solidFill>
                  <a:schemeClr val="tx1"/>
                </a:solidFill>
                <a:latin typeface="Segoe UI" panose="020B0502040204020203" pitchFamily="34" charset="0"/>
                <a:cs typeface="Segoe UI" panose="020B0502040204020203" pitchFamily="34" charset="0"/>
              </a:defRPr>
            </a:lvl1pPr>
            <a:lvl2pPr marL="255595" indent="0">
              <a:buFont typeface="Wingdings" panose="05000000000000000000" pitchFamily="2" charset="2"/>
              <a:buNone/>
              <a:defRPr sz="2000" b="0">
                <a:solidFill>
                  <a:schemeClr val="tx1"/>
                </a:solidFill>
              </a:defRPr>
            </a:lvl2pPr>
            <a:lvl3pPr marL="450862" indent="0">
              <a:buFont typeface="Wingdings" panose="05000000000000000000" pitchFamily="2" charset="2"/>
              <a:buNone/>
              <a:tabLst/>
              <a:defRPr sz="1600" b="0">
                <a:solidFill>
                  <a:schemeClr val="tx1"/>
                </a:solidFill>
              </a:defRPr>
            </a:lvl3pPr>
            <a:lvl4pPr marL="652479" indent="0">
              <a:buFont typeface="Wingdings" panose="05000000000000000000" pitchFamily="2" charset="2"/>
              <a:buNone/>
              <a:defRPr sz="1400" b="0">
                <a:solidFill>
                  <a:schemeClr val="tx1"/>
                </a:solidFill>
              </a:defRPr>
            </a:lvl4pPr>
            <a:lvl5pPr marL="854098" indent="0">
              <a:buFont typeface="Wingdings" panose="05000000000000000000" pitchFamily="2" charset="2"/>
              <a:buNone/>
              <a:tabLst/>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970696"/>
      </p:ext>
    </p:extLst>
  </p:cSld>
  <p:clrMapOvr>
    <a:masterClrMapping/>
  </p:clrMapOvr>
  <p:transition>
    <p:fade/>
  </p:transition>
  <p:extLst>
    <p:ext uri="{DCECCB84-F9BA-43D5-87BE-67443E8EF086}">
      <p15:sldGuideLst xmlns:p15="http://schemas.microsoft.com/office/powerpoint/2012/main">
        <p15:guide id="1" orient="horz" pos="128">
          <p15:clr>
            <a:srgbClr val="5ACBF0"/>
          </p15:clr>
        </p15:guide>
        <p15:guide id="2" orient="horz" pos="565">
          <p15:clr>
            <a:srgbClr val="5ACBF0"/>
          </p15:clr>
        </p15:guide>
        <p15:guide id="3" orient="horz" pos="402">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2" y="1435101"/>
            <a:ext cx="5211764"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9" y="1435101"/>
            <a:ext cx="5219700"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028599"/>
      </p:ext>
    </p:extLst>
  </p:cSld>
  <p:clrMapOvr>
    <a:masterClrMapping/>
  </p:clrMapOvr>
  <p:transition>
    <p:fade/>
  </p:transition>
  <p:extLst>
    <p:ext uri="{DCECCB84-F9BA-43D5-87BE-67443E8EF086}">
      <p15:sldGuideLst xmlns:p15="http://schemas.microsoft.com/office/powerpoint/2012/main">
        <p15:guide id="1" orient="horz" pos="128">
          <p15:clr>
            <a:srgbClr val="5ACBF0"/>
          </p15:clr>
        </p15:guide>
        <p15:guide id="2" orient="horz" pos="567">
          <p15:clr>
            <a:srgbClr val="5ACBF0"/>
          </p15:clr>
        </p15:guide>
        <p15:guide id="3" orient="horz" pos="402">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862144886"/>
      </p:ext>
    </p:extLst>
  </p:cSld>
  <p:clrMapOvr>
    <a:masterClrMapping/>
  </p:clrMapOvr>
  <p:transition>
    <p:fade/>
  </p:transition>
  <p:extLst>
    <p:ext uri="{DCECCB84-F9BA-43D5-87BE-67443E8EF086}">
      <p15:sldGuideLst xmlns:p15="http://schemas.microsoft.com/office/powerpoint/2012/main">
        <p15:guide id="6" pos="347">
          <p15:clr>
            <a:srgbClr val="A4A3A4"/>
          </p15:clr>
        </p15:guide>
        <p15:guide id="28" orient="horz" pos="403">
          <p15:clr>
            <a:srgbClr val="5ACBF0"/>
          </p15:clr>
        </p15:guide>
        <p15:guide id="29" orient="horz" pos="565">
          <p15:clr>
            <a:srgbClr val="5ACBF0"/>
          </p15:clr>
        </p15:guide>
        <p15:guide id="30" orient="horz" pos="12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511B60-120F-42CB-9551-A55E5F3BC6C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0673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graphicFrame>
        <p:nvGraphicFramePr>
          <p:cNvPr id="4" name="Table 48">
            <a:extLst>
              <a:ext uri="{FF2B5EF4-FFF2-40B4-BE49-F238E27FC236}">
                <a16:creationId xmlns:a16="http://schemas.microsoft.com/office/drawing/2014/main" id="{BD8257A7-BD7A-4C3B-933C-065282E04386}"/>
              </a:ext>
            </a:extLst>
          </p:cNvPr>
          <p:cNvGraphicFramePr>
            <a:graphicFrameLocks noGrp="1"/>
          </p:cNvGraphicFramePr>
          <p:nvPr userDrawn="1">
            <p:extLst>
              <p:ext uri="{D42A27DB-BD31-4B8C-83A1-F6EECF244321}">
                <p14:modId xmlns:p14="http://schemas.microsoft.com/office/powerpoint/2010/main" val="4284561852"/>
              </p:ext>
            </p:extLst>
          </p:nvPr>
        </p:nvGraphicFramePr>
        <p:xfrm>
          <a:off x="609600" y="1473201"/>
          <a:ext cx="10972800" cy="4800272"/>
        </p:xfrm>
        <a:graphic>
          <a:graphicData uri="http://schemas.openxmlformats.org/drawingml/2006/table">
            <a:tbl>
              <a:tblPr firstRow="1" bandRow="1">
                <a:tableStyleId>{00A15C55-8517-42AA-B614-E9B94910E393}</a:tableStyleId>
              </a:tblPr>
              <a:tblGrid>
                <a:gridCol w="5187882">
                  <a:extLst>
                    <a:ext uri="{9D8B030D-6E8A-4147-A177-3AD203B41FA5}">
                      <a16:colId xmlns:a16="http://schemas.microsoft.com/office/drawing/2014/main" val="1009827440"/>
                    </a:ext>
                  </a:extLst>
                </a:gridCol>
                <a:gridCol w="5784918">
                  <a:extLst>
                    <a:ext uri="{9D8B030D-6E8A-4147-A177-3AD203B41FA5}">
                      <a16:colId xmlns:a16="http://schemas.microsoft.com/office/drawing/2014/main" val="70517067"/>
                    </a:ext>
                  </a:extLst>
                </a:gridCol>
              </a:tblGrid>
              <a:tr h="382194">
                <a:tc>
                  <a:txBody>
                    <a:bodyPr/>
                    <a:lstStyle/>
                    <a:p>
                      <a:pPr algn="ctr"/>
                      <a:endParaRPr lang="en-US" sz="1100"/>
                    </a:p>
                  </a:txBody>
                  <a:tcPr marT="91440" marB="9144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endParaRPr lang="en-US" sz="1100"/>
                    </a:p>
                  </a:txBody>
                  <a:tcPr marT="91440" marB="9144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837803157"/>
                  </a:ext>
                </a:extLst>
              </a:tr>
              <a:tr h="766096">
                <a:tc>
                  <a:txBody>
                    <a:bodyPr/>
                    <a:lstStyle/>
                    <a:p>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66662547"/>
                  </a:ext>
                </a:extLst>
              </a:tr>
              <a:tr h="495709">
                <a:tc>
                  <a:txBody>
                    <a:bodyPr/>
                    <a:lstStyle/>
                    <a:p>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indent="0">
                        <a:buFont typeface="Arial" panose="020B0604020202020204" pitchFamily="34" charset="0"/>
                        <a:buNone/>
                      </a:pPr>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197308936"/>
                  </a:ext>
                </a:extLst>
              </a:tr>
              <a:tr h="901289">
                <a:tc>
                  <a:txBody>
                    <a:bodyPr/>
                    <a:lstStyle/>
                    <a:p>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41994335"/>
                  </a:ext>
                </a:extLst>
              </a:tr>
              <a:tr h="766096">
                <a:tc>
                  <a:txBody>
                    <a:bodyPr/>
                    <a:lstStyle/>
                    <a:p>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rowSpan="2">
                  <a:txBody>
                    <a:bodyPr/>
                    <a:lstStyle/>
                    <a:p>
                      <a:pPr marL="0" lvl="0" indent="0">
                        <a:buFont typeface="Arial" panose="020B0604020202020204" pitchFamily="34" charset="0"/>
                        <a:buNone/>
                      </a:pPr>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278690772"/>
                  </a:ext>
                </a:extLst>
              </a:tr>
              <a:tr h="811160">
                <a:tc>
                  <a:txBody>
                    <a:bodyPr/>
                    <a:lstStyle/>
                    <a:p>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vMerge="1">
                  <a:txBody>
                    <a:bodyPr/>
                    <a:lstStyle/>
                    <a:p>
                      <a:pPr marL="0" lvl="0" indent="0">
                        <a:buFont typeface="Arial" panose="020B0604020202020204" pitchFamily="34" charset="0"/>
                        <a:buNone/>
                      </a:pPr>
                      <a:endParaRPr lang="en-US" sz="1600"/>
                    </a:p>
                  </a:txBody>
                  <a:tcPr>
                    <a:solidFill>
                      <a:srgbClr val="E7ECF8"/>
                    </a:solidFill>
                  </a:tcPr>
                </a:tc>
                <a:extLst>
                  <a:ext uri="{0D108BD9-81ED-4DB2-BD59-A6C34878D82A}">
                    <a16:rowId xmlns:a16="http://schemas.microsoft.com/office/drawing/2014/main" val="1223626127"/>
                  </a:ext>
                </a:extLst>
              </a:tr>
              <a:tr h="677727">
                <a:tc>
                  <a:txBody>
                    <a:bodyPr/>
                    <a:lstStyle/>
                    <a:p>
                      <a:pPr marL="0" marR="0" lvl="0" indent="0" algn="l" defTabSz="1371693" rtl="0" eaLnBrk="1" fontAlgn="auto" latinLnBrk="0" hangingPunct="1">
                        <a:lnSpc>
                          <a:spcPct val="100000"/>
                        </a:lnSpc>
                        <a:spcBef>
                          <a:spcPts val="0"/>
                        </a:spcBef>
                        <a:spcAft>
                          <a:spcPts val="0"/>
                        </a:spcAft>
                        <a:buClrTx/>
                        <a:buSzTx/>
                        <a:buFontTx/>
                        <a:buNone/>
                        <a:tabLst/>
                        <a:defRPr/>
                      </a:pPr>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indent="0">
                        <a:buFont typeface="Arial" panose="020B0604020202020204" pitchFamily="34" charset="0"/>
                        <a:buNone/>
                      </a:pPr>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3829837"/>
                  </a:ext>
                </a:extLst>
              </a:tr>
            </a:tbl>
          </a:graphicData>
        </a:graphic>
      </p:graphicFrame>
    </p:spTree>
    <p:extLst>
      <p:ext uri="{BB962C8B-B14F-4D97-AF65-F5344CB8AC3E}">
        <p14:creationId xmlns:p14="http://schemas.microsoft.com/office/powerpoint/2010/main" val="1177842062"/>
      </p:ext>
    </p:extLst>
  </p:cSld>
  <p:clrMapOvr>
    <a:masterClrMapping/>
  </p:clrMapOvr>
  <p:transition>
    <p:fade/>
  </p:transition>
  <p:extLst>
    <p:ext uri="{DCECCB84-F9BA-43D5-87BE-67443E8EF086}">
      <p15:sldGuideLst xmlns:p15="http://schemas.microsoft.com/office/powerpoint/2012/main">
        <p15:guide id="6" pos="347">
          <p15:clr>
            <a:srgbClr val="A4A3A4"/>
          </p15:clr>
        </p15:guide>
        <p15:guide id="28" orient="horz" pos="403">
          <p15:clr>
            <a:srgbClr val="5ACBF0"/>
          </p15:clr>
        </p15:guide>
        <p15:guide id="29" orient="horz" pos="565">
          <p15:clr>
            <a:srgbClr val="5ACBF0"/>
          </p15:clr>
        </p15:guide>
        <p15:guide id="30" orient="horz" pos="12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graphicFrame>
        <p:nvGraphicFramePr>
          <p:cNvPr id="4" name="Table 48">
            <a:extLst>
              <a:ext uri="{FF2B5EF4-FFF2-40B4-BE49-F238E27FC236}">
                <a16:creationId xmlns:a16="http://schemas.microsoft.com/office/drawing/2014/main" id="{9039AD01-013B-41AD-B6E0-76613F18451A}"/>
              </a:ext>
            </a:extLst>
          </p:cNvPr>
          <p:cNvGraphicFramePr>
            <a:graphicFrameLocks noGrp="1"/>
          </p:cNvGraphicFramePr>
          <p:nvPr userDrawn="1"/>
        </p:nvGraphicFramePr>
        <p:xfrm>
          <a:off x="609602" y="1485899"/>
          <a:ext cx="10972801" cy="4853764"/>
        </p:xfrm>
        <a:graphic>
          <a:graphicData uri="http://schemas.openxmlformats.org/drawingml/2006/table">
            <a:tbl>
              <a:tblPr firstRow="1" bandRow="1">
                <a:tableStyleId>{00A15C55-8517-42AA-B614-E9B94910E393}</a:tableStyleId>
              </a:tblPr>
              <a:tblGrid>
                <a:gridCol w="5397119">
                  <a:extLst>
                    <a:ext uri="{9D8B030D-6E8A-4147-A177-3AD203B41FA5}">
                      <a16:colId xmlns:a16="http://schemas.microsoft.com/office/drawing/2014/main" val="1009827440"/>
                    </a:ext>
                  </a:extLst>
                </a:gridCol>
                <a:gridCol w="5575681">
                  <a:extLst>
                    <a:ext uri="{9D8B030D-6E8A-4147-A177-3AD203B41FA5}">
                      <a16:colId xmlns:a16="http://schemas.microsoft.com/office/drawing/2014/main" val="70517067"/>
                    </a:ext>
                  </a:extLst>
                </a:gridCol>
              </a:tblGrid>
              <a:tr h="386463">
                <a:tc>
                  <a:txBody>
                    <a:bodyPr/>
                    <a:lstStyle/>
                    <a:p>
                      <a:pPr algn="ctr"/>
                      <a:endParaRPr lang="en-US" sz="1100"/>
                    </a:p>
                  </a:txBody>
                  <a:tcPr marT="91440" marB="9144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algn="ctr"/>
                      <a:endParaRPr lang="en-US" sz="1100"/>
                    </a:p>
                  </a:txBody>
                  <a:tcPr marT="91440" marB="9144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837803157"/>
                  </a:ext>
                </a:extLst>
              </a:tr>
              <a:tr h="1458711">
                <a:tc>
                  <a:txBody>
                    <a:bodyPr/>
                    <a:lstStyle/>
                    <a:p>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rowSpan="3">
                  <a:txBody>
                    <a:bodyPr/>
                    <a:lstStyle/>
                    <a:p>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29334320"/>
                  </a:ext>
                </a:extLst>
              </a:tr>
              <a:tr h="1185202">
                <a:tc>
                  <a:txBody>
                    <a:bodyPr/>
                    <a:lstStyle/>
                    <a:p>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vMerge="1">
                  <a:txBody>
                    <a:bodyPr/>
                    <a:lstStyle/>
                    <a:p>
                      <a:endParaRPr lang="en-US" sz="1600"/>
                    </a:p>
                  </a:txBody>
                  <a:tcPr/>
                </a:tc>
                <a:extLst>
                  <a:ext uri="{0D108BD9-81ED-4DB2-BD59-A6C34878D82A}">
                    <a16:rowId xmlns:a16="http://schemas.microsoft.com/office/drawing/2014/main" val="319708720"/>
                  </a:ext>
                </a:extLst>
              </a:tr>
              <a:tr h="1823387">
                <a:tc>
                  <a:txBody>
                    <a:bodyPr/>
                    <a:lstStyle/>
                    <a:p>
                      <a:endParaRPr lang="en-US" sz="9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vMerge="1">
                  <a:txBody>
                    <a:bodyPr/>
                    <a:lstStyle/>
                    <a:p>
                      <a:endParaRPr lang="en-US" sz="1600"/>
                    </a:p>
                  </a:txBody>
                  <a:tcPr/>
                </a:tc>
                <a:extLst>
                  <a:ext uri="{0D108BD9-81ED-4DB2-BD59-A6C34878D82A}">
                    <a16:rowId xmlns:a16="http://schemas.microsoft.com/office/drawing/2014/main" val="3606621504"/>
                  </a:ext>
                </a:extLst>
              </a:tr>
            </a:tbl>
          </a:graphicData>
        </a:graphic>
      </p:graphicFrame>
    </p:spTree>
    <p:extLst>
      <p:ext uri="{BB962C8B-B14F-4D97-AF65-F5344CB8AC3E}">
        <p14:creationId xmlns:p14="http://schemas.microsoft.com/office/powerpoint/2010/main" val="3142097186"/>
      </p:ext>
    </p:extLst>
  </p:cSld>
  <p:clrMapOvr>
    <a:masterClrMapping/>
  </p:clrMapOvr>
  <p:transition>
    <p:fade/>
  </p:transition>
  <p:extLst>
    <p:ext uri="{DCECCB84-F9BA-43D5-87BE-67443E8EF086}">
      <p15:sldGuideLst xmlns:p15="http://schemas.microsoft.com/office/powerpoint/2012/main">
        <p15:guide id="6" pos="347">
          <p15:clr>
            <a:srgbClr val="A4A3A4"/>
          </p15:clr>
        </p15:guide>
        <p15:guide id="28" orient="horz" pos="403">
          <p15:clr>
            <a:srgbClr val="5ACBF0"/>
          </p15:clr>
        </p15:guide>
        <p15:guide id="29" orient="horz" pos="565">
          <p15:clr>
            <a:srgbClr val="5ACBF0"/>
          </p15:clr>
        </p15:guide>
        <p15:guide id="30" orient="horz" pos="12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2" y="457200"/>
            <a:ext cx="5508420" cy="372410"/>
          </a:xfrm>
        </p:spPr>
        <p:txBody>
          <a:bodyPr tIns="64008"/>
          <a:lstStyle>
            <a:lvl1pPr>
              <a:defRPr sz="2000" spc="0">
                <a:solidFill>
                  <a:schemeClr val="tx1"/>
                </a:solidFill>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885140316"/>
      </p:ext>
    </p:extLst>
  </p:cSld>
  <p:clrMapOvr>
    <a:masterClrMapping/>
  </p:clrMapOvr>
  <p:transition>
    <p:fade/>
  </p:transition>
  <p:extLst>
    <p:ext uri="{DCECCB84-F9BA-43D5-87BE-67443E8EF086}">
      <p15:sldGuideLst xmlns:p15="http://schemas.microsoft.com/office/powerpoint/2012/main">
        <p15:guide id="6" pos="347">
          <p15:clr>
            <a:srgbClr val="A4A3A4"/>
          </p15:clr>
        </p15:guide>
        <p15:guide id="7" pos="427">
          <p15:clr>
            <a:srgbClr val="A4A3A4"/>
          </p15:clr>
        </p15:guide>
        <p15:guide id="8" pos="611">
          <p15:clr>
            <a:srgbClr val="A4A3A4"/>
          </p15:clr>
        </p15:guide>
        <p15:guide id="9" pos="691">
          <p15:clr>
            <a:srgbClr val="A4A3A4"/>
          </p15:clr>
        </p15:guide>
        <p15:guide id="10" pos="875">
          <p15:clr>
            <a:srgbClr val="A4A3A4"/>
          </p15:clr>
        </p15:guide>
        <p15:guide id="11" pos="955">
          <p15:clr>
            <a:srgbClr val="A4A3A4"/>
          </p15:clr>
        </p15:guide>
        <p15:guide id="12" pos="1139">
          <p15:clr>
            <a:srgbClr val="A4A3A4"/>
          </p15:clr>
        </p15:guide>
        <p15:guide id="13" pos="1219">
          <p15:clr>
            <a:srgbClr val="A4A3A4"/>
          </p15:clr>
        </p15:guide>
        <p15:guide id="14" pos="1403">
          <p15:clr>
            <a:srgbClr val="A4A3A4"/>
          </p15:clr>
        </p15:guide>
        <p15:guide id="15" pos="1483">
          <p15:clr>
            <a:srgbClr val="A4A3A4"/>
          </p15:clr>
        </p15:guide>
        <p15:guide id="16" pos="1667">
          <p15:clr>
            <a:srgbClr val="A4A3A4"/>
          </p15:clr>
        </p15:guide>
        <p15:guide id="17" pos="1747">
          <p15:clr>
            <a:srgbClr val="A4A3A4"/>
          </p15:clr>
        </p15:guide>
        <p15:guide id="18" pos="1931">
          <p15:clr>
            <a:srgbClr val="A4A3A4"/>
          </p15:clr>
        </p15:guide>
        <p15:guide id="19" pos="2011">
          <p15:clr>
            <a:srgbClr val="A4A3A4"/>
          </p15:clr>
        </p15:guide>
        <p15:guide id="20" pos="2195">
          <p15:clr>
            <a:srgbClr val="A4A3A4"/>
          </p15:clr>
        </p15:guide>
        <p15:guide id="21" pos="2275">
          <p15:clr>
            <a:srgbClr val="A4A3A4"/>
          </p15:clr>
        </p15:guide>
        <p15:guide id="22" pos="2458">
          <p15:clr>
            <a:srgbClr val="A4A3A4"/>
          </p15:clr>
        </p15:guide>
        <p15:guide id="23" pos="2539">
          <p15:clr>
            <a:srgbClr val="A4A3A4"/>
          </p15:clr>
        </p15:guide>
        <p15:guide id="24" pos="2722">
          <p15:clr>
            <a:srgbClr val="A4A3A4"/>
          </p15:clr>
        </p15:guide>
        <p15:guide id="25" pos="2803">
          <p15:clr>
            <a:srgbClr val="A4A3A4"/>
          </p15:clr>
        </p15:guide>
        <p15:guide id="26" pos="2986">
          <p15:clr>
            <a:srgbClr val="A4A3A4"/>
          </p15:clr>
        </p15:guide>
        <p15:guide id="27" pos="3067">
          <p15:clr>
            <a:srgbClr val="A4A3A4"/>
          </p15:clr>
        </p15:guide>
        <p15:guide id="28" orient="horz" pos="403">
          <p15:clr>
            <a:srgbClr val="5ACBF0"/>
          </p15:clr>
        </p15:guide>
        <p15:guide id="29" orient="horz" pos="565">
          <p15:clr>
            <a:srgbClr val="5ACBF0"/>
          </p15:clr>
        </p15:guide>
        <p15:guide id="30" orient="horz" pos="128">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939" y="2100602"/>
            <a:ext cx="4161981" cy="1107996"/>
          </a:xfrm>
        </p:spPr>
        <p:txBody>
          <a:bodyPr wrap="square" rIns="0" anchor="b">
            <a:spAutoFit/>
          </a:bodyPr>
          <a:lstStyle>
            <a:lvl1pPr>
              <a:lnSpc>
                <a:spcPct val="100000"/>
              </a:lnSpc>
              <a:defRPr sz="3600" b="0" spc="-49" baseline="0">
                <a:gradFill>
                  <a:gsLst>
                    <a:gs pos="1250">
                      <a:schemeClr val="tx1"/>
                    </a:gs>
                    <a:gs pos="100000">
                      <a:schemeClr val="tx1"/>
                    </a:gs>
                  </a:gsLst>
                  <a:lin ang="5400000" scaled="0"/>
                </a:gradFill>
                <a:latin typeface="+mj-lt"/>
                <a:cs typeface="Segoe UI" panose="020B0502040204020203" pitchFamily="34" charset="0"/>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388939" y="3610492"/>
            <a:ext cx="4162425" cy="338555"/>
          </a:xfrm>
        </p:spPr>
        <p:txBody>
          <a:bodyPr/>
          <a:lstStyle>
            <a:lvl1pPr marL="0" indent="0">
              <a:buNone/>
              <a:defRPr sz="2200">
                <a:latin typeface="+mn-lt"/>
              </a:defRPr>
            </a:lvl1pPr>
            <a:lvl2pPr marL="228605" indent="0">
              <a:buNone/>
              <a:defRPr/>
            </a:lvl2pPr>
            <a:lvl3pPr marL="457212" indent="0">
              <a:buNone/>
              <a:defRPr/>
            </a:lvl3pPr>
            <a:lvl4pPr marL="662004" indent="0">
              <a:buNone/>
              <a:defRPr/>
            </a:lvl4pPr>
            <a:lvl5pPr marL="855686"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563599903"/>
      </p:ext>
    </p:extLst>
  </p:cSld>
  <p:clrMapOvr>
    <a:masterClrMapping/>
  </p:clrMapOvr>
  <p:transition>
    <p:fade/>
  </p:transition>
  <p:extLst>
    <p:ext uri="{DCECCB84-F9BA-43D5-87BE-67443E8EF086}">
      <p15:sldGuideLst xmlns:p15="http://schemas.microsoft.com/office/powerpoint/2012/main">
        <p15:guide id="2" pos="1493">
          <p15:clr>
            <a:srgbClr val="FBAE40"/>
          </p15:clr>
        </p15:guide>
        <p15:guide id="6" orient="horz" pos="402">
          <p15:clr>
            <a:srgbClr val="5ACBF0"/>
          </p15:clr>
        </p15:guide>
        <p15:guide id="7" orient="horz" pos="2624">
          <p15:clr>
            <a:srgbClr val="5ACBF0"/>
          </p15:clr>
        </p15:guide>
        <p15:guide id="8" orient="horz" pos="989">
          <p15:clr>
            <a:srgbClr val="5ACBF0"/>
          </p15:clr>
        </p15:guide>
        <p15:guide id="10" pos="1658">
          <p15:clr>
            <a:srgbClr val="C35EA4"/>
          </p15:clr>
        </p15:guide>
        <p15:guide id="11" pos="1331">
          <p15:clr>
            <a:srgbClr val="5ACBF0"/>
          </p15:clr>
        </p15:guide>
        <p15:guide id="12" pos="1575">
          <p15:clr>
            <a:srgbClr val="A4A3A4"/>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939" y="3152003"/>
            <a:ext cx="4161981" cy="553999"/>
          </a:xfrm>
        </p:spPr>
        <p:txBody>
          <a:bodyPr wrap="square" rIns="0" anchor="ctr" anchorCtr="0">
            <a:spAutoFit/>
          </a:bodyPr>
          <a:lstStyle>
            <a:lvl1pPr>
              <a:lnSpc>
                <a:spcPct val="100000"/>
              </a:lnSpc>
              <a:defRPr sz="3600" b="0" spc="-49" baseline="0">
                <a:gradFill>
                  <a:gsLst>
                    <a:gs pos="1250">
                      <a:schemeClr val="tx1"/>
                    </a:gs>
                    <a:gs pos="100000">
                      <a:schemeClr val="tx1"/>
                    </a:gs>
                  </a:gsLst>
                  <a:lin ang="5400000" scaled="0"/>
                </a:gradFill>
                <a:latin typeface="+mj-lt"/>
                <a:cs typeface="Segoe UI" panose="020B0502040204020203" pitchFamily="34" charset="0"/>
              </a:defRPr>
            </a:lvl1pPr>
          </a:lstStyle>
          <a:p>
            <a:r>
              <a:rPr lang="en-US"/>
              <a:t>Square photo layout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985225434"/>
      </p:ext>
    </p:extLst>
  </p:cSld>
  <p:clrMapOvr>
    <a:masterClrMapping/>
  </p:clrMapOvr>
  <p:transition>
    <p:fade/>
  </p:transition>
  <p:extLst>
    <p:ext uri="{DCECCB84-F9BA-43D5-87BE-67443E8EF086}">
      <p15:sldGuideLst xmlns:p15="http://schemas.microsoft.com/office/powerpoint/2012/main">
        <p15:guide id="2" pos="1493">
          <p15:clr>
            <a:srgbClr val="FBAE40"/>
          </p15:clr>
        </p15:guide>
        <p15:guide id="5" orient="horz" pos="960">
          <p15:clr>
            <a:srgbClr val="FBAE40"/>
          </p15:clr>
        </p15:guide>
        <p15:guide id="6" pos="1330">
          <p15:clr>
            <a:srgbClr val="5ACBF0"/>
          </p15:clr>
        </p15:guide>
        <p15:guide id="7" pos="1657">
          <p15:clr>
            <a:srgbClr val="C35EA4"/>
          </p15:clr>
        </p15:guide>
        <p15:guide id="8" pos="1575">
          <p15:clr>
            <a:srgbClr val="A4A3A4"/>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938" y="2981639"/>
            <a:ext cx="4160520" cy="861775"/>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panose="020B0502040204020203" pitchFamily="34" charset="0"/>
              </a:defRPr>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171414275"/>
      </p:ext>
    </p:extLst>
  </p:cSld>
  <p:clrMapOvr>
    <a:masterClrMapping/>
  </p:clrMapOvr>
  <p:transition>
    <p:fade/>
  </p:transition>
  <p:extLst>
    <p:ext uri="{DCECCB84-F9BA-43D5-87BE-67443E8EF086}">
      <p15:sldGuideLst xmlns:p15="http://schemas.microsoft.com/office/powerpoint/2012/main">
        <p15:guide id="2" pos="1493">
          <p15:clr>
            <a:srgbClr val="FBAE40"/>
          </p15:clr>
        </p15:guide>
        <p15:guide id="3" orient="horz" pos="835">
          <p15:clr>
            <a:srgbClr val="5ACBF0"/>
          </p15:clr>
        </p15:guide>
        <p15:guide id="4" pos="1659">
          <p15:clr>
            <a:srgbClr val="C35EA4"/>
          </p15:clr>
        </p15:guide>
        <p15:guide id="5" pos="1331">
          <p15:clr>
            <a:srgbClr val="5ACBF0"/>
          </p15:clr>
        </p15:guide>
        <p15:guide id="6" pos="1577">
          <p15:clr>
            <a:srgbClr val="A4A3A4"/>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0F29D-C5E8-44D2-9526-FDD92F645402}"/>
              </a:ext>
            </a:extLst>
          </p:cNvPr>
          <p:cNvSpPr>
            <a:spLocks noGrp="1"/>
          </p:cNvSpPr>
          <p:nvPr>
            <p:ph type="title"/>
          </p:nvPr>
        </p:nvSpPr>
        <p:spPr>
          <a:xfrm>
            <a:off x="588264" y="5438003"/>
            <a:ext cx="11018520" cy="553999"/>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5" lvl="0" indent="-228605"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787344881"/>
      </p:ext>
    </p:extLst>
  </p:cSld>
  <p:clrMapOvr>
    <a:masterClrMapping/>
  </p:clrMapOvr>
  <p:transition>
    <p:fade/>
  </p:transition>
  <p:extLst>
    <p:ext uri="{DCECCB84-F9BA-43D5-87BE-67443E8EF086}">
      <p15:sldGuideLst xmlns:p15="http://schemas.microsoft.com/office/powerpoint/2012/main">
        <p15:guide id="5" orient="horz" pos="1280">
          <p15:clr>
            <a:srgbClr val="5ACBF0"/>
          </p15:clr>
        </p15:guide>
        <p15:guide id="6" orient="horz" pos="160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FDF857CB-B6D1-48F6-B5F2-63F06DC03C79}"/>
              </a:ext>
            </a:extLst>
          </p:cNvPr>
          <p:cNvSpPr>
            <a:spLocks noGrp="1"/>
          </p:cNvSpPr>
          <p:nvPr>
            <p:ph type="pic" sz="quarter" idx="11" hasCustomPrompt="1"/>
          </p:nvPr>
        </p:nvSpPr>
        <p:spPr bwMode="gray">
          <a:xfrm>
            <a:off x="0" y="4305301"/>
            <a:ext cx="12192000" cy="2552700"/>
          </a:xfrm>
          <a:blipFill dpi="0" rotWithShape="1">
            <a:blip r:embed="rId2"/>
            <a:srcRect/>
            <a:stretch>
              <a:fillRect b="-52000"/>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5" lvl="0" indent="-228605" algn="ctr"/>
            <a:r>
              <a:rPr lang="en-US"/>
              <a:t>Drag &amp; drop your photo here </a:t>
            </a:r>
            <a:br>
              <a:rPr lang="en-US"/>
            </a:br>
            <a:r>
              <a:rPr lang="en-US"/>
              <a:t>or click or tap icon below </a:t>
            </a:r>
            <a:br>
              <a:rPr lang="en-US"/>
            </a:br>
            <a:r>
              <a:rPr lang="en-US"/>
              <a:t>to insert</a:t>
            </a:r>
          </a:p>
        </p:txBody>
      </p:sp>
      <p:sp>
        <p:nvSpPr>
          <p:cNvPr id="5" name="Title 4">
            <a:extLst>
              <a:ext uri="{FF2B5EF4-FFF2-40B4-BE49-F238E27FC236}">
                <a16:creationId xmlns:a16="http://schemas.microsoft.com/office/drawing/2014/main" id="{8940F29D-C5E8-44D2-9526-FDD92F645402}"/>
              </a:ext>
            </a:extLst>
          </p:cNvPr>
          <p:cNvSpPr>
            <a:spLocks noGrp="1"/>
          </p:cNvSpPr>
          <p:nvPr>
            <p:ph type="title"/>
          </p:nvPr>
        </p:nvSpPr>
        <p:spPr>
          <a:xfrm>
            <a:off x="588264" y="866003"/>
            <a:ext cx="11018520" cy="553999"/>
          </a:xfrm>
        </p:spPr>
        <p:txBody>
          <a:bodyPr anchor="ctr"/>
          <a:lstStyle>
            <a:lvl1pPr algn="ctr">
              <a:defRPr/>
            </a:lvl1pPr>
          </a:lstStyle>
          <a:p>
            <a:r>
              <a:rPr lang="en-US"/>
              <a:t>Click to edit Master title style</a:t>
            </a:r>
          </a:p>
        </p:txBody>
      </p:sp>
      <p:sp>
        <p:nvSpPr>
          <p:cNvPr id="22" name="Text Placeholder 3">
            <a:extLst>
              <a:ext uri="{FF2B5EF4-FFF2-40B4-BE49-F238E27FC236}">
                <a16:creationId xmlns:a16="http://schemas.microsoft.com/office/drawing/2014/main" id="{C09FF809-E874-4C2C-BB88-2EBA3180D420}"/>
              </a:ext>
            </a:extLst>
          </p:cNvPr>
          <p:cNvSpPr>
            <a:spLocks noGrp="1"/>
          </p:cNvSpPr>
          <p:nvPr>
            <p:ph type="body" sz="quarter" idx="16"/>
          </p:nvPr>
        </p:nvSpPr>
        <p:spPr>
          <a:xfrm>
            <a:off x="584200" y="2551442"/>
            <a:ext cx="1987552" cy="553999"/>
          </a:xfrm>
        </p:spPr>
        <p:txBody>
          <a:bodyPr/>
          <a:lstStyle>
            <a:lvl1pPr marL="0" indent="0" algn="ctr">
              <a:spcBef>
                <a:spcPts val="0"/>
              </a:spcBef>
              <a:buNone/>
              <a:defRPr sz="1800">
                <a:latin typeface="+mj-lt"/>
              </a:defRPr>
            </a:lvl1pPr>
          </a:lstStyle>
          <a:p>
            <a:pPr lvl="0"/>
            <a:r>
              <a:rPr lang="en-US"/>
              <a:t>Click to edit Master text styles</a:t>
            </a:r>
          </a:p>
        </p:txBody>
      </p:sp>
      <p:sp>
        <p:nvSpPr>
          <p:cNvPr id="23" name="Text Placeholder 3">
            <a:extLst>
              <a:ext uri="{FF2B5EF4-FFF2-40B4-BE49-F238E27FC236}">
                <a16:creationId xmlns:a16="http://schemas.microsoft.com/office/drawing/2014/main" id="{191B36B4-0138-4D8B-A83C-1F3DDD6638E0}"/>
              </a:ext>
            </a:extLst>
          </p:cNvPr>
          <p:cNvSpPr>
            <a:spLocks noGrp="1"/>
          </p:cNvSpPr>
          <p:nvPr>
            <p:ph type="body" sz="quarter" idx="17"/>
          </p:nvPr>
        </p:nvSpPr>
        <p:spPr>
          <a:xfrm>
            <a:off x="2842959" y="2552702"/>
            <a:ext cx="1987552" cy="553999"/>
          </a:xfrm>
        </p:spPr>
        <p:txBody>
          <a:bodyPr/>
          <a:lstStyle>
            <a:lvl1pPr marL="0" indent="0" algn="ctr">
              <a:spcBef>
                <a:spcPts val="0"/>
              </a:spcBef>
              <a:buNone/>
              <a:defRPr sz="1800">
                <a:latin typeface="+mj-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F2897E95-E316-4548-BC48-E8A1D742564C}"/>
              </a:ext>
            </a:extLst>
          </p:cNvPr>
          <p:cNvSpPr>
            <a:spLocks noGrp="1"/>
          </p:cNvSpPr>
          <p:nvPr>
            <p:ph type="body" sz="quarter" idx="18"/>
          </p:nvPr>
        </p:nvSpPr>
        <p:spPr>
          <a:xfrm>
            <a:off x="5101716" y="2552702"/>
            <a:ext cx="1987552" cy="553999"/>
          </a:xfrm>
        </p:spPr>
        <p:txBody>
          <a:bodyPr/>
          <a:lstStyle>
            <a:lvl1pPr marL="0" indent="0" algn="ctr">
              <a:spcBef>
                <a:spcPts val="0"/>
              </a:spcBef>
              <a:buNone/>
              <a:defRPr sz="1800">
                <a:latin typeface="+mj-lt"/>
              </a:defRPr>
            </a:lvl1pPr>
          </a:lstStyle>
          <a:p>
            <a:pPr lvl="0"/>
            <a:r>
              <a:rPr lang="en-US"/>
              <a:t>Click to edit Master text styles</a:t>
            </a:r>
          </a:p>
        </p:txBody>
      </p:sp>
      <p:sp>
        <p:nvSpPr>
          <p:cNvPr id="25" name="Text Placeholder 3">
            <a:extLst>
              <a:ext uri="{FF2B5EF4-FFF2-40B4-BE49-F238E27FC236}">
                <a16:creationId xmlns:a16="http://schemas.microsoft.com/office/drawing/2014/main" id="{9A617B09-4043-4E19-AE6F-4C5C55EA295B}"/>
              </a:ext>
            </a:extLst>
          </p:cNvPr>
          <p:cNvSpPr>
            <a:spLocks noGrp="1"/>
          </p:cNvSpPr>
          <p:nvPr>
            <p:ph type="body" sz="quarter" idx="19"/>
          </p:nvPr>
        </p:nvSpPr>
        <p:spPr>
          <a:xfrm>
            <a:off x="7360475" y="2552702"/>
            <a:ext cx="1987552" cy="553999"/>
          </a:xfrm>
        </p:spPr>
        <p:txBody>
          <a:bodyPr/>
          <a:lstStyle>
            <a:lvl1pPr marL="0" indent="0" algn="ctr">
              <a:spcBef>
                <a:spcPts val="0"/>
              </a:spcBef>
              <a:buNone/>
              <a:defRPr sz="1800">
                <a:latin typeface="+mj-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7EAB2B6D-921A-4A80-A3BB-0F3F7783BDAF}"/>
              </a:ext>
            </a:extLst>
          </p:cNvPr>
          <p:cNvSpPr>
            <a:spLocks noGrp="1"/>
          </p:cNvSpPr>
          <p:nvPr>
            <p:ph type="body" sz="quarter" idx="20"/>
          </p:nvPr>
        </p:nvSpPr>
        <p:spPr>
          <a:xfrm>
            <a:off x="9619232" y="2552702"/>
            <a:ext cx="1987552" cy="553999"/>
          </a:xfrm>
        </p:spPr>
        <p:txBody>
          <a:bodyPr/>
          <a:lstStyle>
            <a:lvl1pPr marL="0" indent="0" algn="ctr">
              <a:spcBef>
                <a:spcPts val="0"/>
              </a:spcBef>
              <a:buNone/>
              <a:defRPr sz="1800">
                <a:latin typeface="+mj-lt"/>
              </a:defRPr>
            </a:lvl1pPr>
          </a:lstStyle>
          <a:p>
            <a:pPr lvl="0"/>
            <a:r>
              <a:rPr lang="en-US"/>
              <a:t>Click to edit Master text styles</a:t>
            </a:r>
          </a:p>
        </p:txBody>
      </p:sp>
    </p:spTree>
    <p:extLst>
      <p:ext uri="{BB962C8B-B14F-4D97-AF65-F5344CB8AC3E}">
        <p14:creationId xmlns:p14="http://schemas.microsoft.com/office/powerpoint/2010/main" val="3297176336"/>
      </p:ext>
    </p:extLst>
  </p:cSld>
  <p:clrMapOvr>
    <a:masterClrMapping/>
  </p:clrMapOvr>
  <p:transition>
    <p:fade/>
  </p:transition>
  <p:extLst>
    <p:ext uri="{DCECCB84-F9BA-43D5-87BE-67443E8EF086}">
      <p15:sldGuideLst xmlns:p15="http://schemas.microsoft.com/office/powerpoint/2012/main">
        <p15:guide id="5" orient="horz" pos="640">
          <p15:clr>
            <a:srgbClr val="5ACBF0"/>
          </p15:clr>
        </p15:guide>
        <p15:guide id="6" orient="horz" pos="32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200" y="5689603"/>
            <a:ext cx="5367528"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1"/>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5" lvl="0" indent="-228605"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3"/>
            <a:ext cx="5367528"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6" y="2025651"/>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5" lvl="0" indent="-228605"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27544422"/>
      </p:ext>
    </p:extLst>
  </p:cSld>
  <p:clrMapOvr>
    <a:masterClrMapping/>
  </p:clrMapOvr>
  <p:transition>
    <p:fade/>
  </p:transition>
  <p:extLst>
    <p:ext uri="{DCECCB84-F9BA-43D5-87BE-67443E8EF086}">
      <p15:sldGuideLst xmlns:p15="http://schemas.microsoft.com/office/powerpoint/2012/main">
        <p15:guide id="3" orient="horz" pos="1593">
          <p15:clr>
            <a:srgbClr val="5ACBF0"/>
          </p15:clr>
        </p15:guide>
        <p15:guide id="4" orient="horz" pos="567">
          <p15:clr>
            <a:srgbClr val="5ACBF0"/>
          </p15:clr>
        </p15:guide>
        <p15:guide id="5" orient="horz" pos="128">
          <p15:clr>
            <a:srgbClr val="5ACBF0"/>
          </p15:clr>
        </p15:guide>
        <p15:guide id="6" pos="1667">
          <p15:clr>
            <a:srgbClr val="5ACBF0"/>
          </p15:clr>
        </p15:guide>
        <p15:guide id="7" pos="1747">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5" y="5689603"/>
            <a:ext cx="3475037" cy="307777"/>
          </a:xfrm>
        </p:spPr>
        <p:txBody>
          <a:bodyPr/>
          <a:lstStyle>
            <a:lvl1pPr marL="0" indent="0" algn="ctr">
              <a:spcBef>
                <a:spcPts val="0"/>
              </a:spcBef>
              <a:buNone/>
              <a:defRPr sz="2000"/>
            </a:lvl1pPr>
          </a:lstStyle>
          <a:p>
            <a:pPr lvl="0"/>
            <a:r>
              <a:rPr lang="en-US"/>
              <a:t>Click to edit Master text styles</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3" y="5689603"/>
            <a:ext cx="3475037" cy="307777"/>
          </a:xfrm>
        </p:spPr>
        <p:txBody>
          <a:bodyPr/>
          <a:lstStyle>
            <a:lvl1pPr marL="0" indent="0" algn="ctr">
              <a:spcBef>
                <a:spcPts val="0"/>
              </a:spcBef>
              <a:buNone/>
              <a:defRPr sz="2000"/>
            </a:lvl1pPr>
          </a:lstStyle>
          <a:p>
            <a:pPr lvl="0"/>
            <a:r>
              <a:rPr lang="en-US"/>
              <a:t>Click to edit Master text styles</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3" y="5689603"/>
            <a:ext cx="3475037"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4" y="2025651"/>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9AF2E0CF-9A95-4AB5-8A78-557A07E679EC}"/>
              </a:ext>
            </a:extLst>
          </p:cNvPr>
          <p:cNvSpPr>
            <a:spLocks noGrp="1"/>
          </p:cNvSpPr>
          <p:nvPr>
            <p:ph type="pic" sz="quarter" idx="19" hasCustomPrompt="1"/>
          </p:nvPr>
        </p:nvSpPr>
        <p:spPr bwMode="gray">
          <a:xfrm>
            <a:off x="4356100" y="2025651"/>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B8B1F378-CC11-4D5F-9010-A24B6A6F4ADD}"/>
              </a:ext>
            </a:extLst>
          </p:cNvPr>
          <p:cNvSpPr>
            <a:spLocks noGrp="1"/>
          </p:cNvSpPr>
          <p:nvPr>
            <p:ph type="pic" sz="quarter" idx="20" hasCustomPrompt="1"/>
          </p:nvPr>
        </p:nvSpPr>
        <p:spPr bwMode="gray">
          <a:xfrm>
            <a:off x="584519" y="2025651"/>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346111812"/>
      </p:ext>
    </p:extLst>
  </p:cSld>
  <p:clrMapOvr>
    <a:masterClrMapping/>
  </p:clrMapOvr>
  <p:transition>
    <p:fade/>
  </p:transition>
  <p:extLst>
    <p:ext uri="{DCECCB84-F9BA-43D5-87BE-67443E8EF086}">
      <p15:sldGuideLst xmlns:p15="http://schemas.microsoft.com/office/powerpoint/2012/main">
        <p15:guide id="3" orient="horz" pos="1593">
          <p15:clr>
            <a:srgbClr val="5ACBF0"/>
          </p15:clr>
        </p15:guide>
        <p15:guide id="4" orient="horz" pos="567">
          <p15:clr>
            <a:srgbClr val="5ACBF0"/>
          </p15:clr>
        </p15:guide>
        <p15:guide id="5" orient="horz" pos="128">
          <p15:clr>
            <a:srgbClr val="5ACBF0"/>
          </p15:clr>
        </p15:guide>
        <p15:guide id="6" pos="1137">
          <p15:clr>
            <a:srgbClr val="5ACBF0"/>
          </p15:clr>
        </p15:guide>
        <p15:guide id="7" pos="1219">
          <p15:clr>
            <a:srgbClr val="5ACBF0"/>
          </p15:clr>
        </p15:guide>
        <p15:guide id="8" pos="2194">
          <p15:clr>
            <a:srgbClr val="5ACBF0"/>
          </p15:clr>
        </p15:guide>
        <p15:guide id="9" pos="2277">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47" Type="http://schemas.openxmlformats.org/officeDocument/2006/relationships/slideLayout" Target="../slideLayouts/slideLayout121.xml"/><Relationship Id="rId50" Type="http://schemas.openxmlformats.org/officeDocument/2006/relationships/slideLayout" Target="../slideLayouts/slideLayout124.xml"/><Relationship Id="rId55" Type="http://schemas.openxmlformats.org/officeDocument/2006/relationships/slideLayout" Target="../slideLayouts/slideLayout129.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9" Type="http://schemas.openxmlformats.org/officeDocument/2006/relationships/slideLayout" Target="../slideLayouts/slideLayout103.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53" Type="http://schemas.openxmlformats.org/officeDocument/2006/relationships/slideLayout" Target="../slideLayouts/slideLayout127.xml"/><Relationship Id="rId5" Type="http://schemas.openxmlformats.org/officeDocument/2006/relationships/slideLayout" Target="../slideLayouts/slideLayout79.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48" Type="http://schemas.openxmlformats.org/officeDocument/2006/relationships/slideLayout" Target="../slideLayouts/slideLayout122.xml"/><Relationship Id="rId56" Type="http://schemas.openxmlformats.org/officeDocument/2006/relationships/slideLayout" Target="../slideLayouts/slideLayout130.xml"/><Relationship Id="rId8" Type="http://schemas.openxmlformats.org/officeDocument/2006/relationships/slideLayout" Target="../slideLayouts/slideLayout82.xml"/><Relationship Id="rId51" Type="http://schemas.openxmlformats.org/officeDocument/2006/relationships/slideLayout" Target="../slideLayouts/slideLayout125.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46" Type="http://schemas.openxmlformats.org/officeDocument/2006/relationships/slideLayout" Target="../slideLayouts/slideLayout120.xml"/><Relationship Id="rId20" Type="http://schemas.openxmlformats.org/officeDocument/2006/relationships/slideLayout" Target="../slideLayouts/slideLayout94.xml"/><Relationship Id="rId41" Type="http://schemas.openxmlformats.org/officeDocument/2006/relationships/slideLayout" Target="../slideLayouts/slideLayout115.xml"/><Relationship Id="rId54" Type="http://schemas.openxmlformats.org/officeDocument/2006/relationships/slideLayout" Target="../slideLayouts/slideLayout128.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49" Type="http://schemas.openxmlformats.org/officeDocument/2006/relationships/slideLayout" Target="../slideLayouts/slideLayout123.xml"/><Relationship Id="rId57" Type="http://schemas.openxmlformats.org/officeDocument/2006/relationships/theme" Target="../theme/theme2.xml"/><Relationship Id="rId10" Type="http://schemas.openxmlformats.org/officeDocument/2006/relationships/slideLayout" Target="../slideLayouts/slideLayout84.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52" Type="http://schemas.openxmlformats.org/officeDocument/2006/relationships/slideLayout" Target="../slideLayouts/slideLayout12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56.xml"/><Relationship Id="rId21" Type="http://schemas.openxmlformats.org/officeDocument/2006/relationships/slideLayout" Target="../slideLayouts/slideLayout151.xml"/><Relationship Id="rId42" Type="http://schemas.openxmlformats.org/officeDocument/2006/relationships/slideLayout" Target="../slideLayouts/slideLayout172.xml"/><Relationship Id="rId47" Type="http://schemas.openxmlformats.org/officeDocument/2006/relationships/slideLayout" Target="../slideLayouts/slideLayout177.xml"/><Relationship Id="rId63" Type="http://schemas.openxmlformats.org/officeDocument/2006/relationships/slideLayout" Target="../slideLayouts/slideLayout193.xml"/><Relationship Id="rId68" Type="http://schemas.openxmlformats.org/officeDocument/2006/relationships/slideLayout" Target="../slideLayouts/slideLayout198.xml"/><Relationship Id="rId84" Type="http://schemas.openxmlformats.org/officeDocument/2006/relationships/slideLayout" Target="../slideLayouts/slideLayout214.xml"/><Relationship Id="rId16" Type="http://schemas.openxmlformats.org/officeDocument/2006/relationships/slideLayout" Target="../slideLayouts/slideLayout146.xml"/><Relationship Id="rId11" Type="http://schemas.openxmlformats.org/officeDocument/2006/relationships/slideLayout" Target="../slideLayouts/slideLayout141.xml"/><Relationship Id="rId32" Type="http://schemas.openxmlformats.org/officeDocument/2006/relationships/slideLayout" Target="../slideLayouts/slideLayout162.xml"/><Relationship Id="rId37" Type="http://schemas.openxmlformats.org/officeDocument/2006/relationships/slideLayout" Target="../slideLayouts/slideLayout167.xml"/><Relationship Id="rId53" Type="http://schemas.openxmlformats.org/officeDocument/2006/relationships/slideLayout" Target="../slideLayouts/slideLayout183.xml"/><Relationship Id="rId58" Type="http://schemas.openxmlformats.org/officeDocument/2006/relationships/slideLayout" Target="../slideLayouts/slideLayout188.xml"/><Relationship Id="rId74" Type="http://schemas.openxmlformats.org/officeDocument/2006/relationships/slideLayout" Target="../slideLayouts/slideLayout204.xml"/><Relationship Id="rId79" Type="http://schemas.openxmlformats.org/officeDocument/2006/relationships/slideLayout" Target="../slideLayouts/slideLayout209.xml"/><Relationship Id="rId5" Type="http://schemas.openxmlformats.org/officeDocument/2006/relationships/slideLayout" Target="../slideLayouts/slideLayout135.xml"/><Relationship Id="rId19" Type="http://schemas.openxmlformats.org/officeDocument/2006/relationships/slideLayout" Target="../slideLayouts/slideLayout14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slideLayout" Target="../slideLayouts/slideLayout160.xml"/><Relationship Id="rId35" Type="http://schemas.openxmlformats.org/officeDocument/2006/relationships/slideLayout" Target="../slideLayouts/slideLayout165.xml"/><Relationship Id="rId43" Type="http://schemas.openxmlformats.org/officeDocument/2006/relationships/slideLayout" Target="../slideLayouts/slideLayout173.xml"/><Relationship Id="rId48" Type="http://schemas.openxmlformats.org/officeDocument/2006/relationships/slideLayout" Target="../slideLayouts/slideLayout178.xml"/><Relationship Id="rId56" Type="http://schemas.openxmlformats.org/officeDocument/2006/relationships/slideLayout" Target="../slideLayouts/slideLayout186.xml"/><Relationship Id="rId64" Type="http://schemas.openxmlformats.org/officeDocument/2006/relationships/slideLayout" Target="../slideLayouts/slideLayout194.xml"/><Relationship Id="rId69" Type="http://schemas.openxmlformats.org/officeDocument/2006/relationships/slideLayout" Target="../slideLayouts/slideLayout199.xml"/><Relationship Id="rId77" Type="http://schemas.openxmlformats.org/officeDocument/2006/relationships/slideLayout" Target="../slideLayouts/slideLayout207.xml"/><Relationship Id="rId8" Type="http://schemas.openxmlformats.org/officeDocument/2006/relationships/slideLayout" Target="../slideLayouts/slideLayout138.xml"/><Relationship Id="rId51" Type="http://schemas.openxmlformats.org/officeDocument/2006/relationships/slideLayout" Target="../slideLayouts/slideLayout181.xml"/><Relationship Id="rId72" Type="http://schemas.openxmlformats.org/officeDocument/2006/relationships/slideLayout" Target="../slideLayouts/slideLayout202.xml"/><Relationship Id="rId80" Type="http://schemas.openxmlformats.org/officeDocument/2006/relationships/slideLayout" Target="../slideLayouts/slideLayout210.xml"/><Relationship Id="rId85" Type="http://schemas.openxmlformats.org/officeDocument/2006/relationships/theme" Target="../theme/theme3.xml"/><Relationship Id="rId3" Type="http://schemas.openxmlformats.org/officeDocument/2006/relationships/slideLayout" Target="../slideLayouts/slideLayout133.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slideLayout" Target="../slideLayouts/slideLayout163.xml"/><Relationship Id="rId38" Type="http://schemas.openxmlformats.org/officeDocument/2006/relationships/slideLayout" Target="../slideLayouts/slideLayout168.xml"/><Relationship Id="rId46" Type="http://schemas.openxmlformats.org/officeDocument/2006/relationships/slideLayout" Target="../slideLayouts/slideLayout176.xml"/><Relationship Id="rId59" Type="http://schemas.openxmlformats.org/officeDocument/2006/relationships/slideLayout" Target="../slideLayouts/slideLayout189.xml"/><Relationship Id="rId67" Type="http://schemas.openxmlformats.org/officeDocument/2006/relationships/slideLayout" Target="../slideLayouts/slideLayout197.xml"/><Relationship Id="rId20" Type="http://schemas.openxmlformats.org/officeDocument/2006/relationships/slideLayout" Target="../slideLayouts/slideLayout150.xml"/><Relationship Id="rId41" Type="http://schemas.openxmlformats.org/officeDocument/2006/relationships/slideLayout" Target="../slideLayouts/slideLayout171.xml"/><Relationship Id="rId54" Type="http://schemas.openxmlformats.org/officeDocument/2006/relationships/slideLayout" Target="../slideLayouts/slideLayout184.xml"/><Relationship Id="rId62" Type="http://schemas.openxmlformats.org/officeDocument/2006/relationships/slideLayout" Target="../slideLayouts/slideLayout192.xml"/><Relationship Id="rId70" Type="http://schemas.openxmlformats.org/officeDocument/2006/relationships/slideLayout" Target="../slideLayouts/slideLayout200.xml"/><Relationship Id="rId75" Type="http://schemas.openxmlformats.org/officeDocument/2006/relationships/slideLayout" Target="../slideLayouts/slideLayout205.xml"/><Relationship Id="rId83" Type="http://schemas.openxmlformats.org/officeDocument/2006/relationships/slideLayout" Target="../slideLayouts/slideLayout213.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36" Type="http://schemas.openxmlformats.org/officeDocument/2006/relationships/slideLayout" Target="../slideLayouts/slideLayout166.xml"/><Relationship Id="rId49" Type="http://schemas.openxmlformats.org/officeDocument/2006/relationships/slideLayout" Target="../slideLayouts/slideLayout179.xml"/><Relationship Id="rId57" Type="http://schemas.openxmlformats.org/officeDocument/2006/relationships/slideLayout" Target="../slideLayouts/slideLayout187.xml"/><Relationship Id="rId10" Type="http://schemas.openxmlformats.org/officeDocument/2006/relationships/slideLayout" Target="../slideLayouts/slideLayout140.xml"/><Relationship Id="rId31" Type="http://schemas.openxmlformats.org/officeDocument/2006/relationships/slideLayout" Target="../slideLayouts/slideLayout161.xml"/><Relationship Id="rId44" Type="http://schemas.openxmlformats.org/officeDocument/2006/relationships/slideLayout" Target="../slideLayouts/slideLayout174.xml"/><Relationship Id="rId52" Type="http://schemas.openxmlformats.org/officeDocument/2006/relationships/slideLayout" Target="../slideLayouts/slideLayout182.xml"/><Relationship Id="rId60" Type="http://schemas.openxmlformats.org/officeDocument/2006/relationships/slideLayout" Target="../slideLayouts/slideLayout190.xml"/><Relationship Id="rId65" Type="http://schemas.openxmlformats.org/officeDocument/2006/relationships/slideLayout" Target="../slideLayouts/slideLayout195.xml"/><Relationship Id="rId73" Type="http://schemas.openxmlformats.org/officeDocument/2006/relationships/slideLayout" Target="../slideLayouts/slideLayout203.xml"/><Relationship Id="rId78" Type="http://schemas.openxmlformats.org/officeDocument/2006/relationships/slideLayout" Target="../slideLayouts/slideLayout208.xml"/><Relationship Id="rId81" Type="http://schemas.openxmlformats.org/officeDocument/2006/relationships/slideLayout" Target="../slideLayouts/slideLayout211.xml"/><Relationship Id="rId86" Type="http://schemas.openxmlformats.org/officeDocument/2006/relationships/image" Target="../media/image1.emf"/><Relationship Id="rId4" Type="http://schemas.openxmlformats.org/officeDocument/2006/relationships/slideLayout" Target="../slideLayouts/slideLayout134.xml"/><Relationship Id="rId9" Type="http://schemas.openxmlformats.org/officeDocument/2006/relationships/slideLayout" Target="../slideLayouts/slideLayout139.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9" Type="http://schemas.openxmlformats.org/officeDocument/2006/relationships/slideLayout" Target="../slideLayouts/slideLayout169.xml"/><Relationship Id="rId34" Type="http://schemas.openxmlformats.org/officeDocument/2006/relationships/slideLayout" Target="../slideLayouts/slideLayout164.xml"/><Relationship Id="rId50" Type="http://schemas.openxmlformats.org/officeDocument/2006/relationships/slideLayout" Target="../slideLayouts/slideLayout180.xml"/><Relationship Id="rId55" Type="http://schemas.openxmlformats.org/officeDocument/2006/relationships/slideLayout" Target="../slideLayouts/slideLayout185.xml"/><Relationship Id="rId76" Type="http://schemas.openxmlformats.org/officeDocument/2006/relationships/slideLayout" Target="../slideLayouts/slideLayout206.xml"/><Relationship Id="rId7" Type="http://schemas.openxmlformats.org/officeDocument/2006/relationships/slideLayout" Target="../slideLayouts/slideLayout137.xml"/><Relationship Id="rId71" Type="http://schemas.openxmlformats.org/officeDocument/2006/relationships/slideLayout" Target="../slideLayouts/slideLayout201.xml"/><Relationship Id="rId2" Type="http://schemas.openxmlformats.org/officeDocument/2006/relationships/slideLayout" Target="../slideLayouts/slideLayout132.xml"/><Relationship Id="rId29" Type="http://schemas.openxmlformats.org/officeDocument/2006/relationships/slideLayout" Target="../slideLayouts/slideLayout159.xml"/><Relationship Id="rId24" Type="http://schemas.openxmlformats.org/officeDocument/2006/relationships/slideLayout" Target="../slideLayouts/slideLayout154.xml"/><Relationship Id="rId40" Type="http://schemas.openxmlformats.org/officeDocument/2006/relationships/slideLayout" Target="../slideLayouts/slideLayout170.xml"/><Relationship Id="rId45" Type="http://schemas.openxmlformats.org/officeDocument/2006/relationships/slideLayout" Target="../slideLayouts/slideLayout175.xml"/><Relationship Id="rId66" Type="http://schemas.openxmlformats.org/officeDocument/2006/relationships/slideLayout" Target="../slideLayouts/slideLayout196.xml"/><Relationship Id="rId61" Type="http://schemas.openxmlformats.org/officeDocument/2006/relationships/slideLayout" Target="../slideLayouts/slideLayout191.xml"/><Relationship Id="rId82" Type="http://schemas.openxmlformats.org/officeDocument/2006/relationships/slideLayout" Target="../slideLayouts/slideLayout21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27.xml"/><Relationship Id="rId18" Type="http://schemas.openxmlformats.org/officeDocument/2006/relationships/slideLayout" Target="../slideLayouts/slideLayout232.xml"/><Relationship Id="rId26" Type="http://schemas.openxmlformats.org/officeDocument/2006/relationships/slideLayout" Target="../slideLayouts/slideLayout240.xml"/><Relationship Id="rId39" Type="http://schemas.openxmlformats.org/officeDocument/2006/relationships/slideLayout" Target="../slideLayouts/slideLayout253.xml"/><Relationship Id="rId21" Type="http://schemas.openxmlformats.org/officeDocument/2006/relationships/slideLayout" Target="../slideLayouts/slideLayout235.xml"/><Relationship Id="rId34" Type="http://schemas.openxmlformats.org/officeDocument/2006/relationships/slideLayout" Target="../slideLayouts/slideLayout248.xml"/><Relationship Id="rId42" Type="http://schemas.openxmlformats.org/officeDocument/2006/relationships/slideLayout" Target="../slideLayouts/slideLayout256.xml"/><Relationship Id="rId7" Type="http://schemas.openxmlformats.org/officeDocument/2006/relationships/slideLayout" Target="../slideLayouts/slideLayout221.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29" Type="http://schemas.openxmlformats.org/officeDocument/2006/relationships/slideLayout" Target="../slideLayouts/slideLayout243.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24" Type="http://schemas.openxmlformats.org/officeDocument/2006/relationships/slideLayout" Target="../slideLayouts/slideLayout238.xml"/><Relationship Id="rId32" Type="http://schemas.openxmlformats.org/officeDocument/2006/relationships/slideLayout" Target="../slideLayouts/slideLayout246.xml"/><Relationship Id="rId37" Type="http://schemas.openxmlformats.org/officeDocument/2006/relationships/slideLayout" Target="../slideLayouts/slideLayout251.xml"/><Relationship Id="rId40" Type="http://schemas.openxmlformats.org/officeDocument/2006/relationships/slideLayout" Target="../slideLayouts/slideLayout254.xml"/><Relationship Id="rId45" Type="http://schemas.openxmlformats.org/officeDocument/2006/relationships/theme" Target="../theme/theme4.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23" Type="http://schemas.openxmlformats.org/officeDocument/2006/relationships/slideLayout" Target="../slideLayouts/slideLayout237.xml"/><Relationship Id="rId28" Type="http://schemas.openxmlformats.org/officeDocument/2006/relationships/slideLayout" Target="../slideLayouts/slideLayout242.xml"/><Relationship Id="rId36" Type="http://schemas.openxmlformats.org/officeDocument/2006/relationships/slideLayout" Target="../slideLayouts/slideLayout250.xml"/><Relationship Id="rId10" Type="http://schemas.openxmlformats.org/officeDocument/2006/relationships/slideLayout" Target="../slideLayouts/slideLayout224.xml"/><Relationship Id="rId19" Type="http://schemas.openxmlformats.org/officeDocument/2006/relationships/slideLayout" Target="../slideLayouts/slideLayout233.xml"/><Relationship Id="rId31" Type="http://schemas.openxmlformats.org/officeDocument/2006/relationships/slideLayout" Target="../slideLayouts/slideLayout245.xml"/><Relationship Id="rId44" Type="http://schemas.openxmlformats.org/officeDocument/2006/relationships/slideLayout" Target="../slideLayouts/slideLayout258.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 Id="rId22" Type="http://schemas.openxmlformats.org/officeDocument/2006/relationships/slideLayout" Target="../slideLayouts/slideLayout236.xml"/><Relationship Id="rId27" Type="http://schemas.openxmlformats.org/officeDocument/2006/relationships/slideLayout" Target="../slideLayouts/slideLayout241.xml"/><Relationship Id="rId30" Type="http://schemas.openxmlformats.org/officeDocument/2006/relationships/slideLayout" Target="../slideLayouts/slideLayout244.xml"/><Relationship Id="rId35" Type="http://schemas.openxmlformats.org/officeDocument/2006/relationships/slideLayout" Target="../slideLayouts/slideLayout249.xml"/><Relationship Id="rId43" Type="http://schemas.openxmlformats.org/officeDocument/2006/relationships/slideLayout" Target="../slideLayouts/slideLayout257.xml"/><Relationship Id="rId8" Type="http://schemas.openxmlformats.org/officeDocument/2006/relationships/slideLayout" Target="../slideLayouts/slideLayout222.xml"/><Relationship Id="rId3" Type="http://schemas.openxmlformats.org/officeDocument/2006/relationships/slideLayout" Target="../slideLayouts/slideLayout217.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5" Type="http://schemas.openxmlformats.org/officeDocument/2006/relationships/slideLayout" Target="../slideLayouts/slideLayout239.xml"/><Relationship Id="rId33" Type="http://schemas.openxmlformats.org/officeDocument/2006/relationships/slideLayout" Target="../slideLayouts/slideLayout247.xml"/><Relationship Id="rId38" Type="http://schemas.openxmlformats.org/officeDocument/2006/relationships/slideLayout" Target="../slideLayouts/slideLayout252.xml"/><Relationship Id="rId46" Type="http://schemas.openxmlformats.org/officeDocument/2006/relationships/image" Target="../media/image1.emf"/><Relationship Id="rId20" Type="http://schemas.openxmlformats.org/officeDocument/2006/relationships/slideLayout" Target="../slideLayouts/slideLayout234.xml"/><Relationship Id="rId41" Type="http://schemas.openxmlformats.org/officeDocument/2006/relationships/slideLayout" Target="../slideLayouts/slideLayout2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76"/>
          <a:srcRect l="762"/>
          <a:stretch/>
        </p:blipFill>
        <p:spPr>
          <a:xfrm rot="5400000">
            <a:off x="9509761" y="2843774"/>
            <a:ext cx="6858000" cy="1170455"/>
          </a:xfrm>
          <a:prstGeom prst="rect">
            <a:avLst/>
          </a:prstGeom>
        </p:spPr>
      </p:pic>
    </p:spTree>
    <p:extLst>
      <p:ext uri="{BB962C8B-B14F-4D97-AF65-F5344CB8AC3E}">
        <p14:creationId xmlns:p14="http://schemas.microsoft.com/office/powerpoint/2010/main" val="1360554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Lst>
  <p:transition>
    <p:fade/>
  </p:transition>
  <p:hf sldNum="0" hdr="0" ftr="0" dt="0"/>
  <p:txStyles>
    <p:titleStyle>
      <a:lvl1pPr algn="l" defTabSz="932563" rtl="0" eaLnBrk="1" latinLnBrk="0" hangingPunct="1">
        <a:lnSpc>
          <a:spcPct val="100000"/>
        </a:lnSpc>
        <a:spcBef>
          <a:spcPct val="0"/>
        </a:spcBef>
        <a:buNone/>
        <a:defRPr lang="en-US" sz="3600" b="0" kern="1200" cap="none" spc="-50" baseline="0" dirty="0" smtClean="0">
          <a:ln w="3175">
            <a:noFill/>
          </a:ln>
          <a:gradFill>
            <a:gsLst>
              <a:gs pos="100000">
                <a:schemeClr val="tx1"/>
              </a:gs>
              <a:gs pos="83000">
                <a:schemeClr val="tx1"/>
              </a:gs>
            </a:gsLst>
            <a:lin ang="5400000" scaled="1"/>
          </a:gradFill>
          <a:effectLst/>
          <a:latin typeface="+mj-lt"/>
          <a:ea typeface="+mn-ea"/>
          <a:cs typeface="Segoe UI" pitchFamily="34" charset="0"/>
        </a:defRPr>
      </a:lvl1pPr>
    </p:titleStyle>
    <p:bodyStyle>
      <a:lvl1pPr marL="228556"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112"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099" marR="0" indent="-19998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801" marR="0" indent="-18094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741" marR="0" indent="-168243"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2"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2"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93002" y="365234"/>
            <a:ext cx="11018520" cy="553999"/>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88938" y="1343537"/>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6"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6"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nvGrpSpPr>
          <p:cNvPr id="168" name="Group 167">
            <a:extLst>
              <a:ext uri="{FF2B5EF4-FFF2-40B4-BE49-F238E27FC236}">
                <a16:creationId xmlns:a16="http://schemas.microsoft.com/office/drawing/2014/main" id="{678824EC-6012-41F3-B536-F5243CF43E7B}"/>
              </a:ext>
            </a:extLst>
          </p:cNvPr>
          <p:cNvGrpSpPr/>
          <p:nvPr userDrawn="1"/>
        </p:nvGrpSpPr>
        <p:grpSpPr>
          <a:xfrm rot="5400000">
            <a:off x="9602103" y="2745335"/>
            <a:ext cx="6896047" cy="1337920"/>
            <a:chOff x="3345345" y="3931920"/>
            <a:chExt cx="6896047" cy="1337920"/>
          </a:xfrm>
        </p:grpSpPr>
        <p:sp>
          <p:nvSpPr>
            <p:cNvPr id="146" name="Rectangle 145">
              <a:extLst>
                <a:ext uri="{FF2B5EF4-FFF2-40B4-BE49-F238E27FC236}">
                  <a16:creationId xmlns:a16="http://schemas.microsoft.com/office/drawing/2014/main" id="{D8892378-3345-435B-949F-8B90390AAC69}"/>
                </a:ext>
              </a:extLst>
            </p:cNvPr>
            <p:cNvSpPr/>
            <p:nvPr/>
          </p:nvSpPr>
          <p:spPr bwMode="auto">
            <a:xfrm>
              <a:off x="3345345" y="3931921"/>
              <a:ext cx="1331650" cy="1333817"/>
            </a:xfrm>
            <a:prstGeom prst="rect">
              <a:avLst/>
            </a:prstGeom>
            <a:solidFill>
              <a:schemeClr val="tx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8" fontAlgn="base">
                <a:spcBef>
                  <a:spcPct val="0"/>
                </a:spcBef>
                <a:spcAft>
                  <a:spcPts val="98"/>
                </a:spcAft>
              </a:pPr>
              <a:r>
                <a:rPr lang="en-US" sz="600" b="1">
                  <a:solidFill>
                    <a:schemeClr val="bg1"/>
                  </a:solidFill>
                  <a:ea typeface="Segoe UI" pitchFamily="34" charset="0"/>
                  <a:cs typeface="Segoe UI" pitchFamily="34" charset="0"/>
                </a:rPr>
                <a:t>Blue</a:t>
              </a:r>
            </a:p>
            <a:p>
              <a:pPr defTabSz="914148" fontAlgn="base">
                <a:spcBef>
                  <a:spcPct val="0"/>
                </a:spcBef>
                <a:spcAft>
                  <a:spcPts val="98"/>
                </a:spcAft>
              </a:pPr>
              <a:r>
                <a:rPr lang="en-US" sz="600">
                  <a:solidFill>
                    <a:schemeClr val="bg1"/>
                  </a:solidFill>
                  <a:ea typeface="Segoe UI" pitchFamily="34" charset="0"/>
                  <a:cs typeface="Segoe UI" pitchFamily="34" charset="0"/>
                </a:rPr>
                <a:t>R0 G120 B212</a:t>
              </a:r>
            </a:p>
            <a:p>
              <a:pPr defTabSz="914148" fontAlgn="base">
                <a:spcBef>
                  <a:spcPct val="0"/>
                </a:spcBef>
                <a:spcAft>
                  <a:spcPts val="98"/>
                </a:spcAft>
              </a:pPr>
              <a:r>
                <a:rPr lang="en-US" sz="600">
                  <a:solidFill>
                    <a:schemeClr val="bg1"/>
                  </a:solidFill>
                  <a:ea typeface="Segoe UI" pitchFamily="34" charset="0"/>
                  <a:cs typeface="Segoe UI" pitchFamily="34" charset="0"/>
                </a:rPr>
                <a:t>Hex #0078d4</a:t>
              </a:r>
            </a:p>
          </p:txBody>
        </p:sp>
        <p:sp>
          <p:nvSpPr>
            <p:cNvPr id="154" name="Rectangle 153">
              <a:extLst>
                <a:ext uri="{FF2B5EF4-FFF2-40B4-BE49-F238E27FC236}">
                  <a16:creationId xmlns:a16="http://schemas.microsoft.com/office/drawing/2014/main" id="{D5D39933-F44C-447F-B76D-67116ABE537F}"/>
                </a:ext>
              </a:extLst>
            </p:cNvPr>
            <p:cNvSpPr/>
            <p:nvPr userDrawn="1"/>
          </p:nvSpPr>
          <p:spPr bwMode="auto">
            <a:xfrm>
              <a:off x="6008640" y="3931921"/>
              <a:ext cx="1410691" cy="669642"/>
            </a:xfrm>
            <a:prstGeom prst="rect">
              <a:avLst/>
            </a:prstGeom>
            <a:solidFill>
              <a:schemeClr val="accent4"/>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8" fontAlgn="base">
                <a:spcBef>
                  <a:spcPct val="0"/>
                </a:spcBef>
                <a:spcAft>
                  <a:spcPts val="98"/>
                </a:spcAft>
              </a:pPr>
              <a:r>
                <a:rPr lang="en-US" sz="600" b="1">
                  <a:solidFill>
                    <a:schemeClr val="tx1"/>
                  </a:solidFill>
                  <a:ea typeface="Segoe UI" pitchFamily="34" charset="0"/>
                  <a:cs typeface="Segoe UI" pitchFamily="34" charset="0"/>
                </a:rPr>
                <a:t>Light Blue</a:t>
              </a:r>
            </a:p>
            <a:p>
              <a:pPr defTabSz="914148" fontAlgn="base">
                <a:spcBef>
                  <a:spcPct val="0"/>
                </a:spcBef>
                <a:spcAft>
                  <a:spcPts val="98"/>
                </a:spcAft>
              </a:pPr>
              <a:r>
                <a:rPr lang="en-US" sz="600">
                  <a:solidFill>
                    <a:schemeClr val="tx1"/>
                  </a:solidFill>
                  <a:ea typeface="Segoe UI" pitchFamily="34" charset="0"/>
                  <a:cs typeface="Segoe UI" pitchFamily="34" charset="0"/>
                </a:rPr>
                <a:t>R80 G230 B255</a:t>
              </a:r>
            </a:p>
            <a:p>
              <a:pPr defTabSz="914148" fontAlgn="base">
                <a:spcBef>
                  <a:spcPct val="0"/>
                </a:spcBef>
                <a:spcAft>
                  <a:spcPts val="98"/>
                </a:spcAft>
              </a:pPr>
              <a:r>
                <a:rPr lang="en-US" sz="600">
                  <a:solidFill>
                    <a:schemeClr val="tx1"/>
                  </a:solidFill>
                  <a:ea typeface="Segoe UI" pitchFamily="34" charset="0"/>
                  <a:cs typeface="Segoe UI" pitchFamily="34" charset="0"/>
                </a:rPr>
                <a:t>Hex #50e6ff</a:t>
              </a:r>
            </a:p>
          </p:txBody>
        </p:sp>
        <p:sp>
          <p:nvSpPr>
            <p:cNvPr id="155" name="Rectangle 154">
              <a:extLst>
                <a:ext uri="{FF2B5EF4-FFF2-40B4-BE49-F238E27FC236}">
                  <a16:creationId xmlns:a16="http://schemas.microsoft.com/office/drawing/2014/main" id="{E75B49DE-F52E-4F4E-93D8-ABDE70DA8119}"/>
                </a:ext>
              </a:extLst>
            </p:cNvPr>
            <p:cNvSpPr/>
            <p:nvPr userDrawn="1"/>
          </p:nvSpPr>
          <p:spPr bwMode="auto">
            <a:xfrm>
              <a:off x="6008640" y="4597288"/>
              <a:ext cx="1410691" cy="669642"/>
            </a:xfrm>
            <a:prstGeom prst="rect">
              <a:avLst/>
            </a:prstGeom>
            <a:solidFill>
              <a:schemeClr val="bg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8" fontAlgn="base">
                <a:spcBef>
                  <a:spcPct val="0"/>
                </a:spcBef>
                <a:spcAft>
                  <a:spcPts val="98"/>
                </a:spcAft>
              </a:pPr>
              <a:r>
                <a:rPr lang="en-US" sz="600" b="1">
                  <a:solidFill>
                    <a:schemeClr val="tx1"/>
                  </a:solidFill>
                  <a:ea typeface="Segoe UI" pitchFamily="34" charset="0"/>
                  <a:cs typeface="Segoe UI" pitchFamily="34" charset="0"/>
                </a:rPr>
                <a:t>White</a:t>
              </a:r>
            </a:p>
            <a:p>
              <a:pPr defTabSz="914148" fontAlgn="base">
                <a:spcBef>
                  <a:spcPct val="0"/>
                </a:spcBef>
                <a:spcAft>
                  <a:spcPts val="98"/>
                </a:spcAft>
              </a:pPr>
              <a:r>
                <a:rPr lang="en-US" sz="600">
                  <a:solidFill>
                    <a:schemeClr val="tx1"/>
                  </a:solidFill>
                  <a:ea typeface="Segoe UI" pitchFamily="34" charset="0"/>
                  <a:cs typeface="Segoe UI" pitchFamily="34" charset="0"/>
                </a:rPr>
                <a:t>R255 G255 B255</a:t>
              </a:r>
            </a:p>
            <a:p>
              <a:pPr defTabSz="914148" fontAlgn="base">
                <a:spcBef>
                  <a:spcPct val="0"/>
                </a:spcBef>
                <a:spcAft>
                  <a:spcPts val="98"/>
                </a:spcAft>
              </a:pPr>
              <a:r>
                <a:rPr lang="en-US" sz="600">
                  <a:solidFill>
                    <a:schemeClr val="tx1"/>
                  </a:solidFill>
                  <a:ea typeface="Segoe UI" pitchFamily="34" charset="0"/>
                  <a:cs typeface="Segoe UI" pitchFamily="34" charset="0"/>
                </a:rPr>
                <a:t>Hex #ffffff</a:t>
              </a:r>
            </a:p>
          </p:txBody>
        </p:sp>
        <p:sp>
          <p:nvSpPr>
            <p:cNvPr id="160" name="Rectangle 159">
              <a:extLst>
                <a:ext uri="{FF2B5EF4-FFF2-40B4-BE49-F238E27FC236}">
                  <a16:creationId xmlns:a16="http://schemas.microsoft.com/office/drawing/2014/main" id="{99226576-1353-441D-99C1-EB5D09C3DECD}"/>
                </a:ext>
              </a:extLst>
            </p:cNvPr>
            <p:cNvSpPr/>
            <p:nvPr userDrawn="1"/>
          </p:nvSpPr>
          <p:spPr bwMode="auto">
            <a:xfrm>
              <a:off x="4680043" y="3931921"/>
              <a:ext cx="1331650" cy="1333817"/>
            </a:xfrm>
            <a:prstGeom prst="rect">
              <a:avLst/>
            </a:prstGeom>
            <a:solidFill>
              <a:schemeClr val="accent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8" fontAlgn="base">
                <a:spcBef>
                  <a:spcPct val="0"/>
                </a:spcBef>
                <a:spcAft>
                  <a:spcPts val="98"/>
                </a:spcAft>
              </a:pPr>
              <a:r>
                <a:rPr lang="en-US" sz="600" b="1">
                  <a:solidFill>
                    <a:schemeClr val="bg1"/>
                  </a:solidFill>
                  <a:ea typeface="Segoe UI" pitchFamily="34" charset="0"/>
                  <a:cs typeface="Segoe UI" pitchFamily="34" charset="0"/>
                </a:rPr>
                <a:t>Dark Blue</a:t>
              </a:r>
            </a:p>
            <a:p>
              <a:pPr defTabSz="914148" fontAlgn="base">
                <a:spcBef>
                  <a:spcPct val="0"/>
                </a:spcBef>
                <a:spcAft>
                  <a:spcPts val="98"/>
                </a:spcAft>
              </a:pPr>
              <a:r>
                <a:rPr lang="en-US" sz="600">
                  <a:solidFill>
                    <a:schemeClr val="bg1"/>
                  </a:solidFill>
                  <a:ea typeface="Segoe UI" pitchFamily="34" charset="0"/>
                  <a:cs typeface="Segoe UI" pitchFamily="34" charset="0"/>
                </a:rPr>
                <a:t>R36 G58 B94</a:t>
              </a:r>
            </a:p>
            <a:p>
              <a:pPr defTabSz="914148" fontAlgn="base">
                <a:spcBef>
                  <a:spcPct val="0"/>
                </a:spcBef>
                <a:spcAft>
                  <a:spcPts val="98"/>
                </a:spcAft>
              </a:pPr>
              <a:r>
                <a:rPr lang="en-US" sz="600">
                  <a:solidFill>
                    <a:schemeClr val="bg1"/>
                  </a:solidFill>
                  <a:ea typeface="Segoe UI" pitchFamily="34" charset="0"/>
                  <a:cs typeface="Segoe UI" pitchFamily="34" charset="0"/>
                </a:rPr>
                <a:t>Hex #243a5e</a:t>
              </a:r>
            </a:p>
          </p:txBody>
        </p:sp>
        <p:sp>
          <p:nvSpPr>
            <p:cNvPr id="157" name="Rectangle 156">
              <a:extLst>
                <a:ext uri="{FF2B5EF4-FFF2-40B4-BE49-F238E27FC236}">
                  <a16:creationId xmlns:a16="http://schemas.microsoft.com/office/drawing/2014/main" id="{1B339DD2-D3F4-4C42-B410-F7CF33BEC12C}"/>
                </a:ext>
              </a:extLst>
            </p:cNvPr>
            <p:cNvSpPr/>
            <p:nvPr userDrawn="1"/>
          </p:nvSpPr>
          <p:spPr bwMode="auto">
            <a:xfrm>
              <a:off x="7419330" y="4381050"/>
              <a:ext cx="1410692" cy="445818"/>
            </a:xfrm>
            <a:prstGeom prst="rect">
              <a:avLst/>
            </a:prstGeom>
            <a:solidFill>
              <a:srgbClr val="505050"/>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8" fontAlgn="base">
                <a:spcBef>
                  <a:spcPct val="0"/>
                </a:spcBef>
                <a:spcAft>
                  <a:spcPts val="98"/>
                </a:spcAft>
              </a:pPr>
              <a:r>
                <a:rPr lang="en-US" sz="600" b="1">
                  <a:solidFill>
                    <a:schemeClr val="bg1"/>
                  </a:solidFill>
                  <a:ea typeface="Segoe UI" pitchFamily="34" charset="0"/>
                  <a:cs typeface="Segoe UI" pitchFamily="34" charset="0"/>
                </a:rPr>
                <a:t>Dark Gray</a:t>
              </a:r>
            </a:p>
            <a:p>
              <a:pPr defTabSz="914148" fontAlgn="base">
                <a:spcBef>
                  <a:spcPct val="0"/>
                </a:spcBef>
                <a:spcAft>
                  <a:spcPts val="98"/>
                </a:spcAft>
              </a:pPr>
              <a:r>
                <a:rPr lang="en-US" sz="600">
                  <a:solidFill>
                    <a:schemeClr val="bg1"/>
                  </a:solidFill>
                  <a:ea typeface="Segoe UI" pitchFamily="34" charset="0"/>
                  <a:cs typeface="Segoe UI" pitchFamily="34" charset="0"/>
                </a:rPr>
                <a:t>R80 G80 B80</a:t>
              </a:r>
            </a:p>
            <a:p>
              <a:pPr defTabSz="914148" fontAlgn="base">
                <a:spcBef>
                  <a:spcPct val="0"/>
                </a:spcBef>
                <a:spcAft>
                  <a:spcPts val="98"/>
                </a:spcAft>
              </a:pPr>
              <a:r>
                <a:rPr lang="en-US" sz="600">
                  <a:solidFill>
                    <a:schemeClr val="bg1"/>
                  </a:solidFill>
                  <a:ea typeface="Segoe UI" pitchFamily="34" charset="0"/>
                  <a:cs typeface="Segoe UI" pitchFamily="34" charset="0"/>
                </a:rPr>
                <a:t>Hex #505050</a:t>
              </a:r>
            </a:p>
          </p:txBody>
        </p:sp>
        <p:sp>
          <p:nvSpPr>
            <p:cNvPr id="158" name="Rectangle 157">
              <a:extLst>
                <a:ext uri="{FF2B5EF4-FFF2-40B4-BE49-F238E27FC236}">
                  <a16:creationId xmlns:a16="http://schemas.microsoft.com/office/drawing/2014/main" id="{C4DD2328-0B0D-4FC4-96AB-5ACB69096167}"/>
                </a:ext>
              </a:extLst>
            </p:cNvPr>
            <p:cNvSpPr/>
            <p:nvPr userDrawn="1"/>
          </p:nvSpPr>
          <p:spPr bwMode="auto">
            <a:xfrm>
              <a:off x="7419330" y="4824022"/>
              <a:ext cx="1410691" cy="445818"/>
            </a:xfrm>
            <a:prstGeom prst="rect">
              <a:avLst/>
            </a:prstGeom>
            <a:solidFill>
              <a:srgbClr val="737373"/>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8" fontAlgn="base">
                <a:spcBef>
                  <a:spcPct val="0"/>
                </a:spcBef>
                <a:spcAft>
                  <a:spcPts val="98"/>
                </a:spcAft>
              </a:pPr>
              <a:r>
                <a:rPr lang="en-US" sz="600" b="1">
                  <a:solidFill>
                    <a:schemeClr val="bg1"/>
                  </a:solidFill>
                  <a:ea typeface="Segoe UI" pitchFamily="34" charset="0"/>
                  <a:cs typeface="Segoe UI" pitchFamily="34" charset="0"/>
                </a:rPr>
                <a:t>Mid Gray</a:t>
              </a:r>
            </a:p>
            <a:p>
              <a:pPr defTabSz="914148" fontAlgn="base">
                <a:spcBef>
                  <a:spcPct val="0"/>
                </a:spcBef>
                <a:spcAft>
                  <a:spcPts val="98"/>
                </a:spcAft>
              </a:pPr>
              <a:r>
                <a:rPr lang="en-US" sz="600">
                  <a:solidFill>
                    <a:schemeClr val="bg1"/>
                  </a:solidFill>
                  <a:ea typeface="Segoe UI" pitchFamily="34" charset="0"/>
                  <a:cs typeface="Segoe UI" pitchFamily="34" charset="0"/>
                </a:rPr>
                <a:t>R115 G115 B115</a:t>
              </a:r>
            </a:p>
            <a:p>
              <a:pPr defTabSz="914148" fontAlgn="base">
                <a:spcBef>
                  <a:spcPct val="0"/>
                </a:spcBef>
                <a:spcAft>
                  <a:spcPts val="98"/>
                </a:spcAft>
              </a:pPr>
              <a:r>
                <a:rPr lang="en-US" sz="600">
                  <a:solidFill>
                    <a:schemeClr val="bg1"/>
                  </a:solidFill>
                  <a:ea typeface="Segoe UI" pitchFamily="34" charset="0"/>
                  <a:cs typeface="Segoe UI" pitchFamily="34" charset="0"/>
                </a:rPr>
                <a:t>Hex #737373</a:t>
              </a:r>
            </a:p>
          </p:txBody>
        </p:sp>
        <p:sp>
          <p:nvSpPr>
            <p:cNvPr id="164" name="Rectangle 163">
              <a:extLst>
                <a:ext uri="{FF2B5EF4-FFF2-40B4-BE49-F238E27FC236}">
                  <a16:creationId xmlns:a16="http://schemas.microsoft.com/office/drawing/2014/main" id="{A2E8972F-6A91-41E7-A4A6-FE65979DFCC0}"/>
                </a:ext>
              </a:extLst>
            </p:cNvPr>
            <p:cNvSpPr/>
            <p:nvPr userDrawn="1"/>
          </p:nvSpPr>
          <p:spPr bwMode="auto">
            <a:xfrm>
              <a:off x="8830700" y="3931921"/>
              <a:ext cx="1410692" cy="445818"/>
            </a:xfrm>
            <a:prstGeom prst="rect">
              <a:avLst/>
            </a:prstGeom>
            <a:solidFill>
              <a:srgbClr val="D2D2D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8" fontAlgn="base">
                <a:spcBef>
                  <a:spcPct val="0"/>
                </a:spcBef>
                <a:spcAft>
                  <a:spcPts val="98"/>
                </a:spcAft>
              </a:pPr>
              <a:r>
                <a:rPr lang="en-US" sz="600" b="1">
                  <a:solidFill>
                    <a:schemeClr val="tx1"/>
                  </a:solidFill>
                  <a:ea typeface="Segoe UI" pitchFamily="34" charset="0"/>
                  <a:cs typeface="Segoe UI" pitchFamily="34" charset="0"/>
                </a:rPr>
                <a:t>Gray</a:t>
              </a:r>
            </a:p>
            <a:p>
              <a:pPr defTabSz="914148" fontAlgn="base">
                <a:spcBef>
                  <a:spcPct val="0"/>
                </a:spcBef>
                <a:spcAft>
                  <a:spcPts val="98"/>
                </a:spcAft>
              </a:pPr>
              <a:r>
                <a:rPr lang="en-US" sz="600">
                  <a:solidFill>
                    <a:schemeClr val="tx1"/>
                  </a:solidFill>
                  <a:ea typeface="Segoe UI" pitchFamily="34" charset="0"/>
                  <a:cs typeface="Segoe UI" pitchFamily="34" charset="0"/>
                </a:rPr>
                <a:t>R210 G210 B210</a:t>
              </a:r>
            </a:p>
            <a:p>
              <a:pPr defTabSz="914148" fontAlgn="base">
                <a:spcBef>
                  <a:spcPct val="0"/>
                </a:spcBef>
                <a:spcAft>
                  <a:spcPts val="98"/>
                </a:spcAft>
              </a:pPr>
              <a:r>
                <a:rPr lang="en-US" sz="600">
                  <a:solidFill>
                    <a:schemeClr val="tx1"/>
                  </a:solidFill>
                  <a:ea typeface="Segoe UI" pitchFamily="34" charset="0"/>
                  <a:cs typeface="Segoe UI" pitchFamily="34" charset="0"/>
                </a:rPr>
                <a:t>Hex #D2D2D2</a:t>
              </a:r>
            </a:p>
          </p:txBody>
        </p:sp>
        <p:sp>
          <p:nvSpPr>
            <p:cNvPr id="165" name="Rectangle 164">
              <a:extLst>
                <a:ext uri="{FF2B5EF4-FFF2-40B4-BE49-F238E27FC236}">
                  <a16:creationId xmlns:a16="http://schemas.microsoft.com/office/drawing/2014/main" id="{A978BB26-5933-4F99-9CFD-C7E98AE5342E}"/>
                </a:ext>
              </a:extLst>
            </p:cNvPr>
            <p:cNvSpPr/>
            <p:nvPr userDrawn="1"/>
          </p:nvSpPr>
          <p:spPr bwMode="auto">
            <a:xfrm>
              <a:off x="8830700" y="4378998"/>
              <a:ext cx="1410691" cy="445818"/>
            </a:xfrm>
            <a:prstGeom prst="rect">
              <a:avLst/>
            </a:prstGeom>
            <a:solidFill>
              <a:srgbClr val="E6E6E6"/>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8" fontAlgn="base">
                <a:spcBef>
                  <a:spcPct val="0"/>
                </a:spcBef>
                <a:spcAft>
                  <a:spcPts val="98"/>
                </a:spcAft>
              </a:pPr>
              <a:r>
                <a:rPr lang="en-US" sz="600" b="1">
                  <a:solidFill>
                    <a:schemeClr val="tx1"/>
                  </a:solidFill>
                  <a:ea typeface="Segoe UI" pitchFamily="34" charset="0"/>
                  <a:cs typeface="Segoe UI" pitchFamily="34" charset="0"/>
                </a:rPr>
                <a:t>Light Gray</a:t>
              </a:r>
            </a:p>
            <a:p>
              <a:pPr defTabSz="914148" fontAlgn="base">
                <a:spcBef>
                  <a:spcPct val="0"/>
                </a:spcBef>
                <a:spcAft>
                  <a:spcPts val="98"/>
                </a:spcAft>
              </a:pPr>
              <a:r>
                <a:rPr lang="en-US" sz="600">
                  <a:solidFill>
                    <a:schemeClr val="tx1"/>
                  </a:solidFill>
                  <a:ea typeface="Segoe UI" pitchFamily="34" charset="0"/>
                  <a:cs typeface="Segoe UI" pitchFamily="34" charset="0"/>
                </a:rPr>
                <a:t>R230 G230 B230</a:t>
              </a:r>
            </a:p>
            <a:p>
              <a:pPr defTabSz="914148" fontAlgn="base">
                <a:spcBef>
                  <a:spcPct val="0"/>
                </a:spcBef>
                <a:spcAft>
                  <a:spcPts val="98"/>
                </a:spcAft>
              </a:pPr>
              <a:r>
                <a:rPr lang="en-US" sz="600">
                  <a:solidFill>
                    <a:schemeClr val="tx1"/>
                  </a:solidFill>
                  <a:ea typeface="Segoe UI" pitchFamily="34" charset="0"/>
                  <a:cs typeface="Segoe UI" pitchFamily="34" charset="0"/>
                </a:rPr>
                <a:t>Hex #e6e6e6</a:t>
              </a:r>
            </a:p>
          </p:txBody>
        </p:sp>
        <p:sp>
          <p:nvSpPr>
            <p:cNvPr id="166" name="Rectangle 165">
              <a:extLst>
                <a:ext uri="{FF2B5EF4-FFF2-40B4-BE49-F238E27FC236}">
                  <a16:creationId xmlns:a16="http://schemas.microsoft.com/office/drawing/2014/main" id="{811A04DB-851C-4185-80DF-97BF27A907DA}"/>
                </a:ext>
              </a:extLst>
            </p:cNvPr>
            <p:cNvSpPr/>
            <p:nvPr userDrawn="1"/>
          </p:nvSpPr>
          <p:spPr bwMode="auto">
            <a:xfrm>
              <a:off x="8830700" y="4824022"/>
              <a:ext cx="1410691" cy="445818"/>
            </a:xfrm>
            <a:prstGeom prst="rect">
              <a:avLst/>
            </a:prstGeom>
            <a:solidFill>
              <a:srgbClr val="F2F2F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8" fontAlgn="base">
                <a:spcBef>
                  <a:spcPct val="0"/>
                </a:spcBef>
                <a:spcAft>
                  <a:spcPts val="98"/>
                </a:spcAft>
              </a:pPr>
              <a:r>
                <a:rPr lang="en-US" sz="600" b="1">
                  <a:solidFill>
                    <a:schemeClr val="tx1"/>
                  </a:solidFill>
                  <a:ea typeface="Segoe UI" pitchFamily="34" charset="0"/>
                  <a:cs typeface="Segoe UI" pitchFamily="34" charset="0"/>
                </a:rPr>
                <a:t>Extra Light Gray</a:t>
              </a:r>
            </a:p>
            <a:p>
              <a:pPr defTabSz="914148" fontAlgn="base">
                <a:spcBef>
                  <a:spcPct val="0"/>
                </a:spcBef>
                <a:spcAft>
                  <a:spcPts val="98"/>
                </a:spcAft>
              </a:pPr>
              <a:r>
                <a:rPr lang="en-US" sz="600">
                  <a:solidFill>
                    <a:schemeClr val="tx1"/>
                  </a:solidFill>
                  <a:ea typeface="Segoe UI" pitchFamily="34" charset="0"/>
                  <a:cs typeface="Segoe UI" pitchFamily="34" charset="0"/>
                </a:rPr>
                <a:t>R242 G242 B242</a:t>
              </a:r>
            </a:p>
            <a:p>
              <a:pPr defTabSz="914148" fontAlgn="base">
                <a:spcBef>
                  <a:spcPct val="0"/>
                </a:spcBef>
                <a:spcAft>
                  <a:spcPts val="98"/>
                </a:spcAft>
              </a:pPr>
              <a:r>
                <a:rPr lang="en-US" sz="600">
                  <a:solidFill>
                    <a:schemeClr val="tx1"/>
                  </a:solidFill>
                  <a:ea typeface="Segoe UI" pitchFamily="34" charset="0"/>
                  <a:cs typeface="Segoe UI" pitchFamily="34" charset="0"/>
                </a:rPr>
                <a:t>Hex #f2f2f2</a:t>
              </a:r>
            </a:p>
          </p:txBody>
        </p:sp>
        <p:sp>
          <p:nvSpPr>
            <p:cNvPr id="167" name="Rectangle 166">
              <a:extLst>
                <a:ext uri="{FF2B5EF4-FFF2-40B4-BE49-F238E27FC236}">
                  <a16:creationId xmlns:a16="http://schemas.microsoft.com/office/drawing/2014/main" id="{E894C3B4-96E2-4631-A3E4-0B1825AE3648}"/>
                </a:ext>
              </a:extLst>
            </p:cNvPr>
            <p:cNvSpPr/>
            <p:nvPr userDrawn="1"/>
          </p:nvSpPr>
          <p:spPr bwMode="auto">
            <a:xfrm>
              <a:off x="7419330" y="3931920"/>
              <a:ext cx="1410692" cy="453885"/>
            </a:xfrm>
            <a:prstGeom prst="rect">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8" fontAlgn="base">
                <a:spcBef>
                  <a:spcPct val="0"/>
                </a:spcBef>
                <a:spcAft>
                  <a:spcPts val="98"/>
                </a:spcAft>
              </a:pPr>
              <a:r>
                <a:rPr lang="en-US" sz="600" b="1">
                  <a:solidFill>
                    <a:schemeClr val="bg1"/>
                  </a:solidFill>
                  <a:ea typeface="Segoe UI" pitchFamily="34" charset="0"/>
                  <a:cs typeface="Segoe UI" pitchFamily="34" charset="0"/>
                </a:rPr>
                <a:t>Rich Black</a:t>
              </a:r>
            </a:p>
            <a:p>
              <a:pPr defTabSz="914148" fontAlgn="base">
                <a:spcBef>
                  <a:spcPct val="0"/>
                </a:spcBef>
                <a:spcAft>
                  <a:spcPts val="98"/>
                </a:spcAft>
              </a:pPr>
              <a:r>
                <a:rPr lang="en-US" sz="600">
                  <a:solidFill>
                    <a:schemeClr val="bg1"/>
                  </a:solidFill>
                  <a:ea typeface="Segoe UI" pitchFamily="34" charset="0"/>
                  <a:cs typeface="Segoe UI" pitchFamily="34" charset="0"/>
                </a:rPr>
                <a:t>R0 G0 B0</a:t>
              </a:r>
            </a:p>
            <a:p>
              <a:pPr defTabSz="914148" fontAlgn="base">
                <a:spcBef>
                  <a:spcPct val="0"/>
                </a:spcBef>
                <a:spcAft>
                  <a:spcPts val="98"/>
                </a:spcAft>
              </a:pPr>
              <a:r>
                <a:rPr lang="en-US" sz="600">
                  <a:solidFill>
                    <a:schemeClr val="bg1"/>
                  </a:solidFill>
                  <a:ea typeface="Segoe UI" pitchFamily="34" charset="0"/>
                  <a:cs typeface="Segoe UI" pitchFamily="34" charset="0"/>
                </a:rPr>
                <a:t>Hex #000000</a:t>
              </a:r>
            </a:p>
          </p:txBody>
        </p:sp>
      </p:grpSp>
      <p:sp>
        <p:nvSpPr>
          <p:cNvPr id="5" name="Rectangle 4">
            <a:extLst>
              <a:ext uri="{FF2B5EF4-FFF2-40B4-BE49-F238E27FC236}">
                <a16:creationId xmlns:a16="http://schemas.microsoft.com/office/drawing/2014/main" id="{2D0C71E3-B0B3-4BB3-8684-F131F8230F69}"/>
              </a:ext>
            </a:extLst>
          </p:cNvPr>
          <p:cNvSpPr/>
          <p:nvPr userDrawn="1"/>
        </p:nvSpPr>
        <p:spPr bwMode="auto">
          <a:xfrm>
            <a:off x="0" y="6704013"/>
            <a:ext cx="12192000" cy="156367"/>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519"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0538817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69" r:id="rId34"/>
    <p:sldLayoutId id="2147483770" r:id="rId35"/>
    <p:sldLayoutId id="2147483771" r:id="rId36"/>
    <p:sldLayoutId id="2147483772" r:id="rId37"/>
    <p:sldLayoutId id="2147483773" r:id="rId38"/>
    <p:sldLayoutId id="2147483774" r:id="rId39"/>
    <p:sldLayoutId id="2147483775" r:id="rId40"/>
    <p:sldLayoutId id="2147483776" r:id="rId41"/>
    <p:sldLayoutId id="2147483777" r:id="rId42"/>
    <p:sldLayoutId id="2147483778" r:id="rId43"/>
    <p:sldLayoutId id="2147483779" r:id="rId44"/>
    <p:sldLayoutId id="2147483780" r:id="rId45"/>
    <p:sldLayoutId id="2147483781" r:id="rId46"/>
    <p:sldLayoutId id="2147483782" r:id="rId47"/>
    <p:sldLayoutId id="2147483783" r:id="rId48"/>
    <p:sldLayoutId id="2147483784" r:id="rId49"/>
    <p:sldLayoutId id="2147483785" r:id="rId50"/>
    <p:sldLayoutId id="2147483786" r:id="rId51"/>
    <p:sldLayoutId id="2147483787" r:id="rId52"/>
    <p:sldLayoutId id="2147483788" r:id="rId53"/>
    <p:sldLayoutId id="2147483789" r:id="rId54"/>
    <p:sldLayoutId id="2147483790" r:id="rId55"/>
    <p:sldLayoutId id="2147483791" r:id="rId56"/>
  </p:sldLayoutIdLst>
  <p:transition>
    <p:fade/>
  </p:transition>
  <p:hf sldNum="0" hdr="0" ftr="0" dt="0"/>
  <p:txStyles>
    <p:titleStyle>
      <a:lvl1pPr algn="l" defTabSz="932766" rtl="0" eaLnBrk="1" latinLnBrk="0" hangingPunct="1">
        <a:lnSpc>
          <a:spcPct val="100000"/>
        </a:lnSpc>
        <a:spcBef>
          <a:spcPct val="0"/>
        </a:spcBef>
        <a:buNone/>
        <a:defRPr lang="en-US" sz="3600" b="0"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5" marR="0" indent="-228605" algn="l" defTabSz="932766"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12" marR="0" indent="-228605" algn="l" defTabSz="932766"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42" marR="0" indent="-200030" algn="l" defTabSz="932766"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85" marR="0" indent="-180980" algn="l" defTabSz="932766"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65" marR="0" indent="-168280" algn="l" defTabSz="932766"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104" indent="-233193" algn="l" defTabSz="9327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88" indent="-233193" algn="l" defTabSz="9327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872" indent="-233193" algn="l" defTabSz="9327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256" indent="-233193" algn="l" defTabSz="9327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66" rtl="0" eaLnBrk="1" latinLnBrk="0" hangingPunct="1">
        <a:defRPr sz="1800" kern="1200">
          <a:solidFill>
            <a:schemeClr val="tx1"/>
          </a:solidFill>
          <a:latin typeface="+mn-lt"/>
          <a:ea typeface="+mn-ea"/>
          <a:cs typeface="+mn-cs"/>
        </a:defRPr>
      </a:lvl1pPr>
      <a:lvl2pPr marL="466383" algn="l" defTabSz="932766" rtl="0" eaLnBrk="1" latinLnBrk="0" hangingPunct="1">
        <a:defRPr sz="1800" kern="1200">
          <a:solidFill>
            <a:schemeClr val="tx1"/>
          </a:solidFill>
          <a:latin typeface="+mn-lt"/>
          <a:ea typeface="+mn-ea"/>
          <a:cs typeface="+mn-cs"/>
        </a:defRPr>
      </a:lvl2pPr>
      <a:lvl3pPr marL="932766" algn="l" defTabSz="932766" rtl="0" eaLnBrk="1" latinLnBrk="0" hangingPunct="1">
        <a:defRPr sz="1800" kern="1200">
          <a:solidFill>
            <a:schemeClr val="tx1"/>
          </a:solidFill>
          <a:latin typeface="+mn-lt"/>
          <a:ea typeface="+mn-ea"/>
          <a:cs typeface="+mn-cs"/>
        </a:defRPr>
      </a:lvl3pPr>
      <a:lvl4pPr marL="1399148" algn="l" defTabSz="932766" rtl="0" eaLnBrk="1" latinLnBrk="0" hangingPunct="1">
        <a:defRPr sz="1800" kern="1200">
          <a:solidFill>
            <a:schemeClr val="tx1"/>
          </a:solidFill>
          <a:latin typeface="+mn-lt"/>
          <a:ea typeface="+mn-ea"/>
          <a:cs typeface="+mn-cs"/>
        </a:defRPr>
      </a:lvl4pPr>
      <a:lvl5pPr marL="1865531" algn="l" defTabSz="932766" rtl="0" eaLnBrk="1" latinLnBrk="0" hangingPunct="1">
        <a:defRPr sz="1800" kern="1200">
          <a:solidFill>
            <a:schemeClr val="tx1"/>
          </a:solidFill>
          <a:latin typeface="+mn-lt"/>
          <a:ea typeface="+mn-ea"/>
          <a:cs typeface="+mn-cs"/>
        </a:defRPr>
      </a:lvl5pPr>
      <a:lvl6pPr marL="2331915" algn="l" defTabSz="932766" rtl="0" eaLnBrk="1" latinLnBrk="0" hangingPunct="1">
        <a:defRPr sz="1800" kern="1200">
          <a:solidFill>
            <a:schemeClr val="tx1"/>
          </a:solidFill>
          <a:latin typeface="+mn-lt"/>
          <a:ea typeface="+mn-ea"/>
          <a:cs typeface="+mn-cs"/>
        </a:defRPr>
      </a:lvl6pPr>
      <a:lvl7pPr marL="2798297" algn="l" defTabSz="932766" rtl="0" eaLnBrk="1" latinLnBrk="0" hangingPunct="1">
        <a:defRPr sz="1800" kern="1200">
          <a:solidFill>
            <a:schemeClr val="tx1"/>
          </a:solidFill>
          <a:latin typeface="+mn-lt"/>
          <a:ea typeface="+mn-ea"/>
          <a:cs typeface="+mn-cs"/>
        </a:defRPr>
      </a:lvl7pPr>
      <a:lvl8pPr marL="3264679" algn="l" defTabSz="932766" rtl="0" eaLnBrk="1" latinLnBrk="0" hangingPunct="1">
        <a:defRPr sz="1800" kern="1200">
          <a:solidFill>
            <a:schemeClr val="tx1"/>
          </a:solidFill>
          <a:latin typeface="+mn-lt"/>
          <a:ea typeface="+mn-ea"/>
          <a:cs typeface="+mn-cs"/>
        </a:defRPr>
      </a:lvl8pPr>
      <a:lvl9pPr marL="3731063" algn="l" defTabSz="93276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84">
          <p15:clr>
            <a:srgbClr val="C35EA4"/>
          </p15:clr>
        </p15:guide>
        <p15:guide id="17" pos="7296">
          <p15:clr>
            <a:srgbClr val="C35EA4"/>
          </p15:clr>
        </p15:guide>
        <p15:guide id="25" orient="horz" pos="432">
          <p15:clr>
            <a:srgbClr val="C35EA4"/>
          </p15:clr>
        </p15:guide>
        <p15:guide id="26" orient="horz" pos="3888">
          <p15:clr>
            <a:srgbClr val="C35EA4"/>
          </p15:clr>
        </p15:guide>
        <p15:guide id="27" orient="horz" pos="144">
          <p15:clr>
            <a:srgbClr val="A4A3A4"/>
          </p15:clr>
        </p15:guide>
        <p15:guide id="28" pos="96">
          <p15:clr>
            <a:srgbClr val="A4A3A4"/>
          </p15:clr>
        </p15:guide>
        <p15:guide id="29" orient="horz" pos="2160">
          <p15:clr>
            <a:srgbClr val="A4A3A4"/>
          </p15:clr>
        </p15:guide>
        <p15:guide id="30" pos="3840">
          <p15:clr>
            <a:srgbClr val="A4A3A4"/>
          </p15:clr>
        </p15:guide>
        <p15:guide id="31" orient="horz" pos="1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86"/>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107923821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2" r:id="rId30"/>
    <p:sldLayoutId id="2147483823" r:id="rId31"/>
    <p:sldLayoutId id="2147483824" r:id="rId32"/>
    <p:sldLayoutId id="2147483825" r:id="rId33"/>
    <p:sldLayoutId id="2147483826" r:id="rId34"/>
    <p:sldLayoutId id="2147483827" r:id="rId35"/>
    <p:sldLayoutId id="2147483828" r:id="rId36"/>
    <p:sldLayoutId id="2147483829" r:id="rId37"/>
    <p:sldLayoutId id="2147483830" r:id="rId38"/>
    <p:sldLayoutId id="2147483831" r:id="rId39"/>
    <p:sldLayoutId id="2147483832" r:id="rId40"/>
    <p:sldLayoutId id="2147483833" r:id="rId41"/>
    <p:sldLayoutId id="2147483834" r:id="rId42"/>
    <p:sldLayoutId id="2147483835" r:id="rId43"/>
    <p:sldLayoutId id="2147483836" r:id="rId44"/>
    <p:sldLayoutId id="2147483837" r:id="rId45"/>
    <p:sldLayoutId id="2147483838" r:id="rId46"/>
    <p:sldLayoutId id="2147483839" r:id="rId47"/>
    <p:sldLayoutId id="2147483840" r:id="rId48"/>
    <p:sldLayoutId id="2147483841" r:id="rId49"/>
    <p:sldLayoutId id="2147483842" r:id="rId50"/>
    <p:sldLayoutId id="2147483843" r:id="rId51"/>
    <p:sldLayoutId id="2147483844" r:id="rId52"/>
    <p:sldLayoutId id="2147483845" r:id="rId53"/>
    <p:sldLayoutId id="2147483846" r:id="rId54"/>
    <p:sldLayoutId id="2147483847" r:id="rId55"/>
    <p:sldLayoutId id="2147483848" r:id="rId56"/>
    <p:sldLayoutId id="2147483849" r:id="rId57"/>
    <p:sldLayoutId id="2147483850" r:id="rId58"/>
    <p:sldLayoutId id="2147483851" r:id="rId59"/>
    <p:sldLayoutId id="2147483852" r:id="rId60"/>
    <p:sldLayoutId id="2147483853" r:id="rId61"/>
    <p:sldLayoutId id="2147483854" r:id="rId62"/>
    <p:sldLayoutId id="2147483855" r:id="rId63"/>
    <p:sldLayoutId id="2147483856" r:id="rId64"/>
    <p:sldLayoutId id="2147483857" r:id="rId65"/>
    <p:sldLayoutId id="2147483858" r:id="rId66"/>
    <p:sldLayoutId id="2147483859" r:id="rId67"/>
    <p:sldLayoutId id="2147483860" r:id="rId68"/>
    <p:sldLayoutId id="2147483861" r:id="rId69"/>
    <p:sldLayoutId id="2147483862" r:id="rId70"/>
    <p:sldLayoutId id="2147483863" r:id="rId71"/>
    <p:sldLayoutId id="2147483864" r:id="rId72"/>
    <p:sldLayoutId id="2147483865" r:id="rId73"/>
    <p:sldLayoutId id="2147483866" r:id="rId74"/>
    <p:sldLayoutId id="2147483867" r:id="rId75"/>
    <p:sldLayoutId id="2147483868" r:id="rId76"/>
    <p:sldLayoutId id="2147483869" r:id="rId77"/>
    <p:sldLayoutId id="2147483870" r:id="rId78"/>
    <p:sldLayoutId id="2147483871" r:id="rId79"/>
    <p:sldLayoutId id="2147483872" r:id="rId80"/>
    <p:sldLayoutId id="2147483873" r:id="rId81"/>
    <p:sldLayoutId id="2147483874" r:id="rId82"/>
    <p:sldLayoutId id="2147483875" r:id="rId83"/>
    <p:sldLayoutId id="2147483876" r:id="rId8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4601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6" cstate="print">
            <a:extLst>
              <a:ext uri="{28A0092B-C50C-407E-A947-70E740481C1C}">
                <a14:useLocalDpi xmlns:a14="http://schemas.microsoft.com/office/drawing/2010/main"/>
              </a:ext>
            </a:extLst>
          </a:blip>
          <a:srcRect l="762"/>
          <a:stretch/>
        </p:blipFill>
        <p:spPr>
          <a:xfrm rot="5400000">
            <a:off x="9509761" y="2843774"/>
            <a:ext cx="6858000" cy="1170455"/>
          </a:xfrm>
          <a:prstGeom prst="rect">
            <a:avLst/>
          </a:prstGeom>
        </p:spPr>
      </p:pic>
    </p:spTree>
    <p:extLst>
      <p:ext uri="{BB962C8B-B14F-4D97-AF65-F5344CB8AC3E}">
        <p14:creationId xmlns:p14="http://schemas.microsoft.com/office/powerpoint/2010/main" val="46083467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 id="2147483898" r:id="rId21"/>
    <p:sldLayoutId id="2147483899" r:id="rId22"/>
    <p:sldLayoutId id="2147483900" r:id="rId23"/>
    <p:sldLayoutId id="2147483901" r:id="rId24"/>
    <p:sldLayoutId id="2147483902" r:id="rId25"/>
    <p:sldLayoutId id="2147483903" r:id="rId26"/>
    <p:sldLayoutId id="2147483904" r:id="rId27"/>
    <p:sldLayoutId id="2147483905" r:id="rId28"/>
    <p:sldLayoutId id="2147483906" r:id="rId29"/>
    <p:sldLayoutId id="2147483907" r:id="rId30"/>
    <p:sldLayoutId id="2147483908" r:id="rId31"/>
    <p:sldLayoutId id="2147483909" r:id="rId32"/>
    <p:sldLayoutId id="2147483910" r:id="rId33"/>
    <p:sldLayoutId id="2147483911" r:id="rId34"/>
    <p:sldLayoutId id="2147483912" r:id="rId35"/>
    <p:sldLayoutId id="2147483913" r:id="rId36"/>
    <p:sldLayoutId id="2147483914" r:id="rId37"/>
    <p:sldLayoutId id="2147483915" r:id="rId38"/>
    <p:sldLayoutId id="2147483916" r:id="rId39"/>
    <p:sldLayoutId id="2147483917" r:id="rId40"/>
    <p:sldLayoutId id="2147483918" r:id="rId41"/>
    <p:sldLayoutId id="2147483919" r:id="rId42"/>
    <p:sldLayoutId id="2147483920" r:id="rId43"/>
    <p:sldLayoutId id="2147483921" r:id="rId44"/>
  </p:sldLayoutIdLst>
  <p:transition>
    <p:fade/>
  </p:transition>
  <p:hf sldNum="0" hdr="0" ftr="0" dt="0"/>
  <p:txStyles>
    <p:titleStyle>
      <a:lvl1pPr algn="l" defTabSz="932563" rtl="0" eaLnBrk="1" latinLnBrk="0" hangingPunct="1">
        <a:lnSpc>
          <a:spcPct val="100000"/>
        </a:lnSpc>
        <a:spcBef>
          <a:spcPct val="0"/>
        </a:spcBef>
        <a:buNone/>
        <a:defRPr lang="en-US" sz="2990" b="0" kern="1200" cap="none" spc="-50" baseline="0" dirty="0" smtClean="0">
          <a:ln w="3175">
            <a:noFill/>
          </a:ln>
          <a:gradFill>
            <a:gsLst>
              <a:gs pos="100000">
                <a:schemeClr val="tx1"/>
              </a:gs>
              <a:gs pos="83000">
                <a:schemeClr val="tx1"/>
              </a:gs>
            </a:gsLst>
            <a:lin ang="5400000" scaled="1"/>
          </a:gradFill>
          <a:effectLst/>
          <a:latin typeface="+mj-lt"/>
          <a:ea typeface="+mn-ea"/>
          <a:cs typeface="Segoe UI" pitchFamily="34" charset="0"/>
        </a:defRPr>
      </a:lvl1pPr>
    </p:titleStyle>
    <p:bodyStyle>
      <a:lvl1pPr marL="228556"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112"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099" marR="0" indent="-19998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801" marR="0" indent="-18094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741" marR="0" indent="-168243"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2"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2"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svg"/><Relationship Id="rId2" Type="http://schemas.openxmlformats.org/officeDocument/2006/relationships/notesSlide" Target="../notesSlides/notesSlide1.xml"/><Relationship Id="rId1" Type="http://schemas.openxmlformats.org/officeDocument/2006/relationships/slideLayout" Target="../slideLayouts/slideLayout218.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xml"/><Relationship Id="rId1" Type="http://schemas.openxmlformats.org/officeDocument/2006/relationships/slideLayout" Target="../slideLayouts/slideLayout114.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sv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eft Brace 60">
            <a:extLst>
              <a:ext uri="{FF2B5EF4-FFF2-40B4-BE49-F238E27FC236}">
                <a16:creationId xmlns:a16="http://schemas.microsoft.com/office/drawing/2014/main" id="{ACC8BF6C-1928-4CC6-8CAF-E19450474BF5}"/>
              </a:ext>
              <a:ext uri="{C183D7F6-B498-43B3-948B-1728B52AA6E4}">
                <adec:decorative xmlns:adec="http://schemas.microsoft.com/office/drawing/2017/decorative" val="1"/>
              </a:ext>
            </a:extLst>
          </p:cNvPr>
          <p:cNvSpPr/>
          <p:nvPr/>
        </p:nvSpPr>
        <p:spPr>
          <a:xfrm rot="5400000">
            <a:off x="5658498" y="-2060749"/>
            <a:ext cx="871352" cy="7740247"/>
          </a:xfrm>
          <a:prstGeom prst="leftBrace">
            <a:avLst>
              <a:gd name="adj1" fmla="val 90866"/>
              <a:gd name="adj2" fmla="val 51169"/>
            </a:avLst>
          </a:prstGeom>
          <a:noFill/>
          <a:ln w="149225" cap="rnd" cmpd="sng" algn="ctr">
            <a:solidFill>
              <a:schemeClr val="bg1">
                <a:lumMod val="85000"/>
              </a:scheme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Title 89">
            <a:extLst>
              <a:ext uri="{FF2B5EF4-FFF2-40B4-BE49-F238E27FC236}">
                <a16:creationId xmlns:a16="http://schemas.microsoft.com/office/drawing/2014/main" id="{7721FE66-E7E5-400A-8E6E-087467E7A575}"/>
              </a:ext>
            </a:extLst>
          </p:cNvPr>
          <p:cNvSpPr txBox="1">
            <a:spLocks noGrp="1"/>
          </p:cNvSpPr>
          <p:nvPr>
            <p:ph type="title"/>
          </p:nvPr>
        </p:nvSpPr>
        <p:spPr>
          <a:xfrm>
            <a:off x="588263" y="996083"/>
            <a:ext cx="11018520" cy="553998"/>
          </a:xfr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32742" rtl="0" eaLnBrk="1" latinLnBrk="0" hangingPunct="1">
              <a:lnSpc>
                <a:spcPct val="100000"/>
              </a:lnSpc>
              <a:spcBef>
                <a:spcPct val="0"/>
              </a:spcBef>
              <a:buNone/>
              <a:defRPr lang="en-US" sz="3600" b="0" kern="1200" cap="none" spc="-50"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b="1" dirty="0">
                <a:gradFill>
                  <a:gsLst>
                    <a:gs pos="1250">
                      <a:schemeClr val="accent1"/>
                    </a:gs>
                    <a:gs pos="100000">
                      <a:schemeClr val="accent1"/>
                    </a:gs>
                  </a:gsLst>
                  <a:lin ang="5400000" scaled="0"/>
                </a:gradFill>
              </a:rPr>
              <a:t>Microsoft 365 Defender</a:t>
            </a:r>
          </a:p>
        </p:txBody>
      </p:sp>
      <p:sp>
        <p:nvSpPr>
          <p:cNvPr id="59" name="Rectangle 58">
            <a:extLst>
              <a:ext uri="{FF2B5EF4-FFF2-40B4-BE49-F238E27FC236}">
                <a16:creationId xmlns:a16="http://schemas.microsoft.com/office/drawing/2014/main" id="{56DB839A-2F09-4616-9E94-B9E47A942A25}"/>
              </a:ext>
            </a:extLst>
          </p:cNvPr>
          <p:cNvSpPr/>
          <p:nvPr/>
        </p:nvSpPr>
        <p:spPr>
          <a:xfrm>
            <a:off x="4449351" y="1498410"/>
            <a:ext cx="3293298" cy="615553"/>
          </a:xfrm>
          <a:prstGeom prst="rect">
            <a:avLst/>
          </a:prstGeom>
          <a:solidFill>
            <a:schemeClr val="bg1"/>
          </a:solidFill>
        </p:spPr>
        <p:txBody>
          <a:bodyPr wrap="square" tIns="182880" bIns="182880" anchor="ctr" anchorCtr="0">
            <a:spAutoFit/>
          </a:bodyPr>
          <a:lstStyle/>
          <a:p>
            <a:pPr marL="0" marR="0" lvl="0" indent="0" algn="ctr" defTabSz="878696"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gradFill>
                  <a:gsLst>
                    <a:gs pos="0">
                      <a:srgbClr val="000000"/>
                    </a:gs>
                    <a:gs pos="100000">
                      <a:srgbClr val="000000"/>
                    </a:gs>
                  </a:gsLst>
                  <a:lin ang="5400000" scaled="0"/>
                </a:gradFill>
                <a:effectLst/>
                <a:uLnTx/>
                <a:uFillTx/>
                <a:latin typeface="Segoe UI Semibold" panose="020B0702040204020203" pitchFamily="34" charset="0"/>
                <a:ea typeface="+mn-ea"/>
                <a:cs typeface="Segoe UI Semibold" panose="020B0702040204020203" pitchFamily="34" charset="0"/>
              </a:rPr>
              <a:t>Automated end-user security</a:t>
            </a:r>
          </a:p>
        </p:txBody>
      </p:sp>
      <p:sp>
        <p:nvSpPr>
          <p:cNvPr id="60" name="Devices">
            <a:extLst>
              <a:ext uri="{FF2B5EF4-FFF2-40B4-BE49-F238E27FC236}">
                <a16:creationId xmlns:a16="http://schemas.microsoft.com/office/drawing/2014/main" id="{7A9D0715-CA24-48AC-BF03-F3B7034564BC}"/>
              </a:ext>
            </a:extLst>
          </p:cNvPr>
          <p:cNvSpPr/>
          <p:nvPr/>
        </p:nvSpPr>
        <p:spPr bwMode="auto">
          <a:xfrm>
            <a:off x="1619249" y="3221236"/>
            <a:ext cx="1166074" cy="477864"/>
          </a:xfrm>
          <a:prstGeom prst="rect">
            <a:avLst/>
          </a:prstGeom>
          <a:noFill/>
        </p:spPr>
        <p:txBody>
          <a:bodyPr wrap="none" lIns="175761" tIns="140609" rIns="175761" bIns="140609" rtlCol="0">
            <a:spAutoFit/>
          </a:bodyPr>
          <a:lstStyle/>
          <a:p>
            <a:pPr marL="0" marR="0" lvl="0" indent="0" algn="ctr" defTabSz="878696" rtl="0" eaLnBrk="1" fontAlgn="auto" latinLnBrk="0" hangingPunct="1">
              <a:lnSpc>
                <a:spcPct val="90000"/>
              </a:lnSpc>
              <a:spcBef>
                <a:spcPts val="0"/>
              </a:spcBef>
              <a:spcAft>
                <a:spcPts val="565"/>
              </a:spcAft>
              <a:buClrTx/>
              <a:buSzTx/>
              <a:buFontTx/>
              <a:buNone/>
              <a:tabLst/>
              <a:defRPr/>
            </a:pPr>
            <a:r>
              <a:rPr kumimoji="0" lang="en-US" sz="1400" b="0" i="0" u="none" strike="noStrike" kern="1200" cap="none" spc="0" normalizeH="0" baseline="0" noProof="0">
                <a:ln>
                  <a:noFill/>
                </a:ln>
                <a:gradFill>
                  <a:gsLst>
                    <a:gs pos="0">
                      <a:srgbClr val="0078D4"/>
                    </a:gs>
                    <a:gs pos="100000">
                      <a:srgbClr val="0078D4"/>
                    </a:gs>
                  </a:gsLst>
                  <a:lin ang="0" scaled="1"/>
                </a:gradFill>
                <a:effectLst/>
                <a:uLnTx/>
                <a:uFillTx/>
                <a:latin typeface="Segoe UI Semibold"/>
                <a:ea typeface="+mn-ea"/>
                <a:cs typeface="+mn-cs"/>
              </a:rPr>
              <a:t>Endpoints</a:t>
            </a:r>
          </a:p>
        </p:txBody>
      </p:sp>
      <p:sp>
        <p:nvSpPr>
          <p:cNvPr id="84" name="Devices">
            <a:extLst>
              <a:ext uri="{FF2B5EF4-FFF2-40B4-BE49-F238E27FC236}">
                <a16:creationId xmlns:a16="http://schemas.microsoft.com/office/drawing/2014/main" id="{E5996226-63ED-4916-91C4-9216C5168DF8}"/>
              </a:ext>
            </a:extLst>
          </p:cNvPr>
          <p:cNvSpPr/>
          <p:nvPr/>
        </p:nvSpPr>
        <p:spPr bwMode="auto">
          <a:xfrm>
            <a:off x="1020382" y="3754034"/>
            <a:ext cx="2363808" cy="67677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160812" numCol="1" spcCol="0" rtlCol="0" fromWordArt="0" anchor="t" anchorCtr="0" forceAA="0" compatLnSpc="1">
            <a:prstTxWarp prst="textNoShape">
              <a:avLst/>
            </a:prstTxWarp>
            <a:noAutofit/>
          </a:bodyPr>
          <a:lstStyle/>
          <a:p>
            <a:pPr marL="0" marR="0" lvl="0" indent="0" algn="ctr" defTabSz="100496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mn-cs"/>
              </a:rPr>
              <a:t>Microsoft Defender</a:t>
            </a:r>
            <a:br>
              <a:rPr kumimoji="0" lang="en-US" sz="1200" b="1"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mn-cs"/>
              </a:rPr>
            </a:br>
            <a:r>
              <a:rPr kumimoji="0" lang="en-US" sz="1200" b="1"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mn-cs"/>
              </a:rPr>
              <a:t> for Endpoint</a:t>
            </a:r>
          </a:p>
          <a:p>
            <a:pPr marL="0" marR="0" lvl="0" indent="0" algn="ctr" defTabSz="100496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Segoe UI Semibold"/>
            </a:endParaRPr>
          </a:p>
          <a:p>
            <a:pPr marL="0" marR="0" lvl="0" indent="0" algn="ctr" defTabSz="100496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Segoe UI Semibold"/>
            </a:endParaRPr>
          </a:p>
        </p:txBody>
      </p:sp>
      <p:sp>
        <p:nvSpPr>
          <p:cNvPr id="76" name="Data">
            <a:extLst>
              <a:ext uri="{FF2B5EF4-FFF2-40B4-BE49-F238E27FC236}">
                <a16:creationId xmlns:a16="http://schemas.microsoft.com/office/drawing/2014/main" id="{95B70DA0-A7B5-4829-BDFA-188E73308EB4}"/>
              </a:ext>
            </a:extLst>
          </p:cNvPr>
          <p:cNvSpPr/>
          <p:nvPr/>
        </p:nvSpPr>
        <p:spPr bwMode="auto">
          <a:xfrm>
            <a:off x="4136706" y="3221236"/>
            <a:ext cx="1417745" cy="477864"/>
          </a:xfrm>
          <a:prstGeom prst="rect">
            <a:avLst/>
          </a:prstGeom>
          <a:noFill/>
        </p:spPr>
        <p:txBody>
          <a:bodyPr wrap="none" lIns="175761" tIns="140609" rIns="175761" bIns="140609" rtlCol="0">
            <a:spAutoFit/>
          </a:bodyPr>
          <a:lstStyle/>
          <a:p>
            <a:pPr marL="0" marR="0" lvl="0" indent="0" algn="ctr" defTabSz="878696" rtl="0" eaLnBrk="1" fontAlgn="auto" latinLnBrk="0" hangingPunct="1">
              <a:lnSpc>
                <a:spcPct val="90000"/>
              </a:lnSpc>
              <a:spcBef>
                <a:spcPts val="0"/>
              </a:spcBef>
              <a:spcAft>
                <a:spcPts val="565"/>
              </a:spcAft>
              <a:buClrTx/>
              <a:buSzTx/>
              <a:buFontTx/>
              <a:buNone/>
              <a:tabLst/>
              <a:defRPr/>
            </a:pPr>
            <a:r>
              <a:rPr kumimoji="0" lang="en-US" sz="1400" b="0" i="0" u="none" strike="noStrike" kern="1200" cap="none" spc="0" normalizeH="0" baseline="0" noProof="0" dirty="0">
                <a:ln>
                  <a:noFill/>
                </a:ln>
                <a:gradFill>
                  <a:gsLst>
                    <a:gs pos="0">
                      <a:srgbClr val="0078D4"/>
                    </a:gs>
                    <a:gs pos="100000">
                      <a:srgbClr val="0078D4"/>
                    </a:gs>
                  </a:gsLst>
                  <a:lin ang="0" scaled="1"/>
                </a:gradFill>
                <a:effectLst/>
                <a:uLnTx/>
                <a:uFillTx/>
                <a:latin typeface="Segoe UI Semibold"/>
                <a:ea typeface="+mn-ea"/>
                <a:cs typeface="+mn-cs"/>
              </a:rPr>
              <a:t>Email &amp; Docs</a:t>
            </a:r>
          </a:p>
        </p:txBody>
      </p:sp>
      <p:sp>
        <p:nvSpPr>
          <p:cNvPr id="86" name="Data">
            <a:extLst>
              <a:ext uri="{FF2B5EF4-FFF2-40B4-BE49-F238E27FC236}">
                <a16:creationId xmlns:a16="http://schemas.microsoft.com/office/drawing/2014/main" id="{337422E7-B048-4D31-9295-70E1D1AED6AB}"/>
              </a:ext>
            </a:extLst>
          </p:cNvPr>
          <p:cNvSpPr/>
          <p:nvPr/>
        </p:nvSpPr>
        <p:spPr bwMode="auto">
          <a:xfrm>
            <a:off x="3632077" y="3754034"/>
            <a:ext cx="2427002" cy="6723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160812" numCol="1" spcCol="0" rtlCol="0" fromWordArt="0" anchor="t" anchorCtr="0" forceAA="0" compatLnSpc="1">
            <a:prstTxWarp prst="textNoShape">
              <a:avLst/>
            </a:prstTxWarp>
            <a:noAutofit/>
          </a:bodyPr>
          <a:lstStyle/>
          <a:p>
            <a:pPr marL="0" marR="0" lvl="0" indent="0" algn="ctr" defTabSz="100496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gradFill>
                  <a:gsLst>
                    <a:gs pos="1250">
                      <a:srgbClr val="000000"/>
                    </a:gs>
                    <a:gs pos="100000">
                      <a:srgbClr val="000000"/>
                    </a:gs>
                  </a:gsLst>
                  <a:lin ang="5400000" scaled="0"/>
                </a:gradFill>
                <a:effectLst/>
                <a:uLnTx/>
                <a:uFillTx/>
                <a:latin typeface="Segoe UI Semibold"/>
                <a:ea typeface="+mn-ea"/>
                <a:cs typeface="+mn-cs"/>
              </a:rPr>
              <a:t>Microsoft Defender</a:t>
            </a:r>
            <a:br>
              <a:rPr kumimoji="0" lang="en-US" sz="1200" b="1" i="0" u="none" strike="noStrike" kern="1200" cap="none" spc="0" normalizeH="0" baseline="0" noProof="0">
                <a:ln>
                  <a:noFill/>
                </a:ln>
                <a:gradFill>
                  <a:gsLst>
                    <a:gs pos="1250">
                      <a:srgbClr val="000000"/>
                    </a:gs>
                    <a:gs pos="100000">
                      <a:srgbClr val="000000"/>
                    </a:gs>
                  </a:gsLst>
                  <a:lin ang="5400000" scaled="0"/>
                </a:gradFill>
                <a:effectLst/>
                <a:uLnTx/>
                <a:uFillTx/>
                <a:latin typeface="Segoe UI Semibold"/>
                <a:ea typeface="+mn-ea"/>
                <a:cs typeface="+mn-cs"/>
              </a:rPr>
            </a:br>
            <a:r>
              <a:rPr kumimoji="0" lang="en-US" sz="1200" b="1" i="0" u="none" strike="noStrike" kern="1200" cap="none" spc="0" normalizeH="0" baseline="0" noProof="0">
                <a:ln>
                  <a:noFill/>
                </a:ln>
                <a:gradFill>
                  <a:gsLst>
                    <a:gs pos="1250">
                      <a:srgbClr val="000000"/>
                    </a:gs>
                    <a:gs pos="100000">
                      <a:srgbClr val="000000"/>
                    </a:gs>
                  </a:gsLst>
                  <a:lin ang="5400000" scaled="0"/>
                </a:gradFill>
                <a:effectLst/>
                <a:uLnTx/>
                <a:uFillTx/>
                <a:latin typeface="Segoe UI Semibold"/>
                <a:ea typeface="+mn-ea"/>
                <a:cs typeface="+mn-cs"/>
              </a:rPr>
              <a:t> for Office 365</a:t>
            </a:r>
          </a:p>
          <a:p>
            <a:pPr marL="0" marR="0" lvl="0" indent="0" algn="ctr" defTabSz="100496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gradFill>
                <a:gsLst>
                  <a:gs pos="1250">
                    <a:srgbClr val="000000"/>
                  </a:gs>
                  <a:gs pos="100000">
                    <a:srgbClr val="000000"/>
                  </a:gs>
                </a:gsLst>
                <a:lin ang="5400000" scaled="0"/>
              </a:gradFill>
              <a:effectLst/>
              <a:uLnTx/>
              <a:uFillTx/>
              <a:latin typeface="Segoe UI Semibold"/>
              <a:ea typeface="+mn-ea"/>
              <a:cs typeface="Segoe UI Semibold"/>
            </a:endParaRPr>
          </a:p>
          <a:p>
            <a:pPr marL="0" marR="0" lvl="0" indent="0" algn="ctr" defTabSz="1004961"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gradFill>
                <a:gsLst>
                  <a:gs pos="1250">
                    <a:srgbClr val="000000"/>
                  </a:gs>
                  <a:gs pos="100000">
                    <a:srgbClr val="000000"/>
                  </a:gs>
                </a:gsLst>
                <a:lin ang="5400000" scaled="0"/>
              </a:gradFill>
              <a:effectLst/>
              <a:uLnTx/>
              <a:uFillTx/>
              <a:latin typeface="Segoe UI Semibold"/>
              <a:ea typeface="+mn-ea"/>
              <a:cs typeface="Segoe UI Semibold"/>
            </a:endParaRPr>
          </a:p>
        </p:txBody>
      </p:sp>
      <p:sp>
        <p:nvSpPr>
          <p:cNvPr id="72" name="Apps">
            <a:extLst>
              <a:ext uri="{FF2B5EF4-FFF2-40B4-BE49-F238E27FC236}">
                <a16:creationId xmlns:a16="http://schemas.microsoft.com/office/drawing/2014/main" id="{74E9A0AF-EAD5-45D4-8AB7-2B52F3B84549}"/>
              </a:ext>
            </a:extLst>
          </p:cNvPr>
          <p:cNvSpPr/>
          <p:nvPr/>
        </p:nvSpPr>
        <p:spPr bwMode="auto">
          <a:xfrm>
            <a:off x="6486238" y="3221236"/>
            <a:ext cx="1933913" cy="477864"/>
          </a:xfrm>
          <a:prstGeom prst="rect">
            <a:avLst/>
          </a:prstGeom>
          <a:noFill/>
        </p:spPr>
        <p:txBody>
          <a:bodyPr wrap="none" lIns="175761" tIns="140609" rIns="175761" bIns="140609" rtlCol="0">
            <a:spAutoFit/>
          </a:bodyPr>
          <a:lstStyle/>
          <a:p>
            <a:pPr marL="0" marR="0" lvl="0" indent="0" algn="ctr" defTabSz="878696" rtl="0" eaLnBrk="1" fontAlgn="auto" latinLnBrk="0" hangingPunct="1">
              <a:lnSpc>
                <a:spcPct val="90000"/>
              </a:lnSpc>
              <a:spcBef>
                <a:spcPts val="0"/>
              </a:spcBef>
              <a:spcAft>
                <a:spcPts val="565"/>
              </a:spcAft>
              <a:buClrTx/>
              <a:buSzTx/>
              <a:buFontTx/>
              <a:buNone/>
              <a:tabLst/>
              <a:defRPr/>
            </a:pPr>
            <a:r>
              <a:rPr kumimoji="0" lang="en-US" sz="1400" b="0" i="0" u="none" strike="noStrike" kern="1200" cap="none" spc="0" normalizeH="0" baseline="0" noProof="0">
                <a:ln>
                  <a:noFill/>
                </a:ln>
                <a:gradFill>
                  <a:gsLst>
                    <a:gs pos="0">
                      <a:srgbClr val="0078D4"/>
                    </a:gs>
                    <a:gs pos="100000">
                      <a:srgbClr val="0078D4"/>
                    </a:gs>
                  </a:gsLst>
                  <a:lin ang="0" scaled="1"/>
                </a:gradFill>
                <a:effectLst/>
                <a:uLnTx/>
                <a:uFillTx/>
                <a:latin typeface="Segoe UI Semibold"/>
                <a:ea typeface="+mn-ea"/>
                <a:cs typeface="+mn-cs"/>
              </a:rPr>
              <a:t>Apps &amp; Cloud Apps</a:t>
            </a:r>
          </a:p>
        </p:txBody>
      </p:sp>
      <p:sp>
        <p:nvSpPr>
          <p:cNvPr id="85" name="Apps">
            <a:extLst>
              <a:ext uri="{FF2B5EF4-FFF2-40B4-BE49-F238E27FC236}">
                <a16:creationId xmlns:a16="http://schemas.microsoft.com/office/drawing/2014/main" id="{BEE0A381-D7D5-4DF1-9A3C-953927C83A84}"/>
              </a:ext>
            </a:extLst>
          </p:cNvPr>
          <p:cNvSpPr/>
          <p:nvPr/>
        </p:nvSpPr>
        <p:spPr bwMode="auto">
          <a:xfrm>
            <a:off x="6341846" y="3754034"/>
            <a:ext cx="2222696" cy="67677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160812" numCol="1" spcCol="0" rtlCol="0" fromWordArt="0" anchor="t" anchorCtr="0" forceAA="0" compatLnSpc="1">
            <a:prstTxWarp prst="textNoShape">
              <a:avLst/>
            </a:prstTxWarp>
            <a:noAutofit/>
          </a:bodyPr>
          <a:lstStyle/>
          <a:p>
            <a:pPr marL="0" marR="0" lvl="0" indent="0" algn="ctr" defTabSz="100496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mn-cs"/>
              </a:rPr>
              <a:t>Microsoft Defender </a:t>
            </a:r>
            <a:br>
              <a:rPr kumimoji="0" lang="en-US" sz="1200" b="1"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mn-cs"/>
              </a:rPr>
            </a:br>
            <a:r>
              <a:rPr kumimoji="0" lang="en-US" sz="1200" b="1"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mn-cs"/>
              </a:rPr>
              <a:t>for Cloud Apps</a:t>
            </a:r>
          </a:p>
        </p:txBody>
      </p:sp>
      <p:sp>
        <p:nvSpPr>
          <p:cNvPr id="58" name="Identities">
            <a:extLst>
              <a:ext uri="{FF2B5EF4-FFF2-40B4-BE49-F238E27FC236}">
                <a16:creationId xmlns:a16="http://schemas.microsoft.com/office/drawing/2014/main" id="{E8C6F252-BE27-44AB-B2FC-B07614BFC58E}"/>
              </a:ext>
            </a:extLst>
          </p:cNvPr>
          <p:cNvSpPr/>
          <p:nvPr/>
        </p:nvSpPr>
        <p:spPr bwMode="auto">
          <a:xfrm>
            <a:off x="9442612" y="3221236"/>
            <a:ext cx="1109969" cy="477864"/>
          </a:xfrm>
          <a:prstGeom prst="rect">
            <a:avLst/>
          </a:prstGeom>
          <a:noFill/>
        </p:spPr>
        <p:txBody>
          <a:bodyPr wrap="none" lIns="175761" tIns="140609" rIns="175761" bIns="140609" rtlCol="0">
            <a:spAutoFit/>
          </a:bodyPr>
          <a:lstStyle/>
          <a:p>
            <a:pPr marL="0" marR="0" lvl="0" indent="0" algn="ctr" defTabSz="878696" rtl="0" eaLnBrk="1" fontAlgn="auto" latinLnBrk="0" hangingPunct="1">
              <a:lnSpc>
                <a:spcPct val="90000"/>
              </a:lnSpc>
              <a:spcBef>
                <a:spcPts val="0"/>
              </a:spcBef>
              <a:spcAft>
                <a:spcPts val="565"/>
              </a:spcAft>
              <a:buClrTx/>
              <a:buSzTx/>
              <a:buFontTx/>
              <a:buNone/>
              <a:tabLst/>
              <a:defRPr/>
            </a:pPr>
            <a:r>
              <a:rPr kumimoji="0" lang="en-US" sz="1400" b="0" i="0" u="none" strike="noStrike" kern="1200" cap="none" spc="0" normalizeH="0" baseline="0" noProof="0">
                <a:ln>
                  <a:noFill/>
                </a:ln>
                <a:gradFill>
                  <a:gsLst>
                    <a:gs pos="0">
                      <a:srgbClr val="0078D4"/>
                    </a:gs>
                    <a:gs pos="100000">
                      <a:srgbClr val="0078D4"/>
                    </a:gs>
                  </a:gsLst>
                  <a:lin ang="0" scaled="1"/>
                </a:gradFill>
                <a:effectLst/>
                <a:uLnTx/>
                <a:uFillTx/>
                <a:latin typeface="Segoe UI Semibold"/>
                <a:ea typeface="+mn-ea"/>
                <a:cs typeface="+mn-cs"/>
              </a:rPr>
              <a:t>Identities</a:t>
            </a:r>
          </a:p>
        </p:txBody>
      </p:sp>
      <p:sp>
        <p:nvSpPr>
          <p:cNvPr id="82" name="Identities">
            <a:extLst>
              <a:ext uri="{FF2B5EF4-FFF2-40B4-BE49-F238E27FC236}">
                <a16:creationId xmlns:a16="http://schemas.microsoft.com/office/drawing/2014/main" id="{09C7BDBD-1461-4945-9C86-0F4C5B6069B2}"/>
              </a:ext>
            </a:extLst>
          </p:cNvPr>
          <p:cNvSpPr/>
          <p:nvPr/>
        </p:nvSpPr>
        <p:spPr bwMode="auto">
          <a:xfrm>
            <a:off x="8814028" y="3754034"/>
            <a:ext cx="2367138" cy="67677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160812" numCol="1" spcCol="0" rtlCol="0" fromWordArt="0" anchor="t" anchorCtr="0" forceAA="0" compatLnSpc="1">
            <a:prstTxWarp prst="textNoShape">
              <a:avLst/>
            </a:prstTxWarp>
            <a:noAutofit/>
          </a:bodyPr>
          <a:lstStyle/>
          <a:p>
            <a:pPr marL="0" marR="0" lvl="0" indent="0" algn="ctr" defTabSz="100496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gradFill>
                  <a:gsLst>
                    <a:gs pos="1250">
                      <a:srgbClr val="000000"/>
                    </a:gs>
                    <a:gs pos="100000">
                      <a:srgbClr val="000000"/>
                    </a:gs>
                  </a:gsLst>
                  <a:lin ang="5400000" scaled="0"/>
                </a:gradFill>
                <a:effectLst/>
                <a:uLnTx/>
                <a:uFillTx/>
                <a:latin typeface="Segoe UI Semibold"/>
                <a:ea typeface="+mn-ea"/>
                <a:cs typeface="+mn-cs"/>
              </a:rPr>
              <a:t>Microsoft Defender </a:t>
            </a:r>
            <a:br>
              <a:rPr kumimoji="0" lang="en-US" sz="1200" b="1" i="0" u="none" strike="noStrike" kern="1200" cap="none" spc="0" normalizeH="0" baseline="0" noProof="0">
                <a:ln>
                  <a:noFill/>
                </a:ln>
                <a:gradFill>
                  <a:gsLst>
                    <a:gs pos="1250">
                      <a:srgbClr val="000000"/>
                    </a:gs>
                    <a:gs pos="100000">
                      <a:srgbClr val="000000"/>
                    </a:gs>
                  </a:gsLst>
                  <a:lin ang="5400000" scaled="0"/>
                </a:gradFill>
                <a:effectLst/>
                <a:uLnTx/>
                <a:uFillTx/>
                <a:latin typeface="Segoe UI Semibold"/>
                <a:ea typeface="+mn-ea"/>
                <a:cs typeface="+mn-cs"/>
              </a:rPr>
            </a:br>
            <a:r>
              <a:rPr kumimoji="0" lang="en-US" sz="1200" b="1" i="0" u="none" strike="noStrike" kern="1200" cap="none" spc="0" normalizeH="0" baseline="0" noProof="0">
                <a:ln>
                  <a:noFill/>
                </a:ln>
                <a:gradFill>
                  <a:gsLst>
                    <a:gs pos="1250">
                      <a:srgbClr val="000000"/>
                    </a:gs>
                    <a:gs pos="100000">
                      <a:srgbClr val="000000"/>
                    </a:gs>
                  </a:gsLst>
                  <a:lin ang="5400000" scaled="0"/>
                </a:gradFill>
                <a:effectLst/>
                <a:uLnTx/>
                <a:uFillTx/>
                <a:latin typeface="Segoe UI Semibold"/>
                <a:ea typeface="+mn-ea"/>
                <a:cs typeface="+mn-cs"/>
              </a:rPr>
              <a:t>for Identity</a:t>
            </a:r>
          </a:p>
          <a:p>
            <a:pPr marL="0" marR="0" lvl="0" indent="0" algn="ctr" defTabSz="1004961"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gradFill>
                <a:gsLst>
                  <a:gs pos="1250">
                    <a:srgbClr val="000000"/>
                  </a:gs>
                  <a:gs pos="100000">
                    <a:srgbClr val="000000"/>
                  </a:gs>
                </a:gsLst>
                <a:lin ang="5400000" scaled="0"/>
              </a:gradFill>
              <a:effectLst/>
              <a:uLnTx/>
              <a:uFillTx/>
              <a:latin typeface="Segoe UI Semibold"/>
              <a:ea typeface="+mn-ea"/>
              <a:cs typeface="+mn-cs"/>
            </a:endParaRPr>
          </a:p>
          <a:p>
            <a:pPr marL="0" marR="0" lvl="0" indent="0" algn="ctr" defTabSz="100496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gradFill>
                  <a:gsLst>
                    <a:gs pos="1250">
                      <a:srgbClr val="000000"/>
                    </a:gs>
                    <a:gs pos="100000">
                      <a:srgbClr val="000000"/>
                    </a:gs>
                  </a:gsLst>
                  <a:lin ang="5400000" scaled="0"/>
                </a:gradFill>
                <a:effectLst/>
                <a:uLnTx/>
                <a:uFillTx/>
                <a:latin typeface="Segoe UI Semibold"/>
                <a:ea typeface="+mn-ea"/>
                <a:cs typeface="+mn-cs"/>
              </a:rPr>
              <a:t>AAD Identity Protection</a:t>
            </a:r>
            <a:endParaRPr kumimoji="0" lang="en-US" sz="1200" b="0" i="0" u="none" strike="noStrike" kern="1200" cap="none" spc="0" normalizeH="0" baseline="0" noProof="0">
              <a:ln>
                <a:noFill/>
              </a:ln>
              <a:gradFill>
                <a:gsLst>
                  <a:gs pos="1250">
                    <a:srgbClr val="000000"/>
                  </a:gs>
                  <a:gs pos="100000">
                    <a:srgbClr val="000000"/>
                  </a:gs>
                </a:gsLst>
                <a:lin ang="5400000" scaled="0"/>
              </a:gradFill>
              <a:effectLst/>
              <a:uLnTx/>
              <a:uFillTx/>
              <a:latin typeface="Segoe UI Semibold"/>
              <a:ea typeface="+mn-ea"/>
              <a:cs typeface="+mn-cs"/>
            </a:endParaRPr>
          </a:p>
        </p:txBody>
      </p:sp>
      <p:cxnSp>
        <p:nvCxnSpPr>
          <p:cNvPr id="11" name="Straight Connector 10">
            <a:extLst>
              <a:ext uri="{FF2B5EF4-FFF2-40B4-BE49-F238E27FC236}">
                <a16:creationId xmlns:a16="http://schemas.microsoft.com/office/drawing/2014/main" id="{787EAA66-DA2E-4BA2-90FA-E3EC1007958C}"/>
              </a:ext>
              <a:ext uri="{C183D7F6-B498-43B3-948B-1728B52AA6E4}">
                <adec:decorative xmlns:adec="http://schemas.microsoft.com/office/drawing/2017/decorative" val="1"/>
              </a:ext>
            </a:extLst>
          </p:cNvPr>
          <p:cNvCxnSpPr>
            <a:cxnSpLocks/>
          </p:cNvCxnSpPr>
          <p:nvPr/>
        </p:nvCxnSpPr>
        <p:spPr>
          <a:xfrm>
            <a:off x="2746692" y="2818481"/>
            <a:ext cx="1554480" cy="0"/>
          </a:xfrm>
          <a:prstGeom prst="line">
            <a:avLst/>
          </a:prstGeom>
          <a:noFill/>
          <a:ln w="149225" cap="rnd" cmpd="sng" algn="ctr">
            <a:solidFill>
              <a:schemeClr val="bg1">
                <a:lumMod val="85000"/>
              </a:schemeClr>
            </a:solidFill>
            <a:prstDash val="solid"/>
            <a:headEnd type="none" w="med" len="med"/>
            <a:tailEnd type="none" w="med" len="med"/>
          </a:ln>
          <a:effectLst/>
        </p:spPr>
      </p:cxnSp>
      <p:cxnSp>
        <p:nvCxnSpPr>
          <p:cNvPr id="152" name="Straight Connector 151">
            <a:extLst>
              <a:ext uri="{FF2B5EF4-FFF2-40B4-BE49-F238E27FC236}">
                <a16:creationId xmlns:a16="http://schemas.microsoft.com/office/drawing/2014/main" id="{A519A9CF-DCF8-4B9D-89AB-76625C5A3EC8}"/>
              </a:ext>
              <a:ext uri="{C183D7F6-B498-43B3-948B-1728B52AA6E4}">
                <adec:decorative xmlns:adec="http://schemas.microsoft.com/office/drawing/2017/decorative" val="1"/>
              </a:ext>
            </a:extLst>
          </p:cNvPr>
          <p:cNvCxnSpPr>
            <a:cxnSpLocks/>
          </p:cNvCxnSpPr>
          <p:nvPr/>
        </p:nvCxnSpPr>
        <p:spPr>
          <a:xfrm>
            <a:off x="5372146" y="2818481"/>
            <a:ext cx="1554480" cy="0"/>
          </a:xfrm>
          <a:prstGeom prst="line">
            <a:avLst/>
          </a:prstGeom>
          <a:noFill/>
          <a:ln w="149225" cap="rnd" cmpd="sng" algn="ctr">
            <a:solidFill>
              <a:schemeClr val="bg1">
                <a:lumMod val="85000"/>
              </a:schemeClr>
            </a:solidFill>
            <a:prstDash val="solid"/>
            <a:headEnd type="none" w="med" len="med"/>
            <a:tailEnd type="none" w="med" len="med"/>
          </a:ln>
          <a:effectLst/>
        </p:spPr>
      </p:cxnSp>
      <p:cxnSp>
        <p:nvCxnSpPr>
          <p:cNvPr id="153" name="Straight Connector 152">
            <a:extLst>
              <a:ext uri="{FF2B5EF4-FFF2-40B4-BE49-F238E27FC236}">
                <a16:creationId xmlns:a16="http://schemas.microsoft.com/office/drawing/2014/main" id="{020A0DC3-26FF-4E46-A351-23B33C939229}"/>
              </a:ext>
              <a:ext uri="{C183D7F6-B498-43B3-948B-1728B52AA6E4}">
                <adec:decorative xmlns:adec="http://schemas.microsoft.com/office/drawing/2017/decorative" val="1"/>
              </a:ext>
            </a:extLst>
          </p:cNvPr>
          <p:cNvCxnSpPr>
            <a:cxnSpLocks/>
          </p:cNvCxnSpPr>
          <p:nvPr/>
        </p:nvCxnSpPr>
        <p:spPr>
          <a:xfrm>
            <a:off x="7993875" y="2818481"/>
            <a:ext cx="1463040" cy="0"/>
          </a:xfrm>
          <a:prstGeom prst="line">
            <a:avLst/>
          </a:prstGeom>
          <a:noFill/>
          <a:ln w="149225" cap="rnd" cmpd="sng" algn="ctr">
            <a:solidFill>
              <a:schemeClr val="bg1">
                <a:lumMod val="85000"/>
              </a:schemeClr>
            </a:solidFill>
            <a:prstDash val="solid"/>
            <a:headEnd type="none" w="med" len="med"/>
            <a:tailEnd type="none" w="med" len="med"/>
          </a:ln>
          <a:effectLst/>
        </p:spPr>
      </p:cxnSp>
      <p:sp>
        <p:nvSpPr>
          <p:cNvPr id="89" name="Rectangle: Rounded Corners 88">
            <a:extLst>
              <a:ext uri="{FF2B5EF4-FFF2-40B4-BE49-F238E27FC236}">
                <a16:creationId xmlns:a16="http://schemas.microsoft.com/office/drawing/2014/main" id="{DE372F88-B210-4F45-B68A-939B48412FF9}"/>
              </a:ext>
              <a:ext uri="{C183D7F6-B498-43B3-948B-1728B52AA6E4}">
                <adec:decorative xmlns:adec="http://schemas.microsoft.com/office/drawing/2017/decorative" val="1"/>
              </a:ext>
            </a:extLst>
          </p:cNvPr>
          <p:cNvSpPr/>
          <p:nvPr/>
        </p:nvSpPr>
        <p:spPr bwMode="auto">
          <a:xfrm>
            <a:off x="3169741" y="4971131"/>
            <a:ext cx="5872245" cy="748706"/>
          </a:xfrm>
          <a:prstGeom prst="roundRect">
            <a:avLst>
              <a:gd name="adj" fmla="val 50000"/>
            </a:avLst>
          </a:prstGeom>
          <a:noFill/>
          <a:ln>
            <a:solidFill>
              <a:srgbClr val="C1C1C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8" name="Rectangle 147">
            <a:extLst>
              <a:ext uri="{FF2B5EF4-FFF2-40B4-BE49-F238E27FC236}">
                <a16:creationId xmlns:a16="http://schemas.microsoft.com/office/drawing/2014/main" id="{A33BE528-F86C-4E68-AB42-A91AB4508324}"/>
              </a:ext>
            </a:extLst>
          </p:cNvPr>
          <p:cNvSpPr/>
          <p:nvPr/>
        </p:nvSpPr>
        <p:spPr>
          <a:xfrm>
            <a:off x="4772406" y="4802422"/>
            <a:ext cx="2647200" cy="338554"/>
          </a:xfrm>
          <a:prstGeom prst="rect">
            <a:avLst/>
          </a:prstGeom>
          <a:solidFill>
            <a:schemeClr val="bg1"/>
          </a:solidFill>
        </p:spPr>
        <p:txBody>
          <a:bodyPr wrap="none" lIns="182880" rIns="182880">
            <a:spAutoFit/>
          </a:bodyPr>
          <a:lstStyle/>
          <a:p>
            <a:pPr marL="0" marR="0" lvl="0" indent="0" algn="ctr" defTabSz="932742" rtl="0" eaLnBrk="1" fontAlgn="auto" latinLnBrk="0" hangingPunct="1">
              <a:lnSpc>
                <a:spcPct val="100000"/>
              </a:lnSpc>
              <a:spcBef>
                <a:spcPct val="0"/>
              </a:spcBef>
              <a:spcAft>
                <a:spcPts val="1200"/>
              </a:spcAft>
              <a:buClrTx/>
              <a:buSzTx/>
              <a:buFontTx/>
              <a:buNone/>
              <a:tabLst/>
              <a:defRPr/>
            </a:pPr>
            <a:r>
              <a:rPr kumimoji="0" lang="en-US" sz="1600" b="0" i="0" u="none" strike="noStrike" kern="1200" cap="none" spc="0" normalizeH="0" baseline="0" noProof="0" dirty="0">
                <a:ln w="3175">
                  <a:noFill/>
                </a:ln>
                <a:gradFill>
                  <a:gsLst>
                    <a:gs pos="0">
                      <a:srgbClr val="000000"/>
                    </a:gs>
                    <a:gs pos="100000">
                      <a:srgbClr val="000000"/>
                    </a:gs>
                  </a:gsLst>
                  <a:lin ang="5400000" scaled="0"/>
                </a:gradFill>
                <a:effectLst/>
                <a:uLnTx/>
                <a:uFillTx/>
                <a:latin typeface="Segoe UI Semibold"/>
                <a:ea typeface="+mn-ea"/>
                <a:cs typeface="Segoe UI Semilight" panose="020B0402040204020203" pitchFamily="34" charset="0"/>
              </a:rPr>
              <a:t>Multiplatform coverage</a:t>
            </a:r>
          </a:p>
        </p:txBody>
      </p:sp>
      <p:sp>
        <p:nvSpPr>
          <p:cNvPr id="158" name="TextBox 157">
            <a:extLst>
              <a:ext uri="{FF2B5EF4-FFF2-40B4-BE49-F238E27FC236}">
                <a16:creationId xmlns:a16="http://schemas.microsoft.com/office/drawing/2014/main" id="{1F1E305E-8407-4906-9E32-09E06FBADEED}"/>
              </a:ext>
              <a:ext uri="{C183D7F6-B498-43B3-948B-1728B52AA6E4}">
                <adec:decorative xmlns:adec="http://schemas.microsoft.com/office/drawing/2017/decorative" val="1"/>
              </a:ext>
            </a:extLst>
          </p:cNvPr>
          <p:cNvSpPr txBox="1"/>
          <p:nvPr/>
        </p:nvSpPr>
        <p:spPr>
          <a:xfrm>
            <a:off x="5044697" y="5290833"/>
            <a:ext cx="1097280" cy="182880"/>
          </a:xfrm>
          <a:prstGeom prst="rect">
            <a:avLst/>
          </a:prstGeom>
          <a:noFill/>
        </p:spPr>
        <p:txBody>
          <a:bodyPr wrap="square" lIns="0" tIns="0" rIns="0" bIns="0" rtlCol="0" anchor="ctr" anchorCtr="0">
            <a:noAutofit/>
          </a:bodyPr>
          <a:lstStyle>
            <a:defPPr>
              <a:defRPr lang="en-US"/>
            </a:defPPr>
            <a:lvl1pPr marR="0" lvl="0" indent="0" algn="ctr" defTabSz="932529" fontAlgn="base">
              <a:lnSpc>
                <a:spcPct val="90000"/>
              </a:lnSpc>
              <a:spcBef>
                <a:spcPct val="0"/>
              </a:spcBef>
              <a:spcAft>
                <a:spcPct val="0"/>
              </a:spcAft>
              <a:buClrTx/>
              <a:buSzTx/>
              <a:buFontTx/>
              <a:buNone/>
              <a:tabLst/>
              <a:defRPr kumimoji="0" sz="700" b="0" i="0" u="none" strike="noStrike" cap="none" spc="-20" normalizeH="0" baseline="0">
                <a:ln w="3175">
                  <a:noFill/>
                </a:ln>
                <a:gradFill>
                  <a:gsLst>
                    <a:gs pos="0">
                      <a:schemeClr val="tx1"/>
                    </a:gs>
                    <a:gs pos="100000">
                      <a:schemeClr val="tx1"/>
                    </a:gs>
                  </a:gsLst>
                  <a:lin ang="0" scaled="0"/>
                </a:gradFill>
                <a:effectLst/>
                <a:uLnTx/>
                <a:uFillTx/>
                <a:latin typeface="Segoe UI Semibold"/>
                <a:ea typeface="ＭＳ Ｐゴシック"/>
                <a:cs typeface="Segoe UI"/>
              </a:defRPr>
            </a:lvl1pPr>
          </a:lstStyle>
          <a:p>
            <a:pPr marL="0" marR="0" lvl="0" indent="0" algn="l" defTabSz="932529"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20" normalizeH="0" baseline="0" noProof="0" dirty="0">
                <a:ln w="3175">
                  <a:noFill/>
                </a:ln>
                <a:solidFill>
                  <a:srgbClr val="000000"/>
                </a:solidFill>
                <a:effectLst/>
                <a:uLnTx/>
                <a:uFillTx/>
                <a:latin typeface="Segoe UI Semibold"/>
                <a:ea typeface="ＭＳ Ｐゴシック"/>
                <a:cs typeface="Segoe UI"/>
              </a:rPr>
              <a:t>Android</a:t>
            </a:r>
          </a:p>
        </p:txBody>
      </p:sp>
      <p:pic>
        <p:nvPicPr>
          <p:cNvPr id="149" name="Picture 148" descr="iOS">
            <a:extLst>
              <a:ext uri="{FF2B5EF4-FFF2-40B4-BE49-F238E27FC236}">
                <a16:creationId xmlns:a16="http://schemas.microsoft.com/office/drawing/2014/main" id="{D88B2840-EBCE-48DF-89EB-1D2D9623F8E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728" y="5285433"/>
            <a:ext cx="390414" cy="193680"/>
          </a:xfrm>
          <a:prstGeom prst="rect">
            <a:avLst/>
          </a:prstGeom>
        </p:spPr>
      </p:pic>
      <p:sp>
        <p:nvSpPr>
          <p:cNvPr id="151" name="Freeform 11" descr="Android">
            <a:extLst>
              <a:ext uri="{FF2B5EF4-FFF2-40B4-BE49-F238E27FC236}">
                <a16:creationId xmlns:a16="http://schemas.microsoft.com/office/drawing/2014/main" id="{2E1614BE-B1F6-43F1-BD58-0B70AE2F5A9D}"/>
              </a:ext>
              <a:ext uri="{C183D7F6-B498-43B3-948B-1728B52AA6E4}">
                <adec:decorative xmlns:adec="http://schemas.microsoft.com/office/drawing/2017/decorative" val="0"/>
              </a:ext>
            </a:extLst>
          </p:cNvPr>
          <p:cNvSpPr>
            <a:spLocks noEditPoints="1"/>
          </p:cNvSpPr>
          <p:nvPr/>
        </p:nvSpPr>
        <p:spPr bwMode="black">
          <a:xfrm>
            <a:off x="4576784" y="5176337"/>
            <a:ext cx="334537" cy="411872"/>
          </a:xfrm>
          <a:custGeom>
            <a:avLst/>
            <a:gdLst>
              <a:gd name="T0" fmla="*/ 574 w 618"/>
              <a:gd name="T1" fmla="*/ 227 h 723"/>
              <a:gd name="T2" fmla="*/ 530 w 618"/>
              <a:gd name="T3" fmla="*/ 272 h 723"/>
              <a:gd name="T4" fmla="*/ 530 w 618"/>
              <a:gd name="T5" fmla="*/ 446 h 723"/>
              <a:gd name="T6" fmla="*/ 574 w 618"/>
              <a:gd name="T7" fmla="*/ 491 h 723"/>
              <a:gd name="T8" fmla="*/ 618 w 618"/>
              <a:gd name="T9" fmla="*/ 446 h 723"/>
              <a:gd name="T10" fmla="*/ 618 w 618"/>
              <a:gd name="T11" fmla="*/ 272 h 723"/>
              <a:gd name="T12" fmla="*/ 574 w 618"/>
              <a:gd name="T13" fmla="*/ 227 h 723"/>
              <a:gd name="T14" fmla="*/ 44 w 618"/>
              <a:gd name="T15" fmla="*/ 227 h 723"/>
              <a:gd name="T16" fmla="*/ 0 w 618"/>
              <a:gd name="T17" fmla="*/ 272 h 723"/>
              <a:gd name="T18" fmla="*/ 0 w 618"/>
              <a:gd name="T19" fmla="*/ 446 h 723"/>
              <a:gd name="T20" fmla="*/ 44 w 618"/>
              <a:gd name="T21" fmla="*/ 491 h 723"/>
              <a:gd name="T22" fmla="*/ 88 w 618"/>
              <a:gd name="T23" fmla="*/ 446 h 723"/>
              <a:gd name="T24" fmla="*/ 88 w 618"/>
              <a:gd name="T25" fmla="*/ 272 h 723"/>
              <a:gd name="T26" fmla="*/ 44 w 618"/>
              <a:gd name="T27" fmla="*/ 227 h 723"/>
              <a:gd name="T28" fmla="*/ 505 w 618"/>
              <a:gd name="T29" fmla="*/ 228 h 723"/>
              <a:gd name="T30" fmla="*/ 505 w 618"/>
              <a:gd name="T31" fmla="*/ 547 h 723"/>
              <a:gd name="T32" fmla="*/ 471 w 618"/>
              <a:gd name="T33" fmla="*/ 581 h 723"/>
              <a:gd name="T34" fmla="*/ 432 w 618"/>
              <a:gd name="T35" fmla="*/ 581 h 723"/>
              <a:gd name="T36" fmla="*/ 432 w 618"/>
              <a:gd name="T37" fmla="*/ 678 h 723"/>
              <a:gd name="T38" fmla="*/ 388 w 618"/>
              <a:gd name="T39" fmla="*/ 723 h 723"/>
              <a:gd name="T40" fmla="*/ 344 w 618"/>
              <a:gd name="T41" fmla="*/ 678 h 723"/>
              <a:gd name="T42" fmla="*/ 344 w 618"/>
              <a:gd name="T43" fmla="*/ 581 h 723"/>
              <a:gd name="T44" fmla="*/ 276 w 618"/>
              <a:gd name="T45" fmla="*/ 581 h 723"/>
              <a:gd name="T46" fmla="*/ 276 w 618"/>
              <a:gd name="T47" fmla="*/ 678 h 723"/>
              <a:gd name="T48" fmla="*/ 232 w 618"/>
              <a:gd name="T49" fmla="*/ 723 h 723"/>
              <a:gd name="T50" fmla="*/ 188 w 618"/>
              <a:gd name="T51" fmla="*/ 678 h 723"/>
              <a:gd name="T52" fmla="*/ 188 w 618"/>
              <a:gd name="T53" fmla="*/ 581 h 723"/>
              <a:gd name="T54" fmla="*/ 149 w 618"/>
              <a:gd name="T55" fmla="*/ 581 h 723"/>
              <a:gd name="T56" fmla="*/ 115 w 618"/>
              <a:gd name="T57" fmla="*/ 547 h 723"/>
              <a:gd name="T58" fmla="*/ 115 w 618"/>
              <a:gd name="T59" fmla="*/ 228 h 723"/>
              <a:gd name="T60" fmla="*/ 505 w 618"/>
              <a:gd name="T61" fmla="*/ 228 h 723"/>
              <a:gd name="T62" fmla="*/ 402 w 618"/>
              <a:gd name="T63" fmla="*/ 63 h 723"/>
              <a:gd name="T64" fmla="*/ 438 w 618"/>
              <a:gd name="T65" fmla="*/ 11 h 723"/>
              <a:gd name="T66" fmla="*/ 437 w 618"/>
              <a:gd name="T67" fmla="*/ 2 h 723"/>
              <a:gd name="T68" fmla="*/ 428 w 618"/>
              <a:gd name="T69" fmla="*/ 4 h 723"/>
              <a:gd name="T70" fmla="*/ 390 w 618"/>
              <a:gd name="T71" fmla="*/ 59 h 723"/>
              <a:gd name="T72" fmla="*/ 309 w 618"/>
              <a:gd name="T73" fmla="*/ 43 h 723"/>
              <a:gd name="T74" fmla="*/ 228 w 618"/>
              <a:gd name="T75" fmla="*/ 59 h 723"/>
              <a:gd name="T76" fmla="*/ 190 w 618"/>
              <a:gd name="T77" fmla="*/ 4 h 723"/>
              <a:gd name="T78" fmla="*/ 181 w 618"/>
              <a:gd name="T79" fmla="*/ 2 h 723"/>
              <a:gd name="T80" fmla="*/ 180 w 618"/>
              <a:gd name="T81" fmla="*/ 11 h 723"/>
              <a:gd name="T82" fmla="*/ 216 w 618"/>
              <a:gd name="T83" fmla="*/ 63 h 723"/>
              <a:gd name="T84" fmla="*/ 114 w 618"/>
              <a:gd name="T85" fmla="*/ 200 h 723"/>
              <a:gd name="T86" fmla="*/ 504 w 618"/>
              <a:gd name="T87" fmla="*/ 200 h 723"/>
              <a:gd name="T88" fmla="*/ 402 w 618"/>
              <a:gd name="T89" fmla="*/ 63 h 723"/>
              <a:gd name="T90" fmla="*/ 227 w 618"/>
              <a:gd name="T91" fmla="*/ 146 h 723"/>
              <a:gd name="T92" fmla="*/ 205 w 618"/>
              <a:gd name="T93" fmla="*/ 124 h 723"/>
              <a:gd name="T94" fmla="*/ 227 w 618"/>
              <a:gd name="T95" fmla="*/ 103 h 723"/>
              <a:gd name="T96" fmla="*/ 248 w 618"/>
              <a:gd name="T97" fmla="*/ 124 h 723"/>
              <a:gd name="T98" fmla="*/ 227 w 618"/>
              <a:gd name="T99" fmla="*/ 146 h 723"/>
              <a:gd name="T100" fmla="*/ 394 w 618"/>
              <a:gd name="T101" fmla="*/ 146 h 723"/>
              <a:gd name="T102" fmla="*/ 373 w 618"/>
              <a:gd name="T103" fmla="*/ 124 h 723"/>
              <a:gd name="T104" fmla="*/ 394 w 618"/>
              <a:gd name="T105" fmla="*/ 103 h 723"/>
              <a:gd name="T106" fmla="*/ 416 w 618"/>
              <a:gd name="T107" fmla="*/ 124 h 723"/>
              <a:gd name="T108" fmla="*/ 394 w 618"/>
              <a:gd name="T109" fmla="*/ 146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8" h="723">
                <a:moveTo>
                  <a:pt x="574" y="227"/>
                </a:moveTo>
                <a:cubicBezTo>
                  <a:pt x="550" y="227"/>
                  <a:pt x="530" y="247"/>
                  <a:pt x="530" y="272"/>
                </a:cubicBezTo>
                <a:cubicBezTo>
                  <a:pt x="530" y="446"/>
                  <a:pt x="530" y="446"/>
                  <a:pt x="530" y="446"/>
                </a:cubicBezTo>
                <a:cubicBezTo>
                  <a:pt x="530" y="471"/>
                  <a:pt x="550" y="491"/>
                  <a:pt x="574" y="491"/>
                </a:cubicBezTo>
                <a:cubicBezTo>
                  <a:pt x="598" y="491"/>
                  <a:pt x="618" y="471"/>
                  <a:pt x="618" y="446"/>
                </a:cubicBezTo>
                <a:cubicBezTo>
                  <a:pt x="618" y="272"/>
                  <a:pt x="618" y="272"/>
                  <a:pt x="618" y="272"/>
                </a:cubicBezTo>
                <a:cubicBezTo>
                  <a:pt x="618" y="247"/>
                  <a:pt x="598" y="227"/>
                  <a:pt x="574" y="227"/>
                </a:cubicBezTo>
                <a:close/>
                <a:moveTo>
                  <a:pt x="44" y="227"/>
                </a:moveTo>
                <a:cubicBezTo>
                  <a:pt x="20" y="227"/>
                  <a:pt x="0" y="247"/>
                  <a:pt x="0" y="272"/>
                </a:cubicBezTo>
                <a:cubicBezTo>
                  <a:pt x="0" y="446"/>
                  <a:pt x="0" y="446"/>
                  <a:pt x="0" y="446"/>
                </a:cubicBezTo>
                <a:cubicBezTo>
                  <a:pt x="0" y="471"/>
                  <a:pt x="20" y="491"/>
                  <a:pt x="44" y="491"/>
                </a:cubicBezTo>
                <a:cubicBezTo>
                  <a:pt x="68" y="491"/>
                  <a:pt x="88" y="471"/>
                  <a:pt x="88" y="446"/>
                </a:cubicBezTo>
                <a:cubicBezTo>
                  <a:pt x="88" y="272"/>
                  <a:pt x="88" y="272"/>
                  <a:pt x="88" y="272"/>
                </a:cubicBezTo>
                <a:cubicBezTo>
                  <a:pt x="88" y="247"/>
                  <a:pt x="68" y="227"/>
                  <a:pt x="44" y="227"/>
                </a:cubicBezTo>
                <a:close/>
                <a:moveTo>
                  <a:pt x="505" y="228"/>
                </a:moveTo>
                <a:cubicBezTo>
                  <a:pt x="505" y="547"/>
                  <a:pt x="505" y="547"/>
                  <a:pt x="505" y="547"/>
                </a:cubicBezTo>
                <a:cubicBezTo>
                  <a:pt x="505" y="566"/>
                  <a:pt x="490" y="581"/>
                  <a:pt x="471" y="581"/>
                </a:cubicBezTo>
                <a:cubicBezTo>
                  <a:pt x="432" y="581"/>
                  <a:pt x="432" y="581"/>
                  <a:pt x="432" y="581"/>
                </a:cubicBezTo>
                <a:cubicBezTo>
                  <a:pt x="432" y="678"/>
                  <a:pt x="432" y="678"/>
                  <a:pt x="432" y="678"/>
                </a:cubicBezTo>
                <a:cubicBezTo>
                  <a:pt x="432" y="703"/>
                  <a:pt x="412" y="723"/>
                  <a:pt x="388" y="723"/>
                </a:cubicBezTo>
                <a:cubicBezTo>
                  <a:pt x="364" y="723"/>
                  <a:pt x="344" y="703"/>
                  <a:pt x="344" y="678"/>
                </a:cubicBezTo>
                <a:cubicBezTo>
                  <a:pt x="344" y="581"/>
                  <a:pt x="344" y="581"/>
                  <a:pt x="344" y="581"/>
                </a:cubicBezTo>
                <a:cubicBezTo>
                  <a:pt x="276" y="581"/>
                  <a:pt x="276" y="581"/>
                  <a:pt x="276" y="581"/>
                </a:cubicBezTo>
                <a:cubicBezTo>
                  <a:pt x="276" y="678"/>
                  <a:pt x="276" y="678"/>
                  <a:pt x="276" y="678"/>
                </a:cubicBezTo>
                <a:cubicBezTo>
                  <a:pt x="276" y="703"/>
                  <a:pt x="256" y="723"/>
                  <a:pt x="232" y="723"/>
                </a:cubicBezTo>
                <a:cubicBezTo>
                  <a:pt x="208" y="723"/>
                  <a:pt x="188" y="703"/>
                  <a:pt x="188" y="678"/>
                </a:cubicBezTo>
                <a:cubicBezTo>
                  <a:pt x="188" y="581"/>
                  <a:pt x="188" y="581"/>
                  <a:pt x="188" y="581"/>
                </a:cubicBezTo>
                <a:cubicBezTo>
                  <a:pt x="149" y="581"/>
                  <a:pt x="149" y="581"/>
                  <a:pt x="149" y="581"/>
                </a:cubicBezTo>
                <a:cubicBezTo>
                  <a:pt x="130" y="581"/>
                  <a:pt x="115" y="566"/>
                  <a:pt x="115" y="547"/>
                </a:cubicBezTo>
                <a:cubicBezTo>
                  <a:pt x="115" y="228"/>
                  <a:pt x="115" y="228"/>
                  <a:pt x="115" y="228"/>
                </a:cubicBezTo>
                <a:lnTo>
                  <a:pt x="505" y="228"/>
                </a:lnTo>
                <a:close/>
                <a:moveTo>
                  <a:pt x="402" y="63"/>
                </a:moveTo>
                <a:cubicBezTo>
                  <a:pt x="438" y="11"/>
                  <a:pt x="438" y="11"/>
                  <a:pt x="438" y="11"/>
                </a:cubicBezTo>
                <a:cubicBezTo>
                  <a:pt x="440" y="8"/>
                  <a:pt x="439" y="4"/>
                  <a:pt x="437" y="2"/>
                </a:cubicBezTo>
                <a:cubicBezTo>
                  <a:pt x="434" y="0"/>
                  <a:pt x="430" y="1"/>
                  <a:pt x="428" y="4"/>
                </a:cubicBezTo>
                <a:cubicBezTo>
                  <a:pt x="390" y="59"/>
                  <a:pt x="390" y="59"/>
                  <a:pt x="390" y="59"/>
                </a:cubicBezTo>
                <a:cubicBezTo>
                  <a:pt x="365" y="49"/>
                  <a:pt x="338" y="43"/>
                  <a:pt x="309" y="43"/>
                </a:cubicBezTo>
                <a:cubicBezTo>
                  <a:pt x="280" y="43"/>
                  <a:pt x="253" y="49"/>
                  <a:pt x="228" y="59"/>
                </a:cubicBezTo>
                <a:cubicBezTo>
                  <a:pt x="190" y="4"/>
                  <a:pt x="190" y="4"/>
                  <a:pt x="190" y="4"/>
                </a:cubicBezTo>
                <a:cubicBezTo>
                  <a:pt x="188" y="1"/>
                  <a:pt x="184" y="0"/>
                  <a:pt x="181" y="2"/>
                </a:cubicBezTo>
                <a:cubicBezTo>
                  <a:pt x="179" y="4"/>
                  <a:pt x="178" y="8"/>
                  <a:pt x="180" y="11"/>
                </a:cubicBezTo>
                <a:cubicBezTo>
                  <a:pt x="216" y="63"/>
                  <a:pt x="216" y="63"/>
                  <a:pt x="216" y="63"/>
                </a:cubicBezTo>
                <a:cubicBezTo>
                  <a:pt x="159" y="90"/>
                  <a:pt x="119" y="141"/>
                  <a:pt x="114" y="200"/>
                </a:cubicBezTo>
                <a:cubicBezTo>
                  <a:pt x="504" y="200"/>
                  <a:pt x="504" y="200"/>
                  <a:pt x="504" y="200"/>
                </a:cubicBezTo>
                <a:cubicBezTo>
                  <a:pt x="499" y="141"/>
                  <a:pt x="459" y="90"/>
                  <a:pt x="402" y="63"/>
                </a:cubicBezTo>
                <a:close/>
                <a:moveTo>
                  <a:pt x="227" y="146"/>
                </a:moveTo>
                <a:cubicBezTo>
                  <a:pt x="215" y="146"/>
                  <a:pt x="205" y="136"/>
                  <a:pt x="205" y="124"/>
                </a:cubicBezTo>
                <a:cubicBezTo>
                  <a:pt x="205" y="113"/>
                  <a:pt x="215" y="103"/>
                  <a:pt x="227" y="103"/>
                </a:cubicBezTo>
                <a:cubicBezTo>
                  <a:pt x="239" y="103"/>
                  <a:pt x="248" y="113"/>
                  <a:pt x="248" y="124"/>
                </a:cubicBezTo>
                <a:cubicBezTo>
                  <a:pt x="248" y="136"/>
                  <a:pt x="239" y="146"/>
                  <a:pt x="227" y="146"/>
                </a:cubicBezTo>
                <a:close/>
                <a:moveTo>
                  <a:pt x="394" y="146"/>
                </a:moveTo>
                <a:cubicBezTo>
                  <a:pt x="382" y="146"/>
                  <a:pt x="373" y="136"/>
                  <a:pt x="373" y="124"/>
                </a:cubicBezTo>
                <a:cubicBezTo>
                  <a:pt x="373" y="113"/>
                  <a:pt x="382" y="103"/>
                  <a:pt x="394" y="103"/>
                </a:cubicBezTo>
                <a:cubicBezTo>
                  <a:pt x="406" y="103"/>
                  <a:pt x="416" y="113"/>
                  <a:pt x="416" y="124"/>
                </a:cubicBezTo>
                <a:cubicBezTo>
                  <a:pt x="416" y="136"/>
                  <a:pt x="406" y="146"/>
                  <a:pt x="394" y="146"/>
                </a:cubicBezTo>
                <a:close/>
              </a:path>
            </a:pathLst>
          </a:custGeom>
          <a:solidFill>
            <a:srgbClr val="A4C63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pic>
        <p:nvPicPr>
          <p:cNvPr id="66" name="Graphic 65" descr="Windows">
            <a:extLst>
              <a:ext uri="{FF2B5EF4-FFF2-40B4-BE49-F238E27FC236}">
                <a16:creationId xmlns:a16="http://schemas.microsoft.com/office/drawing/2014/main" id="{449496D0-398D-4EE5-A747-4D54E61BC8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8058" y="5266304"/>
            <a:ext cx="1106982" cy="231939"/>
          </a:xfrm>
          <a:prstGeom prst="rect">
            <a:avLst/>
          </a:prstGeom>
        </p:spPr>
      </p:pic>
      <p:pic>
        <p:nvPicPr>
          <p:cNvPr id="2" name="Graphic 1" descr="Linux">
            <a:extLst>
              <a:ext uri="{FF2B5EF4-FFF2-40B4-BE49-F238E27FC236}">
                <a16:creationId xmlns:a16="http://schemas.microsoft.com/office/drawing/2014/main" id="{8284E086-EDC5-440E-AFEE-E6C2A5B4FA75}"/>
              </a:ext>
              <a:ext uri="{C183D7F6-B498-43B3-948B-1728B52AA6E4}">
                <adec:decorative xmlns:adec="http://schemas.microsoft.com/office/drawing/2017/decorative" val="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44140" y="5199393"/>
            <a:ext cx="310615" cy="365760"/>
          </a:xfrm>
          <a:prstGeom prst="rect">
            <a:avLst/>
          </a:prstGeom>
        </p:spPr>
      </p:pic>
      <p:sp>
        <p:nvSpPr>
          <p:cNvPr id="50" name="TextBox 49">
            <a:extLst>
              <a:ext uri="{FF2B5EF4-FFF2-40B4-BE49-F238E27FC236}">
                <a16:creationId xmlns:a16="http://schemas.microsoft.com/office/drawing/2014/main" id="{0149835F-A23A-43C2-A1C6-D0A5A0B19192}"/>
              </a:ext>
              <a:ext uri="{C183D7F6-B498-43B3-948B-1728B52AA6E4}">
                <adec:decorative xmlns:adec="http://schemas.microsoft.com/office/drawing/2017/decorative" val="1"/>
              </a:ext>
            </a:extLst>
          </p:cNvPr>
          <p:cNvSpPr txBox="1"/>
          <p:nvPr/>
        </p:nvSpPr>
        <p:spPr>
          <a:xfrm>
            <a:off x="8248063" y="5299492"/>
            <a:ext cx="1097280" cy="182880"/>
          </a:xfrm>
          <a:prstGeom prst="rect">
            <a:avLst/>
          </a:prstGeom>
          <a:noFill/>
        </p:spPr>
        <p:txBody>
          <a:bodyPr wrap="square" lIns="0" tIns="0" rIns="0" bIns="0" rtlCol="0" anchor="ctr" anchorCtr="0">
            <a:noAutofit/>
          </a:bodyPr>
          <a:lstStyle>
            <a:defPPr>
              <a:defRPr lang="en-US"/>
            </a:defPPr>
            <a:lvl1pPr marR="0" lvl="0" indent="0" algn="ctr" defTabSz="932529" fontAlgn="base">
              <a:lnSpc>
                <a:spcPct val="90000"/>
              </a:lnSpc>
              <a:spcBef>
                <a:spcPct val="0"/>
              </a:spcBef>
              <a:spcAft>
                <a:spcPct val="0"/>
              </a:spcAft>
              <a:buClrTx/>
              <a:buSzTx/>
              <a:buFontTx/>
              <a:buNone/>
              <a:tabLst/>
              <a:defRPr kumimoji="0" sz="700" b="0" i="0" u="none" strike="noStrike" cap="none" spc="-20" normalizeH="0" baseline="0">
                <a:ln w="3175">
                  <a:noFill/>
                </a:ln>
                <a:gradFill>
                  <a:gsLst>
                    <a:gs pos="0">
                      <a:schemeClr val="tx1"/>
                    </a:gs>
                    <a:gs pos="100000">
                      <a:schemeClr val="tx1"/>
                    </a:gs>
                  </a:gsLst>
                  <a:lin ang="0" scaled="0"/>
                </a:gradFill>
                <a:effectLst/>
                <a:uLnTx/>
                <a:uFillTx/>
                <a:latin typeface="Segoe UI Semibold"/>
                <a:ea typeface="ＭＳ Ｐゴシック"/>
                <a:cs typeface="Segoe UI"/>
              </a:defRPr>
            </a:lvl1pPr>
          </a:lstStyle>
          <a:p>
            <a:pPr marL="0" marR="0" lvl="0" indent="0" algn="l" defTabSz="932529"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20" normalizeH="0" baseline="0" noProof="0" dirty="0">
                <a:ln w="3175">
                  <a:noFill/>
                </a:ln>
                <a:solidFill>
                  <a:srgbClr val="000000"/>
                </a:solidFill>
                <a:effectLst/>
                <a:uLnTx/>
                <a:uFillTx/>
                <a:latin typeface="Segoe UI Semibold"/>
                <a:ea typeface="ＭＳ Ｐゴシック"/>
                <a:cs typeface="Segoe UI"/>
              </a:rPr>
              <a:t>Linux</a:t>
            </a:r>
          </a:p>
        </p:txBody>
      </p:sp>
      <p:grpSp>
        <p:nvGrpSpPr>
          <p:cNvPr id="67" name="Group 66">
            <a:extLst>
              <a:ext uri="{FF2B5EF4-FFF2-40B4-BE49-F238E27FC236}">
                <a16:creationId xmlns:a16="http://schemas.microsoft.com/office/drawing/2014/main" id="{72841E09-D397-41C6-AA83-3F9E3749D372}"/>
              </a:ext>
              <a:ext uri="{C183D7F6-B498-43B3-948B-1728B52AA6E4}">
                <adec:decorative xmlns:adec="http://schemas.microsoft.com/office/drawing/2017/decorative" val="1"/>
              </a:ext>
            </a:extLst>
          </p:cNvPr>
          <p:cNvGrpSpPr/>
          <p:nvPr/>
        </p:nvGrpSpPr>
        <p:grpSpPr>
          <a:xfrm>
            <a:off x="1790806" y="2407001"/>
            <a:ext cx="822960" cy="822960"/>
            <a:chOff x="3534121" y="2907028"/>
            <a:chExt cx="1178244" cy="1178239"/>
          </a:xfrm>
          <a:solidFill>
            <a:schemeClr val="accent1"/>
          </a:solidFill>
        </p:grpSpPr>
        <p:sp>
          <p:nvSpPr>
            <p:cNvPr id="68" name="Oval 67">
              <a:extLst>
                <a:ext uri="{FF2B5EF4-FFF2-40B4-BE49-F238E27FC236}">
                  <a16:creationId xmlns:a16="http://schemas.microsoft.com/office/drawing/2014/main" id="{C681C531-2264-4844-B507-A9CF82DDAD56}"/>
                </a:ext>
              </a:extLst>
            </p:cNvPr>
            <p:cNvSpPr/>
            <p:nvPr/>
          </p:nvSpPr>
          <p:spPr bwMode="auto">
            <a:xfrm>
              <a:off x="3534121" y="2907028"/>
              <a:ext cx="1178244" cy="1178239"/>
            </a:xfrm>
            <a:prstGeom prst="ellipse">
              <a:avLst/>
            </a:prstGeom>
            <a:grpFill/>
            <a:ln w="9525" cap="flat" cmpd="sng" algn="ctr">
              <a:noFill/>
              <a:prstDash val="solid"/>
            </a:ln>
            <a:effectLst/>
          </p:spPr>
          <p:txBody>
            <a:bodyPr rot="0" spcFirstLastPara="0" vert="horz" wrap="square" lIns="0" tIns="0" rIns="0" bIns="274281" numCol="1" spcCol="0" rtlCol="0" fromWordArt="0" anchor="b" anchorCtr="0" forceAA="0" compatLnSpc="1">
              <a:prstTxWarp prst="textNoShape">
                <a:avLst/>
              </a:prstTxWarp>
              <a:noAutofit/>
            </a:bodyPr>
            <a:lstStyle/>
            <a:p>
              <a:pPr marL="0" marR="0" lvl="0" indent="0" algn="ctr" defTabSz="95048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err="1">
                <a:ln>
                  <a:noFill/>
                </a:ln>
                <a:gradFill>
                  <a:gsLst>
                    <a:gs pos="83000">
                      <a:srgbClr val="282828"/>
                    </a:gs>
                    <a:gs pos="100000">
                      <a:srgbClr val="282828"/>
                    </a:gs>
                  </a:gsLst>
                  <a:lin ang="5400000" scaled="1"/>
                </a:gradFill>
                <a:effectLst/>
                <a:uLnTx/>
                <a:uFillTx/>
                <a:latin typeface="Segoe UI Semibold" panose="020B0702040204020203" pitchFamily="34" charset="0"/>
                <a:ea typeface="+mn-ea"/>
                <a:cs typeface="Segoe UI Semibold" panose="020B0702040204020203" pitchFamily="34" charset="0"/>
              </a:endParaRPr>
            </a:p>
          </p:txBody>
        </p:sp>
        <p:sp>
          <p:nvSpPr>
            <p:cNvPr id="69" name="Graphic 6">
              <a:extLst>
                <a:ext uri="{FF2B5EF4-FFF2-40B4-BE49-F238E27FC236}">
                  <a16:creationId xmlns:a16="http://schemas.microsoft.com/office/drawing/2014/main" id="{219F400B-889E-4611-8685-5F79545ED9EB}"/>
                </a:ext>
              </a:extLst>
            </p:cNvPr>
            <p:cNvSpPr/>
            <p:nvPr/>
          </p:nvSpPr>
          <p:spPr>
            <a:xfrm>
              <a:off x="3854341" y="3298637"/>
              <a:ext cx="537804" cy="395021"/>
            </a:xfrm>
            <a:custGeom>
              <a:avLst/>
              <a:gdLst>
                <a:gd name="connsiteX0" fmla="*/ 166949 w 500997"/>
                <a:gd name="connsiteY0" fmla="*/ 367987 h 367986"/>
                <a:gd name="connsiteX1" fmla="*/ 0 w 500997"/>
                <a:gd name="connsiteY1" fmla="*/ 367987 h 367986"/>
                <a:gd name="connsiteX2" fmla="*/ 0 w 500997"/>
                <a:gd name="connsiteY2" fmla="*/ 100443 h 367986"/>
                <a:gd name="connsiteX3" fmla="*/ 166949 w 500997"/>
                <a:gd name="connsiteY3" fmla="*/ 100443 h 367986"/>
                <a:gd name="connsiteX4" fmla="*/ 166949 w 500997"/>
                <a:gd name="connsiteY4" fmla="*/ 367987 h 367986"/>
                <a:gd name="connsiteX5" fmla="*/ 166949 w 500997"/>
                <a:gd name="connsiteY5" fmla="*/ 367987 h 367986"/>
                <a:gd name="connsiteX6" fmla="*/ 166949 w 500997"/>
                <a:gd name="connsiteY6" fmla="*/ 367987 h 367986"/>
                <a:gd name="connsiteX7" fmla="*/ 50069 w 500997"/>
                <a:gd name="connsiteY7" fmla="*/ 301025 h 367986"/>
                <a:gd name="connsiteX8" fmla="*/ 116879 w 500997"/>
                <a:gd name="connsiteY8" fmla="*/ 301025 h 367986"/>
                <a:gd name="connsiteX9" fmla="*/ 250347 w 500997"/>
                <a:gd name="connsiteY9" fmla="*/ 234215 h 367986"/>
                <a:gd name="connsiteX10" fmla="*/ 317157 w 500997"/>
                <a:gd name="connsiteY10" fmla="*/ 234215 h 367986"/>
                <a:gd name="connsiteX11" fmla="*/ 166949 w 500997"/>
                <a:gd name="connsiteY11" fmla="*/ 301025 h 367986"/>
                <a:gd name="connsiteX12" fmla="*/ 484257 w 500997"/>
                <a:gd name="connsiteY12" fmla="*/ 301025 h 367986"/>
                <a:gd name="connsiteX13" fmla="*/ 500998 w 500997"/>
                <a:gd name="connsiteY13" fmla="*/ 284284 h 367986"/>
                <a:gd name="connsiteX14" fmla="*/ 500998 w 500997"/>
                <a:gd name="connsiteY14" fmla="*/ 16741 h 367986"/>
                <a:gd name="connsiteX15" fmla="*/ 484257 w 500997"/>
                <a:gd name="connsiteY15" fmla="*/ 0 h 367986"/>
                <a:gd name="connsiteX16" fmla="*/ 83398 w 500997"/>
                <a:gd name="connsiteY16" fmla="*/ 0 h 367986"/>
                <a:gd name="connsiteX17" fmla="*/ 66658 w 500997"/>
                <a:gd name="connsiteY17" fmla="*/ 16741 h 367986"/>
                <a:gd name="connsiteX18" fmla="*/ 66658 w 500997"/>
                <a:gd name="connsiteY18" fmla="*/ 100291 h 367986"/>
                <a:gd name="connsiteX0" fmla="*/ 166949 w 500998"/>
                <a:gd name="connsiteY0" fmla="*/ 367987 h 367987"/>
                <a:gd name="connsiteX1" fmla="*/ 0 w 500998"/>
                <a:gd name="connsiteY1" fmla="*/ 367987 h 367987"/>
                <a:gd name="connsiteX2" fmla="*/ 0 w 500998"/>
                <a:gd name="connsiteY2" fmla="*/ 100443 h 367987"/>
                <a:gd name="connsiteX3" fmla="*/ 166949 w 500998"/>
                <a:gd name="connsiteY3" fmla="*/ 100443 h 367987"/>
                <a:gd name="connsiteX4" fmla="*/ 166949 w 500998"/>
                <a:gd name="connsiteY4" fmla="*/ 367987 h 367987"/>
                <a:gd name="connsiteX5" fmla="*/ 166949 w 500998"/>
                <a:gd name="connsiteY5" fmla="*/ 367987 h 367987"/>
                <a:gd name="connsiteX6" fmla="*/ 166949 w 500998"/>
                <a:gd name="connsiteY6" fmla="*/ 367987 h 367987"/>
                <a:gd name="connsiteX7" fmla="*/ 50069 w 500998"/>
                <a:gd name="connsiteY7" fmla="*/ 301025 h 367987"/>
                <a:gd name="connsiteX8" fmla="*/ 116879 w 500998"/>
                <a:gd name="connsiteY8" fmla="*/ 301025 h 367987"/>
                <a:gd name="connsiteX9" fmla="*/ 250347 w 500998"/>
                <a:gd name="connsiteY9" fmla="*/ 234215 h 367987"/>
                <a:gd name="connsiteX10" fmla="*/ 317157 w 500998"/>
                <a:gd name="connsiteY10" fmla="*/ 234215 h 367987"/>
                <a:gd name="connsiteX11" fmla="*/ 166949 w 500998"/>
                <a:gd name="connsiteY11" fmla="*/ 301025 h 367987"/>
                <a:gd name="connsiteX12" fmla="*/ 484257 w 500998"/>
                <a:gd name="connsiteY12" fmla="*/ 301025 h 367987"/>
                <a:gd name="connsiteX13" fmla="*/ 500998 w 500998"/>
                <a:gd name="connsiteY13" fmla="*/ 284284 h 367987"/>
                <a:gd name="connsiteX14" fmla="*/ 500998 w 500998"/>
                <a:gd name="connsiteY14" fmla="*/ 16741 h 367987"/>
                <a:gd name="connsiteX15" fmla="*/ 484257 w 500998"/>
                <a:gd name="connsiteY15" fmla="*/ 0 h 367987"/>
                <a:gd name="connsiteX16" fmla="*/ 83398 w 500998"/>
                <a:gd name="connsiteY16" fmla="*/ 0 h 367987"/>
                <a:gd name="connsiteX17" fmla="*/ 66658 w 500998"/>
                <a:gd name="connsiteY17" fmla="*/ 16741 h 367987"/>
                <a:gd name="connsiteX18" fmla="*/ 66658 w 500998"/>
                <a:gd name="connsiteY18" fmla="*/ 100291 h 36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998" h="367987">
                  <a:moveTo>
                    <a:pt x="166949" y="367987"/>
                  </a:moveTo>
                  <a:lnTo>
                    <a:pt x="0" y="367987"/>
                  </a:lnTo>
                  <a:lnTo>
                    <a:pt x="0" y="100443"/>
                  </a:lnTo>
                  <a:lnTo>
                    <a:pt x="166949" y="100443"/>
                  </a:lnTo>
                  <a:lnTo>
                    <a:pt x="166949" y="367987"/>
                  </a:lnTo>
                  <a:lnTo>
                    <a:pt x="166949" y="367987"/>
                  </a:lnTo>
                  <a:lnTo>
                    <a:pt x="166949" y="367987"/>
                  </a:lnTo>
                  <a:close/>
                  <a:moveTo>
                    <a:pt x="50069" y="301025"/>
                  </a:moveTo>
                  <a:lnTo>
                    <a:pt x="116879" y="301025"/>
                  </a:lnTo>
                  <a:moveTo>
                    <a:pt x="250347" y="234215"/>
                  </a:moveTo>
                  <a:lnTo>
                    <a:pt x="317157" y="234215"/>
                  </a:lnTo>
                  <a:moveTo>
                    <a:pt x="166949" y="301025"/>
                  </a:moveTo>
                  <a:lnTo>
                    <a:pt x="484257" y="301025"/>
                  </a:lnTo>
                  <a:cubicBezTo>
                    <a:pt x="493541" y="301025"/>
                    <a:pt x="500998" y="293568"/>
                    <a:pt x="500998" y="284284"/>
                  </a:cubicBezTo>
                  <a:lnTo>
                    <a:pt x="500998" y="16741"/>
                  </a:lnTo>
                  <a:cubicBezTo>
                    <a:pt x="500998" y="7457"/>
                    <a:pt x="493541" y="0"/>
                    <a:pt x="484257" y="0"/>
                  </a:cubicBezTo>
                  <a:lnTo>
                    <a:pt x="83398" y="0"/>
                  </a:lnTo>
                  <a:cubicBezTo>
                    <a:pt x="74115" y="0"/>
                    <a:pt x="66658" y="7457"/>
                    <a:pt x="66658" y="16741"/>
                  </a:cubicBezTo>
                  <a:lnTo>
                    <a:pt x="66658" y="100291"/>
                  </a:lnTo>
                </a:path>
              </a:pathLst>
            </a:custGeom>
            <a:grpFill/>
            <a:ln w="19050"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70" name="Group 69">
            <a:extLst>
              <a:ext uri="{FF2B5EF4-FFF2-40B4-BE49-F238E27FC236}">
                <a16:creationId xmlns:a16="http://schemas.microsoft.com/office/drawing/2014/main" id="{C4B86719-17A2-44AF-A52E-32907818E308}"/>
              </a:ext>
              <a:ext uri="{C183D7F6-B498-43B3-948B-1728B52AA6E4}">
                <adec:decorative xmlns:adec="http://schemas.microsoft.com/office/drawing/2017/decorative" val="1"/>
              </a:ext>
            </a:extLst>
          </p:cNvPr>
          <p:cNvGrpSpPr/>
          <p:nvPr/>
        </p:nvGrpSpPr>
        <p:grpSpPr>
          <a:xfrm>
            <a:off x="9586116" y="2407001"/>
            <a:ext cx="822960" cy="822960"/>
            <a:chOff x="1484231" y="2907028"/>
            <a:chExt cx="1178244" cy="1178239"/>
          </a:xfrm>
          <a:solidFill>
            <a:schemeClr val="accent1"/>
          </a:solidFill>
        </p:grpSpPr>
        <p:sp>
          <p:nvSpPr>
            <p:cNvPr id="71" name="Oval 70">
              <a:extLst>
                <a:ext uri="{FF2B5EF4-FFF2-40B4-BE49-F238E27FC236}">
                  <a16:creationId xmlns:a16="http://schemas.microsoft.com/office/drawing/2014/main" id="{9194F5A9-1151-4B09-880F-9E6A76489C5F}"/>
                </a:ext>
              </a:extLst>
            </p:cNvPr>
            <p:cNvSpPr/>
            <p:nvPr/>
          </p:nvSpPr>
          <p:spPr bwMode="auto">
            <a:xfrm>
              <a:off x="1484231" y="2907028"/>
              <a:ext cx="1178244" cy="1178239"/>
            </a:xfrm>
            <a:prstGeom prst="ellipse">
              <a:avLst/>
            </a:prstGeom>
            <a:grpFill/>
            <a:ln w="9525" cap="flat" cmpd="sng" algn="ctr">
              <a:noFill/>
              <a:prstDash val="solid"/>
            </a:ln>
            <a:effectLst/>
          </p:spPr>
          <p:txBody>
            <a:bodyPr rot="0" spcFirstLastPara="0" vert="horz" wrap="square" lIns="0" tIns="0" rIns="0" bIns="274281" numCol="1" spcCol="0" rtlCol="0" fromWordArt="0" anchor="b" anchorCtr="0" forceAA="0" compatLnSpc="1">
              <a:prstTxWarp prst="textNoShape">
                <a:avLst/>
              </a:prstTxWarp>
              <a:noAutofit/>
            </a:bodyPr>
            <a:lstStyle/>
            <a:p>
              <a:pPr marL="0" marR="0" lvl="0" indent="0" algn="ctr" defTabSz="95048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err="1">
                <a:ln>
                  <a:noFill/>
                </a:ln>
                <a:gradFill>
                  <a:gsLst>
                    <a:gs pos="83000">
                      <a:srgbClr val="282828"/>
                    </a:gs>
                    <a:gs pos="100000">
                      <a:srgbClr val="282828"/>
                    </a:gs>
                  </a:gsLst>
                  <a:lin ang="5400000" scaled="1"/>
                </a:gradFill>
                <a:effectLst/>
                <a:uLnTx/>
                <a:uFillTx/>
                <a:latin typeface="Segoe UI Semibold" panose="020B0702040204020203" pitchFamily="34" charset="0"/>
                <a:ea typeface="+mn-ea"/>
                <a:cs typeface="Segoe UI Semibold" panose="020B0702040204020203" pitchFamily="34" charset="0"/>
              </a:endParaRPr>
            </a:p>
          </p:txBody>
        </p:sp>
        <p:sp>
          <p:nvSpPr>
            <p:cNvPr id="73" name="people_12">
              <a:extLst>
                <a:ext uri="{FF2B5EF4-FFF2-40B4-BE49-F238E27FC236}">
                  <a16:creationId xmlns:a16="http://schemas.microsoft.com/office/drawing/2014/main" id="{CCFA53E9-B477-4B95-A697-CA4585170C23}"/>
                </a:ext>
              </a:extLst>
            </p:cNvPr>
            <p:cNvSpPr>
              <a:spLocks noChangeAspect="1" noEditPoints="1"/>
            </p:cNvSpPr>
            <p:nvPr/>
          </p:nvSpPr>
          <p:spPr bwMode="auto">
            <a:xfrm>
              <a:off x="1758563" y="3227575"/>
              <a:ext cx="629580" cy="537145"/>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grpFill/>
            <a:ln w="19050"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grpSp>
      <p:grpSp>
        <p:nvGrpSpPr>
          <p:cNvPr id="74" name="Group 73">
            <a:extLst>
              <a:ext uri="{FF2B5EF4-FFF2-40B4-BE49-F238E27FC236}">
                <a16:creationId xmlns:a16="http://schemas.microsoft.com/office/drawing/2014/main" id="{54FBC7FC-8C16-4B52-B990-E55218D2B081}"/>
              </a:ext>
              <a:ext uri="{C183D7F6-B498-43B3-948B-1728B52AA6E4}">
                <adec:decorative xmlns:adec="http://schemas.microsoft.com/office/drawing/2017/decorative" val="1"/>
              </a:ext>
            </a:extLst>
          </p:cNvPr>
          <p:cNvGrpSpPr/>
          <p:nvPr/>
        </p:nvGrpSpPr>
        <p:grpSpPr>
          <a:xfrm>
            <a:off x="7041714" y="2407001"/>
            <a:ext cx="822960" cy="822960"/>
            <a:chOff x="8527969" y="1913330"/>
            <a:chExt cx="900932" cy="900928"/>
          </a:xfrm>
        </p:grpSpPr>
        <p:grpSp>
          <p:nvGrpSpPr>
            <p:cNvPr id="75" name="Group 74">
              <a:extLst>
                <a:ext uri="{FF2B5EF4-FFF2-40B4-BE49-F238E27FC236}">
                  <a16:creationId xmlns:a16="http://schemas.microsoft.com/office/drawing/2014/main" id="{09D4FDA2-F831-4E9E-9B64-891B1C902F2F}"/>
                </a:ext>
                <a:ext uri="{C183D7F6-B498-43B3-948B-1728B52AA6E4}">
                  <adec:decorative xmlns:adec="http://schemas.microsoft.com/office/drawing/2017/decorative" val="1"/>
                </a:ext>
              </a:extLst>
            </p:cNvPr>
            <p:cNvGrpSpPr/>
            <p:nvPr/>
          </p:nvGrpSpPr>
          <p:grpSpPr>
            <a:xfrm>
              <a:off x="8527969" y="1913330"/>
              <a:ext cx="900932" cy="900928"/>
              <a:chOff x="6635851" y="2578727"/>
              <a:chExt cx="1506547" cy="1506540"/>
            </a:xfrm>
            <a:solidFill>
              <a:schemeClr val="accent1"/>
            </a:solidFill>
          </p:grpSpPr>
          <p:sp>
            <p:nvSpPr>
              <p:cNvPr id="88" name="!! Oval 350">
                <a:extLst>
                  <a:ext uri="{FF2B5EF4-FFF2-40B4-BE49-F238E27FC236}">
                    <a16:creationId xmlns:a16="http://schemas.microsoft.com/office/drawing/2014/main" id="{4F5C6167-D266-42AA-BA54-E4FEB90A1B63}"/>
                  </a:ext>
                </a:extLst>
              </p:cNvPr>
              <p:cNvSpPr/>
              <p:nvPr/>
            </p:nvSpPr>
            <p:spPr bwMode="auto">
              <a:xfrm>
                <a:off x="6635851" y="2578727"/>
                <a:ext cx="1506547" cy="1506540"/>
              </a:xfrm>
              <a:prstGeom prst="ellipse">
                <a:avLst/>
              </a:prstGeom>
              <a:grpFill/>
              <a:ln w="9525" cap="flat" cmpd="sng" algn="ctr">
                <a:noFill/>
                <a:prstDash val="solid"/>
              </a:ln>
              <a:effectLst/>
            </p:spPr>
            <p:txBody>
              <a:bodyPr rot="0" spcFirstLastPara="0" vert="horz" wrap="square" lIns="0" tIns="0" rIns="0" bIns="274281" numCol="1" spcCol="0" rtlCol="0" fromWordArt="0" anchor="b" anchorCtr="0" forceAA="0" compatLnSpc="1">
                <a:prstTxWarp prst="textNoShape">
                  <a:avLst/>
                </a:prstTxWarp>
                <a:noAutofit/>
              </a:bodyPr>
              <a:lstStyle/>
              <a:p>
                <a:pPr marL="0" marR="0" lvl="0" indent="0" algn="ctr" defTabSz="95048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err="1">
                  <a:ln>
                    <a:noFill/>
                  </a:ln>
                  <a:gradFill>
                    <a:gsLst>
                      <a:gs pos="83000">
                        <a:srgbClr val="282828"/>
                      </a:gs>
                      <a:gs pos="100000">
                        <a:srgbClr val="282828"/>
                      </a:gs>
                    </a:gsLst>
                    <a:lin ang="5400000" scaled="1"/>
                  </a:gradFill>
                  <a:effectLst/>
                  <a:uLnTx/>
                  <a:uFillTx/>
                  <a:latin typeface="Segoe UI Semibold" panose="020B0702040204020203" pitchFamily="34" charset="0"/>
                  <a:ea typeface="+mn-ea"/>
                  <a:cs typeface="Segoe UI Semibold" panose="020B0702040204020203" pitchFamily="34" charset="0"/>
                </a:endParaRPr>
              </a:p>
            </p:txBody>
          </p:sp>
          <p:sp>
            <p:nvSpPr>
              <p:cNvPr id="90" name="Rectangle 89">
                <a:extLst>
                  <a:ext uri="{FF2B5EF4-FFF2-40B4-BE49-F238E27FC236}">
                    <a16:creationId xmlns:a16="http://schemas.microsoft.com/office/drawing/2014/main" id="{C594EC8C-541B-42CE-B084-6999BFBBE3A4}"/>
                  </a:ext>
                </a:extLst>
              </p:cNvPr>
              <p:cNvSpPr/>
              <p:nvPr/>
            </p:nvSpPr>
            <p:spPr bwMode="auto">
              <a:xfrm>
                <a:off x="7017231" y="3034474"/>
                <a:ext cx="640957" cy="424226"/>
              </a:xfrm>
              <a:prstGeom prst="rect">
                <a:avLst/>
              </a:prstGeom>
              <a:grpFill/>
              <a:ln w="28575" cap="sq">
                <a:no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err="1">
                  <a:ln>
                    <a:noFill/>
                  </a:ln>
                  <a:gradFill>
                    <a:gsLst>
                      <a:gs pos="0">
                        <a:srgbClr val="505050"/>
                      </a:gs>
                      <a:gs pos="100000">
                        <a:srgbClr val="505050"/>
                      </a:gs>
                    </a:gsLst>
                  </a:gradFill>
                  <a:effectLst/>
                  <a:uLnTx/>
                  <a:uFillTx/>
                  <a:latin typeface="Segoe UI"/>
                  <a:ea typeface="+mn-ea"/>
                  <a:cs typeface="+mn-cs"/>
                </a:endParaRPr>
              </a:p>
            </p:txBody>
          </p:sp>
        </p:grpSp>
        <p:grpSp>
          <p:nvGrpSpPr>
            <p:cNvPr id="77" name="Group 76">
              <a:extLst>
                <a:ext uri="{FF2B5EF4-FFF2-40B4-BE49-F238E27FC236}">
                  <a16:creationId xmlns:a16="http://schemas.microsoft.com/office/drawing/2014/main" id="{AA725D25-03BD-4589-8AE7-9AA91513E4C1}"/>
                </a:ext>
              </a:extLst>
            </p:cNvPr>
            <p:cNvGrpSpPr/>
            <p:nvPr/>
          </p:nvGrpSpPr>
          <p:grpSpPr>
            <a:xfrm>
              <a:off x="8698653" y="2158335"/>
              <a:ext cx="559563" cy="410917"/>
              <a:chOff x="3887845" y="3647170"/>
              <a:chExt cx="375321" cy="275619"/>
            </a:xfrm>
            <a:solidFill>
              <a:schemeClr val="accent1"/>
            </a:solidFill>
          </p:grpSpPr>
          <p:sp>
            <p:nvSpPr>
              <p:cNvPr id="78" name="Freeform 163">
                <a:extLst>
                  <a:ext uri="{FF2B5EF4-FFF2-40B4-BE49-F238E27FC236}">
                    <a16:creationId xmlns:a16="http://schemas.microsoft.com/office/drawing/2014/main" id="{52662D24-01FA-40AC-A8F2-21E24EF475A2}"/>
                  </a:ext>
                </a:extLst>
              </p:cNvPr>
              <p:cNvSpPr>
                <a:spLocks/>
              </p:cNvSpPr>
              <p:nvPr/>
            </p:nvSpPr>
            <p:spPr bwMode="auto">
              <a:xfrm flipH="1">
                <a:off x="3887845" y="3647170"/>
                <a:ext cx="287499" cy="158569"/>
              </a:xfrm>
              <a:custGeom>
                <a:avLst/>
                <a:gdLst>
                  <a:gd name="T0" fmla="*/ 270 w 313"/>
                  <a:gd name="T1" fmla="*/ 60 h 172"/>
                  <a:gd name="T2" fmla="*/ 270 w 313"/>
                  <a:gd name="T3" fmla="*/ 60 h 172"/>
                  <a:gd name="T4" fmla="*/ 260 w 313"/>
                  <a:gd name="T5" fmla="*/ 43 h 172"/>
                  <a:gd name="T6" fmla="*/ 243 w 313"/>
                  <a:gd name="T7" fmla="*/ 31 h 172"/>
                  <a:gd name="T8" fmla="*/ 207 w 313"/>
                  <a:gd name="T9" fmla="*/ 29 h 172"/>
                  <a:gd name="T10" fmla="*/ 193 w 313"/>
                  <a:gd name="T11" fmla="*/ 34 h 172"/>
                  <a:gd name="T12" fmla="*/ 187 w 313"/>
                  <a:gd name="T13" fmla="*/ 37 h 172"/>
                  <a:gd name="T14" fmla="*/ 183 w 313"/>
                  <a:gd name="T15" fmla="*/ 31 h 172"/>
                  <a:gd name="T16" fmla="*/ 159 w 313"/>
                  <a:gd name="T17" fmla="*/ 8 h 172"/>
                  <a:gd name="T18" fmla="*/ 127 w 313"/>
                  <a:gd name="T19" fmla="*/ 0 h 172"/>
                  <a:gd name="T20" fmla="*/ 108 w 313"/>
                  <a:gd name="T21" fmla="*/ 3 h 172"/>
                  <a:gd name="T22" fmla="*/ 89 w 313"/>
                  <a:gd name="T23" fmla="*/ 11 h 172"/>
                  <a:gd name="T24" fmla="*/ 74 w 313"/>
                  <a:gd name="T25" fmla="*/ 25 h 172"/>
                  <a:gd name="T26" fmla="*/ 63 w 313"/>
                  <a:gd name="T27" fmla="*/ 44 h 172"/>
                  <a:gd name="T28" fmla="*/ 58 w 313"/>
                  <a:gd name="T29" fmla="*/ 65 h 172"/>
                  <a:gd name="T30" fmla="*/ 58 w 313"/>
                  <a:gd name="T31" fmla="*/ 71 h 172"/>
                  <a:gd name="T32" fmla="*/ 51 w 313"/>
                  <a:gd name="T33" fmla="*/ 72 h 172"/>
                  <a:gd name="T34" fmla="*/ 31 w 313"/>
                  <a:gd name="T35" fmla="*/ 75 h 172"/>
                  <a:gd name="T36" fmla="*/ 15 w 313"/>
                  <a:gd name="T37" fmla="*/ 85 h 172"/>
                  <a:gd name="T38" fmla="*/ 4 w 313"/>
                  <a:gd name="T39" fmla="*/ 99 h 172"/>
                  <a:gd name="T40" fmla="*/ 0 w 313"/>
                  <a:gd name="T41" fmla="*/ 118 h 172"/>
                  <a:gd name="T42" fmla="*/ 4 w 313"/>
                  <a:gd name="T43" fmla="*/ 141 h 172"/>
                  <a:gd name="T44" fmla="*/ 14 w 313"/>
                  <a:gd name="T45" fmla="*/ 158 h 172"/>
                  <a:gd name="T46" fmla="*/ 30 w 313"/>
                  <a:gd name="T47" fmla="*/ 168 h 172"/>
                  <a:gd name="T48" fmla="*/ 53 w 313"/>
                  <a:gd name="T49" fmla="*/ 172 h 172"/>
                  <a:gd name="T50" fmla="*/ 279 w 313"/>
                  <a:gd name="T51" fmla="*/ 172 h 172"/>
                  <a:gd name="T52" fmla="*/ 292 w 313"/>
                  <a:gd name="T53" fmla="*/ 169 h 172"/>
                  <a:gd name="T54" fmla="*/ 303 w 313"/>
                  <a:gd name="T55" fmla="*/ 160 h 172"/>
                  <a:gd name="T56" fmla="*/ 311 w 313"/>
                  <a:gd name="T57" fmla="*/ 147 h 172"/>
                  <a:gd name="T58" fmla="*/ 313 w 313"/>
                  <a:gd name="T59" fmla="*/ 133 h 172"/>
                  <a:gd name="T60" fmla="*/ 311 w 313"/>
                  <a:gd name="T61" fmla="*/ 119 h 172"/>
                  <a:gd name="T62" fmla="*/ 304 w 313"/>
                  <a:gd name="T63" fmla="*/ 107 h 172"/>
                  <a:gd name="T64" fmla="*/ 294 w 313"/>
                  <a:gd name="T65" fmla="*/ 98 h 172"/>
                  <a:gd name="T66" fmla="*/ 281 w 313"/>
                  <a:gd name="T67" fmla="*/ 94 h 172"/>
                  <a:gd name="T68" fmla="*/ 273 w 313"/>
                  <a:gd name="T69" fmla="*/ 94 h 172"/>
                  <a:gd name="T70" fmla="*/ 274 w 313"/>
                  <a:gd name="T71" fmla="*/ 82 h 172"/>
                  <a:gd name="T72" fmla="*/ 270 w 313"/>
                  <a:gd name="T73" fmla="*/ 6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3" h="172">
                    <a:moveTo>
                      <a:pt x="270" y="60"/>
                    </a:moveTo>
                    <a:lnTo>
                      <a:pt x="270" y="60"/>
                    </a:lnTo>
                    <a:cubicBezTo>
                      <a:pt x="268" y="53"/>
                      <a:pt x="264" y="47"/>
                      <a:pt x="260" y="43"/>
                    </a:cubicBezTo>
                    <a:cubicBezTo>
                      <a:pt x="255" y="38"/>
                      <a:pt x="250" y="34"/>
                      <a:pt x="243" y="31"/>
                    </a:cubicBezTo>
                    <a:cubicBezTo>
                      <a:pt x="233" y="27"/>
                      <a:pt x="222" y="25"/>
                      <a:pt x="207" y="29"/>
                    </a:cubicBezTo>
                    <a:cubicBezTo>
                      <a:pt x="201" y="30"/>
                      <a:pt x="197" y="32"/>
                      <a:pt x="193" y="34"/>
                    </a:cubicBezTo>
                    <a:lnTo>
                      <a:pt x="187" y="37"/>
                    </a:lnTo>
                    <a:lnTo>
                      <a:pt x="183" y="31"/>
                    </a:lnTo>
                    <a:cubicBezTo>
                      <a:pt x="176" y="21"/>
                      <a:pt x="168" y="14"/>
                      <a:pt x="159" y="8"/>
                    </a:cubicBezTo>
                    <a:cubicBezTo>
                      <a:pt x="150" y="3"/>
                      <a:pt x="139" y="0"/>
                      <a:pt x="127" y="0"/>
                    </a:cubicBezTo>
                    <a:cubicBezTo>
                      <a:pt x="121" y="0"/>
                      <a:pt x="114" y="1"/>
                      <a:pt x="108" y="3"/>
                    </a:cubicBezTo>
                    <a:cubicBezTo>
                      <a:pt x="101" y="4"/>
                      <a:pt x="94" y="7"/>
                      <a:pt x="89" y="11"/>
                    </a:cubicBezTo>
                    <a:cubicBezTo>
                      <a:pt x="83" y="15"/>
                      <a:pt x="78" y="20"/>
                      <a:pt x="74" y="25"/>
                    </a:cubicBezTo>
                    <a:cubicBezTo>
                      <a:pt x="69" y="31"/>
                      <a:pt x="66" y="37"/>
                      <a:pt x="63" y="44"/>
                    </a:cubicBezTo>
                    <a:cubicBezTo>
                      <a:pt x="60" y="50"/>
                      <a:pt x="59" y="57"/>
                      <a:pt x="58" y="65"/>
                    </a:cubicBezTo>
                    <a:lnTo>
                      <a:pt x="58" y="71"/>
                    </a:lnTo>
                    <a:lnTo>
                      <a:pt x="51" y="72"/>
                    </a:lnTo>
                    <a:cubicBezTo>
                      <a:pt x="44" y="72"/>
                      <a:pt x="37" y="73"/>
                      <a:pt x="31" y="75"/>
                    </a:cubicBezTo>
                    <a:cubicBezTo>
                      <a:pt x="25" y="77"/>
                      <a:pt x="20" y="81"/>
                      <a:pt x="15" y="85"/>
                    </a:cubicBezTo>
                    <a:cubicBezTo>
                      <a:pt x="11" y="89"/>
                      <a:pt x="7" y="93"/>
                      <a:pt x="4" y="99"/>
                    </a:cubicBezTo>
                    <a:cubicBezTo>
                      <a:pt x="2" y="104"/>
                      <a:pt x="0" y="111"/>
                      <a:pt x="0" y="118"/>
                    </a:cubicBezTo>
                    <a:cubicBezTo>
                      <a:pt x="0" y="127"/>
                      <a:pt x="2" y="134"/>
                      <a:pt x="4" y="141"/>
                    </a:cubicBezTo>
                    <a:cubicBezTo>
                      <a:pt x="6" y="147"/>
                      <a:pt x="10" y="153"/>
                      <a:pt x="14" y="158"/>
                    </a:cubicBezTo>
                    <a:cubicBezTo>
                      <a:pt x="18" y="162"/>
                      <a:pt x="24" y="166"/>
                      <a:pt x="30" y="168"/>
                    </a:cubicBezTo>
                    <a:cubicBezTo>
                      <a:pt x="37" y="171"/>
                      <a:pt x="44" y="172"/>
                      <a:pt x="53" y="172"/>
                    </a:cubicBezTo>
                    <a:lnTo>
                      <a:pt x="279" y="172"/>
                    </a:lnTo>
                    <a:cubicBezTo>
                      <a:pt x="284" y="172"/>
                      <a:pt x="288" y="171"/>
                      <a:pt x="292" y="169"/>
                    </a:cubicBezTo>
                    <a:cubicBezTo>
                      <a:pt x="296" y="166"/>
                      <a:pt x="300" y="164"/>
                      <a:pt x="303" y="160"/>
                    </a:cubicBezTo>
                    <a:cubicBezTo>
                      <a:pt x="306" y="156"/>
                      <a:pt x="309" y="152"/>
                      <a:pt x="311" y="147"/>
                    </a:cubicBezTo>
                    <a:cubicBezTo>
                      <a:pt x="312" y="143"/>
                      <a:pt x="313" y="138"/>
                      <a:pt x="313" y="133"/>
                    </a:cubicBezTo>
                    <a:cubicBezTo>
                      <a:pt x="313" y="128"/>
                      <a:pt x="312" y="123"/>
                      <a:pt x="311" y="119"/>
                    </a:cubicBezTo>
                    <a:cubicBezTo>
                      <a:pt x="309" y="114"/>
                      <a:pt x="307" y="110"/>
                      <a:pt x="304" y="107"/>
                    </a:cubicBezTo>
                    <a:cubicBezTo>
                      <a:pt x="302" y="103"/>
                      <a:pt x="298" y="100"/>
                      <a:pt x="294" y="98"/>
                    </a:cubicBezTo>
                    <a:cubicBezTo>
                      <a:pt x="290" y="96"/>
                      <a:pt x="286" y="95"/>
                      <a:pt x="281" y="94"/>
                    </a:cubicBezTo>
                    <a:lnTo>
                      <a:pt x="273" y="94"/>
                    </a:lnTo>
                    <a:lnTo>
                      <a:pt x="274" y="82"/>
                    </a:lnTo>
                    <a:cubicBezTo>
                      <a:pt x="274" y="74"/>
                      <a:pt x="273" y="67"/>
                      <a:pt x="270" y="60"/>
                    </a:cubicBezTo>
                    <a:close/>
                  </a:path>
                </a:pathLst>
              </a:custGeom>
              <a:grpFill/>
              <a:ln w="19050"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79" name="Graphic 25">
                <a:extLst>
                  <a:ext uri="{FF2B5EF4-FFF2-40B4-BE49-F238E27FC236}">
                    <a16:creationId xmlns:a16="http://schemas.microsoft.com/office/drawing/2014/main" id="{852C4A1B-9259-4DF6-926C-18A3B26D5306}"/>
                  </a:ext>
                </a:extLst>
              </p:cNvPr>
              <p:cNvSpPr/>
              <p:nvPr/>
            </p:nvSpPr>
            <p:spPr>
              <a:xfrm flipH="1">
                <a:off x="4037143" y="3711393"/>
                <a:ext cx="189782" cy="151836"/>
              </a:xfrm>
              <a:custGeom>
                <a:avLst/>
                <a:gdLst>
                  <a:gd name="connsiteX0" fmla="*/ 446211 w 446210"/>
                  <a:gd name="connsiteY0" fmla="*/ 356997 h 356997"/>
                  <a:gd name="connsiteX1" fmla="*/ 0 w 446210"/>
                  <a:gd name="connsiteY1" fmla="*/ 356997 h 356997"/>
                  <a:gd name="connsiteX2" fmla="*/ 0 w 446210"/>
                  <a:gd name="connsiteY2" fmla="*/ 0 h 356997"/>
                  <a:gd name="connsiteX3" fmla="*/ 446211 w 446210"/>
                  <a:gd name="connsiteY3" fmla="*/ 0 h 356997"/>
                  <a:gd name="connsiteX4" fmla="*/ 446211 w 446210"/>
                  <a:gd name="connsiteY4" fmla="*/ 356997 h 356997"/>
                  <a:gd name="connsiteX5" fmla="*/ 446211 w 446210"/>
                  <a:gd name="connsiteY5" fmla="*/ 356997 h 356997"/>
                  <a:gd name="connsiteX6" fmla="*/ 446211 w 446210"/>
                  <a:gd name="connsiteY6" fmla="*/ 356997 h 356997"/>
                  <a:gd name="connsiteX7" fmla="*/ 0 w 446210"/>
                  <a:gd name="connsiteY7" fmla="*/ 89358 h 356997"/>
                  <a:gd name="connsiteX8" fmla="*/ 446211 w 446210"/>
                  <a:gd name="connsiteY8" fmla="*/ 89358 h 356997"/>
                  <a:gd name="connsiteX9" fmla="*/ 396905 w 446210"/>
                  <a:gd name="connsiteY9" fmla="*/ 44679 h 356997"/>
                  <a:gd name="connsiteX10" fmla="*/ 401676 w 446210"/>
                  <a:gd name="connsiteY10" fmla="*/ 49450 h 356997"/>
                  <a:gd name="connsiteX11" fmla="*/ 406303 w 446210"/>
                  <a:gd name="connsiteY11" fmla="*/ 44679 h 356997"/>
                  <a:gd name="connsiteX12" fmla="*/ 401676 w 446210"/>
                  <a:gd name="connsiteY12" fmla="*/ 40052 h 356997"/>
                  <a:gd name="connsiteX13" fmla="*/ 396905 w 446210"/>
                  <a:gd name="connsiteY13" fmla="*/ 44679 h 356997"/>
                  <a:gd name="connsiteX14" fmla="*/ 396905 w 446210"/>
                  <a:gd name="connsiteY14" fmla="*/ 44679 h 356997"/>
                  <a:gd name="connsiteX15" fmla="*/ 343406 w 446210"/>
                  <a:gd name="connsiteY15" fmla="*/ 44679 h 356997"/>
                  <a:gd name="connsiteX16" fmla="*/ 348033 w 446210"/>
                  <a:gd name="connsiteY16" fmla="*/ 49450 h 356997"/>
                  <a:gd name="connsiteX17" fmla="*/ 352804 w 446210"/>
                  <a:gd name="connsiteY17" fmla="*/ 44679 h 356997"/>
                  <a:gd name="connsiteX18" fmla="*/ 348033 w 446210"/>
                  <a:gd name="connsiteY18" fmla="*/ 40052 h 356997"/>
                  <a:gd name="connsiteX19" fmla="*/ 343406 w 446210"/>
                  <a:gd name="connsiteY19" fmla="*/ 44679 h 356997"/>
                  <a:gd name="connsiteX20" fmla="*/ 343406 w 446210"/>
                  <a:gd name="connsiteY20" fmla="*/ 44679 h 356997"/>
                  <a:gd name="connsiteX21" fmla="*/ 290051 w 446210"/>
                  <a:gd name="connsiteY21" fmla="*/ 44679 h 356997"/>
                  <a:gd name="connsiteX22" fmla="*/ 294678 w 446210"/>
                  <a:gd name="connsiteY22" fmla="*/ 49450 h 356997"/>
                  <a:gd name="connsiteX23" fmla="*/ 299450 w 446210"/>
                  <a:gd name="connsiteY23" fmla="*/ 44679 h 356997"/>
                  <a:gd name="connsiteX24" fmla="*/ 294678 w 446210"/>
                  <a:gd name="connsiteY24" fmla="*/ 40052 h 356997"/>
                  <a:gd name="connsiteX25" fmla="*/ 290051 w 446210"/>
                  <a:gd name="connsiteY25" fmla="*/ 44679 h 356997"/>
                  <a:gd name="connsiteX26" fmla="*/ 290051 w 446210"/>
                  <a:gd name="connsiteY26" fmla="*/ 44679 h 356997"/>
                  <a:gd name="connsiteX0" fmla="*/ 446211 w 446211"/>
                  <a:gd name="connsiteY0" fmla="*/ 356997 h 356997"/>
                  <a:gd name="connsiteX1" fmla="*/ 0 w 446211"/>
                  <a:gd name="connsiteY1" fmla="*/ 356997 h 356997"/>
                  <a:gd name="connsiteX2" fmla="*/ 0 w 446211"/>
                  <a:gd name="connsiteY2" fmla="*/ 0 h 356997"/>
                  <a:gd name="connsiteX3" fmla="*/ 446211 w 446211"/>
                  <a:gd name="connsiteY3" fmla="*/ 0 h 356997"/>
                  <a:gd name="connsiteX4" fmla="*/ 446211 w 446211"/>
                  <a:gd name="connsiteY4" fmla="*/ 356997 h 356997"/>
                  <a:gd name="connsiteX5" fmla="*/ 446211 w 446211"/>
                  <a:gd name="connsiteY5" fmla="*/ 356997 h 356997"/>
                  <a:gd name="connsiteX6" fmla="*/ 446211 w 446211"/>
                  <a:gd name="connsiteY6" fmla="*/ 356997 h 356997"/>
                  <a:gd name="connsiteX7" fmla="*/ 0 w 446211"/>
                  <a:gd name="connsiteY7" fmla="*/ 89358 h 356997"/>
                  <a:gd name="connsiteX8" fmla="*/ 446211 w 446211"/>
                  <a:gd name="connsiteY8" fmla="*/ 89358 h 356997"/>
                  <a:gd name="connsiteX9" fmla="*/ 396905 w 446211"/>
                  <a:gd name="connsiteY9" fmla="*/ 44679 h 356997"/>
                  <a:gd name="connsiteX10" fmla="*/ 401676 w 446211"/>
                  <a:gd name="connsiteY10" fmla="*/ 49450 h 356997"/>
                  <a:gd name="connsiteX11" fmla="*/ 406303 w 446211"/>
                  <a:gd name="connsiteY11" fmla="*/ 44679 h 356997"/>
                  <a:gd name="connsiteX12" fmla="*/ 401676 w 446211"/>
                  <a:gd name="connsiteY12" fmla="*/ 40052 h 356997"/>
                  <a:gd name="connsiteX13" fmla="*/ 396905 w 446211"/>
                  <a:gd name="connsiteY13" fmla="*/ 44679 h 356997"/>
                  <a:gd name="connsiteX14" fmla="*/ 396905 w 446211"/>
                  <a:gd name="connsiteY14" fmla="*/ 44679 h 356997"/>
                  <a:gd name="connsiteX15" fmla="*/ 343406 w 446211"/>
                  <a:gd name="connsiteY15" fmla="*/ 44679 h 356997"/>
                  <a:gd name="connsiteX16" fmla="*/ 348033 w 446211"/>
                  <a:gd name="connsiteY16" fmla="*/ 49450 h 356997"/>
                  <a:gd name="connsiteX17" fmla="*/ 352804 w 446211"/>
                  <a:gd name="connsiteY17" fmla="*/ 44679 h 356997"/>
                  <a:gd name="connsiteX18" fmla="*/ 348033 w 446211"/>
                  <a:gd name="connsiteY18" fmla="*/ 40052 h 356997"/>
                  <a:gd name="connsiteX19" fmla="*/ 343406 w 446211"/>
                  <a:gd name="connsiteY19" fmla="*/ 44679 h 356997"/>
                  <a:gd name="connsiteX20" fmla="*/ 343406 w 446211"/>
                  <a:gd name="connsiteY20" fmla="*/ 44679 h 356997"/>
                  <a:gd name="connsiteX21" fmla="*/ 290051 w 446211"/>
                  <a:gd name="connsiteY21" fmla="*/ 44679 h 356997"/>
                  <a:gd name="connsiteX22" fmla="*/ 294678 w 446211"/>
                  <a:gd name="connsiteY22" fmla="*/ 49450 h 356997"/>
                  <a:gd name="connsiteX23" fmla="*/ 299450 w 446211"/>
                  <a:gd name="connsiteY23" fmla="*/ 44679 h 356997"/>
                  <a:gd name="connsiteX24" fmla="*/ 294678 w 446211"/>
                  <a:gd name="connsiteY24" fmla="*/ 40052 h 356997"/>
                  <a:gd name="connsiteX25" fmla="*/ 290051 w 446211"/>
                  <a:gd name="connsiteY25" fmla="*/ 44679 h 356997"/>
                  <a:gd name="connsiteX26" fmla="*/ 290051 w 446211"/>
                  <a:gd name="connsiteY26" fmla="*/ 44679 h 35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6211" h="356997">
                    <a:moveTo>
                      <a:pt x="446211" y="356997"/>
                    </a:moveTo>
                    <a:lnTo>
                      <a:pt x="0" y="356997"/>
                    </a:lnTo>
                    <a:lnTo>
                      <a:pt x="0" y="0"/>
                    </a:lnTo>
                    <a:lnTo>
                      <a:pt x="446211" y="0"/>
                    </a:lnTo>
                    <a:lnTo>
                      <a:pt x="446211" y="356997"/>
                    </a:lnTo>
                    <a:lnTo>
                      <a:pt x="446211" y="356997"/>
                    </a:lnTo>
                    <a:lnTo>
                      <a:pt x="446211" y="356997"/>
                    </a:lnTo>
                    <a:close/>
                    <a:moveTo>
                      <a:pt x="0" y="89358"/>
                    </a:moveTo>
                    <a:lnTo>
                      <a:pt x="446211" y="89358"/>
                    </a:lnTo>
                    <a:moveTo>
                      <a:pt x="396905" y="44679"/>
                    </a:moveTo>
                    <a:cubicBezTo>
                      <a:pt x="396905" y="47282"/>
                      <a:pt x="399074" y="49450"/>
                      <a:pt x="401676" y="49450"/>
                    </a:cubicBezTo>
                    <a:cubicBezTo>
                      <a:pt x="404279" y="49450"/>
                      <a:pt x="406303" y="47282"/>
                      <a:pt x="406303" y="44679"/>
                    </a:cubicBezTo>
                    <a:cubicBezTo>
                      <a:pt x="406303" y="42076"/>
                      <a:pt x="404279" y="40052"/>
                      <a:pt x="401676" y="40052"/>
                    </a:cubicBezTo>
                    <a:cubicBezTo>
                      <a:pt x="398929" y="40052"/>
                      <a:pt x="396905" y="42076"/>
                      <a:pt x="396905" y="44679"/>
                    </a:cubicBezTo>
                    <a:lnTo>
                      <a:pt x="396905" y="44679"/>
                    </a:lnTo>
                    <a:close/>
                    <a:moveTo>
                      <a:pt x="343406" y="44679"/>
                    </a:moveTo>
                    <a:cubicBezTo>
                      <a:pt x="343406" y="47282"/>
                      <a:pt x="345575" y="49450"/>
                      <a:pt x="348033" y="49450"/>
                    </a:cubicBezTo>
                    <a:cubicBezTo>
                      <a:pt x="350635" y="49450"/>
                      <a:pt x="352804" y="47282"/>
                      <a:pt x="352804" y="44679"/>
                    </a:cubicBezTo>
                    <a:cubicBezTo>
                      <a:pt x="352804" y="42076"/>
                      <a:pt x="350635" y="40052"/>
                      <a:pt x="348033" y="40052"/>
                    </a:cubicBezTo>
                    <a:cubicBezTo>
                      <a:pt x="345575" y="40052"/>
                      <a:pt x="343406" y="42076"/>
                      <a:pt x="343406" y="44679"/>
                    </a:cubicBezTo>
                    <a:lnTo>
                      <a:pt x="343406" y="44679"/>
                    </a:lnTo>
                    <a:close/>
                    <a:moveTo>
                      <a:pt x="290051" y="44679"/>
                    </a:moveTo>
                    <a:cubicBezTo>
                      <a:pt x="290051" y="47282"/>
                      <a:pt x="292076" y="49450"/>
                      <a:pt x="294678" y="49450"/>
                    </a:cubicBezTo>
                    <a:cubicBezTo>
                      <a:pt x="297281" y="49450"/>
                      <a:pt x="299450" y="47282"/>
                      <a:pt x="299450" y="44679"/>
                    </a:cubicBezTo>
                    <a:cubicBezTo>
                      <a:pt x="299450" y="42076"/>
                      <a:pt x="297281" y="40052"/>
                      <a:pt x="294678" y="40052"/>
                    </a:cubicBezTo>
                    <a:cubicBezTo>
                      <a:pt x="292076" y="40052"/>
                      <a:pt x="290051" y="42076"/>
                      <a:pt x="290051" y="44679"/>
                    </a:cubicBezTo>
                    <a:lnTo>
                      <a:pt x="290051" y="44679"/>
                    </a:lnTo>
                    <a:close/>
                  </a:path>
                </a:pathLst>
              </a:custGeom>
              <a:grpFill/>
              <a:ln w="19050"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80" name="Rectangle 79">
                <a:extLst>
                  <a:ext uri="{FF2B5EF4-FFF2-40B4-BE49-F238E27FC236}">
                    <a16:creationId xmlns:a16="http://schemas.microsoft.com/office/drawing/2014/main" id="{892D5FDF-2B52-40AC-98FA-867E26533931}"/>
                  </a:ext>
                </a:extLst>
              </p:cNvPr>
              <p:cNvSpPr/>
              <p:nvPr/>
            </p:nvSpPr>
            <p:spPr bwMode="auto">
              <a:xfrm>
                <a:off x="4073427" y="3767355"/>
                <a:ext cx="189092" cy="154770"/>
              </a:xfrm>
              <a:prstGeom prst="rect">
                <a:avLst/>
              </a:prstGeom>
              <a:grpFill/>
              <a:ln w="19050"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err="1">
                  <a:ln>
                    <a:noFill/>
                  </a:ln>
                  <a:gradFill>
                    <a:gsLst>
                      <a:gs pos="0">
                        <a:srgbClr val="505050"/>
                      </a:gs>
                      <a:gs pos="100000">
                        <a:srgbClr val="505050"/>
                      </a:gs>
                    </a:gsLst>
                  </a:gradFill>
                  <a:effectLst/>
                  <a:uLnTx/>
                  <a:uFillTx/>
                  <a:latin typeface="Segoe UI"/>
                  <a:ea typeface="+mn-ea"/>
                  <a:cs typeface="+mn-cs"/>
                </a:endParaRPr>
              </a:p>
            </p:txBody>
          </p:sp>
          <p:grpSp>
            <p:nvGrpSpPr>
              <p:cNvPr id="81" name="Group 80">
                <a:extLst>
                  <a:ext uri="{FF2B5EF4-FFF2-40B4-BE49-F238E27FC236}">
                    <a16:creationId xmlns:a16="http://schemas.microsoft.com/office/drawing/2014/main" id="{A58E138C-860A-42A3-BA0C-FB0739F9D65E}"/>
                  </a:ext>
                </a:extLst>
              </p:cNvPr>
              <p:cNvGrpSpPr/>
              <p:nvPr/>
            </p:nvGrpSpPr>
            <p:grpSpPr>
              <a:xfrm>
                <a:off x="4073384" y="3770953"/>
                <a:ext cx="189782" cy="151836"/>
                <a:chOff x="9972007" y="2762987"/>
                <a:chExt cx="437439" cy="349979"/>
              </a:xfrm>
              <a:grpFill/>
            </p:grpSpPr>
            <p:sp>
              <p:nvSpPr>
                <p:cNvPr id="83" name="Graphic 25">
                  <a:extLst>
                    <a:ext uri="{FF2B5EF4-FFF2-40B4-BE49-F238E27FC236}">
                      <a16:creationId xmlns:a16="http://schemas.microsoft.com/office/drawing/2014/main" id="{06EE1B01-97CF-4AAD-A670-E53935484FFD}"/>
                    </a:ext>
                  </a:extLst>
                </p:cNvPr>
                <p:cNvSpPr/>
                <p:nvPr/>
              </p:nvSpPr>
              <p:spPr>
                <a:xfrm flipH="1">
                  <a:off x="9971998" y="2762984"/>
                  <a:ext cx="437439" cy="349979"/>
                </a:xfrm>
                <a:custGeom>
                  <a:avLst/>
                  <a:gdLst>
                    <a:gd name="connsiteX0" fmla="*/ 446211 w 446210"/>
                    <a:gd name="connsiteY0" fmla="*/ 356997 h 356997"/>
                    <a:gd name="connsiteX1" fmla="*/ 0 w 446210"/>
                    <a:gd name="connsiteY1" fmla="*/ 356997 h 356997"/>
                    <a:gd name="connsiteX2" fmla="*/ 0 w 446210"/>
                    <a:gd name="connsiteY2" fmla="*/ 0 h 356997"/>
                    <a:gd name="connsiteX3" fmla="*/ 446211 w 446210"/>
                    <a:gd name="connsiteY3" fmla="*/ 0 h 356997"/>
                    <a:gd name="connsiteX4" fmla="*/ 446211 w 446210"/>
                    <a:gd name="connsiteY4" fmla="*/ 356997 h 356997"/>
                    <a:gd name="connsiteX5" fmla="*/ 446211 w 446210"/>
                    <a:gd name="connsiteY5" fmla="*/ 356997 h 356997"/>
                    <a:gd name="connsiteX6" fmla="*/ 446211 w 446210"/>
                    <a:gd name="connsiteY6" fmla="*/ 356997 h 356997"/>
                    <a:gd name="connsiteX7" fmla="*/ 0 w 446210"/>
                    <a:gd name="connsiteY7" fmla="*/ 89358 h 356997"/>
                    <a:gd name="connsiteX8" fmla="*/ 446211 w 446210"/>
                    <a:gd name="connsiteY8" fmla="*/ 89358 h 356997"/>
                    <a:gd name="connsiteX9" fmla="*/ 396905 w 446210"/>
                    <a:gd name="connsiteY9" fmla="*/ 44679 h 356997"/>
                    <a:gd name="connsiteX10" fmla="*/ 401676 w 446210"/>
                    <a:gd name="connsiteY10" fmla="*/ 49450 h 356997"/>
                    <a:gd name="connsiteX11" fmla="*/ 406303 w 446210"/>
                    <a:gd name="connsiteY11" fmla="*/ 44679 h 356997"/>
                    <a:gd name="connsiteX12" fmla="*/ 401676 w 446210"/>
                    <a:gd name="connsiteY12" fmla="*/ 40052 h 356997"/>
                    <a:gd name="connsiteX13" fmla="*/ 396905 w 446210"/>
                    <a:gd name="connsiteY13" fmla="*/ 44679 h 356997"/>
                    <a:gd name="connsiteX14" fmla="*/ 396905 w 446210"/>
                    <a:gd name="connsiteY14" fmla="*/ 44679 h 356997"/>
                    <a:gd name="connsiteX15" fmla="*/ 343406 w 446210"/>
                    <a:gd name="connsiteY15" fmla="*/ 44679 h 356997"/>
                    <a:gd name="connsiteX16" fmla="*/ 348033 w 446210"/>
                    <a:gd name="connsiteY16" fmla="*/ 49450 h 356997"/>
                    <a:gd name="connsiteX17" fmla="*/ 352804 w 446210"/>
                    <a:gd name="connsiteY17" fmla="*/ 44679 h 356997"/>
                    <a:gd name="connsiteX18" fmla="*/ 348033 w 446210"/>
                    <a:gd name="connsiteY18" fmla="*/ 40052 h 356997"/>
                    <a:gd name="connsiteX19" fmla="*/ 343406 w 446210"/>
                    <a:gd name="connsiteY19" fmla="*/ 44679 h 356997"/>
                    <a:gd name="connsiteX20" fmla="*/ 343406 w 446210"/>
                    <a:gd name="connsiteY20" fmla="*/ 44679 h 356997"/>
                    <a:gd name="connsiteX21" fmla="*/ 290051 w 446210"/>
                    <a:gd name="connsiteY21" fmla="*/ 44679 h 356997"/>
                    <a:gd name="connsiteX22" fmla="*/ 294678 w 446210"/>
                    <a:gd name="connsiteY22" fmla="*/ 49450 h 356997"/>
                    <a:gd name="connsiteX23" fmla="*/ 299450 w 446210"/>
                    <a:gd name="connsiteY23" fmla="*/ 44679 h 356997"/>
                    <a:gd name="connsiteX24" fmla="*/ 294678 w 446210"/>
                    <a:gd name="connsiteY24" fmla="*/ 40052 h 356997"/>
                    <a:gd name="connsiteX25" fmla="*/ 290051 w 446210"/>
                    <a:gd name="connsiteY25" fmla="*/ 44679 h 356997"/>
                    <a:gd name="connsiteX26" fmla="*/ 290051 w 446210"/>
                    <a:gd name="connsiteY26" fmla="*/ 44679 h 356997"/>
                    <a:gd name="connsiteX0" fmla="*/ 446211 w 446211"/>
                    <a:gd name="connsiteY0" fmla="*/ 356997 h 356997"/>
                    <a:gd name="connsiteX1" fmla="*/ 0 w 446211"/>
                    <a:gd name="connsiteY1" fmla="*/ 356997 h 356997"/>
                    <a:gd name="connsiteX2" fmla="*/ 0 w 446211"/>
                    <a:gd name="connsiteY2" fmla="*/ 0 h 356997"/>
                    <a:gd name="connsiteX3" fmla="*/ 446211 w 446211"/>
                    <a:gd name="connsiteY3" fmla="*/ 0 h 356997"/>
                    <a:gd name="connsiteX4" fmla="*/ 446211 w 446211"/>
                    <a:gd name="connsiteY4" fmla="*/ 356997 h 356997"/>
                    <a:gd name="connsiteX5" fmla="*/ 446211 w 446211"/>
                    <a:gd name="connsiteY5" fmla="*/ 356997 h 356997"/>
                    <a:gd name="connsiteX6" fmla="*/ 446211 w 446211"/>
                    <a:gd name="connsiteY6" fmla="*/ 356997 h 356997"/>
                    <a:gd name="connsiteX7" fmla="*/ 0 w 446211"/>
                    <a:gd name="connsiteY7" fmla="*/ 89358 h 356997"/>
                    <a:gd name="connsiteX8" fmla="*/ 446211 w 446211"/>
                    <a:gd name="connsiteY8" fmla="*/ 89358 h 356997"/>
                    <a:gd name="connsiteX9" fmla="*/ 396905 w 446211"/>
                    <a:gd name="connsiteY9" fmla="*/ 44679 h 356997"/>
                    <a:gd name="connsiteX10" fmla="*/ 401676 w 446211"/>
                    <a:gd name="connsiteY10" fmla="*/ 49450 h 356997"/>
                    <a:gd name="connsiteX11" fmla="*/ 406303 w 446211"/>
                    <a:gd name="connsiteY11" fmla="*/ 44679 h 356997"/>
                    <a:gd name="connsiteX12" fmla="*/ 401676 w 446211"/>
                    <a:gd name="connsiteY12" fmla="*/ 40052 h 356997"/>
                    <a:gd name="connsiteX13" fmla="*/ 396905 w 446211"/>
                    <a:gd name="connsiteY13" fmla="*/ 44679 h 356997"/>
                    <a:gd name="connsiteX14" fmla="*/ 396905 w 446211"/>
                    <a:gd name="connsiteY14" fmla="*/ 44679 h 356997"/>
                    <a:gd name="connsiteX15" fmla="*/ 343406 w 446211"/>
                    <a:gd name="connsiteY15" fmla="*/ 44679 h 356997"/>
                    <a:gd name="connsiteX16" fmla="*/ 348033 w 446211"/>
                    <a:gd name="connsiteY16" fmla="*/ 49450 h 356997"/>
                    <a:gd name="connsiteX17" fmla="*/ 352804 w 446211"/>
                    <a:gd name="connsiteY17" fmla="*/ 44679 h 356997"/>
                    <a:gd name="connsiteX18" fmla="*/ 348033 w 446211"/>
                    <a:gd name="connsiteY18" fmla="*/ 40052 h 356997"/>
                    <a:gd name="connsiteX19" fmla="*/ 343406 w 446211"/>
                    <a:gd name="connsiteY19" fmla="*/ 44679 h 356997"/>
                    <a:gd name="connsiteX20" fmla="*/ 343406 w 446211"/>
                    <a:gd name="connsiteY20" fmla="*/ 44679 h 356997"/>
                    <a:gd name="connsiteX21" fmla="*/ 290051 w 446211"/>
                    <a:gd name="connsiteY21" fmla="*/ 44679 h 356997"/>
                    <a:gd name="connsiteX22" fmla="*/ 294678 w 446211"/>
                    <a:gd name="connsiteY22" fmla="*/ 49450 h 356997"/>
                    <a:gd name="connsiteX23" fmla="*/ 299450 w 446211"/>
                    <a:gd name="connsiteY23" fmla="*/ 44679 h 356997"/>
                    <a:gd name="connsiteX24" fmla="*/ 294678 w 446211"/>
                    <a:gd name="connsiteY24" fmla="*/ 40052 h 356997"/>
                    <a:gd name="connsiteX25" fmla="*/ 290051 w 446211"/>
                    <a:gd name="connsiteY25" fmla="*/ 44679 h 356997"/>
                    <a:gd name="connsiteX26" fmla="*/ 290051 w 446211"/>
                    <a:gd name="connsiteY26" fmla="*/ 44679 h 35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6211" h="356997">
                      <a:moveTo>
                        <a:pt x="446211" y="356997"/>
                      </a:moveTo>
                      <a:lnTo>
                        <a:pt x="0" y="356997"/>
                      </a:lnTo>
                      <a:lnTo>
                        <a:pt x="0" y="0"/>
                      </a:lnTo>
                      <a:lnTo>
                        <a:pt x="446211" y="0"/>
                      </a:lnTo>
                      <a:lnTo>
                        <a:pt x="446211" y="356997"/>
                      </a:lnTo>
                      <a:lnTo>
                        <a:pt x="446211" y="356997"/>
                      </a:lnTo>
                      <a:lnTo>
                        <a:pt x="446211" y="356997"/>
                      </a:lnTo>
                      <a:close/>
                      <a:moveTo>
                        <a:pt x="0" y="89358"/>
                      </a:moveTo>
                      <a:lnTo>
                        <a:pt x="446211" y="89358"/>
                      </a:lnTo>
                      <a:moveTo>
                        <a:pt x="396905" y="44679"/>
                      </a:moveTo>
                      <a:cubicBezTo>
                        <a:pt x="396905" y="47282"/>
                        <a:pt x="399074" y="49450"/>
                        <a:pt x="401676" y="49450"/>
                      </a:cubicBezTo>
                      <a:cubicBezTo>
                        <a:pt x="404279" y="49450"/>
                        <a:pt x="406303" y="47282"/>
                        <a:pt x="406303" y="44679"/>
                      </a:cubicBezTo>
                      <a:cubicBezTo>
                        <a:pt x="406303" y="42076"/>
                        <a:pt x="404279" y="40052"/>
                        <a:pt x="401676" y="40052"/>
                      </a:cubicBezTo>
                      <a:cubicBezTo>
                        <a:pt x="398929" y="40052"/>
                        <a:pt x="396905" y="42076"/>
                        <a:pt x="396905" y="44679"/>
                      </a:cubicBezTo>
                      <a:lnTo>
                        <a:pt x="396905" y="44679"/>
                      </a:lnTo>
                      <a:close/>
                      <a:moveTo>
                        <a:pt x="343406" y="44679"/>
                      </a:moveTo>
                      <a:cubicBezTo>
                        <a:pt x="343406" y="47282"/>
                        <a:pt x="345575" y="49450"/>
                        <a:pt x="348033" y="49450"/>
                      </a:cubicBezTo>
                      <a:cubicBezTo>
                        <a:pt x="350635" y="49450"/>
                        <a:pt x="352804" y="47282"/>
                        <a:pt x="352804" y="44679"/>
                      </a:cubicBezTo>
                      <a:cubicBezTo>
                        <a:pt x="352804" y="42076"/>
                        <a:pt x="350635" y="40052"/>
                        <a:pt x="348033" y="40052"/>
                      </a:cubicBezTo>
                      <a:cubicBezTo>
                        <a:pt x="345575" y="40052"/>
                        <a:pt x="343406" y="42076"/>
                        <a:pt x="343406" y="44679"/>
                      </a:cubicBezTo>
                      <a:lnTo>
                        <a:pt x="343406" y="44679"/>
                      </a:lnTo>
                      <a:close/>
                      <a:moveTo>
                        <a:pt x="290051" y="44679"/>
                      </a:moveTo>
                      <a:cubicBezTo>
                        <a:pt x="290051" y="47282"/>
                        <a:pt x="292076" y="49450"/>
                        <a:pt x="294678" y="49450"/>
                      </a:cubicBezTo>
                      <a:cubicBezTo>
                        <a:pt x="297281" y="49450"/>
                        <a:pt x="299450" y="47282"/>
                        <a:pt x="299450" y="44679"/>
                      </a:cubicBezTo>
                      <a:cubicBezTo>
                        <a:pt x="299450" y="42076"/>
                        <a:pt x="297281" y="40052"/>
                        <a:pt x="294678" y="40052"/>
                      </a:cubicBezTo>
                      <a:cubicBezTo>
                        <a:pt x="292076" y="40052"/>
                        <a:pt x="290051" y="42076"/>
                        <a:pt x="290051" y="44679"/>
                      </a:cubicBezTo>
                      <a:lnTo>
                        <a:pt x="290051" y="44679"/>
                      </a:lnTo>
                      <a:close/>
                    </a:path>
                  </a:pathLst>
                </a:custGeom>
                <a:grpFill/>
                <a:ln w="19050"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87" name="Freeform: Shape 86">
                  <a:extLst>
                    <a:ext uri="{FF2B5EF4-FFF2-40B4-BE49-F238E27FC236}">
                      <a16:creationId xmlns:a16="http://schemas.microsoft.com/office/drawing/2014/main" id="{D8094771-67B7-4A9B-A9FE-0368A6D500AD}"/>
                    </a:ext>
                  </a:extLst>
                </p:cNvPr>
                <p:cNvSpPr/>
                <p:nvPr/>
              </p:nvSpPr>
              <p:spPr>
                <a:xfrm>
                  <a:off x="10136513" y="2916542"/>
                  <a:ext cx="108409" cy="134426"/>
                </a:xfrm>
                <a:custGeom>
                  <a:avLst/>
                  <a:gdLst>
                    <a:gd name="connsiteX0" fmla="*/ 1475 w 108408"/>
                    <a:gd name="connsiteY0" fmla="*/ 1475 h 134426"/>
                    <a:gd name="connsiteX1" fmla="*/ 55812 w 108408"/>
                    <a:gd name="connsiteY1" fmla="*/ 40986 h 134426"/>
                    <a:gd name="connsiteX2" fmla="*/ 110003 w 108408"/>
                    <a:gd name="connsiteY2" fmla="*/ 80350 h 134426"/>
                    <a:gd name="connsiteX3" fmla="*/ 60852 w 108408"/>
                    <a:gd name="connsiteY3" fmla="*/ 94811 h 134426"/>
                    <a:gd name="connsiteX4" fmla="*/ 26818 w 108408"/>
                    <a:gd name="connsiteY4" fmla="*/ 133154 h 134426"/>
                    <a:gd name="connsiteX5" fmla="*/ 14183 w 108408"/>
                    <a:gd name="connsiteY5" fmla="*/ 67278 h 134426"/>
                    <a:gd name="connsiteX6" fmla="*/ 1475 w 108408"/>
                    <a:gd name="connsiteY6" fmla="*/ 1475 h 13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08" h="134426">
                      <a:moveTo>
                        <a:pt x="1475" y="1475"/>
                      </a:moveTo>
                      <a:lnTo>
                        <a:pt x="55812" y="40986"/>
                      </a:lnTo>
                      <a:lnTo>
                        <a:pt x="110003" y="80350"/>
                      </a:lnTo>
                      <a:lnTo>
                        <a:pt x="60852" y="94811"/>
                      </a:lnTo>
                      <a:lnTo>
                        <a:pt x="26818" y="133154"/>
                      </a:lnTo>
                      <a:lnTo>
                        <a:pt x="14183" y="67278"/>
                      </a:lnTo>
                      <a:lnTo>
                        <a:pt x="1475" y="1475"/>
                      </a:lnTo>
                      <a:close/>
                    </a:path>
                  </a:pathLst>
                </a:custGeom>
                <a:grpFill/>
                <a:ln w="19050"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grpSp>
        <p:nvGrpSpPr>
          <p:cNvPr id="91" name="Group 90">
            <a:extLst>
              <a:ext uri="{FF2B5EF4-FFF2-40B4-BE49-F238E27FC236}">
                <a16:creationId xmlns:a16="http://schemas.microsoft.com/office/drawing/2014/main" id="{8DC3F3EC-9B9F-4B79-9FB2-50B6372FEAF7}"/>
              </a:ext>
              <a:ext uri="{C183D7F6-B498-43B3-948B-1728B52AA6E4}">
                <adec:decorative xmlns:adec="http://schemas.microsoft.com/office/drawing/2017/decorative" val="1"/>
              </a:ext>
            </a:extLst>
          </p:cNvPr>
          <p:cNvGrpSpPr/>
          <p:nvPr/>
        </p:nvGrpSpPr>
        <p:grpSpPr>
          <a:xfrm>
            <a:off x="4434098" y="2407001"/>
            <a:ext cx="822960" cy="822960"/>
            <a:chOff x="7675649" y="2907028"/>
            <a:chExt cx="1178239" cy="1178239"/>
          </a:xfrm>
          <a:solidFill>
            <a:schemeClr val="accent1"/>
          </a:solidFill>
        </p:grpSpPr>
        <p:sp>
          <p:nvSpPr>
            <p:cNvPr id="92" name="!! Grey Oval">
              <a:extLst>
                <a:ext uri="{FF2B5EF4-FFF2-40B4-BE49-F238E27FC236}">
                  <a16:creationId xmlns:a16="http://schemas.microsoft.com/office/drawing/2014/main" id="{393ADBCB-654F-441A-B2EF-E0954416EF8E}"/>
                </a:ext>
                <a:ext uri="{C183D7F6-B498-43B3-948B-1728B52AA6E4}">
                  <adec:decorative xmlns:adec="http://schemas.microsoft.com/office/drawing/2017/decorative" val="1"/>
                </a:ext>
              </a:extLst>
            </p:cNvPr>
            <p:cNvSpPr/>
            <p:nvPr/>
          </p:nvSpPr>
          <p:spPr bwMode="auto">
            <a:xfrm>
              <a:off x="7675649" y="2907028"/>
              <a:ext cx="1178239" cy="1178239"/>
            </a:xfrm>
            <a:prstGeom prst="ellipse">
              <a:avLst/>
            </a:prstGeom>
            <a:grpFill/>
            <a:ln w="9525" cap="flat" cmpd="sng" algn="ctr">
              <a:noFill/>
              <a:prstDash val="solid"/>
            </a:ln>
            <a:effectLst/>
          </p:spPr>
          <p:txBody>
            <a:bodyPr rot="0" spcFirstLastPara="0" vert="horz" wrap="square" lIns="0" tIns="0" rIns="0" bIns="274281" numCol="1" spcCol="0" rtlCol="0" fromWordArt="0" anchor="b" anchorCtr="0" forceAA="0" compatLnSpc="1">
              <a:prstTxWarp prst="textNoShape">
                <a:avLst/>
              </a:prstTxWarp>
              <a:noAutofit/>
            </a:bodyPr>
            <a:lstStyle/>
            <a:p>
              <a:pPr marL="0" marR="0" lvl="0" indent="0" algn="ctr" defTabSz="950480"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err="1">
                <a:ln>
                  <a:noFill/>
                </a:ln>
                <a:gradFill>
                  <a:gsLst>
                    <a:gs pos="83000">
                      <a:srgbClr val="282828"/>
                    </a:gs>
                    <a:gs pos="100000">
                      <a:srgbClr val="282828"/>
                    </a:gs>
                  </a:gsLst>
                  <a:lin ang="5400000" scaled="1"/>
                </a:gradFill>
                <a:effectLst/>
                <a:uLnTx/>
                <a:uFillTx/>
                <a:latin typeface="Segoe UI Semibold" panose="020B0702040204020203" pitchFamily="34" charset="0"/>
                <a:ea typeface="+mn-ea"/>
                <a:cs typeface="Segoe UI Semibold" panose="020B0702040204020203" pitchFamily="34" charset="0"/>
              </a:endParaRPr>
            </a:p>
          </p:txBody>
        </p:sp>
        <p:sp>
          <p:nvSpPr>
            <p:cNvPr id="93" name="mail">
              <a:extLst>
                <a:ext uri="{FF2B5EF4-FFF2-40B4-BE49-F238E27FC236}">
                  <a16:creationId xmlns:a16="http://schemas.microsoft.com/office/drawing/2014/main" id="{26274CCF-4CCB-40F4-9A9A-7F78A24DD197}"/>
                </a:ext>
                <a:ext uri="{C183D7F6-B498-43B3-948B-1728B52AA6E4}">
                  <adec:decorative xmlns:adec="http://schemas.microsoft.com/office/drawing/2017/decorative" val="1"/>
                </a:ext>
              </a:extLst>
            </p:cNvPr>
            <p:cNvSpPr>
              <a:spLocks noChangeAspect="1" noEditPoints="1"/>
            </p:cNvSpPr>
            <p:nvPr/>
          </p:nvSpPr>
          <p:spPr bwMode="auto">
            <a:xfrm>
              <a:off x="7972213" y="3320614"/>
              <a:ext cx="585111" cy="351066"/>
            </a:xfrm>
            <a:custGeom>
              <a:avLst/>
              <a:gdLst>
                <a:gd name="T0" fmla="*/ 245 w 245"/>
                <a:gd name="T1" fmla="*/ 75 h 147"/>
                <a:gd name="T2" fmla="*/ 245 w 245"/>
                <a:gd name="T3" fmla="*/ 147 h 147"/>
                <a:gd name="T4" fmla="*/ 0 w 245"/>
                <a:gd name="T5" fmla="*/ 147 h 147"/>
                <a:gd name="T6" fmla="*/ 0 w 245"/>
                <a:gd name="T7" fmla="*/ 0 h 147"/>
                <a:gd name="T8" fmla="*/ 245 w 245"/>
                <a:gd name="T9" fmla="*/ 0 h 147"/>
                <a:gd name="T10" fmla="*/ 245 w 245"/>
                <a:gd name="T11" fmla="*/ 75 h 147"/>
                <a:gd name="T12" fmla="*/ 0 w 245"/>
                <a:gd name="T13" fmla="*/ 0 h 147"/>
                <a:gd name="T14" fmla="*/ 123 w 245"/>
                <a:gd name="T15" fmla="*/ 73 h 147"/>
                <a:gd name="T16" fmla="*/ 245 w 245"/>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47">
                  <a:moveTo>
                    <a:pt x="245" y="75"/>
                  </a:moveTo>
                  <a:lnTo>
                    <a:pt x="245" y="147"/>
                  </a:lnTo>
                  <a:lnTo>
                    <a:pt x="0" y="147"/>
                  </a:lnTo>
                  <a:lnTo>
                    <a:pt x="0" y="0"/>
                  </a:lnTo>
                  <a:lnTo>
                    <a:pt x="245" y="0"/>
                  </a:lnTo>
                  <a:lnTo>
                    <a:pt x="245" y="75"/>
                  </a:lnTo>
                  <a:moveTo>
                    <a:pt x="0" y="0"/>
                  </a:moveTo>
                  <a:lnTo>
                    <a:pt x="123" y="73"/>
                  </a:lnTo>
                  <a:lnTo>
                    <a:pt x="245" y="0"/>
                  </a:lnTo>
                </a:path>
              </a:pathLst>
            </a:custGeom>
            <a:grpFill/>
            <a:ln w="19050"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spTree>
    <p:extLst>
      <p:ext uri="{BB962C8B-B14F-4D97-AF65-F5344CB8AC3E}">
        <p14:creationId xmlns:p14="http://schemas.microsoft.com/office/powerpoint/2010/main" val="308078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decel="100000" fill="hold" grpId="1" nodeType="withEffect">
                                  <p:stCondLst>
                                    <p:cond delay="0"/>
                                  </p:stCondLst>
                                  <p:childTnLst>
                                    <p:animMotion origin="layout" path="M -2.08333E-7 3.33333E-6 L -2.08333E-7 -0.0507 " pathEditMode="relative" rAng="0" ptsTypes="AA">
                                      <p:cBhvr>
                                        <p:cTn id="9" dur="750" spd="-100000" fill="hold"/>
                                        <p:tgtEl>
                                          <p:spTgt spid="8"/>
                                        </p:tgtEl>
                                        <p:attrNameLst>
                                          <p:attrName>ppt_x</p:attrName>
                                          <p:attrName>ppt_y</p:attrName>
                                        </p:attrNameLst>
                                      </p:cBhvr>
                                      <p:rCtr x="0" y="-2546"/>
                                    </p:animMotion>
                                  </p:childTnLst>
                                </p:cTn>
                              </p:par>
                              <p:par>
                                <p:cTn id="10" presetID="10" presetClass="entr" presetSubtype="0"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750"/>
                                        <p:tgtEl>
                                          <p:spTgt spid="59"/>
                                        </p:tgtEl>
                                      </p:cBhvr>
                                    </p:animEffect>
                                  </p:childTnLst>
                                </p:cTn>
                              </p:par>
                              <p:par>
                                <p:cTn id="13" presetID="42" presetClass="path" presetSubtype="0" decel="100000" fill="hold" grpId="1" nodeType="withEffect">
                                  <p:stCondLst>
                                    <p:cond delay="0"/>
                                  </p:stCondLst>
                                  <p:childTnLst>
                                    <p:animMotion origin="layout" path="M 0 4.07407E-6 L 0 -0.0507 " pathEditMode="relative" rAng="0" ptsTypes="AA">
                                      <p:cBhvr>
                                        <p:cTn id="14" dur="750" spd="-100000" fill="hold"/>
                                        <p:tgtEl>
                                          <p:spTgt spid="59"/>
                                        </p:tgtEl>
                                        <p:attrNameLst>
                                          <p:attrName>ppt_x</p:attrName>
                                          <p:attrName>ppt_y</p:attrName>
                                        </p:attrNameLst>
                                      </p:cBhvr>
                                      <p:rCtr x="0" y="-2546"/>
                                    </p:animMotion>
                                  </p:childTnLst>
                                </p:cTn>
                              </p:par>
                              <p:par>
                                <p:cTn id="15" presetID="22" presetClass="entr" presetSubtype="1" fill="hold" grpId="0" nodeType="withEffect">
                                  <p:stCondLst>
                                    <p:cond delay="250"/>
                                  </p:stCondLst>
                                  <p:childTnLst>
                                    <p:set>
                                      <p:cBhvr>
                                        <p:cTn id="16" dur="1" fill="hold">
                                          <p:stCondLst>
                                            <p:cond delay="0"/>
                                          </p:stCondLst>
                                        </p:cTn>
                                        <p:tgtEl>
                                          <p:spTgt spid="61"/>
                                        </p:tgtEl>
                                        <p:attrNameLst>
                                          <p:attrName>style.visibility</p:attrName>
                                        </p:attrNameLst>
                                      </p:cBhvr>
                                      <p:to>
                                        <p:strVal val="visible"/>
                                      </p:to>
                                    </p:set>
                                    <p:animEffect transition="in" filter="wipe(up)">
                                      <p:cBhvr>
                                        <p:cTn id="17" dur="500"/>
                                        <p:tgtEl>
                                          <p:spTgt spid="61"/>
                                        </p:tgtEl>
                                      </p:cBhvr>
                                    </p:animEffect>
                                  </p:childTnLst>
                                </p:cTn>
                              </p:par>
                              <p:par>
                                <p:cTn id="18" presetID="10" presetClass="entr" presetSubtype="0" fill="hold" nodeType="withEffect">
                                  <p:stCondLst>
                                    <p:cond delay="75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75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500"/>
                                        <p:tgtEl>
                                          <p:spTgt spid="152"/>
                                        </p:tgtEl>
                                      </p:cBhvr>
                                    </p:animEffect>
                                  </p:childTnLst>
                                </p:cTn>
                              </p:par>
                              <p:par>
                                <p:cTn id="24" presetID="10" presetClass="entr" presetSubtype="0" fill="hold" nodeType="withEffect">
                                  <p:stCondLst>
                                    <p:cond delay="750"/>
                                  </p:stCondLst>
                                  <p:childTnLst>
                                    <p:set>
                                      <p:cBhvr>
                                        <p:cTn id="25" dur="1" fill="hold">
                                          <p:stCondLst>
                                            <p:cond delay="0"/>
                                          </p:stCondLst>
                                        </p:cTn>
                                        <p:tgtEl>
                                          <p:spTgt spid="153"/>
                                        </p:tgtEl>
                                        <p:attrNameLst>
                                          <p:attrName>style.visibility</p:attrName>
                                        </p:attrNameLst>
                                      </p:cBhvr>
                                      <p:to>
                                        <p:strVal val="visible"/>
                                      </p:to>
                                    </p:set>
                                    <p:animEffect transition="in" filter="fade">
                                      <p:cBhvr>
                                        <p:cTn id="26" dur="500"/>
                                        <p:tgtEl>
                                          <p:spTgt spid="153"/>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10" presetClass="entr" presetSubtype="0" fill="hold" nodeType="withEffect">
                                  <p:stCondLst>
                                    <p:cond delay="50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par>
                                <p:cTn id="33" presetID="10" presetClass="entr" presetSubtype="0" fill="hold" nodeType="withEffect">
                                  <p:stCondLst>
                                    <p:cond delay="50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par>
                                <p:cTn id="36" presetID="10" presetClass="entr" presetSubtype="0" fill="hold" nodeType="withEffect">
                                  <p:stCondLst>
                                    <p:cond delay="50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50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500"/>
                                        <p:tgtEl>
                                          <p:spTgt spid="84"/>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500"/>
                                        <p:tgtEl>
                                          <p:spTgt spid="76"/>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500"/>
                                        <p:tgtEl>
                                          <p:spTgt spid="82"/>
                                        </p:tgtEl>
                                      </p:cBhvr>
                                    </p:animEffect>
                                  </p:childTnLst>
                                </p:cTn>
                              </p:par>
                              <p:par>
                                <p:cTn id="63" presetID="10" presetClass="entr" presetSubtype="0" fill="hold" grpId="0" nodeType="withEffect">
                                  <p:stCondLst>
                                    <p:cond delay="75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750"/>
                                        <p:tgtEl>
                                          <p:spTgt spid="89"/>
                                        </p:tgtEl>
                                      </p:cBhvr>
                                    </p:animEffect>
                                  </p:childTnLst>
                                </p:cTn>
                              </p:par>
                              <p:par>
                                <p:cTn id="66" presetID="42" presetClass="path" presetSubtype="0" decel="100000" fill="hold" grpId="1" nodeType="withEffect">
                                  <p:stCondLst>
                                    <p:cond delay="750"/>
                                  </p:stCondLst>
                                  <p:childTnLst>
                                    <p:animMotion origin="layout" path="M 0 -1.85185E-6 L 0 0.06898 " pathEditMode="relative" rAng="0" ptsTypes="AA">
                                      <p:cBhvr>
                                        <p:cTn id="67" dur="750" spd="-100000" fill="hold"/>
                                        <p:tgtEl>
                                          <p:spTgt spid="89"/>
                                        </p:tgtEl>
                                        <p:attrNameLst>
                                          <p:attrName>ppt_x</p:attrName>
                                          <p:attrName>ppt_y</p:attrName>
                                        </p:attrNameLst>
                                      </p:cBhvr>
                                      <p:rCtr x="0" y="3449"/>
                                    </p:animMotion>
                                  </p:childTnLst>
                                </p:cTn>
                              </p:par>
                              <p:par>
                                <p:cTn id="68" presetID="10" presetClass="entr" presetSubtype="0" fill="hold" grpId="0" nodeType="withEffect">
                                  <p:stCondLst>
                                    <p:cond delay="750"/>
                                  </p:stCondLst>
                                  <p:childTnLst>
                                    <p:set>
                                      <p:cBhvr>
                                        <p:cTn id="69" dur="1" fill="hold">
                                          <p:stCondLst>
                                            <p:cond delay="0"/>
                                          </p:stCondLst>
                                        </p:cTn>
                                        <p:tgtEl>
                                          <p:spTgt spid="148"/>
                                        </p:tgtEl>
                                        <p:attrNameLst>
                                          <p:attrName>style.visibility</p:attrName>
                                        </p:attrNameLst>
                                      </p:cBhvr>
                                      <p:to>
                                        <p:strVal val="visible"/>
                                      </p:to>
                                    </p:set>
                                    <p:animEffect transition="in" filter="fade">
                                      <p:cBhvr>
                                        <p:cTn id="70" dur="750"/>
                                        <p:tgtEl>
                                          <p:spTgt spid="148"/>
                                        </p:tgtEl>
                                      </p:cBhvr>
                                    </p:animEffect>
                                  </p:childTnLst>
                                </p:cTn>
                              </p:par>
                              <p:par>
                                <p:cTn id="71" presetID="42" presetClass="path" presetSubtype="0" decel="100000" fill="hold" grpId="1" nodeType="withEffect">
                                  <p:stCondLst>
                                    <p:cond delay="750"/>
                                  </p:stCondLst>
                                  <p:childTnLst>
                                    <p:animMotion origin="layout" path="M 0 1.48148E-6 L 0 0.06898 " pathEditMode="relative" rAng="0" ptsTypes="AA">
                                      <p:cBhvr>
                                        <p:cTn id="72" dur="750" spd="-100000" fill="hold"/>
                                        <p:tgtEl>
                                          <p:spTgt spid="148"/>
                                        </p:tgtEl>
                                        <p:attrNameLst>
                                          <p:attrName>ppt_x</p:attrName>
                                          <p:attrName>ppt_y</p:attrName>
                                        </p:attrNameLst>
                                      </p:cBhvr>
                                      <p:rCtr x="0" y="3449"/>
                                    </p:animMotion>
                                  </p:childTnLst>
                                </p:cTn>
                              </p:par>
                              <p:par>
                                <p:cTn id="73" presetID="10" presetClass="entr" presetSubtype="0" fill="hold" grpId="0" nodeType="withEffect">
                                  <p:stCondLst>
                                    <p:cond delay="750"/>
                                  </p:stCondLst>
                                  <p:childTnLst>
                                    <p:set>
                                      <p:cBhvr>
                                        <p:cTn id="74" dur="1" fill="hold">
                                          <p:stCondLst>
                                            <p:cond delay="0"/>
                                          </p:stCondLst>
                                        </p:cTn>
                                        <p:tgtEl>
                                          <p:spTgt spid="158"/>
                                        </p:tgtEl>
                                        <p:attrNameLst>
                                          <p:attrName>style.visibility</p:attrName>
                                        </p:attrNameLst>
                                      </p:cBhvr>
                                      <p:to>
                                        <p:strVal val="visible"/>
                                      </p:to>
                                    </p:set>
                                    <p:animEffect transition="in" filter="fade">
                                      <p:cBhvr>
                                        <p:cTn id="75" dur="750"/>
                                        <p:tgtEl>
                                          <p:spTgt spid="158"/>
                                        </p:tgtEl>
                                      </p:cBhvr>
                                    </p:animEffect>
                                  </p:childTnLst>
                                </p:cTn>
                              </p:par>
                              <p:par>
                                <p:cTn id="76" presetID="42" presetClass="path" presetSubtype="0" decel="100000" fill="hold" grpId="1" nodeType="withEffect">
                                  <p:stCondLst>
                                    <p:cond delay="750"/>
                                  </p:stCondLst>
                                  <p:childTnLst>
                                    <p:animMotion origin="layout" path="M -3.95833E-6 -2.22222E-6 L -3.95833E-6 0.06898 " pathEditMode="relative" rAng="0" ptsTypes="AA">
                                      <p:cBhvr>
                                        <p:cTn id="77" dur="750" spd="-100000" fill="hold"/>
                                        <p:tgtEl>
                                          <p:spTgt spid="158"/>
                                        </p:tgtEl>
                                        <p:attrNameLst>
                                          <p:attrName>ppt_x</p:attrName>
                                          <p:attrName>ppt_y</p:attrName>
                                        </p:attrNameLst>
                                      </p:cBhvr>
                                      <p:rCtr x="0" y="3449"/>
                                    </p:animMotion>
                                  </p:childTnLst>
                                </p:cTn>
                              </p:par>
                              <p:par>
                                <p:cTn id="78" presetID="10" presetClass="entr" presetSubtype="0" fill="hold" nodeType="withEffect">
                                  <p:stCondLst>
                                    <p:cond delay="75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750"/>
                                        <p:tgtEl>
                                          <p:spTgt spid="66"/>
                                        </p:tgtEl>
                                      </p:cBhvr>
                                    </p:animEffect>
                                  </p:childTnLst>
                                </p:cTn>
                              </p:par>
                              <p:par>
                                <p:cTn id="81" presetID="42" presetClass="path" presetSubtype="0" decel="100000" fill="hold" nodeType="withEffect">
                                  <p:stCondLst>
                                    <p:cond delay="750"/>
                                  </p:stCondLst>
                                  <p:childTnLst>
                                    <p:animMotion origin="layout" path="M 2.70833E-6 -2.22222E-6 L 2.70833E-6 0.06898 " pathEditMode="relative" rAng="0" ptsTypes="AA">
                                      <p:cBhvr>
                                        <p:cTn id="82" dur="750" spd="-100000" fill="hold"/>
                                        <p:tgtEl>
                                          <p:spTgt spid="66"/>
                                        </p:tgtEl>
                                        <p:attrNameLst>
                                          <p:attrName>ppt_x</p:attrName>
                                          <p:attrName>ppt_y</p:attrName>
                                        </p:attrNameLst>
                                      </p:cBhvr>
                                      <p:rCtr x="0" y="3449"/>
                                    </p:animMotion>
                                  </p:childTnLst>
                                </p:cTn>
                              </p:par>
                              <p:par>
                                <p:cTn id="83" presetID="10" presetClass="entr" presetSubtype="0" fill="hold" nodeType="withEffect">
                                  <p:stCondLst>
                                    <p:cond delay="750"/>
                                  </p:stCondLst>
                                  <p:childTnLst>
                                    <p:set>
                                      <p:cBhvr>
                                        <p:cTn id="84" dur="1" fill="hold">
                                          <p:stCondLst>
                                            <p:cond delay="0"/>
                                          </p:stCondLst>
                                        </p:cTn>
                                        <p:tgtEl>
                                          <p:spTgt spid="149"/>
                                        </p:tgtEl>
                                        <p:attrNameLst>
                                          <p:attrName>style.visibility</p:attrName>
                                        </p:attrNameLst>
                                      </p:cBhvr>
                                      <p:to>
                                        <p:strVal val="visible"/>
                                      </p:to>
                                    </p:set>
                                    <p:animEffect transition="in" filter="fade">
                                      <p:cBhvr>
                                        <p:cTn id="85" dur="750"/>
                                        <p:tgtEl>
                                          <p:spTgt spid="149"/>
                                        </p:tgtEl>
                                      </p:cBhvr>
                                    </p:animEffect>
                                  </p:childTnLst>
                                </p:cTn>
                              </p:par>
                              <p:par>
                                <p:cTn id="86" presetID="42" presetClass="path" presetSubtype="0" decel="100000" fill="hold" nodeType="withEffect">
                                  <p:stCondLst>
                                    <p:cond delay="750"/>
                                  </p:stCondLst>
                                  <p:childTnLst>
                                    <p:animMotion origin="layout" path="M 3.125E-6 -2.22222E-6 L 3.125E-6 0.06898 " pathEditMode="relative" rAng="0" ptsTypes="AA">
                                      <p:cBhvr>
                                        <p:cTn id="87" dur="750" spd="-100000" fill="hold"/>
                                        <p:tgtEl>
                                          <p:spTgt spid="149"/>
                                        </p:tgtEl>
                                        <p:attrNameLst>
                                          <p:attrName>ppt_x</p:attrName>
                                          <p:attrName>ppt_y</p:attrName>
                                        </p:attrNameLst>
                                      </p:cBhvr>
                                      <p:rCtr x="0" y="3449"/>
                                    </p:animMotion>
                                  </p:childTnLst>
                                </p:cTn>
                              </p:par>
                              <p:par>
                                <p:cTn id="88" presetID="10" presetClass="entr" presetSubtype="0" fill="hold" grpId="0" nodeType="withEffect">
                                  <p:stCondLst>
                                    <p:cond delay="750"/>
                                  </p:stCondLst>
                                  <p:childTnLst>
                                    <p:set>
                                      <p:cBhvr>
                                        <p:cTn id="89" dur="1" fill="hold">
                                          <p:stCondLst>
                                            <p:cond delay="0"/>
                                          </p:stCondLst>
                                        </p:cTn>
                                        <p:tgtEl>
                                          <p:spTgt spid="151"/>
                                        </p:tgtEl>
                                        <p:attrNameLst>
                                          <p:attrName>style.visibility</p:attrName>
                                        </p:attrNameLst>
                                      </p:cBhvr>
                                      <p:to>
                                        <p:strVal val="visible"/>
                                      </p:to>
                                    </p:set>
                                    <p:animEffect transition="in" filter="fade">
                                      <p:cBhvr>
                                        <p:cTn id="90" dur="750"/>
                                        <p:tgtEl>
                                          <p:spTgt spid="151"/>
                                        </p:tgtEl>
                                      </p:cBhvr>
                                    </p:animEffect>
                                  </p:childTnLst>
                                </p:cTn>
                              </p:par>
                              <p:par>
                                <p:cTn id="91" presetID="42" presetClass="path" presetSubtype="0" decel="100000" fill="hold" grpId="1" nodeType="withEffect">
                                  <p:stCondLst>
                                    <p:cond delay="750"/>
                                  </p:stCondLst>
                                  <p:childTnLst>
                                    <p:animMotion origin="layout" path="M -2.5E-6 -2.22222E-6 L -2.5E-6 0.06898 " pathEditMode="relative" rAng="0" ptsTypes="AA">
                                      <p:cBhvr>
                                        <p:cTn id="92" dur="750" spd="-100000" fill="hold"/>
                                        <p:tgtEl>
                                          <p:spTgt spid="151"/>
                                        </p:tgtEl>
                                        <p:attrNameLst>
                                          <p:attrName>ppt_x</p:attrName>
                                          <p:attrName>ppt_y</p:attrName>
                                        </p:attrNameLst>
                                      </p:cBhvr>
                                      <p:rCtr x="0" y="3449"/>
                                    </p:animMotion>
                                  </p:childTnLst>
                                </p:cTn>
                              </p:par>
                              <p:par>
                                <p:cTn id="93" presetID="10" presetClass="entr" presetSubtype="0" fill="hold" nodeType="withEffect">
                                  <p:stCondLst>
                                    <p:cond delay="75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750"/>
                                        <p:tgtEl>
                                          <p:spTgt spid="2"/>
                                        </p:tgtEl>
                                      </p:cBhvr>
                                    </p:animEffect>
                                  </p:childTnLst>
                                </p:cTn>
                              </p:par>
                              <p:par>
                                <p:cTn id="96" presetID="42" presetClass="path" presetSubtype="0" decel="100000" fill="hold" nodeType="withEffect">
                                  <p:stCondLst>
                                    <p:cond delay="750"/>
                                  </p:stCondLst>
                                  <p:childTnLst>
                                    <p:animMotion origin="layout" path="M 2.08333E-7 -2.22222E-6 L 2.08333E-7 0.06898 " pathEditMode="relative" rAng="0" ptsTypes="AA">
                                      <p:cBhvr>
                                        <p:cTn id="97" dur="750" spd="-100000" fill="hold"/>
                                        <p:tgtEl>
                                          <p:spTgt spid="2"/>
                                        </p:tgtEl>
                                        <p:attrNameLst>
                                          <p:attrName>ppt_x</p:attrName>
                                          <p:attrName>ppt_y</p:attrName>
                                        </p:attrNameLst>
                                      </p:cBhvr>
                                      <p:rCtr x="0" y="3449"/>
                                    </p:animMotion>
                                  </p:childTnLst>
                                </p:cTn>
                              </p:par>
                              <p:par>
                                <p:cTn id="98" presetID="10" presetClass="entr" presetSubtype="0" fill="hold" grpId="0" nodeType="withEffect">
                                  <p:stCondLst>
                                    <p:cond delay="75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750"/>
                                        <p:tgtEl>
                                          <p:spTgt spid="50"/>
                                        </p:tgtEl>
                                      </p:cBhvr>
                                    </p:animEffect>
                                  </p:childTnLst>
                                </p:cTn>
                              </p:par>
                              <p:par>
                                <p:cTn id="101" presetID="42" presetClass="path" presetSubtype="0" decel="100000" fill="hold" grpId="1" nodeType="withEffect">
                                  <p:stCondLst>
                                    <p:cond delay="750"/>
                                  </p:stCondLst>
                                  <p:childTnLst>
                                    <p:animMotion origin="layout" path="M -4.375E-6 3.7037E-7 L -4.375E-6 0.06898 " pathEditMode="relative" rAng="0" ptsTypes="AA">
                                      <p:cBhvr>
                                        <p:cTn id="102" dur="750" spd="-100000" fill="hold"/>
                                        <p:tgtEl>
                                          <p:spTgt spid="50"/>
                                        </p:tgtEl>
                                        <p:attrNameLst>
                                          <p:attrName>ppt_x</p:attrName>
                                          <p:attrName>ppt_y</p:attrName>
                                        </p:attrNameLst>
                                      </p:cBhvr>
                                      <p:rCtr x="0" y="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 grpId="0" animBg="1"/>
      <p:bldP spid="8" grpId="1" animBg="1"/>
      <p:bldP spid="59" grpId="0" animBg="1"/>
      <p:bldP spid="59" grpId="1" animBg="1"/>
      <p:bldP spid="60" grpId="0"/>
      <p:bldP spid="84" grpId="0"/>
      <p:bldP spid="76" grpId="0"/>
      <p:bldP spid="86" grpId="0"/>
      <p:bldP spid="72" grpId="0"/>
      <p:bldP spid="85" grpId="0"/>
      <p:bldP spid="58" grpId="0"/>
      <p:bldP spid="82" grpId="0"/>
      <p:bldP spid="89" grpId="0" animBg="1"/>
      <p:bldP spid="89" grpId="1" animBg="1"/>
      <p:bldP spid="148" grpId="0" animBg="1"/>
      <p:bldP spid="148" grpId="1" animBg="1"/>
      <p:bldP spid="158" grpId="0"/>
      <p:bldP spid="158" grpId="1"/>
      <p:bldP spid="151" grpId="0" animBg="1"/>
      <p:bldP spid="151" grpId="1" animBg="1"/>
      <p:bldP spid="50" grpId="0"/>
      <p:bldP spid="5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1D18592-DA44-424E-ADFA-4B16AACAD2A6}"/>
              </a:ext>
            </a:extLst>
          </p:cNvPr>
          <p:cNvPicPr>
            <a:picLocks noChangeAspect="1"/>
          </p:cNvPicPr>
          <p:nvPr/>
        </p:nvPicPr>
        <p:blipFill>
          <a:blip r:embed="rId3"/>
          <a:stretch>
            <a:fillRect/>
          </a:stretch>
        </p:blipFill>
        <p:spPr>
          <a:xfrm>
            <a:off x="2041590" y="3392689"/>
            <a:ext cx="874297" cy="803260"/>
          </a:xfrm>
          <a:prstGeom prst="rect">
            <a:avLst/>
          </a:prstGeom>
        </p:spPr>
      </p:pic>
      <p:grpSp>
        <p:nvGrpSpPr>
          <p:cNvPr id="7" name="Group 6">
            <a:extLst>
              <a:ext uri="{FF2B5EF4-FFF2-40B4-BE49-F238E27FC236}">
                <a16:creationId xmlns:a16="http://schemas.microsoft.com/office/drawing/2014/main" id="{0A7572CA-E91F-42A3-B025-3A878EC75C49}"/>
              </a:ext>
            </a:extLst>
          </p:cNvPr>
          <p:cNvGrpSpPr/>
          <p:nvPr/>
        </p:nvGrpSpPr>
        <p:grpSpPr>
          <a:xfrm>
            <a:off x="605978" y="710766"/>
            <a:ext cx="12045661" cy="5436467"/>
            <a:chOff x="605978" y="710766"/>
            <a:chExt cx="12045661" cy="5436467"/>
          </a:xfrm>
        </p:grpSpPr>
        <p:sp>
          <p:nvSpPr>
            <p:cNvPr id="5" name="Right Bracket 4">
              <a:extLst>
                <a:ext uri="{FF2B5EF4-FFF2-40B4-BE49-F238E27FC236}">
                  <a16:creationId xmlns:a16="http://schemas.microsoft.com/office/drawing/2014/main" id="{68360F0B-57F0-4E6D-9341-547C95023F6F}"/>
                </a:ext>
              </a:extLst>
            </p:cNvPr>
            <p:cNvSpPr/>
            <p:nvPr/>
          </p:nvSpPr>
          <p:spPr>
            <a:xfrm rot="5400000">
              <a:off x="5920968" y="-567299"/>
              <a:ext cx="161706" cy="10791685"/>
            </a:xfrm>
            <a:prstGeom prst="rightBracket">
              <a:avLst>
                <a:gd name="adj" fmla="val 0"/>
              </a:avLst>
            </a:prstGeom>
            <a:noFill/>
            <a:ln w="19050" cap="flat" cmpd="sng" algn="ctr">
              <a:solidFill>
                <a:schemeClr val="accent5"/>
              </a:solidFill>
              <a:prstDash val="sysDot"/>
            </a:ln>
            <a:effectLst/>
          </p:spPr>
          <p:txBody>
            <a:bodyPr rtlCol="0" anchor="ctr"/>
            <a:lstStyle/>
            <a:p>
              <a:pPr marL="0" marR="0" lvl="0" indent="0" algn="ctr"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6" name="TextBox 5">
              <a:extLst>
                <a:ext uri="{FF2B5EF4-FFF2-40B4-BE49-F238E27FC236}">
                  <a16:creationId xmlns:a16="http://schemas.microsoft.com/office/drawing/2014/main" id="{44FA8097-E578-44A4-9824-2FCFFAF5DEAF}"/>
                </a:ext>
              </a:extLst>
            </p:cNvPr>
            <p:cNvSpPr txBox="1"/>
            <p:nvPr/>
          </p:nvSpPr>
          <p:spPr>
            <a:xfrm>
              <a:off x="3802482" y="5340858"/>
              <a:ext cx="4691746" cy="806375"/>
            </a:xfrm>
            <a:prstGeom prst="rect">
              <a:avLst/>
            </a:prstGeom>
            <a:ln>
              <a:noFill/>
            </a:ln>
          </p:spPr>
          <p:txBody>
            <a:bodyPr wrap="square" rtlCol="0">
              <a:spAutoFit/>
            </a:bodyPr>
            <a:lstStyle>
              <a:defPPr>
                <a:defRPr lang="en-US"/>
              </a:defPPr>
              <a:lvl1pPr algn="ctr">
                <a:defRPr sz="1200" b="1">
                  <a:gradFill>
                    <a:gsLst>
                      <a:gs pos="0">
                        <a:schemeClr val="tx1"/>
                      </a:gs>
                      <a:gs pos="100000">
                        <a:schemeClr val="tx1"/>
                      </a:gs>
                    </a:gsLst>
                    <a:lin ang="5400000" scaled="1"/>
                  </a:gradFill>
                  <a:latin typeface="Segoe UI" panose="020B0502040204020203" pitchFamily="34" charset="0"/>
                  <a:cs typeface="Segoe UI" panose="020B0502040204020203" pitchFamily="34" charset="0"/>
                </a:defRPr>
              </a:lvl1pPr>
            </a:lstStyle>
            <a:p>
              <a:pPr marL="0" marR="0" lvl="0" indent="0" algn="ctr" defTabSz="489844" rtl="0" eaLnBrk="1" fontAlgn="auto" latinLnBrk="0" hangingPunct="1">
                <a:lnSpc>
                  <a:spcPct val="90000"/>
                </a:lnSpc>
                <a:spcBef>
                  <a:spcPts val="321"/>
                </a:spcBef>
                <a:spcAft>
                  <a:spcPts val="3000"/>
                </a:spcAft>
                <a:buClrTx/>
                <a:buSzTx/>
                <a:buFontTx/>
                <a:buNone/>
                <a:tabLst/>
                <a:defRPr/>
              </a:pPr>
              <a:r>
                <a:rPr kumimoji="0" lang="en-US" sz="105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CENTRALIZED CONFIGURATION AND ADMINISTRATION</a:t>
              </a:r>
            </a:p>
            <a:p>
              <a:pPr marL="0" marR="0" lvl="0" indent="0" algn="ctr" defTabSz="489844" rtl="0" eaLnBrk="1" fontAlgn="auto" latinLnBrk="0" hangingPunct="1">
                <a:lnSpc>
                  <a:spcPct val="90000"/>
                </a:lnSpc>
                <a:spcBef>
                  <a:spcPts val="321"/>
                </a:spcBef>
                <a:spcAft>
                  <a:spcPts val="3000"/>
                </a:spcAft>
                <a:buClrTx/>
                <a:buSzTx/>
                <a:buFontTx/>
                <a:buNone/>
                <a:tabLst/>
                <a:defRPr/>
              </a:pPr>
              <a:r>
                <a:rPr kumimoji="0" lang="en-US" sz="105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APIS AND INTEGRATION</a:t>
              </a:r>
            </a:p>
          </p:txBody>
        </p:sp>
        <p:sp>
          <p:nvSpPr>
            <p:cNvPr id="9" name="TextBox 8">
              <a:extLst>
                <a:ext uri="{FF2B5EF4-FFF2-40B4-BE49-F238E27FC236}">
                  <a16:creationId xmlns:a16="http://schemas.microsoft.com/office/drawing/2014/main" id="{27ABEA21-918A-4C50-9491-D94DC00C8559}"/>
                </a:ext>
              </a:extLst>
            </p:cNvPr>
            <p:cNvSpPr txBox="1"/>
            <p:nvPr/>
          </p:nvSpPr>
          <p:spPr>
            <a:xfrm>
              <a:off x="6633671" y="4270964"/>
              <a:ext cx="2360679" cy="544984"/>
            </a:xfrm>
            <a:prstGeom prst="rect">
              <a:avLst/>
            </a:prstGeom>
            <a:noFill/>
          </p:spPr>
          <p:txBody>
            <a:bodyPr wrap="square" lIns="48986" tIns="58783" rIns="48986" bIns="58783" rtlCol="0" anchor="t" anchorCtr="0">
              <a:spAutoFit/>
            </a:bodyPr>
            <a:lstStyle/>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ENDPOINT DETECTION </a:t>
              </a:r>
              <a:b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br>
              <a: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&amp; RESPONSE</a:t>
              </a:r>
            </a:p>
            <a:p>
              <a:pPr marL="0" marR="0" lvl="0" indent="0" algn="ctr" defTabSz="489844" rtl="0" eaLnBrk="1" fontAlgn="auto" latinLnBrk="0" hangingPunct="1">
                <a:lnSpc>
                  <a:spcPct val="90000"/>
                </a:lnSpc>
                <a:spcBef>
                  <a:spcPts val="321"/>
                </a:spcBef>
                <a:spcAft>
                  <a:spcPts val="0"/>
                </a:spcAft>
                <a:buClrTx/>
                <a:buSzTx/>
                <a:buFontTx/>
                <a:buNone/>
                <a:tabLst/>
                <a:defRPr/>
              </a:pPr>
              <a:endParaRPr kumimoji="0" lang="en-US" sz="800" b="1" i="0" u="none" strike="noStrike" kern="0" cap="all"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charset="0"/>
                <a:cs typeface="Segoe UI" panose="020B0502040204020203" pitchFamily="34" charset="0"/>
              </a:endParaRPr>
            </a:p>
          </p:txBody>
        </p:sp>
        <p:sp>
          <p:nvSpPr>
            <p:cNvPr id="26" name="TextBox 25">
              <a:extLst>
                <a:ext uri="{FF2B5EF4-FFF2-40B4-BE49-F238E27FC236}">
                  <a16:creationId xmlns:a16="http://schemas.microsoft.com/office/drawing/2014/main" id="{8E126E94-584F-43A9-8863-5BD648D414E4}"/>
                </a:ext>
              </a:extLst>
            </p:cNvPr>
            <p:cNvSpPr txBox="1"/>
            <p:nvPr/>
          </p:nvSpPr>
          <p:spPr>
            <a:xfrm>
              <a:off x="8324284" y="4270052"/>
              <a:ext cx="2360679" cy="434185"/>
            </a:xfrm>
            <a:prstGeom prst="rect">
              <a:avLst/>
            </a:prstGeom>
            <a:noFill/>
          </p:spPr>
          <p:txBody>
            <a:bodyPr wrap="square" lIns="48986" tIns="58783" rIns="48986" bIns="58783" rtlCol="0" anchor="t" anchorCtr="0">
              <a:spAutoFit/>
            </a:bodyPr>
            <a:lstStyle/>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AUTOMATED</a:t>
              </a:r>
            </a:p>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SELF HEALING</a:t>
              </a:r>
            </a:p>
          </p:txBody>
        </p:sp>
        <p:grpSp>
          <p:nvGrpSpPr>
            <p:cNvPr id="2" name="Group 1">
              <a:extLst>
                <a:ext uri="{FF2B5EF4-FFF2-40B4-BE49-F238E27FC236}">
                  <a16:creationId xmlns:a16="http://schemas.microsoft.com/office/drawing/2014/main" id="{D0AF8EB3-19FD-4923-A8E7-C9D2A386824B}"/>
                </a:ext>
              </a:extLst>
            </p:cNvPr>
            <p:cNvGrpSpPr/>
            <p:nvPr/>
          </p:nvGrpSpPr>
          <p:grpSpPr>
            <a:xfrm>
              <a:off x="605979" y="2185969"/>
              <a:ext cx="10783628" cy="1245581"/>
              <a:chOff x="527194" y="2621772"/>
              <a:chExt cx="10783628" cy="1245581"/>
            </a:xfrm>
          </p:grpSpPr>
          <p:sp>
            <p:nvSpPr>
              <p:cNvPr id="32" name="Freeform: Shape 31">
                <a:extLst>
                  <a:ext uri="{FF2B5EF4-FFF2-40B4-BE49-F238E27FC236}">
                    <a16:creationId xmlns:a16="http://schemas.microsoft.com/office/drawing/2014/main" id="{1AB4AAAF-0C4A-4BA8-90F9-24B3DBFAB529}"/>
                  </a:ext>
                </a:extLst>
              </p:cNvPr>
              <p:cNvSpPr/>
              <p:nvPr/>
            </p:nvSpPr>
            <p:spPr bwMode="auto">
              <a:xfrm>
                <a:off x="527194" y="2626527"/>
                <a:ext cx="5477235" cy="1240826"/>
              </a:xfrm>
              <a:custGeom>
                <a:avLst/>
                <a:gdLst>
                  <a:gd name="connsiteX0" fmla="*/ 5635113 w 5635113"/>
                  <a:gd name="connsiteY0" fmla="*/ 0 h 1929283"/>
                  <a:gd name="connsiteX1" fmla="*/ 4901583 w 5635113"/>
                  <a:gd name="connsiteY1" fmla="*/ 622998 h 1929283"/>
                  <a:gd name="connsiteX2" fmla="*/ 1696159 w 5635113"/>
                  <a:gd name="connsiteY2" fmla="*/ 1185705 h 1929283"/>
                  <a:gd name="connsiteX3" fmla="*/ 781759 w 5635113"/>
                  <a:gd name="connsiteY3" fmla="*/ 1929283 h 1929283"/>
                  <a:gd name="connsiteX0" fmla="*/ 5205306 w 5205306"/>
                  <a:gd name="connsiteY0" fmla="*/ 0 h 1929283"/>
                  <a:gd name="connsiteX1" fmla="*/ 4471776 w 5205306"/>
                  <a:gd name="connsiteY1" fmla="*/ 622998 h 1929283"/>
                  <a:gd name="connsiteX2" fmla="*/ 1266352 w 5205306"/>
                  <a:gd name="connsiteY2" fmla="*/ 1185705 h 1929283"/>
                  <a:gd name="connsiteX3" fmla="*/ 351952 w 5205306"/>
                  <a:gd name="connsiteY3" fmla="*/ 1929283 h 1929283"/>
                  <a:gd name="connsiteX0" fmla="*/ 4853354 w 4853354"/>
                  <a:gd name="connsiteY0" fmla="*/ 0 h 1929283"/>
                  <a:gd name="connsiteX1" fmla="*/ 4119824 w 4853354"/>
                  <a:gd name="connsiteY1" fmla="*/ 622998 h 1929283"/>
                  <a:gd name="connsiteX2" fmla="*/ 914400 w 4853354"/>
                  <a:gd name="connsiteY2" fmla="*/ 1185705 h 1929283"/>
                  <a:gd name="connsiteX3" fmla="*/ 0 w 4853354"/>
                  <a:gd name="connsiteY3" fmla="*/ 1929283 h 1929283"/>
                  <a:gd name="connsiteX0" fmla="*/ 4853354 w 4853354"/>
                  <a:gd name="connsiteY0" fmla="*/ 0 h 2180492"/>
                  <a:gd name="connsiteX1" fmla="*/ 4119824 w 4853354"/>
                  <a:gd name="connsiteY1" fmla="*/ 874207 h 2180492"/>
                  <a:gd name="connsiteX2" fmla="*/ 914400 w 4853354"/>
                  <a:gd name="connsiteY2" fmla="*/ 1436914 h 2180492"/>
                  <a:gd name="connsiteX3" fmla="*/ 0 w 4853354"/>
                  <a:gd name="connsiteY3" fmla="*/ 2180492 h 2180492"/>
                  <a:gd name="connsiteX0" fmla="*/ 4853354 w 4853354"/>
                  <a:gd name="connsiteY0" fmla="*/ 0 h 2180492"/>
                  <a:gd name="connsiteX1" fmla="*/ 4119824 w 4853354"/>
                  <a:gd name="connsiteY1" fmla="*/ 874207 h 2180492"/>
                  <a:gd name="connsiteX2" fmla="*/ 914400 w 4853354"/>
                  <a:gd name="connsiteY2" fmla="*/ 1436914 h 2180492"/>
                  <a:gd name="connsiteX3" fmla="*/ 0 w 4853354"/>
                  <a:gd name="connsiteY3" fmla="*/ 2180492 h 2180492"/>
                  <a:gd name="connsiteX0" fmla="*/ 4853354 w 4853354"/>
                  <a:gd name="connsiteY0" fmla="*/ 0 h 2180492"/>
                  <a:gd name="connsiteX1" fmla="*/ 4119824 w 4853354"/>
                  <a:gd name="connsiteY1" fmla="*/ 874207 h 2180492"/>
                  <a:gd name="connsiteX2" fmla="*/ 844061 w 4853354"/>
                  <a:gd name="connsiteY2" fmla="*/ 1376624 h 2180492"/>
                  <a:gd name="connsiteX3" fmla="*/ 0 w 4853354"/>
                  <a:gd name="connsiteY3" fmla="*/ 2180492 h 2180492"/>
                  <a:gd name="connsiteX0" fmla="*/ 4853354 w 4853354"/>
                  <a:gd name="connsiteY0" fmla="*/ 0 h 2180492"/>
                  <a:gd name="connsiteX1" fmla="*/ 4119824 w 4853354"/>
                  <a:gd name="connsiteY1" fmla="*/ 874207 h 2180492"/>
                  <a:gd name="connsiteX2" fmla="*/ 844061 w 4853354"/>
                  <a:gd name="connsiteY2" fmla="*/ 1376624 h 2180492"/>
                  <a:gd name="connsiteX3" fmla="*/ 0 w 4853354"/>
                  <a:gd name="connsiteY3" fmla="*/ 2180492 h 2180492"/>
                  <a:gd name="connsiteX0" fmla="*/ 4752871 w 4752871"/>
                  <a:gd name="connsiteY0" fmla="*/ 0 h 2180492"/>
                  <a:gd name="connsiteX1" fmla="*/ 4019341 w 4752871"/>
                  <a:gd name="connsiteY1" fmla="*/ 874207 h 2180492"/>
                  <a:gd name="connsiteX2" fmla="*/ 743578 w 4752871"/>
                  <a:gd name="connsiteY2" fmla="*/ 1376624 h 2180492"/>
                  <a:gd name="connsiteX3" fmla="*/ 0 w 4752871"/>
                  <a:gd name="connsiteY3" fmla="*/ 2180492 h 2180492"/>
                  <a:gd name="connsiteX0" fmla="*/ 4752871 w 4752871"/>
                  <a:gd name="connsiteY0" fmla="*/ 0 h 2180492"/>
                  <a:gd name="connsiteX1" fmla="*/ 4019341 w 4752871"/>
                  <a:gd name="connsiteY1" fmla="*/ 874207 h 2180492"/>
                  <a:gd name="connsiteX2" fmla="*/ 769335 w 4752871"/>
                  <a:gd name="connsiteY2" fmla="*/ 1466776 h 2180492"/>
                  <a:gd name="connsiteX3" fmla="*/ 0 w 4752871"/>
                  <a:gd name="connsiteY3" fmla="*/ 2180492 h 2180492"/>
                  <a:gd name="connsiteX0" fmla="*/ 4752871 w 4752871"/>
                  <a:gd name="connsiteY0" fmla="*/ 0 h 2180492"/>
                  <a:gd name="connsiteX1" fmla="*/ 4019341 w 4752871"/>
                  <a:gd name="connsiteY1" fmla="*/ 874207 h 2180492"/>
                  <a:gd name="connsiteX2" fmla="*/ 769335 w 4752871"/>
                  <a:gd name="connsiteY2" fmla="*/ 1466776 h 2180492"/>
                  <a:gd name="connsiteX3" fmla="*/ 0 w 4752871"/>
                  <a:gd name="connsiteY3" fmla="*/ 2180492 h 2180492"/>
                </a:gdLst>
                <a:ahLst/>
                <a:cxnLst>
                  <a:cxn ang="0">
                    <a:pos x="connsiteX0" y="connsiteY0"/>
                  </a:cxn>
                  <a:cxn ang="0">
                    <a:pos x="connsiteX1" y="connsiteY1"/>
                  </a:cxn>
                  <a:cxn ang="0">
                    <a:pos x="connsiteX2" y="connsiteY2"/>
                  </a:cxn>
                  <a:cxn ang="0">
                    <a:pos x="connsiteX3" y="connsiteY3"/>
                  </a:cxn>
                </a:cxnLst>
                <a:rect l="l" t="t" r="r" b="b"/>
                <a:pathLst>
                  <a:path w="4752871" h="2180492">
                    <a:moveTo>
                      <a:pt x="4752871" y="0"/>
                    </a:moveTo>
                    <a:cubicBezTo>
                      <a:pt x="4704303" y="343318"/>
                      <a:pt x="4805614" y="636183"/>
                      <a:pt x="4019341" y="874207"/>
                    </a:cubicBezTo>
                    <a:cubicBezTo>
                      <a:pt x="3233068" y="1112231"/>
                      <a:pt x="1439225" y="1249062"/>
                      <a:pt x="769335" y="1466776"/>
                    </a:cubicBezTo>
                    <a:cubicBezTo>
                      <a:pt x="99445" y="1684490"/>
                      <a:pt x="13399" y="1843872"/>
                      <a:pt x="0" y="2180492"/>
                    </a:cubicBezTo>
                  </a:path>
                </a:pathLst>
              </a:custGeom>
              <a:noFill/>
              <a:ln w="19050" cap="flat" cmpd="sng" algn="ctr">
                <a:solidFill>
                  <a:schemeClr val="accent5"/>
                </a:solidFill>
                <a:prstDash val="sysDot"/>
              </a:ln>
              <a:effectLst/>
            </p:spPr>
            <p:txBody>
              <a:bodyPr rtlCol="0" anchor="ctr"/>
              <a:lstStyle/>
              <a:p>
                <a:pPr marL="0" marR="0" lvl="0" indent="0" algn="ctr"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33" name="Freeform: Shape 32">
                <a:extLst>
                  <a:ext uri="{FF2B5EF4-FFF2-40B4-BE49-F238E27FC236}">
                    <a16:creationId xmlns:a16="http://schemas.microsoft.com/office/drawing/2014/main" id="{8661F7CD-D8B1-4D15-B323-B614176718BA}"/>
                  </a:ext>
                </a:extLst>
              </p:cNvPr>
              <p:cNvSpPr/>
              <p:nvPr/>
            </p:nvSpPr>
            <p:spPr bwMode="auto">
              <a:xfrm>
                <a:off x="4311385" y="2625591"/>
                <a:ext cx="1728288" cy="1227667"/>
              </a:xfrm>
              <a:custGeom>
                <a:avLst/>
                <a:gdLst>
                  <a:gd name="connsiteX0" fmla="*/ 1404564 w 1404564"/>
                  <a:gd name="connsiteY0" fmla="*/ 0 h 2344565"/>
                  <a:gd name="connsiteX1" fmla="*/ 1224259 w 1404564"/>
                  <a:gd name="connsiteY1" fmla="*/ 914400 h 2344565"/>
                  <a:gd name="connsiteX2" fmla="*/ 599634 w 1404564"/>
                  <a:gd name="connsiteY2" fmla="*/ 1474631 h 2344565"/>
                  <a:gd name="connsiteX3" fmla="*/ 451527 w 1404564"/>
                  <a:gd name="connsiteY3" fmla="*/ 2176529 h 2344565"/>
                  <a:gd name="connsiteX4" fmla="*/ 451527 w 1404564"/>
                  <a:gd name="connsiteY4" fmla="*/ 2343955 h 2344565"/>
                  <a:gd name="connsiteX0" fmla="*/ 953037 w 953037"/>
                  <a:gd name="connsiteY0" fmla="*/ 0 h 2176529"/>
                  <a:gd name="connsiteX1" fmla="*/ 772732 w 953037"/>
                  <a:gd name="connsiteY1" fmla="*/ 914400 h 2176529"/>
                  <a:gd name="connsiteX2" fmla="*/ 148107 w 953037"/>
                  <a:gd name="connsiteY2" fmla="*/ 1474631 h 2176529"/>
                  <a:gd name="connsiteX3" fmla="*/ 0 w 953037"/>
                  <a:gd name="connsiteY3" fmla="*/ 2176529 h 2176529"/>
                  <a:gd name="connsiteX0" fmla="*/ 953037 w 953037"/>
                  <a:gd name="connsiteY0" fmla="*/ 0 h 2176529"/>
                  <a:gd name="connsiteX1" fmla="*/ 772732 w 953037"/>
                  <a:gd name="connsiteY1" fmla="*/ 914400 h 2176529"/>
                  <a:gd name="connsiteX2" fmla="*/ 148107 w 953037"/>
                  <a:gd name="connsiteY2" fmla="*/ 1474631 h 2176529"/>
                  <a:gd name="connsiteX3" fmla="*/ 0 w 953037"/>
                  <a:gd name="connsiteY3" fmla="*/ 2176529 h 2176529"/>
                  <a:gd name="connsiteX0" fmla="*/ 953037 w 953037"/>
                  <a:gd name="connsiteY0" fmla="*/ 0 h 2176529"/>
                  <a:gd name="connsiteX1" fmla="*/ 772732 w 953037"/>
                  <a:gd name="connsiteY1" fmla="*/ 914400 h 2176529"/>
                  <a:gd name="connsiteX2" fmla="*/ 148107 w 953037"/>
                  <a:gd name="connsiteY2" fmla="*/ 1474631 h 2176529"/>
                  <a:gd name="connsiteX3" fmla="*/ 0 w 953037"/>
                  <a:gd name="connsiteY3" fmla="*/ 2176529 h 2176529"/>
                  <a:gd name="connsiteX0" fmla="*/ 953037 w 953037"/>
                  <a:gd name="connsiteY0" fmla="*/ 0 h 2176529"/>
                  <a:gd name="connsiteX1" fmla="*/ 772732 w 953037"/>
                  <a:gd name="connsiteY1" fmla="*/ 914400 h 2176529"/>
                  <a:gd name="connsiteX2" fmla="*/ 148107 w 953037"/>
                  <a:gd name="connsiteY2" fmla="*/ 1474631 h 2176529"/>
                  <a:gd name="connsiteX3" fmla="*/ 0 w 953037"/>
                  <a:gd name="connsiteY3" fmla="*/ 2176529 h 2176529"/>
                  <a:gd name="connsiteX0" fmla="*/ 953037 w 953037"/>
                  <a:gd name="connsiteY0" fmla="*/ 0 h 2176529"/>
                  <a:gd name="connsiteX1" fmla="*/ 772732 w 953037"/>
                  <a:gd name="connsiteY1" fmla="*/ 914400 h 2176529"/>
                  <a:gd name="connsiteX2" fmla="*/ 148107 w 953037"/>
                  <a:gd name="connsiteY2" fmla="*/ 1474631 h 2176529"/>
                  <a:gd name="connsiteX3" fmla="*/ 0 w 953037"/>
                  <a:gd name="connsiteY3" fmla="*/ 2176529 h 2176529"/>
                  <a:gd name="connsiteX0" fmla="*/ 953037 w 953037"/>
                  <a:gd name="connsiteY0" fmla="*/ 0 h 2176529"/>
                  <a:gd name="connsiteX1" fmla="*/ 772732 w 953037"/>
                  <a:gd name="connsiteY1" fmla="*/ 914400 h 2176529"/>
                  <a:gd name="connsiteX2" fmla="*/ 148107 w 953037"/>
                  <a:gd name="connsiteY2" fmla="*/ 1474631 h 2176529"/>
                  <a:gd name="connsiteX3" fmla="*/ 0 w 953037"/>
                  <a:gd name="connsiteY3" fmla="*/ 2176529 h 2176529"/>
                  <a:gd name="connsiteX0" fmla="*/ 830167 w 830167"/>
                  <a:gd name="connsiteY0" fmla="*/ 0 h 2165513"/>
                  <a:gd name="connsiteX1" fmla="*/ 649862 w 830167"/>
                  <a:gd name="connsiteY1" fmla="*/ 914400 h 2165513"/>
                  <a:gd name="connsiteX2" fmla="*/ 25237 w 830167"/>
                  <a:gd name="connsiteY2" fmla="*/ 1474631 h 2165513"/>
                  <a:gd name="connsiteX3" fmla="*/ 615260 w 830167"/>
                  <a:gd name="connsiteY3" fmla="*/ 2165513 h 2165513"/>
                  <a:gd name="connsiteX0" fmla="*/ 268345 w 268345"/>
                  <a:gd name="connsiteY0" fmla="*/ 0 h 2165513"/>
                  <a:gd name="connsiteX1" fmla="*/ 88040 w 268345"/>
                  <a:gd name="connsiteY1" fmla="*/ 914400 h 2165513"/>
                  <a:gd name="connsiteX2" fmla="*/ 80360 w 268345"/>
                  <a:gd name="connsiteY2" fmla="*/ 1474631 h 2165513"/>
                  <a:gd name="connsiteX3" fmla="*/ 53438 w 268345"/>
                  <a:gd name="connsiteY3" fmla="*/ 2165513 h 2165513"/>
                  <a:gd name="connsiteX0" fmla="*/ 268345 w 268345"/>
                  <a:gd name="connsiteY0" fmla="*/ 0 h 2165513"/>
                  <a:gd name="connsiteX1" fmla="*/ 88040 w 268345"/>
                  <a:gd name="connsiteY1" fmla="*/ 914400 h 2165513"/>
                  <a:gd name="connsiteX2" fmla="*/ 80360 w 268345"/>
                  <a:gd name="connsiteY2" fmla="*/ 1474631 h 2165513"/>
                  <a:gd name="connsiteX3" fmla="*/ 53438 w 268345"/>
                  <a:gd name="connsiteY3" fmla="*/ 2165513 h 2165513"/>
                  <a:gd name="connsiteX0" fmla="*/ 214979 w 214979"/>
                  <a:gd name="connsiteY0" fmla="*/ 0 h 2165513"/>
                  <a:gd name="connsiteX1" fmla="*/ 34674 w 214979"/>
                  <a:gd name="connsiteY1" fmla="*/ 914400 h 2165513"/>
                  <a:gd name="connsiteX2" fmla="*/ 26994 w 214979"/>
                  <a:gd name="connsiteY2" fmla="*/ 1474631 h 2165513"/>
                  <a:gd name="connsiteX3" fmla="*/ 72 w 214979"/>
                  <a:gd name="connsiteY3" fmla="*/ 2165513 h 2165513"/>
                  <a:gd name="connsiteX0" fmla="*/ 319588 w 319588"/>
                  <a:gd name="connsiteY0" fmla="*/ 0 h 2165513"/>
                  <a:gd name="connsiteX1" fmla="*/ 139283 w 319588"/>
                  <a:gd name="connsiteY1" fmla="*/ 914400 h 2165513"/>
                  <a:gd name="connsiteX2" fmla="*/ 10417 w 319588"/>
                  <a:gd name="connsiteY2" fmla="*/ 1485648 h 2165513"/>
                  <a:gd name="connsiteX3" fmla="*/ 104681 w 319588"/>
                  <a:gd name="connsiteY3" fmla="*/ 2165513 h 2165513"/>
                  <a:gd name="connsiteX0" fmla="*/ 319588 w 319588"/>
                  <a:gd name="connsiteY0" fmla="*/ 0 h 2165513"/>
                  <a:gd name="connsiteX1" fmla="*/ 139283 w 319588"/>
                  <a:gd name="connsiteY1" fmla="*/ 914400 h 2165513"/>
                  <a:gd name="connsiteX2" fmla="*/ 10417 w 319588"/>
                  <a:gd name="connsiteY2" fmla="*/ 1485648 h 2165513"/>
                  <a:gd name="connsiteX3" fmla="*/ 104681 w 319588"/>
                  <a:gd name="connsiteY3" fmla="*/ 2165513 h 2165513"/>
                  <a:gd name="connsiteX0" fmla="*/ 309171 w 309171"/>
                  <a:gd name="connsiteY0" fmla="*/ 0 h 2165513"/>
                  <a:gd name="connsiteX1" fmla="*/ 128866 w 309171"/>
                  <a:gd name="connsiteY1" fmla="*/ 914400 h 2165513"/>
                  <a:gd name="connsiteX2" fmla="*/ 0 w 309171"/>
                  <a:gd name="connsiteY2" fmla="*/ 1485648 h 2165513"/>
                  <a:gd name="connsiteX3" fmla="*/ 94264 w 309171"/>
                  <a:gd name="connsiteY3" fmla="*/ 2165513 h 2165513"/>
                  <a:gd name="connsiteX0" fmla="*/ 310508 w 310508"/>
                  <a:gd name="connsiteY0" fmla="*/ 0 h 2165513"/>
                  <a:gd name="connsiteX1" fmla="*/ 130203 w 310508"/>
                  <a:gd name="connsiteY1" fmla="*/ 914400 h 2165513"/>
                  <a:gd name="connsiteX2" fmla="*/ 1337 w 310508"/>
                  <a:gd name="connsiteY2" fmla="*/ 1485648 h 2165513"/>
                  <a:gd name="connsiteX3" fmla="*/ 95601 w 310508"/>
                  <a:gd name="connsiteY3" fmla="*/ 2165513 h 2165513"/>
                  <a:gd name="connsiteX0" fmla="*/ 310508 w 310508"/>
                  <a:gd name="connsiteY0" fmla="*/ 0 h 2165513"/>
                  <a:gd name="connsiteX1" fmla="*/ 130203 w 310508"/>
                  <a:gd name="connsiteY1" fmla="*/ 914400 h 2165513"/>
                  <a:gd name="connsiteX2" fmla="*/ 1337 w 310508"/>
                  <a:gd name="connsiteY2" fmla="*/ 1485648 h 2165513"/>
                  <a:gd name="connsiteX3" fmla="*/ 95601 w 310508"/>
                  <a:gd name="connsiteY3" fmla="*/ 2165513 h 2165513"/>
                  <a:gd name="connsiteX0" fmla="*/ 277952 w 277952"/>
                  <a:gd name="connsiteY0" fmla="*/ 0 h 2165513"/>
                  <a:gd name="connsiteX1" fmla="*/ 97647 w 277952"/>
                  <a:gd name="connsiteY1" fmla="*/ 914400 h 2165513"/>
                  <a:gd name="connsiteX2" fmla="*/ 1832 w 277952"/>
                  <a:gd name="connsiteY2" fmla="*/ 1717003 h 2165513"/>
                  <a:gd name="connsiteX3" fmla="*/ 63045 w 277952"/>
                  <a:gd name="connsiteY3" fmla="*/ 2165513 h 2165513"/>
                  <a:gd name="connsiteX0" fmla="*/ 277952 w 277952"/>
                  <a:gd name="connsiteY0" fmla="*/ 0 h 2165513"/>
                  <a:gd name="connsiteX1" fmla="*/ 97647 w 277952"/>
                  <a:gd name="connsiteY1" fmla="*/ 914400 h 2165513"/>
                  <a:gd name="connsiteX2" fmla="*/ 1832 w 277952"/>
                  <a:gd name="connsiteY2" fmla="*/ 1717003 h 2165513"/>
                  <a:gd name="connsiteX3" fmla="*/ 63045 w 277952"/>
                  <a:gd name="connsiteY3" fmla="*/ 2165513 h 2165513"/>
                  <a:gd name="connsiteX0" fmla="*/ 277952 w 277952"/>
                  <a:gd name="connsiteY0" fmla="*/ 0 h 2088395"/>
                  <a:gd name="connsiteX1" fmla="*/ 97647 w 277952"/>
                  <a:gd name="connsiteY1" fmla="*/ 914400 h 2088395"/>
                  <a:gd name="connsiteX2" fmla="*/ 1832 w 277952"/>
                  <a:gd name="connsiteY2" fmla="*/ 1717003 h 2088395"/>
                  <a:gd name="connsiteX3" fmla="*/ 63045 w 277952"/>
                  <a:gd name="connsiteY3" fmla="*/ 2088395 h 2088395"/>
                  <a:gd name="connsiteX0" fmla="*/ 288056 w 288056"/>
                  <a:gd name="connsiteY0" fmla="*/ 0 h 2088395"/>
                  <a:gd name="connsiteX1" fmla="*/ 107751 w 288056"/>
                  <a:gd name="connsiteY1" fmla="*/ 914400 h 2088395"/>
                  <a:gd name="connsiteX2" fmla="*/ 11936 w 288056"/>
                  <a:gd name="connsiteY2" fmla="*/ 1717003 h 2088395"/>
                  <a:gd name="connsiteX3" fmla="*/ 73149 w 288056"/>
                  <a:gd name="connsiteY3" fmla="*/ 2088395 h 2088395"/>
                  <a:gd name="connsiteX0" fmla="*/ 277952 w 277952"/>
                  <a:gd name="connsiteY0" fmla="*/ 0 h 2089473"/>
                  <a:gd name="connsiteX1" fmla="*/ 97647 w 277952"/>
                  <a:gd name="connsiteY1" fmla="*/ 914400 h 2089473"/>
                  <a:gd name="connsiteX2" fmla="*/ 1832 w 277952"/>
                  <a:gd name="connsiteY2" fmla="*/ 1717003 h 2089473"/>
                  <a:gd name="connsiteX3" fmla="*/ 63045 w 277952"/>
                  <a:gd name="connsiteY3" fmla="*/ 2088395 h 2089473"/>
                  <a:gd name="connsiteX0" fmla="*/ 354220 w 354220"/>
                  <a:gd name="connsiteY0" fmla="*/ 0 h 2088874"/>
                  <a:gd name="connsiteX1" fmla="*/ 173915 w 354220"/>
                  <a:gd name="connsiteY1" fmla="*/ 914400 h 2088874"/>
                  <a:gd name="connsiteX2" fmla="*/ 982 w 354220"/>
                  <a:gd name="connsiteY2" fmla="*/ 1650902 h 2088874"/>
                  <a:gd name="connsiteX3" fmla="*/ 139313 w 354220"/>
                  <a:gd name="connsiteY3" fmla="*/ 2088395 h 2088874"/>
                  <a:gd name="connsiteX0" fmla="*/ 354220 w 354220"/>
                  <a:gd name="connsiteY0" fmla="*/ 0 h 2088740"/>
                  <a:gd name="connsiteX1" fmla="*/ 173915 w 354220"/>
                  <a:gd name="connsiteY1" fmla="*/ 914400 h 2088740"/>
                  <a:gd name="connsiteX2" fmla="*/ 982 w 354220"/>
                  <a:gd name="connsiteY2" fmla="*/ 1650902 h 2088740"/>
                  <a:gd name="connsiteX3" fmla="*/ 139313 w 354220"/>
                  <a:gd name="connsiteY3" fmla="*/ 2088395 h 2088740"/>
                  <a:gd name="connsiteX0" fmla="*/ 354220 w 354220"/>
                  <a:gd name="connsiteY0" fmla="*/ 0 h 2132730"/>
                  <a:gd name="connsiteX1" fmla="*/ 173915 w 354220"/>
                  <a:gd name="connsiteY1" fmla="*/ 914400 h 2132730"/>
                  <a:gd name="connsiteX2" fmla="*/ 982 w 354220"/>
                  <a:gd name="connsiteY2" fmla="*/ 1650902 h 2132730"/>
                  <a:gd name="connsiteX3" fmla="*/ 73212 w 354220"/>
                  <a:gd name="connsiteY3" fmla="*/ 2132462 h 2132730"/>
                  <a:gd name="connsiteX0" fmla="*/ 354430 w 354430"/>
                  <a:gd name="connsiteY0" fmla="*/ 0 h 2132730"/>
                  <a:gd name="connsiteX1" fmla="*/ 174125 w 354430"/>
                  <a:gd name="connsiteY1" fmla="*/ 914400 h 2132730"/>
                  <a:gd name="connsiteX2" fmla="*/ 1192 w 354430"/>
                  <a:gd name="connsiteY2" fmla="*/ 1650902 h 2132730"/>
                  <a:gd name="connsiteX3" fmla="*/ 73422 w 354430"/>
                  <a:gd name="connsiteY3" fmla="*/ 2132462 h 2132730"/>
                  <a:gd name="connsiteX0" fmla="*/ 354194 w 354194"/>
                  <a:gd name="connsiteY0" fmla="*/ 0 h 2132730"/>
                  <a:gd name="connsiteX1" fmla="*/ 202353 w 354194"/>
                  <a:gd name="connsiteY1" fmla="*/ 946422 h 2132730"/>
                  <a:gd name="connsiteX2" fmla="*/ 956 w 354194"/>
                  <a:gd name="connsiteY2" fmla="*/ 1650902 h 2132730"/>
                  <a:gd name="connsiteX3" fmla="*/ 73186 w 354194"/>
                  <a:gd name="connsiteY3" fmla="*/ 2132462 h 2132730"/>
                  <a:gd name="connsiteX0" fmla="*/ 375321 w 375321"/>
                  <a:gd name="connsiteY0" fmla="*/ 0 h 2132782"/>
                  <a:gd name="connsiteX1" fmla="*/ 223480 w 375321"/>
                  <a:gd name="connsiteY1" fmla="*/ 946422 h 2132782"/>
                  <a:gd name="connsiteX2" fmla="*/ 736 w 375321"/>
                  <a:gd name="connsiteY2" fmla="*/ 1682924 h 2132782"/>
                  <a:gd name="connsiteX3" fmla="*/ 94313 w 375321"/>
                  <a:gd name="connsiteY3" fmla="*/ 2132462 h 2132782"/>
                  <a:gd name="connsiteX0" fmla="*/ 374585 w 374585"/>
                  <a:gd name="connsiteY0" fmla="*/ 0 h 2132782"/>
                  <a:gd name="connsiteX1" fmla="*/ 222744 w 374585"/>
                  <a:gd name="connsiteY1" fmla="*/ 946422 h 2132782"/>
                  <a:gd name="connsiteX2" fmla="*/ 0 w 374585"/>
                  <a:gd name="connsiteY2" fmla="*/ 1682924 h 2132782"/>
                  <a:gd name="connsiteX3" fmla="*/ 93577 w 374585"/>
                  <a:gd name="connsiteY3" fmla="*/ 2132462 h 2132782"/>
                  <a:gd name="connsiteX0" fmla="*/ 377997 w 377997"/>
                  <a:gd name="connsiteY0" fmla="*/ 0 h 2132782"/>
                  <a:gd name="connsiteX1" fmla="*/ 226156 w 377997"/>
                  <a:gd name="connsiteY1" fmla="*/ 946422 h 2132782"/>
                  <a:gd name="connsiteX2" fmla="*/ 3412 w 377997"/>
                  <a:gd name="connsiteY2" fmla="*/ 1682924 h 2132782"/>
                  <a:gd name="connsiteX3" fmla="*/ 96989 w 377997"/>
                  <a:gd name="connsiteY3" fmla="*/ 2132462 h 2132782"/>
                  <a:gd name="connsiteX0" fmla="*/ 377997 w 377997"/>
                  <a:gd name="connsiteY0" fmla="*/ 0 h 2132751"/>
                  <a:gd name="connsiteX1" fmla="*/ 226156 w 377997"/>
                  <a:gd name="connsiteY1" fmla="*/ 946422 h 2132751"/>
                  <a:gd name="connsiteX2" fmla="*/ 3412 w 377997"/>
                  <a:gd name="connsiteY2" fmla="*/ 1682924 h 2132751"/>
                  <a:gd name="connsiteX3" fmla="*/ 96989 w 377997"/>
                  <a:gd name="connsiteY3" fmla="*/ 2132462 h 2132751"/>
                  <a:gd name="connsiteX0" fmla="*/ 377997 w 377997"/>
                  <a:gd name="connsiteY0" fmla="*/ 0 h 2132462"/>
                  <a:gd name="connsiteX1" fmla="*/ 226156 w 377997"/>
                  <a:gd name="connsiteY1" fmla="*/ 946422 h 2132462"/>
                  <a:gd name="connsiteX2" fmla="*/ 3412 w 377997"/>
                  <a:gd name="connsiteY2" fmla="*/ 1682924 h 2132462"/>
                  <a:gd name="connsiteX3" fmla="*/ 96989 w 377997"/>
                  <a:gd name="connsiteY3" fmla="*/ 2132462 h 2132462"/>
                  <a:gd name="connsiteX0" fmla="*/ 377997 w 377997"/>
                  <a:gd name="connsiteY0" fmla="*/ 0 h 2157368"/>
                  <a:gd name="connsiteX1" fmla="*/ 226156 w 377997"/>
                  <a:gd name="connsiteY1" fmla="*/ 946422 h 2157368"/>
                  <a:gd name="connsiteX2" fmla="*/ 3412 w 377997"/>
                  <a:gd name="connsiteY2" fmla="*/ 1682924 h 2157368"/>
                  <a:gd name="connsiteX3" fmla="*/ 72083 w 377997"/>
                  <a:gd name="connsiteY3" fmla="*/ 2157368 h 2157368"/>
                  <a:gd name="connsiteX0" fmla="*/ 377997 w 377997"/>
                  <a:gd name="connsiteY0" fmla="*/ 0 h 2157368"/>
                  <a:gd name="connsiteX1" fmla="*/ 226156 w 377997"/>
                  <a:gd name="connsiteY1" fmla="*/ 946422 h 2157368"/>
                  <a:gd name="connsiteX2" fmla="*/ 3412 w 377997"/>
                  <a:gd name="connsiteY2" fmla="*/ 1682924 h 2157368"/>
                  <a:gd name="connsiteX3" fmla="*/ 72083 w 377997"/>
                  <a:gd name="connsiteY3" fmla="*/ 2157368 h 2157368"/>
                  <a:gd name="connsiteX0" fmla="*/ 331387 w 331387"/>
                  <a:gd name="connsiteY0" fmla="*/ 0 h 2157368"/>
                  <a:gd name="connsiteX1" fmla="*/ 179546 w 331387"/>
                  <a:gd name="connsiteY1" fmla="*/ 946422 h 2157368"/>
                  <a:gd name="connsiteX2" fmla="*/ 4180 w 331387"/>
                  <a:gd name="connsiteY2" fmla="*/ 1682924 h 2157368"/>
                  <a:gd name="connsiteX3" fmla="*/ 25473 w 331387"/>
                  <a:gd name="connsiteY3" fmla="*/ 2157368 h 2157368"/>
                  <a:gd name="connsiteX0" fmla="*/ 327207 w 327207"/>
                  <a:gd name="connsiteY0" fmla="*/ 0 h 2157368"/>
                  <a:gd name="connsiteX1" fmla="*/ 175366 w 327207"/>
                  <a:gd name="connsiteY1" fmla="*/ 946422 h 2157368"/>
                  <a:gd name="connsiteX2" fmla="*/ 0 w 327207"/>
                  <a:gd name="connsiteY2" fmla="*/ 1682924 h 2157368"/>
                  <a:gd name="connsiteX3" fmla="*/ 21293 w 327207"/>
                  <a:gd name="connsiteY3" fmla="*/ 2157368 h 2157368"/>
                  <a:gd name="connsiteX0" fmla="*/ 327214 w 327214"/>
                  <a:gd name="connsiteY0" fmla="*/ 0 h 2157368"/>
                  <a:gd name="connsiteX1" fmla="*/ 175373 w 327214"/>
                  <a:gd name="connsiteY1" fmla="*/ 946422 h 2157368"/>
                  <a:gd name="connsiteX2" fmla="*/ 7 w 327214"/>
                  <a:gd name="connsiteY2" fmla="*/ 1682924 h 2157368"/>
                  <a:gd name="connsiteX3" fmla="*/ 21300 w 327214"/>
                  <a:gd name="connsiteY3" fmla="*/ 2157368 h 2157368"/>
                  <a:gd name="connsiteX0" fmla="*/ 327214 w 327214"/>
                  <a:gd name="connsiteY0" fmla="*/ 0 h 2157368"/>
                  <a:gd name="connsiteX1" fmla="*/ 232227 w 327214"/>
                  <a:gd name="connsiteY1" fmla="*/ 960636 h 2157368"/>
                  <a:gd name="connsiteX2" fmla="*/ 7 w 327214"/>
                  <a:gd name="connsiteY2" fmla="*/ 1682924 h 2157368"/>
                  <a:gd name="connsiteX3" fmla="*/ 21300 w 327214"/>
                  <a:gd name="connsiteY3" fmla="*/ 2157368 h 2157368"/>
                  <a:gd name="connsiteX0" fmla="*/ 327214 w 327214"/>
                  <a:gd name="connsiteY0" fmla="*/ 0 h 2157368"/>
                  <a:gd name="connsiteX1" fmla="*/ 232227 w 327214"/>
                  <a:gd name="connsiteY1" fmla="*/ 960636 h 2157368"/>
                  <a:gd name="connsiteX2" fmla="*/ 7 w 327214"/>
                  <a:gd name="connsiteY2" fmla="*/ 1682924 h 2157368"/>
                  <a:gd name="connsiteX3" fmla="*/ 21300 w 327214"/>
                  <a:gd name="connsiteY3" fmla="*/ 2157368 h 2157368"/>
                  <a:gd name="connsiteX0" fmla="*/ 327214 w 327214"/>
                  <a:gd name="connsiteY0" fmla="*/ 0 h 2157368"/>
                  <a:gd name="connsiteX1" fmla="*/ 286015 w 327214"/>
                  <a:gd name="connsiteY1" fmla="*/ 853060 h 2157368"/>
                  <a:gd name="connsiteX2" fmla="*/ 7 w 327214"/>
                  <a:gd name="connsiteY2" fmla="*/ 1682924 h 2157368"/>
                  <a:gd name="connsiteX3" fmla="*/ 21300 w 327214"/>
                  <a:gd name="connsiteY3" fmla="*/ 2157368 h 2157368"/>
                  <a:gd name="connsiteX0" fmla="*/ 327391 w 327391"/>
                  <a:gd name="connsiteY0" fmla="*/ 0 h 2157368"/>
                  <a:gd name="connsiteX1" fmla="*/ 286192 w 327391"/>
                  <a:gd name="connsiteY1" fmla="*/ 853060 h 2157368"/>
                  <a:gd name="connsiteX2" fmla="*/ 184 w 327391"/>
                  <a:gd name="connsiteY2" fmla="*/ 1682924 h 2157368"/>
                  <a:gd name="connsiteX3" fmla="*/ 21477 w 327391"/>
                  <a:gd name="connsiteY3" fmla="*/ 2157368 h 2157368"/>
                  <a:gd name="connsiteX0" fmla="*/ 338086 w 338086"/>
                  <a:gd name="connsiteY0" fmla="*/ 0 h 2157368"/>
                  <a:gd name="connsiteX1" fmla="*/ 296887 w 338086"/>
                  <a:gd name="connsiteY1" fmla="*/ 853060 h 2157368"/>
                  <a:gd name="connsiteX2" fmla="*/ 10879 w 338086"/>
                  <a:gd name="connsiteY2" fmla="*/ 1682924 h 2157368"/>
                  <a:gd name="connsiteX3" fmla="*/ 32172 w 338086"/>
                  <a:gd name="connsiteY3" fmla="*/ 2157368 h 2157368"/>
                  <a:gd name="connsiteX0" fmla="*/ 338086 w 338086"/>
                  <a:gd name="connsiteY0" fmla="*/ 0 h 2157368"/>
                  <a:gd name="connsiteX1" fmla="*/ 296887 w 338086"/>
                  <a:gd name="connsiteY1" fmla="*/ 853060 h 2157368"/>
                  <a:gd name="connsiteX2" fmla="*/ 10879 w 338086"/>
                  <a:gd name="connsiteY2" fmla="*/ 1682924 h 2157368"/>
                  <a:gd name="connsiteX3" fmla="*/ 32172 w 338086"/>
                  <a:gd name="connsiteY3" fmla="*/ 2157368 h 2157368"/>
                  <a:gd name="connsiteX0" fmla="*/ 308885 w 308885"/>
                  <a:gd name="connsiteY0" fmla="*/ 0 h 2157368"/>
                  <a:gd name="connsiteX1" fmla="*/ 267686 w 308885"/>
                  <a:gd name="connsiteY1" fmla="*/ 853060 h 2157368"/>
                  <a:gd name="connsiteX2" fmla="*/ 24708 w 308885"/>
                  <a:gd name="connsiteY2" fmla="*/ 1564590 h 2157368"/>
                  <a:gd name="connsiteX3" fmla="*/ 2971 w 308885"/>
                  <a:gd name="connsiteY3" fmla="*/ 2157368 h 2157368"/>
                  <a:gd name="connsiteX0" fmla="*/ 308885 w 308885"/>
                  <a:gd name="connsiteY0" fmla="*/ 0 h 2157368"/>
                  <a:gd name="connsiteX1" fmla="*/ 267686 w 308885"/>
                  <a:gd name="connsiteY1" fmla="*/ 853060 h 2157368"/>
                  <a:gd name="connsiteX2" fmla="*/ 24708 w 308885"/>
                  <a:gd name="connsiteY2" fmla="*/ 1564590 h 2157368"/>
                  <a:gd name="connsiteX3" fmla="*/ 2971 w 308885"/>
                  <a:gd name="connsiteY3" fmla="*/ 2157368 h 2157368"/>
                  <a:gd name="connsiteX0" fmla="*/ 291813 w 291813"/>
                  <a:gd name="connsiteY0" fmla="*/ 0 h 2157368"/>
                  <a:gd name="connsiteX1" fmla="*/ 250614 w 291813"/>
                  <a:gd name="connsiteY1" fmla="*/ 853060 h 2157368"/>
                  <a:gd name="connsiteX2" fmla="*/ 7636 w 291813"/>
                  <a:gd name="connsiteY2" fmla="*/ 1564590 h 2157368"/>
                  <a:gd name="connsiteX3" fmla="*/ 60544 w 291813"/>
                  <a:gd name="connsiteY3" fmla="*/ 2157368 h 2157368"/>
                  <a:gd name="connsiteX0" fmla="*/ 248760 w 248760"/>
                  <a:gd name="connsiteY0" fmla="*/ 0 h 2157368"/>
                  <a:gd name="connsiteX1" fmla="*/ 207561 w 248760"/>
                  <a:gd name="connsiteY1" fmla="*/ 853060 h 2157368"/>
                  <a:gd name="connsiteX2" fmla="*/ 14347 w 248760"/>
                  <a:gd name="connsiteY2" fmla="*/ 1552149 h 2157368"/>
                  <a:gd name="connsiteX3" fmla="*/ 17491 w 248760"/>
                  <a:gd name="connsiteY3" fmla="*/ 2157368 h 2157368"/>
                  <a:gd name="connsiteX0" fmla="*/ 255480 w 255480"/>
                  <a:gd name="connsiteY0" fmla="*/ 0 h 2157368"/>
                  <a:gd name="connsiteX1" fmla="*/ 214281 w 255480"/>
                  <a:gd name="connsiteY1" fmla="*/ 853060 h 2157368"/>
                  <a:gd name="connsiteX2" fmla="*/ 21067 w 255480"/>
                  <a:gd name="connsiteY2" fmla="*/ 1552149 h 2157368"/>
                  <a:gd name="connsiteX3" fmla="*/ 5549 w 255480"/>
                  <a:gd name="connsiteY3" fmla="*/ 2157368 h 2157368"/>
                  <a:gd name="connsiteX0" fmla="*/ 271244 w 271244"/>
                  <a:gd name="connsiteY0" fmla="*/ 0 h 2157368"/>
                  <a:gd name="connsiteX1" fmla="*/ 230045 w 271244"/>
                  <a:gd name="connsiteY1" fmla="*/ 853060 h 2157368"/>
                  <a:gd name="connsiteX2" fmla="*/ 36831 w 271244"/>
                  <a:gd name="connsiteY2" fmla="*/ 1552149 h 2157368"/>
                  <a:gd name="connsiteX3" fmla="*/ 580 w 271244"/>
                  <a:gd name="connsiteY3" fmla="*/ 2157368 h 2157368"/>
                  <a:gd name="connsiteX0" fmla="*/ 270664 w 270664"/>
                  <a:gd name="connsiteY0" fmla="*/ 0 h 2157368"/>
                  <a:gd name="connsiteX1" fmla="*/ 229465 w 270664"/>
                  <a:gd name="connsiteY1" fmla="*/ 853060 h 2157368"/>
                  <a:gd name="connsiteX2" fmla="*/ 36251 w 270664"/>
                  <a:gd name="connsiteY2" fmla="*/ 1552149 h 2157368"/>
                  <a:gd name="connsiteX3" fmla="*/ 0 w 270664"/>
                  <a:gd name="connsiteY3" fmla="*/ 2157368 h 2157368"/>
                </a:gdLst>
                <a:ahLst/>
                <a:cxnLst>
                  <a:cxn ang="0">
                    <a:pos x="connsiteX0" y="connsiteY0"/>
                  </a:cxn>
                  <a:cxn ang="0">
                    <a:pos x="connsiteX1" y="connsiteY1"/>
                  </a:cxn>
                  <a:cxn ang="0">
                    <a:pos x="connsiteX2" y="connsiteY2"/>
                  </a:cxn>
                  <a:cxn ang="0">
                    <a:pos x="connsiteX3" y="connsiteY3"/>
                  </a:cxn>
                </a:cxnLst>
                <a:rect l="l" t="t" r="r" b="b"/>
                <a:pathLst>
                  <a:path w="270664" h="2157368">
                    <a:moveTo>
                      <a:pt x="270664" y="0"/>
                    </a:moveTo>
                    <a:cubicBezTo>
                      <a:pt x="247589" y="334314"/>
                      <a:pt x="268534" y="594369"/>
                      <a:pt x="229465" y="853060"/>
                    </a:cubicBezTo>
                    <a:cubicBezTo>
                      <a:pt x="190396" y="1111751"/>
                      <a:pt x="74905" y="1267047"/>
                      <a:pt x="36251" y="1552149"/>
                    </a:cubicBezTo>
                    <a:cubicBezTo>
                      <a:pt x="3530" y="1802243"/>
                      <a:pt x="460" y="1930946"/>
                      <a:pt x="0" y="2157368"/>
                    </a:cubicBezTo>
                  </a:path>
                </a:pathLst>
              </a:custGeom>
              <a:noFill/>
              <a:ln w="19050" cap="flat" cmpd="sng" algn="ctr">
                <a:solidFill>
                  <a:schemeClr val="accent5"/>
                </a:solidFill>
                <a:prstDash val="sysDot"/>
              </a:ln>
              <a:effectLst/>
            </p:spPr>
            <p:txBody>
              <a:bodyPr rtlCol="0" anchor="ctr"/>
              <a:lstStyle/>
              <a:p>
                <a:pPr marL="0" marR="0" lvl="0" indent="0" algn="ctr"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34" name="Freeform: Shape 33">
                <a:extLst>
                  <a:ext uri="{FF2B5EF4-FFF2-40B4-BE49-F238E27FC236}">
                    <a16:creationId xmlns:a16="http://schemas.microsoft.com/office/drawing/2014/main" id="{58E2BBC5-02D7-45E7-9B6C-C09C998E641E}"/>
                  </a:ext>
                </a:extLst>
              </p:cNvPr>
              <p:cNvSpPr/>
              <p:nvPr/>
            </p:nvSpPr>
            <p:spPr bwMode="auto">
              <a:xfrm>
                <a:off x="2453690" y="2627060"/>
                <a:ext cx="3538798" cy="1223046"/>
              </a:xfrm>
              <a:custGeom>
                <a:avLst/>
                <a:gdLst>
                  <a:gd name="connsiteX0" fmla="*/ 2839093 w 2839093"/>
                  <a:gd name="connsiteY0" fmla="*/ 0 h 2213773"/>
                  <a:gd name="connsiteX1" fmla="*/ 2396965 w 2839093"/>
                  <a:gd name="connsiteY1" fmla="*/ 884255 h 2213773"/>
                  <a:gd name="connsiteX2" fmla="*/ 497827 w 2839093"/>
                  <a:gd name="connsiteY2" fmla="*/ 1446963 h 2213773"/>
                  <a:gd name="connsiteX3" fmla="*/ 45651 w 2839093"/>
                  <a:gd name="connsiteY3" fmla="*/ 2150348 h 2213773"/>
                  <a:gd name="connsiteX4" fmla="*/ 15506 w 2839093"/>
                  <a:gd name="connsiteY4" fmla="*/ 2180493 h 2213773"/>
                  <a:gd name="connsiteX0" fmla="*/ 2793442 w 2793442"/>
                  <a:gd name="connsiteY0" fmla="*/ 0 h 2150348"/>
                  <a:gd name="connsiteX1" fmla="*/ 2351314 w 2793442"/>
                  <a:gd name="connsiteY1" fmla="*/ 884255 h 2150348"/>
                  <a:gd name="connsiteX2" fmla="*/ 452176 w 2793442"/>
                  <a:gd name="connsiteY2" fmla="*/ 1446963 h 2150348"/>
                  <a:gd name="connsiteX3" fmla="*/ 0 w 2793442"/>
                  <a:gd name="connsiteY3" fmla="*/ 2150348 h 2150348"/>
                  <a:gd name="connsiteX0" fmla="*/ 2793562 w 2793562"/>
                  <a:gd name="connsiteY0" fmla="*/ 0 h 2150348"/>
                  <a:gd name="connsiteX1" fmla="*/ 2351434 w 2793562"/>
                  <a:gd name="connsiteY1" fmla="*/ 884255 h 2150348"/>
                  <a:gd name="connsiteX2" fmla="*/ 452296 w 2793562"/>
                  <a:gd name="connsiteY2" fmla="*/ 1446963 h 2150348"/>
                  <a:gd name="connsiteX3" fmla="*/ 120 w 2793562"/>
                  <a:gd name="connsiteY3" fmla="*/ 2150348 h 2150348"/>
                  <a:gd name="connsiteX0" fmla="*/ 2793553 w 2793553"/>
                  <a:gd name="connsiteY0" fmla="*/ 0 h 2150348"/>
                  <a:gd name="connsiteX1" fmla="*/ 2351425 w 2793553"/>
                  <a:gd name="connsiteY1" fmla="*/ 884255 h 2150348"/>
                  <a:gd name="connsiteX2" fmla="*/ 458727 w 2793553"/>
                  <a:gd name="connsiteY2" fmla="*/ 1485600 h 2150348"/>
                  <a:gd name="connsiteX3" fmla="*/ 111 w 2793553"/>
                  <a:gd name="connsiteY3" fmla="*/ 2150348 h 2150348"/>
                  <a:gd name="connsiteX0" fmla="*/ 2793585 w 2793585"/>
                  <a:gd name="connsiteY0" fmla="*/ 0 h 2150348"/>
                  <a:gd name="connsiteX1" fmla="*/ 2460927 w 2793585"/>
                  <a:gd name="connsiteY1" fmla="*/ 800542 h 2150348"/>
                  <a:gd name="connsiteX2" fmla="*/ 458759 w 2793585"/>
                  <a:gd name="connsiteY2" fmla="*/ 1485600 h 2150348"/>
                  <a:gd name="connsiteX3" fmla="*/ 143 w 2793585"/>
                  <a:gd name="connsiteY3" fmla="*/ 2150348 h 2150348"/>
                  <a:gd name="connsiteX0" fmla="*/ 2608764 w 2608764"/>
                  <a:gd name="connsiteY0" fmla="*/ 0 h 2150348"/>
                  <a:gd name="connsiteX1" fmla="*/ 2276106 w 2608764"/>
                  <a:gd name="connsiteY1" fmla="*/ 800542 h 2150348"/>
                  <a:gd name="connsiteX2" fmla="*/ 273938 w 2608764"/>
                  <a:gd name="connsiteY2" fmla="*/ 1485600 h 2150348"/>
                  <a:gd name="connsiteX3" fmla="*/ 38159 w 2608764"/>
                  <a:gd name="connsiteY3" fmla="*/ 2150348 h 2150348"/>
                  <a:gd name="connsiteX0" fmla="*/ 2570668 w 2570668"/>
                  <a:gd name="connsiteY0" fmla="*/ 0 h 2150348"/>
                  <a:gd name="connsiteX1" fmla="*/ 2238010 w 2570668"/>
                  <a:gd name="connsiteY1" fmla="*/ 800542 h 2150348"/>
                  <a:gd name="connsiteX2" fmla="*/ 535520 w 2570668"/>
                  <a:gd name="connsiteY2" fmla="*/ 1447180 h 2150348"/>
                  <a:gd name="connsiteX3" fmla="*/ 63 w 2570668"/>
                  <a:gd name="connsiteY3" fmla="*/ 2150348 h 2150348"/>
                  <a:gd name="connsiteX0" fmla="*/ 2581419 w 2581419"/>
                  <a:gd name="connsiteY0" fmla="*/ 0 h 2182621"/>
                  <a:gd name="connsiteX1" fmla="*/ 2248761 w 2581419"/>
                  <a:gd name="connsiteY1" fmla="*/ 800542 h 2182621"/>
                  <a:gd name="connsiteX2" fmla="*/ 546271 w 2581419"/>
                  <a:gd name="connsiteY2" fmla="*/ 1447180 h 2182621"/>
                  <a:gd name="connsiteX3" fmla="*/ 57 w 2581419"/>
                  <a:gd name="connsiteY3" fmla="*/ 2182621 h 2182621"/>
                  <a:gd name="connsiteX0" fmla="*/ 2578085 w 2578085"/>
                  <a:gd name="connsiteY0" fmla="*/ 0 h 2149249"/>
                  <a:gd name="connsiteX1" fmla="*/ 2245427 w 2578085"/>
                  <a:gd name="connsiteY1" fmla="*/ 800542 h 2149249"/>
                  <a:gd name="connsiteX2" fmla="*/ 542937 w 2578085"/>
                  <a:gd name="connsiteY2" fmla="*/ 1447180 h 2149249"/>
                  <a:gd name="connsiteX3" fmla="*/ 60 w 2578085"/>
                  <a:gd name="connsiteY3" fmla="*/ 2149249 h 2149249"/>
                  <a:gd name="connsiteX0" fmla="*/ 2509559 w 2509559"/>
                  <a:gd name="connsiteY0" fmla="*/ 0 h 2149249"/>
                  <a:gd name="connsiteX1" fmla="*/ 2176901 w 2509559"/>
                  <a:gd name="connsiteY1" fmla="*/ 800542 h 2149249"/>
                  <a:gd name="connsiteX2" fmla="*/ 474411 w 2509559"/>
                  <a:gd name="connsiteY2" fmla="*/ 1447180 h 2149249"/>
                  <a:gd name="connsiteX3" fmla="*/ 114 w 2509559"/>
                  <a:gd name="connsiteY3" fmla="*/ 2149249 h 2149249"/>
                </a:gdLst>
                <a:ahLst/>
                <a:cxnLst>
                  <a:cxn ang="0">
                    <a:pos x="connsiteX0" y="connsiteY0"/>
                  </a:cxn>
                  <a:cxn ang="0">
                    <a:pos x="connsiteX1" y="connsiteY1"/>
                  </a:cxn>
                  <a:cxn ang="0">
                    <a:pos x="connsiteX2" y="connsiteY2"/>
                  </a:cxn>
                  <a:cxn ang="0">
                    <a:pos x="connsiteX3" y="connsiteY3"/>
                  </a:cxn>
                </a:cxnLst>
                <a:rect l="l" t="t" r="r" b="b"/>
                <a:pathLst>
                  <a:path w="2509559" h="2149249">
                    <a:moveTo>
                      <a:pt x="2509559" y="0"/>
                    </a:moveTo>
                    <a:cubicBezTo>
                      <a:pt x="2483600" y="321547"/>
                      <a:pt x="2516092" y="559345"/>
                      <a:pt x="2176901" y="800542"/>
                    </a:cubicBezTo>
                    <a:cubicBezTo>
                      <a:pt x="1837710" y="1041739"/>
                      <a:pt x="884542" y="1222212"/>
                      <a:pt x="474411" y="1447180"/>
                    </a:cubicBezTo>
                    <a:cubicBezTo>
                      <a:pt x="64280" y="1672148"/>
                      <a:pt x="-3212" y="2014115"/>
                      <a:pt x="114" y="2149249"/>
                    </a:cubicBezTo>
                  </a:path>
                </a:pathLst>
              </a:custGeom>
              <a:noFill/>
              <a:ln w="19050" cap="flat" cmpd="sng" algn="ctr">
                <a:solidFill>
                  <a:schemeClr val="accent5"/>
                </a:solidFill>
                <a:prstDash val="sysDot"/>
              </a:ln>
              <a:effectLst/>
            </p:spPr>
            <p:txBody>
              <a:bodyPr rtlCol="0" anchor="ctr"/>
              <a:lstStyle/>
              <a:p>
                <a:pPr marL="0" marR="0" lvl="0" indent="0" algn="ctr"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35" name="Freeform: Shape 34">
                <a:extLst>
                  <a:ext uri="{FF2B5EF4-FFF2-40B4-BE49-F238E27FC236}">
                    <a16:creationId xmlns:a16="http://schemas.microsoft.com/office/drawing/2014/main" id="{37CB3839-9E84-4C34-B495-A0F1C4C45F35}"/>
                  </a:ext>
                </a:extLst>
              </p:cNvPr>
              <p:cNvSpPr/>
              <p:nvPr/>
            </p:nvSpPr>
            <p:spPr bwMode="auto">
              <a:xfrm flipH="1">
                <a:off x="6034222" y="2621772"/>
                <a:ext cx="5276600" cy="1240826"/>
              </a:xfrm>
              <a:custGeom>
                <a:avLst/>
                <a:gdLst>
                  <a:gd name="connsiteX0" fmla="*/ 5635113 w 5635113"/>
                  <a:gd name="connsiteY0" fmla="*/ 0 h 1929283"/>
                  <a:gd name="connsiteX1" fmla="*/ 4901583 w 5635113"/>
                  <a:gd name="connsiteY1" fmla="*/ 622998 h 1929283"/>
                  <a:gd name="connsiteX2" fmla="*/ 1696159 w 5635113"/>
                  <a:gd name="connsiteY2" fmla="*/ 1185705 h 1929283"/>
                  <a:gd name="connsiteX3" fmla="*/ 781759 w 5635113"/>
                  <a:gd name="connsiteY3" fmla="*/ 1929283 h 1929283"/>
                  <a:gd name="connsiteX0" fmla="*/ 5205306 w 5205306"/>
                  <a:gd name="connsiteY0" fmla="*/ 0 h 1929283"/>
                  <a:gd name="connsiteX1" fmla="*/ 4471776 w 5205306"/>
                  <a:gd name="connsiteY1" fmla="*/ 622998 h 1929283"/>
                  <a:gd name="connsiteX2" fmla="*/ 1266352 w 5205306"/>
                  <a:gd name="connsiteY2" fmla="*/ 1185705 h 1929283"/>
                  <a:gd name="connsiteX3" fmla="*/ 351952 w 5205306"/>
                  <a:gd name="connsiteY3" fmla="*/ 1929283 h 1929283"/>
                  <a:gd name="connsiteX0" fmla="*/ 4853354 w 4853354"/>
                  <a:gd name="connsiteY0" fmla="*/ 0 h 1929283"/>
                  <a:gd name="connsiteX1" fmla="*/ 4119824 w 4853354"/>
                  <a:gd name="connsiteY1" fmla="*/ 622998 h 1929283"/>
                  <a:gd name="connsiteX2" fmla="*/ 914400 w 4853354"/>
                  <a:gd name="connsiteY2" fmla="*/ 1185705 h 1929283"/>
                  <a:gd name="connsiteX3" fmla="*/ 0 w 4853354"/>
                  <a:gd name="connsiteY3" fmla="*/ 1929283 h 1929283"/>
                  <a:gd name="connsiteX0" fmla="*/ 4853354 w 4853354"/>
                  <a:gd name="connsiteY0" fmla="*/ 0 h 2180492"/>
                  <a:gd name="connsiteX1" fmla="*/ 4119824 w 4853354"/>
                  <a:gd name="connsiteY1" fmla="*/ 874207 h 2180492"/>
                  <a:gd name="connsiteX2" fmla="*/ 914400 w 4853354"/>
                  <a:gd name="connsiteY2" fmla="*/ 1436914 h 2180492"/>
                  <a:gd name="connsiteX3" fmla="*/ 0 w 4853354"/>
                  <a:gd name="connsiteY3" fmla="*/ 2180492 h 2180492"/>
                  <a:gd name="connsiteX0" fmla="*/ 4853354 w 4853354"/>
                  <a:gd name="connsiteY0" fmla="*/ 0 h 2180492"/>
                  <a:gd name="connsiteX1" fmla="*/ 4119824 w 4853354"/>
                  <a:gd name="connsiteY1" fmla="*/ 874207 h 2180492"/>
                  <a:gd name="connsiteX2" fmla="*/ 914400 w 4853354"/>
                  <a:gd name="connsiteY2" fmla="*/ 1436914 h 2180492"/>
                  <a:gd name="connsiteX3" fmla="*/ 0 w 4853354"/>
                  <a:gd name="connsiteY3" fmla="*/ 2180492 h 2180492"/>
                  <a:gd name="connsiteX0" fmla="*/ 4853354 w 4853354"/>
                  <a:gd name="connsiteY0" fmla="*/ 0 h 2180492"/>
                  <a:gd name="connsiteX1" fmla="*/ 4119824 w 4853354"/>
                  <a:gd name="connsiteY1" fmla="*/ 874207 h 2180492"/>
                  <a:gd name="connsiteX2" fmla="*/ 844061 w 4853354"/>
                  <a:gd name="connsiteY2" fmla="*/ 1376624 h 2180492"/>
                  <a:gd name="connsiteX3" fmla="*/ 0 w 4853354"/>
                  <a:gd name="connsiteY3" fmla="*/ 2180492 h 2180492"/>
                  <a:gd name="connsiteX0" fmla="*/ 4853354 w 4853354"/>
                  <a:gd name="connsiteY0" fmla="*/ 0 h 2180492"/>
                  <a:gd name="connsiteX1" fmla="*/ 4119824 w 4853354"/>
                  <a:gd name="connsiteY1" fmla="*/ 874207 h 2180492"/>
                  <a:gd name="connsiteX2" fmla="*/ 844061 w 4853354"/>
                  <a:gd name="connsiteY2" fmla="*/ 1376624 h 2180492"/>
                  <a:gd name="connsiteX3" fmla="*/ 0 w 4853354"/>
                  <a:gd name="connsiteY3" fmla="*/ 2180492 h 2180492"/>
                  <a:gd name="connsiteX0" fmla="*/ 4752871 w 4752871"/>
                  <a:gd name="connsiteY0" fmla="*/ 0 h 2180492"/>
                  <a:gd name="connsiteX1" fmla="*/ 4019341 w 4752871"/>
                  <a:gd name="connsiteY1" fmla="*/ 874207 h 2180492"/>
                  <a:gd name="connsiteX2" fmla="*/ 743578 w 4752871"/>
                  <a:gd name="connsiteY2" fmla="*/ 1376624 h 2180492"/>
                  <a:gd name="connsiteX3" fmla="*/ 0 w 4752871"/>
                  <a:gd name="connsiteY3" fmla="*/ 2180492 h 2180492"/>
                  <a:gd name="connsiteX0" fmla="*/ 4752871 w 4752871"/>
                  <a:gd name="connsiteY0" fmla="*/ 0 h 2180492"/>
                  <a:gd name="connsiteX1" fmla="*/ 4019341 w 4752871"/>
                  <a:gd name="connsiteY1" fmla="*/ 874207 h 2180492"/>
                  <a:gd name="connsiteX2" fmla="*/ 769335 w 4752871"/>
                  <a:gd name="connsiteY2" fmla="*/ 1466776 h 2180492"/>
                  <a:gd name="connsiteX3" fmla="*/ 0 w 4752871"/>
                  <a:gd name="connsiteY3" fmla="*/ 2180492 h 2180492"/>
                  <a:gd name="connsiteX0" fmla="*/ 4752871 w 4752871"/>
                  <a:gd name="connsiteY0" fmla="*/ 0 h 2180492"/>
                  <a:gd name="connsiteX1" fmla="*/ 4019341 w 4752871"/>
                  <a:gd name="connsiteY1" fmla="*/ 874207 h 2180492"/>
                  <a:gd name="connsiteX2" fmla="*/ 769335 w 4752871"/>
                  <a:gd name="connsiteY2" fmla="*/ 1466776 h 2180492"/>
                  <a:gd name="connsiteX3" fmla="*/ 0 w 4752871"/>
                  <a:gd name="connsiteY3" fmla="*/ 2180492 h 2180492"/>
                </a:gdLst>
                <a:ahLst/>
                <a:cxnLst>
                  <a:cxn ang="0">
                    <a:pos x="connsiteX0" y="connsiteY0"/>
                  </a:cxn>
                  <a:cxn ang="0">
                    <a:pos x="connsiteX1" y="connsiteY1"/>
                  </a:cxn>
                  <a:cxn ang="0">
                    <a:pos x="connsiteX2" y="connsiteY2"/>
                  </a:cxn>
                  <a:cxn ang="0">
                    <a:pos x="connsiteX3" y="connsiteY3"/>
                  </a:cxn>
                </a:cxnLst>
                <a:rect l="l" t="t" r="r" b="b"/>
                <a:pathLst>
                  <a:path w="4752871" h="2180492">
                    <a:moveTo>
                      <a:pt x="4752871" y="0"/>
                    </a:moveTo>
                    <a:cubicBezTo>
                      <a:pt x="4704303" y="343318"/>
                      <a:pt x="4805614" y="636183"/>
                      <a:pt x="4019341" y="874207"/>
                    </a:cubicBezTo>
                    <a:cubicBezTo>
                      <a:pt x="3233068" y="1112231"/>
                      <a:pt x="1439225" y="1249062"/>
                      <a:pt x="769335" y="1466776"/>
                    </a:cubicBezTo>
                    <a:cubicBezTo>
                      <a:pt x="99445" y="1684490"/>
                      <a:pt x="13399" y="1843872"/>
                      <a:pt x="0" y="2180492"/>
                    </a:cubicBezTo>
                  </a:path>
                </a:pathLst>
              </a:custGeom>
              <a:noFill/>
              <a:ln w="19050" cap="flat" cmpd="sng" algn="ctr">
                <a:solidFill>
                  <a:schemeClr val="accent5"/>
                </a:solidFill>
                <a:prstDash val="sysDot"/>
              </a:ln>
              <a:effectLst/>
            </p:spPr>
            <p:txBody>
              <a:bodyPr rtlCol="0" anchor="ctr"/>
              <a:lstStyle/>
              <a:p>
                <a:pPr marL="0" marR="0" lvl="0" indent="0" algn="ctr"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36" name="Freeform: Shape 35">
                <a:extLst>
                  <a:ext uri="{FF2B5EF4-FFF2-40B4-BE49-F238E27FC236}">
                    <a16:creationId xmlns:a16="http://schemas.microsoft.com/office/drawing/2014/main" id="{C331DF1B-E4C5-4D96-B7F3-D3A37DC0AA35}"/>
                  </a:ext>
                </a:extLst>
              </p:cNvPr>
              <p:cNvSpPr/>
              <p:nvPr/>
            </p:nvSpPr>
            <p:spPr bwMode="auto">
              <a:xfrm flipH="1">
                <a:off x="6004430" y="2625591"/>
                <a:ext cx="1714910" cy="1232127"/>
              </a:xfrm>
              <a:custGeom>
                <a:avLst/>
                <a:gdLst>
                  <a:gd name="connsiteX0" fmla="*/ 1404564 w 1404564"/>
                  <a:gd name="connsiteY0" fmla="*/ 0 h 2344565"/>
                  <a:gd name="connsiteX1" fmla="*/ 1224259 w 1404564"/>
                  <a:gd name="connsiteY1" fmla="*/ 914400 h 2344565"/>
                  <a:gd name="connsiteX2" fmla="*/ 599634 w 1404564"/>
                  <a:gd name="connsiteY2" fmla="*/ 1474631 h 2344565"/>
                  <a:gd name="connsiteX3" fmla="*/ 451527 w 1404564"/>
                  <a:gd name="connsiteY3" fmla="*/ 2176529 h 2344565"/>
                  <a:gd name="connsiteX4" fmla="*/ 451527 w 1404564"/>
                  <a:gd name="connsiteY4" fmla="*/ 2343955 h 2344565"/>
                  <a:gd name="connsiteX0" fmla="*/ 953037 w 953037"/>
                  <a:gd name="connsiteY0" fmla="*/ 0 h 2176529"/>
                  <a:gd name="connsiteX1" fmla="*/ 772732 w 953037"/>
                  <a:gd name="connsiteY1" fmla="*/ 914400 h 2176529"/>
                  <a:gd name="connsiteX2" fmla="*/ 148107 w 953037"/>
                  <a:gd name="connsiteY2" fmla="*/ 1474631 h 2176529"/>
                  <a:gd name="connsiteX3" fmla="*/ 0 w 953037"/>
                  <a:gd name="connsiteY3" fmla="*/ 2176529 h 2176529"/>
                  <a:gd name="connsiteX0" fmla="*/ 953037 w 953037"/>
                  <a:gd name="connsiteY0" fmla="*/ 0 h 2176529"/>
                  <a:gd name="connsiteX1" fmla="*/ 772732 w 953037"/>
                  <a:gd name="connsiteY1" fmla="*/ 914400 h 2176529"/>
                  <a:gd name="connsiteX2" fmla="*/ 148107 w 953037"/>
                  <a:gd name="connsiteY2" fmla="*/ 1474631 h 2176529"/>
                  <a:gd name="connsiteX3" fmla="*/ 0 w 953037"/>
                  <a:gd name="connsiteY3" fmla="*/ 2176529 h 2176529"/>
                  <a:gd name="connsiteX0" fmla="*/ 953037 w 953037"/>
                  <a:gd name="connsiteY0" fmla="*/ 0 h 2176529"/>
                  <a:gd name="connsiteX1" fmla="*/ 772732 w 953037"/>
                  <a:gd name="connsiteY1" fmla="*/ 914400 h 2176529"/>
                  <a:gd name="connsiteX2" fmla="*/ 148107 w 953037"/>
                  <a:gd name="connsiteY2" fmla="*/ 1474631 h 2176529"/>
                  <a:gd name="connsiteX3" fmla="*/ 0 w 953037"/>
                  <a:gd name="connsiteY3" fmla="*/ 2176529 h 2176529"/>
                  <a:gd name="connsiteX0" fmla="*/ 953037 w 953037"/>
                  <a:gd name="connsiteY0" fmla="*/ 0 h 2176529"/>
                  <a:gd name="connsiteX1" fmla="*/ 772732 w 953037"/>
                  <a:gd name="connsiteY1" fmla="*/ 914400 h 2176529"/>
                  <a:gd name="connsiteX2" fmla="*/ 148107 w 953037"/>
                  <a:gd name="connsiteY2" fmla="*/ 1474631 h 2176529"/>
                  <a:gd name="connsiteX3" fmla="*/ 0 w 953037"/>
                  <a:gd name="connsiteY3" fmla="*/ 2176529 h 2176529"/>
                  <a:gd name="connsiteX0" fmla="*/ 953037 w 953037"/>
                  <a:gd name="connsiteY0" fmla="*/ 0 h 2176529"/>
                  <a:gd name="connsiteX1" fmla="*/ 772732 w 953037"/>
                  <a:gd name="connsiteY1" fmla="*/ 914400 h 2176529"/>
                  <a:gd name="connsiteX2" fmla="*/ 148107 w 953037"/>
                  <a:gd name="connsiteY2" fmla="*/ 1474631 h 2176529"/>
                  <a:gd name="connsiteX3" fmla="*/ 0 w 953037"/>
                  <a:gd name="connsiteY3" fmla="*/ 2176529 h 2176529"/>
                  <a:gd name="connsiteX0" fmla="*/ 953037 w 953037"/>
                  <a:gd name="connsiteY0" fmla="*/ 0 h 2176529"/>
                  <a:gd name="connsiteX1" fmla="*/ 772732 w 953037"/>
                  <a:gd name="connsiteY1" fmla="*/ 914400 h 2176529"/>
                  <a:gd name="connsiteX2" fmla="*/ 148107 w 953037"/>
                  <a:gd name="connsiteY2" fmla="*/ 1474631 h 2176529"/>
                  <a:gd name="connsiteX3" fmla="*/ 0 w 953037"/>
                  <a:gd name="connsiteY3" fmla="*/ 2176529 h 2176529"/>
                  <a:gd name="connsiteX0" fmla="*/ 830167 w 830167"/>
                  <a:gd name="connsiteY0" fmla="*/ 0 h 2165513"/>
                  <a:gd name="connsiteX1" fmla="*/ 649862 w 830167"/>
                  <a:gd name="connsiteY1" fmla="*/ 914400 h 2165513"/>
                  <a:gd name="connsiteX2" fmla="*/ 25237 w 830167"/>
                  <a:gd name="connsiteY2" fmla="*/ 1474631 h 2165513"/>
                  <a:gd name="connsiteX3" fmla="*/ 615260 w 830167"/>
                  <a:gd name="connsiteY3" fmla="*/ 2165513 h 2165513"/>
                  <a:gd name="connsiteX0" fmla="*/ 268345 w 268345"/>
                  <a:gd name="connsiteY0" fmla="*/ 0 h 2165513"/>
                  <a:gd name="connsiteX1" fmla="*/ 88040 w 268345"/>
                  <a:gd name="connsiteY1" fmla="*/ 914400 h 2165513"/>
                  <a:gd name="connsiteX2" fmla="*/ 80360 w 268345"/>
                  <a:gd name="connsiteY2" fmla="*/ 1474631 h 2165513"/>
                  <a:gd name="connsiteX3" fmla="*/ 53438 w 268345"/>
                  <a:gd name="connsiteY3" fmla="*/ 2165513 h 2165513"/>
                  <a:gd name="connsiteX0" fmla="*/ 268345 w 268345"/>
                  <a:gd name="connsiteY0" fmla="*/ 0 h 2165513"/>
                  <a:gd name="connsiteX1" fmla="*/ 88040 w 268345"/>
                  <a:gd name="connsiteY1" fmla="*/ 914400 h 2165513"/>
                  <a:gd name="connsiteX2" fmla="*/ 80360 w 268345"/>
                  <a:gd name="connsiteY2" fmla="*/ 1474631 h 2165513"/>
                  <a:gd name="connsiteX3" fmla="*/ 53438 w 268345"/>
                  <a:gd name="connsiteY3" fmla="*/ 2165513 h 2165513"/>
                  <a:gd name="connsiteX0" fmla="*/ 214979 w 214979"/>
                  <a:gd name="connsiteY0" fmla="*/ 0 h 2165513"/>
                  <a:gd name="connsiteX1" fmla="*/ 34674 w 214979"/>
                  <a:gd name="connsiteY1" fmla="*/ 914400 h 2165513"/>
                  <a:gd name="connsiteX2" fmla="*/ 26994 w 214979"/>
                  <a:gd name="connsiteY2" fmla="*/ 1474631 h 2165513"/>
                  <a:gd name="connsiteX3" fmla="*/ 72 w 214979"/>
                  <a:gd name="connsiteY3" fmla="*/ 2165513 h 2165513"/>
                  <a:gd name="connsiteX0" fmla="*/ 319588 w 319588"/>
                  <a:gd name="connsiteY0" fmla="*/ 0 h 2165513"/>
                  <a:gd name="connsiteX1" fmla="*/ 139283 w 319588"/>
                  <a:gd name="connsiteY1" fmla="*/ 914400 h 2165513"/>
                  <a:gd name="connsiteX2" fmla="*/ 10417 w 319588"/>
                  <a:gd name="connsiteY2" fmla="*/ 1485648 h 2165513"/>
                  <a:gd name="connsiteX3" fmla="*/ 104681 w 319588"/>
                  <a:gd name="connsiteY3" fmla="*/ 2165513 h 2165513"/>
                  <a:gd name="connsiteX0" fmla="*/ 319588 w 319588"/>
                  <a:gd name="connsiteY0" fmla="*/ 0 h 2165513"/>
                  <a:gd name="connsiteX1" fmla="*/ 139283 w 319588"/>
                  <a:gd name="connsiteY1" fmla="*/ 914400 h 2165513"/>
                  <a:gd name="connsiteX2" fmla="*/ 10417 w 319588"/>
                  <a:gd name="connsiteY2" fmla="*/ 1485648 h 2165513"/>
                  <a:gd name="connsiteX3" fmla="*/ 104681 w 319588"/>
                  <a:gd name="connsiteY3" fmla="*/ 2165513 h 2165513"/>
                  <a:gd name="connsiteX0" fmla="*/ 309171 w 309171"/>
                  <a:gd name="connsiteY0" fmla="*/ 0 h 2165513"/>
                  <a:gd name="connsiteX1" fmla="*/ 128866 w 309171"/>
                  <a:gd name="connsiteY1" fmla="*/ 914400 h 2165513"/>
                  <a:gd name="connsiteX2" fmla="*/ 0 w 309171"/>
                  <a:gd name="connsiteY2" fmla="*/ 1485648 h 2165513"/>
                  <a:gd name="connsiteX3" fmla="*/ 94264 w 309171"/>
                  <a:gd name="connsiteY3" fmla="*/ 2165513 h 2165513"/>
                  <a:gd name="connsiteX0" fmla="*/ 310508 w 310508"/>
                  <a:gd name="connsiteY0" fmla="*/ 0 h 2165513"/>
                  <a:gd name="connsiteX1" fmla="*/ 130203 w 310508"/>
                  <a:gd name="connsiteY1" fmla="*/ 914400 h 2165513"/>
                  <a:gd name="connsiteX2" fmla="*/ 1337 w 310508"/>
                  <a:gd name="connsiteY2" fmla="*/ 1485648 h 2165513"/>
                  <a:gd name="connsiteX3" fmla="*/ 95601 w 310508"/>
                  <a:gd name="connsiteY3" fmla="*/ 2165513 h 2165513"/>
                  <a:gd name="connsiteX0" fmla="*/ 310508 w 310508"/>
                  <a:gd name="connsiteY0" fmla="*/ 0 h 2165513"/>
                  <a:gd name="connsiteX1" fmla="*/ 130203 w 310508"/>
                  <a:gd name="connsiteY1" fmla="*/ 914400 h 2165513"/>
                  <a:gd name="connsiteX2" fmla="*/ 1337 w 310508"/>
                  <a:gd name="connsiteY2" fmla="*/ 1485648 h 2165513"/>
                  <a:gd name="connsiteX3" fmla="*/ 95601 w 310508"/>
                  <a:gd name="connsiteY3" fmla="*/ 2165513 h 2165513"/>
                  <a:gd name="connsiteX0" fmla="*/ 277952 w 277952"/>
                  <a:gd name="connsiteY0" fmla="*/ 0 h 2165513"/>
                  <a:gd name="connsiteX1" fmla="*/ 97647 w 277952"/>
                  <a:gd name="connsiteY1" fmla="*/ 914400 h 2165513"/>
                  <a:gd name="connsiteX2" fmla="*/ 1832 w 277952"/>
                  <a:gd name="connsiteY2" fmla="*/ 1717003 h 2165513"/>
                  <a:gd name="connsiteX3" fmla="*/ 63045 w 277952"/>
                  <a:gd name="connsiteY3" fmla="*/ 2165513 h 2165513"/>
                  <a:gd name="connsiteX0" fmla="*/ 277952 w 277952"/>
                  <a:gd name="connsiteY0" fmla="*/ 0 h 2165513"/>
                  <a:gd name="connsiteX1" fmla="*/ 97647 w 277952"/>
                  <a:gd name="connsiteY1" fmla="*/ 914400 h 2165513"/>
                  <a:gd name="connsiteX2" fmla="*/ 1832 w 277952"/>
                  <a:gd name="connsiteY2" fmla="*/ 1717003 h 2165513"/>
                  <a:gd name="connsiteX3" fmla="*/ 63045 w 277952"/>
                  <a:gd name="connsiteY3" fmla="*/ 2165513 h 2165513"/>
                  <a:gd name="connsiteX0" fmla="*/ 277952 w 277952"/>
                  <a:gd name="connsiteY0" fmla="*/ 0 h 2088395"/>
                  <a:gd name="connsiteX1" fmla="*/ 97647 w 277952"/>
                  <a:gd name="connsiteY1" fmla="*/ 914400 h 2088395"/>
                  <a:gd name="connsiteX2" fmla="*/ 1832 w 277952"/>
                  <a:gd name="connsiteY2" fmla="*/ 1717003 h 2088395"/>
                  <a:gd name="connsiteX3" fmla="*/ 63045 w 277952"/>
                  <a:gd name="connsiteY3" fmla="*/ 2088395 h 2088395"/>
                  <a:gd name="connsiteX0" fmla="*/ 288056 w 288056"/>
                  <a:gd name="connsiteY0" fmla="*/ 0 h 2088395"/>
                  <a:gd name="connsiteX1" fmla="*/ 107751 w 288056"/>
                  <a:gd name="connsiteY1" fmla="*/ 914400 h 2088395"/>
                  <a:gd name="connsiteX2" fmla="*/ 11936 w 288056"/>
                  <a:gd name="connsiteY2" fmla="*/ 1717003 h 2088395"/>
                  <a:gd name="connsiteX3" fmla="*/ 73149 w 288056"/>
                  <a:gd name="connsiteY3" fmla="*/ 2088395 h 2088395"/>
                  <a:gd name="connsiteX0" fmla="*/ 277952 w 277952"/>
                  <a:gd name="connsiteY0" fmla="*/ 0 h 2089473"/>
                  <a:gd name="connsiteX1" fmla="*/ 97647 w 277952"/>
                  <a:gd name="connsiteY1" fmla="*/ 914400 h 2089473"/>
                  <a:gd name="connsiteX2" fmla="*/ 1832 w 277952"/>
                  <a:gd name="connsiteY2" fmla="*/ 1717003 h 2089473"/>
                  <a:gd name="connsiteX3" fmla="*/ 63045 w 277952"/>
                  <a:gd name="connsiteY3" fmla="*/ 2088395 h 2089473"/>
                  <a:gd name="connsiteX0" fmla="*/ 354220 w 354220"/>
                  <a:gd name="connsiteY0" fmla="*/ 0 h 2088874"/>
                  <a:gd name="connsiteX1" fmla="*/ 173915 w 354220"/>
                  <a:gd name="connsiteY1" fmla="*/ 914400 h 2088874"/>
                  <a:gd name="connsiteX2" fmla="*/ 982 w 354220"/>
                  <a:gd name="connsiteY2" fmla="*/ 1650902 h 2088874"/>
                  <a:gd name="connsiteX3" fmla="*/ 139313 w 354220"/>
                  <a:gd name="connsiteY3" fmla="*/ 2088395 h 2088874"/>
                  <a:gd name="connsiteX0" fmla="*/ 354220 w 354220"/>
                  <a:gd name="connsiteY0" fmla="*/ 0 h 2088740"/>
                  <a:gd name="connsiteX1" fmla="*/ 173915 w 354220"/>
                  <a:gd name="connsiteY1" fmla="*/ 914400 h 2088740"/>
                  <a:gd name="connsiteX2" fmla="*/ 982 w 354220"/>
                  <a:gd name="connsiteY2" fmla="*/ 1650902 h 2088740"/>
                  <a:gd name="connsiteX3" fmla="*/ 139313 w 354220"/>
                  <a:gd name="connsiteY3" fmla="*/ 2088395 h 2088740"/>
                  <a:gd name="connsiteX0" fmla="*/ 354220 w 354220"/>
                  <a:gd name="connsiteY0" fmla="*/ 0 h 2132730"/>
                  <a:gd name="connsiteX1" fmla="*/ 173915 w 354220"/>
                  <a:gd name="connsiteY1" fmla="*/ 914400 h 2132730"/>
                  <a:gd name="connsiteX2" fmla="*/ 982 w 354220"/>
                  <a:gd name="connsiteY2" fmla="*/ 1650902 h 2132730"/>
                  <a:gd name="connsiteX3" fmla="*/ 73212 w 354220"/>
                  <a:gd name="connsiteY3" fmla="*/ 2132462 h 2132730"/>
                  <a:gd name="connsiteX0" fmla="*/ 354430 w 354430"/>
                  <a:gd name="connsiteY0" fmla="*/ 0 h 2132730"/>
                  <a:gd name="connsiteX1" fmla="*/ 174125 w 354430"/>
                  <a:gd name="connsiteY1" fmla="*/ 914400 h 2132730"/>
                  <a:gd name="connsiteX2" fmla="*/ 1192 w 354430"/>
                  <a:gd name="connsiteY2" fmla="*/ 1650902 h 2132730"/>
                  <a:gd name="connsiteX3" fmla="*/ 73422 w 354430"/>
                  <a:gd name="connsiteY3" fmla="*/ 2132462 h 2132730"/>
                  <a:gd name="connsiteX0" fmla="*/ 354194 w 354194"/>
                  <a:gd name="connsiteY0" fmla="*/ 0 h 2132730"/>
                  <a:gd name="connsiteX1" fmla="*/ 202353 w 354194"/>
                  <a:gd name="connsiteY1" fmla="*/ 946422 h 2132730"/>
                  <a:gd name="connsiteX2" fmla="*/ 956 w 354194"/>
                  <a:gd name="connsiteY2" fmla="*/ 1650902 h 2132730"/>
                  <a:gd name="connsiteX3" fmla="*/ 73186 w 354194"/>
                  <a:gd name="connsiteY3" fmla="*/ 2132462 h 2132730"/>
                  <a:gd name="connsiteX0" fmla="*/ 375321 w 375321"/>
                  <a:gd name="connsiteY0" fmla="*/ 0 h 2132782"/>
                  <a:gd name="connsiteX1" fmla="*/ 223480 w 375321"/>
                  <a:gd name="connsiteY1" fmla="*/ 946422 h 2132782"/>
                  <a:gd name="connsiteX2" fmla="*/ 736 w 375321"/>
                  <a:gd name="connsiteY2" fmla="*/ 1682924 h 2132782"/>
                  <a:gd name="connsiteX3" fmla="*/ 94313 w 375321"/>
                  <a:gd name="connsiteY3" fmla="*/ 2132462 h 2132782"/>
                  <a:gd name="connsiteX0" fmla="*/ 374585 w 374585"/>
                  <a:gd name="connsiteY0" fmla="*/ 0 h 2132782"/>
                  <a:gd name="connsiteX1" fmla="*/ 222744 w 374585"/>
                  <a:gd name="connsiteY1" fmla="*/ 946422 h 2132782"/>
                  <a:gd name="connsiteX2" fmla="*/ 0 w 374585"/>
                  <a:gd name="connsiteY2" fmla="*/ 1682924 h 2132782"/>
                  <a:gd name="connsiteX3" fmla="*/ 93577 w 374585"/>
                  <a:gd name="connsiteY3" fmla="*/ 2132462 h 2132782"/>
                  <a:gd name="connsiteX0" fmla="*/ 377997 w 377997"/>
                  <a:gd name="connsiteY0" fmla="*/ 0 h 2132782"/>
                  <a:gd name="connsiteX1" fmla="*/ 226156 w 377997"/>
                  <a:gd name="connsiteY1" fmla="*/ 946422 h 2132782"/>
                  <a:gd name="connsiteX2" fmla="*/ 3412 w 377997"/>
                  <a:gd name="connsiteY2" fmla="*/ 1682924 h 2132782"/>
                  <a:gd name="connsiteX3" fmla="*/ 96989 w 377997"/>
                  <a:gd name="connsiteY3" fmla="*/ 2132462 h 2132782"/>
                  <a:gd name="connsiteX0" fmla="*/ 377997 w 377997"/>
                  <a:gd name="connsiteY0" fmla="*/ 0 h 2132751"/>
                  <a:gd name="connsiteX1" fmla="*/ 226156 w 377997"/>
                  <a:gd name="connsiteY1" fmla="*/ 946422 h 2132751"/>
                  <a:gd name="connsiteX2" fmla="*/ 3412 w 377997"/>
                  <a:gd name="connsiteY2" fmla="*/ 1682924 h 2132751"/>
                  <a:gd name="connsiteX3" fmla="*/ 96989 w 377997"/>
                  <a:gd name="connsiteY3" fmla="*/ 2132462 h 2132751"/>
                  <a:gd name="connsiteX0" fmla="*/ 377997 w 377997"/>
                  <a:gd name="connsiteY0" fmla="*/ 0 h 2132462"/>
                  <a:gd name="connsiteX1" fmla="*/ 226156 w 377997"/>
                  <a:gd name="connsiteY1" fmla="*/ 946422 h 2132462"/>
                  <a:gd name="connsiteX2" fmla="*/ 3412 w 377997"/>
                  <a:gd name="connsiteY2" fmla="*/ 1682924 h 2132462"/>
                  <a:gd name="connsiteX3" fmla="*/ 96989 w 377997"/>
                  <a:gd name="connsiteY3" fmla="*/ 2132462 h 2132462"/>
                  <a:gd name="connsiteX0" fmla="*/ 377997 w 377997"/>
                  <a:gd name="connsiteY0" fmla="*/ 0 h 2157368"/>
                  <a:gd name="connsiteX1" fmla="*/ 226156 w 377997"/>
                  <a:gd name="connsiteY1" fmla="*/ 946422 h 2157368"/>
                  <a:gd name="connsiteX2" fmla="*/ 3412 w 377997"/>
                  <a:gd name="connsiteY2" fmla="*/ 1682924 h 2157368"/>
                  <a:gd name="connsiteX3" fmla="*/ 72083 w 377997"/>
                  <a:gd name="connsiteY3" fmla="*/ 2157368 h 2157368"/>
                  <a:gd name="connsiteX0" fmla="*/ 377997 w 377997"/>
                  <a:gd name="connsiteY0" fmla="*/ 0 h 2157368"/>
                  <a:gd name="connsiteX1" fmla="*/ 226156 w 377997"/>
                  <a:gd name="connsiteY1" fmla="*/ 946422 h 2157368"/>
                  <a:gd name="connsiteX2" fmla="*/ 3412 w 377997"/>
                  <a:gd name="connsiteY2" fmla="*/ 1682924 h 2157368"/>
                  <a:gd name="connsiteX3" fmla="*/ 72083 w 377997"/>
                  <a:gd name="connsiteY3" fmla="*/ 2157368 h 2157368"/>
                  <a:gd name="connsiteX0" fmla="*/ 331387 w 331387"/>
                  <a:gd name="connsiteY0" fmla="*/ 0 h 2157368"/>
                  <a:gd name="connsiteX1" fmla="*/ 179546 w 331387"/>
                  <a:gd name="connsiteY1" fmla="*/ 946422 h 2157368"/>
                  <a:gd name="connsiteX2" fmla="*/ 4180 w 331387"/>
                  <a:gd name="connsiteY2" fmla="*/ 1682924 h 2157368"/>
                  <a:gd name="connsiteX3" fmla="*/ 25473 w 331387"/>
                  <a:gd name="connsiteY3" fmla="*/ 2157368 h 2157368"/>
                  <a:gd name="connsiteX0" fmla="*/ 327207 w 327207"/>
                  <a:gd name="connsiteY0" fmla="*/ 0 h 2157368"/>
                  <a:gd name="connsiteX1" fmla="*/ 175366 w 327207"/>
                  <a:gd name="connsiteY1" fmla="*/ 946422 h 2157368"/>
                  <a:gd name="connsiteX2" fmla="*/ 0 w 327207"/>
                  <a:gd name="connsiteY2" fmla="*/ 1682924 h 2157368"/>
                  <a:gd name="connsiteX3" fmla="*/ 21293 w 327207"/>
                  <a:gd name="connsiteY3" fmla="*/ 2157368 h 2157368"/>
                  <a:gd name="connsiteX0" fmla="*/ 327214 w 327214"/>
                  <a:gd name="connsiteY0" fmla="*/ 0 h 2157368"/>
                  <a:gd name="connsiteX1" fmla="*/ 175373 w 327214"/>
                  <a:gd name="connsiteY1" fmla="*/ 946422 h 2157368"/>
                  <a:gd name="connsiteX2" fmla="*/ 7 w 327214"/>
                  <a:gd name="connsiteY2" fmla="*/ 1682924 h 2157368"/>
                  <a:gd name="connsiteX3" fmla="*/ 21300 w 327214"/>
                  <a:gd name="connsiteY3" fmla="*/ 2157368 h 2157368"/>
                  <a:gd name="connsiteX0" fmla="*/ 327214 w 327214"/>
                  <a:gd name="connsiteY0" fmla="*/ 0 h 2157368"/>
                  <a:gd name="connsiteX1" fmla="*/ 232227 w 327214"/>
                  <a:gd name="connsiteY1" fmla="*/ 960636 h 2157368"/>
                  <a:gd name="connsiteX2" fmla="*/ 7 w 327214"/>
                  <a:gd name="connsiteY2" fmla="*/ 1682924 h 2157368"/>
                  <a:gd name="connsiteX3" fmla="*/ 21300 w 327214"/>
                  <a:gd name="connsiteY3" fmla="*/ 2157368 h 2157368"/>
                  <a:gd name="connsiteX0" fmla="*/ 327214 w 327214"/>
                  <a:gd name="connsiteY0" fmla="*/ 0 h 2157368"/>
                  <a:gd name="connsiteX1" fmla="*/ 232227 w 327214"/>
                  <a:gd name="connsiteY1" fmla="*/ 960636 h 2157368"/>
                  <a:gd name="connsiteX2" fmla="*/ 7 w 327214"/>
                  <a:gd name="connsiteY2" fmla="*/ 1682924 h 2157368"/>
                  <a:gd name="connsiteX3" fmla="*/ 21300 w 327214"/>
                  <a:gd name="connsiteY3" fmla="*/ 2157368 h 2157368"/>
                  <a:gd name="connsiteX0" fmla="*/ 327214 w 327214"/>
                  <a:gd name="connsiteY0" fmla="*/ 0 h 2157368"/>
                  <a:gd name="connsiteX1" fmla="*/ 286015 w 327214"/>
                  <a:gd name="connsiteY1" fmla="*/ 853060 h 2157368"/>
                  <a:gd name="connsiteX2" fmla="*/ 7 w 327214"/>
                  <a:gd name="connsiteY2" fmla="*/ 1682924 h 2157368"/>
                  <a:gd name="connsiteX3" fmla="*/ 21300 w 327214"/>
                  <a:gd name="connsiteY3" fmla="*/ 2157368 h 2157368"/>
                  <a:gd name="connsiteX0" fmla="*/ 327391 w 327391"/>
                  <a:gd name="connsiteY0" fmla="*/ 0 h 2157368"/>
                  <a:gd name="connsiteX1" fmla="*/ 286192 w 327391"/>
                  <a:gd name="connsiteY1" fmla="*/ 853060 h 2157368"/>
                  <a:gd name="connsiteX2" fmla="*/ 184 w 327391"/>
                  <a:gd name="connsiteY2" fmla="*/ 1682924 h 2157368"/>
                  <a:gd name="connsiteX3" fmla="*/ 21477 w 327391"/>
                  <a:gd name="connsiteY3" fmla="*/ 2157368 h 2157368"/>
                  <a:gd name="connsiteX0" fmla="*/ 338086 w 338086"/>
                  <a:gd name="connsiteY0" fmla="*/ 0 h 2157368"/>
                  <a:gd name="connsiteX1" fmla="*/ 296887 w 338086"/>
                  <a:gd name="connsiteY1" fmla="*/ 853060 h 2157368"/>
                  <a:gd name="connsiteX2" fmla="*/ 10879 w 338086"/>
                  <a:gd name="connsiteY2" fmla="*/ 1682924 h 2157368"/>
                  <a:gd name="connsiteX3" fmla="*/ 32172 w 338086"/>
                  <a:gd name="connsiteY3" fmla="*/ 2157368 h 2157368"/>
                  <a:gd name="connsiteX0" fmla="*/ 338086 w 338086"/>
                  <a:gd name="connsiteY0" fmla="*/ 0 h 2157368"/>
                  <a:gd name="connsiteX1" fmla="*/ 296887 w 338086"/>
                  <a:gd name="connsiteY1" fmla="*/ 853060 h 2157368"/>
                  <a:gd name="connsiteX2" fmla="*/ 10879 w 338086"/>
                  <a:gd name="connsiteY2" fmla="*/ 1682924 h 2157368"/>
                  <a:gd name="connsiteX3" fmla="*/ 32172 w 338086"/>
                  <a:gd name="connsiteY3" fmla="*/ 2157368 h 2157368"/>
                  <a:gd name="connsiteX0" fmla="*/ 308885 w 308885"/>
                  <a:gd name="connsiteY0" fmla="*/ 0 h 2157368"/>
                  <a:gd name="connsiteX1" fmla="*/ 267686 w 308885"/>
                  <a:gd name="connsiteY1" fmla="*/ 853060 h 2157368"/>
                  <a:gd name="connsiteX2" fmla="*/ 24708 w 308885"/>
                  <a:gd name="connsiteY2" fmla="*/ 1564590 h 2157368"/>
                  <a:gd name="connsiteX3" fmla="*/ 2971 w 308885"/>
                  <a:gd name="connsiteY3" fmla="*/ 2157368 h 2157368"/>
                  <a:gd name="connsiteX0" fmla="*/ 308885 w 308885"/>
                  <a:gd name="connsiteY0" fmla="*/ 0 h 2157368"/>
                  <a:gd name="connsiteX1" fmla="*/ 267686 w 308885"/>
                  <a:gd name="connsiteY1" fmla="*/ 853060 h 2157368"/>
                  <a:gd name="connsiteX2" fmla="*/ 24708 w 308885"/>
                  <a:gd name="connsiteY2" fmla="*/ 1564590 h 2157368"/>
                  <a:gd name="connsiteX3" fmla="*/ 2971 w 308885"/>
                  <a:gd name="connsiteY3" fmla="*/ 2157368 h 2157368"/>
                  <a:gd name="connsiteX0" fmla="*/ 291813 w 291813"/>
                  <a:gd name="connsiteY0" fmla="*/ 0 h 2157368"/>
                  <a:gd name="connsiteX1" fmla="*/ 250614 w 291813"/>
                  <a:gd name="connsiteY1" fmla="*/ 853060 h 2157368"/>
                  <a:gd name="connsiteX2" fmla="*/ 7636 w 291813"/>
                  <a:gd name="connsiteY2" fmla="*/ 1564590 h 2157368"/>
                  <a:gd name="connsiteX3" fmla="*/ 60544 w 291813"/>
                  <a:gd name="connsiteY3" fmla="*/ 2157368 h 2157368"/>
                  <a:gd name="connsiteX0" fmla="*/ 248760 w 248760"/>
                  <a:gd name="connsiteY0" fmla="*/ 0 h 2157368"/>
                  <a:gd name="connsiteX1" fmla="*/ 207561 w 248760"/>
                  <a:gd name="connsiteY1" fmla="*/ 853060 h 2157368"/>
                  <a:gd name="connsiteX2" fmla="*/ 14347 w 248760"/>
                  <a:gd name="connsiteY2" fmla="*/ 1552149 h 2157368"/>
                  <a:gd name="connsiteX3" fmla="*/ 17491 w 248760"/>
                  <a:gd name="connsiteY3" fmla="*/ 2157368 h 2157368"/>
                  <a:gd name="connsiteX0" fmla="*/ 255480 w 255480"/>
                  <a:gd name="connsiteY0" fmla="*/ 0 h 2157368"/>
                  <a:gd name="connsiteX1" fmla="*/ 214281 w 255480"/>
                  <a:gd name="connsiteY1" fmla="*/ 853060 h 2157368"/>
                  <a:gd name="connsiteX2" fmla="*/ 21067 w 255480"/>
                  <a:gd name="connsiteY2" fmla="*/ 1552149 h 2157368"/>
                  <a:gd name="connsiteX3" fmla="*/ 5549 w 255480"/>
                  <a:gd name="connsiteY3" fmla="*/ 2157368 h 2157368"/>
                  <a:gd name="connsiteX0" fmla="*/ 252136 w 252136"/>
                  <a:gd name="connsiteY0" fmla="*/ 0 h 2157368"/>
                  <a:gd name="connsiteX1" fmla="*/ 210937 w 252136"/>
                  <a:gd name="connsiteY1" fmla="*/ 853060 h 2157368"/>
                  <a:gd name="connsiteX2" fmla="*/ 26484 w 252136"/>
                  <a:gd name="connsiteY2" fmla="*/ 1552148 h 2157368"/>
                  <a:gd name="connsiteX3" fmla="*/ 2205 w 252136"/>
                  <a:gd name="connsiteY3" fmla="*/ 2157368 h 2157368"/>
                  <a:gd name="connsiteX0" fmla="*/ 250190 w 250190"/>
                  <a:gd name="connsiteY0" fmla="*/ 0 h 2157368"/>
                  <a:gd name="connsiteX1" fmla="*/ 208991 w 250190"/>
                  <a:gd name="connsiteY1" fmla="*/ 853060 h 2157368"/>
                  <a:gd name="connsiteX2" fmla="*/ 24538 w 250190"/>
                  <a:gd name="connsiteY2" fmla="*/ 1552148 h 2157368"/>
                  <a:gd name="connsiteX3" fmla="*/ 259 w 250190"/>
                  <a:gd name="connsiteY3" fmla="*/ 2157368 h 2157368"/>
                  <a:gd name="connsiteX0" fmla="*/ 255407 w 255407"/>
                  <a:gd name="connsiteY0" fmla="*/ 0 h 2165206"/>
                  <a:gd name="connsiteX1" fmla="*/ 214208 w 255407"/>
                  <a:gd name="connsiteY1" fmla="*/ 853060 h 2165206"/>
                  <a:gd name="connsiteX2" fmla="*/ 29755 w 255407"/>
                  <a:gd name="connsiteY2" fmla="*/ 1552148 h 2165206"/>
                  <a:gd name="connsiteX3" fmla="*/ 0 w 255407"/>
                  <a:gd name="connsiteY3" fmla="*/ 2165206 h 2165206"/>
                  <a:gd name="connsiteX0" fmla="*/ 255407 w 255407"/>
                  <a:gd name="connsiteY0" fmla="*/ 0 h 2165206"/>
                  <a:gd name="connsiteX1" fmla="*/ 214208 w 255407"/>
                  <a:gd name="connsiteY1" fmla="*/ 853060 h 2165206"/>
                  <a:gd name="connsiteX2" fmla="*/ 29755 w 255407"/>
                  <a:gd name="connsiteY2" fmla="*/ 1552148 h 2165206"/>
                  <a:gd name="connsiteX3" fmla="*/ 0 w 255407"/>
                  <a:gd name="connsiteY3" fmla="*/ 2165206 h 2165206"/>
                </a:gdLst>
                <a:ahLst/>
                <a:cxnLst>
                  <a:cxn ang="0">
                    <a:pos x="connsiteX0" y="connsiteY0"/>
                  </a:cxn>
                  <a:cxn ang="0">
                    <a:pos x="connsiteX1" y="connsiteY1"/>
                  </a:cxn>
                  <a:cxn ang="0">
                    <a:pos x="connsiteX2" y="connsiteY2"/>
                  </a:cxn>
                  <a:cxn ang="0">
                    <a:pos x="connsiteX3" y="connsiteY3"/>
                  </a:cxn>
                </a:cxnLst>
                <a:rect l="l" t="t" r="r" b="b"/>
                <a:pathLst>
                  <a:path w="255407" h="2165206">
                    <a:moveTo>
                      <a:pt x="255407" y="0"/>
                    </a:moveTo>
                    <a:cubicBezTo>
                      <a:pt x="232332" y="334314"/>
                      <a:pt x="251817" y="594369"/>
                      <a:pt x="214208" y="853060"/>
                    </a:cubicBezTo>
                    <a:cubicBezTo>
                      <a:pt x="176599" y="1111751"/>
                      <a:pt x="68409" y="1267046"/>
                      <a:pt x="29755" y="1552148"/>
                    </a:cubicBezTo>
                    <a:cubicBezTo>
                      <a:pt x="-2966" y="1802242"/>
                      <a:pt x="2715" y="1996930"/>
                      <a:pt x="0" y="2165206"/>
                    </a:cubicBezTo>
                  </a:path>
                </a:pathLst>
              </a:custGeom>
              <a:noFill/>
              <a:ln w="19050" cap="flat" cmpd="sng" algn="ctr">
                <a:solidFill>
                  <a:schemeClr val="accent5"/>
                </a:solidFill>
                <a:prstDash val="sysDot"/>
              </a:ln>
              <a:effectLst/>
            </p:spPr>
            <p:txBody>
              <a:bodyPr rtlCol="0" anchor="ctr"/>
              <a:lstStyle/>
              <a:p>
                <a:pPr marL="0" marR="0" lvl="0" indent="0" algn="ctr"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37" name="Freeform: Shape 36">
                <a:extLst>
                  <a:ext uri="{FF2B5EF4-FFF2-40B4-BE49-F238E27FC236}">
                    <a16:creationId xmlns:a16="http://schemas.microsoft.com/office/drawing/2014/main" id="{16701A9A-8EB4-4D95-8E16-AFD7EE39C485}"/>
                  </a:ext>
                </a:extLst>
              </p:cNvPr>
              <p:cNvSpPr/>
              <p:nvPr/>
            </p:nvSpPr>
            <p:spPr bwMode="auto">
              <a:xfrm flipH="1">
                <a:off x="6039670" y="2627060"/>
                <a:ext cx="3350222" cy="1223046"/>
              </a:xfrm>
              <a:custGeom>
                <a:avLst/>
                <a:gdLst>
                  <a:gd name="connsiteX0" fmla="*/ 2839093 w 2839093"/>
                  <a:gd name="connsiteY0" fmla="*/ 0 h 2213773"/>
                  <a:gd name="connsiteX1" fmla="*/ 2396965 w 2839093"/>
                  <a:gd name="connsiteY1" fmla="*/ 884255 h 2213773"/>
                  <a:gd name="connsiteX2" fmla="*/ 497827 w 2839093"/>
                  <a:gd name="connsiteY2" fmla="*/ 1446963 h 2213773"/>
                  <a:gd name="connsiteX3" fmla="*/ 45651 w 2839093"/>
                  <a:gd name="connsiteY3" fmla="*/ 2150348 h 2213773"/>
                  <a:gd name="connsiteX4" fmla="*/ 15506 w 2839093"/>
                  <a:gd name="connsiteY4" fmla="*/ 2180493 h 2213773"/>
                  <a:gd name="connsiteX0" fmla="*/ 2793442 w 2793442"/>
                  <a:gd name="connsiteY0" fmla="*/ 0 h 2150348"/>
                  <a:gd name="connsiteX1" fmla="*/ 2351314 w 2793442"/>
                  <a:gd name="connsiteY1" fmla="*/ 884255 h 2150348"/>
                  <a:gd name="connsiteX2" fmla="*/ 452176 w 2793442"/>
                  <a:gd name="connsiteY2" fmla="*/ 1446963 h 2150348"/>
                  <a:gd name="connsiteX3" fmla="*/ 0 w 2793442"/>
                  <a:gd name="connsiteY3" fmla="*/ 2150348 h 2150348"/>
                  <a:gd name="connsiteX0" fmla="*/ 2793562 w 2793562"/>
                  <a:gd name="connsiteY0" fmla="*/ 0 h 2150348"/>
                  <a:gd name="connsiteX1" fmla="*/ 2351434 w 2793562"/>
                  <a:gd name="connsiteY1" fmla="*/ 884255 h 2150348"/>
                  <a:gd name="connsiteX2" fmla="*/ 452296 w 2793562"/>
                  <a:gd name="connsiteY2" fmla="*/ 1446963 h 2150348"/>
                  <a:gd name="connsiteX3" fmla="*/ 120 w 2793562"/>
                  <a:gd name="connsiteY3" fmla="*/ 2150348 h 2150348"/>
                  <a:gd name="connsiteX0" fmla="*/ 2793553 w 2793553"/>
                  <a:gd name="connsiteY0" fmla="*/ 0 h 2150348"/>
                  <a:gd name="connsiteX1" fmla="*/ 2351425 w 2793553"/>
                  <a:gd name="connsiteY1" fmla="*/ 884255 h 2150348"/>
                  <a:gd name="connsiteX2" fmla="*/ 458727 w 2793553"/>
                  <a:gd name="connsiteY2" fmla="*/ 1485600 h 2150348"/>
                  <a:gd name="connsiteX3" fmla="*/ 111 w 2793553"/>
                  <a:gd name="connsiteY3" fmla="*/ 2150348 h 2150348"/>
                  <a:gd name="connsiteX0" fmla="*/ 2793585 w 2793585"/>
                  <a:gd name="connsiteY0" fmla="*/ 0 h 2150348"/>
                  <a:gd name="connsiteX1" fmla="*/ 2460927 w 2793585"/>
                  <a:gd name="connsiteY1" fmla="*/ 800542 h 2150348"/>
                  <a:gd name="connsiteX2" fmla="*/ 458759 w 2793585"/>
                  <a:gd name="connsiteY2" fmla="*/ 1485600 h 2150348"/>
                  <a:gd name="connsiteX3" fmla="*/ 143 w 2793585"/>
                  <a:gd name="connsiteY3" fmla="*/ 2150348 h 2150348"/>
                  <a:gd name="connsiteX0" fmla="*/ 2608764 w 2608764"/>
                  <a:gd name="connsiteY0" fmla="*/ 0 h 2150348"/>
                  <a:gd name="connsiteX1" fmla="*/ 2276106 w 2608764"/>
                  <a:gd name="connsiteY1" fmla="*/ 800542 h 2150348"/>
                  <a:gd name="connsiteX2" fmla="*/ 273938 w 2608764"/>
                  <a:gd name="connsiteY2" fmla="*/ 1485600 h 2150348"/>
                  <a:gd name="connsiteX3" fmla="*/ 38159 w 2608764"/>
                  <a:gd name="connsiteY3" fmla="*/ 2150348 h 2150348"/>
                  <a:gd name="connsiteX0" fmla="*/ 2570668 w 2570668"/>
                  <a:gd name="connsiteY0" fmla="*/ 0 h 2150348"/>
                  <a:gd name="connsiteX1" fmla="*/ 2238010 w 2570668"/>
                  <a:gd name="connsiteY1" fmla="*/ 800542 h 2150348"/>
                  <a:gd name="connsiteX2" fmla="*/ 535520 w 2570668"/>
                  <a:gd name="connsiteY2" fmla="*/ 1447180 h 2150348"/>
                  <a:gd name="connsiteX3" fmla="*/ 63 w 2570668"/>
                  <a:gd name="connsiteY3" fmla="*/ 2150348 h 2150348"/>
                  <a:gd name="connsiteX0" fmla="*/ 2581419 w 2581419"/>
                  <a:gd name="connsiteY0" fmla="*/ 0 h 2182621"/>
                  <a:gd name="connsiteX1" fmla="*/ 2248761 w 2581419"/>
                  <a:gd name="connsiteY1" fmla="*/ 800542 h 2182621"/>
                  <a:gd name="connsiteX2" fmla="*/ 546271 w 2581419"/>
                  <a:gd name="connsiteY2" fmla="*/ 1447180 h 2182621"/>
                  <a:gd name="connsiteX3" fmla="*/ 57 w 2581419"/>
                  <a:gd name="connsiteY3" fmla="*/ 2182621 h 2182621"/>
                  <a:gd name="connsiteX0" fmla="*/ 2578085 w 2578085"/>
                  <a:gd name="connsiteY0" fmla="*/ 0 h 2149249"/>
                  <a:gd name="connsiteX1" fmla="*/ 2245427 w 2578085"/>
                  <a:gd name="connsiteY1" fmla="*/ 800542 h 2149249"/>
                  <a:gd name="connsiteX2" fmla="*/ 542937 w 2578085"/>
                  <a:gd name="connsiteY2" fmla="*/ 1447180 h 2149249"/>
                  <a:gd name="connsiteX3" fmla="*/ 60 w 2578085"/>
                  <a:gd name="connsiteY3" fmla="*/ 2149249 h 2149249"/>
                  <a:gd name="connsiteX0" fmla="*/ 2509559 w 2509559"/>
                  <a:gd name="connsiteY0" fmla="*/ 0 h 2149249"/>
                  <a:gd name="connsiteX1" fmla="*/ 2176901 w 2509559"/>
                  <a:gd name="connsiteY1" fmla="*/ 800542 h 2149249"/>
                  <a:gd name="connsiteX2" fmla="*/ 474411 w 2509559"/>
                  <a:gd name="connsiteY2" fmla="*/ 1447180 h 2149249"/>
                  <a:gd name="connsiteX3" fmla="*/ 114 w 2509559"/>
                  <a:gd name="connsiteY3" fmla="*/ 2149249 h 2149249"/>
                </a:gdLst>
                <a:ahLst/>
                <a:cxnLst>
                  <a:cxn ang="0">
                    <a:pos x="connsiteX0" y="connsiteY0"/>
                  </a:cxn>
                  <a:cxn ang="0">
                    <a:pos x="connsiteX1" y="connsiteY1"/>
                  </a:cxn>
                  <a:cxn ang="0">
                    <a:pos x="connsiteX2" y="connsiteY2"/>
                  </a:cxn>
                  <a:cxn ang="0">
                    <a:pos x="connsiteX3" y="connsiteY3"/>
                  </a:cxn>
                </a:cxnLst>
                <a:rect l="l" t="t" r="r" b="b"/>
                <a:pathLst>
                  <a:path w="2509559" h="2149249">
                    <a:moveTo>
                      <a:pt x="2509559" y="0"/>
                    </a:moveTo>
                    <a:cubicBezTo>
                      <a:pt x="2483600" y="321547"/>
                      <a:pt x="2516092" y="559345"/>
                      <a:pt x="2176901" y="800542"/>
                    </a:cubicBezTo>
                    <a:cubicBezTo>
                      <a:pt x="1837710" y="1041739"/>
                      <a:pt x="884542" y="1222212"/>
                      <a:pt x="474411" y="1447180"/>
                    </a:cubicBezTo>
                    <a:cubicBezTo>
                      <a:pt x="64280" y="1672148"/>
                      <a:pt x="-3212" y="2014115"/>
                      <a:pt x="114" y="2149249"/>
                    </a:cubicBezTo>
                  </a:path>
                </a:pathLst>
              </a:custGeom>
              <a:noFill/>
              <a:ln w="19050" cap="flat" cmpd="sng" algn="ctr">
                <a:solidFill>
                  <a:schemeClr val="accent5"/>
                </a:solidFill>
                <a:prstDash val="sysDot"/>
              </a:ln>
              <a:effectLst/>
            </p:spPr>
            <p:txBody>
              <a:bodyPr rtlCol="0" anchor="ctr"/>
              <a:lstStyle/>
              <a:p>
                <a:pPr marL="0" marR="0" lvl="0" indent="0" algn="ctr"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grpSp>
        <p:sp>
          <p:nvSpPr>
            <p:cNvPr id="39" name="TextBox 38">
              <a:extLst>
                <a:ext uri="{FF2B5EF4-FFF2-40B4-BE49-F238E27FC236}">
                  <a16:creationId xmlns:a16="http://schemas.microsoft.com/office/drawing/2014/main" id="{4255F0DB-31DA-4561-AAF8-58790B93A5B4}"/>
                </a:ext>
              </a:extLst>
            </p:cNvPr>
            <p:cNvSpPr txBox="1"/>
            <p:nvPr/>
          </p:nvSpPr>
          <p:spPr>
            <a:xfrm>
              <a:off x="4844033" y="4286290"/>
              <a:ext cx="2360679" cy="395713"/>
            </a:xfrm>
            <a:prstGeom prst="rect">
              <a:avLst/>
            </a:prstGeom>
            <a:noFill/>
          </p:spPr>
          <p:txBody>
            <a:bodyPr wrap="square" lIns="48986" tIns="58783" rIns="48986" bIns="58783" rtlCol="0" anchor="t" anchorCtr="0">
              <a:spAutoFit/>
            </a:bodyPr>
            <a:lstStyle/>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NEXT GENERATION </a:t>
              </a:r>
              <a:b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br>
              <a: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PROTECTION</a:t>
              </a:r>
            </a:p>
          </p:txBody>
        </p:sp>
        <p:grpSp>
          <p:nvGrpSpPr>
            <p:cNvPr id="40" name="Group 39">
              <a:extLst>
                <a:ext uri="{FF2B5EF4-FFF2-40B4-BE49-F238E27FC236}">
                  <a16:creationId xmlns:a16="http://schemas.microsoft.com/office/drawing/2014/main" id="{514040B1-83C2-4185-9DFC-9F5DFBBEDDDA}"/>
                </a:ext>
              </a:extLst>
            </p:cNvPr>
            <p:cNvGrpSpPr/>
            <p:nvPr/>
          </p:nvGrpSpPr>
          <p:grpSpPr>
            <a:xfrm>
              <a:off x="4923091" y="3608423"/>
              <a:ext cx="550746" cy="608670"/>
              <a:chOff x="4882637" y="4594542"/>
              <a:chExt cx="550746" cy="608670"/>
            </a:xfrm>
          </p:grpSpPr>
          <p:sp>
            <p:nvSpPr>
              <p:cNvPr id="42" name="Freeform: Shape 41">
                <a:extLst>
                  <a:ext uri="{FF2B5EF4-FFF2-40B4-BE49-F238E27FC236}">
                    <a16:creationId xmlns:a16="http://schemas.microsoft.com/office/drawing/2014/main" id="{DCE5CE2A-39FC-4AE2-99B7-2A98FC004AA5}"/>
                  </a:ext>
                </a:extLst>
              </p:cNvPr>
              <p:cNvSpPr/>
              <p:nvPr/>
            </p:nvSpPr>
            <p:spPr>
              <a:xfrm>
                <a:off x="4882637" y="4884049"/>
                <a:ext cx="550746" cy="29508"/>
              </a:xfrm>
              <a:custGeom>
                <a:avLst/>
                <a:gdLst>
                  <a:gd name="connsiteX0" fmla="*/ 0 w 341327"/>
                  <a:gd name="connsiteY0" fmla="*/ 0 h 18288"/>
                  <a:gd name="connsiteX1" fmla="*/ 341327 w 341327"/>
                  <a:gd name="connsiteY1" fmla="*/ 0 h 18288"/>
                  <a:gd name="connsiteX2" fmla="*/ 340174 w 341327"/>
                  <a:gd name="connsiteY2" fmla="*/ 8528 h 18288"/>
                  <a:gd name="connsiteX3" fmla="*/ 340174 w 341327"/>
                  <a:gd name="connsiteY3" fmla="*/ 9851 h 18288"/>
                  <a:gd name="connsiteX4" fmla="*/ 336731 w 341327"/>
                  <a:gd name="connsiteY4" fmla="*/ 18288 h 18288"/>
                  <a:gd name="connsiteX5" fmla="*/ 4893 w 341327"/>
                  <a:gd name="connsiteY5" fmla="*/ 18288 h 18288"/>
                  <a:gd name="connsiteX6" fmla="*/ 1331 w 341327"/>
                  <a:gd name="connsiteY6" fmla="*/ 9851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327" h="18288">
                    <a:moveTo>
                      <a:pt x="0" y="0"/>
                    </a:moveTo>
                    <a:lnTo>
                      <a:pt x="341327" y="0"/>
                    </a:lnTo>
                    <a:lnTo>
                      <a:pt x="340174" y="8528"/>
                    </a:lnTo>
                    <a:lnTo>
                      <a:pt x="340174" y="9851"/>
                    </a:lnTo>
                    <a:lnTo>
                      <a:pt x="336731" y="18288"/>
                    </a:lnTo>
                    <a:lnTo>
                      <a:pt x="4893" y="18288"/>
                    </a:lnTo>
                    <a:lnTo>
                      <a:pt x="1331" y="98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9844" rtl="0" eaLnBrk="1" fontAlgn="auto" latinLnBrk="0" hangingPunct="1">
                  <a:lnSpc>
                    <a:spcPct val="100000"/>
                  </a:lnSpc>
                  <a:spcBef>
                    <a:spcPts val="0"/>
                  </a:spcBef>
                  <a:spcAft>
                    <a:spcPts val="0"/>
                  </a:spcAft>
                  <a:buClrTx/>
                  <a:buSzTx/>
                  <a:buFontTx/>
                  <a:buNone/>
                  <a:tabLst/>
                  <a:defRPr/>
                </a:pPr>
                <a:endParaRPr kumimoji="0" lang="en-US" sz="2357" b="0" i="0" u="none" strike="noStrike" kern="120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43" name="Freeform: Shape 42">
                <a:extLst>
                  <a:ext uri="{FF2B5EF4-FFF2-40B4-BE49-F238E27FC236}">
                    <a16:creationId xmlns:a16="http://schemas.microsoft.com/office/drawing/2014/main" id="{427105CB-F66C-400A-813E-09E3EA0D792B}"/>
                  </a:ext>
                </a:extLst>
              </p:cNvPr>
              <p:cNvSpPr/>
              <p:nvPr/>
            </p:nvSpPr>
            <p:spPr>
              <a:xfrm>
                <a:off x="5143401" y="4594542"/>
                <a:ext cx="29508" cy="608670"/>
              </a:xfrm>
              <a:custGeom>
                <a:avLst/>
                <a:gdLst>
                  <a:gd name="connsiteX0" fmla="*/ 9144 w 18288"/>
                  <a:gd name="connsiteY0" fmla="*/ 0 h 377226"/>
                  <a:gd name="connsiteX1" fmla="*/ 18288 w 18288"/>
                  <a:gd name="connsiteY1" fmla="*/ 1287 h 377226"/>
                  <a:gd name="connsiteX2" fmla="*/ 18288 w 18288"/>
                  <a:gd name="connsiteY2" fmla="*/ 371260 h 377226"/>
                  <a:gd name="connsiteX3" fmla="*/ 9144 w 18288"/>
                  <a:gd name="connsiteY3" fmla="*/ 377226 h 377226"/>
                  <a:gd name="connsiteX4" fmla="*/ 0 w 18288"/>
                  <a:gd name="connsiteY4" fmla="*/ 371187 h 377226"/>
                  <a:gd name="connsiteX5" fmla="*/ 0 w 18288"/>
                  <a:gd name="connsiteY5" fmla="*/ 1559 h 37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 h="377226">
                    <a:moveTo>
                      <a:pt x="9144" y="0"/>
                    </a:moveTo>
                    <a:lnTo>
                      <a:pt x="18288" y="1287"/>
                    </a:lnTo>
                    <a:lnTo>
                      <a:pt x="18288" y="371260"/>
                    </a:lnTo>
                    <a:lnTo>
                      <a:pt x="9144" y="377226"/>
                    </a:lnTo>
                    <a:lnTo>
                      <a:pt x="0" y="371187"/>
                    </a:lnTo>
                    <a:lnTo>
                      <a:pt x="0" y="1559"/>
                    </a:lnTo>
                    <a:close/>
                  </a:path>
                </a:pathLst>
              </a:custGeom>
              <a:solidFill>
                <a:schemeClr val="bg1"/>
              </a:solidFill>
              <a:ln w="22225" cap="flat">
                <a:noFill/>
                <a:prstDash val="solid"/>
                <a:miter/>
              </a:ln>
            </p:spPr>
            <p:txBody>
              <a:bodyPr wrap="square" rtlCol="0" anchor="ctr">
                <a:noAutofit/>
              </a:bodyPr>
              <a:lstStyle/>
              <a:p>
                <a:pPr marL="0" marR="0" lvl="0" indent="0" algn="l"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a:ln>
                    <a:noFill/>
                  </a:ln>
                  <a:gradFill>
                    <a:gsLst>
                      <a:gs pos="83000">
                        <a:srgbClr val="2F2F2F"/>
                      </a:gs>
                      <a:gs pos="100000">
                        <a:srgbClr val="2F2F2F"/>
                      </a:gs>
                    </a:gsLst>
                    <a:lin ang="5400000" scaled="1"/>
                  </a:gradFill>
                  <a:effectLst/>
                  <a:uLnTx/>
                  <a:uFillTx/>
                  <a:latin typeface="Segoe UI"/>
                  <a:ea typeface="+mn-ea"/>
                  <a:cs typeface="+mn-cs"/>
                </a:endParaRPr>
              </a:p>
            </p:txBody>
          </p:sp>
        </p:grpSp>
        <p:sp>
          <p:nvSpPr>
            <p:cNvPr id="45" name="TextBox 44">
              <a:extLst>
                <a:ext uri="{FF2B5EF4-FFF2-40B4-BE49-F238E27FC236}">
                  <a16:creationId xmlns:a16="http://schemas.microsoft.com/office/drawing/2014/main" id="{89000945-E8E9-4CEE-9AAF-EFFB0AFA2CDD}"/>
                </a:ext>
              </a:extLst>
            </p:cNvPr>
            <p:cNvSpPr txBox="1"/>
            <p:nvPr/>
          </p:nvSpPr>
          <p:spPr>
            <a:xfrm>
              <a:off x="3172675" y="4274693"/>
              <a:ext cx="2360679" cy="395713"/>
            </a:xfrm>
            <a:prstGeom prst="rect">
              <a:avLst/>
            </a:prstGeom>
            <a:noFill/>
          </p:spPr>
          <p:txBody>
            <a:bodyPr wrap="square" lIns="48986" tIns="58783" rIns="48986" bIns="58783" rtlCol="0" anchor="t" anchorCtr="0">
              <a:spAutoFit/>
            </a:bodyPr>
            <a:lstStyle/>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ATTACK SURFACE </a:t>
              </a:r>
              <a:b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br>
              <a: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REDUCTION</a:t>
              </a:r>
            </a:p>
          </p:txBody>
        </p:sp>
        <p:sp>
          <p:nvSpPr>
            <p:cNvPr id="49" name="TextBox 48">
              <a:extLst>
                <a:ext uri="{FF2B5EF4-FFF2-40B4-BE49-F238E27FC236}">
                  <a16:creationId xmlns:a16="http://schemas.microsoft.com/office/drawing/2014/main" id="{B3AB9ADD-D16E-45BB-A950-66744B84292B}"/>
                </a:ext>
              </a:extLst>
            </p:cNvPr>
            <p:cNvSpPr txBox="1"/>
            <p:nvPr/>
          </p:nvSpPr>
          <p:spPr>
            <a:xfrm>
              <a:off x="4957708" y="1647312"/>
              <a:ext cx="2276585" cy="338554"/>
            </a:xfrm>
            <a:prstGeom prst="rect">
              <a:avLst/>
            </a:prstGeom>
            <a:noFill/>
          </p:spPr>
          <p:txBody>
            <a:bodyPr wrap="none" lIns="91440" tIns="45720" rIns="91440" bIns="45720" rtlCol="0" anchor="t">
              <a:spAutoFit/>
            </a:bodyPr>
            <a:lstStyle/>
            <a:p>
              <a:pPr marL="0" marR="0" lvl="0" indent="0" algn="ctr" defTabSz="24489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gradFill>
                    <a:gsLst>
                      <a:gs pos="2917">
                        <a:srgbClr val="6C6E6C"/>
                      </a:gs>
                      <a:gs pos="100000">
                        <a:srgbClr val="6C6E6C"/>
                      </a:gs>
                    </a:gsLst>
                    <a:lin ang="5400000" scaled="0"/>
                  </a:gradFill>
                  <a:effectLst/>
                  <a:uLnTx/>
                  <a:uFillTx/>
                  <a:latin typeface="Segoe UI"/>
                  <a:ea typeface="+mn-ea"/>
                  <a:cs typeface="+mn-cs"/>
                </a:rPr>
                <a:t>Threats are no match.</a:t>
              </a:r>
            </a:p>
          </p:txBody>
        </p:sp>
        <p:grpSp>
          <p:nvGrpSpPr>
            <p:cNvPr id="3" name="Group 2">
              <a:extLst>
                <a:ext uri="{FF2B5EF4-FFF2-40B4-BE49-F238E27FC236}">
                  <a16:creationId xmlns:a16="http://schemas.microsoft.com/office/drawing/2014/main" id="{13D5C964-6CDB-4887-97D4-AF2DE0FB810F}"/>
                </a:ext>
              </a:extLst>
            </p:cNvPr>
            <p:cNvGrpSpPr/>
            <p:nvPr/>
          </p:nvGrpSpPr>
          <p:grpSpPr>
            <a:xfrm>
              <a:off x="3427566" y="710766"/>
              <a:ext cx="5144772" cy="980286"/>
              <a:chOff x="3427566" y="1070369"/>
              <a:chExt cx="5144772" cy="980286"/>
            </a:xfrm>
          </p:grpSpPr>
          <p:grpSp>
            <p:nvGrpSpPr>
              <p:cNvPr id="50" name="Group 49">
                <a:extLst>
                  <a:ext uri="{FF2B5EF4-FFF2-40B4-BE49-F238E27FC236}">
                    <a16:creationId xmlns:a16="http://schemas.microsoft.com/office/drawing/2014/main" id="{4B612C9D-6020-4875-BD75-0EAC1C237E8B}"/>
                  </a:ext>
                </a:extLst>
              </p:cNvPr>
              <p:cNvGrpSpPr/>
              <p:nvPr/>
            </p:nvGrpSpPr>
            <p:grpSpPr>
              <a:xfrm>
                <a:off x="3427566" y="1070369"/>
                <a:ext cx="610584" cy="644173"/>
                <a:chOff x="3392893" y="3784602"/>
                <a:chExt cx="948084" cy="1000242"/>
              </a:xfrm>
            </p:grpSpPr>
            <p:sp>
              <p:nvSpPr>
                <p:cNvPr id="51" name="Freeform: Shape 50">
                  <a:extLst>
                    <a:ext uri="{FF2B5EF4-FFF2-40B4-BE49-F238E27FC236}">
                      <a16:creationId xmlns:a16="http://schemas.microsoft.com/office/drawing/2014/main" id="{BB84F15F-B97B-40E4-88E5-E211E09FDB0C}"/>
                    </a:ext>
                  </a:extLst>
                </p:cNvPr>
                <p:cNvSpPr/>
                <p:nvPr/>
              </p:nvSpPr>
              <p:spPr>
                <a:xfrm>
                  <a:off x="3440394" y="3825773"/>
                  <a:ext cx="850336" cy="911287"/>
                </a:xfrm>
                <a:custGeom>
                  <a:avLst/>
                  <a:gdLst>
                    <a:gd name="connsiteX0" fmla="*/ 178594 w 266700"/>
                    <a:gd name="connsiteY0" fmla="*/ 20479 h 276225"/>
                    <a:gd name="connsiteX1" fmla="*/ 133826 w 266700"/>
                    <a:gd name="connsiteY1" fmla="*/ 7144 h 276225"/>
                    <a:gd name="connsiteX2" fmla="*/ 133826 w 266700"/>
                    <a:gd name="connsiteY2" fmla="*/ 8096 h 276225"/>
                    <a:gd name="connsiteX3" fmla="*/ 89059 w 266700"/>
                    <a:gd name="connsiteY3" fmla="*/ 21431 h 276225"/>
                    <a:gd name="connsiteX4" fmla="*/ 7144 w 266700"/>
                    <a:gd name="connsiteY4" fmla="*/ 44291 h 276225"/>
                    <a:gd name="connsiteX5" fmla="*/ 7144 w 266700"/>
                    <a:gd name="connsiteY5" fmla="*/ 108109 h 276225"/>
                    <a:gd name="connsiteX6" fmla="*/ 11906 w 266700"/>
                    <a:gd name="connsiteY6" fmla="*/ 143351 h 276225"/>
                    <a:gd name="connsiteX7" fmla="*/ 11906 w 266700"/>
                    <a:gd name="connsiteY7" fmla="*/ 143351 h 276225"/>
                    <a:gd name="connsiteX8" fmla="*/ 133826 w 266700"/>
                    <a:gd name="connsiteY8" fmla="*/ 278606 h 276225"/>
                    <a:gd name="connsiteX9" fmla="*/ 255746 w 266700"/>
                    <a:gd name="connsiteY9" fmla="*/ 143351 h 276225"/>
                    <a:gd name="connsiteX10" fmla="*/ 255746 w 266700"/>
                    <a:gd name="connsiteY10" fmla="*/ 142399 h 276225"/>
                    <a:gd name="connsiteX11" fmla="*/ 255746 w 266700"/>
                    <a:gd name="connsiteY11" fmla="*/ 142399 h 276225"/>
                    <a:gd name="connsiteX12" fmla="*/ 260509 w 266700"/>
                    <a:gd name="connsiteY12" fmla="*/ 107156 h 276225"/>
                    <a:gd name="connsiteX13" fmla="*/ 260509 w 266700"/>
                    <a:gd name="connsiteY13" fmla="*/ 43339 h 276225"/>
                    <a:gd name="connsiteX14" fmla="*/ 178594 w 266700"/>
                    <a:gd name="connsiteY14" fmla="*/ 20479 h 276225"/>
                    <a:gd name="connsiteX0" fmla="*/ 171450 w 253365"/>
                    <a:gd name="connsiteY0" fmla="*/ 13335 h 271462"/>
                    <a:gd name="connsiteX1" fmla="*/ 126682 w 253365"/>
                    <a:gd name="connsiteY1" fmla="*/ 0 h 271462"/>
                    <a:gd name="connsiteX2" fmla="*/ 126682 w 253365"/>
                    <a:gd name="connsiteY2" fmla="*/ 952 h 271462"/>
                    <a:gd name="connsiteX3" fmla="*/ 81915 w 253365"/>
                    <a:gd name="connsiteY3" fmla="*/ 14287 h 271462"/>
                    <a:gd name="connsiteX4" fmla="*/ 0 w 253365"/>
                    <a:gd name="connsiteY4" fmla="*/ 37147 h 271462"/>
                    <a:gd name="connsiteX5" fmla="*/ 0 w 253365"/>
                    <a:gd name="connsiteY5" fmla="*/ 100965 h 271462"/>
                    <a:gd name="connsiteX6" fmla="*/ 4762 w 253365"/>
                    <a:gd name="connsiteY6" fmla="*/ 136207 h 271462"/>
                    <a:gd name="connsiteX7" fmla="*/ 4762 w 253365"/>
                    <a:gd name="connsiteY7" fmla="*/ 136207 h 271462"/>
                    <a:gd name="connsiteX8" fmla="*/ 126682 w 253365"/>
                    <a:gd name="connsiteY8" fmla="*/ 271462 h 271462"/>
                    <a:gd name="connsiteX9" fmla="*/ 248602 w 253365"/>
                    <a:gd name="connsiteY9" fmla="*/ 136207 h 271462"/>
                    <a:gd name="connsiteX10" fmla="*/ 248602 w 253365"/>
                    <a:gd name="connsiteY10" fmla="*/ 135255 h 271462"/>
                    <a:gd name="connsiteX11" fmla="*/ 248602 w 253365"/>
                    <a:gd name="connsiteY11" fmla="*/ 135255 h 271462"/>
                    <a:gd name="connsiteX12" fmla="*/ 253365 w 253365"/>
                    <a:gd name="connsiteY12" fmla="*/ 100012 h 271462"/>
                    <a:gd name="connsiteX13" fmla="*/ 253365 w 253365"/>
                    <a:gd name="connsiteY13" fmla="*/ 36195 h 271462"/>
                    <a:gd name="connsiteX14" fmla="*/ 171450 w 253365"/>
                    <a:gd name="connsiteY14"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99 h 271526"/>
                    <a:gd name="connsiteX1" fmla="*/ 126682 w 253365"/>
                    <a:gd name="connsiteY1" fmla="*/ 64 h 271526"/>
                    <a:gd name="connsiteX2" fmla="*/ 81915 w 253365"/>
                    <a:gd name="connsiteY2" fmla="*/ 14351 h 271526"/>
                    <a:gd name="connsiteX3" fmla="*/ 0 w 253365"/>
                    <a:gd name="connsiteY3" fmla="*/ 37211 h 271526"/>
                    <a:gd name="connsiteX4" fmla="*/ 0 w 253365"/>
                    <a:gd name="connsiteY4" fmla="*/ 101029 h 271526"/>
                    <a:gd name="connsiteX5" fmla="*/ 4762 w 253365"/>
                    <a:gd name="connsiteY5" fmla="*/ 136271 h 271526"/>
                    <a:gd name="connsiteX6" fmla="*/ 4762 w 253365"/>
                    <a:gd name="connsiteY6" fmla="*/ 136271 h 271526"/>
                    <a:gd name="connsiteX7" fmla="*/ 126682 w 253365"/>
                    <a:gd name="connsiteY7" fmla="*/ 271526 h 271526"/>
                    <a:gd name="connsiteX8" fmla="*/ 248602 w 253365"/>
                    <a:gd name="connsiteY8" fmla="*/ 136271 h 271526"/>
                    <a:gd name="connsiteX9" fmla="*/ 248602 w 253365"/>
                    <a:gd name="connsiteY9" fmla="*/ 135319 h 271526"/>
                    <a:gd name="connsiteX10" fmla="*/ 248602 w 253365"/>
                    <a:gd name="connsiteY10" fmla="*/ 135319 h 271526"/>
                    <a:gd name="connsiteX11" fmla="*/ 253365 w 253365"/>
                    <a:gd name="connsiteY11" fmla="*/ 100076 h 271526"/>
                    <a:gd name="connsiteX12" fmla="*/ 253365 w 253365"/>
                    <a:gd name="connsiteY12" fmla="*/ 36259 h 271526"/>
                    <a:gd name="connsiteX13" fmla="*/ 171450 w 253365"/>
                    <a:gd name="connsiteY13" fmla="*/ 13399 h 271526"/>
                    <a:gd name="connsiteX0" fmla="*/ 171450 w 253365"/>
                    <a:gd name="connsiteY0" fmla="*/ 13399 h 271526"/>
                    <a:gd name="connsiteX1" fmla="*/ 126682 w 253365"/>
                    <a:gd name="connsiteY1" fmla="*/ 64 h 271526"/>
                    <a:gd name="connsiteX2" fmla="*/ 81915 w 253365"/>
                    <a:gd name="connsiteY2" fmla="*/ 14351 h 271526"/>
                    <a:gd name="connsiteX3" fmla="*/ 0 w 253365"/>
                    <a:gd name="connsiteY3" fmla="*/ 37211 h 271526"/>
                    <a:gd name="connsiteX4" fmla="*/ 0 w 253365"/>
                    <a:gd name="connsiteY4" fmla="*/ 101029 h 271526"/>
                    <a:gd name="connsiteX5" fmla="*/ 4762 w 253365"/>
                    <a:gd name="connsiteY5" fmla="*/ 136271 h 271526"/>
                    <a:gd name="connsiteX6" fmla="*/ 4762 w 253365"/>
                    <a:gd name="connsiteY6" fmla="*/ 136271 h 271526"/>
                    <a:gd name="connsiteX7" fmla="*/ 126682 w 253365"/>
                    <a:gd name="connsiteY7" fmla="*/ 271526 h 271526"/>
                    <a:gd name="connsiteX8" fmla="*/ 248602 w 253365"/>
                    <a:gd name="connsiteY8" fmla="*/ 136271 h 271526"/>
                    <a:gd name="connsiteX9" fmla="*/ 248602 w 253365"/>
                    <a:gd name="connsiteY9" fmla="*/ 135319 h 271526"/>
                    <a:gd name="connsiteX10" fmla="*/ 248602 w 253365"/>
                    <a:gd name="connsiteY10" fmla="*/ 135319 h 271526"/>
                    <a:gd name="connsiteX11" fmla="*/ 253365 w 253365"/>
                    <a:gd name="connsiteY11" fmla="*/ 100076 h 271526"/>
                    <a:gd name="connsiteX12" fmla="*/ 253365 w 253365"/>
                    <a:gd name="connsiteY12" fmla="*/ 36259 h 271526"/>
                    <a:gd name="connsiteX13" fmla="*/ 171450 w 253365"/>
                    <a:gd name="connsiteY13" fmla="*/ 13399 h 27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365" h="271526">
                      <a:moveTo>
                        <a:pt x="171450" y="13399"/>
                      </a:moveTo>
                      <a:cubicBezTo>
                        <a:pt x="160020" y="4826"/>
                        <a:pt x="143827" y="64"/>
                        <a:pt x="126682" y="64"/>
                      </a:cubicBezTo>
                      <a:cubicBezTo>
                        <a:pt x="109824" y="-745"/>
                        <a:pt x="99157" y="6224"/>
                        <a:pt x="81915" y="14351"/>
                      </a:cubicBezTo>
                      <a:cubicBezTo>
                        <a:pt x="56120" y="23814"/>
                        <a:pt x="32385" y="37211"/>
                        <a:pt x="0" y="37211"/>
                      </a:cubicBezTo>
                      <a:lnTo>
                        <a:pt x="0" y="101029"/>
                      </a:lnTo>
                      <a:cubicBezTo>
                        <a:pt x="0" y="113411"/>
                        <a:pt x="1905" y="124841"/>
                        <a:pt x="4762" y="136271"/>
                      </a:cubicBezTo>
                      <a:lnTo>
                        <a:pt x="4762" y="136271"/>
                      </a:lnTo>
                      <a:cubicBezTo>
                        <a:pt x="19050" y="188659"/>
                        <a:pt x="62865" y="235331"/>
                        <a:pt x="126682" y="271526"/>
                      </a:cubicBezTo>
                      <a:cubicBezTo>
                        <a:pt x="191452" y="235331"/>
                        <a:pt x="235267" y="188659"/>
                        <a:pt x="248602" y="136271"/>
                      </a:cubicBezTo>
                      <a:lnTo>
                        <a:pt x="248602" y="135319"/>
                      </a:lnTo>
                      <a:lnTo>
                        <a:pt x="248602" y="135319"/>
                      </a:lnTo>
                      <a:cubicBezTo>
                        <a:pt x="251460" y="123889"/>
                        <a:pt x="253365" y="111506"/>
                        <a:pt x="253365" y="100076"/>
                      </a:cubicBezTo>
                      <a:lnTo>
                        <a:pt x="253365" y="36259"/>
                      </a:lnTo>
                      <a:cubicBezTo>
                        <a:pt x="220980" y="36259"/>
                        <a:pt x="192405" y="27686"/>
                        <a:pt x="171450" y="13399"/>
                      </a:cubicBezTo>
                      <a:close/>
                    </a:path>
                  </a:pathLst>
                </a:custGeom>
                <a:solidFill>
                  <a:schemeClr val="bg1"/>
                </a:solidFill>
                <a:ln w="222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gradFill>
                      <a:gsLst>
                        <a:gs pos="83000">
                          <a:srgbClr val="FFFFFF"/>
                        </a:gs>
                        <a:gs pos="100000">
                          <a:srgbClr val="FFFFFF"/>
                        </a:gs>
                      </a:gsLst>
                      <a:lin ang="5400000" scaled="1"/>
                    </a:gradFill>
                    <a:effectLst/>
                    <a:uLnTx/>
                    <a:uFillTx/>
                    <a:latin typeface="Segoe UI"/>
                    <a:ea typeface="+mn-ea"/>
                    <a:cs typeface="+mn-cs"/>
                  </a:endParaRPr>
                </a:p>
              </p:txBody>
            </p:sp>
            <p:pic>
              <p:nvPicPr>
                <p:cNvPr id="52" name="Graphic 51">
                  <a:extLst>
                    <a:ext uri="{FF2B5EF4-FFF2-40B4-BE49-F238E27FC236}">
                      <a16:creationId xmlns:a16="http://schemas.microsoft.com/office/drawing/2014/main" id="{2E35F780-09C4-4C06-9173-192FD0BE3C5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92893" y="3784602"/>
                  <a:ext cx="948084" cy="1000242"/>
                </a:xfrm>
                <a:prstGeom prst="rect">
                  <a:avLst/>
                </a:prstGeom>
              </p:spPr>
            </p:pic>
          </p:grpSp>
          <p:sp>
            <p:nvSpPr>
              <p:cNvPr id="53" name="TextBox 52">
                <a:extLst>
                  <a:ext uri="{FF2B5EF4-FFF2-40B4-BE49-F238E27FC236}">
                    <a16:creationId xmlns:a16="http://schemas.microsoft.com/office/drawing/2014/main" id="{198F2B03-B76F-42B8-8E3D-E2C787E8F5FC}"/>
                  </a:ext>
                </a:extLst>
              </p:cNvPr>
              <p:cNvSpPr txBox="1"/>
              <p:nvPr/>
            </p:nvSpPr>
            <p:spPr>
              <a:xfrm>
                <a:off x="3619662" y="1157077"/>
                <a:ext cx="4952676" cy="893578"/>
              </a:xfrm>
              <a:prstGeom prst="rect">
                <a:avLst/>
              </a:prstGeom>
              <a:noFill/>
            </p:spPr>
            <p:txBody>
              <a:bodyPr wrap="square" rtlCol="0">
                <a:spAutoFit/>
              </a:bodyPr>
              <a:lstStyle/>
              <a:p>
                <a:pPr marL="0" marR="0" lvl="0" indent="0" algn="ctr" defTabSz="244893" rtl="0" eaLnBrk="1" fontAlgn="auto" latinLnBrk="0" hangingPunct="1">
                  <a:lnSpc>
                    <a:spcPct val="90000"/>
                  </a:lnSpc>
                  <a:spcBef>
                    <a:spcPts val="0"/>
                  </a:spcBef>
                  <a:spcAft>
                    <a:spcPts val="0"/>
                  </a:spcAft>
                  <a:buClrTx/>
                  <a:buSzTx/>
                  <a:buFontTx/>
                  <a:buNone/>
                  <a:tabLst/>
                  <a:defRPr/>
                </a:pPr>
                <a:r>
                  <a:rPr kumimoji="0" lang="en-US" sz="3200" b="1" i="0" u="none" strike="noStrike" kern="0" cap="none" spc="0" normalizeH="0" baseline="0" noProof="0">
                    <a:ln>
                      <a:noFill/>
                    </a:ln>
                    <a:gradFill>
                      <a:gsLst>
                        <a:gs pos="0">
                          <a:srgbClr val="0078D7"/>
                        </a:gs>
                        <a:gs pos="100000">
                          <a:srgbClr val="0078D7"/>
                        </a:gs>
                      </a:gsLst>
                      <a:lin ang="5400000" scaled="1"/>
                    </a:gradFill>
                    <a:effectLst/>
                    <a:uLnTx/>
                    <a:uFillTx/>
                    <a:latin typeface="Segoe UI"/>
                    <a:ea typeface="+mn-ea"/>
                    <a:cs typeface="+mn-cs"/>
                  </a:rPr>
                  <a:t>Microsoft Defender</a:t>
                </a:r>
              </a:p>
              <a:p>
                <a:pPr marL="0" marR="0" lvl="0" indent="0" algn="ctr" defTabSz="244893"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a:ln>
                      <a:noFill/>
                    </a:ln>
                    <a:gradFill>
                      <a:gsLst>
                        <a:gs pos="0">
                          <a:srgbClr val="0078D7"/>
                        </a:gs>
                        <a:gs pos="100000">
                          <a:srgbClr val="0078D7"/>
                        </a:gs>
                      </a:gsLst>
                      <a:lin ang="5400000" scaled="1"/>
                    </a:gradFill>
                    <a:effectLst/>
                    <a:uLnTx/>
                    <a:uFillTx/>
                    <a:latin typeface="Segoe UI"/>
                    <a:ea typeface="+mn-ea"/>
                    <a:cs typeface="+mn-cs"/>
                  </a:rPr>
                  <a:t>for Endpoint</a:t>
                </a:r>
              </a:p>
            </p:txBody>
          </p:sp>
        </p:grpSp>
        <p:sp>
          <p:nvSpPr>
            <p:cNvPr id="55" name="TextBox 54">
              <a:extLst>
                <a:ext uri="{FF2B5EF4-FFF2-40B4-BE49-F238E27FC236}">
                  <a16:creationId xmlns:a16="http://schemas.microsoft.com/office/drawing/2014/main" id="{AB857EF6-1AB5-4250-8685-8F075517F760}"/>
                </a:ext>
              </a:extLst>
            </p:cNvPr>
            <p:cNvSpPr txBox="1"/>
            <p:nvPr/>
          </p:nvSpPr>
          <p:spPr>
            <a:xfrm>
              <a:off x="10290960" y="4268334"/>
              <a:ext cx="2360679" cy="395713"/>
            </a:xfrm>
            <a:prstGeom prst="rect">
              <a:avLst/>
            </a:prstGeom>
            <a:noFill/>
          </p:spPr>
          <p:txBody>
            <a:bodyPr wrap="square" lIns="48986" tIns="58783" rIns="48986" bIns="58783" rtlCol="0" anchor="t" anchorCtr="0">
              <a:spAutoFit/>
            </a:bodyPr>
            <a:lstStyle/>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MICROSOFT</a:t>
              </a:r>
              <a:b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br>
              <a: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THREAT EXPERTS</a:t>
              </a:r>
              <a:endParaRPr kumimoji="0" lang="en-US" sz="8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56" name="Freeform 5">
              <a:extLst>
                <a:ext uri="{FF2B5EF4-FFF2-40B4-BE49-F238E27FC236}">
                  <a16:creationId xmlns:a16="http://schemas.microsoft.com/office/drawing/2014/main" id="{4C561051-CE5A-48D4-8D0C-D7CA20E8607C}"/>
                </a:ext>
              </a:extLst>
            </p:cNvPr>
            <p:cNvSpPr>
              <a:spLocks noEditPoints="1"/>
            </p:cNvSpPr>
            <p:nvPr/>
          </p:nvSpPr>
          <p:spPr bwMode="auto">
            <a:xfrm>
              <a:off x="6008655" y="5589347"/>
              <a:ext cx="279400" cy="279400"/>
            </a:xfrm>
            <a:custGeom>
              <a:avLst/>
              <a:gdLst>
                <a:gd name="T0" fmla="*/ 285 w 426"/>
                <a:gd name="T1" fmla="*/ 243 h 425"/>
                <a:gd name="T2" fmla="*/ 244 w 426"/>
                <a:gd name="T3" fmla="*/ 285 h 425"/>
                <a:gd name="T4" fmla="*/ 182 w 426"/>
                <a:gd name="T5" fmla="*/ 285 h 425"/>
                <a:gd name="T6" fmla="*/ 140 w 426"/>
                <a:gd name="T7" fmla="*/ 243 h 425"/>
                <a:gd name="T8" fmla="*/ 140 w 426"/>
                <a:gd name="T9" fmla="*/ 181 h 425"/>
                <a:gd name="T10" fmla="*/ 182 w 426"/>
                <a:gd name="T11" fmla="*/ 140 h 425"/>
                <a:gd name="T12" fmla="*/ 244 w 426"/>
                <a:gd name="T13" fmla="*/ 140 h 425"/>
                <a:gd name="T14" fmla="*/ 285 w 426"/>
                <a:gd name="T15" fmla="*/ 181 h 425"/>
                <a:gd name="T16" fmla="*/ 285 w 426"/>
                <a:gd name="T17" fmla="*/ 243 h 425"/>
                <a:gd name="T18" fmla="*/ 372 w 426"/>
                <a:gd name="T19" fmla="*/ 216 h 425"/>
                <a:gd name="T20" fmla="*/ 372 w 426"/>
                <a:gd name="T21" fmla="*/ 208 h 425"/>
                <a:gd name="T22" fmla="*/ 426 w 426"/>
                <a:gd name="T23" fmla="*/ 171 h 425"/>
                <a:gd name="T24" fmla="*/ 331 w 426"/>
                <a:gd name="T25" fmla="*/ 105 h 425"/>
                <a:gd name="T26" fmla="*/ 334 w 426"/>
                <a:gd name="T27" fmla="*/ 32 h 425"/>
                <a:gd name="T28" fmla="*/ 220 w 426"/>
                <a:gd name="T29" fmla="*/ 53 h 425"/>
                <a:gd name="T30" fmla="*/ 213 w 426"/>
                <a:gd name="T31" fmla="*/ 53 h 425"/>
                <a:gd name="T32" fmla="*/ 205 w 426"/>
                <a:gd name="T33" fmla="*/ 53 h 425"/>
                <a:gd name="T34" fmla="*/ 91 w 426"/>
                <a:gd name="T35" fmla="*/ 32 h 425"/>
                <a:gd name="T36" fmla="*/ 95 w 426"/>
                <a:gd name="T37" fmla="*/ 105 h 425"/>
                <a:gd name="T38" fmla="*/ 0 w 426"/>
                <a:gd name="T39" fmla="*/ 171 h 425"/>
                <a:gd name="T40" fmla="*/ 54 w 426"/>
                <a:gd name="T41" fmla="*/ 208 h 425"/>
                <a:gd name="T42" fmla="*/ 54 w 426"/>
                <a:gd name="T43" fmla="*/ 216 h 425"/>
                <a:gd name="T44" fmla="*/ 0 w 426"/>
                <a:gd name="T45" fmla="*/ 253 h 425"/>
                <a:gd name="T46" fmla="*/ 95 w 426"/>
                <a:gd name="T47" fmla="*/ 319 h 425"/>
                <a:gd name="T48" fmla="*/ 91 w 426"/>
                <a:gd name="T49" fmla="*/ 392 h 425"/>
                <a:gd name="T50" fmla="*/ 205 w 426"/>
                <a:gd name="T51" fmla="*/ 371 h 425"/>
                <a:gd name="T52" fmla="*/ 213 w 426"/>
                <a:gd name="T53" fmla="*/ 371 h 425"/>
                <a:gd name="T54" fmla="*/ 220 w 426"/>
                <a:gd name="T55" fmla="*/ 371 h 425"/>
                <a:gd name="T56" fmla="*/ 334 w 426"/>
                <a:gd name="T57" fmla="*/ 392 h 425"/>
                <a:gd name="T58" fmla="*/ 331 w 426"/>
                <a:gd name="T59" fmla="*/ 319 h 425"/>
                <a:gd name="T60" fmla="*/ 426 w 426"/>
                <a:gd name="T61" fmla="*/ 253 h 425"/>
                <a:gd name="T62" fmla="*/ 372 w 426"/>
                <a:gd name="T63" fmla="*/ 21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6" h="425">
                  <a:moveTo>
                    <a:pt x="285" y="243"/>
                  </a:moveTo>
                  <a:lnTo>
                    <a:pt x="285" y="243"/>
                  </a:lnTo>
                  <a:cubicBezTo>
                    <a:pt x="281" y="252"/>
                    <a:pt x="276" y="261"/>
                    <a:pt x="269" y="268"/>
                  </a:cubicBezTo>
                  <a:cubicBezTo>
                    <a:pt x="261" y="275"/>
                    <a:pt x="253" y="281"/>
                    <a:pt x="244" y="285"/>
                  </a:cubicBezTo>
                  <a:cubicBezTo>
                    <a:pt x="234" y="289"/>
                    <a:pt x="224" y="291"/>
                    <a:pt x="213" y="291"/>
                  </a:cubicBezTo>
                  <a:cubicBezTo>
                    <a:pt x="202" y="291"/>
                    <a:pt x="192" y="289"/>
                    <a:pt x="182" y="285"/>
                  </a:cubicBezTo>
                  <a:cubicBezTo>
                    <a:pt x="173" y="281"/>
                    <a:pt x="164" y="275"/>
                    <a:pt x="157" y="268"/>
                  </a:cubicBezTo>
                  <a:cubicBezTo>
                    <a:pt x="150" y="261"/>
                    <a:pt x="144" y="252"/>
                    <a:pt x="140" y="243"/>
                  </a:cubicBezTo>
                  <a:cubicBezTo>
                    <a:pt x="136" y="233"/>
                    <a:pt x="134" y="223"/>
                    <a:pt x="134" y="212"/>
                  </a:cubicBezTo>
                  <a:cubicBezTo>
                    <a:pt x="134" y="201"/>
                    <a:pt x="136" y="191"/>
                    <a:pt x="140" y="181"/>
                  </a:cubicBezTo>
                  <a:cubicBezTo>
                    <a:pt x="144" y="172"/>
                    <a:pt x="150" y="164"/>
                    <a:pt x="157" y="156"/>
                  </a:cubicBezTo>
                  <a:cubicBezTo>
                    <a:pt x="164" y="149"/>
                    <a:pt x="173" y="144"/>
                    <a:pt x="182" y="140"/>
                  </a:cubicBezTo>
                  <a:cubicBezTo>
                    <a:pt x="192" y="135"/>
                    <a:pt x="202" y="133"/>
                    <a:pt x="213" y="133"/>
                  </a:cubicBezTo>
                  <a:cubicBezTo>
                    <a:pt x="224" y="133"/>
                    <a:pt x="234" y="135"/>
                    <a:pt x="244" y="140"/>
                  </a:cubicBezTo>
                  <a:cubicBezTo>
                    <a:pt x="253" y="144"/>
                    <a:pt x="261" y="149"/>
                    <a:pt x="269" y="156"/>
                  </a:cubicBezTo>
                  <a:cubicBezTo>
                    <a:pt x="276" y="164"/>
                    <a:pt x="281" y="172"/>
                    <a:pt x="285" y="181"/>
                  </a:cubicBezTo>
                  <a:cubicBezTo>
                    <a:pt x="290" y="191"/>
                    <a:pt x="292" y="201"/>
                    <a:pt x="292" y="212"/>
                  </a:cubicBezTo>
                  <a:cubicBezTo>
                    <a:pt x="292" y="223"/>
                    <a:pt x="290" y="233"/>
                    <a:pt x="285" y="243"/>
                  </a:cubicBezTo>
                  <a:close/>
                  <a:moveTo>
                    <a:pt x="372" y="216"/>
                  </a:moveTo>
                  <a:lnTo>
                    <a:pt x="372" y="216"/>
                  </a:lnTo>
                  <a:cubicBezTo>
                    <a:pt x="372" y="215"/>
                    <a:pt x="372" y="213"/>
                    <a:pt x="372" y="212"/>
                  </a:cubicBezTo>
                  <a:cubicBezTo>
                    <a:pt x="372" y="211"/>
                    <a:pt x="372" y="210"/>
                    <a:pt x="372" y="208"/>
                  </a:cubicBezTo>
                  <a:cubicBezTo>
                    <a:pt x="372" y="207"/>
                    <a:pt x="372" y="206"/>
                    <a:pt x="372" y="205"/>
                  </a:cubicBezTo>
                  <a:lnTo>
                    <a:pt x="426" y="171"/>
                  </a:lnTo>
                  <a:lnTo>
                    <a:pt x="393" y="91"/>
                  </a:lnTo>
                  <a:lnTo>
                    <a:pt x="331" y="105"/>
                  </a:lnTo>
                  <a:cubicBezTo>
                    <a:pt x="327" y="101"/>
                    <a:pt x="324" y="98"/>
                    <a:pt x="320" y="94"/>
                  </a:cubicBezTo>
                  <a:lnTo>
                    <a:pt x="334" y="32"/>
                  </a:lnTo>
                  <a:lnTo>
                    <a:pt x="254" y="0"/>
                  </a:lnTo>
                  <a:lnTo>
                    <a:pt x="220" y="53"/>
                  </a:lnTo>
                  <a:cubicBezTo>
                    <a:pt x="219" y="53"/>
                    <a:pt x="218" y="53"/>
                    <a:pt x="217" y="53"/>
                  </a:cubicBezTo>
                  <a:cubicBezTo>
                    <a:pt x="215" y="53"/>
                    <a:pt x="214" y="53"/>
                    <a:pt x="213" y="53"/>
                  </a:cubicBezTo>
                  <a:cubicBezTo>
                    <a:pt x="212" y="53"/>
                    <a:pt x="210" y="53"/>
                    <a:pt x="209" y="53"/>
                  </a:cubicBezTo>
                  <a:cubicBezTo>
                    <a:pt x="208" y="53"/>
                    <a:pt x="207" y="53"/>
                    <a:pt x="205" y="53"/>
                  </a:cubicBezTo>
                  <a:lnTo>
                    <a:pt x="172" y="0"/>
                  </a:lnTo>
                  <a:lnTo>
                    <a:pt x="91" y="32"/>
                  </a:lnTo>
                  <a:lnTo>
                    <a:pt x="106" y="94"/>
                  </a:lnTo>
                  <a:cubicBezTo>
                    <a:pt x="102" y="98"/>
                    <a:pt x="98" y="101"/>
                    <a:pt x="95" y="105"/>
                  </a:cubicBezTo>
                  <a:lnTo>
                    <a:pt x="33" y="91"/>
                  </a:lnTo>
                  <a:lnTo>
                    <a:pt x="0" y="171"/>
                  </a:lnTo>
                  <a:lnTo>
                    <a:pt x="54" y="205"/>
                  </a:lnTo>
                  <a:cubicBezTo>
                    <a:pt x="54" y="206"/>
                    <a:pt x="54" y="207"/>
                    <a:pt x="54" y="208"/>
                  </a:cubicBezTo>
                  <a:cubicBezTo>
                    <a:pt x="54" y="210"/>
                    <a:pt x="54" y="211"/>
                    <a:pt x="54" y="212"/>
                  </a:cubicBezTo>
                  <a:cubicBezTo>
                    <a:pt x="54" y="213"/>
                    <a:pt x="54" y="215"/>
                    <a:pt x="54" y="216"/>
                  </a:cubicBezTo>
                  <a:cubicBezTo>
                    <a:pt x="54" y="217"/>
                    <a:pt x="54" y="218"/>
                    <a:pt x="54" y="220"/>
                  </a:cubicBezTo>
                  <a:lnTo>
                    <a:pt x="0" y="253"/>
                  </a:lnTo>
                  <a:lnTo>
                    <a:pt x="33" y="334"/>
                  </a:lnTo>
                  <a:lnTo>
                    <a:pt x="95" y="319"/>
                  </a:lnTo>
                  <a:cubicBezTo>
                    <a:pt x="98" y="323"/>
                    <a:pt x="102" y="327"/>
                    <a:pt x="106" y="330"/>
                  </a:cubicBezTo>
                  <a:lnTo>
                    <a:pt x="91" y="392"/>
                  </a:lnTo>
                  <a:lnTo>
                    <a:pt x="172" y="425"/>
                  </a:lnTo>
                  <a:lnTo>
                    <a:pt x="205" y="371"/>
                  </a:lnTo>
                  <a:cubicBezTo>
                    <a:pt x="207" y="371"/>
                    <a:pt x="208" y="371"/>
                    <a:pt x="209" y="371"/>
                  </a:cubicBezTo>
                  <a:cubicBezTo>
                    <a:pt x="210" y="371"/>
                    <a:pt x="212" y="371"/>
                    <a:pt x="213" y="371"/>
                  </a:cubicBezTo>
                  <a:cubicBezTo>
                    <a:pt x="214" y="371"/>
                    <a:pt x="215" y="371"/>
                    <a:pt x="217" y="371"/>
                  </a:cubicBezTo>
                  <a:cubicBezTo>
                    <a:pt x="218" y="371"/>
                    <a:pt x="219" y="371"/>
                    <a:pt x="220" y="371"/>
                  </a:cubicBezTo>
                  <a:lnTo>
                    <a:pt x="254" y="425"/>
                  </a:lnTo>
                  <a:lnTo>
                    <a:pt x="334" y="392"/>
                  </a:lnTo>
                  <a:lnTo>
                    <a:pt x="320" y="330"/>
                  </a:lnTo>
                  <a:cubicBezTo>
                    <a:pt x="324" y="327"/>
                    <a:pt x="327" y="323"/>
                    <a:pt x="331" y="319"/>
                  </a:cubicBezTo>
                  <a:lnTo>
                    <a:pt x="393" y="334"/>
                  </a:lnTo>
                  <a:lnTo>
                    <a:pt x="426" y="253"/>
                  </a:lnTo>
                  <a:lnTo>
                    <a:pt x="372" y="220"/>
                  </a:lnTo>
                  <a:cubicBezTo>
                    <a:pt x="372" y="218"/>
                    <a:pt x="372" y="217"/>
                    <a:pt x="372" y="216"/>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1" name="Group 8">
              <a:extLst>
                <a:ext uri="{FF2B5EF4-FFF2-40B4-BE49-F238E27FC236}">
                  <a16:creationId xmlns:a16="http://schemas.microsoft.com/office/drawing/2014/main" id="{80248634-280E-44A4-84F0-94CB250D4A2A}"/>
                </a:ext>
              </a:extLst>
            </p:cNvPr>
            <p:cNvGrpSpPr>
              <a:grpSpLocks noChangeAspect="1"/>
            </p:cNvGrpSpPr>
            <p:nvPr/>
          </p:nvGrpSpPr>
          <p:grpSpPr bwMode="auto">
            <a:xfrm>
              <a:off x="5973710" y="4996105"/>
              <a:ext cx="349290" cy="349290"/>
              <a:chOff x="3270" y="3361"/>
              <a:chExt cx="256" cy="256"/>
            </a:xfrm>
          </p:grpSpPr>
          <p:sp>
            <p:nvSpPr>
              <p:cNvPr id="12" name="AutoShape 7">
                <a:extLst>
                  <a:ext uri="{FF2B5EF4-FFF2-40B4-BE49-F238E27FC236}">
                    <a16:creationId xmlns:a16="http://schemas.microsoft.com/office/drawing/2014/main" id="{07E08787-EF3F-4E22-A685-98FF64CE53EA}"/>
                  </a:ext>
                </a:extLst>
              </p:cNvPr>
              <p:cNvSpPr>
                <a:spLocks noChangeAspect="1" noChangeArrowheads="1" noTextEdit="1"/>
              </p:cNvSpPr>
              <p:nvPr/>
            </p:nvSpPr>
            <p:spPr bwMode="auto">
              <a:xfrm>
                <a:off x="3270" y="3361"/>
                <a:ext cx="256" cy="2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 name="Freeform 9">
                <a:extLst>
                  <a:ext uri="{FF2B5EF4-FFF2-40B4-BE49-F238E27FC236}">
                    <a16:creationId xmlns:a16="http://schemas.microsoft.com/office/drawing/2014/main" id="{77F5D08B-2CD8-498B-AECD-C3A3C12E3A60}"/>
                  </a:ext>
                </a:extLst>
              </p:cNvPr>
              <p:cNvSpPr>
                <a:spLocks/>
              </p:cNvSpPr>
              <p:nvPr/>
            </p:nvSpPr>
            <p:spPr bwMode="auto">
              <a:xfrm>
                <a:off x="3311" y="3393"/>
                <a:ext cx="17" cy="29"/>
              </a:xfrm>
              <a:custGeom>
                <a:avLst/>
                <a:gdLst>
                  <a:gd name="T0" fmla="*/ 27 w 27"/>
                  <a:gd name="T1" fmla="*/ 0 h 46"/>
                  <a:gd name="T2" fmla="*/ 27 w 27"/>
                  <a:gd name="T3" fmla="*/ 0 h 46"/>
                  <a:gd name="T4" fmla="*/ 0 w 27"/>
                  <a:gd name="T5" fmla="*/ 0 h 46"/>
                  <a:gd name="T6" fmla="*/ 0 w 27"/>
                  <a:gd name="T7" fmla="*/ 46 h 46"/>
                  <a:gd name="T8" fmla="*/ 27 w 27"/>
                  <a:gd name="T9" fmla="*/ 46 h 46"/>
                  <a:gd name="T10" fmla="*/ 27 w 27"/>
                  <a:gd name="T11" fmla="*/ 0 h 46"/>
                </a:gdLst>
                <a:ahLst/>
                <a:cxnLst>
                  <a:cxn ang="0">
                    <a:pos x="T0" y="T1"/>
                  </a:cxn>
                  <a:cxn ang="0">
                    <a:pos x="T2" y="T3"/>
                  </a:cxn>
                  <a:cxn ang="0">
                    <a:pos x="T4" y="T5"/>
                  </a:cxn>
                  <a:cxn ang="0">
                    <a:pos x="T6" y="T7"/>
                  </a:cxn>
                  <a:cxn ang="0">
                    <a:pos x="T8" y="T9"/>
                  </a:cxn>
                  <a:cxn ang="0">
                    <a:pos x="T10" y="T11"/>
                  </a:cxn>
                </a:cxnLst>
                <a:rect l="0" t="0" r="r" b="b"/>
                <a:pathLst>
                  <a:path w="27" h="46">
                    <a:moveTo>
                      <a:pt x="27" y="0"/>
                    </a:moveTo>
                    <a:lnTo>
                      <a:pt x="27" y="0"/>
                    </a:lnTo>
                    <a:lnTo>
                      <a:pt x="0" y="0"/>
                    </a:lnTo>
                    <a:lnTo>
                      <a:pt x="0" y="46"/>
                    </a:lnTo>
                    <a:lnTo>
                      <a:pt x="27" y="46"/>
                    </a:lnTo>
                    <a:lnTo>
                      <a:pt x="2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Freeform 10">
                <a:extLst>
                  <a:ext uri="{FF2B5EF4-FFF2-40B4-BE49-F238E27FC236}">
                    <a16:creationId xmlns:a16="http://schemas.microsoft.com/office/drawing/2014/main" id="{759DBE61-DA4E-4D50-9A6D-498C19049158}"/>
                  </a:ext>
                </a:extLst>
              </p:cNvPr>
              <p:cNvSpPr>
                <a:spLocks/>
              </p:cNvSpPr>
              <p:nvPr/>
            </p:nvSpPr>
            <p:spPr bwMode="auto">
              <a:xfrm>
                <a:off x="3311" y="3472"/>
                <a:ext cx="17" cy="116"/>
              </a:xfrm>
              <a:custGeom>
                <a:avLst/>
                <a:gdLst>
                  <a:gd name="T0" fmla="*/ 0 w 27"/>
                  <a:gd name="T1" fmla="*/ 187 h 187"/>
                  <a:gd name="T2" fmla="*/ 0 w 27"/>
                  <a:gd name="T3" fmla="*/ 187 h 187"/>
                  <a:gd name="T4" fmla="*/ 27 w 27"/>
                  <a:gd name="T5" fmla="*/ 187 h 187"/>
                  <a:gd name="T6" fmla="*/ 27 w 27"/>
                  <a:gd name="T7" fmla="*/ 0 h 187"/>
                  <a:gd name="T8" fmla="*/ 0 w 27"/>
                  <a:gd name="T9" fmla="*/ 0 h 187"/>
                  <a:gd name="T10" fmla="*/ 0 w 27"/>
                  <a:gd name="T11" fmla="*/ 187 h 187"/>
                </a:gdLst>
                <a:ahLst/>
                <a:cxnLst>
                  <a:cxn ang="0">
                    <a:pos x="T0" y="T1"/>
                  </a:cxn>
                  <a:cxn ang="0">
                    <a:pos x="T2" y="T3"/>
                  </a:cxn>
                  <a:cxn ang="0">
                    <a:pos x="T4" y="T5"/>
                  </a:cxn>
                  <a:cxn ang="0">
                    <a:pos x="T6" y="T7"/>
                  </a:cxn>
                  <a:cxn ang="0">
                    <a:pos x="T8" y="T9"/>
                  </a:cxn>
                  <a:cxn ang="0">
                    <a:pos x="T10" y="T11"/>
                  </a:cxn>
                </a:cxnLst>
                <a:rect l="0" t="0" r="r" b="b"/>
                <a:pathLst>
                  <a:path w="27" h="187">
                    <a:moveTo>
                      <a:pt x="0" y="187"/>
                    </a:moveTo>
                    <a:lnTo>
                      <a:pt x="0" y="187"/>
                    </a:lnTo>
                    <a:lnTo>
                      <a:pt x="27" y="187"/>
                    </a:lnTo>
                    <a:lnTo>
                      <a:pt x="27" y="0"/>
                    </a:lnTo>
                    <a:lnTo>
                      <a:pt x="0" y="0"/>
                    </a:lnTo>
                    <a:lnTo>
                      <a:pt x="0" y="187"/>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 name="Freeform 11">
                <a:extLst>
                  <a:ext uri="{FF2B5EF4-FFF2-40B4-BE49-F238E27FC236}">
                    <a16:creationId xmlns:a16="http://schemas.microsoft.com/office/drawing/2014/main" id="{BB72276C-83B8-496F-8C4A-83C6467EB9BB}"/>
                  </a:ext>
                </a:extLst>
              </p:cNvPr>
              <p:cNvSpPr>
                <a:spLocks/>
              </p:cNvSpPr>
              <p:nvPr/>
            </p:nvSpPr>
            <p:spPr bwMode="auto">
              <a:xfrm>
                <a:off x="3394" y="3569"/>
                <a:ext cx="16" cy="19"/>
              </a:xfrm>
              <a:custGeom>
                <a:avLst/>
                <a:gdLst>
                  <a:gd name="T0" fmla="*/ 0 w 27"/>
                  <a:gd name="T1" fmla="*/ 30 h 30"/>
                  <a:gd name="T2" fmla="*/ 0 w 27"/>
                  <a:gd name="T3" fmla="*/ 30 h 30"/>
                  <a:gd name="T4" fmla="*/ 27 w 27"/>
                  <a:gd name="T5" fmla="*/ 30 h 30"/>
                  <a:gd name="T6" fmla="*/ 27 w 27"/>
                  <a:gd name="T7" fmla="*/ 0 h 30"/>
                  <a:gd name="T8" fmla="*/ 0 w 27"/>
                  <a:gd name="T9" fmla="*/ 0 h 30"/>
                  <a:gd name="T10" fmla="*/ 0 w 27"/>
                  <a:gd name="T11" fmla="*/ 30 h 30"/>
                </a:gdLst>
                <a:ahLst/>
                <a:cxnLst>
                  <a:cxn ang="0">
                    <a:pos x="T0" y="T1"/>
                  </a:cxn>
                  <a:cxn ang="0">
                    <a:pos x="T2" y="T3"/>
                  </a:cxn>
                  <a:cxn ang="0">
                    <a:pos x="T4" y="T5"/>
                  </a:cxn>
                  <a:cxn ang="0">
                    <a:pos x="T6" y="T7"/>
                  </a:cxn>
                  <a:cxn ang="0">
                    <a:pos x="T8" y="T9"/>
                  </a:cxn>
                  <a:cxn ang="0">
                    <a:pos x="T10" y="T11"/>
                  </a:cxn>
                </a:cxnLst>
                <a:rect l="0" t="0" r="r" b="b"/>
                <a:pathLst>
                  <a:path w="27" h="30">
                    <a:moveTo>
                      <a:pt x="0" y="30"/>
                    </a:moveTo>
                    <a:lnTo>
                      <a:pt x="0" y="30"/>
                    </a:lnTo>
                    <a:lnTo>
                      <a:pt x="27" y="30"/>
                    </a:lnTo>
                    <a:lnTo>
                      <a:pt x="27" y="0"/>
                    </a:lnTo>
                    <a:lnTo>
                      <a:pt x="0" y="0"/>
                    </a:lnTo>
                    <a:lnTo>
                      <a:pt x="0" y="3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7" name="Freeform 12">
                <a:extLst>
                  <a:ext uri="{FF2B5EF4-FFF2-40B4-BE49-F238E27FC236}">
                    <a16:creationId xmlns:a16="http://schemas.microsoft.com/office/drawing/2014/main" id="{E25F3E4A-F22D-4AF3-9643-B44818E4319B}"/>
                  </a:ext>
                </a:extLst>
              </p:cNvPr>
              <p:cNvSpPr>
                <a:spLocks/>
              </p:cNvSpPr>
              <p:nvPr/>
            </p:nvSpPr>
            <p:spPr bwMode="auto">
              <a:xfrm>
                <a:off x="3394" y="3393"/>
                <a:ext cx="16" cy="125"/>
              </a:xfrm>
              <a:custGeom>
                <a:avLst/>
                <a:gdLst>
                  <a:gd name="T0" fmla="*/ 27 w 27"/>
                  <a:gd name="T1" fmla="*/ 0 h 201"/>
                  <a:gd name="T2" fmla="*/ 27 w 27"/>
                  <a:gd name="T3" fmla="*/ 0 h 201"/>
                  <a:gd name="T4" fmla="*/ 0 w 27"/>
                  <a:gd name="T5" fmla="*/ 0 h 201"/>
                  <a:gd name="T6" fmla="*/ 0 w 27"/>
                  <a:gd name="T7" fmla="*/ 201 h 201"/>
                  <a:gd name="T8" fmla="*/ 27 w 27"/>
                  <a:gd name="T9" fmla="*/ 201 h 201"/>
                  <a:gd name="T10" fmla="*/ 27 w 27"/>
                  <a:gd name="T11" fmla="*/ 0 h 201"/>
                </a:gdLst>
                <a:ahLst/>
                <a:cxnLst>
                  <a:cxn ang="0">
                    <a:pos x="T0" y="T1"/>
                  </a:cxn>
                  <a:cxn ang="0">
                    <a:pos x="T2" y="T3"/>
                  </a:cxn>
                  <a:cxn ang="0">
                    <a:pos x="T4" y="T5"/>
                  </a:cxn>
                  <a:cxn ang="0">
                    <a:pos x="T6" y="T7"/>
                  </a:cxn>
                  <a:cxn ang="0">
                    <a:pos x="T8" y="T9"/>
                  </a:cxn>
                  <a:cxn ang="0">
                    <a:pos x="T10" y="T11"/>
                  </a:cxn>
                </a:cxnLst>
                <a:rect l="0" t="0" r="r" b="b"/>
                <a:pathLst>
                  <a:path w="27" h="201">
                    <a:moveTo>
                      <a:pt x="27" y="0"/>
                    </a:moveTo>
                    <a:lnTo>
                      <a:pt x="27" y="0"/>
                    </a:lnTo>
                    <a:lnTo>
                      <a:pt x="0" y="0"/>
                    </a:lnTo>
                    <a:lnTo>
                      <a:pt x="0" y="201"/>
                    </a:lnTo>
                    <a:lnTo>
                      <a:pt x="27" y="201"/>
                    </a:lnTo>
                    <a:lnTo>
                      <a:pt x="2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 name="Freeform 13">
                <a:extLst>
                  <a:ext uri="{FF2B5EF4-FFF2-40B4-BE49-F238E27FC236}">
                    <a16:creationId xmlns:a16="http://schemas.microsoft.com/office/drawing/2014/main" id="{C7B99EEE-63F3-4B74-8E2A-F69F45F32584}"/>
                  </a:ext>
                </a:extLst>
              </p:cNvPr>
              <p:cNvSpPr>
                <a:spLocks/>
              </p:cNvSpPr>
              <p:nvPr/>
            </p:nvSpPr>
            <p:spPr bwMode="auto">
              <a:xfrm>
                <a:off x="3477" y="3519"/>
                <a:ext cx="16" cy="69"/>
              </a:xfrm>
              <a:custGeom>
                <a:avLst/>
                <a:gdLst>
                  <a:gd name="T0" fmla="*/ 0 w 26"/>
                  <a:gd name="T1" fmla="*/ 110 h 110"/>
                  <a:gd name="T2" fmla="*/ 0 w 26"/>
                  <a:gd name="T3" fmla="*/ 110 h 110"/>
                  <a:gd name="T4" fmla="*/ 26 w 26"/>
                  <a:gd name="T5" fmla="*/ 110 h 110"/>
                  <a:gd name="T6" fmla="*/ 26 w 26"/>
                  <a:gd name="T7" fmla="*/ 0 h 110"/>
                  <a:gd name="T8" fmla="*/ 0 w 26"/>
                  <a:gd name="T9" fmla="*/ 0 h 110"/>
                  <a:gd name="T10" fmla="*/ 0 w 26"/>
                  <a:gd name="T11" fmla="*/ 110 h 110"/>
                </a:gdLst>
                <a:ahLst/>
                <a:cxnLst>
                  <a:cxn ang="0">
                    <a:pos x="T0" y="T1"/>
                  </a:cxn>
                  <a:cxn ang="0">
                    <a:pos x="T2" y="T3"/>
                  </a:cxn>
                  <a:cxn ang="0">
                    <a:pos x="T4" y="T5"/>
                  </a:cxn>
                  <a:cxn ang="0">
                    <a:pos x="T6" y="T7"/>
                  </a:cxn>
                  <a:cxn ang="0">
                    <a:pos x="T8" y="T9"/>
                  </a:cxn>
                  <a:cxn ang="0">
                    <a:pos x="T10" y="T11"/>
                  </a:cxn>
                </a:cxnLst>
                <a:rect l="0" t="0" r="r" b="b"/>
                <a:pathLst>
                  <a:path w="26" h="110">
                    <a:moveTo>
                      <a:pt x="0" y="110"/>
                    </a:moveTo>
                    <a:lnTo>
                      <a:pt x="0" y="110"/>
                    </a:lnTo>
                    <a:lnTo>
                      <a:pt x="26" y="110"/>
                    </a:lnTo>
                    <a:lnTo>
                      <a:pt x="26" y="0"/>
                    </a:lnTo>
                    <a:lnTo>
                      <a:pt x="0" y="0"/>
                    </a:lnTo>
                    <a:lnTo>
                      <a:pt x="0" y="11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Freeform 14">
                <a:extLst>
                  <a:ext uri="{FF2B5EF4-FFF2-40B4-BE49-F238E27FC236}">
                    <a16:creationId xmlns:a16="http://schemas.microsoft.com/office/drawing/2014/main" id="{A980C88C-182E-43DC-A467-1A70FDB69D2B}"/>
                  </a:ext>
                </a:extLst>
              </p:cNvPr>
              <p:cNvSpPr>
                <a:spLocks/>
              </p:cNvSpPr>
              <p:nvPr/>
            </p:nvSpPr>
            <p:spPr bwMode="auto">
              <a:xfrm>
                <a:off x="3477" y="3393"/>
                <a:ext cx="16" cy="75"/>
              </a:xfrm>
              <a:custGeom>
                <a:avLst/>
                <a:gdLst>
                  <a:gd name="T0" fmla="*/ 26 w 26"/>
                  <a:gd name="T1" fmla="*/ 0 h 121"/>
                  <a:gd name="T2" fmla="*/ 26 w 26"/>
                  <a:gd name="T3" fmla="*/ 0 h 121"/>
                  <a:gd name="T4" fmla="*/ 0 w 26"/>
                  <a:gd name="T5" fmla="*/ 0 h 121"/>
                  <a:gd name="T6" fmla="*/ 0 w 26"/>
                  <a:gd name="T7" fmla="*/ 121 h 121"/>
                  <a:gd name="T8" fmla="*/ 26 w 26"/>
                  <a:gd name="T9" fmla="*/ 121 h 121"/>
                  <a:gd name="T10" fmla="*/ 26 w 26"/>
                  <a:gd name="T11" fmla="*/ 0 h 121"/>
                </a:gdLst>
                <a:ahLst/>
                <a:cxnLst>
                  <a:cxn ang="0">
                    <a:pos x="T0" y="T1"/>
                  </a:cxn>
                  <a:cxn ang="0">
                    <a:pos x="T2" y="T3"/>
                  </a:cxn>
                  <a:cxn ang="0">
                    <a:pos x="T4" y="T5"/>
                  </a:cxn>
                  <a:cxn ang="0">
                    <a:pos x="T6" y="T7"/>
                  </a:cxn>
                  <a:cxn ang="0">
                    <a:pos x="T8" y="T9"/>
                  </a:cxn>
                  <a:cxn ang="0">
                    <a:pos x="T10" y="T11"/>
                  </a:cxn>
                </a:cxnLst>
                <a:rect l="0" t="0" r="r" b="b"/>
                <a:pathLst>
                  <a:path w="26" h="121">
                    <a:moveTo>
                      <a:pt x="26" y="0"/>
                    </a:moveTo>
                    <a:lnTo>
                      <a:pt x="26" y="0"/>
                    </a:lnTo>
                    <a:lnTo>
                      <a:pt x="0" y="0"/>
                    </a:lnTo>
                    <a:lnTo>
                      <a:pt x="0" y="121"/>
                    </a:lnTo>
                    <a:lnTo>
                      <a:pt x="26" y="121"/>
                    </a:lnTo>
                    <a:lnTo>
                      <a:pt x="2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0" name="Freeform 15">
                <a:extLst>
                  <a:ext uri="{FF2B5EF4-FFF2-40B4-BE49-F238E27FC236}">
                    <a16:creationId xmlns:a16="http://schemas.microsoft.com/office/drawing/2014/main" id="{5AAA989A-D7AA-4FEF-8DD4-CE12DB408FD8}"/>
                  </a:ext>
                </a:extLst>
              </p:cNvPr>
              <p:cNvSpPr>
                <a:spLocks/>
              </p:cNvSpPr>
              <p:nvPr/>
            </p:nvSpPr>
            <p:spPr bwMode="auto">
              <a:xfrm>
                <a:off x="3294" y="3422"/>
                <a:ext cx="50" cy="33"/>
              </a:xfrm>
              <a:custGeom>
                <a:avLst/>
                <a:gdLst>
                  <a:gd name="T0" fmla="*/ 27 w 80"/>
                  <a:gd name="T1" fmla="*/ 0 h 53"/>
                  <a:gd name="T2" fmla="*/ 27 w 80"/>
                  <a:gd name="T3" fmla="*/ 0 h 53"/>
                  <a:gd name="T4" fmla="*/ 0 w 80"/>
                  <a:gd name="T5" fmla="*/ 0 h 53"/>
                  <a:gd name="T6" fmla="*/ 0 w 80"/>
                  <a:gd name="T7" fmla="*/ 53 h 53"/>
                  <a:gd name="T8" fmla="*/ 27 w 80"/>
                  <a:gd name="T9" fmla="*/ 53 h 53"/>
                  <a:gd name="T10" fmla="*/ 54 w 80"/>
                  <a:gd name="T11" fmla="*/ 53 h 53"/>
                  <a:gd name="T12" fmla="*/ 80 w 80"/>
                  <a:gd name="T13" fmla="*/ 53 h 53"/>
                  <a:gd name="T14" fmla="*/ 80 w 80"/>
                  <a:gd name="T15" fmla="*/ 0 h 53"/>
                  <a:gd name="T16" fmla="*/ 54 w 80"/>
                  <a:gd name="T17" fmla="*/ 0 h 53"/>
                  <a:gd name="T18" fmla="*/ 27 w 80"/>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53">
                    <a:moveTo>
                      <a:pt x="27" y="0"/>
                    </a:moveTo>
                    <a:lnTo>
                      <a:pt x="27" y="0"/>
                    </a:lnTo>
                    <a:lnTo>
                      <a:pt x="0" y="0"/>
                    </a:lnTo>
                    <a:lnTo>
                      <a:pt x="0" y="53"/>
                    </a:lnTo>
                    <a:lnTo>
                      <a:pt x="27" y="53"/>
                    </a:lnTo>
                    <a:lnTo>
                      <a:pt x="54" y="53"/>
                    </a:lnTo>
                    <a:lnTo>
                      <a:pt x="80" y="53"/>
                    </a:lnTo>
                    <a:lnTo>
                      <a:pt x="80" y="0"/>
                    </a:lnTo>
                    <a:lnTo>
                      <a:pt x="54" y="0"/>
                    </a:lnTo>
                    <a:lnTo>
                      <a:pt x="27"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1" name="Freeform 16">
                <a:extLst>
                  <a:ext uri="{FF2B5EF4-FFF2-40B4-BE49-F238E27FC236}">
                    <a16:creationId xmlns:a16="http://schemas.microsoft.com/office/drawing/2014/main" id="{D181325B-7114-4DB0-A6F1-0CFE1B2315E5}"/>
                  </a:ext>
                </a:extLst>
              </p:cNvPr>
              <p:cNvSpPr>
                <a:spLocks/>
              </p:cNvSpPr>
              <p:nvPr/>
            </p:nvSpPr>
            <p:spPr bwMode="auto">
              <a:xfrm>
                <a:off x="3377" y="3518"/>
                <a:ext cx="50" cy="34"/>
              </a:xfrm>
              <a:custGeom>
                <a:avLst/>
                <a:gdLst>
                  <a:gd name="T0" fmla="*/ 26 w 80"/>
                  <a:gd name="T1" fmla="*/ 0 h 54"/>
                  <a:gd name="T2" fmla="*/ 26 w 80"/>
                  <a:gd name="T3" fmla="*/ 0 h 54"/>
                  <a:gd name="T4" fmla="*/ 0 w 80"/>
                  <a:gd name="T5" fmla="*/ 0 h 54"/>
                  <a:gd name="T6" fmla="*/ 0 w 80"/>
                  <a:gd name="T7" fmla="*/ 54 h 54"/>
                  <a:gd name="T8" fmla="*/ 26 w 80"/>
                  <a:gd name="T9" fmla="*/ 54 h 54"/>
                  <a:gd name="T10" fmla="*/ 53 w 80"/>
                  <a:gd name="T11" fmla="*/ 54 h 54"/>
                  <a:gd name="T12" fmla="*/ 80 w 80"/>
                  <a:gd name="T13" fmla="*/ 54 h 54"/>
                  <a:gd name="T14" fmla="*/ 80 w 80"/>
                  <a:gd name="T15" fmla="*/ 0 h 54"/>
                  <a:gd name="T16" fmla="*/ 53 w 80"/>
                  <a:gd name="T17" fmla="*/ 0 h 54"/>
                  <a:gd name="T18" fmla="*/ 26 w 80"/>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54">
                    <a:moveTo>
                      <a:pt x="26" y="0"/>
                    </a:moveTo>
                    <a:lnTo>
                      <a:pt x="26" y="0"/>
                    </a:lnTo>
                    <a:lnTo>
                      <a:pt x="0" y="0"/>
                    </a:lnTo>
                    <a:lnTo>
                      <a:pt x="0" y="54"/>
                    </a:lnTo>
                    <a:lnTo>
                      <a:pt x="26" y="54"/>
                    </a:lnTo>
                    <a:lnTo>
                      <a:pt x="53" y="54"/>
                    </a:lnTo>
                    <a:lnTo>
                      <a:pt x="80" y="54"/>
                    </a:lnTo>
                    <a:lnTo>
                      <a:pt x="80" y="0"/>
                    </a:lnTo>
                    <a:lnTo>
                      <a:pt x="53" y="0"/>
                    </a:lnTo>
                    <a:lnTo>
                      <a:pt x="26"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2" name="Freeform 17">
                <a:extLst>
                  <a:ext uri="{FF2B5EF4-FFF2-40B4-BE49-F238E27FC236}">
                    <a16:creationId xmlns:a16="http://schemas.microsoft.com/office/drawing/2014/main" id="{D11FBC66-11CF-4D2C-8EF7-7D9BADA28E39}"/>
                  </a:ext>
                </a:extLst>
              </p:cNvPr>
              <p:cNvSpPr>
                <a:spLocks/>
              </p:cNvSpPr>
              <p:nvPr/>
            </p:nvSpPr>
            <p:spPr bwMode="auto">
              <a:xfrm>
                <a:off x="3460" y="3468"/>
                <a:ext cx="50" cy="33"/>
              </a:xfrm>
              <a:custGeom>
                <a:avLst/>
                <a:gdLst>
                  <a:gd name="T0" fmla="*/ 53 w 80"/>
                  <a:gd name="T1" fmla="*/ 0 h 53"/>
                  <a:gd name="T2" fmla="*/ 53 w 80"/>
                  <a:gd name="T3" fmla="*/ 0 h 53"/>
                  <a:gd name="T4" fmla="*/ 27 w 80"/>
                  <a:gd name="T5" fmla="*/ 0 h 53"/>
                  <a:gd name="T6" fmla="*/ 0 w 80"/>
                  <a:gd name="T7" fmla="*/ 0 h 53"/>
                  <a:gd name="T8" fmla="*/ 0 w 80"/>
                  <a:gd name="T9" fmla="*/ 53 h 53"/>
                  <a:gd name="T10" fmla="*/ 27 w 80"/>
                  <a:gd name="T11" fmla="*/ 53 h 53"/>
                  <a:gd name="T12" fmla="*/ 53 w 80"/>
                  <a:gd name="T13" fmla="*/ 53 h 53"/>
                  <a:gd name="T14" fmla="*/ 80 w 80"/>
                  <a:gd name="T15" fmla="*/ 53 h 53"/>
                  <a:gd name="T16" fmla="*/ 80 w 80"/>
                  <a:gd name="T17" fmla="*/ 0 h 53"/>
                  <a:gd name="T18" fmla="*/ 53 w 80"/>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53">
                    <a:moveTo>
                      <a:pt x="53" y="0"/>
                    </a:moveTo>
                    <a:lnTo>
                      <a:pt x="53" y="0"/>
                    </a:lnTo>
                    <a:lnTo>
                      <a:pt x="27" y="0"/>
                    </a:lnTo>
                    <a:lnTo>
                      <a:pt x="0" y="0"/>
                    </a:lnTo>
                    <a:lnTo>
                      <a:pt x="0" y="53"/>
                    </a:lnTo>
                    <a:lnTo>
                      <a:pt x="27" y="53"/>
                    </a:lnTo>
                    <a:lnTo>
                      <a:pt x="53" y="53"/>
                    </a:lnTo>
                    <a:lnTo>
                      <a:pt x="80" y="53"/>
                    </a:lnTo>
                    <a:lnTo>
                      <a:pt x="80" y="0"/>
                    </a:lnTo>
                    <a:lnTo>
                      <a:pt x="53"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cxnSp>
        <p:nvCxnSpPr>
          <p:cNvPr id="8" name="Straight Connector 7">
            <a:extLst>
              <a:ext uri="{FF2B5EF4-FFF2-40B4-BE49-F238E27FC236}">
                <a16:creationId xmlns:a16="http://schemas.microsoft.com/office/drawing/2014/main" id="{5D9FA91E-1E90-4B02-95F3-ADF889F3BFFA}"/>
              </a:ext>
            </a:extLst>
          </p:cNvPr>
          <p:cNvCxnSpPr>
            <a:cxnSpLocks/>
          </p:cNvCxnSpPr>
          <p:nvPr/>
        </p:nvCxnSpPr>
        <p:spPr>
          <a:xfrm>
            <a:off x="6093132" y="2229818"/>
            <a:ext cx="14272" cy="1276566"/>
          </a:xfrm>
          <a:prstGeom prst="line">
            <a:avLst/>
          </a:prstGeom>
          <a:noFill/>
          <a:ln w="19050" cap="flat" cmpd="sng" algn="ctr">
            <a:solidFill>
              <a:schemeClr val="accent5"/>
            </a:solidFill>
            <a:prstDash val="sysDot"/>
          </a:ln>
          <a:effectLst/>
        </p:spPr>
      </p:cxnSp>
      <p:pic>
        <p:nvPicPr>
          <p:cNvPr id="25" name="Picture 24">
            <a:extLst>
              <a:ext uri="{FF2B5EF4-FFF2-40B4-BE49-F238E27FC236}">
                <a16:creationId xmlns:a16="http://schemas.microsoft.com/office/drawing/2014/main" id="{D8FB08A4-AF30-41E8-82DC-793AACC403BE}"/>
              </a:ext>
            </a:extLst>
          </p:cNvPr>
          <p:cNvPicPr>
            <a:picLocks noChangeAspect="1"/>
          </p:cNvPicPr>
          <p:nvPr/>
        </p:nvPicPr>
        <p:blipFill>
          <a:blip r:embed="rId6"/>
          <a:stretch>
            <a:fillRect/>
          </a:stretch>
        </p:blipFill>
        <p:spPr>
          <a:xfrm>
            <a:off x="5680161" y="3499208"/>
            <a:ext cx="808477" cy="650060"/>
          </a:xfrm>
          <a:prstGeom prst="rect">
            <a:avLst/>
          </a:prstGeom>
        </p:spPr>
      </p:pic>
      <p:pic>
        <p:nvPicPr>
          <p:cNvPr id="27" name="Picture 26">
            <a:extLst>
              <a:ext uri="{FF2B5EF4-FFF2-40B4-BE49-F238E27FC236}">
                <a16:creationId xmlns:a16="http://schemas.microsoft.com/office/drawing/2014/main" id="{9789D8F1-39B5-4576-9621-EC55E1A075FB}"/>
              </a:ext>
            </a:extLst>
          </p:cNvPr>
          <p:cNvPicPr>
            <a:picLocks noChangeAspect="1"/>
          </p:cNvPicPr>
          <p:nvPr/>
        </p:nvPicPr>
        <p:blipFill>
          <a:blip r:embed="rId7"/>
          <a:stretch>
            <a:fillRect/>
          </a:stretch>
        </p:blipFill>
        <p:spPr>
          <a:xfrm>
            <a:off x="7393880" y="3548246"/>
            <a:ext cx="797077" cy="603846"/>
          </a:xfrm>
          <a:prstGeom prst="rect">
            <a:avLst/>
          </a:prstGeom>
        </p:spPr>
      </p:pic>
      <p:pic>
        <p:nvPicPr>
          <p:cNvPr id="28" name="Picture 27">
            <a:extLst>
              <a:ext uri="{FF2B5EF4-FFF2-40B4-BE49-F238E27FC236}">
                <a16:creationId xmlns:a16="http://schemas.microsoft.com/office/drawing/2014/main" id="{05D337FC-9E6D-4627-AF86-B4EF4424C959}"/>
              </a:ext>
            </a:extLst>
          </p:cNvPr>
          <p:cNvPicPr>
            <a:picLocks noChangeAspect="1"/>
          </p:cNvPicPr>
          <p:nvPr/>
        </p:nvPicPr>
        <p:blipFill>
          <a:blip r:embed="rId8"/>
          <a:stretch>
            <a:fillRect/>
          </a:stretch>
        </p:blipFill>
        <p:spPr>
          <a:xfrm>
            <a:off x="9018472" y="3528060"/>
            <a:ext cx="917922" cy="731938"/>
          </a:xfrm>
          <a:prstGeom prst="rect">
            <a:avLst/>
          </a:prstGeom>
        </p:spPr>
      </p:pic>
      <p:pic>
        <p:nvPicPr>
          <p:cNvPr id="29" name="Picture 28">
            <a:extLst>
              <a:ext uri="{FF2B5EF4-FFF2-40B4-BE49-F238E27FC236}">
                <a16:creationId xmlns:a16="http://schemas.microsoft.com/office/drawing/2014/main" id="{B40AE24D-7A63-484A-815D-E30927DC2C9F}"/>
              </a:ext>
            </a:extLst>
          </p:cNvPr>
          <p:cNvPicPr>
            <a:picLocks noChangeAspect="1"/>
          </p:cNvPicPr>
          <p:nvPr/>
        </p:nvPicPr>
        <p:blipFill>
          <a:blip r:embed="rId9"/>
          <a:stretch>
            <a:fillRect/>
          </a:stretch>
        </p:blipFill>
        <p:spPr>
          <a:xfrm>
            <a:off x="11107000" y="3542790"/>
            <a:ext cx="690083" cy="667641"/>
          </a:xfrm>
          <a:prstGeom prst="rect">
            <a:avLst/>
          </a:prstGeom>
        </p:spPr>
      </p:pic>
      <p:pic>
        <p:nvPicPr>
          <p:cNvPr id="31" name="Picture 30">
            <a:extLst>
              <a:ext uri="{FF2B5EF4-FFF2-40B4-BE49-F238E27FC236}">
                <a16:creationId xmlns:a16="http://schemas.microsoft.com/office/drawing/2014/main" id="{0650DDDE-C682-41D8-AC76-6C6F2A3B4FB8}"/>
              </a:ext>
            </a:extLst>
          </p:cNvPr>
          <p:cNvPicPr>
            <a:picLocks noChangeAspect="1"/>
          </p:cNvPicPr>
          <p:nvPr/>
        </p:nvPicPr>
        <p:blipFill>
          <a:blip r:embed="rId10"/>
          <a:stretch>
            <a:fillRect/>
          </a:stretch>
        </p:blipFill>
        <p:spPr>
          <a:xfrm>
            <a:off x="3900726" y="3404337"/>
            <a:ext cx="934633" cy="739918"/>
          </a:xfrm>
          <a:prstGeom prst="rect">
            <a:avLst/>
          </a:prstGeom>
        </p:spPr>
      </p:pic>
      <p:sp>
        <p:nvSpPr>
          <p:cNvPr id="38" name="TextBox 37">
            <a:extLst>
              <a:ext uri="{FF2B5EF4-FFF2-40B4-BE49-F238E27FC236}">
                <a16:creationId xmlns:a16="http://schemas.microsoft.com/office/drawing/2014/main" id="{3E148262-4273-4CF2-AAEE-EA25DBB3874D}"/>
              </a:ext>
            </a:extLst>
          </p:cNvPr>
          <p:cNvSpPr txBox="1"/>
          <p:nvPr/>
        </p:nvSpPr>
        <p:spPr>
          <a:xfrm>
            <a:off x="1272255" y="4256819"/>
            <a:ext cx="2360679" cy="395713"/>
          </a:xfrm>
          <a:prstGeom prst="rect">
            <a:avLst/>
          </a:prstGeom>
          <a:noFill/>
        </p:spPr>
        <p:txBody>
          <a:bodyPr wrap="square" lIns="48986" tIns="58783" rIns="48986" bIns="58783" rtlCol="0" anchor="t" anchorCtr="0">
            <a:spAutoFit/>
          </a:bodyPr>
          <a:lstStyle/>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0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THREAT &amp; VULNERABILITY MANAGEMENT</a:t>
            </a:r>
            <a:endParaRPr kumimoji="0" lang="en-US" sz="800" b="1" i="0" u="none" strike="noStrike" kern="0" cap="none" spc="0" normalizeH="0" baseline="0" noProof="0">
              <a:ln>
                <a:noFill/>
              </a:ln>
              <a:gradFill>
                <a:gsLst>
                  <a:gs pos="2917">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72" name="TextBox 71">
            <a:extLst>
              <a:ext uri="{FF2B5EF4-FFF2-40B4-BE49-F238E27FC236}">
                <a16:creationId xmlns:a16="http://schemas.microsoft.com/office/drawing/2014/main" id="{82EFFFAC-7E48-5F53-249E-673D07D652A6}"/>
              </a:ext>
            </a:extLst>
          </p:cNvPr>
          <p:cNvSpPr txBox="1"/>
          <p:nvPr/>
        </p:nvSpPr>
        <p:spPr>
          <a:xfrm>
            <a:off x="-217431" y="4243159"/>
            <a:ext cx="1773139" cy="434185"/>
          </a:xfrm>
          <a:prstGeom prst="rect">
            <a:avLst/>
          </a:prstGeom>
          <a:solidFill>
            <a:schemeClr val="bg1"/>
          </a:solidFill>
        </p:spPr>
        <p:txBody>
          <a:bodyPr wrap="square" lIns="48986" tIns="58783" rIns="48986" bIns="58783" rtlCol="0" anchor="t" anchorCtr="0">
            <a:spAutoFit/>
          </a:bodyPr>
          <a:lstStyle/>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000" b="1" i="0" u="none" strike="noStrike" kern="0" cap="none" spc="0" normalizeH="0" baseline="0" noProof="0" dirty="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ASSET </a:t>
            </a:r>
          </a:p>
          <a:p>
            <a:pPr marL="0" marR="0" lvl="0" indent="0" algn="ctr" defTabSz="489844" rtl="0" eaLnBrk="1" fontAlgn="auto" latinLnBrk="0" hangingPunct="1">
              <a:lnSpc>
                <a:spcPct val="90000"/>
              </a:lnSpc>
              <a:spcBef>
                <a:spcPts val="321"/>
              </a:spcBef>
              <a:spcAft>
                <a:spcPts val="0"/>
              </a:spcAft>
              <a:buClrTx/>
              <a:buSzTx/>
              <a:buFontTx/>
              <a:buNone/>
              <a:tabLst/>
              <a:defRPr/>
            </a:pPr>
            <a:r>
              <a:rPr kumimoji="0" lang="en-US" sz="1000" b="1" i="0" u="none" strike="noStrike" kern="0" cap="none" spc="0" normalizeH="0" baseline="0" noProof="0" dirty="0">
                <a:ln>
                  <a:noFill/>
                </a:ln>
                <a:gradFill>
                  <a:gsLst>
                    <a:gs pos="2917">
                      <a:srgbClr val="282828"/>
                    </a:gs>
                    <a:gs pos="100000">
                      <a:srgbClr val="282828"/>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DISCOVERY</a:t>
            </a:r>
            <a:endParaRPr kumimoji="0" lang="en-US" sz="800" b="1" i="0" u="none" strike="noStrike" kern="0" cap="none" spc="0" normalizeH="0" baseline="0" noProof="0" dirty="0">
              <a:ln>
                <a:noFill/>
              </a:ln>
              <a:gradFill>
                <a:gsLst>
                  <a:gs pos="2917">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endParaRPr>
          </a:p>
        </p:txBody>
      </p:sp>
      <p:pic>
        <p:nvPicPr>
          <p:cNvPr id="10" name="Picture 9" descr="Icon&#10;&#10;Description automatically generated">
            <a:extLst>
              <a:ext uri="{FF2B5EF4-FFF2-40B4-BE49-F238E27FC236}">
                <a16:creationId xmlns:a16="http://schemas.microsoft.com/office/drawing/2014/main" id="{E5AD4136-0279-BA05-B90E-568BDFC3C0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650" y="3587047"/>
            <a:ext cx="814655" cy="579126"/>
          </a:xfrm>
          <a:prstGeom prst="rect">
            <a:avLst/>
          </a:prstGeom>
        </p:spPr>
      </p:pic>
    </p:spTree>
    <p:extLst>
      <p:ext uri="{BB962C8B-B14F-4D97-AF65-F5344CB8AC3E}">
        <p14:creationId xmlns:p14="http://schemas.microsoft.com/office/powerpoint/2010/main" val="29158697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18EB07-8A21-498B-8986-75A1F7681EC6}"/>
              </a:ext>
            </a:extLst>
          </p:cNvPr>
          <p:cNvSpPr>
            <a:spLocks noGrp="1"/>
          </p:cNvSpPr>
          <p:nvPr>
            <p:ph type="title"/>
          </p:nvPr>
        </p:nvSpPr>
        <p:spPr>
          <a:xfrm>
            <a:off x="588263" y="457200"/>
            <a:ext cx="11018520" cy="553998"/>
          </a:xfrm>
        </p:spPr>
        <p:txBody>
          <a:bodyPr/>
          <a:lstStyle/>
          <a:p>
            <a:r>
              <a:rPr lang="en-US"/>
              <a:t>Attack surface reduction (ASR) rules</a:t>
            </a:r>
          </a:p>
        </p:txBody>
      </p:sp>
      <p:sp>
        <p:nvSpPr>
          <p:cNvPr id="15" name="TextBox 14">
            <a:extLst>
              <a:ext uri="{FF2B5EF4-FFF2-40B4-BE49-F238E27FC236}">
                <a16:creationId xmlns:a16="http://schemas.microsoft.com/office/drawing/2014/main" id="{57879198-FDD6-4D55-A21D-B11D8E9994CC}"/>
              </a:ext>
            </a:extLst>
          </p:cNvPr>
          <p:cNvSpPr txBox="1"/>
          <p:nvPr/>
        </p:nvSpPr>
        <p:spPr>
          <a:xfrm>
            <a:off x="588263" y="2410196"/>
            <a:ext cx="5181601" cy="2733056"/>
          </a:xfrm>
          <a:prstGeom prst="rect">
            <a:avLst/>
          </a:prstGeom>
          <a:noFill/>
        </p:spPr>
        <p:txBody>
          <a:bodyPr wrap="square" lIns="0" tIns="0" rIns="0" bIns="0" rtlCol="0" anchor="t" anchorCtr="0">
            <a:spAutoFit/>
          </a:bodyPr>
          <a:lstStyle/>
          <a:p>
            <a:pPr marL="0" marR="0" lvl="0" indent="0" algn="l" defTabSz="896214" rtl="0" eaLnBrk="1" fontAlgn="auto" latinLnBrk="0" hangingPunct="1">
              <a:lnSpc>
                <a:spcPct val="90000"/>
              </a:lnSpc>
              <a:spcBef>
                <a:spcPts val="0"/>
              </a:spcBef>
              <a:spcAft>
                <a:spcPts val="980"/>
              </a:spcAft>
              <a:buClr>
                <a:srgbClr val="077BD8"/>
              </a:buClr>
              <a:buSzPct val="60000"/>
              <a:buFontTx/>
              <a:buNone/>
              <a:tabLst/>
              <a:defRPr/>
            </a:pPr>
            <a:r>
              <a:rPr kumimoji="0" lang="en-US" sz="1600" b="0" i="0" u="none" strike="noStrike" kern="0" cap="none" spc="0" normalizeH="0" baseline="0" noProof="0">
                <a:ln>
                  <a:noFill/>
                </a:ln>
                <a:gradFill>
                  <a:gsLst>
                    <a:gs pos="2778">
                      <a:srgbClr val="107C10"/>
                    </a:gs>
                    <a:gs pos="100000">
                      <a:srgbClr val="107C10"/>
                    </a:gs>
                  </a:gsLst>
                  <a:lin ang="5400000" scaled="0"/>
                </a:gradFill>
                <a:effectLst/>
                <a:uLnTx/>
                <a:uFillTx/>
                <a:latin typeface="Segoe UI Semibold"/>
                <a:ea typeface="+mn-ea"/>
                <a:cs typeface="Segoe UI" panose="020B0502040204020203" pitchFamily="34" charset="0"/>
              </a:rPr>
              <a:t>Productivity apps rules</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Office apps from creating executable content</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Office apps from creating child processes</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Office apps from injecting code into other processes</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Win32 API calls from Office macros</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Adobe Reader from creating child processes</a:t>
            </a:r>
          </a:p>
          <a:p>
            <a:pPr marL="0" marR="0" lvl="0" indent="0" algn="l" defTabSz="896214" rtl="0" eaLnBrk="1" fontAlgn="auto" latinLnBrk="0" hangingPunct="1">
              <a:lnSpc>
                <a:spcPct val="100000"/>
              </a:lnSpc>
              <a:spcBef>
                <a:spcPts val="0"/>
              </a:spcBef>
              <a:spcAft>
                <a:spcPts val="0"/>
              </a:spcAft>
              <a:buClrTx/>
              <a:buSzPct val="90000"/>
              <a:buFontTx/>
              <a:buNone/>
              <a:tabLst/>
              <a:defRPr/>
            </a:pPr>
            <a:endParaRPr kumimoji="0" lang="en-US" sz="16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endParaRPr>
          </a:p>
          <a:p>
            <a:pPr marL="0" marR="0" lvl="0" indent="0" algn="l" defTabSz="896214" rtl="0" eaLnBrk="1" fontAlgn="auto" latinLnBrk="0" hangingPunct="1">
              <a:lnSpc>
                <a:spcPct val="90000"/>
              </a:lnSpc>
              <a:spcBef>
                <a:spcPts val="0"/>
              </a:spcBef>
              <a:spcAft>
                <a:spcPts val="980"/>
              </a:spcAft>
              <a:buClr>
                <a:srgbClr val="077BD8"/>
              </a:buClr>
              <a:buSzPct val="60000"/>
              <a:buFontTx/>
              <a:buNone/>
              <a:tabLst/>
              <a:defRPr/>
            </a:pPr>
            <a:r>
              <a:rPr kumimoji="0" lang="en-US" sz="1600" b="0" i="0" u="none" strike="noStrike" kern="0" cap="none" spc="0" normalizeH="0" baseline="0" noProof="0">
                <a:ln>
                  <a:noFill/>
                </a:ln>
                <a:gradFill>
                  <a:gsLst>
                    <a:gs pos="2778">
                      <a:srgbClr val="107C10"/>
                    </a:gs>
                    <a:gs pos="100000">
                      <a:srgbClr val="107C10"/>
                    </a:gs>
                  </a:gsLst>
                  <a:lin ang="5400000" scaled="0"/>
                </a:gradFill>
                <a:effectLst/>
                <a:uLnTx/>
                <a:uFillTx/>
                <a:latin typeface="Segoe UI Semibold"/>
                <a:ea typeface="+mn-ea"/>
                <a:cs typeface="Segoe UI" panose="020B0502040204020203" pitchFamily="34" charset="0"/>
              </a:rPr>
              <a:t>Email rule</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executable content from email client and webmail</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only Office communication applications from creating child processes</a:t>
            </a:r>
          </a:p>
        </p:txBody>
      </p:sp>
      <p:sp>
        <p:nvSpPr>
          <p:cNvPr id="17" name="TextBox 16">
            <a:extLst>
              <a:ext uri="{FF2B5EF4-FFF2-40B4-BE49-F238E27FC236}">
                <a16:creationId xmlns:a16="http://schemas.microsoft.com/office/drawing/2014/main" id="{B62871A9-1D89-40AD-B09E-170E47FF3A85}"/>
              </a:ext>
            </a:extLst>
          </p:cNvPr>
          <p:cNvSpPr txBox="1"/>
          <p:nvPr/>
        </p:nvSpPr>
        <p:spPr>
          <a:xfrm>
            <a:off x="6459907" y="2410196"/>
            <a:ext cx="5181601" cy="4065728"/>
          </a:xfrm>
          <a:prstGeom prst="rect">
            <a:avLst/>
          </a:prstGeom>
          <a:noFill/>
        </p:spPr>
        <p:txBody>
          <a:bodyPr wrap="square" lIns="0" tIns="0" rIns="0" bIns="0" rtlCol="0" anchor="t" anchorCtr="0">
            <a:spAutoFit/>
          </a:bodyPr>
          <a:lstStyle/>
          <a:p>
            <a:pPr marL="0" marR="0" lvl="0" indent="0" algn="l" defTabSz="896214" rtl="0" eaLnBrk="1" fontAlgn="auto" latinLnBrk="0" hangingPunct="1">
              <a:lnSpc>
                <a:spcPct val="90000"/>
              </a:lnSpc>
              <a:spcBef>
                <a:spcPts val="0"/>
              </a:spcBef>
              <a:spcAft>
                <a:spcPts val="980"/>
              </a:spcAft>
              <a:buClr>
                <a:srgbClr val="077BD8"/>
              </a:buClr>
              <a:buSzPct val="60000"/>
              <a:buFontTx/>
              <a:buNone/>
              <a:tabLst/>
              <a:defRPr/>
            </a:pPr>
            <a:r>
              <a:rPr kumimoji="0" lang="en-US" sz="1600" b="0" i="0" u="none" strike="noStrike" kern="0" cap="none" spc="0" normalizeH="0" baseline="0" noProof="0">
                <a:ln>
                  <a:noFill/>
                </a:ln>
                <a:gradFill>
                  <a:gsLst>
                    <a:gs pos="2778">
                      <a:srgbClr val="107C10"/>
                    </a:gs>
                    <a:gs pos="100000">
                      <a:srgbClr val="107C10"/>
                    </a:gs>
                  </a:gsLst>
                  <a:lin ang="5400000" scaled="0"/>
                </a:gradFill>
                <a:effectLst/>
                <a:uLnTx/>
                <a:uFillTx/>
                <a:latin typeface="Segoe UI Semibold"/>
                <a:ea typeface="+mn-ea"/>
                <a:cs typeface="Segoe UI" panose="020B0502040204020203" pitchFamily="34" charset="0"/>
              </a:rPr>
              <a:t>Script rules</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obfuscated JS/VBS/PS/macro code</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JS/VBS from launching downloaded executable content</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endPar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endParaRPr>
          </a:p>
          <a:p>
            <a:pPr marL="0" marR="0" lvl="0" indent="0" algn="l" defTabSz="896214" rtl="0" eaLnBrk="1" fontAlgn="auto" latinLnBrk="0" hangingPunct="1">
              <a:lnSpc>
                <a:spcPct val="90000"/>
              </a:lnSpc>
              <a:spcBef>
                <a:spcPts val="0"/>
              </a:spcBef>
              <a:spcAft>
                <a:spcPts val="980"/>
              </a:spcAft>
              <a:buClr>
                <a:srgbClr val="077BD8"/>
              </a:buClr>
              <a:buSzPct val="60000"/>
              <a:buFontTx/>
              <a:buNone/>
              <a:tabLst/>
              <a:defRPr/>
            </a:pPr>
            <a:r>
              <a:rPr kumimoji="0" lang="en-US" sz="1600" b="0" i="0" u="none" strike="noStrike" kern="0" cap="none" spc="0" normalizeH="0" baseline="0" noProof="0">
                <a:ln>
                  <a:noFill/>
                </a:ln>
                <a:gradFill>
                  <a:gsLst>
                    <a:gs pos="2778">
                      <a:srgbClr val="107C10"/>
                    </a:gs>
                    <a:gs pos="100000">
                      <a:srgbClr val="107C10"/>
                    </a:gs>
                  </a:gsLst>
                  <a:lin ang="5400000" scaled="0"/>
                </a:gradFill>
                <a:effectLst/>
                <a:uLnTx/>
                <a:uFillTx/>
                <a:latin typeface="Segoe UI Semibold"/>
                <a:ea typeface="+mn-ea"/>
                <a:cs typeface="Segoe UI" panose="020B0502040204020203" pitchFamily="34" charset="0"/>
              </a:rPr>
              <a:t>Polymorphic threats</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executable files from running unless they meet a prevalence (1000 machines), age (24hrs), or trusted list criteria</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untrusted and unsigned processes that run from USB</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Use advanced protection against ransomware</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abuse of exploited vulnerable signed drivers</a:t>
            </a:r>
          </a:p>
          <a:p>
            <a:pPr marL="0" marR="0" lvl="0" indent="0" algn="l" defTabSz="896214" rtl="0" eaLnBrk="1" fontAlgn="auto" latinLnBrk="0" hangingPunct="1">
              <a:lnSpc>
                <a:spcPct val="100000"/>
              </a:lnSpc>
              <a:spcBef>
                <a:spcPts val="0"/>
              </a:spcBef>
              <a:spcAft>
                <a:spcPts val="0"/>
              </a:spcAft>
              <a:buClrTx/>
              <a:buSzPct val="90000"/>
              <a:buFontTx/>
              <a:buNone/>
              <a:tabLst/>
              <a:defRPr/>
            </a:pPr>
            <a:endPar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endParaRPr>
          </a:p>
          <a:p>
            <a:pPr marL="0" marR="0" lvl="0" indent="0" algn="l" defTabSz="896214" rtl="0" eaLnBrk="1" fontAlgn="auto" latinLnBrk="0" hangingPunct="1">
              <a:lnSpc>
                <a:spcPct val="90000"/>
              </a:lnSpc>
              <a:spcBef>
                <a:spcPts val="0"/>
              </a:spcBef>
              <a:spcAft>
                <a:spcPts val="980"/>
              </a:spcAft>
              <a:buClr>
                <a:srgbClr val="077BD8"/>
              </a:buClr>
              <a:buSzPct val="60000"/>
              <a:buFontTx/>
              <a:buNone/>
              <a:tabLst/>
              <a:defRPr/>
            </a:pPr>
            <a:r>
              <a:rPr kumimoji="0" lang="en-US" sz="1600" b="0" i="0" u="none" strike="noStrike" kern="0" cap="none" spc="0" normalizeH="0" baseline="0" noProof="0">
                <a:ln>
                  <a:noFill/>
                </a:ln>
                <a:gradFill>
                  <a:gsLst>
                    <a:gs pos="2778">
                      <a:srgbClr val="107C10"/>
                    </a:gs>
                    <a:gs pos="100000">
                      <a:srgbClr val="107C10"/>
                    </a:gs>
                  </a:gsLst>
                  <a:lin ang="5400000" scaled="0"/>
                </a:gradFill>
                <a:effectLst/>
                <a:uLnTx/>
                <a:uFillTx/>
                <a:latin typeface="Segoe UI Semibold"/>
                <a:ea typeface="+mn-ea"/>
                <a:cs typeface="Segoe UI" panose="020B0502040204020203" pitchFamily="34" charset="0"/>
              </a:rPr>
              <a:t>Lateral movement and credential theft </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process creations originating from </a:t>
            </a:r>
            <a:r>
              <a:rPr kumimoji="0" lang="en-US" sz="1400" b="0" i="0" u="none" strike="noStrike" kern="0" cap="none" spc="0" normalizeH="0" baseline="0" noProof="0" err="1">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PSExec</a:t>
            </a: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 and </a:t>
            </a:r>
            <a:b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b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WMI commands</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credential stealing from the Windows local security authority subsystem (lsass.exe)</a:t>
            </a:r>
          </a:p>
          <a:p>
            <a:pPr marL="176213" marR="0" lvl="0" indent="-176213" algn="l" defTabSz="896214"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US" sz="1400" b="0" i="0" u="none" strike="noStrike" kern="0" cap="none" spc="0" normalizeH="0" baseline="0" noProof="0">
                <a:ln>
                  <a:noFill/>
                </a:ln>
                <a:gradFill>
                  <a:gsLst>
                    <a:gs pos="2778">
                      <a:srgbClr val="282828"/>
                    </a:gs>
                    <a:gs pos="100000">
                      <a:srgbClr val="282828"/>
                    </a:gs>
                  </a:gsLst>
                  <a:lin ang="5400000" scaled="0"/>
                </a:gradFill>
                <a:effectLst/>
                <a:uLnTx/>
                <a:uFillTx/>
                <a:latin typeface="Segoe UI" panose="020B0502040204020203" pitchFamily="34" charset="0"/>
                <a:ea typeface="+mn-ea"/>
                <a:cs typeface="Segoe UI" panose="020B0502040204020203" pitchFamily="34" charset="0"/>
              </a:rPr>
              <a:t>Block persistence through WMI event subscription</a:t>
            </a:r>
          </a:p>
        </p:txBody>
      </p:sp>
      <p:grpSp>
        <p:nvGrpSpPr>
          <p:cNvPr id="7" name="Group 6" descr="Minimize the attack surface &#10;Signature-less, control entry vectors, based on cloud intelligence. Attack surface reduction (ASR) controls, such as behavior of Office macros. &#10;">
            <a:extLst>
              <a:ext uri="{FF2B5EF4-FFF2-40B4-BE49-F238E27FC236}">
                <a16:creationId xmlns:a16="http://schemas.microsoft.com/office/drawing/2014/main" id="{34EC5681-C628-4678-A9A3-13D678914264}"/>
              </a:ext>
            </a:extLst>
          </p:cNvPr>
          <p:cNvGrpSpPr/>
          <p:nvPr/>
        </p:nvGrpSpPr>
        <p:grpSpPr>
          <a:xfrm>
            <a:off x="426424" y="1198517"/>
            <a:ext cx="11336038" cy="969496"/>
            <a:chOff x="426424" y="1198517"/>
            <a:chExt cx="11336038" cy="969496"/>
          </a:xfrm>
        </p:grpSpPr>
        <p:sp>
          <p:nvSpPr>
            <p:cNvPr id="13" name="Rectangle 12">
              <a:extLst>
                <a:ext uri="{FF2B5EF4-FFF2-40B4-BE49-F238E27FC236}">
                  <a16:creationId xmlns:a16="http://schemas.microsoft.com/office/drawing/2014/main" id="{A9D2A443-13D1-48D4-811E-98A81778F731}"/>
                </a:ext>
              </a:extLst>
            </p:cNvPr>
            <p:cNvSpPr/>
            <p:nvPr/>
          </p:nvSpPr>
          <p:spPr>
            <a:xfrm>
              <a:off x="1344705" y="1198517"/>
              <a:ext cx="10417757" cy="969496"/>
            </a:xfrm>
            <a:prstGeom prst="rect">
              <a:avLst/>
            </a:prstGeom>
          </p:spPr>
          <p:txBody>
            <a:bodyPr wrap="square">
              <a:spAutoFit/>
            </a:bodyPr>
            <a:lstStyle/>
            <a:p>
              <a:pPr marL="0" marR="0" lvl="0" indent="0" algn="l" defTabSz="914016"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gradFill>
                    <a:gsLst>
                      <a:gs pos="2778">
                        <a:srgbClr val="282828"/>
                      </a:gs>
                      <a:gs pos="100000">
                        <a:srgbClr val="282828"/>
                      </a:gs>
                    </a:gsLst>
                    <a:lin ang="5400000" scaled="0"/>
                  </a:gradFill>
                  <a:effectLst/>
                  <a:uLnTx/>
                  <a:uFillTx/>
                  <a:latin typeface="Segoe UI Semibold" panose="020B0702040204020203" pitchFamily="34" charset="0"/>
                  <a:ea typeface="Segoe UI" panose="020B0502040204020203" pitchFamily="34" charset="0"/>
                  <a:cs typeface="Segoe UI Semibold" panose="020B0702040204020203" pitchFamily="34" charset="0"/>
                </a:rPr>
                <a:t>Minimize the attack surface </a:t>
              </a:r>
            </a:p>
            <a:p>
              <a:pPr marL="0" marR="0" lvl="0" indent="0" algn="l" defTabSz="914016" rtl="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a:ln>
                    <a:noFill/>
                  </a:ln>
                  <a:gradFill>
                    <a:gsLst>
                      <a:gs pos="2778">
                        <a:srgbClr val="282828"/>
                      </a:gs>
                      <a:gs pos="100000">
                        <a:srgbClr val="282828"/>
                      </a:gs>
                    </a:gsLst>
                    <a:lin ang="5400000" scaled="0"/>
                  </a:gradFill>
                  <a:effectLst/>
                  <a:uLnTx/>
                  <a:uFillTx/>
                  <a:latin typeface="Segoe UI"/>
                  <a:ea typeface="Segoe UI" pitchFamily="34" charset="0"/>
                  <a:cs typeface="Segoe UI Semibold" panose="020B0702040204020203" pitchFamily="34" charset="0"/>
                </a:rPr>
                <a:t>Signature-less, control entry vectors, based on cloud intelligence. Attack surface </a:t>
              </a:r>
              <a:r>
                <a:rPr kumimoji="0" lang="en-US" sz="1600" b="0" i="0" u="none" strike="noStrike" kern="0" cap="none" spc="0" normalizeH="0" baseline="0" noProof="0">
                  <a:ln>
                    <a:noFill/>
                  </a:ln>
                  <a:gradFill>
                    <a:gsLst>
                      <a:gs pos="2778">
                        <a:srgbClr val="282828"/>
                      </a:gs>
                      <a:gs pos="100000">
                        <a:srgbClr val="282828"/>
                      </a:gs>
                    </a:gsLst>
                    <a:lin ang="5400000" scaled="0"/>
                  </a:gradFill>
                  <a:effectLst/>
                  <a:uLnTx/>
                  <a:uFillTx/>
                  <a:latin typeface="Calibri" panose="020F0502020204030204"/>
                  <a:ea typeface="Segoe UI" pitchFamily="34" charset="0"/>
                  <a:cs typeface="Segoe UI Semibold" panose="020B0702040204020203" pitchFamily="34" charset="0"/>
                </a:rPr>
                <a:t>reduction (ASR) controls, </a:t>
              </a:r>
              <a:r>
                <a:rPr kumimoji="0" lang="en-US" sz="1600" b="0" i="0" u="none" strike="noStrike" kern="0" cap="none" spc="0" normalizeH="0" baseline="0" noProof="0">
                  <a:ln>
                    <a:noFill/>
                  </a:ln>
                  <a:gradFill>
                    <a:gsLst>
                      <a:gs pos="2778">
                        <a:srgbClr val="282828"/>
                      </a:gs>
                      <a:gs pos="100000">
                        <a:srgbClr val="282828"/>
                      </a:gs>
                    </a:gsLst>
                    <a:lin ang="5400000" scaled="0"/>
                  </a:gradFill>
                  <a:effectLst/>
                  <a:uLnTx/>
                  <a:uFillTx/>
                  <a:latin typeface="Segoe UI"/>
                  <a:ea typeface="Segoe UI" pitchFamily="34" charset="0"/>
                  <a:cs typeface="Segoe UI Semibold" panose="020B0702040204020203" pitchFamily="34" charset="0"/>
                </a:rPr>
                <a:t>such as behavior of Office macros. </a:t>
              </a:r>
            </a:p>
          </p:txBody>
        </p:sp>
        <p:grpSp>
          <p:nvGrpSpPr>
            <p:cNvPr id="5" name="Group 4">
              <a:extLst>
                <a:ext uri="{FF2B5EF4-FFF2-40B4-BE49-F238E27FC236}">
                  <a16:creationId xmlns:a16="http://schemas.microsoft.com/office/drawing/2014/main" id="{3B3A297B-7019-4681-B4C4-FFEE27E22A3B}"/>
                </a:ext>
              </a:extLst>
            </p:cNvPr>
            <p:cNvGrpSpPr/>
            <p:nvPr/>
          </p:nvGrpSpPr>
          <p:grpSpPr>
            <a:xfrm>
              <a:off x="426424" y="1283292"/>
              <a:ext cx="799947" cy="799947"/>
              <a:chOff x="426424" y="1283292"/>
              <a:chExt cx="799947" cy="799947"/>
            </a:xfrm>
          </p:grpSpPr>
          <p:sp>
            <p:nvSpPr>
              <p:cNvPr id="3" name="Oval 2">
                <a:extLst>
                  <a:ext uri="{FF2B5EF4-FFF2-40B4-BE49-F238E27FC236}">
                    <a16:creationId xmlns:a16="http://schemas.microsoft.com/office/drawing/2014/main" id="{A19A2404-B1A6-466D-8B4A-9591369F06F0}"/>
                  </a:ext>
                </a:extLst>
              </p:cNvPr>
              <p:cNvSpPr/>
              <p:nvPr/>
            </p:nvSpPr>
            <p:spPr bwMode="auto">
              <a:xfrm>
                <a:off x="426424" y="1283292"/>
                <a:ext cx="799947" cy="799947"/>
              </a:xfrm>
              <a:prstGeom prst="ellipse">
                <a:avLst/>
              </a:prstGeom>
              <a:solidFill>
                <a:schemeClr val="accent3"/>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err="1">
                  <a:ln>
                    <a:noFill/>
                  </a:ln>
                  <a:gradFill>
                    <a:gsLst>
                      <a:gs pos="0">
                        <a:srgbClr val="2F2F2F"/>
                      </a:gs>
                      <a:gs pos="100000">
                        <a:srgbClr val="2F2F2F"/>
                      </a:gs>
                    </a:gsLst>
                    <a:lin ang="5400000" scaled="1"/>
                  </a:gradFill>
                  <a:effectLst/>
                  <a:uLnTx/>
                  <a:uFillTx/>
                  <a:latin typeface="Segoe UI"/>
                  <a:ea typeface="+mn-ea"/>
                  <a:cs typeface="+mn-cs"/>
                </a:endParaRPr>
              </a:p>
            </p:txBody>
          </p:sp>
          <p:sp>
            <p:nvSpPr>
              <p:cNvPr id="18" name="Freeform 1018">
                <a:extLst>
                  <a:ext uri="{FF2B5EF4-FFF2-40B4-BE49-F238E27FC236}">
                    <a16:creationId xmlns:a16="http://schemas.microsoft.com/office/drawing/2014/main" id="{DB7F64F7-EB43-4BEA-9938-ABD924E2DFF0}"/>
                  </a:ext>
                </a:extLst>
              </p:cNvPr>
              <p:cNvSpPr>
                <a:spLocks/>
              </p:cNvSpPr>
              <p:nvPr/>
            </p:nvSpPr>
            <p:spPr bwMode="auto">
              <a:xfrm>
                <a:off x="623725" y="1480593"/>
                <a:ext cx="405344" cy="405344"/>
              </a:xfrm>
              <a:custGeom>
                <a:avLst/>
                <a:gdLst>
                  <a:gd name="T0" fmla="*/ 102 w 102"/>
                  <a:gd name="T1" fmla="*/ 0 h 102"/>
                  <a:gd name="T2" fmla="*/ 60 w 102"/>
                  <a:gd name="T3" fmla="*/ 0 h 102"/>
                  <a:gd name="T4" fmla="*/ 13 w 102"/>
                  <a:gd name="T5" fmla="*/ 58 h 102"/>
                  <a:gd name="T6" fmla="*/ 38 w 102"/>
                  <a:gd name="T7" fmla="*/ 58 h 102"/>
                  <a:gd name="T8" fmla="*/ 0 w 102"/>
                  <a:gd name="T9" fmla="*/ 102 h 102"/>
                  <a:gd name="T10" fmla="*/ 9 w 102"/>
                  <a:gd name="T11" fmla="*/ 102 h 102"/>
                  <a:gd name="T12" fmla="*/ 92 w 102"/>
                  <a:gd name="T13" fmla="*/ 42 h 102"/>
                  <a:gd name="T14" fmla="*/ 57 w 102"/>
                  <a:gd name="T15" fmla="*/ 42 h 102"/>
                  <a:gd name="T16" fmla="*/ 102 w 102"/>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02">
                    <a:moveTo>
                      <a:pt x="102" y="0"/>
                    </a:moveTo>
                    <a:lnTo>
                      <a:pt x="60" y="0"/>
                    </a:lnTo>
                    <a:lnTo>
                      <a:pt x="13" y="58"/>
                    </a:lnTo>
                    <a:lnTo>
                      <a:pt x="38" y="58"/>
                    </a:lnTo>
                    <a:lnTo>
                      <a:pt x="0" y="102"/>
                    </a:lnTo>
                    <a:lnTo>
                      <a:pt x="9" y="102"/>
                    </a:lnTo>
                    <a:lnTo>
                      <a:pt x="92" y="42"/>
                    </a:lnTo>
                    <a:lnTo>
                      <a:pt x="57" y="42"/>
                    </a:lnTo>
                    <a:lnTo>
                      <a:pt x="102" y="0"/>
                    </a:lnTo>
                    <a:close/>
                  </a:path>
                </a:pathLst>
              </a:custGeom>
              <a:solidFill>
                <a:schemeClr val="accent3"/>
              </a:solidFill>
              <a:ln w="158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41"/>
                  </a:solidFill>
                  <a:effectLst/>
                  <a:uLnTx/>
                  <a:uFillTx/>
                  <a:latin typeface="Segoe UI"/>
                  <a:ea typeface="+mn-ea"/>
                  <a:cs typeface="+mn-cs"/>
                </a:endParaRPr>
              </a:p>
            </p:txBody>
          </p:sp>
        </p:grpSp>
      </p:grpSp>
      <p:cxnSp>
        <p:nvCxnSpPr>
          <p:cNvPr id="11" name="Straight Connector 10">
            <a:extLst>
              <a:ext uri="{FF2B5EF4-FFF2-40B4-BE49-F238E27FC236}">
                <a16:creationId xmlns:a16="http://schemas.microsoft.com/office/drawing/2014/main" id="{E30BDD67-EFB6-49DE-9ABD-7F89033B27F4}"/>
              </a:ext>
              <a:ext uri="{C183D7F6-B498-43B3-948B-1728B52AA6E4}">
                <adec:decorative xmlns:adec="http://schemas.microsoft.com/office/drawing/2017/decorative" val="1"/>
              </a:ext>
            </a:extLst>
          </p:cNvPr>
          <p:cNvCxnSpPr>
            <a:cxnSpLocks/>
          </p:cNvCxnSpPr>
          <p:nvPr/>
        </p:nvCxnSpPr>
        <p:spPr>
          <a:xfrm>
            <a:off x="6096000" y="2692904"/>
            <a:ext cx="0" cy="3334112"/>
          </a:xfrm>
          <a:prstGeom prst="line">
            <a:avLst/>
          </a:prstGeom>
          <a:solidFill>
            <a:schemeClr val="bg1"/>
          </a:solidFill>
          <a:ln w="76200" cap="rnd">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9894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48736F-1CCD-4A81-893A-DA0F483A073A}"/>
              </a:ext>
            </a:extLst>
          </p:cNvPr>
          <p:cNvSpPr>
            <a:spLocks noGrp="1"/>
          </p:cNvSpPr>
          <p:nvPr>
            <p:ph type="title"/>
          </p:nvPr>
        </p:nvSpPr>
        <p:spPr>
          <a:xfrm>
            <a:off x="588263" y="457200"/>
            <a:ext cx="11018520" cy="507831"/>
          </a:xfrm>
        </p:spPr>
        <p:txBody>
          <a:bodyPr/>
          <a:lstStyle/>
          <a:p>
            <a:r>
              <a:rPr lang="en-US" sz="3200" spc="-90"/>
              <a:t>Microsoft Defender for Endpoint’s NGP protection pipeline</a:t>
            </a:r>
          </a:p>
        </p:txBody>
      </p:sp>
      <p:sp>
        <p:nvSpPr>
          <p:cNvPr id="169" name="TextBox 168">
            <a:extLst>
              <a:ext uri="{FF2B5EF4-FFF2-40B4-BE49-F238E27FC236}">
                <a16:creationId xmlns:a16="http://schemas.microsoft.com/office/drawing/2014/main" id="{C1801392-AD5E-4CE2-869B-99ED67DDE2DB}"/>
              </a:ext>
            </a:extLst>
          </p:cNvPr>
          <p:cNvSpPr txBox="1"/>
          <p:nvPr/>
        </p:nvSpPr>
        <p:spPr>
          <a:xfrm>
            <a:off x="1571760" y="3436409"/>
            <a:ext cx="1454194" cy="433965"/>
          </a:xfrm>
          <a:prstGeom prst="rect">
            <a:avLst/>
          </a:prstGeom>
          <a:solidFill>
            <a:schemeClr val="bg1"/>
          </a:solidFill>
        </p:spPr>
        <p:txBody>
          <a:bodyPr wrap="square" lIns="91440" tIns="91440" rIns="91440" bIns="9144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gradFill>
                  <a:gsLst>
                    <a:gs pos="2917">
                      <a:srgbClr val="000000"/>
                    </a:gs>
                    <a:gs pos="100000">
                      <a:srgbClr val="000000"/>
                    </a:gs>
                  </a:gsLst>
                  <a:lin ang="5400000" scaled="0"/>
                </a:gradFill>
                <a:effectLst/>
                <a:uLnTx/>
                <a:uFillTx/>
                <a:latin typeface="Segoe UI Semibold"/>
                <a:ea typeface="+mn-ea"/>
                <a:cs typeface="+mn-cs"/>
              </a:rPr>
              <a:t>Malware</a:t>
            </a:r>
          </a:p>
        </p:txBody>
      </p:sp>
      <p:sp>
        <p:nvSpPr>
          <p:cNvPr id="178" name="Arc 177">
            <a:extLst>
              <a:ext uri="{FF2B5EF4-FFF2-40B4-BE49-F238E27FC236}">
                <a16:creationId xmlns:a16="http://schemas.microsoft.com/office/drawing/2014/main" id="{3FEDB86A-96E0-4313-B096-6B78CC8B85E3}"/>
              </a:ext>
              <a:ext uri="{C183D7F6-B498-43B3-948B-1728B52AA6E4}">
                <adec:decorative xmlns:adec="http://schemas.microsoft.com/office/drawing/2017/decorative" val="1"/>
              </a:ext>
            </a:extLst>
          </p:cNvPr>
          <p:cNvSpPr/>
          <p:nvPr/>
        </p:nvSpPr>
        <p:spPr>
          <a:xfrm flipH="1">
            <a:off x="1891758" y="3768724"/>
            <a:ext cx="18367371" cy="3842023"/>
          </a:xfrm>
          <a:prstGeom prst="arc">
            <a:avLst/>
          </a:prstGeom>
          <a:noFill/>
          <a:ln w="76200">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05840" tIns="91440" rIns="91440" bIns="91440" numCol="1" rtlCol="0" anchor="ctr"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sp>
        <p:nvSpPr>
          <p:cNvPr id="179" name="Arc 178">
            <a:extLst>
              <a:ext uri="{FF2B5EF4-FFF2-40B4-BE49-F238E27FC236}">
                <a16:creationId xmlns:a16="http://schemas.microsoft.com/office/drawing/2014/main" id="{D927F086-82B1-4CD3-9949-B3CA8031F654}"/>
              </a:ext>
              <a:ext uri="{C183D7F6-B498-43B3-948B-1728B52AA6E4}">
                <adec:decorative xmlns:adec="http://schemas.microsoft.com/office/drawing/2017/decorative" val="1"/>
              </a:ext>
            </a:extLst>
          </p:cNvPr>
          <p:cNvSpPr/>
          <p:nvPr/>
        </p:nvSpPr>
        <p:spPr>
          <a:xfrm flipH="1" flipV="1">
            <a:off x="1891758" y="-207991"/>
            <a:ext cx="18367371" cy="3842023"/>
          </a:xfrm>
          <a:prstGeom prst="arc">
            <a:avLst/>
          </a:prstGeom>
          <a:noFill/>
          <a:ln w="76200">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05840" tIns="91440" rIns="91440" bIns="91440" numCol="1" rtlCol="0" anchor="ctr"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a:ea typeface="+mn-ea"/>
              <a:cs typeface="+mn-cs"/>
            </a:endParaRPr>
          </a:p>
        </p:txBody>
      </p:sp>
      <p:cxnSp>
        <p:nvCxnSpPr>
          <p:cNvPr id="180" name="Straight Connector 179">
            <a:extLst>
              <a:ext uri="{FF2B5EF4-FFF2-40B4-BE49-F238E27FC236}">
                <a16:creationId xmlns:a16="http://schemas.microsoft.com/office/drawing/2014/main" id="{913A2E75-94A4-45B5-A5B1-614AAF4D82BF}"/>
              </a:ext>
              <a:ext uri="{C183D7F6-B498-43B3-948B-1728B52AA6E4}">
                <adec:decorative xmlns:adec="http://schemas.microsoft.com/office/drawing/2017/decorative" val="1"/>
              </a:ext>
            </a:extLst>
          </p:cNvPr>
          <p:cNvCxnSpPr>
            <a:cxnSpLocks/>
          </p:cNvCxnSpPr>
          <p:nvPr/>
        </p:nvCxnSpPr>
        <p:spPr>
          <a:xfrm>
            <a:off x="4053660" y="2991394"/>
            <a:ext cx="0" cy="1433383"/>
          </a:xfrm>
          <a:prstGeom prst="line">
            <a:avLst/>
          </a:prstGeom>
          <a:noFill/>
          <a:ln w="57150">
            <a:solidFill>
              <a:srgbClr val="E6E6E6"/>
            </a:solidFill>
            <a:prstDash val="sys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181" name="Straight Connector 180">
            <a:extLst>
              <a:ext uri="{FF2B5EF4-FFF2-40B4-BE49-F238E27FC236}">
                <a16:creationId xmlns:a16="http://schemas.microsoft.com/office/drawing/2014/main" id="{8CFFF679-A821-42D7-B4EE-8EAED771CA0C}"/>
              </a:ext>
              <a:ext uri="{C183D7F6-B498-43B3-948B-1728B52AA6E4}">
                <adec:decorative xmlns:adec="http://schemas.microsoft.com/office/drawing/2017/decorative" val="1"/>
              </a:ext>
            </a:extLst>
          </p:cNvPr>
          <p:cNvCxnSpPr>
            <a:cxnSpLocks/>
          </p:cNvCxnSpPr>
          <p:nvPr/>
        </p:nvCxnSpPr>
        <p:spPr>
          <a:xfrm>
            <a:off x="5688693" y="3287486"/>
            <a:ext cx="0" cy="801188"/>
          </a:xfrm>
          <a:prstGeom prst="line">
            <a:avLst/>
          </a:prstGeom>
          <a:noFill/>
          <a:ln w="57150">
            <a:solidFill>
              <a:srgbClr val="E6E6E6"/>
            </a:solidFill>
            <a:prstDash val="sys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182" name="Straight Connector 181">
            <a:extLst>
              <a:ext uri="{FF2B5EF4-FFF2-40B4-BE49-F238E27FC236}">
                <a16:creationId xmlns:a16="http://schemas.microsoft.com/office/drawing/2014/main" id="{A7EC9813-2005-40B8-9FA7-764CB3350F43}"/>
              </a:ext>
              <a:ext uri="{C183D7F6-B498-43B3-948B-1728B52AA6E4}">
                <adec:decorative xmlns:adec="http://schemas.microsoft.com/office/drawing/2017/decorative" val="1"/>
              </a:ext>
            </a:extLst>
          </p:cNvPr>
          <p:cNvCxnSpPr>
            <a:cxnSpLocks/>
          </p:cNvCxnSpPr>
          <p:nvPr/>
        </p:nvCxnSpPr>
        <p:spPr>
          <a:xfrm>
            <a:off x="7080979" y="3479076"/>
            <a:ext cx="0" cy="442556"/>
          </a:xfrm>
          <a:prstGeom prst="line">
            <a:avLst/>
          </a:prstGeom>
          <a:noFill/>
          <a:ln w="57150">
            <a:solidFill>
              <a:srgbClr val="E6E6E6"/>
            </a:solidFill>
            <a:prstDash val="sys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183" name="Straight Connector 182">
            <a:extLst>
              <a:ext uri="{FF2B5EF4-FFF2-40B4-BE49-F238E27FC236}">
                <a16:creationId xmlns:a16="http://schemas.microsoft.com/office/drawing/2014/main" id="{F61DAA48-27BC-4059-A681-47F2E735DC5F}"/>
              </a:ext>
              <a:ext uri="{C183D7F6-B498-43B3-948B-1728B52AA6E4}">
                <adec:decorative xmlns:adec="http://schemas.microsoft.com/office/drawing/2017/decorative" val="1"/>
              </a:ext>
            </a:extLst>
          </p:cNvPr>
          <p:cNvCxnSpPr>
            <a:cxnSpLocks/>
          </p:cNvCxnSpPr>
          <p:nvPr/>
        </p:nvCxnSpPr>
        <p:spPr>
          <a:xfrm>
            <a:off x="8775871" y="3585755"/>
            <a:ext cx="0" cy="236683"/>
          </a:xfrm>
          <a:prstGeom prst="line">
            <a:avLst/>
          </a:prstGeom>
          <a:noFill/>
          <a:ln w="57150">
            <a:solidFill>
              <a:srgbClr val="E6E6E6"/>
            </a:solidFill>
            <a:prstDash val="sys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184" name="Straight Connector 183">
            <a:extLst>
              <a:ext uri="{FF2B5EF4-FFF2-40B4-BE49-F238E27FC236}">
                <a16:creationId xmlns:a16="http://schemas.microsoft.com/office/drawing/2014/main" id="{1D0F1BFC-8EFF-49DF-B7E5-A9E0B5F851D5}"/>
              </a:ext>
              <a:ext uri="{C183D7F6-B498-43B3-948B-1728B52AA6E4}">
                <adec:decorative xmlns:adec="http://schemas.microsoft.com/office/drawing/2017/decorative" val="1"/>
              </a:ext>
            </a:extLst>
          </p:cNvPr>
          <p:cNvCxnSpPr>
            <a:cxnSpLocks/>
          </p:cNvCxnSpPr>
          <p:nvPr/>
        </p:nvCxnSpPr>
        <p:spPr>
          <a:xfrm>
            <a:off x="10257009" y="3656674"/>
            <a:ext cx="0" cy="91440"/>
          </a:xfrm>
          <a:prstGeom prst="line">
            <a:avLst/>
          </a:prstGeom>
          <a:noFill/>
          <a:ln w="57150">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185" name="Oval 184">
            <a:extLst>
              <a:ext uri="{FF2B5EF4-FFF2-40B4-BE49-F238E27FC236}">
                <a16:creationId xmlns:a16="http://schemas.microsoft.com/office/drawing/2014/main" id="{208445F8-1188-4C3A-8B3B-48E2B36AD58F}"/>
              </a:ext>
              <a:ext uri="{C183D7F6-B498-43B3-948B-1728B52AA6E4}">
                <adec:decorative xmlns:adec="http://schemas.microsoft.com/office/drawing/2017/decorative" val="1"/>
              </a:ext>
            </a:extLst>
          </p:cNvPr>
          <p:cNvSpPr/>
          <p:nvPr/>
        </p:nvSpPr>
        <p:spPr bwMode="auto">
          <a:xfrm>
            <a:off x="1508580" y="224906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186" name="Oval 185">
            <a:extLst>
              <a:ext uri="{FF2B5EF4-FFF2-40B4-BE49-F238E27FC236}">
                <a16:creationId xmlns:a16="http://schemas.microsoft.com/office/drawing/2014/main" id="{D2100693-E2F7-4EFD-BB5A-FADC5195B3A5}"/>
              </a:ext>
              <a:ext uri="{C183D7F6-B498-43B3-948B-1728B52AA6E4}">
                <adec:decorative xmlns:adec="http://schemas.microsoft.com/office/drawing/2017/decorative" val="1"/>
              </a:ext>
            </a:extLst>
          </p:cNvPr>
          <p:cNvSpPr/>
          <p:nvPr/>
        </p:nvSpPr>
        <p:spPr bwMode="auto">
          <a:xfrm>
            <a:off x="1417139" y="291752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187" name="Oval 186">
            <a:extLst>
              <a:ext uri="{FF2B5EF4-FFF2-40B4-BE49-F238E27FC236}">
                <a16:creationId xmlns:a16="http://schemas.microsoft.com/office/drawing/2014/main" id="{F598F298-A6E1-4E0E-BA07-7BFD1FDC8425}"/>
              </a:ext>
              <a:ext uri="{C183D7F6-B498-43B3-948B-1728B52AA6E4}">
                <adec:decorative xmlns:adec="http://schemas.microsoft.com/office/drawing/2017/decorative" val="1"/>
              </a:ext>
            </a:extLst>
          </p:cNvPr>
          <p:cNvSpPr/>
          <p:nvPr/>
        </p:nvSpPr>
        <p:spPr bwMode="auto">
          <a:xfrm>
            <a:off x="1730646" y="4202728"/>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188" name="Oval 187">
            <a:extLst>
              <a:ext uri="{FF2B5EF4-FFF2-40B4-BE49-F238E27FC236}">
                <a16:creationId xmlns:a16="http://schemas.microsoft.com/office/drawing/2014/main" id="{2D6401D2-EF02-4F13-8361-BF789619F5F0}"/>
              </a:ext>
              <a:ext uri="{C183D7F6-B498-43B3-948B-1728B52AA6E4}">
                <adec:decorative xmlns:adec="http://schemas.microsoft.com/office/drawing/2017/decorative" val="1"/>
              </a:ext>
            </a:extLst>
          </p:cNvPr>
          <p:cNvSpPr/>
          <p:nvPr/>
        </p:nvSpPr>
        <p:spPr bwMode="auto">
          <a:xfrm>
            <a:off x="1965780" y="270626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190" name="Oval 189">
            <a:extLst>
              <a:ext uri="{FF2B5EF4-FFF2-40B4-BE49-F238E27FC236}">
                <a16:creationId xmlns:a16="http://schemas.microsoft.com/office/drawing/2014/main" id="{2060D700-564C-4D83-850F-C0D703665358}"/>
              </a:ext>
              <a:ext uri="{C183D7F6-B498-43B3-948B-1728B52AA6E4}">
                <adec:decorative xmlns:adec="http://schemas.microsoft.com/office/drawing/2017/decorative" val="1"/>
              </a:ext>
            </a:extLst>
          </p:cNvPr>
          <p:cNvSpPr/>
          <p:nvPr/>
        </p:nvSpPr>
        <p:spPr bwMode="auto">
          <a:xfrm>
            <a:off x="1754598" y="5050181"/>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191" name="Oval 190">
            <a:extLst>
              <a:ext uri="{FF2B5EF4-FFF2-40B4-BE49-F238E27FC236}">
                <a16:creationId xmlns:a16="http://schemas.microsoft.com/office/drawing/2014/main" id="{8ED9C709-DEBE-41B9-B5D4-E1B024A6208D}"/>
              </a:ext>
              <a:ext uri="{C183D7F6-B498-43B3-948B-1728B52AA6E4}">
                <adec:decorative xmlns:adec="http://schemas.microsoft.com/office/drawing/2017/decorative" val="1"/>
              </a:ext>
            </a:extLst>
          </p:cNvPr>
          <p:cNvSpPr/>
          <p:nvPr/>
        </p:nvSpPr>
        <p:spPr bwMode="auto">
          <a:xfrm>
            <a:off x="2270580" y="2886971"/>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192" name="Oval 191">
            <a:extLst>
              <a:ext uri="{FF2B5EF4-FFF2-40B4-BE49-F238E27FC236}">
                <a16:creationId xmlns:a16="http://schemas.microsoft.com/office/drawing/2014/main" id="{903517DA-F8EE-478E-9B6E-1F4226D86411}"/>
              </a:ext>
              <a:ext uri="{C183D7F6-B498-43B3-948B-1728B52AA6E4}">
                <adec:decorative xmlns:adec="http://schemas.microsoft.com/office/drawing/2017/decorative" val="1"/>
              </a:ext>
            </a:extLst>
          </p:cNvPr>
          <p:cNvSpPr/>
          <p:nvPr/>
        </p:nvSpPr>
        <p:spPr bwMode="auto">
          <a:xfrm>
            <a:off x="3276399" y="364018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194" name="Oval 193">
            <a:extLst>
              <a:ext uri="{FF2B5EF4-FFF2-40B4-BE49-F238E27FC236}">
                <a16:creationId xmlns:a16="http://schemas.microsoft.com/office/drawing/2014/main" id="{A2F6AF9C-ABC4-44C1-9EBC-50CBB12A7185}"/>
              </a:ext>
              <a:ext uri="{C183D7F6-B498-43B3-948B-1728B52AA6E4}">
                <adec:decorative xmlns:adec="http://schemas.microsoft.com/office/drawing/2017/decorative" val="1"/>
              </a:ext>
            </a:extLst>
          </p:cNvPr>
          <p:cNvSpPr/>
          <p:nvPr/>
        </p:nvSpPr>
        <p:spPr bwMode="auto">
          <a:xfrm>
            <a:off x="913041" y="277484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195" name="Oval 194">
            <a:extLst>
              <a:ext uri="{FF2B5EF4-FFF2-40B4-BE49-F238E27FC236}">
                <a16:creationId xmlns:a16="http://schemas.microsoft.com/office/drawing/2014/main" id="{4B804D91-FD62-4464-BECA-EED67AA71E5D}"/>
              </a:ext>
              <a:ext uri="{C183D7F6-B498-43B3-948B-1728B52AA6E4}">
                <adec:decorative xmlns:adec="http://schemas.microsoft.com/office/drawing/2017/decorative" val="1"/>
              </a:ext>
            </a:extLst>
          </p:cNvPr>
          <p:cNvSpPr/>
          <p:nvPr/>
        </p:nvSpPr>
        <p:spPr bwMode="auto">
          <a:xfrm>
            <a:off x="1343192" y="3480939"/>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196" name="Oval 195">
            <a:extLst>
              <a:ext uri="{FF2B5EF4-FFF2-40B4-BE49-F238E27FC236}">
                <a16:creationId xmlns:a16="http://schemas.microsoft.com/office/drawing/2014/main" id="{E6E45473-B4F4-4B3A-831B-982DF1407FD3}"/>
              </a:ext>
              <a:ext uri="{C183D7F6-B498-43B3-948B-1728B52AA6E4}">
                <adec:decorative xmlns:adec="http://schemas.microsoft.com/office/drawing/2017/decorative" val="1"/>
              </a:ext>
            </a:extLst>
          </p:cNvPr>
          <p:cNvSpPr/>
          <p:nvPr/>
        </p:nvSpPr>
        <p:spPr bwMode="auto">
          <a:xfrm>
            <a:off x="1327877" y="429441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197" name="Oval 196">
            <a:extLst>
              <a:ext uri="{FF2B5EF4-FFF2-40B4-BE49-F238E27FC236}">
                <a16:creationId xmlns:a16="http://schemas.microsoft.com/office/drawing/2014/main" id="{682D4A7A-089D-408B-AFA8-3FF27EE03BF7}"/>
              </a:ext>
              <a:ext uri="{C183D7F6-B498-43B3-948B-1728B52AA6E4}">
                <adec:decorative xmlns:adec="http://schemas.microsoft.com/office/drawing/2017/decorative" val="1"/>
              </a:ext>
            </a:extLst>
          </p:cNvPr>
          <p:cNvSpPr/>
          <p:nvPr/>
        </p:nvSpPr>
        <p:spPr bwMode="auto">
          <a:xfrm>
            <a:off x="762908" y="3423558"/>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198" name="Oval 197">
            <a:extLst>
              <a:ext uri="{FF2B5EF4-FFF2-40B4-BE49-F238E27FC236}">
                <a16:creationId xmlns:a16="http://schemas.microsoft.com/office/drawing/2014/main" id="{89012E12-7FAE-44EE-9710-ACDFDB8DB7F8}"/>
              </a:ext>
              <a:ext uri="{C183D7F6-B498-43B3-948B-1728B52AA6E4}">
                <adec:decorative xmlns:adec="http://schemas.microsoft.com/office/drawing/2017/decorative" val="1"/>
              </a:ext>
            </a:extLst>
          </p:cNvPr>
          <p:cNvSpPr/>
          <p:nvPr/>
        </p:nvSpPr>
        <p:spPr bwMode="auto">
          <a:xfrm>
            <a:off x="1867808" y="314597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199" name="Oval 198">
            <a:extLst>
              <a:ext uri="{FF2B5EF4-FFF2-40B4-BE49-F238E27FC236}">
                <a16:creationId xmlns:a16="http://schemas.microsoft.com/office/drawing/2014/main" id="{CD480DEF-8B9B-45AA-B56A-E9BE613419F7}"/>
              </a:ext>
              <a:ext uri="{C183D7F6-B498-43B3-948B-1728B52AA6E4}">
                <adec:decorative xmlns:adec="http://schemas.microsoft.com/office/drawing/2017/decorative" val="1"/>
              </a:ext>
            </a:extLst>
          </p:cNvPr>
          <p:cNvSpPr/>
          <p:nvPr/>
        </p:nvSpPr>
        <p:spPr bwMode="auto">
          <a:xfrm>
            <a:off x="3386457" y="3148150"/>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01" name="Oval 200">
            <a:extLst>
              <a:ext uri="{FF2B5EF4-FFF2-40B4-BE49-F238E27FC236}">
                <a16:creationId xmlns:a16="http://schemas.microsoft.com/office/drawing/2014/main" id="{97C98578-5D02-47B6-A12B-658C5E413D5F}"/>
              </a:ext>
              <a:ext uri="{C183D7F6-B498-43B3-948B-1728B52AA6E4}">
                <adec:decorative xmlns:adec="http://schemas.microsoft.com/office/drawing/2017/decorative" val="1"/>
              </a:ext>
            </a:extLst>
          </p:cNvPr>
          <p:cNvSpPr/>
          <p:nvPr/>
        </p:nvSpPr>
        <p:spPr bwMode="auto">
          <a:xfrm>
            <a:off x="2104575" y="3052481"/>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03" name="Oval 202">
            <a:extLst>
              <a:ext uri="{FF2B5EF4-FFF2-40B4-BE49-F238E27FC236}">
                <a16:creationId xmlns:a16="http://schemas.microsoft.com/office/drawing/2014/main" id="{013C524E-5F50-4E10-9BB3-8AA18E2F0A39}"/>
              </a:ext>
              <a:ext uri="{C183D7F6-B498-43B3-948B-1728B52AA6E4}">
                <adec:decorative xmlns:adec="http://schemas.microsoft.com/office/drawing/2017/decorative" val="1"/>
              </a:ext>
            </a:extLst>
          </p:cNvPr>
          <p:cNvSpPr/>
          <p:nvPr/>
        </p:nvSpPr>
        <p:spPr bwMode="auto">
          <a:xfrm>
            <a:off x="2428968" y="323318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04" name="Oval 203">
            <a:extLst>
              <a:ext uri="{FF2B5EF4-FFF2-40B4-BE49-F238E27FC236}">
                <a16:creationId xmlns:a16="http://schemas.microsoft.com/office/drawing/2014/main" id="{EA60035F-7C78-4C83-92FA-73A33E4CA0CB}"/>
              </a:ext>
              <a:ext uri="{C183D7F6-B498-43B3-948B-1728B52AA6E4}">
                <adec:decorative xmlns:adec="http://schemas.microsoft.com/office/drawing/2017/decorative" val="1"/>
              </a:ext>
            </a:extLst>
          </p:cNvPr>
          <p:cNvSpPr/>
          <p:nvPr/>
        </p:nvSpPr>
        <p:spPr bwMode="auto">
          <a:xfrm>
            <a:off x="3284573" y="3986399"/>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05" name="Oval 204">
            <a:extLst>
              <a:ext uri="{FF2B5EF4-FFF2-40B4-BE49-F238E27FC236}">
                <a16:creationId xmlns:a16="http://schemas.microsoft.com/office/drawing/2014/main" id="{8BE476B6-8521-4C28-82F7-2B849EBE2A03}"/>
              </a:ext>
              <a:ext uri="{C183D7F6-B498-43B3-948B-1728B52AA6E4}">
                <adec:decorative xmlns:adec="http://schemas.microsoft.com/office/drawing/2017/decorative" val="1"/>
              </a:ext>
            </a:extLst>
          </p:cNvPr>
          <p:cNvSpPr/>
          <p:nvPr/>
        </p:nvSpPr>
        <p:spPr bwMode="auto">
          <a:xfrm>
            <a:off x="1800548" y="3906773"/>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06" name="Oval 205">
            <a:extLst>
              <a:ext uri="{FF2B5EF4-FFF2-40B4-BE49-F238E27FC236}">
                <a16:creationId xmlns:a16="http://schemas.microsoft.com/office/drawing/2014/main" id="{95624F67-AEF6-409D-A3A0-6BC90E4190D5}"/>
              </a:ext>
              <a:ext uri="{C183D7F6-B498-43B3-948B-1728B52AA6E4}">
                <adec:decorative xmlns:adec="http://schemas.microsoft.com/office/drawing/2017/decorative" val="1"/>
              </a:ext>
            </a:extLst>
          </p:cNvPr>
          <p:cNvSpPr/>
          <p:nvPr/>
        </p:nvSpPr>
        <p:spPr bwMode="auto">
          <a:xfrm>
            <a:off x="2800985" y="420015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08" name="Oval 207">
            <a:extLst>
              <a:ext uri="{FF2B5EF4-FFF2-40B4-BE49-F238E27FC236}">
                <a16:creationId xmlns:a16="http://schemas.microsoft.com/office/drawing/2014/main" id="{02929448-9F59-4E69-8B02-B841504E3A57}"/>
              </a:ext>
              <a:ext uri="{C183D7F6-B498-43B3-948B-1728B52AA6E4}">
                <adec:decorative xmlns:adec="http://schemas.microsoft.com/office/drawing/2017/decorative" val="1"/>
              </a:ext>
            </a:extLst>
          </p:cNvPr>
          <p:cNvSpPr/>
          <p:nvPr/>
        </p:nvSpPr>
        <p:spPr bwMode="auto">
          <a:xfrm>
            <a:off x="2335893" y="4287693"/>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33" name="Oval 232">
            <a:extLst>
              <a:ext uri="{FF2B5EF4-FFF2-40B4-BE49-F238E27FC236}">
                <a16:creationId xmlns:a16="http://schemas.microsoft.com/office/drawing/2014/main" id="{D24F32F9-9438-40BF-921E-AE6EB1AD8682}"/>
              </a:ext>
              <a:ext uri="{C183D7F6-B498-43B3-948B-1728B52AA6E4}">
                <adec:decorative xmlns:adec="http://schemas.microsoft.com/office/drawing/2017/decorative" val="1"/>
              </a:ext>
            </a:extLst>
          </p:cNvPr>
          <p:cNvSpPr/>
          <p:nvPr/>
        </p:nvSpPr>
        <p:spPr bwMode="auto">
          <a:xfrm>
            <a:off x="3249297" y="4424777"/>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34" name="Oval 233">
            <a:extLst>
              <a:ext uri="{FF2B5EF4-FFF2-40B4-BE49-F238E27FC236}">
                <a16:creationId xmlns:a16="http://schemas.microsoft.com/office/drawing/2014/main" id="{82D3FD85-5ED9-4944-B5E5-F7E5B17FB621}"/>
              </a:ext>
              <a:ext uri="{C183D7F6-B498-43B3-948B-1728B52AA6E4}">
                <adec:decorative xmlns:adec="http://schemas.microsoft.com/office/drawing/2017/decorative" val="1"/>
              </a:ext>
            </a:extLst>
          </p:cNvPr>
          <p:cNvSpPr/>
          <p:nvPr/>
        </p:nvSpPr>
        <p:spPr bwMode="auto">
          <a:xfrm>
            <a:off x="1987008" y="4329108"/>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50" name="Oval 249">
            <a:extLst>
              <a:ext uri="{FF2B5EF4-FFF2-40B4-BE49-F238E27FC236}">
                <a16:creationId xmlns:a16="http://schemas.microsoft.com/office/drawing/2014/main" id="{A29DFB4D-5ADB-4332-B770-90F732AE33E9}"/>
              </a:ext>
              <a:ext uri="{C183D7F6-B498-43B3-948B-1728B52AA6E4}">
                <adec:decorative xmlns:adec="http://schemas.microsoft.com/office/drawing/2017/decorative" val="1"/>
              </a:ext>
            </a:extLst>
          </p:cNvPr>
          <p:cNvSpPr/>
          <p:nvPr/>
        </p:nvSpPr>
        <p:spPr bwMode="auto">
          <a:xfrm>
            <a:off x="1283564" y="477358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51" name="Oval 250">
            <a:extLst>
              <a:ext uri="{FF2B5EF4-FFF2-40B4-BE49-F238E27FC236}">
                <a16:creationId xmlns:a16="http://schemas.microsoft.com/office/drawing/2014/main" id="{4BB8ACAD-2364-4C81-B2FC-C5D9C4C3D1FC}"/>
              </a:ext>
              <a:ext uri="{C183D7F6-B498-43B3-948B-1728B52AA6E4}">
                <adec:decorative xmlns:adec="http://schemas.microsoft.com/office/drawing/2017/decorative" val="1"/>
              </a:ext>
            </a:extLst>
          </p:cNvPr>
          <p:cNvSpPr/>
          <p:nvPr/>
        </p:nvSpPr>
        <p:spPr bwMode="auto">
          <a:xfrm>
            <a:off x="1163822" y="500876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52" name="Oval 251">
            <a:extLst>
              <a:ext uri="{FF2B5EF4-FFF2-40B4-BE49-F238E27FC236}">
                <a16:creationId xmlns:a16="http://schemas.microsoft.com/office/drawing/2014/main" id="{88127FE4-8B1D-459C-A3B7-16676F258286}"/>
              </a:ext>
              <a:ext uri="{C183D7F6-B498-43B3-948B-1728B52AA6E4}">
                <adec:decorative xmlns:adec="http://schemas.microsoft.com/office/drawing/2017/decorative" val="1"/>
              </a:ext>
            </a:extLst>
          </p:cNvPr>
          <p:cNvSpPr/>
          <p:nvPr/>
        </p:nvSpPr>
        <p:spPr bwMode="auto">
          <a:xfrm>
            <a:off x="749623" y="5050181"/>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53" name="Oval 252">
            <a:extLst>
              <a:ext uri="{FF2B5EF4-FFF2-40B4-BE49-F238E27FC236}">
                <a16:creationId xmlns:a16="http://schemas.microsoft.com/office/drawing/2014/main" id="{E83CFF7C-4A54-4DB1-A1BB-BDD14AA292D1}"/>
              </a:ext>
              <a:ext uri="{C183D7F6-B498-43B3-948B-1728B52AA6E4}">
                <adec:decorative xmlns:adec="http://schemas.microsoft.com/office/drawing/2017/decorative" val="1"/>
              </a:ext>
            </a:extLst>
          </p:cNvPr>
          <p:cNvSpPr/>
          <p:nvPr/>
        </p:nvSpPr>
        <p:spPr bwMode="auto">
          <a:xfrm>
            <a:off x="3557270" y="379753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54" name="Oval 253">
            <a:extLst>
              <a:ext uri="{FF2B5EF4-FFF2-40B4-BE49-F238E27FC236}">
                <a16:creationId xmlns:a16="http://schemas.microsoft.com/office/drawing/2014/main" id="{6DE8EBA4-C641-4490-9583-BCEE443CA643}"/>
              </a:ext>
              <a:ext uri="{C183D7F6-B498-43B3-948B-1728B52AA6E4}">
                <adec:decorative xmlns:adec="http://schemas.microsoft.com/office/drawing/2017/decorative" val="1"/>
              </a:ext>
            </a:extLst>
          </p:cNvPr>
          <p:cNvSpPr/>
          <p:nvPr/>
        </p:nvSpPr>
        <p:spPr bwMode="auto">
          <a:xfrm>
            <a:off x="2684262" y="4553172"/>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55" name="Oval 254">
            <a:extLst>
              <a:ext uri="{FF2B5EF4-FFF2-40B4-BE49-F238E27FC236}">
                <a16:creationId xmlns:a16="http://schemas.microsoft.com/office/drawing/2014/main" id="{72CD46F4-FEA9-4ADD-AFB2-936F8B08C2BD}"/>
              </a:ext>
              <a:ext uri="{C183D7F6-B498-43B3-948B-1728B52AA6E4}">
                <adec:decorative xmlns:adec="http://schemas.microsoft.com/office/drawing/2017/decorative" val="1"/>
              </a:ext>
            </a:extLst>
          </p:cNvPr>
          <p:cNvSpPr/>
          <p:nvPr/>
        </p:nvSpPr>
        <p:spPr bwMode="auto">
          <a:xfrm>
            <a:off x="3147387" y="286435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56" name="Oval 255">
            <a:extLst>
              <a:ext uri="{FF2B5EF4-FFF2-40B4-BE49-F238E27FC236}">
                <a16:creationId xmlns:a16="http://schemas.microsoft.com/office/drawing/2014/main" id="{13038547-5B5E-405C-B7AE-1288AD17F674}"/>
              </a:ext>
              <a:ext uri="{C183D7F6-B498-43B3-948B-1728B52AA6E4}">
                <adec:decorative xmlns:adec="http://schemas.microsoft.com/office/drawing/2017/decorative" val="1"/>
              </a:ext>
            </a:extLst>
          </p:cNvPr>
          <p:cNvSpPr/>
          <p:nvPr/>
        </p:nvSpPr>
        <p:spPr bwMode="auto">
          <a:xfrm>
            <a:off x="878026" y="4009209"/>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57" name="Oval 256">
            <a:extLst>
              <a:ext uri="{FF2B5EF4-FFF2-40B4-BE49-F238E27FC236}">
                <a16:creationId xmlns:a16="http://schemas.microsoft.com/office/drawing/2014/main" id="{B90219A5-720A-49A6-9813-04C2A5AA30D0}"/>
              </a:ext>
              <a:ext uri="{C183D7F6-B498-43B3-948B-1728B52AA6E4}">
                <adec:decorative xmlns:adec="http://schemas.microsoft.com/office/drawing/2017/decorative" val="1"/>
              </a:ext>
            </a:extLst>
          </p:cNvPr>
          <p:cNvSpPr/>
          <p:nvPr/>
        </p:nvSpPr>
        <p:spPr bwMode="auto">
          <a:xfrm>
            <a:off x="1210013" y="370876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58" name="Oval 257">
            <a:extLst>
              <a:ext uri="{FF2B5EF4-FFF2-40B4-BE49-F238E27FC236}">
                <a16:creationId xmlns:a16="http://schemas.microsoft.com/office/drawing/2014/main" id="{D0DFAFF3-F01B-4AB2-A796-B6249760E248}"/>
              </a:ext>
              <a:ext uri="{C183D7F6-B498-43B3-948B-1728B52AA6E4}">
                <adec:decorative xmlns:adec="http://schemas.microsoft.com/office/drawing/2017/decorative" val="1"/>
              </a:ext>
            </a:extLst>
          </p:cNvPr>
          <p:cNvSpPr/>
          <p:nvPr/>
        </p:nvSpPr>
        <p:spPr bwMode="auto">
          <a:xfrm>
            <a:off x="1778865" y="468367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59" name="Oval 258">
            <a:extLst>
              <a:ext uri="{FF2B5EF4-FFF2-40B4-BE49-F238E27FC236}">
                <a16:creationId xmlns:a16="http://schemas.microsoft.com/office/drawing/2014/main" id="{0E543CF5-A742-49E6-A4B0-65D974A54ACE}"/>
              </a:ext>
              <a:ext uri="{C183D7F6-B498-43B3-948B-1728B52AA6E4}">
                <adec:decorative xmlns:adec="http://schemas.microsoft.com/office/drawing/2017/decorative" val="1"/>
              </a:ext>
            </a:extLst>
          </p:cNvPr>
          <p:cNvSpPr/>
          <p:nvPr/>
        </p:nvSpPr>
        <p:spPr bwMode="auto">
          <a:xfrm>
            <a:off x="2189258" y="4744678"/>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60" name="Oval 259">
            <a:extLst>
              <a:ext uri="{FF2B5EF4-FFF2-40B4-BE49-F238E27FC236}">
                <a16:creationId xmlns:a16="http://schemas.microsoft.com/office/drawing/2014/main" id="{C3D86518-8326-46FC-886C-7F6B23915E11}"/>
              </a:ext>
              <a:ext uri="{C183D7F6-B498-43B3-948B-1728B52AA6E4}">
                <adec:decorative xmlns:adec="http://schemas.microsoft.com/office/drawing/2017/decorative" val="1"/>
              </a:ext>
            </a:extLst>
          </p:cNvPr>
          <p:cNvSpPr/>
          <p:nvPr/>
        </p:nvSpPr>
        <p:spPr bwMode="auto">
          <a:xfrm>
            <a:off x="1373327" y="3891640"/>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61" name="Oval 260">
            <a:extLst>
              <a:ext uri="{FF2B5EF4-FFF2-40B4-BE49-F238E27FC236}">
                <a16:creationId xmlns:a16="http://schemas.microsoft.com/office/drawing/2014/main" id="{B2FA529E-085B-48B7-983C-587977B05B2F}"/>
              </a:ext>
              <a:ext uri="{C183D7F6-B498-43B3-948B-1728B52AA6E4}">
                <adec:decorative xmlns:adec="http://schemas.microsoft.com/office/drawing/2017/decorative" val="1"/>
              </a:ext>
            </a:extLst>
          </p:cNvPr>
          <p:cNvSpPr/>
          <p:nvPr/>
        </p:nvSpPr>
        <p:spPr bwMode="auto">
          <a:xfrm>
            <a:off x="2777782" y="330711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68" name="Oval 267">
            <a:extLst>
              <a:ext uri="{FF2B5EF4-FFF2-40B4-BE49-F238E27FC236}">
                <a16:creationId xmlns:a16="http://schemas.microsoft.com/office/drawing/2014/main" id="{F5D12B36-F1D5-4596-97FB-5EF3F6EC8042}"/>
              </a:ext>
              <a:ext uri="{C183D7F6-B498-43B3-948B-1728B52AA6E4}">
                <adec:decorative xmlns:adec="http://schemas.microsoft.com/office/drawing/2017/decorative" val="1"/>
              </a:ext>
            </a:extLst>
          </p:cNvPr>
          <p:cNvSpPr/>
          <p:nvPr/>
        </p:nvSpPr>
        <p:spPr bwMode="auto">
          <a:xfrm>
            <a:off x="3816349" y="3227615"/>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69" name="Oval 268">
            <a:extLst>
              <a:ext uri="{FF2B5EF4-FFF2-40B4-BE49-F238E27FC236}">
                <a16:creationId xmlns:a16="http://schemas.microsoft.com/office/drawing/2014/main" id="{F9D05A31-506A-45C4-B24D-4494494AA395}"/>
              </a:ext>
              <a:ext uri="{C183D7F6-B498-43B3-948B-1728B52AA6E4}">
                <adec:decorative xmlns:adec="http://schemas.microsoft.com/office/drawing/2017/decorative" val="1"/>
              </a:ext>
            </a:extLst>
          </p:cNvPr>
          <p:cNvSpPr/>
          <p:nvPr/>
        </p:nvSpPr>
        <p:spPr bwMode="auto">
          <a:xfrm>
            <a:off x="3704846" y="406299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70" name="Oval 269">
            <a:extLst>
              <a:ext uri="{FF2B5EF4-FFF2-40B4-BE49-F238E27FC236}">
                <a16:creationId xmlns:a16="http://schemas.microsoft.com/office/drawing/2014/main" id="{1BC12CB7-0705-4804-AFB8-AADE6AAAE06D}"/>
              </a:ext>
              <a:ext uri="{C183D7F6-B498-43B3-948B-1728B52AA6E4}">
                <adec:decorative xmlns:adec="http://schemas.microsoft.com/office/drawing/2017/decorative" val="1"/>
              </a:ext>
            </a:extLst>
          </p:cNvPr>
          <p:cNvSpPr/>
          <p:nvPr/>
        </p:nvSpPr>
        <p:spPr bwMode="auto">
          <a:xfrm>
            <a:off x="3842006" y="3685278"/>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71" name="Oval 270">
            <a:extLst>
              <a:ext uri="{FF2B5EF4-FFF2-40B4-BE49-F238E27FC236}">
                <a16:creationId xmlns:a16="http://schemas.microsoft.com/office/drawing/2014/main" id="{15A58ACE-2013-47F1-9867-B6B0031CD490}"/>
              </a:ext>
              <a:ext uri="{C183D7F6-B498-43B3-948B-1728B52AA6E4}">
                <adec:decorative xmlns:adec="http://schemas.microsoft.com/office/drawing/2017/decorative" val="1"/>
              </a:ext>
            </a:extLst>
          </p:cNvPr>
          <p:cNvSpPr/>
          <p:nvPr/>
        </p:nvSpPr>
        <p:spPr bwMode="auto">
          <a:xfrm>
            <a:off x="3334333" y="338619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72" name="Oval 271">
            <a:extLst>
              <a:ext uri="{FF2B5EF4-FFF2-40B4-BE49-F238E27FC236}">
                <a16:creationId xmlns:a16="http://schemas.microsoft.com/office/drawing/2014/main" id="{9E09FDD3-FDD5-4930-A4A7-E1C0E7520AF5}"/>
              </a:ext>
              <a:ext uri="{C183D7F6-B498-43B3-948B-1728B52AA6E4}">
                <adec:decorative xmlns:adec="http://schemas.microsoft.com/office/drawing/2017/decorative" val="1"/>
              </a:ext>
            </a:extLst>
          </p:cNvPr>
          <p:cNvSpPr/>
          <p:nvPr/>
        </p:nvSpPr>
        <p:spPr bwMode="auto">
          <a:xfrm>
            <a:off x="837070" y="462442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73" name="Oval 272">
            <a:extLst>
              <a:ext uri="{FF2B5EF4-FFF2-40B4-BE49-F238E27FC236}">
                <a16:creationId xmlns:a16="http://schemas.microsoft.com/office/drawing/2014/main" id="{912A48A5-3965-4629-B5BE-31EF2D7BB824}"/>
              </a:ext>
              <a:ext uri="{C183D7F6-B498-43B3-948B-1728B52AA6E4}">
                <adec:decorative xmlns:adec="http://schemas.microsoft.com/office/drawing/2017/decorative" val="1"/>
              </a:ext>
            </a:extLst>
          </p:cNvPr>
          <p:cNvSpPr/>
          <p:nvPr/>
        </p:nvSpPr>
        <p:spPr bwMode="auto">
          <a:xfrm>
            <a:off x="1642474" y="4379179"/>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74" name="Oval 273">
            <a:extLst>
              <a:ext uri="{FF2B5EF4-FFF2-40B4-BE49-F238E27FC236}">
                <a16:creationId xmlns:a16="http://schemas.microsoft.com/office/drawing/2014/main" id="{BB053976-5857-440B-B988-3191D9D2AEC9}"/>
              </a:ext>
              <a:ext uri="{C183D7F6-B498-43B3-948B-1728B52AA6E4}">
                <adec:decorative xmlns:adec="http://schemas.microsoft.com/office/drawing/2017/decorative" val="1"/>
              </a:ext>
            </a:extLst>
          </p:cNvPr>
          <p:cNvSpPr/>
          <p:nvPr/>
        </p:nvSpPr>
        <p:spPr bwMode="auto">
          <a:xfrm>
            <a:off x="1095240" y="5577840"/>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75" name="Oval 274">
            <a:extLst>
              <a:ext uri="{FF2B5EF4-FFF2-40B4-BE49-F238E27FC236}">
                <a16:creationId xmlns:a16="http://schemas.microsoft.com/office/drawing/2014/main" id="{0FCA6153-D684-4461-8A02-DE8A73558474}"/>
              </a:ext>
              <a:ext uri="{C183D7F6-B498-43B3-948B-1728B52AA6E4}">
                <adec:decorative xmlns:adec="http://schemas.microsoft.com/office/drawing/2017/decorative" val="1"/>
              </a:ext>
            </a:extLst>
          </p:cNvPr>
          <p:cNvSpPr/>
          <p:nvPr/>
        </p:nvSpPr>
        <p:spPr bwMode="auto">
          <a:xfrm>
            <a:off x="958080" y="2121782"/>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76" name="Oval 275">
            <a:extLst>
              <a:ext uri="{FF2B5EF4-FFF2-40B4-BE49-F238E27FC236}">
                <a16:creationId xmlns:a16="http://schemas.microsoft.com/office/drawing/2014/main" id="{5F64B324-9F6F-41CA-86DD-2D8E711CA524}"/>
              </a:ext>
              <a:ext uri="{C183D7F6-B498-43B3-948B-1728B52AA6E4}">
                <adec:decorative xmlns:adec="http://schemas.microsoft.com/office/drawing/2017/decorative" val="1"/>
              </a:ext>
            </a:extLst>
          </p:cNvPr>
          <p:cNvSpPr/>
          <p:nvPr/>
        </p:nvSpPr>
        <p:spPr bwMode="auto">
          <a:xfrm>
            <a:off x="1265240" y="2558119"/>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77" name="Oval 276">
            <a:extLst>
              <a:ext uri="{FF2B5EF4-FFF2-40B4-BE49-F238E27FC236}">
                <a16:creationId xmlns:a16="http://schemas.microsoft.com/office/drawing/2014/main" id="{0A9B0D16-7767-40A9-AF5A-7E0B7E3B53A9}"/>
              </a:ext>
              <a:ext uri="{C183D7F6-B498-43B3-948B-1728B52AA6E4}">
                <adec:decorative xmlns:adec="http://schemas.microsoft.com/office/drawing/2017/decorative" val="1"/>
              </a:ext>
            </a:extLst>
          </p:cNvPr>
          <p:cNvSpPr/>
          <p:nvPr/>
        </p:nvSpPr>
        <p:spPr bwMode="auto">
          <a:xfrm>
            <a:off x="2124168" y="3874511"/>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78" name="Oval 277">
            <a:extLst>
              <a:ext uri="{FF2B5EF4-FFF2-40B4-BE49-F238E27FC236}">
                <a16:creationId xmlns:a16="http://schemas.microsoft.com/office/drawing/2014/main" id="{28B9004B-4B70-4918-8D25-7C55393A057E}"/>
              </a:ext>
              <a:ext uri="{C183D7F6-B498-43B3-948B-1728B52AA6E4}">
                <adec:decorative xmlns:adec="http://schemas.microsoft.com/office/drawing/2017/decorative" val="1"/>
              </a:ext>
            </a:extLst>
          </p:cNvPr>
          <p:cNvSpPr/>
          <p:nvPr/>
        </p:nvSpPr>
        <p:spPr bwMode="auto">
          <a:xfrm>
            <a:off x="1321074" y="3139540"/>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79" name="Oval 278">
            <a:extLst>
              <a:ext uri="{FF2B5EF4-FFF2-40B4-BE49-F238E27FC236}">
                <a16:creationId xmlns:a16="http://schemas.microsoft.com/office/drawing/2014/main" id="{A771F47A-2E4B-460F-AD28-0ED5895BF573}"/>
              </a:ext>
              <a:ext uri="{C183D7F6-B498-43B3-948B-1728B52AA6E4}">
                <adec:decorative xmlns:adec="http://schemas.microsoft.com/office/drawing/2017/decorative" val="1"/>
              </a:ext>
            </a:extLst>
          </p:cNvPr>
          <p:cNvSpPr/>
          <p:nvPr/>
        </p:nvSpPr>
        <p:spPr bwMode="auto">
          <a:xfrm>
            <a:off x="1015186" y="3462572"/>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86" name="Oval 285">
            <a:extLst>
              <a:ext uri="{FF2B5EF4-FFF2-40B4-BE49-F238E27FC236}">
                <a16:creationId xmlns:a16="http://schemas.microsoft.com/office/drawing/2014/main" id="{C77199E2-207E-43DD-8393-C31A75423CBF}"/>
              </a:ext>
              <a:ext uri="{C183D7F6-B498-43B3-948B-1728B52AA6E4}">
                <adec:decorative xmlns:adec="http://schemas.microsoft.com/office/drawing/2017/decorative" val="1"/>
              </a:ext>
            </a:extLst>
          </p:cNvPr>
          <p:cNvSpPr/>
          <p:nvPr/>
        </p:nvSpPr>
        <p:spPr bwMode="auto">
          <a:xfrm>
            <a:off x="1517289" y="1828645"/>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87" name="Oval 286">
            <a:extLst>
              <a:ext uri="{FF2B5EF4-FFF2-40B4-BE49-F238E27FC236}">
                <a16:creationId xmlns:a16="http://schemas.microsoft.com/office/drawing/2014/main" id="{3595B530-5E3A-4B11-80FA-B1BE5DA7A37C}"/>
              </a:ext>
              <a:ext uri="{C183D7F6-B498-43B3-948B-1728B52AA6E4}">
                <adec:decorative xmlns:adec="http://schemas.microsoft.com/office/drawing/2017/decorative" val="1"/>
              </a:ext>
            </a:extLst>
          </p:cNvPr>
          <p:cNvSpPr/>
          <p:nvPr/>
        </p:nvSpPr>
        <p:spPr bwMode="auto">
          <a:xfrm>
            <a:off x="2399304" y="2550578"/>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88" name="Oval 287">
            <a:extLst>
              <a:ext uri="{FF2B5EF4-FFF2-40B4-BE49-F238E27FC236}">
                <a16:creationId xmlns:a16="http://schemas.microsoft.com/office/drawing/2014/main" id="{B019AA54-DD63-4C76-9537-E9BC22140EBE}"/>
              </a:ext>
              <a:ext uri="{C183D7F6-B498-43B3-948B-1728B52AA6E4}">
                <adec:decorative xmlns:adec="http://schemas.microsoft.com/office/drawing/2017/decorative" val="1"/>
              </a:ext>
            </a:extLst>
          </p:cNvPr>
          <p:cNvSpPr/>
          <p:nvPr/>
        </p:nvSpPr>
        <p:spPr bwMode="auto">
          <a:xfrm>
            <a:off x="1505314" y="5440680"/>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89" name="Oval 288">
            <a:extLst>
              <a:ext uri="{FF2B5EF4-FFF2-40B4-BE49-F238E27FC236}">
                <a16:creationId xmlns:a16="http://schemas.microsoft.com/office/drawing/2014/main" id="{7250C7A9-C0C5-440B-A5BC-11EB20B37FA2}"/>
              </a:ext>
              <a:ext uri="{C183D7F6-B498-43B3-948B-1728B52AA6E4}">
                <adec:decorative xmlns:adec="http://schemas.microsoft.com/office/drawing/2017/decorative" val="1"/>
              </a:ext>
            </a:extLst>
          </p:cNvPr>
          <p:cNvSpPr/>
          <p:nvPr/>
        </p:nvSpPr>
        <p:spPr bwMode="auto">
          <a:xfrm>
            <a:off x="1532256" y="2658057"/>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90" name="Oval 289">
            <a:extLst>
              <a:ext uri="{FF2B5EF4-FFF2-40B4-BE49-F238E27FC236}">
                <a16:creationId xmlns:a16="http://schemas.microsoft.com/office/drawing/2014/main" id="{72F959A3-2CD6-4B41-98E0-A0E470759841}"/>
              </a:ext>
              <a:ext uri="{C183D7F6-B498-43B3-948B-1728B52AA6E4}">
                <adec:decorative xmlns:adec="http://schemas.microsoft.com/office/drawing/2017/decorative" val="1"/>
              </a:ext>
            </a:extLst>
          </p:cNvPr>
          <p:cNvSpPr/>
          <p:nvPr/>
        </p:nvSpPr>
        <p:spPr bwMode="auto">
          <a:xfrm>
            <a:off x="2626272" y="2946865"/>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91" name="Oval 290">
            <a:extLst>
              <a:ext uri="{FF2B5EF4-FFF2-40B4-BE49-F238E27FC236}">
                <a16:creationId xmlns:a16="http://schemas.microsoft.com/office/drawing/2014/main" id="{EA382DCC-F53F-4CAA-BE77-C600FBF78376}"/>
              </a:ext>
              <a:ext uri="{C183D7F6-B498-43B3-948B-1728B52AA6E4}">
                <adec:decorative xmlns:adec="http://schemas.microsoft.com/office/drawing/2017/decorative" val="1"/>
              </a:ext>
            </a:extLst>
          </p:cNvPr>
          <p:cNvSpPr/>
          <p:nvPr/>
        </p:nvSpPr>
        <p:spPr bwMode="auto">
          <a:xfrm>
            <a:off x="680574" y="618820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92" name="Oval 291">
            <a:extLst>
              <a:ext uri="{FF2B5EF4-FFF2-40B4-BE49-F238E27FC236}">
                <a16:creationId xmlns:a16="http://schemas.microsoft.com/office/drawing/2014/main" id="{119F63C4-0805-4545-AE54-687E42AA98A1}"/>
              </a:ext>
              <a:ext uri="{C183D7F6-B498-43B3-948B-1728B52AA6E4}">
                <adec:decorative xmlns:adec="http://schemas.microsoft.com/office/drawing/2017/decorative" val="1"/>
              </a:ext>
            </a:extLst>
          </p:cNvPr>
          <p:cNvSpPr/>
          <p:nvPr/>
        </p:nvSpPr>
        <p:spPr bwMode="auto">
          <a:xfrm>
            <a:off x="809446" y="1504365"/>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93" name="Oval 292">
            <a:extLst>
              <a:ext uri="{FF2B5EF4-FFF2-40B4-BE49-F238E27FC236}">
                <a16:creationId xmlns:a16="http://schemas.microsoft.com/office/drawing/2014/main" id="{FE766B4A-0CB9-4659-A1B3-9A63DA1EEA61}"/>
              </a:ext>
              <a:ext uri="{C183D7F6-B498-43B3-948B-1728B52AA6E4}">
                <adec:decorative xmlns:adec="http://schemas.microsoft.com/office/drawing/2017/decorative" val="1"/>
              </a:ext>
            </a:extLst>
          </p:cNvPr>
          <p:cNvSpPr/>
          <p:nvPr/>
        </p:nvSpPr>
        <p:spPr bwMode="auto">
          <a:xfrm>
            <a:off x="585217" y="2190362"/>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94" name="Oval 293">
            <a:extLst>
              <a:ext uri="{FF2B5EF4-FFF2-40B4-BE49-F238E27FC236}">
                <a16:creationId xmlns:a16="http://schemas.microsoft.com/office/drawing/2014/main" id="{C9DF0A9F-A3CA-4851-AD3B-80E0E4EC65F6}"/>
              </a:ext>
              <a:ext uri="{C183D7F6-B498-43B3-948B-1728B52AA6E4}">
                <adec:decorative xmlns:adec="http://schemas.microsoft.com/office/drawing/2017/decorative" val="1"/>
              </a:ext>
            </a:extLst>
          </p:cNvPr>
          <p:cNvSpPr/>
          <p:nvPr/>
        </p:nvSpPr>
        <p:spPr bwMode="auto">
          <a:xfrm>
            <a:off x="1014717" y="6199827"/>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299" name="Oval 298">
            <a:extLst>
              <a:ext uri="{FF2B5EF4-FFF2-40B4-BE49-F238E27FC236}">
                <a16:creationId xmlns:a16="http://schemas.microsoft.com/office/drawing/2014/main" id="{8388A952-249F-44B8-A458-6213DC5D1D12}"/>
              </a:ext>
              <a:ext uri="{C183D7F6-B498-43B3-948B-1728B52AA6E4}">
                <adec:decorative xmlns:adec="http://schemas.microsoft.com/office/drawing/2017/decorative" val="1"/>
              </a:ext>
            </a:extLst>
          </p:cNvPr>
          <p:cNvSpPr/>
          <p:nvPr/>
        </p:nvSpPr>
        <p:spPr bwMode="auto">
          <a:xfrm>
            <a:off x="1330918" y="586280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00" name="Oval 299">
            <a:extLst>
              <a:ext uri="{FF2B5EF4-FFF2-40B4-BE49-F238E27FC236}">
                <a16:creationId xmlns:a16="http://schemas.microsoft.com/office/drawing/2014/main" id="{0C574501-EAE0-4FF4-A173-A65188EC10D0}"/>
              </a:ext>
              <a:ext uri="{C183D7F6-B498-43B3-948B-1728B52AA6E4}">
                <adec:decorative xmlns:adec="http://schemas.microsoft.com/office/drawing/2017/decorative" val="1"/>
              </a:ext>
            </a:extLst>
          </p:cNvPr>
          <p:cNvSpPr/>
          <p:nvPr/>
        </p:nvSpPr>
        <p:spPr bwMode="auto">
          <a:xfrm>
            <a:off x="4944108" y="3230078"/>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01" name="Oval 300">
            <a:extLst>
              <a:ext uri="{FF2B5EF4-FFF2-40B4-BE49-F238E27FC236}">
                <a16:creationId xmlns:a16="http://schemas.microsoft.com/office/drawing/2014/main" id="{A3124806-9C50-4F81-9B42-22A65E5C8A08}"/>
              </a:ext>
              <a:ext uri="{C183D7F6-B498-43B3-948B-1728B52AA6E4}">
                <adec:decorative xmlns:adec="http://schemas.microsoft.com/office/drawing/2017/decorative" val="1"/>
              </a:ext>
            </a:extLst>
          </p:cNvPr>
          <p:cNvSpPr/>
          <p:nvPr/>
        </p:nvSpPr>
        <p:spPr bwMode="auto">
          <a:xfrm>
            <a:off x="4944108" y="3391621"/>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02" name="Oval 301">
            <a:extLst>
              <a:ext uri="{FF2B5EF4-FFF2-40B4-BE49-F238E27FC236}">
                <a16:creationId xmlns:a16="http://schemas.microsoft.com/office/drawing/2014/main" id="{0ABDC532-F0EC-43AF-A24D-FA73A6662D3E}"/>
              </a:ext>
              <a:ext uri="{C183D7F6-B498-43B3-948B-1728B52AA6E4}">
                <adec:decorative xmlns:adec="http://schemas.microsoft.com/office/drawing/2017/decorative" val="1"/>
              </a:ext>
            </a:extLst>
          </p:cNvPr>
          <p:cNvSpPr/>
          <p:nvPr/>
        </p:nvSpPr>
        <p:spPr bwMode="auto">
          <a:xfrm>
            <a:off x="4944108" y="355316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03" name="Oval 302">
            <a:extLst>
              <a:ext uri="{FF2B5EF4-FFF2-40B4-BE49-F238E27FC236}">
                <a16:creationId xmlns:a16="http://schemas.microsoft.com/office/drawing/2014/main" id="{5E47E285-9A86-483C-8CDA-D069EBC12B0E}"/>
              </a:ext>
              <a:ext uri="{C183D7F6-B498-43B3-948B-1728B52AA6E4}">
                <adec:decorative xmlns:adec="http://schemas.microsoft.com/office/drawing/2017/decorative" val="1"/>
              </a:ext>
            </a:extLst>
          </p:cNvPr>
          <p:cNvSpPr/>
          <p:nvPr/>
        </p:nvSpPr>
        <p:spPr bwMode="auto">
          <a:xfrm>
            <a:off x="4944108" y="3714707"/>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05" name="Oval 304">
            <a:extLst>
              <a:ext uri="{FF2B5EF4-FFF2-40B4-BE49-F238E27FC236}">
                <a16:creationId xmlns:a16="http://schemas.microsoft.com/office/drawing/2014/main" id="{D754C1B1-E2E1-4869-8CB2-286F2064AF92}"/>
              </a:ext>
              <a:ext uri="{C183D7F6-B498-43B3-948B-1728B52AA6E4}">
                <adec:decorative xmlns:adec="http://schemas.microsoft.com/office/drawing/2017/decorative" val="1"/>
              </a:ext>
            </a:extLst>
          </p:cNvPr>
          <p:cNvSpPr/>
          <p:nvPr/>
        </p:nvSpPr>
        <p:spPr bwMode="auto">
          <a:xfrm>
            <a:off x="4944108" y="3876250"/>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06" name="Oval 305">
            <a:extLst>
              <a:ext uri="{FF2B5EF4-FFF2-40B4-BE49-F238E27FC236}">
                <a16:creationId xmlns:a16="http://schemas.microsoft.com/office/drawing/2014/main" id="{B28E7A17-C39F-4B3E-A7CF-3028B7EB5A9F}"/>
              </a:ext>
              <a:ext uri="{C183D7F6-B498-43B3-948B-1728B52AA6E4}">
                <adec:decorative xmlns:adec="http://schemas.microsoft.com/office/drawing/2017/decorative" val="1"/>
              </a:ext>
            </a:extLst>
          </p:cNvPr>
          <p:cNvSpPr/>
          <p:nvPr/>
        </p:nvSpPr>
        <p:spPr bwMode="auto">
          <a:xfrm>
            <a:off x="4944108" y="4037795"/>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07" name="Oval 306">
            <a:extLst>
              <a:ext uri="{FF2B5EF4-FFF2-40B4-BE49-F238E27FC236}">
                <a16:creationId xmlns:a16="http://schemas.microsoft.com/office/drawing/2014/main" id="{29705595-1092-4178-A62F-46841A5E9862}"/>
              </a:ext>
              <a:ext uri="{C183D7F6-B498-43B3-948B-1728B52AA6E4}">
                <adec:decorative xmlns:adec="http://schemas.microsoft.com/office/drawing/2017/decorative" val="1"/>
              </a:ext>
            </a:extLst>
          </p:cNvPr>
          <p:cNvSpPr/>
          <p:nvPr/>
        </p:nvSpPr>
        <p:spPr bwMode="auto">
          <a:xfrm>
            <a:off x="5121005" y="3277767"/>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08" name="Oval 307">
            <a:extLst>
              <a:ext uri="{FF2B5EF4-FFF2-40B4-BE49-F238E27FC236}">
                <a16:creationId xmlns:a16="http://schemas.microsoft.com/office/drawing/2014/main" id="{853D799A-BA25-45F3-94B9-505B355808EF}"/>
              </a:ext>
              <a:ext uri="{C183D7F6-B498-43B3-948B-1728B52AA6E4}">
                <adec:decorative xmlns:adec="http://schemas.microsoft.com/office/drawing/2017/decorative" val="1"/>
              </a:ext>
            </a:extLst>
          </p:cNvPr>
          <p:cNvSpPr/>
          <p:nvPr/>
        </p:nvSpPr>
        <p:spPr bwMode="auto">
          <a:xfrm>
            <a:off x="5121005" y="3451393"/>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09" name="Oval 308">
            <a:extLst>
              <a:ext uri="{FF2B5EF4-FFF2-40B4-BE49-F238E27FC236}">
                <a16:creationId xmlns:a16="http://schemas.microsoft.com/office/drawing/2014/main" id="{F83F6E5A-41EF-492C-A098-463450332291}"/>
              </a:ext>
              <a:ext uri="{C183D7F6-B498-43B3-948B-1728B52AA6E4}">
                <adec:decorative xmlns:adec="http://schemas.microsoft.com/office/drawing/2017/decorative" val="1"/>
              </a:ext>
            </a:extLst>
          </p:cNvPr>
          <p:cNvSpPr/>
          <p:nvPr/>
        </p:nvSpPr>
        <p:spPr bwMode="auto">
          <a:xfrm>
            <a:off x="5121005" y="3625019"/>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10" name="Oval 309">
            <a:extLst>
              <a:ext uri="{FF2B5EF4-FFF2-40B4-BE49-F238E27FC236}">
                <a16:creationId xmlns:a16="http://schemas.microsoft.com/office/drawing/2014/main" id="{65DF134B-7BDA-4222-BF55-BCE33FC42DBD}"/>
              </a:ext>
              <a:ext uri="{C183D7F6-B498-43B3-948B-1728B52AA6E4}">
                <adec:decorative xmlns:adec="http://schemas.microsoft.com/office/drawing/2017/decorative" val="1"/>
              </a:ext>
            </a:extLst>
          </p:cNvPr>
          <p:cNvSpPr/>
          <p:nvPr/>
        </p:nvSpPr>
        <p:spPr bwMode="auto">
          <a:xfrm>
            <a:off x="5121005" y="3798645"/>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11" name="Oval 310">
            <a:extLst>
              <a:ext uri="{FF2B5EF4-FFF2-40B4-BE49-F238E27FC236}">
                <a16:creationId xmlns:a16="http://schemas.microsoft.com/office/drawing/2014/main" id="{35D98BCF-FAD6-46DE-A2F0-FCE22B23A651}"/>
              </a:ext>
              <a:ext uri="{C183D7F6-B498-43B3-948B-1728B52AA6E4}">
                <adec:decorative xmlns:adec="http://schemas.microsoft.com/office/drawing/2017/decorative" val="1"/>
              </a:ext>
            </a:extLst>
          </p:cNvPr>
          <p:cNvSpPr/>
          <p:nvPr/>
        </p:nvSpPr>
        <p:spPr bwMode="auto">
          <a:xfrm>
            <a:off x="5121005" y="399839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19" name="Oval 318">
            <a:extLst>
              <a:ext uri="{FF2B5EF4-FFF2-40B4-BE49-F238E27FC236}">
                <a16:creationId xmlns:a16="http://schemas.microsoft.com/office/drawing/2014/main" id="{55711589-978B-457D-AA98-A1F5DDBF2525}"/>
              </a:ext>
              <a:ext uri="{C183D7F6-B498-43B3-948B-1728B52AA6E4}">
                <adec:decorative xmlns:adec="http://schemas.microsoft.com/office/drawing/2017/decorative" val="1"/>
              </a:ext>
            </a:extLst>
          </p:cNvPr>
          <p:cNvSpPr/>
          <p:nvPr/>
        </p:nvSpPr>
        <p:spPr bwMode="auto">
          <a:xfrm>
            <a:off x="5481954" y="3375471"/>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20" name="Oval 319">
            <a:extLst>
              <a:ext uri="{FF2B5EF4-FFF2-40B4-BE49-F238E27FC236}">
                <a16:creationId xmlns:a16="http://schemas.microsoft.com/office/drawing/2014/main" id="{52ED2D2B-6834-40DA-BF0D-9B1670C08AEF}"/>
              </a:ext>
              <a:ext uri="{C183D7F6-B498-43B3-948B-1728B52AA6E4}">
                <adec:decorative xmlns:adec="http://schemas.microsoft.com/office/drawing/2017/decorative" val="1"/>
              </a:ext>
            </a:extLst>
          </p:cNvPr>
          <p:cNvSpPr/>
          <p:nvPr/>
        </p:nvSpPr>
        <p:spPr bwMode="auto">
          <a:xfrm>
            <a:off x="5481954" y="3543110"/>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21" name="Oval 320">
            <a:extLst>
              <a:ext uri="{FF2B5EF4-FFF2-40B4-BE49-F238E27FC236}">
                <a16:creationId xmlns:a16="http://schemas.microsoft.com/office/drawing/2014/main" id="{B6D50D7D-5CA1-4264-BC8F-5A7E3F273CDB}"/>
              </a:ext>
              <a:ext uri="{C183D7F6-B498-43B3-948B-1728B52AA6E4}">
                <adec:decorative xmlns:adec="http://schemas.microsoft.com/office/drawing/2017/decorative" val="1"/>
              </a:ext>
            </a:extLst>
          </p:cNvPr>
          <p:cNvSpPr/>
          <p:nvPr/>
        </p:nvSpPr>
        <p:spPr bwMode="auto">
          <a:xfrm>
            <a:off x="5481954" y="3710749"/>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22" name="Oval 321">
            <a:extLst>
              <a:ext uri="{FF2B5EF4-FFF2-40B4-BE49-F238E27FC236}">
                <a16:creationId xmlns:a16="http://schemas.microsoft.com/office/drawing/2014/main" id="{DE56BB51-EFE6-4216-B6F2-0342A0906AAA}"/>
              </a:ext>
              <a:ext uri="{C183D7F6-B498-43B3-948B-1728B52AA6E4}">
                <adec:decorative xmlns:adec="http://schemas.microsoft.com/office/drawing/2017/decorative" val="1"/>
              </a:ext>
            </a:extLst>
          </p:cNvPr>
          <p:cNvSpPr/>
          <p:nvPr/>
        </p:nvSpPr>
        <p:spPr bwMode="auto">
          <a:xfrm>
            <a:off x="5481954" y="3878388"/>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23" name="Oval 322">
            <a:extLst>
              <a:ext uri="{FF2B5EF4-FFF2-40B4-BE49-F238E27FC236}">
                <a16:creationId xmlns:a16="http://schemas.microsoft.com/office/drawing/2014/main" id="{207D2FAC-DDC9-4894-AEB6-2668B7ED1AFD}"/>
              </a:ext>
              <a:ext uri="{C183D7F6-B498-43B3-948B-1728B52AA6E4}">
                <adec:decorative xmlns:adec="http://schemas.microsoft.com/office/drawing/2017/decorative" val="1"/>
              </a:ext>
            </a:extLst>
          </p:cNvPr>
          <p:cNvSpPr/>
          <p:nvPr/>
        </p:nvSpPr>
        <p:spPr bwMode="auto">
          <a:xfrm>
            <a:off x="5303730" y="3305751"/>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24" name="Oval 323">
            <a:extLst>
              <a:ext uri="{FF2B5EF4-FFF2-40B4-BE49-F238E27FC236}">
                <a16:creationId xmlns:a16="http://schemas.microsoft.com/office/drawing/2014/main" id="{A41E6B1A-CF0A-4192-9149-FACA6D663BB1}"/>
              </a:ext>
              <a:ext uri="{C183D7F6-B498-43B3-948B-1728B52AA6E4}">
                <adec:decorative xmlns:adec="http://schemas.microsoft.com/office/drawing/2017/decorative" val="1"/>
              </a:ext>
            </a:extLst>
          </p:cNvPr>
          <p:cNvSpPr/>
          <p:nvPr/>
        </p:nvSpPr>
        <p:spPr bwMode="auto">
          <a:xfrm>
            <a:off x="5303730" y="3467948"/>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25" name="Oval 324">
            <a:extLst>
              <a:ext uri="{FF2B5EF4-FFF2-40B4-BE49-F238E27FC236}">
                <a16:creationId xmlns:a16="http://schemas.microsoft.com/office/drawing/2014/main" id="{9BB72038-3C2E-41F4-8315-91BE0A9EAF28}"/>
              </a:ext>
              <a:ext uri="{C183D7F6-B498-43B3-948B-1728B52AA6E4}">
                <adec:decorative xmlns:adec="http://schemas.microsoft.com/office/drawing/2017/decorative" val="1"/>
              </a:ext>
            </a:extLst>
          </p:cNvPr>
          <p:cNvSpPr/>
          <p:nvPr/>
        </p:nvSpPr>
        <p:spPr bwMode="auto">
          <a:xfrm>
            <a:off x="5303730" y="3630145"/>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29" name="Oval 328">
            <a:extLst>
              <a:ext uri="{FF2B5EF4-FFF2-40B4-BE49-F238E27FC236}">
                <a16:creationId xmlns:a16="http://schemas.microsoft.com/office/drawing/2014/main" id="{28BD5849-5114-4209-8B4D-E14B0008AACD}"/>
              </a:ext>
              <a:ext uri="{C183D7F6-B498-43B3-948B-1728B52AA6E4}">
                <adec:decorative xmlns:adec="http://schemas.microsoft.com/office/drawing/2017/decorative" val="1"/>
              </a:ext>
            </a:extLst>
          </p:cNvPr>
          <p:cNvSpPr/>
          <p:nvPr/>
        </p:nvSpPr>
        <p:spPr bwMode="auto">
          <a:xfrm>
            <a:off x="5303730" y="3792342"/>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33" name="Oval 332">
            <a:extLst>
              <a:ext uri="{FF2B5EF4-FFF2-40B4-BE49-F238E27FC236}">
                <a16:creationId xmlns:a16="http://schemas.microsoft.com/office/drawing/2014/main" id="{9AE7A665-FFF4-4755-8515-D8DC352B2DC7}"/>
              </a:ext>
              <a:ext uri="{C183D7F6-B498-43B3-948B-1728B52AA6E4}">
                <adec:decorative xmlns:adec="http://schemas.microsoft.com/office/drawing/2017/decorative" val="1"/>
              </a:ext>
            </a:extLst>
          </p:cNvPr>
          <p:cNvSpPr/>
          <p:nvPr/>
        </p:nvSpPr>
        <p:spPr bwMode="auto">
          <a:xfrm>
            <a:off x="5303730" y="3954537"/>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34" name="Oval 333">
            <a:extLst>
              <a:ext uri="{FF2B5EF4-FFF2-40B4-BE49-F238E27FC236}">
                <a16:creationId xmlns:a16="http://schemas.microsoft.com/office/drawing/2014/main" id="{49965B51-6E6C-4D6C-A7E3-EAEDFAE9F36D}"/>
              </a:ext>
              <a:ext uri="{C183D7F6-B498-43B3-948B-1728B52AA6E4}">
                <adec:decorative xmlns:adec="http://schemas.microsoft.com/office/drawing/2017/decorative" val="1"/>
              </a:ext>
            </a:extLst>
          </p:cNvPr>
          <p:cNvSpPr/>
          <p:nvPr/>
        </p:nvSpPr>
        <p:spPr bwMode="auto">
          <a:xfrm>
            <a:off x="6429534" y="343797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35" name="Oval 334">
            <a:extLst>
              <a:ext uri="{FF2B5EF4-FFF2-40B4-BE49-F238E27FC236}">
                <a16:creationId xmlns:a16="http://schemas.microsoft.com/office/drawing/2014/main" id="{B49143FA-B568-417B-AB4C-47B28A87BC64}"/>
              </a:ext>
              <a:ext uri="{C183D7F6-B498-43B3-948B-1728B52AA6E4}">
                <adec:decorative xmlns:adec="http://schemas.microsoft.com/office/drawing/2017/decorative" val="1"/>
              </a:ext>
            </a:extLst>
          </p:cNvPr>
          <p:cNvSpPr/>
          <p:nvPr/>
        </p:nvSpPr>
        <p:spPr bwMode="auto">
          <a:xfrm>
            <a:off x="6429534" y="3629560"/>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36" name="Oval 335">
            <a:extLst>
              <a:ext uri="{FF2B5EF4-FFF2-40B4-BE49-F238E27FC236}">
                <a16:creationId xmlns:a16="http://schemas.microsoft.com/office/drawing/2014/main" id="{D3FDF5DF-1EDE-4A99-906E-F0FF0B5F7EDB}"/>
              </a:ext>
              <a:ext uri="{C183D7F6-B498-43B3-948B-1728B52AA6E4}">
                <adec:decorative xmlns:adec="http://schemas.microsoft.com/office/drawing/2017/decorative" val="1"/>
              </a:ext>
            </a:extLst>
          </p:cNvPr>
          <p:cNvSpPr/>
          <p:nvPr/>
        </p:nvSpPr>
        <p:spPr bwMode="auto">
          <a:xfrm>
            <a:off x="6429534" y="3821146"/>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37" name="Oval 336">
            <a:extLst>
              <a:ext uri="{FF2B5EF4-FFF2-40B4-BE49-F238E27FC236}">
                <a16:creationId xmlns:a16="http://schemas.microsoft.com/office/drawing/2014/main" id="{96C92619-4519-4AA6-8552-F7C6B060F693}"/>
              </a:ext>
              <a:ext uri="{C183D7F6-B498-43B3-948B-1728B52AA6E4}">
                <adec:decorative xmlns:adec="http://schemas.microsoft.com/office/drawing/2017/decorative" val="1"/>
              </a:ext>
            </a:extLst>
          </p:cNvPr>
          <p:cNvSpPr/>
          <p:nvPr/>
        </p:nvSpPr>
        <p:spPr bwMode="auto">
          <a:xfrm>
            <a:off x="6849262" y="3496488"/>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38" name="Oval 337">
            <a:extLst>
              <a:ext uri="{FF2B5EF4-FFF2-40B4-BE49-F238E27FC236}">
                <a16:creationId xmlns:a16="http://schemas.microsoft.com/office/drawing/2014/main" id="{39644CCF-8C80-4E40-8969-FCC2713691CA}"/>
              </a:ext>
              <a:ext uri="{C183D7F6-B498-43B3-948B-1728B52AA6E4}">
                <adec:decorative xmlns:adec="http://schemas.microsoft.com/office/drawing/2017/decorative" val="1"/>
              </a:ext>
            </a:extLst>
          </p:cNvPr>
          <p:cNvSpPr/>
          <p:nvPr/>
        </p:nvSpPr>
        <p:spPr bwMode="auto">
          <a:xfrm>
            <a:off x="6849262" y="3648888"/>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40" name="Oval 339">
            <a:extLst>
              <a:ext uri="{FF2B5EF4-FFF2-40B4-BE49-F238E27FC236}">
                <a16:creationId xmlns:a16="http://schemas.microsoft.com/office/drawing/2014/main" id="{4C3501E9-3175-4D1F-B194-CD0F2275893B}"/>
              </a:ext>
              <a:ext uri="{C183D7F6-B498-43B3-948B-1728B52AA6E4}">
                <adec:decorative xmlns:adec="http://schemas.microsoft.com/office/drawing/2017/decorative" val="1"/>
              </a:ext>
            </a:extLst>
          </p:cNvPr>
          <p:cNvSpPr/>
          <p:nvPr/>
        </p:nvSpPr>
        <p:spPr bwMode="auto">
          <a:xfrm>
            <a:off x="6849262" y="3801288"/>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46" name="Oval 345">
            <a:extLst>
              <a:ext uri="{FF2B5EF4-FFF2-40B4-BE49-F238E27FC236}">
                <a16:creationId xmlns:a16="http://schemas.microsoft.com/office/drawing/2014/main" id="{98C12220-AC4A-4CD9-9604-AAC1728BD26D}"/>
              </a:ext>
              <a:ext uri="{C183D7F6-B498-43B3-948B-1728B52AA6E4}">
                <adec:decorative xmlns:adec="http://schemas.microsoft.com/office/drawing/2017/decorative" val="1"/>
              </a:ext>
            </a:extLst>
          </p:cNvPr>
          <p:cNvSpPr/>
          <p:nvPr/>
        </p:nvSpPr>
        <p:spPr bwMode="auto">
          <a:xfrm>
            <a:off x="6638383" y="347683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47" name="Oval 346">
            <a:extLst>
              <a:ext uri="{FF2B5EF4-FFF2-40B4-BE49-F238E27FC236}">
                <a16:creationId xmlns:a16="http://schemas.microsoft.com/office/drawing/2014/main" id="{C1C96569-4768-4A03-AE86-6827262989DB}"/>
              </a:ext>
              <a:ext uri="{C183D7F6-B498-43B3-948B-1728B52AA6E4}">
                <adec:decorative xmlns:adec="http://schemas.microsoft.com/office/drawing/2017/decorative" val="1"/>
              </a:ext>
            </a:extLst>
          </p:cNvPr>
          <p:cNvSpPr/>
          <p:nvPr/>
        </p:nvSpPr>
        <p:spPr bwMode="auto">
          <a:xfrm>
            <a:off x="6638383" y="3639030"/>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48" name="Oval 347">
            <a:extLst>
              <a:ext uri="{FF2B5EF4-FFF2-40B4-BE49-F238E27FC236}">
                <a16:creationId xmlns:a16="http://schemas.microsoft.com/office/drawing/2014/main" id="{B2182056-13B0-42DC-BCFA-551B7ECEF645}"/>
              </a:ext>
              <a:ext uri="{C183D7F6-B498-43B3-948B-1728B52AA6E4}">
                <adec:decorative xmlns:adec="http://schemas.microsoft.com/office/drawing/2017/decorative" val="1"/>
              </a:ext>
            </a:extLst>
          </p:cNvPr>
          <p:cNvSpPr/>
          <p:nvPr/>
        </p:nvSpPr>
        <p:spPr bwMode="auto">
          <a:xfrm>
            <a:off x="6638383" y="3801227"/>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49" name="Oval 348">
            <a:extLst>
              <a:ext uri="{FF2B5EF4-FFF2-40B4-BE49-F238E27FC236}">
                <a16:creationId xmlns:a16="http://schemas.microsoft.com/office/drawing/2014/main" id="{256F6180-439B-49F7-88C4-3CE19F18831B}"/>
              </a:ext>
              <a:ext uri="{C183D7F6-B498-43B3-948B-1728B52AA6E4}">
                <adec:decorative xmlns:adec="http://schemas.microsoft.com/office/drawing/2017/decorative" val="1"/>
              </a:ext>
            </a:extLst>
          </p:cNvPr>
          <p:cNvSpPr/>
          <p:nvPr/>
        </p:nvSpPr>
        <p:spPr bwMode="auto">
          <a:xfrm>
            <a:off x="7742358" y="354810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50" name="Oval 349">
            <a:extLst>
              <a:ext uri="{FF2B5EF4-FFF2-40B4-BE49-F238E27FC236}">
                <a16:creationId xmlns:a16="http://schemas.microsoft.com/office/drawing/2014/main" id="{B0E64D5C-2756-4A98-9C42-617C6A4B6B46}"/>
              </a:ext>
              <a:ext uri="{C183D7F6-B498-43B3-948B-1728B52AA6E4}">
                <adec:decorative xmlns:adec="http://schemas.microsoft.com/office/drawing/2017/decorative" val="1"/>
              </a:ext>
            </a:extLst>
          </p:cNvPr>
          <p:cNvSpPr/>
          <p:nvPr/>
        </p:nvSpPr>
        <p:spPr bwMode="auto">
          <a:xfrm>
            <a:off x="8193750" y="3621894"/>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51" name="Oval 350">
            <a:extLst>
              <a:ext uri="{FF2B5EF4-FFF2-40B4-BE49-F238E27FC236}">
                <a16:creationId xmlns:a16="http://schemas.microsoft.com/office/drawing/2014/main" id="{3006B8F8-61D3-45B7-976B-04B89C54B58D}"/>
              </a:ext>
              <a:ext uri="{C183D7F6-B498-43B3-948B-1728B52AA6E4}">
                <adec:decorative xmlns:adec="http://schemas.microsoft.com/office/drawing/2017/decorative" val="1"/>
              </a:ext>
            </a:extLst>
          </p:cNvPr>
          <p:cNvSpPr/>
          <p:nvPr/>
        </p:nvSpPr>
        <p:spPr bwMode="auto">
          <a:xfrm>
            <a:off x="7927746" y="3703461"/>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52" name="Oval 351">
            <a:extLst>
              <a:ext uri="{FF2B5EF4-FFF2-40B4-BE49-F238E27FC236}">
                <a16:creationId xmlns:a16="http://schemas.microsoft.com/office/drawing/2014/main" id="{DDA954BD-1E0D-48A2-950F-CFFE2889D0E7}"/>
              </a:ext>
              <a:ext uri="{C183D7F6-B498-43B3-948B-1728B52AA6E4}">
                <adec:decorative xmlns:adec="http://schemas.microsoft.com/office/drawing/2017/decorative" val="1"/>
              </a:ext>
            </a:extLst>
          </p:cNvPr>
          <p:cNvSpPr/>
          <p:nvPr/>
        </p:nvSpPr>
        <p:spPr bwMode="auto">
          <a:xfrm>
            <a:off x="8919436" y="3634881"/>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cxnSp>
        <p:nvCxnSpPr>
          <p:cNvPr id="353" name="Straight Connector 352">
            <a:extLst>
              <a:ext uri="{FF2B5EF4-FFF2-40B4-BE49-F238E27FC236}">
                <a16:creationId xmlns:a16="http://schemas.microsoft.com/office/drawing/2014/main" id="{88A23E1E-24A5-4C79-9EFC-4EF504EEE2D2}"/>
              </a:ext>
              <a:ext uri="{C183D7F6-B498-43B3-948B-1728B52AA6E4}">
                <adec:decorative xmlns:adec="http://schemas.microsoft.com/office/drawing/2017/decorative" val="1"/>
              </a:ext>
            </a:extLst>
          </p:cNvPr>
          <p:cNvCxnSpPr>
            <a:cxnSpLocks/>
          </p:cNvCxnSpPr>
          <p:nvPr/>
        </p:nvCxnSpPr>
        <p:spPr>
          <a:xfrm>
            <a:off x="4053660" y="4410820"/>
            <a:ext cx="0" cy="499924"/>
          </a:xfrm>
          <a:prstGeom prst="line">
            <a:avLst/>
          </a:prstGeom>
          <a:noFill/>
          <a:ln w="57150">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354" name="Straight Connector 353">
            <a:extLst>
              <a:ext uri="{FF2B5EF4-FFF2-40B4-BE49-F238E27FC236}">
                <a16:creationId xmlns:a16="http://schemas.microsoft.com/office/drawing/2014/main" id="{3132E7D6-E1BF-4DC5-BA8B-D57D28E2BF82}"/>
              </a:ext>
              <a:ext uri="{C183D7F6-B498-43B3-948B-1728B52AA6E4}">
                <adec:decorative xmlns:adec="http://schemas.microsoft.com/office/drawing/2017/decorative" val="1"/>
              </a:ext>
            </a:extLst>
          </p:cNvPr>
          <p:cNvCxnSpPr>
            <a:cxnSpLocks/>
          </p:cNvCxnSpPr>
          <p:nvPr/>
        </p:nvCxnSpPr>
        <p:spPr>
          <a:xfrm>
            <a:off x="5688693" y="4105317"/>
            <a:ext cx="0" cy="519109"/>
          </a:xfrm>
          <a:prstGeom prst="line">
            <a:avLst/>
          </a:prstGeom>
          <a:noFill/>
          <a:ln w="57150">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355" name="Straight Connector 354">
            <a:extLst>
              <a:ext uri="{FF2B5EF4-FFF2-40B4-BE49-F238E27FC236}">
                <a16:creationId xmlns:a16="http://schemas.microsoft.com/office/drawing/2014/main" id="{59247F2A-DB90-4121-92D3-4AF42DB6B967}"/>
              </a:ext>
              <a:ext uri="{C183D7F6-B498-43B3-948B-1728B52AA6E4}">
                <adec:decorative xmlns:adec="http://schemas.microsoft.com/office/drawing/2017/decorative" val="1"/>
              </a:ext>
            </a:extLst>
          </p:cNvPr>
          <p:cNvCxnSpPr>
            <a:cxnSpLocks/>
          </p:cNvCxnSpPr>
          <p:nvPr/>
        </p:nvCxnSpPr>
        <p:spPr>
          <a:xfrm>
            <a:off x="7080979" y="3886814"/>
            <a:ext cx="0" cy="313342"/>
          </a:xfrm>
          <a:prstGeom prst="line">
            <a:avLst/>
          </a:prstGeom>
          <a:noFill/>
          <a:ln w="57150">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356" name="Straight Connector 355">
            <a:extLst>
              <a:ext uri="{FF2B5EF4-FFF2-40B4-BE49-F238E27FC236}">
                <a16:creationId xmlns:a16="http://schemas.microsoft.com/office/drawing/2014/main" id="{4C8BCD5C-7C10-4B17-B0A4-D60A4E7453D0}"/>
              </a:ext>
              <a:ext uri="{C183D7F6-B498-43B3-948B-1728B52AA6E4}">
                <adec:decorative xmlns:adec="http://schemas.microsoft.com/office/drawing/2017/decorative" val="1"/>
              </a:ext>
            </a:extLst>
          </p:cNvPr>
          <p:cNvCxnSpPr>
            <a:cxnSpLocks/>
          </p:cNvCxnSpPr>
          <p:nvPr/>
        </p:nvCxnSpPr>
        <p:spPr>
          <a:xfrm>
            <a:off x="8775870" y="3806711"/>
            <a:ext cx="0" cy="147826"/>
          </a:xfrm>
          <a:prstGeom prst="line">
            <a:avLst/>
          </a:prstGeom>
          <a:noFill/>
          <a:ln w="57150">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366" name="TextBox 365">
            <a:extLst>
              <a:ext uri="{FF2B5EF4-FFF2-40B4-BE49-F238E27FC236}">
                <a16:creationId xmlns:a16="http://schemas.microsoft.com/office/drawing/2014/main" id="{947B3D13-ACA4-455B-845A-A754980EF5AA}"/>
              </a:ext>
            </a:extLst>
          </p:cNvPr>
          <p:cNvSpPr txBox="1"/>
          <p:nvPr/>
        </p:nvSpPr>
        <p:spPr>
          <a:xfrm>
            <a:off x="3326563" y="1780756"/>
            <a:ext cx="1454194" cy="683264"/>
          </a:xfrm>
          <a:prstGeom prst="rect">
            <a:avLst/>
          </a:prstGeom>
          <a:solidFill>
            <a:schemeClr val="bg1"/>
          </a:solidFill>
        </p:spPr>
        <p:txBody>
          <a:bodyPr wrap="square" lIns="91440" tIns="91440" rIns="91440" bIns="9144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gradFill>
                  <a:gsLst>
                    <a:gs pos="2917">
                      <a:srgbClr val="000000"/>
                    </a:gs>
                    <a:gs pos="100000">
                      <a:srgbClr val="000000"/>
                    </a:gs>
                  </a:gsLst>
                  <a:lin ang="5400000" scaled="0"/>
                </a:gradFill>
                <a:effectLst/>
                <a:uLnTx/>
                <a:uFillTx/>
                <a:latin typeface="Segoe UI Semibold"/>
                <a:ea typeface="+mn-ea"/>
                <a:cs typeface="+mn-cs"/>
              </a:rPr>
              <a:t>Malware encounter</a:t>
            </a:r>
          </a:p>
        </p:txBody>
      </p:sp>
      <p:grpSp>
        <p:nvGrpSpPr>
          <p:cNvPr id="376" name="Group 375" descr="Highly stealthy threats&#10;">
            <a:extLst>
              <a:ext uri="{FF2B5EF4-FFF2-40B4-BE49-F238E27FC236}">
                <a16:creationId xmlns:a16="http://schemas.microsoft.com/office/drawing/2014/main" id="{675EC2C0-34D5-4106-A7C1-B22EDC4E4125}"/>
              </a:ext>
            </a:extLst>
          </p:cNvPr>
          <p:cNvGrpSpPr/>
          <p:nvPr/>
        </p:nvGrpSpPr>
        <p:grpSpPr>
          <a:xfrm>
            <a:off x="6351548" y="1749039"/>
            <a:ext cx="3759229" cy="572653"/>
            <a:chOff x="5994285" y="1283273"/>
            <a:chExt cx="3759229" cy="572653"/>
          </a:xfrm>
        </p:grpSpPr>
        <p:sp>
          <p:nvSpPr>
            <p:cNvPr id="377" name="TextBox 376">
              <a:extLst>
                <a:ext uri="{FF2B5EF4-FFF2-40B4-BE49-F238E27FC236}">
                  <a16:creationId xmlns:a16="http://schemas.microsoft.com/office/drawing/2014/main" id="{1831C788-836D-4C7B-8159-BD914A0FF10D}"/>
                </a:ext>
              </a:extLst>
            </p:cNvPr>
            <p:cNvSpPr txBox="1"/>
            <p:nvPr/>
          </p:nvSpPr>
          <p:spPr>
            <a:xfrm>
              <a:off x="5994285" y="1283273"/>
              <a:ext cx="3696882" cy="5447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a:ln>
                    <a:noFill/>
                  </a:ln>
                  <a:gradFill>
                    <a:gsLst>
                      <a:gs pos="2917">
                        <a:srgbClr val="000000"/>
                      </a:gs>
                      <a:gs pos="100000">
                        <a:srgbClr val="000000"/>
                      </a:gs>
                    </a:gsLst>
                    <a:lin ang="5400000" scaled="0"/>
                  </a:gradFill>
                  <a:effectLst/>
                  <a:uLnTx/>
                  <a:uFillTx/>
                  <a:latin typeface="Segoe UI Semibold"/>
                  <a:ea typeface="+mn-ea"/>
                  <a:cs typeface="+mn-cs"/>
                </a:rPr>
                <a:t>Highly stealthy threats</a:t>
              </a:r>
            </a:p>
          </p:txBody>
        </p:sp>
        <p:cxnSp>
          <p:nvCxnSpPr>
            <p:cNvPr id="378" name="Straight Arrow Connector 377">
              <a:extLst>
                <a:ext uri="{FF2B5EF4-FFF2-40B4-BE49-F238E27FC236}">
                  <a16:creationId xmlns:a16="http://schemas.microsoft.com/office/drawing/2014/main" id="{49E5259D-A78B-458A-8618-65F2BB41B81A}"/>
                </a:ext>
              </a:extLst>
            </p:cNvPr>
            <p:cNvCxnSpPr>
              <a:cxnSpLocks/>
            </p:cNvCxnSpPr>
            <p:nvPr/>
          </p:nvCxnSpPr>
          <p:spPr>
            <a:xfrm>
              <a:off x="6056632" y="1855926"/>
              <a:ext cx="3696882" cy="0"/>
            </a:xfrm>
            <a:prstGeom prst="straightConnector1">
              <a:avLst/>
            </a:prstGeom>
            <a:noFill/>
            <a:ln w="38100" cap="flat" cmpd="sng" algn="ctr">
              <a:solidFill>
                <a:srgbClr val="0078D4"/>
              </a:solidFill>
              <a:prstDash val="solid"/>
              <a:headEnd type="none" w="med" len="med"/>
              <a:tailEnd type="arrow" w="lg" len="med"/>
            </a:ln>
            <a:effectLst/>
          </p:spPr>
        </p:cxnSp>
      </p:grpSp>
      <p:sp>
        <p:nvSpPr>
          <p:cNvPr id="357" name="Rectangle 356">
            <a:extLst>
              <a:ext uri="{FF2B5EF4-FFF2-40B4-BE49-F238E27FC236}">
                <a16:creationId xmlns:a16="http://schemas.microsoft.com/office/drawing/2014/main" id="{8F5AA82F-F905-43D1-80A8-A91028EB8DCA}"/>
              </a:ext>
            </a:extLst>
          </p:cNvPr>
          <p:cNvSpPr/>
          <p:nvPr/>
        </p:nvSpPr>
        <p:spPr>
          <a:xfrm>
            <a:off x="3679307" y="5474356"/>
            <a:ext cx="1279867" cy="9387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000000"/>
                    </a:gs>
                    <a:gs pos="100000">
                      <a:srgbClr val="000000"/>
                    </a:gs>
                  </a:gsLst>
                  <a:lin ang="5400000" scaled="1"/>
                </a:gradFill>
                <a:effectLst/>
                <a:uLnTx/>
                <a:uFillTx/>
                <a:latin typeface="Segoe UI"/>
                <a:ea typeface="+mn-ea"/>
                <a:cs typeface="Segoe UI" panose="020B0502040204020203" pitchFamily="34" charset="0"/>
              </a:rPr>
              <a:t>Client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100000">
                      <a:srgbClr val="000000"/>
                    </a:gs>
                  </a:gsLst>
                  <a:lin ang="5400000" scaled="1"/>
                </a:gradFill>
                <a:effectLst/>
                <a:uLnTx/>
                <a:uFillTx/>
                <a:latin typeface="Segoe UI "/>
                <a:ea typeface="+mn-ea"/>
                <a:cs typeface="+mn-cs"/>
              </a:rPr>
              <a:t>Heuristics, behavior, and local ML models</a:t>
            </a:r>
          </a:p>
        </p:txBody>
      </p:sp>
      <p:sp>
        <p:nvSpPr>
          <p:cNvPr id="358" name="Rectangle 357">
            <a:extLst>
              <a:ext uri="{FF2B5EF4-FFF2-40B4-BE49-F238E27FC236}">
                <a16:creationId xmlns:a16="http://schemas.microsoft.com/office/drawing/2014/main" id="{47E56BFE-08F1-41F3-9C77-521535D4EE10}"/>
              </a:ext>
            </a:extLst>
          </p:cNvPr>
          <p:cNvSpPr/>
          <p:nvPr/>
        </p:nvSpPr>
        <p:spPr>
          <a:xfrm>
            <a:off x="5347685" y="5140369"/>
            <a:ext cx="1497873" cy="9079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000000"/>
                    </a:gs>
                    <a:gs pos="100000">
                      <a:srgbClr val="000000"/>
                    </a:gs>
                  </a:gsLst>
                  <a:lin ang="5400000" scaled="1"/>
                </a:gradFill>
                <a:effectLst/>
                <a:uLnTx/>
                <a:uFillTx/>
                <a:latin typeface="Segoe UI"/>
                <a:ea typeface="+mn-ea"/>
                <a:cs typeface="Segoe UI" panose="020B0502040204020203" pitchFamily="34" charset="0"/>
              </a:rPr>
              <a:t>Cloud </a:t>
            </a:r>
            <a:br>
              <a:rPr kumimoji="0" lang="en-US" sz="1200" b="1" i="0" u="none" strike="noStrike" kern="1200" cap="none" spc="0" normalizeH="0" baseline="0" noProof="0">
                <a:ln>
                  <a:noFill/>
                </a:ln>
                <a:gradFill>
                  <a:gsLst>
                    <a:gs pos="2917">
                      <a:srgbClr val="000000"/>
                    </a:gs>
                    <a:gs pos="100000">
                      <a:srgbClr val="000000"/>
                    </a:gs>
                  </a:gsLst>
                  <a:lin ang="5400000" scaled="1"/>
                </a:gradFill>
                <a:effectLst/>
                <a:uLnTx/>
                <a:uFillTx/>
                <a:latin typeface="Segoe UI"/>
                <a:ea typeface="+mn-ea"/>
                <a:cs typeface="Segoe UI" panose="020B0502040204020203" pitchFamily="34" charset="0"/>
              </a:rPr>
            </a:br>
            <a:r>
              <a:rPr kumimoji="0" lang="en-US" sz="1200" b="1" i="0" u="none" strike="noStrike" kern="1200" cap="none" spc="0" normalizeH="0" baseline="0" noProof="0">
                <a:ln>
                  <a:noFill/>
                </a:ln>
                <a:gradFill>
                  <a:gsLst>
                    <a:gs pos="2917">
                      <a:srgbClr val="000000"/>
                    </a:gs>
                    <a:gs pos="100000">
                      <a:srgbClr val="000000"/>
                    </a:gs>
                  </a:gsLst>
                  <a:lin ang="5400000" scaled="1"/>
                </a:gradFill>
                <a:effectLst/>
                <a:uLnTx/>
                <a:uFillTx/>
                <a:latin typeface="Segoe UI"/>
                <a:ea typeface="+mn-ea"/>
                <a:cs typeface="Segoe UI" panose="020B0502040204020203" pitchFamily="34" charset="0"/>
              </a:rPr>
              <a:t>metadata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100000">
                      <a:srgbClr val="000000"/>
                    </a:gs>
                  </a:gsLst>
                  <a:lin ang="5400000" scaled="1"/>
                </a:gradFill>
                <a:effectLst/>
                <a:uLnTx/>
                <a:uFillTx/>
                <a:latin typeface="Segoe UI "/>
                <a:ea typeface="+mn-ea"/>
                <a:cs typeface="+mn-cs"/>
              </a:rPr>
              <a:t>ML-powered </a:t>
            </a:r>
            <a:br>
              <a:rPr kumimoji="0" lang="en-US" sz="1200" b="0" i="0" u="none" strike="noStrike" kern="1200" cap="none" spc="0" normalizeH="0" baseline="0" noProof="0">
                <a:ln>
                  <a:noFill/>
                </a:ln>
                <a:gradFill>
                  <a:gsLst>
                    <a:gs pos="2917">
                      <a:srgbClr val="000000"/>
                    </a:gs>
                    <a:gs pos="100000">
                      <a:srgbClr val="000000"/>
                    </a:gs>
                  </a:gsLst>
                  <a:lin ang="5400000" scaled="1"/>
                </a:gradFill>
                <a:effectLst/>
                <a:uLnTx/>
                <a:uFillTx/>
                <a:latin typeface="Segoe UI "/>
                <a:ea typeface="+mn-ea"/>
                <a:cs typeface="+mn-cs"/>
              </a:rPr>
            </a:br>
            <a:r>
              <a:rPr kumimoji="0" lang="en-US" sz="1200" b="0" i="0" u="none" strike="noStrike" kern="1200" cap="none" spc="0" normalizeH="0" baseline="0" noProof="0">
                <a:ln>
                  <a:noFill/>
                </a:ln>
                <a:gradFill>
                  <a:gsLst>
                    <a:gs pos="2917">
                      <a:srgbClr val="000000"/>
                    </a:gs>
                    <a:gs pos="100000">
                      <a:srgbClr val="000000"/>
                    </a:gs>
                  </a:gsLst>
                  <a:lin ang="5400000" scaled="1"/>
                </a:gradFill>
                <a:effectLst/>
                <a:uLnTx/>
                <a:uFillTx/>
                <a:latin typeface="Segoe UI "/>
                <a:ea typeface="+mn-ea"/>
                <a:cs typeface="+mn-cs"/>
              </a:rPr>
              <a:t>cloud rules</a:t>
            </a:r>
          </a:p>
        </p:txBody>
      </p:sp>
      <p:sp>
        <p:nvSpPr>
          <p:cNvPr id="359" name="Rectangle 358">
            <a:extLst>
              <a:ext uri="{FF2B5EF4-FFF2-40B4-BE49-F238E27FC236}">
                <a16:creationId xmlns:a16="http://schemas.microsoft.com/office/drawing/2014/main" id="{2EE7E5A1-EA53-4990-9FEC-D0C82A1FEB1C}"/>
              </a:ext>
            </a:extLst>
          </p:cNvPr>
          <p:cNvSpPr/>
          <p:nvPr/>
        </p:nvSpPr>
        <p:spPr>
          <a:xfrm>
            <a:off x="6792879" y="4850455"/>
            <a:ext cx="1584716" cy="14619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000000"/>
                    </a:gs>
                    <a:gs pos="100000">
                      <a:srgbClr val="000000"/>
                    </a:gs>
                  </a:gsLst>
                  <a:lin ang="5400000" scaled="1"/>
                </a:gradFill>
                <a:effectLst/>
                <a:uLnTx/>
                <a:uFillTx/>
                <a:latin typeface="Segoe UI"/>
                <a:ea typeface="+mn-ea"/>
                <a:cs typeface="Segoe UI" panose="020B0502040204020203" pitchFamily="34" charset="0"/>
              </a:rPr>
              <a:t>Sample</a:t>
            </a:r>
            <a:r>
              <a:rPr kumimoji="0" lang="en-US" sz="1200" b="0" i="0" u="none" strike="noStrike" kern="1200" cap="none" spc="0" normalizeH="0" baseline="0" noProof="0">
                <a:ln>
                  <a:noFill/>
                </a:ln>
                <a:gradFill>
                  <a:gsLst>
                    <a:gs pos="2917">
                      <a:srgbClr val="000000"/>
                    </a:gs>
                    <a:gs pos="100000">
                      <a:srgbClr val="000000"/>
                    </a:gs>
                  </a:gsLst>
                  <a:lin ang="5400000" scaled="1"/>
                </a:gradFill>
                <a:effectLst/>
                <a:uLnTx/>
                <a:uFillTx/>
                <a:latin typeface="Segoe UI Semi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100000">
                      <a:srgbClr val="000000"/>
                    </a:gs>
                  </a:gsLst>
                  <a:lin ang="5400000" scaled="1"/>
                </a:gradFill>
                <a:effectLst/>
                <a:uLnTx/>
                <a:uFillTx/>
                <a:latin typeface="Segoe UI "/>
                <a:ea typeface="+mn-ea"/>
                <a:cs typeface="+mn-cs"/>
              </a:rPr>
              <a:t>Suspicious files uploaded for inspection by multiclass, deep neural network classifier</a:t>
            </a:r>
          </a:p>
        </p:txBody>
      </p:sp>
      <p:sp>
        <p:nvSpPr>
          <p:cNvPr id="360" name="Rectangle 359">
            <a:extLst>
              <a:ext uri="{FF2B5EF4-FFF2-40B4-BE49-F238E27FC236}">
                <a16:creationId xmlns:a16="http://schemas.microsoft.com/office/drawing/2014/main" id="{9251AC4E-132B-40DA-9078-8C4996C7CB0C}"/>
              </a:ext>
            </a:extLst>
          </p:cNvPr>
          <p:cNvSpPr/>
          <p:nvPr/>
        </p:nvSpPr>
        <p:spPr>
          <a:xfrm>
            <a:off x="8540238" y="4531927"/>
            <a:ext cx="1309615" cy="10926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000000"/>
                    </a:gs>
                    <a:gs pos="100000">
                      <a:srgbClr val="000000"/>
                    </a:gs>
                  </a:gsLst>
                  <a:lin ang="5400000" scaled="1"/>
                </a:gradFill>
                <a:effectLst/>
                <a:uLnTx/>
                <a:uFillTx/>
                <a:latin typeface="Segoe UI"/>
                <a:ea typeface="+mn-ea"/>
                <a:cs typeface="Segoe UI" panose="020B0502040204020203" pitchFamily="34" charset="0"/>
              </a:rPr>
              <a:t>Detonation</a:t>
            </a:r>
            <a:endParaRPr kumimoji="0" lang="en-US" sz="1400" b="1" i="0" u="none" strike="noStrike" kern="1200" cap="none" spc="0" normalizeH="0" baseline="0" noProof="0">
              <a:ln>
                <a:noFill/>
              </a:ln>
              <a:gradFill>
                <a:gsLst>
                  <a:gs pos="2917">
                    <a:srgbClr val="000000"/>
                  </a:gs>
                  <a:gs pos="100000">
                    <a:srgbClr val="000000"/>
                  </a:gs>
                </a:gsLst>
                <a:lin ang="5400000" scaled="1"/>
              </a:gradFill>
              <a:effectLst/>
              <a:uLnTx/>
              <a:uFillTx/>
              <a:latin typeface="Segoe UI Semilight"/>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000000"/>
                    </a:gs>
                    <a:gs pos="100000">
                      <a:srgbClr val="000000"/>
                    </a:gs>
                  </a:gsLst>
                  <a:lin ang="5400000" scaled="1"/>
                </a:gradFill>
                <a:effectLst/>
                <a:uLnTx/>
                <a:uFillTx/>
                <a:latin typeface="Segoe UI "/>
                <a:ea typeface="+mn-ea"/>
                <a:cs typeface="+mn-cs"/>
              </a:rPr>
              <a:t>Suspicious files are executed in a sandbox for dynamic analysis</a:t>
            </a:r>
          </a:p>
        </p:txBody>
      </p:sp>
      <p:cxnSp>
        <p:nvCxnSpPr>
          <p:cNvPr id="361" name="Straight Connector 360">
            <a:extLst>
              <a:ext uri="{FF2B5EF4-FFF2-40B4-BE49-F238E27FC236}">
                <a16:creationId xmlns:a16="http://schemas.microsoft.com/office/drawing/2014/main" id="{5F4D7431-7A2E-4DB5-8014-4049C5FDF52F}"/>
              </a:ext>
              <a:ext uri="{C183D7F6-B498-43B3-948B-1728B52AA6E4}">
                <adec:decorative xmlns:adec="http://schemas.microsoft.com/office/drawing/2017/decorative" val="1"/>
              </a:ext>
            </a:extLst>
          </p:cNvPr>
          <p:cNvCxnSpPr>
            <a:cxnSpLocks/>
          </p:cNvCxnSpPr>
          <p:nvPr/>
        </p:nvCxnSpPr>
        <p:spPr>
          <a:xfrm>
            <a:off x="10257009" y="3757149"/>
            <a:ext cx="0" cy="111064"/>
          </a:xfrm>
          <a:prstGeom prst="line">
            <a:avLst/>
          </a:prstGeom>
          <a:noFill/>
          <a:ln w="57150">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365" name="Rectangle 364">
            <a:extLst>
              <a:ext uri="{FF2B5EF4-FFF2-40B4-BE49-F238E27FC236}">
                <a16:creationId xmlns:a16="http://schemas.microsoft.com/office/drawing/2014/main" id="{0657E412-419D-4B91-AAFC-1322936AE6AE}"/>
              </a:ext>
            </a:extLst>
          </p:cNvPr>
          <p:cNvSpPr/>
          <p:nvPr/>
        </p:nvSpPr>
        <p:spPr>
          <a:xfrm>
            <a:off x="9953510" y="4400297"/>
            <a:ext cx="1410452" cy="10926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000000"/>
                    </a:gs>
                    <a:gs pos="100000">
                      <a:srgbClr val="000000"/>
                    </a:gs>
                  </a:gsLst>
                  <a:lin ang="5400000" scaled="1"/>
                </a:gradFill>
                <a:effectLst/>
                <a:uLnTx/>
                <a:uFillTx/>
                <a:latin typeface="Segoe UI"/>
                <a:ea typeface="+mn-ea"/>
                <a:cs typeface="Segoe UI" panose="020B0502040204020203" pitchFamily="34" charset="0"/>
              </a:rPr>
              <a:t>Big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100000">
                      <a:srgbClr val="000000"/>
                    </a:gs>
                  </a:gsLst>
                  <a:lin ang="5400000" scaled="1"/>
                </a:gradFill>
                <a:effectLst/>
                <a:uLnTx/>
                <a:uFillTx/>
                <a:latin typeface="Segoe UI "/>
                <a:ea typeface="+mn-ea"/>
                <a:cs typeface="+mn-cs"/>
              </a:rPr>
              <a:t>Automatically classify threats based on signals across Microsoft</a:t>
            </a:r>
          </a:p>
        </p:txBody>
      </p:sp>
      <p:cxnSp>
        <p:nvCxnSpPr>
          <p:cNvPr id="367" name="Straight Connector 366">
            <a:extLst>
              <a:ext uri="{FF2B5EF4-FFF2-40B4-BE49-F238E27FC236}">
                <a16:creationId xmlns:a16="http://schemas.microsoft.com/office/drawing/2014/main" id="{CA513B55-0F57-4DEB-ADC0-49EA2469A920}"/>
              </a:ext>
              <a:ext uri="{C183D7F6-B498-43B3-948B-1728B52AA6E4}">
                <adec:decorative xmlns:adec="http://schemas.microsoft.com/office/drawing/2017/decorative" val="1"/>
              </a:ext>
            </a:extLst>
          </p:cNvPr>
          <p:cNvCxnSpPr>
            <a:cxnSpLocks/>
          </p:cNvCxnSpPr>
          <p:nvPr/>
        </p:nvCxnSpPr>
        <p:spPr>
          <a:xfrm>
            <a:off x="4053660" y="2453040"/>
            <a:ext cx="0" cy="499924"/>
          </a:xfrm>
          <a:prstGeom prst="line">
            <a:avLst/>
          </a:prstGeom>
          <a:noFill/>
          <a:ln w="19050" cap="flat" cmpd="sng" algn="ctr">
            <a:solidFill>
              <a:srgbClr val="737373"/>
            </a:solidFill>
            <a:prstDash val="solid"/>
            <a:headEnd type="none" w="med" len="med"/>
            <a:tailEnd type="arrow" w="lg" len="med"/>
          </a:ln>
          <a:effectLst/>
        </p:spPr>
      </p:cxnSp>
      <p:sp>
        <p:nvSpPr>
          <p:cNvPr id="368" name="Oval 367">
            <a:extLst>
              <a:ext uri="{FF2B5EF4-FFF2-40B4-BE49-F238E27FC236}">
                <a16:creationId xmlns:a16="http://schemas.microsoft.com/office/drawing/2014/main" id="{1B9B7004-B0B5-46A1-89FF-8162FFF1921F}"/>
              </a:ext>
              <a:ext uri="{C183D7F6-B498-43B3-948B-1728B52AA6E4}">
                <adec:decorative xmlns:adec="http://schemas.microsoft.com/office/drawing/2017/decorative" val="1"/>
              </a:ext>
            </a:extLst>
          </p:cNvPr>
          <p:cNvSpPr/>
          <p:nvPr/>
        </p:nvSpPr>
        <p:spPr bwMode="auto">
          <a:xfrm>
            <a:off x="7742358" y="3712432"/>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sp>
        <p:nvSpPr>
          <p:cNvPr id="369" name="Oval 368">
            <a:extLst>
              <a:ext uri="{FF2B5EF4-FFF2-40B4-BE49-F238E27FC236}">
                <a16:creationId xmlns:a16="http://schemas.microsoft.com/office/drawing/2014/main" id="{B821AAC1-6464-4AD7-8AD9-33DE62238506}"/>
              </a:ext>
              <a:ext uri="{C183D7F6-B498-43B3-948B-1728B52AA6E4}">
                <adec:decorative xmlns:adec="http://schemas.microsoft.com/office/drawing/2017/decorative" val="1"/>
              </a:ext>
            </a:extLst>
          </p:cNvPr>
          <p:cNvSpPr/>
          <p:nvPr/>
        </p:nvSpPr>
        <p:spPr bwMode="auto">
          <a:xfrm>
            <a:off x="7935510" y="3550057"/>
            <a:ext cx="137160" cy="137160"/>
          </a:xfrm>
          <a:prstGeom prst="ellipse">
            <a:avLst/>
          </a:prstGeom>
          <a:solidFill>
            <a:srgbClr val="0078D4"/>
          </a:solidFill>
          <a:ln w="15875"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err="1">
              <a:ln>
                <a:noFill/>
              </a:ln>
              <a:gradFill>
                <a:gsLst>
                  <a:gs pos="0">
                    <a:srgbClr val="282828"/>
                  </a:gs>
                  <a:gs pos="100000">
                    <a:srgbClr val="282828"/>
                  </a:gs>
                </a:gsLst>
                <a:lin ang="5400000" scaled="1"/>
              </a:gradFill>
              <a:effectLst/>
              <a:uLnTx/>
              <a:uFillTx/>
              <a:latin typeface="Segoe UI"/>
              <a:ea typeface="+mn-ea"/>
              <a:cs typeface="+mn-cs"/>
            </a:endParaRPr>
          </a:p>
        </p:txBody>
      </p:sp>
      <p:grpSp>
        <p:nvGrpSpPr>
          <p:cNvPr id="37" name="Group 36">
            <a:extLst>
              <a:ext uri="{FF2B5EF4-FFF2-40B4-BE49-F238E27FC236}">
                <a16:creationId xmlns:a16="http://schemas.microsoft.com/office/drawing/2014/main" id="{832D873D-140E-4AC4-A376-A3800682E7E3}"/>
              </a:ext>
              <a:ext uri="{C183D7F6-B498-43B3-948B-1728B52AA6E4}">
                <adec:decorative xmlns:adec="http://schemas.microsoft.com/office/drawing/2017/decorative" val="1"/>
              </a:ext>
            </a:extLst>
          </p:cNvPr>
          <p:cNvGrpSpPr/>
          <p:nvPr/>
        </p:nvGrpSpPr>
        <p:grpSpPr>
          <a:xfrm>
            <a:off x="10050774" y="3965957"/>
            <a:ext cx="412471" cy="412471"/>
            <a:chOff x="10050774" y="3965957"/>
            <a:chExt cx="412471" cy="412471"/>
          </a:xfrm>
        </p:grpSpPr>
        <p:sp>
          <p:nvSpPr>
            <p:cNvPr id="435" name="Oval 434">
              <a:extLst>
                <a:ext uri="{FF2B5EF4-FFF2-40B4-BE49-F238E27FC236}">
                  <a16:creationId xmlns:a16="http://schemas.microsoft.com/office/drawing/2014/main" id="{E4494361-F722-4CF8-A8C5-BF690FDAE90D}"/>
                </a:ext>
              </a:extLst>
            </p:cNvPr>
            <p:cNvSpPr/>
            <p:nvPr/>
          </p:nvSpPr>
          <p:spPr bwMode="auto">
            <a:xfrm>
              <a:off x="10050774" y="3965957"/>
              <a:ext cx="412471" cy="412471"/>
            </a:xfrm>
            <a:prstGeom prst="ellipse">
              <a:avLst/>
            </a:prstGeom>
            <a:solidFill>
              <a:srgbClr val="054B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408" name="Group 407">
              <a:extLst>
                <a:ext uri="{FF2B5EF4-FFF2-40B4-BE49-F238E27FC236}">
                  <a16:creationId xmlns:a16="http://schemas.microsoft.com/office/drawing/2014/main" id="{38C1125D-BAD6-4E35-8945-5E6B151B5D44}"/>
                </a:ext>
              </a:extLst>
            </p:cNvPr>
            <p:cNvGrpSpPr/>
            <p:nvPr/>
          </p:nvGrpSpPr>
          <p:grpSpPr>
            <a:xfrm>
              <a:off x="10133734" y="4047871"/>
              <a:ext cx="246550" cy="248642"/>
              <a:chOff x="10351024" y="3989686"/>
              <a:chExt cx="379641" cy="382863"/>
            </a:xfrm>
            <a:solidFill>
              <a:srgbClr val="054B16"/>
            </a:solidFill>
          </p:grpSpPr>
          <p:sp>
            <p:nvSpPr>
              <p:cNvPr id="409" name="Rectangle 408">
                <a:extLst>
                  <a:ext uri="{FF2B5EF4-FFF2-40B4-BE49-F238E27FC236}">
                    <a16:creationId xmlns:a16="http://schemas.microsoft.com/office/drawing/2014/main" id="{04A7206B-6A0A-40AD-89CE-F98D86BBCF1E}"/>
                  </a:ext>
                </a:extLst>
              </p:cNvPr>
              <p:cNvSpPr/>
              <p:nvPr/>
            </p:nvSpPr>
            <p:spPr bwMode="auto">
              <a:xfrm rot="19125560" flipH="1">
                <a:off x="10481265" y="4049972"/>
                <a:ext cx="18288" cy="133937"/>
              </a:xfrm>
              <a:prstGeom prst="rect">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0" name="Rectangle 409">
                <a:extLst>
                  <a:ext uri="{FF2B5EF4-FFF2-40B4-BE49-F238E27FC236}">
                    <a16:creationId xmlns:a16="http://schemas.microsoft.com/office/drawing/2014/main" id="{2216D3E5-2684-4F4D-BAED-857DF611522D}"/>
                  </a:ext>
                </a:extLst>
              </p:cNvPr>
              <p:cNvSpPr/>
              <p:nvPr/>
            </p:nvSpPr>
            <p:spPr bwMode="auto">
              <a:xfrm rot="2161206" flipH="1">
                <a:off x="10595091" y="4024737"/>
                <a:ext cx="18288" cy="133937"/>
              </a:xfrm>
              <a:prstGeom prst="rect">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1" name="Rectangle 410">
                <a:extLst>
                  <a:ext uri="{FF2B5EF4-FFF2-40B4-BE49-F238E27FC236}">
                    <a16:creationId xmlns:a16="http://schemas.microsoft.com/office/drawing/2014/main" id="{FF424691-C7B1-4AD3-B3A2-FC8C1426925F}"/>
                  </a:ext>
                </a:extLst>
              </p:cNvPr>
              <p:cNvSpPr/>
              <p:nvPr/>
            </p:nvSpPr>
            <p:spPr bwMode="auto">
              <a:xfrm rot="3931757" flipH="1">
                <a:off x="10456452" y="4159000"/>
                <a:ext cx="18288" cy="133937"/>
              </a:xfrm>
              <a:prstGeom prst="rect">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2" name="Rectangle 411">
                <a:extLst>
                  <a:ext uri="{FF2B5EF4-FFF2-40B4-BE49-F238E27FC236}">
                    <a16:creationId xmlns:a16="http://schemas.microsoft.com/office/drawing/2014/main" id="{585621C8-428E-43B4-B6FC-DF130CD52389}"/>
                  </a:ext>
                </a:extLst>
              </p:cNvPr>
              <p:cNvSpPr/>
              <p:nvPr/>
            </p:nvSpPr>
            <p:spPr bwMode="auto">
              <a:xfrm rot="16538738" flipH="1">
                <a:off x="10611276" y="4124704"/>
                <a:ext cx="18288" cy="133937"/>
              </a:xfrm>
              <a:prstGeom prst="rect">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3" name="Rectangle 412">
                <a:extLst>
                  <a:ext uri="{FF2B5EF4-FFF2-40B4-BE49-F238E27FC236}">
                    <a16:creationId xmlns:a16="http://schemas.microsoft.com/office/drawing/2014/main" id="{118E82FF-FCAD-425E-A582-31ADA5CE5FCB}"/>
                  </a:ext>
                </a:extLst>
              </p:cNvPr>
              <p:cNvSpPr/>
              <p:nvPr/>
            </p:nvSpPr>
            <p:spPr bwMode="auto">
              <a:xfrm rot="20658908" flipH="1">
                <a:off x="10562418" y="4195199"/>
                <a:ext cx="18288" cy="133937"/>
              </a:xfrm>
              <a:prstGeom prst="rect">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14" name="Group 413">
                <a:extLst>
                  <a:ext uri="{FF2B5EF4-FFF2-40B4-BE49-F238E27FC236}">
                    <a16:creationId xmlns:a16="http://schemas.microsoft.com/office/drawing/2014/main" id="{C2318F25-2CF9-44D8-91F9-98944797CAF1}"/>
                  </a:ext>
                </a:extLst>
              </p:cNvPr>
              <p:cNvGrpSpPr/>
              <p:nvPr/>
            </p:nvGrpSpPr>
            <p:grpSpPr>
              <a:xfrm>
                <a:off x="10351024" y="3989686"/>
                <a:ext cx="379641" cy="382863"/>
                <a:chOff x="10351024" y="3989686"/>
                <a:chExt cx="379641" cy="382863"/>
              </a:xfrm>
              <a:grpFill/>
            </p:grpSpPr>
            <p:sp>
              <p:nvSpPr>
                <p:cNvPr id="415" name="Oval 414">
                  <a:extLst>
                    <a:ext uri="{FF2B5EF4-FFF2-40B4-BE49-F238E27FC236}">
                      <a16:creationId xmlns:a16="http://schemas.microsoft.com/office/drawing/2014/main" id="{0C992B27-CC62-4E66-8162-9F9841A83460}"/>
                    </a:ext>
                  </a:extLst>
                </p:cNvPr>
                <p:cNvSpPr/>
                <p:nvPr/>
              </p:nvSpPr>
              <p:spPr bwMode="auto">
                <a:xfrm>
                  <a:off x="10471034" y="4114134"/>
                  <a:ext cx="139621" cy="139621"/>
                </a:xfrm>
                <a:prstGeom prst="ellipse">
                  <a:avLst/>
                </a:prstGeom>
                <a:grp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6" name="Oval 415">
                  <a:extLst>
                    <a:ext uri="{FF2B5EF4-FFF2-40B4-BE49-F238E27FC236}">
                      <a16:creationId xmlns:a16="http://schemas.microsoft.com/office/drawing/2014/main" id="{D8B04BB4-6271-4FD7-9A54-73C30A433C06}"/>
                    </a:ext>
                  </a:extLst>
                </p:cNvPr>
                <p:cNvSpPr/>
                <p:nvPr/>
              </p:nvSpPr>
              <p:spPr bwMode="auto">
                <a:xfrm>
                  <a:off x="10598471" y="3989686"/>
                  <a:ext cx="85243" cy="85243"/>
                </a:xfrm>
                <a:prstGeom prst="ellipse">
                  <a:avLst/>
                </a:prstGeom>
                <a:grp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7" name="Oval 416">
                  <a:extLst>
                    <a:ext uri="{FF2B5EF4-FFF2-40B4-BE49-F238E27FC236}">
                      <a16:creationId xmlns:a16="http://schemas.microsoft.com/office/drawing/2014/main" id="{C1258D73-B3B9-4AD8-8BCA-8651DEEB4D48}"/>
                    </a:ext>
                  </a:extLst>
                </p:cNvPr>
                <p:cNvSpPr/>
                <p:nvPr/>
              </p:nvSpPr>
              <p:spPr bwMode="auto">
                <a:xfrm>
                  <a:off x="10399552" y="4016582"/>
                  <a:ext cx="85243" cy="85243"/>
                </a:xfrm>
                <a:prstGeom prst="ellipse">
                  <a:avLst/>
                </a:prstGeom>
                <a:grp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8" name="Oval 417">
                  <a:extLst>
                    <a:ext uri="{FF2B5EF4-FFF2-40B4-BE49-F238E27FC236}">
                      <a16:creationId xmlns:a16="http://schemas.microsoft.com/office/drawing/2014/main" id="{725165F6-249D-4776-A960-FFA4B1154188}"/>
                    </a:ext>
                  </a:extLst>
                </p:cNvPr>
                <p:cNvSpPr/>
                <p:nvPr/>
              </p:nvSpPr>
              <p:spPr bwMode="auto">
                <a:xfrm>
                  <a:off x="10351024" y="4211133"/>
                  <a:ext cx="85243" cy="85243"/>
                </a:xfrm>
                <a:prstGeom prst="ellipse">
                  <a:avLst/>
                </a:prstGeom>
                <a:grp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9" name="Oval 418">
                  <a:extLst>
                    <a:ext uri="{FF2B5EF4-FFF2-40B4-BE49-F238E27FC236}">
                      <a16:creationId xmlns:a16="http://schemas.microsoft.com/office/drawing/2014/main" id="{03C9BD17-2932-4FAB-9A06-F6C6904BC6FA}"/>
                    </a:ext>
                  </a:extLst>
                </p:cNvPr>
                <p:cNvSpPr/>
                <p:nvPr/>
              </p:nvSpPr>
              <p:spPr bwMode="auto">
                <a:xfrm>
                  <a:off x="10645422" y="4161163"/>
                  <a:ext cx="85243" cy="85243"/>
                </a:xfrm>
                <a:prstGeom prst="ellipse">
                  <a:avLst/>
                </a:prstGeom>
                <a:grp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0" name="Oval 419">
                  <a:extLst>
                    <a:ext uri="{FF2B5EF4-FFF2-40B4-BE49-F238E27FC236}">
                      <a16:creationId xmlns:a16="http://schemas.microsoft.com/office/drawing/2014/main" id="{5BB76755-F1F6-435D-B55E-B8145B81E4D7}"/>
                    </a:ext>
                  </a:extLst>
                </p:cNvPr>
                <p:cNvSpPr/>
                <p:nvPr/>
              </p:nvSpPr>
              <p:spPr bwMode="auto">
                <a:xfrm>
                  <a:off x="10548422" y="4287306"/>
                  <a:ext cx="85243" cy="85243"/>
                </a:xfrm>
                <a:prstGeom prst="ellipse">
                  <a:avLst/>
                </a:prstGeom>
                <a:grp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grpSp>
        <p:nvGrpSpPr>
          <p:cNvPr id="34" name="Group 33">
            <a:extLst>
              <a:ext uri="{FF2B5EF4-FFF2-40B4-BE49-F238E27FC236}">
                <a16:creationId xmlns:a16="http://schemas.microsoft.com/office/drawing/2014/main" id="{4E0AA66E-9E2B-4098-9AF8-65108A4FC27F}"/>
              </a:ext>
              <a:ext uri="{C183D7F6-B498-43B3-948B-1728B52AA6E4}">
                <adec:decorative xmlns:adec="http://schemas.microsoft.com/office/drawing/2017/decorative" val="1"/>
              </a:ext>
            </a:extLst>
          </p:cNvPr>
          <p:cNvGrpSpPr/>
          <p:nvPr/>
        </p:nvGrpSpPr>
        <p:grpSpPr>
          <a:xfrm>
            <a:off x="3855387" y="5040016"/>
            <a:ext cx="412471" cy="412471"/>
            <a:chOff x="3855387" y="5040016"/>
            <a:chExt cx="412471" cy="412471"/>
          </a:xfrm>
        </p:grpSpPr>
        <p:sp>
          <p:nvSpPr>
            <p:cNvPr id="2" name="Oval 1">
              <a:extLst>
                <a:ext uri="{FF2B5EF4-FFF2-40B4-BE49-F238E27FC236}">
                  <a16:creationId xmlns:a16="http://schemas.microsoft.com/office/drawing/2014/main" id="{E7DEF454-6BBC-4B62-A1F4-722D36628F9C}"/>
                </a:ext>
              </a:extLst>
            </p:cNvPr>
            <p:cNvSpPr/>
            <p:nvPr/>
          </p:nvSpPr>
          <p:spPr bwMode="auto">
            <a:xfrm>
              <a:off x="3855387" y="5040016"/>
              <a:ext cx="412471" cy="41247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36" name="monitor">
              <a:extLst>
                <a:ext uri="{FF2B5EF4-FFF2-40B4-BE49-F238E27FC236}">
                  <a16:creationId xmlns:a16="http://schemas.microsoft.com/office/drawing/2014/main" id="{C70AD1FB-CECB-43EF-8F38-76547C4D598A}"/>
                </a:ext>
              </a:extLst>
            </p:cNvPr>
            <p:cNvSpPr>
              <a:spLocks noChangeAspect="1" noEditPoints="1"/>
            </p:cNvSpPr>
            <p:nvPr/>
          </p:nvSpPr>
          <p:spPr bwMode="auto">
            <a:xfrm>
              <a:off x="3937851" y="5151394"/>
              <a:ext cx="247543" cy="189715"/>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952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27" name="Group 26">
            <a:extLst>
              <a:ext uri="{FF2B5EF4-FFF2-40B4-BE49-F238E27FC236}">
                <a16:creationId xmlns:a16="http://schemas.microsoft.com/office/drawing/2014/main" id="{9FF98B68-F478-49E3-9FB8-DCA3BFF88D09}"/>
              </a:ext>
              <a:ext uri="{C183D7F6-B498-43B3-948B-1728B52AA6E4}">
                <adec:decorative xmlns:adec="http://schemas.microsoft.com/office/drawing/2017/decorative" val="1"/>
              </a:ext>
            </a:extLst>
          </p:cNvPr>
          <p:cNvGrpSpPr/>
          <p:nvPr/>
        </p:nvGrpSpPr>
        <p:grpSpPr>
          <a:xfrm>
            <a:off x="5481872" y="4706029"/>
            <a:ext cx="412471" cy="412471"/>
            <a:chOff x="5481872" y="4706029"/>
            <a:chExt cx="412471" cy="412471"/>
          </a:xfrm>
        </p:grpSpPr>
        <p:sp>
          <p:nvSpPr>
            <p:cNvPr id="432" name="Oval 431">
              <a:extLst>
                <a:ext uri="{FF2B5EF4-FFF2-40B4-BE49-F238E27FC236}">
                  <a16:creationId xmlns:a16="http://schemas.microsoft.com/office/drawing/2014/main" id="{04A36F47-470C-4803-B1A4-CD076BBED006}"/>
                </a:ext>
              </a:extLst>
            </p:cNvPr>
            <p:cNvSpPr/>
            <p:nvPr/>
          </p:nvSpPr>
          <p:spPr bwMode="auto">
            <a:xfrm>
              <a:off x="5481872" y="4706029"/>
              <a:ext cx="412471" cy="412471"/>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37" name="binary">
              <a:extLst>
                <a:ext uri="{FF2B5EF4-FFF2-40B4-BE49-F238E27FC236}">
                  <a16:creationId xmlns:a16="http://schemas.microsoft.com/office/drawing/2014/main" id="{96C805FE-5C83-4DBC-A6F1-0428CFE0B0D0}"/>
                </a:ext>
              </a:extLst>
            </p:cNvPr>
            <p:cNvSpPr>
              <a:spLocks noChangeAspect="1" noEditPoints="1"/>
            </p:cNvSpPr>
            <p:nvPr/>
          </p:nvSpPr>
          <p:spPr bwMode="auto">
            <a:xfrm>
              <a:off x="5571387" y="4811477"/>
              <a:ext cx="233440" cy="201575"/>
            </a:xfrm>
            <a:custGeom>
              <a:avLst/>
              <a:gdLst>
                <a:gd name="T0" fmla="*/ 0 w 245"/>
                <a:gd name="T1" fmla="*/ 48 h 212"/>
                <a:gd name="T2" fmla="*/ 92 w 245"/>
                <a:gd name="T3" fmla="*/ 48 h 212"/>
                <a:gd name="T4" fmla="*/ 183 w 245"/>
                <a:gd name="T5" fmla="*/ 48 h 212"/>
                <a:gd name="T6" fmla="*/ 62 w 245"/>
                <a:gd name="T7" fmla="*/ 15 h 212"/>
                <a:gd name="T8" fmla="*/ 46 w 245"/>
                <a:gd name="T9" fmla="*/ 0 h 212"/>
                <a:gd name="T10" fmla="*/ 30 w 245"/>
                <a:gd name="T11" fmla="*/ 33 h 212"/>
                <a:gd name="T12" fmla="*/ 46 w 245"/>
                <a:gd name="T13" fmla="*/ 49 h 212"/>
                <a:gd name="T14" fmla="*/ 153 w 245"/>
                <a:gd name="T15" fmla="*/ 33 h 212"/>
                <a:gd name="T16" fmla="*/ 137 w 245"/>
                <a:gd name="T17" fmla="*/ 0 h 212"/>
                <a:gd name="T18" fmla="*/ 122 w 245"/>
                <a:gd name="T19" fmla="*/ 15 h 212"/>
                <a:gd name="T20" fmla="*/ 137 w 245"/>
                <a:gd name="T21" fmla="*/ 49 h 212"/>
                <a:gd name="T22" fmla="*/ 153 w 245"/>
                <a:gd name="T23" fmla="*/ 33 h 212"/>
                <a:gd name="T24" fmla="*/ 245 w 245"/>
                <a:gd name="T25" fmla="*/ 15 h 212"/>
                <a:gd name="T26" fmla="*/ 229 w 245"/>
                <a:gd name="T27" fmla="*/ 0 h 212"/>
                <a:gd name="T28" fmla="*/ 213 w 245"/>
                <a:gd name="T29" fmla="*/ 33 h 212"/>
                <a:gd name="T30" fmla="*/ 229 w 245"/>
                <a:gd name="T31" fmla="*/ 49 h 212"/>
                <a:gd name="T32" fmla="*/ 0 w 245"/>
                <a:gd name="T33" fmla="*/ 163 h 212"/>
                <a:gd name="T34" fmla="*/ 92 w 245"/>
                <a:gd name="T35" fmla="*/ 163 h 212"/>
                <a:gd name="T36" fmla="*/ 183 w 245"/>
                <a:gd name="T37" fmla="*/ 163 h 212"/>
                <a:gd name="T38" fmla="*/ 62 w 245"/>
                <a:gd name="T39" fmla="*/ 196 h 212"/>
                <a:gd name="T40" fmla="*/ 46 w 245"/>
                <a:gd name="T41" fmla="*/ 163 h 212"/>
                <a:gd name="T42" fmla="*/ 30 w 245"/>
                <a:gd name="T43" fmla="*/ 179 h 212"/>
                <a:gd name="T44" fmla="*/ 46 w 245"/>
                <a:gd name="T45" fmla="*/ 212 h 212"/>
                <a:gd name="T46" fmla="*/ 62 w 245"/>
                <a:gd name="T47" fmla="*/ 196 h 212"/>
                <a:gd name="T48" fmla="*/ 153 w 245"/>
                <a:gd name="T49" fmla="*/ 179 h 212"/>
                <a:gd name="T50" fmla="*/ 137 w 245"/>
                <a:gd name="T51" fmla="*/ 163 h 212"/>
                <a:gd name="T52" fmla="*/ 122 w 245"/>
                <a:gd name="T53" fmla="*/ 196 h 212"/>
                <a:gd name="T54" fmla="*/ 137 w 245"/>
                <a:gd name="T55" fmla="*/ 212 h 212"/>
                <a:gd name="T56" fmla="*/ 245 w 245"/>
                <a:gd name="T57" fmla="*/ 196 h 212"/>
                <a:gd name="T58" fmla="*/ 229 w 245"/>
                <a:gd name="T59" fmla="*/ 163 h 212"/>
                <a:gd name="T60" fmla="*/ 213 w 245"/>
                <a:gd name="T61" fmla="*/ 179 h 212"/>
                <a:gd name="T62" fmla="*/ 229 w 245"/>
                <a:gd name="T63" fmla="*/ 212 h 212"/>
                <a:gd name="T64" fmla="*/ 245 w 245"/>
                <a:gd name="T65" fmla="*/ 196 h 212"/>
                <a:gd name="T66" fmla="*/ 62 w 245"/>
                <a:gd name="T67" fmla="*/ 131 h 212"/>
                <a:gd name="T68" fmla="*/ 153 w 245"/>
                <a:gd name="T69" fmla="*/ 131 h 212"/>
                <a:gd name="T70" fmla="*/ 32 w 245"/>
                <a:gd name="T71" fmla="*/ 98 h 212"/>
                <a:gd name="T72" fmla="*/ 16 w 245"/>
                <a:gd name="T73" fmla="*/ 83 h 212"/>
                <a:gd name="T74" fmla="*/ 0 w 245"/>
                <a:gd name="T75" fmla="*/ 116 h 212"/>
                <a:gd name="T76" fmla="*/ 16 w 245"/>
                <a:gd name="T77" fmla="*/ 132 h 212"/>
                <a:gd name="T78" fmla="*/ 123 w 245"/>
                <a:gd name="T79" fmla="*/ 116 h 212"/>
                <a:gd name="T80" fmla="*/ 107 w 245"/>
                <a:gd name="T81" fmla="*/ 83 h 212"/>
                <a:gd name="T82" fmla="*/ 92 w 245"/>
                <a:gd name="T83" fmla="*/ 98 h 212"/>
                <a:gd name="T84" fmla="*/ 107 w 245"/>
                <a:gd name="T85" fmla="*/ 132 h 212"/>
                <a:gd name="T86" fmla="*/ 123 w 245"/>
                <a:gd name="T87" fmla="*/ 116 h 212"/>
                <a:gd name="T88" fmla="*/ 215 w 245"/>
                <a:gd name="T89" fmla="*/ 98 h 212"/>
                <a:gd name="T90" fmla="*/ 199 w 245"/>
                <a:gd name="T91" fmla="*/ 83 h 212"/>
                <a:gd name="T92" fmla="*/ 183 w 245"/>
                <a:gd name="T93" fmla="*/ 116 h 212"/>
                <a:gd name="T94" fmla="*/ 199 w 245"/>
                <a:gd name="T95" fmla="*/ 132 h 212"/>
                <a:gd name="T96" fmla="*/ 245 w 245"/>
                <a:gd name="T9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12">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noFill/>
            <a:ln w="952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0" cap="none" spc="0" normalizeH="0" baseline="0" noProof="0">
                <a:ln>
                  <a:noFill/>
                </a:ln>
                <a:solidFill>
                  <a:srgbClr val="000000"/>
                </a:solidFill>
                <a:effectLst/>
                <a:uLnTx/>
                <a:uFillTx/>
                <a:latin typeface="Segoe UI"/>
                <a:ea typeface="+mn-ea"/>
                <a:cs typeface="+mn-cs"/>
              </a:endParaRPr>
            </a:p>
          </p:txBody>
        </p:sp>
      </p:grpSp>
      <p:grpSp>
        <p:nvGrpSpPr>
          <p:cNvPr id="35" name="Group 34">
            <a:extLst>
              <a:ext uri="{FF2B5EF4-FFF2-40B4-BE49-F238E27FC236}">
                <a16:creationId xmlns:a16="http://schemas.microsoft.com/office/drawing/2014/main" id="{C48486A6-D636-444F-A9DC-5EDF65AEF802}"/>
              </a:ext>
              <a:ext uri="{C183D7F6-B498-43B3-948B-1728B52AA6E4}">
                <adec:decorative xmlns:adec="http://schemas.microsoft.com/office/drawing/2017/decorative" val="1"/>
              </a:ext>
            </a:extLst>
          </p:cNvPr>
          <p:cNvGrpSpPr/>
          <p:nvPr/>
        </p:nvGrpSpPr>
        <p:grpSpPr>
          <a:xfrm>
            <a:off x="6878934" y="4416115"/>
            <a:ext cx="412471" cy="412471"/>
            <a:chOff x="6878934" y="4416115"/>
            <a:chExt cx="412471" cy="412471"/>
          </a:xfrm>
        </p:grpSpPr>
        <p:sp>
          <p:nvSpPr>
            <p:cNvPr id="433" name="Oval 432">
              <a:extLst>
                <a:ext uri="{FF2B5EF4-FFF2-40B4-BE49-F238E27FC236}">
                  <a16:creationId xmlns:a16="http://schemas.microsoft.com/office/drawing/2014/main" id="{497079CE-1A82-4904-90D5-0567A8249352}"/>
                </a:ext>
              </a:extLst>
            </p:cNvPr>
            <p:cNvSpPr/>
            <p:nvPr/>
          </p:nvSpPr>
          <p:spPr bwMode="auto">
            <a:xfrm>
              <a:off x="6878934" y="4416115"/>
              <a:ext cx="412471" cy="412471"/>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38" name="Copy_E8C8">
              <a:extLst>
                <a:ext uri="{FF2B5EF4-FFF2-40B4-BE49-F238E27FC236}">
                  <a16:creationId xmlns:a16="http://schemas.microsoft.com/office/drawing/2014/main" id="{8656E3F8-1218-4C08-91E0-ACEDDCC77DD3}"/>
                </a:ext>
              </a:extLst>
            </p:cNvPr>
            <p:cNvSpPr>
              <a:spLocks noChangeAspect="1" noEditPoints="1"/>
            </p:cNvSpPr>
            <p:nvPr/>
          </p:nvSpPr>
          <p:spPr bwMode="auto">
            <a:xfrm>
              <a:off x="6980539" y="4501639"/>
              <a:ext cx="209260" cy="241422"/>
            </a:xfrm>
            <a:custGeom>
              <a:avLst/>
              <a:gdLst>
                <a:gd name="T0" fmla="*/ 3585 w 3585"/>
                <a:gd name="T1" fmla="*/ 1654 h 4136"/>
                <a:gd name="T2" fmla="*/ 2758 w 3585"/>
                <a:gd name="T3" fmla="*/ 1654 h 4136"/>
                <a:gd name="T4" fmla="*/ 2758 w 3585"/>
                <a:gd name="T5" fmla="*/ 827 h 4136"/>
                <a:gd name="T6" fmla="*/ 3585 w 3585"/>
                <a:gd name="T7" fmla="*/ 1654 h 4136"/>
                <a:gd name="T8" fmla="*/ 2758 w 3585"/>
                <a:gd name="T9" fmla="*/ 827 h 4136"/>
                <a:gd name="T10" fmla="*/ 1103 w 3585"/>
                <a:gd name="T11" fmla="*/ 827 h 4136"/>
                <a:gd name="T12" fmla="*/ 1103 w 3585"/>
                <a:gd name="T13" fmla="*/ 4136 h 4136"/>
                <a:gd name="T14" fmla="*/ 3585 w 3585"/>
                <a:gd name="T15" fmla="*/ 4136 h 4136"/>
                <a:gd name="T16" fmla="*/ 3585 w 3585"/>
                <a:gd name="T17" fmla="*/ 1654 h 4136"/>
                <a:gd name="T18" fmla="*/ 2483 w 3585"/>
                <a:gd name="T19" fmla="*/ 827 h 4136"/>
                <a:gd name="T20" fmla="*/ 1655 w 3585"/>
                <a:gd name="T21" fmla="*/ 0 h 4136"/>
                <a:gd name="T22" fmla="*/ 0 w 3585"/>
                <a:gd name="T23" fmla="*/ 0 h 4136"/>
                <a:gd name="T24" fmla="*/ 0 w 3585"/>
                <a:gd name="T25" fmla="*/ 3308 h 4136"/>
                <a:gd name="T26" fmla="*/ 1103 w 3585"/>
                <a:gd name="T27" fmla="*/ 3308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5" h="4136">
                  <a:moveTo>
                    <a:pt x="3585" y="1654"/>
                  </a:moveTo>
                  <a:lnTo>
                    <a:pt x="2758" y="1654"/>
                  </a:lnTo>
                  <a:lnTo>
                    <a:pt x="2758" y="827"/>
                  </a:lnTo>
                  <a:moveTo>
                    <a:pt x="3585" y="1654"/>
                  </a:moveTo>
                  <a:lnTo>
                    <a:pt x="2758" y="827"/>
                  </a:lnTo>
                  <a:lnTo>
                    <a:pt x="1103" y="827"/>
                  </a:lnTo>
                  <a:lnTo>
                    <a:pt x="1103" y="4136"/>
                  </a:lnTo>
                  <a:lnTo>
                    <a:pt x="3585" y="4136"/>
                  </a:lnTo>
                  <a:lnTo>
                    <a:pt x="3585" y="1654"/>
                  </a:lnTo>
                  <a:moveTo>
                    <a:pt x="2483" y="827"/>
                  </a:moveTo>
                  <a:lnTo>
                    <a:pt x="1655" y="0"/>
                  </a:lnTo>
                  <a:lnTo>
                    <a:pt x="0" y="0"/>
                  </a:lnTo>
                  <a:lnTo>
                    <a:pt x="0" y="3308"/>
                  </a:lnTo>
                  <a:lnTo>
                    <a:pt x="1103" y="3308"/>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0" cap="none" spc="0" normalizeH="0" baseline="0" noProof="0">
                <a:ln>
                  <a:noFill/>
                </a:ln>
                <a:solidFill>
                  <a:srgbClr val="000000"/>
                </a:solidFill>
                <a:effectLst/>
                <a:uLnTx/>
                <a:uFillTx/>
                <a:latin typeface="Segoe UI"/>
                <a:ea typeface="+mn-ea"/>
                <a:cs typeface="+mn-cs"/>
              </a:endParaRPr>
            </a:p>
          </p:txBody>
        </p:sp>
      </p:grpSp>
      <p:grpSp>
        <p:nvGrpSpPr>
          <p:cNvPr id="36" name="Group 35">
            <a:extLst>
              <a:ext uri="{FF2B5EF4-FFF2-40B4-BE49-F238E27FC236}">
                <a16:creationId xmlns:a16="http://schemas.microsoft.com/office/drawing/2014/main" id="{25288170-D500-4292-88F4-4D37A9EE5C8C}"/>
              </a:ext>
              <a:ext uri="{C183D7F6-B498-43B3-948B-1728B52AA6E4}">
                <adec:decorative xmlns:adec="http://schemas.microsoft.com/office/drawing/2017/decorative" val="1"/>
              </a:ext>
            </a:extLst>
          </p:cNvPr>
          <p:cNvGrpSpPr/>
          <p:nvPr/>
        </p:nvGrpSpPr>
        <p:grpSpPr>
          <a:xfrm>
            <a:off x="8567154" y="4097587"/>
            <a:ext cx="412471" cy="412471"/>
            <a:chOff x="8567154" y="4097587"/>
            <a:chExt cx="412471" cy="412471"/>
          </a:xfrm>
        </p:grpSpPr>
        <p:sp>
          <p:nvSpPr>
            <p:cNvPr id="434" name="Oval 433">
              <a:extLst>
                <a:ext uri="{FF2B5EF4-FFF2-40B4-BE49-F238E27FC236}">
                  <a16:creationId xmlns:a16="http://schemas.microsoft.com/office/drawing/2014/main" id="{A9C4DCDF-AB9B-49BE-9877-12CA5C672605}"/>
                </a:ext>
              </a:extLst>
            </p:cNvPr>
            <p:cNvSpPr/>
            <p:nvPr/>
          </p:nvSpPr>
          <p:spPr bwMode="auto">
            <a:xfrm>
              <a:off x="8567154" y="4097587"/>
              <a:ext cx="412471" cy="412471"/>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421" name="Group 420">
              <a:extLst>
                <a:ext uri="{FF2B5EF4-FFF2-40B4-BE49-F238E27FC236}">
                  <a16:creationId xmlns:a16="http://schemas.microsoft.com/office/drawing/2014/main" id="{2ADFF10D-3055-4304-BD82-F9BFC1944542}"/>
                </a:ext>
              </a:extLst>
            </p:cNvPr>
            <p:cNvGrpSpPr/>
            <p:nvPr/>
          </p:nvGrpSpPr>
          <p:grpSpPr>
            <a:xfrm>
              <a:off x="8622733" y="4188130"/>
              <a:ext cx="301313" cy="231384"/>
              <a:chOff x="11256963" y="5019675"/>
              <a:chExt cx="465138" cy="357188"/>
            </a:xfrm>
            <a:noFill/>
          </p:grpSpPr>
          <p:sp>
            <p:nvSpPr>
              <p:cNvPr id="422" name="Freeform 5">
                <a:extLst>
                  <a:ext uri="{FF2B5EF4-FFF2-40B4-BE49-F238E27FC236}">
                    <a16:creationId xmlns:a16="http://schemas.microsoft.com/office/drawing/2014/main" id="{A4B20592-CDAB-49CC-9B06-0A7807FB6240}"/>
                  </a:ext>
                </a:extLst>
              </p:cNvPr>
              <p:cNvSpPr>
                <a:spLocks/>
              </p:cNvSpPr>
              <p:nvPr/>
            </p:nvSpPr>
            <p:spPr bwMode="auto">
              <a:xfrm>
                <a:off x="11507788" y="5019675"/>
                <a:ext cx="214313" cy="107950"/>
              </a:xfrm>
              <a:custGeom>
                <a:avLst/>
                <a:gdLst>
                  <a:gd name="T0" fmla="*/ 77 w 153"/>
                  <a:gd name="T1" fmla="*/ 0 h 76"/>
                  <a:gd name="T2" fmla="*/ 77 w 153"/>
                  <a:gd name="T3" fmla="*/ 0 h 76"/>
                  <a:gd name="T4" fmla="*/ 0 w 153"/>
                  <a:gd name="T5" fmla="*/ 38 h 76"/>
                  <a:gd name="T6" fmla="*/ 77 w 153"/>
                  <a:gd name="T7" fmla="*/ 76 h 76"/>
                  <a:gd name="T8" fmla="*/ 153 w 153"/>
                  <a:gd name="T9" fmla="*/ 38 h 76"/>
                  <a:gd name="T10" fmla="*/ 77 w 153"/>
                  <a:gd name="T11" fmla="*/ 0 h 76"/>
                </a:gdLst>
                <a:ahLst/>
                <a:cxnLst>
                  <a:cxn ang="0">
                    <a:pos x="T0" y="T1"/>
                  </a:cxn>
                  <a:cxn ang="0">
                    <a:pos x="T2" y="T3"/>
                  </a:cxn>
                  <a:cxn ang="0">
                    <a:pos x="T4" y="T5"/>
                  </a:cxn>
                  <a:cxn ang="0">
                    <a:pos x="T6" y="T7"/>
                  </a:cxn>
                  <a:cxn ang="0">
                    <a:pos x="T8" y="T9"/>
                  </a:cxn>
                  <a:cxn ang="0">
                    <a:pos x="T10" y="T11"/>
                  </a:cxn>
                </a:cxnLst>
                <a:rect l="0" t="0" r="r" b="b"/>
                <a:pathLst>
                  <a:path w="153" h="76">
                    <a:moveTo>
                      <a:pt x="77" y="0"/>
                    </a:moveTo>
                    <a:lnTo>
                      <a:pt x="77" y="0"/>
                    </a:lnTo>
                    <a:lnTo>
                      <a:pt x="0" y="38"/>
                    </a:lnTo>
                    <a:lnTo>
                      <a:pt x="77" y="76"/>
                    </a:lnTo>
                    <a:lnTo>
                      <a:pt x="153" y="38"/>
                    </a:lnTo>
                    <a:lnTo>
                      <a:pt x="77"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423" name="Freeform 6">
                <a:extLst>
                  <a:ext uri="{FF2B5EF4-FFF2-40B4-BE49-F238E27FC236}">
                    <a16:creationId xmlns:a16="http://schemas.microsoft.com/office/drawing/2014/main" id="{40561534-CE64-4FCD-97DD-3908E7397AA4}"/>
                  </a:ext>
                </a:extLst>
              </p:cNvPr>
              <p:cNvSpPr>
                <a:spLocks/>
              </p:cNvSpPr>
              <p:nvPr/>
            </p:nvSpPr>
            <p:spPr bwMode="auto">
              <a:xfrm>
                <a:off x="11507788" y="5157788"/>
                <a:ext cx="111125" cy="219075"/>
              </a:xfrm>
              <a:custGeom>
                <a:avLst/>
                <a:gdLst>
                  <a:gd name="T0" fmla="*/ 80 w 80"/>
                  <a:gd name="T1" fmla="*/ 0 h 157"/>
                  <a:gd name="T2" fmla="*/ 80 w 80"/>
                  <a:gd name="T3" fmla="*/ 0 h 157"/>
                  <a:gd name="T4" fmla="*/ 0 w 80"/>
                  <a:gd name="T5" fmla="*/ 40 h 157"/>
                  <a:gd name="T6" fmla="*/ 0 w 80"/>
                  <a:gd name="T7" fmla="*/ 157 h 157"/>
                  <a:gd name="T8" fmla="*/ 80 w 80"/>
                  <a:gd name="T9" fmla="*/ 117 h 157"/>
                  <a:gd name="T10" fmla="*/ 80 w 80"/>
                  <a:gd name="T11" fmla="*/ 0 h 157"/>
                </a:gdLst>
                <a:ahLst/>
                <a:cxnLst>
                  <a:cxn ang="0">
                    <a:pos x="T0" y="T1"/>
                  </a:cxn>
                  <a:cxn ang="0">
                    <a:pos x="T2" y="T3"/>
                  </a:cxn>
                  <a:cxn ang="0">
                    <a:pos x="T4" y="T5"/>
                  </a:cxn>
                  <a:cxn ang="0">
                    <a:pos x="T6" y="T7"/>
                  </a:cxn>
                  <a:cxn ang="0">
                    <a:pos x="T8" y="T9"/>
                  </a:cxn>
                  <a:cxn ang="0">
                    <a:pos x="T10" y="T11"/>
                  </a:cxn>
                </a:cxnLst>
                <a:rect l="0" t="0" r="r" b="b"/>
                <a:pathLst>
                  <a:path w="80" h="157">
                    <a:moveTo>
                      <a:pt x="80" y="0"/>
                    </a:moveTo>
                    <a:lnTo>
                      <a:pt x="80" y="0"/>
                    </a:lnTo>
                    <a:lnTo>
                      <a:pt x="0" y="40"/>
                    </a:lnTo>
                    <a:lnTo>
                      <a:pt x="0" y="157"/>
                    </a:lnTo>
                    <a:lnTo>
                      <a:pt x="80" y="117"/>
                    </a:lnTo>
                    <a:lnTo>
                      <a:pt x="8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424" name="Freeform 7">
                <a:extLst>
                  <a:ext uri="{FF2B5EF4-FFF2-40B4-BE49-F238E27FC236}">
                    <a16:creationId xmlns:a16="http://schemas.microsoft.com/office/drawing/2014/main" id="{2A08F990-9091-4D71-935C-9303A9B19AFB}"/>
                  </a:ext>
                </a:extLst>
              </p:cNvPr>
              <p:cNvSpPr>
                <a:spLocks/>
              </p:cNvSpPr>
              <p:nvPr/>
            </p:nvSpPr>
            <p:spPr bwMode="auto">
              <a:xfrm>
                <a:off x="11356975" y="5157788"/>
                <a:ext cx="112713" cy="219075"/>
              </a:xfrm>
              <a:custGeom>
                <a:avLst/>
                <a:gdLst>
                  <a:gd name="T0" fmla="*/ 80 w 80"/>
                  <a:gd name="T1" fmla="*/ 40 h 157"/>
                  <a:gd name="T2" fmla="*/ 80 w 80"/>
                  <a:gd name="T3" fmla="*/ 40 h 157"/>
                  <a:gd name="T4" fmla="*/ 0 w 80"/>
                  <a:gd name="T5" fmla="*/ 0 h 157"/>
                  <a:gd name="T6" fmla="*/ 0 w 80"/>
                  <a:gd name="T7" fmla="*/ 117 h 157"/>
                  <a:gd name="T8" fmla="*/ 80 w 80"/>
                  <a:gd name="T9" fmla="*/ 157 h 157"/>
                  <a:gd name="T10" fmla="*/ 80 w 80"/>
                  <a:gd name="T11" fmla="*/ 40 h 157"/>
                </a:gdLst>
                <a:ahLst/>
                <a:cxnLst>
                  <a:cxn ang="0">
                    <a:pos x="T0" y="T1"/>
                  </a:cxn>
                  <a:cxn ang="0">
                    <a:pos x="T2" y="T3"/>
                  </a:cxn>
                  <a:cxn ang="0">
                    <a:pos x="T4" y="T5"/>
                  </a:cxn>
                  <a:cxn ang="0">
                    <a:pos x="T6" y="T7"/>
                  </a:cxn>
                  <a:cxn ang="0">
                    <a:pos x="T8" y="T9"/>
                  </a:cxn>
                  <a:cxn ang="0">
                    <a:pos x="T10" y="T11"/>
                  </a:cxn>
                </a:cxnLst>
                <a:rect l="0" t="0" r="r" b="b"/>
                <a:pathLst>
                  <a:path w="80" h="157">
                    <a:moveTo>
                      <a:pt x="80" y="40"/>
                    </a:moveTo>
                    <a:lnTo>
                      <a:pt x="80" y="40"/>
                    </a:lnTo>
                    <a:lnTo>
                      <a:pt x="0" y="0"/>
                    </a:lnTo>
                    <a:lnTo>
                      <a:pt x="0" y="117"/>
                    </a:lnTo>
                    <a:lnTo>
                      <a:pt x="80" y="157"/>
                    </a:lnTo>
                    <a:lnTo>
                      <a:pt x="80" y="4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425" name="Freeform 8">
                <a:extLst>
                  <a:ext uri="{FF2B5EF4-FFF2-40B4-BE49-F238E27FC236}">
                    <a16:creationId xmlns:a16="http://schemas.microsoft.com/office/drawing/2014/main" id="{94F78583-BA44-4E46-9FF4-0BFC6A28425F}"/>
                  </a:ext>
                </a:extLst>
              </p:cNvPr>
              <p:cNvSpPr>
                <a:spLocks/>
              </p:cNvSpPr>
              <p:nvPr/>
            </p:nvSpPr>
            <p:spPr bwMode="auto">
              <a:xfrm>
                <a:off x="11256963" y="5019675"/>
                <a:ext cx="215900" cy="106363"/>
              </a:xfrm>
              <a:custGeom>
                <a:avLst/>
                <a:gdLst>
                  <a:gd name="T0" fmla="*/ 0 w 154"/>
                  <a:gd name="T1" fmla="*/ 38 h 76"/>
                  <a:gd name="T2" fmla="*/ 0 w 154"/>
                  <a:gd name="T3" fmla="*/ 38 h 76"/>
                  <a:gd name="T4" fmla="*/ 77 w 154"/>
                  <a:gd name="T5" fmla="*/ 76 h 76"/>
                  <a:gd name="T6" fmla="*/ 154 w 154"/>
                  <a:gd name="T7" fmla="*/ 38 h 76"/>
                  <a:gd name="T8" fmla="*/ 77 w 154"/>
                  <a:gd name="T9" fmla="*/ 0 h 76"/>
                  <a:gd name="T10" fmla="*/ 0 w 154"/>
                  <a:gd name="T11" fmla="*/ 38 h 76"/>
                </a:gdLst>
                <a:ahLst/>
                <a:cxnLst>
                  <a:cxn ang="0">
                    <a:pos x="T0" y="T1"/>
                  </a:cxn>
                  <a:cxn ang="0">
                    <a:pos x="T2" y="T3"/>
                  </a:cxn>
                  <a:cxn ang="0">
                    <a:pos x="T4" y="T5"/>
                  </a:cxn>
                  <a:cxn ang="0">
                    <a:pos x="T6" y="T7"/>
                  </a:cxn>
                  <a:cxn ang="0">
                    <a:pos x="T8" y="T9"/>
                  </a:cxn>
                  <a:cxn ang="0">
                    <a:pos x="T10" y="T11"/>
                  </a:cxn>
                </a:cxnLst>
                <a:rect l="0" t="0" r="r" b="b"/>
                <a:pathLst>
                  <a:path w="154" h="76">
                    <a:moveTo>
                      <a:pt x="0" y="38"/>
                    </a:moveTo>
                    <a:lnTo>
                      <a:pt x="0" y="38"/>
                    </a:lnTo>
                    <a:lnTo>
                      <a:pt x="77" y="76"/>
                    </a:lnTo>
                    <a:lnTo>
                      <a:pt x="154" y="38"/>
                    </a:lnTo>
                    <a:lnTo>
                      <a:pt x="77" y="0"/>
                    </a:lnTo>
                    <a:lnTo>
                      <a:pt x="0" y="38"/>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grpSp>
    </p:spTree>
    <p:extLst>
      <p:ext uri="{BB962C8B-B14F-4D97-AF65-F5344CB8AC3E}">
        <p14:creationId xmlns:p14="http://schemas.microsoft.com/office/powerpoint/2010/main" val="146577538"/>
      </p:ext>
    </p:extLst>
  </p:cSld>
  <p:clrMapOvr>
    <a:masterClrMapping/>
  </p:clrMapOvr>
  <p:transition>
    <p:fade/>
  </p:transition>
</p:sld>
</file>

<file path=ppt/theme/theme1.xml><?xml version="1.0" encoding="utf-8"?>
<a:theme xmlns:a="http://schemas.openxmlformats.org/drawingml/2006/main" name="USE THIS ONE_Microsoft Security template">
  <a:themeElements>
    <a:clrScheme name="Microsoft Security">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Security_BrandTemplate_v10.potx" id="{FA44F287-60BB-48C7-B80C-62BD5504555E}" vid="{676AD5CD-2562-4982-A575-5107351C6BEE}"/>
    </a:ext>
  </a:extLst>
</a:theme>
</file>

<file path=ppt/theme/theme2.xml><?xml version="1.0" encoding="utf-8"?>
<a:theme xmlns:a="http://schemas.openxmlformats.org/drawingml/2006/main" name="1_M365 March 2019 ">
  <a:themeElements>
    <a:clrScheme name="M365">
      <a:dk1>
        <a:srgbClr val="000000"/>
      </a:dk1>
      <a:lt1>
        <a:srgbClr val="FFFFFF"/>
      </a:lt1>
      <a:dk2>
        <a:srgbClr val="0078D4"/>
      </a:dk2>
      <a:lt2>
        <a:srgbClr val="F2F2F2"/>
      </a:lt2>
      <a:accent1>
        <a:srgbClr val="0078D4"/>
      </a:accent1>
      <a:accent2>
        <a:srgbClr val="243A5E"/>
      </a:accent2>
      <a:accent3>
        <a:srgbClr val="737373"/>
      </a:accent3>
      <a:accent4>
        <a:srgbClr val="50E6FF"/>
      </a:accent4>
      <a:accent5>
        <a:srgbClr val="505050"/>
      </a:accent5>
      <a:accent6>
        <a:srgbClr val="2F2F2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nager Meeting Template" id="{708850BA-739D-4C6A-B0BE-24D6DF4C9D49}" vid="{6A15A560-2B7D-4395-8E5C-55DB107EE2C9}"/>
    </a:ext>
  </a:extLst>
</a:theme>
</file>

<file path=ppt/theme/theme3.xml><?xml version="1.0" encoding="utf-8"?>
<a:theme xmlns:a="http://schemas.openxmlformats.org/drawingml/2006/main" name="Microsoft Security template">
  <a:themeElements>
    <a:clrScheme name="Microsoft Security">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Security_BrandTemplate_v10.potx" id="{FA44F287-60BB-48C7-B80C-62BD5504555E}" vid="{676AD5CD-2562-4982-A575-5107351C6BEE}"/>
    </a:ext>
  </a:extLst>
</a:theme>
</file>

<file path=ppt/theme/theme4.xml><?xml version="1.0" encoding="utf-8"?>
<a:theme xmlns:a="http://schemas.openxmlformats.org/drawingml/2006/main" name="1_USE THIS ONE_Microsoft Security template">
  <a:themeElements>
    <a:clrScheme name="Microsoft Security">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Security_BrandTemplate_v10.potx" id="{FA44F287-60BB-48C7-B80C-62BD5504555E}" vid="{676AD5CD-2562-4982-A575-5107351C6BE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Widescreen</PresentationFormat>
  <Paragraphs>75</Paragraphs>
  <Slides>4</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vt:i4>
      </vt:variant>
    </vt:vector>
  </HeadingPairs>
  <TitlesOfParts>
    <vt:vector size="16" baseType="lpstr">
      <vt:lpstr>Arial</vt:lpstr>
      <vt:lpstr>Calibri</vt:lpstr>
      <vt:lpstr>Consolas</vt:lpstr>
      <vt:lpstr>Segoe UI</vt:lpstr>
      <vt:lpstr>Segoe UI </vt:lpstr>
      <vt:lpstr>Segoe UI Semibold</vt:lpstr>
      <vt:lpstr>Segoe UI Semilight</vt:lpstr>
      <vt:lpstr>Wingdings</vt:lpstr>
      <vt:lpstr>USE THIS ONE_Microsoft Security template</vt:lpstr>
      <vt:lpstr>1_M365 March 2019 </vt:lpstr>
      <vt:lpstr>Microsoft Security template</vt:lpstr>
      <vt:lpstr>1_USE THIS ONE_Microsoft Security template</vt:lpstr>
      <vt:lpstr>Microsoft 365 Defender</vt:lpstr>
      <vt:lpstr>PowerPoint Presentation</vt:lpstr>
      <vt:lpstr>Attack surface reduction (ASR) rules</vt:lpstr>
      <vt:lpstr>Microsoft Defender for Endpoint’s NGP protection pipeline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2022-05-18T20:28:40Z</dcterms:created>
  <dcterms:modified xsi:type="dcterms:W3CDTF">2022-05-18T20:29:16Z</dcterms:modified>
</cp:coreProperties>
</file>